
<file path=[Content_Types].xml><?xml version="1.0" encoding="utf-8"?>
<Types xmlns="http://schemas.openxmlformats.org/package/2006/content-types">
  <Default Extension="jpeg" ContentType="image/jpeg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69" r:id="rId4"/>
    <p:sldMasterId id="2147483682" r:id="rId5"/>
  </p:sldMasterIdLst>
  <p:notesMasterIdLst>
    <p:notesMasterId r:id="rId18"/>
  </p:notesMasterIdLst>
  <p:sldIdLst>
    <p:sldId id="303" r:id="rId6"/>
    <p:sldId id="288" r:id="rId7"/>
    <p:sldId id="289" r:id="rId8"/>
    <p:sldId id="290" r:id="rId9"/>
    <p:sldId id="291" r:id="rId10"/>
    <p:sldId id="304" r:id="rId11"/>
    <p:sldId id="319" r:id="rId12"/>
    <p:sldId id="320" r:id="rId13"/>
    <p:sldId id="317" r:id="rId14"/>
    <p:sldId id="294" r:id="rId15"/>
    <p:sldId id="313" r:id="rId16"/>
    <p:sldId id="308" r:id="rId17"/>
    <p:sldId id="314" r:id="rId19"/>
    <p:sldId id="302" r:id="rId20"/>
    <p:sldId id="309" r:id="rId21"/>
    <p:sldId id="310" r:id="rId22"/>
    <p:sldId id="311" r:id="rId23"/>
    <p:sldId id="264" r:id="rId24"/>
    <p:sldId id="299" r:id="rId25"/>
    <p:sldId id="277" r:id="rId26"/>
    <p:sldId id="312" r:id="rId27"/>
    <p:sldId id="318" r:id="rId28"/>
    <p:sldId id="307" r:id="rId29"/>
  </p:sldIdLst>
  <p:sldSz cx="12192000" cy="6858000"/>
  <p:notesSz cx="7103745" cy="10234295"/>
  <p:defaultTextStyle>
    <a:defPPr>
      <a:defRPr lang="zh-CN"/>
    </a:defPPr>
    <a:lvl1pPr marL="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9E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16" autoAdjust="0"/>
    <p:restoredTop sz="94595"/>
  </p:normalViewPr>
  <p:slideViewPr>
    <p:cSldViewPr snapToGrid="0">
      <p:cViewPr>
        <p:scale>
          <a:sx n="70" d="100"/>
          <a:sy n="70" d="100"/>
        </p:scale>
        <p:origin x="840" y="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9"/>
            <a:ext cx="10515600" cy="5811839"/>
          </a:xfrm>
        </p:spPr>
        <p:txBody>
          <a:bodyPr lIns="91434" tIns="45718" rIns="91434" bIns="45718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PPT copy16-9 2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1"/>
            <a:ext cx="12192000" cy="6889491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335360" y="3848403"/>
            <a:ext cx="11521280" cy="1044000"/>
          </a:xfrm>
        </p:spPr>
        <p:txBody>
          <a:bodyPr/>
          <a:lstStyle>
            <a:lvl1pPr>
              <a:lnSpc>
                <a:spcPts val="4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Presentation title 30 pt on one line.</a:t>
            </a:r>
            <a:br>
              <a:rPr lang="en-GB" noProof="0" dirty="0" smtClean="0"/>
            </a:br>
            <a:r>
              <a:rPr lang="en-GB" noProof="0" dirty="0" smtClean="0"/>
              <a:t>On two lines possible.</a:t>
            </a:r>
            <a:endParaRPr lang="en-GB" noProof="0" dirty="0"/>
          </a:p>
        </p:txBody>
      </p:sp>
      <p:sp>
        <p:nvSpPr>
          <p:cNvPr id="10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336312" y="4932000"/>
            <a:ext cx="11521280" cy="756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GB" noProof="0" dirty="0" smtClean="0"/>
              <a:t>Additional text for presentation 15 pt </a:t>
            </a:r>
            <a:br>
              <a:rPr lang="en-GB" noProof="0" dirty="0" smtClean="0"/>
            </a:br>
            <a:r>
              <a:rPr lang="en-GB" noProof="0" dirty="0" smtClean="0"/>
              <a:t>Speaker, department, place, date</a:t>
            </a:r>
            <a:endParaRPr lang="en-GB" noProof="0" dirty="0" smtClean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1372" y="274639"/>
            <a:ext cx="11425269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1372" y="1600201"/>
            <a:ext cx="11425269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992544" y="6356352"/>
            <a:ext cx="768085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992544" y="6356352"/>
            <a:ext cx="589856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>
          <a:xfrm>
            <a:off x="4655840" y="6356352"/>
            <a:ext cx="6240693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 smtClean="0"/>
              <a:t>Presentation title in </a:t>
            </a:r>
            <a:r>
              <a:rPr lang="en-US" altLang="zh-CN" dirty="0" err="1" smtClean="0"/>
              <a:t>CorpoS</a:t>
            </a:r>
            <a:r>
              <a:rPr lang="en-US" altLang="zh-CN" dirty="0" smtClean="0"/>
              <a:t> (Body) 10 pt | Department | Date</a:t>
            </a:r>
            <a:endParaRPr lang="en-GB" altLang="zh-CN" dirty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992544" y="6356352"/>
            <a:ext cx="589856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>
          <a:xfrm>
            <a:off x="4655840" y="6356352"/>
            <a:ext cx="6240693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 smtClean="0"/>
              <a:t>All New E-Class Road Show| Department | Date</a:t>
            </a:r>
            <a:endParaRPr lang="en-GB" altLang="zh-CN" dirty="0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655840" y="6356352"/>
            <a:ext cx="6240693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0992544" y="6356352"/>
            <a:ext cx="589856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3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6565" indent="0">
              <a:buNone/>
              <a:defRPr sz="1200"/>
            </a:lvl8pPr>
            <a:lvl9pPr marL="4876165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655840" y="6356352"/>
            <a:ext cx="6240693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0992544" y="6356352"/>
            <a:ext cx="589856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7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6565" indent="0">
              <a:buNone/>
              <a:defRPr sz="2700"/>
            </a:lvl8pPr>
            <a:lvl9pPr marL="487616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3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6565" indent="0">
              <a:buNone/>
              <a:defRPr sz="1200"/>
            </a:lvl8pPr>
            <a:lvl9pPr marL="4876165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655840" y="6356352"/>
            <a:ext cx="6240693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0992544" y="6356352"/>
            <a:ext cx="589856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655840" y="6356352"/>
            <a:ext cx="6240693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992544" y="6356352"/>
            <a:ext cx="589856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655840" y="6356352"/>
            <a:ext cx="6240693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992544" y="6356352"/>
            <a:ext cx="589856" cy="365125"/>
          </a:xfrm>
          <a:prstGeom prst="rect">
            <a:avLst/>
          </a:prstGeom>
        </p:spPr>
        <p:txBody>
          <a:bodyPr lIns="91434" tIns="45718" rIns="91434" bIns="45718"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lIns="91434" tIns="45718" rIns="91434" bIns="4571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 lIns="91434" tIns="45718" rIns="91434" bIns="45718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4D4D4-3D44-4D8C-A436-32CCD241F57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2A1D7-7DBD-4CBB-80EC-76726B2EBB2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8600C-B4EB-4B21-AEE9-3C1FCDB7F07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BE358-295C-4C3F-83FD-CB1CD8941C7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A71FE-50AA-4C16-B8DF-86741504385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121BB-A6F4-4137-88AA-60AE5AF788B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5600B-1272-41FD-9DDF-E0A1C0B3A6ED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C47FE-4FF5-4294-A10A-C956C957BD4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00" b="1"/>
            </a:lvl4pPr>
            <a:lvl5pPr marL="2438400" indent="0">
              <a:buNone/>
              <a:defRPr sz="2100" b="1"/>
            </a:lvl5pPr>
            <a:lvl6pPr marL="3048000" indent="0">
              <a:buNone/>
              <a:defRPr sz="2100" b="1"/>
            </a:lvl6pPr>
            <a:lvl7pPr marL="3657600" indent="0">
              <a:buNone/>
              <a:defRPr sz="2100" b="1"/>
            </a:lvl7pPr>
            <a:lvl8pPr marL="4267200" indent="0">
              <a:buNone/>
              <a:defRPr sz="2100" b="1"/>
            </a:lvl8pPr>
            <a:lvl9pPr marL="4876800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00" b="1"/>
            </a:lvl4pPr>
            <a:lvl5pPr marL="2438400" indent="0">
              <a:buNone/>
              <a:defRPr sz="2100" b="1"/>
            </a:lvl5pPr>
            <a:lvl6pPr marL="3048000" indent="0">
              <a:buNone/>
              <a:defRPr sz="2100" b="1"/>
            </a:lvl6pPr>
            <a:lvl7pPr marL="3657600" indent="0">
              <a:buNone/>
              <a:defRPr sz="2100" b="1"/>
            </a:lvl7pPr>
            <a:lvl8pPr marL="4267200" indent="0">
              <a:buNone/>
              <a:defRPr sz="2100" b="1"/>
            </a:lvl8pPr>
            <a:lvl9pPr marL="4876800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0F393-E484-47D0-948F-988BDA44CE7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40CCC-F6AD-489F-B2A3-B08AEAB699A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F0BCC-5C6D-4627-A65C-7CA78699423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10DEA-EA56-4E98-B1D6-3769DC5D10E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9"/>
          <p:cNvSpPr/>
          <p:nvPr userDrawn="1"/>
        </p:nvSpPr>
        <p:spPr>
          <a:xfrm>
            <a:off x="190500" y="285751"/>
            <a:ext cx="11811000" cy="571500"/>
          </a:xfrm>
          <a:prstGeom prst="rect">
            <a:avLst/>
          </a:prstGeom>
          <a:gradFill flip="none" rotWithShape="1">
            <a:gsLst>
              <a:gs pos="1100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EBB42-D473-46AB-987B-D0AA625AE2B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3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58320-03F3-4294-8C3F-3530CA13917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E0BAF-98C8-448C-93AA-2FDB54DF347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600" indent="0">
              <a:buNone/>
              <a:defRPr sz="37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3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A4ADB-C7AE-4E18-9A15-F78E74ACF8B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5B210-7DFA-4957-A1F4-DB2B92E1010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486B3-049F-4C1A-81C2-D5645B36A8B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01845-75DE-49C3-A063-2C45809E49D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lIns="91434" tIns="45718" rIns="91434" bIns="45718"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 lIns="91434" tIns="45718" rIns="91434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7DC3A-0EB0-463F-AC90-726F0790B95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E13B0-7B08-48BE-B77B-BC048E10EF3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/>
          <p:cNvSpPr/>
          <p:nvPr userDrawn="1"/>
        </p:nvSpPr>
        <p:spPr>
          <a:xfrm>
            <a:off x="-4233" y="4804834"/>
            <a:ext cx="12187767" cy="20531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defTabSz="914400">
              <a:defRPr/>
            </a:pPr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88438E4-561E-4391-A757-40F519F2AD5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14FE3A0-C84C-4568-B521-BDE6311D30D5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12" y="2130457"/>
            <a:ext cx="10362778" cy="146957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22" y="3887186"/>
            <a:ext cx="8533555" cy="1752506"/>
          </a:xfrm>
        </p:spPr>
        <p:txBody>
          <a:bodyPr/>
          <a:lstStyle>
            <a:lvl1pPr marL="0" indent="0" algn="ctr">
              <a:buNone/>
              <a:defRPr/>
            </a:lvl1pPr>
            <a:lvl2pPr marL="608330" indent="0" algn="ctr">
              <a:buNone/>
              <a:defRPr/>
            </a:lvl2pPr>
            <a:lvl3pPr marL="1216025" indent="0" algn="ctr">
              <a:buNone/>
              <a:defRPr/>
            </a:lvl3pPr>
            <a:lvl4pPr marL="1824355" indent="0" algn="ctr">
              <a:buNone/>
              <a:defRPr/>
            </a:lvl4pPr>
            <a:lvl5pPr marL="2432685" indent="0" algn="ctr">
              <a:buNone/>
              <a:defRPr/>
            </a:lvl5pPr>
            <a:lvl6pPr marL="3040380" indent="0" algn="ctr">
              <a:buNone/>
              <a:defRPr/>
            </a:lvl6pPr>
            <a:lvl7pPr marL="3648710" indent="0" algn="ctr">
              <a:buNone/>
              <a:defRPr/>
            </a:lvl7pPr>
            <a:lvl8pPr marL="4256405" indent="0" algn="ctr">
              <a:buNone/>
              <a:defRPr/>
            </a:lvl8pPr>
            <a:lvl9pPr marL="4864735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10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976E94-3796-BB43-8865-E6161C364986}" type="datetime1">
              <a:rPr lang="zh-CN" altLang="en-US" sz="1200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4165389" y="6355474"/>
            <a:ext cx="3861222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8738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701DABBB-B319-BB4D-A6B6-521EBCD33558}" type="slidenum">
              <a:rPr lang="zh-CN" altLang="en-US" sz="1200" smtClean="0">
                <a:latin typeface="Arial" panose="020B0604020202020204" pitchFamily="34" charset="0"/>
              </a:rPr>
            </a:fld>
            <a:endParaRPr lang="zh-CN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10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7A2D56-CBAF-A841-9E9B-44FE9019F20C}" type="datetime1">
              <a:rPr lang="zh-CN" altLang="en-US" sz="1200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4165389" y="6355474"/>
            <a:ext cx="3861222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8738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D17F8C4D-7D15-CE44-9443-91ADCE7F21F7}" type="slidenum">
              <a:rPr lang="zh-CN" altLang="en-US" sz="1200" smtClean="0">
                <a:latin typeface="Arial" panose="020B0604020202020204" pitchFamily="34" charset="0"/>
              </a:rPr>
            </a:fld>
            <a:endParaRPr lang="zh-CN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193" y="4406603"/>
            <a:ext cx="10362778" cy="1361887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193" y="2907472"/>
            <a:ext cx="10362778" cy="1499132"/>
          </a:xfrm>
        </p:spPr>
        <p:txBody>
          <a:bodyPr anchor="b"/>
          <a:lstStyle>
            <a:lvl1pPr marL="0" indent="0">
              <a:buNone/>
              <a:defRPr sz="2660"/>
            </a:lvl1pPr>
            <a:lvl2pPr marL="608330" indent="0">
              <a:buNone/>
              <a:defRPr sz="2395"/>
            </a:lvl2pPr>
            <a:lvl3pPr marL="1216025" indent="0">
              <a:buNone/>
              <a:defRPr sz="2130"/>
            </a:lvl3pPr>
            <a:lvl4pPr marL="1824355" indent="0">
              <a:buNone/>
              <a:defRPr sz="1860"/>
            </a:lvl4pPr>
            <a:lvl5pPr marL="2432685" indent="0">
              <a:buNone/>
              <a:defRPr sz="1860"/>
            </a:lvl5pPr>
            <a:lvl6pPr marL="3040380" indent="0">
              <a:buNone/>
              <a:defRPr sz="1860"/>
            </a:lvl6pPr>
            <a:lvl7pPr marL="3648710" indent="0">
              <a:buNone/>
              <a:defRPr sz="1860"/>
            </a:lvl7pPr>
            <a:lvl8pPr marL="4256405" indent="0">
              <a:buNone/>
              <a:defRPr sz="1860"/>
            </a:lvl8pPr>
            <a:lvl9pPr marL="4864735" indent="0">
              <a:buNone/>
              <a:defRPr sz="186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10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33FD24-1D4C-1845-BBAB-E0806AB173B1}" type="datetime1">
              <a:rPr lang="zh-CN" altLang="en-US" sz="1200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4165389" y="6355474"/>
            <a:ext cx="3861222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8738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B2AF0C0B-5F3C-9B47-9D87-50183E6AD741}" type="slidenum">
              <a:rPr lang="zh-CN" altLang="en-US" sz="1200" smtClean="0">
                <a:latin typeface="Arial" panose="020B0604020202020204" pitchFamily="34" charset="0"/>
              </a:rPr>
            </a:fld>
            <a:endParaRPr lang="zh-CN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10446" y="1600482"/>
            <a:ext cx="5384166" cy="4526956"/>
          </a:xfrm>
        </p:spPr>
        <p:txBody>
          <a:bodyPr/>
          <a:lstStyle>
            <a:lvl1pPr>
              <a:defRPr sz="3725"/>
            </a:lvl1pPr>
            <a:lvl2pPr>
              <a:defRPr sz="3190"/>
            </a:lvl2pPr>
            <a:lvl3pPr>
              <a:defRPr sz="2660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389" y="1600482"/>
            <a:ext cx="5386279" cy="4526956"/>
          </a:xfrm>
        </p:spPr>
        <p:txBody>
          <a:bodyPr/>
          <a:lstStyle>
            <a:lvl1pPr>
              <a:defRPr sz="3725"/>
            </a:lvl1pPr>
            <a:lvl2pPr>
              <a:defRPr sz="3190"/>
            </a:lvl2pPr>
            <a:lvl3pPr>
              <a:defRPr sz="2660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610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B9C87B-88DE-3D4A-9039-373635D8754F}" type="datetime1">
              <a:rPr lang="zh-CN" altLang="en-US" sz="1200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4165389" y="6355474"/>
            <a:ext cx="3861222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/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8738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C11185EB-9ED0-A342-9732-083C48E53BAA}" type="slidenum">
              <a:rPr lang="zh-CN" altLang="en-US" sz="1200" smtClean="0">
                <a:latin typeface="Arial" panose="020B0604020202020204" pitchFamily="34" charset="0"/>
              </a:rPr>
            </a:fld>
            <a:endParaRPr lang="zh-CN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0446" y="274489"/>
            <a:ext cx="10971110" cy="114229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10446" y="1535027"/>
            <a:ext cx="5386279" cy="639770"/>
          </a:xfrm>
        </p:spPr>
        <p:txBody>
          <a:bodyPr anchor="b"/>
          <a:lstStyle>
            <a:lvl1pPr marL="0" indent="0">
              <a:buNone/>
              <a:defRPr sz="3190" b="1"/>
            </a:lvl1pPr>
            <a:lvl2pPr marL="608330" indent="0">
              <a:buNone/>
              <a:defRPr sz="2660" b="1"/>
            </a:lvl2pPr>
            <a:lvl3pPr marL="1216025" indent="0">
              <a:buNone/>
              <a:defRPr sz="2395" b="1"/>
            </a:lvl3pPr>
            <a:lvl4pPr marL="1824355" indent="0">
              <a:buNone/>
              <a:defRPr sz="2130" b="1"/>
            </a:lvl4pPr>
            <a:lvl5pPr marL="2432685" indent="0">
              <a:buNone/>
              <a:defRPr sz="2130" b="1"/>
            </a:lvl5pPr>
            <a:lvl6pPr marL="3040380" indent="0">
              <a:buNone/>
              <a:defRPr sz="2130" b="1"/>
            </a:lvl6pPr>
            <a:lvl7pPr marL="3648710" indent="0">
              <a:buNone/>
              <a:defRPr sz="2130" b="1"/>
            </a:lvl7pPr>
            <a:lvl8pPr marL="4256405" indent="0">
              <a:buNone/>
              <a:defRPr sz="2130" b="1"/>
            </a:lvl8pPr>
            <a:lvl9pPr marL="4864735" indent="0">
              <a:buNone/>
              <a:defRPr sz="213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0446" y="2174797"/>
            <a:ext cx="5386279" cy="3950530"/>
          </a:xfrm>
        </p:spPr>
        <p:txBody>
          <a:bodyPr/>
          <a:lstStyle>
            <a:lvl1pPr>
              <a:defRPr sz="3190"/>
            </a:lvl1pPr>
            <a:lvl2pPr>
              <a:defRPr sz="2660"/>
            </a:lvl2pPr>
            <a:lvl3pPr>
              <a:defRPr sz="2395"/>
            </a:lvl3pPr>
            <a:lvl4pPr>
              <a:defRPr sz="2130"/>
            </a:lvl4pPr>
            <a:lvl5pPr>
              <a:defRPr sz="2130"/>
            </a:lvl5pPr>
            <a:lvl6pPr>
              <a:defRPr sz="2130"/>
            </a:lvl6pPr>
            <a:lvl7pPr>
              <a:defRPr sz="2130"/>
            </a:lvl7pPr>
            <a:lvl8pPr>
              <a:defRPr sz="2130"/>
            </a:lvl8pPr>
            <a:lvl9pPr>
              <a:defRPr sz="213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164" y="1535027"/>
            <a:ext cx="5388392" cy="639770"/>
          </a:xfrm>
        </p:spPr>
        <p:txBody>
          <a:bodyPr anchor="b"/>
          <a:lstStyle>
            <a:lvl1pPr marL="0" indent="0">
              <a:buNone/>
              <a:defRPr sz="3190" b="1"/>
            </a:lvl1pPr>
            <a:lvl2pPr marL="608330" indent="0">
              <a:buNone/>
              <a:defRPr sz="2660" b="1"/>
            </a:lvl2pPr>
            <a:lvl3pPr marL="1216025" indent="0">
              <a:buNone/>
              <a:defRPr sz="2395" b="1"/>
            </a:lvl3pPr>
            <a:lvl4pPr marL="1824355" indent="0">
              <a:buNone/>
              <a:defRPr sz="2130" b="1"/>
            </a:lvl4pPr>
            <a:lvl5pPr marL="2432685" indent="0">
              <a:buNone/>
              <a:defRPr sz="2130" b="1"/>
            </a:lvl5pPr>
            <a:lvl6pPr marL="3040380" indent="0">
              <a:buNone/>
              <a:defRPr sz="2130" b="1"/>
            </a:lvl6pPr>
            <a:lvl7pPr marL="3648710" indent="0">
              <a:buNone/>
              <a:defRPr sz="2130" b="1"/>
            </a:lvl7pPr>
            <a:lvl8pPr marL="4256405" indent="0">
              <a:buNone/>
              <a:defRPr sz="2130" b="1"/>
            </a:lvl8pPr>
            <a:lvl9pPr marL="4864735" indent="0">
              <a:buNone/>
              <a:defRPr sz="213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164" y="2174797"/>
            <a:ext cx="5388392" cy="3950530"/>
          </a:xfrm>
        </p:spPr>
        <p:txBody>
          <a:bodyPr/>
          <a:lstStyle>
            <a:lvl1pPr>
              <a:defRPr sz="3190"/>
            </a:lvl1pPr>
            <a:lvl2pPr>
              <a:defRPr sz="2660"/>
            </a:lvl2pPr>
            <a:lvl3pPr>
              <a:defRPr sz="2395"/>
            </a:lvl3pPr>
            <a:lvl4pPr>
              <a:defRPr sz="2130"/>
            </a:lvl4pPr>
            <a:lvl5pPr>
              <a:defRPr sz="2130"/>
            </a:lvl5pPr>
            <a:lvl6pPr>
              <a:defRPr sz="2130"/>
            </a:lvl6pPr>
            <a:lvl7pPr>
              <a:defRPr sz="2130"/>
            </a:lvl7pPr>
            <a:lvl8pPr>
              <a:defRPr sz="2130"/>
            </a:lvl8pPr>
            <a:lvl9pPr>
              <a:defRPr sz="213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 bwMode="auto">
          <a:xfrm>
            <a:off x="610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EF1079-167D-EE4F-8781-F3FC25F6FB21}" type="datetime1">
              <a:rPr lang="zh-CN" altLang="en-US" sz="1200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 bwMode="auto">
          <a:xfrm>
            <a:off x="4165389" y="6355474"/>
            <a:ext cx="3861222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 bwMode="auto">
          <a:xfrm>
            <a:off x="8738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1D0404F9-4FB5-1D4D-8DDF-E1F958E08DED}" type="slidenum">
              <a:rPr lang="zh-CN" altLang="en-US" sz="1200" smtClean="0">
                <a:latin typeface="Arial" panose="020B0604020202020204" pitchFamily="34" charset="0"/>
              </a:rPr>
            </a:fld>
            <a:endParaRPr lang="zh-CN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 bwMode="auto">
          <a:xfrm>
            <a:off x="610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E3D509-A9B6-3545-A5ED-705EA7CA73FA}" type="datetime1">
              <a:rPr lang="zh-CN" altLang="en-US" sz="1200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 bwMode="auto">
          <a:xfrm>
            <a:off x="4165389" y="6355474"/>
            <a:ext cx="3861222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/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8738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77F6BA2E-D933-8E4A-A40B-6C713B6E1B14}" type="slidenum">
              <a:rPr lang="zh-CN" altLang="en-US" sz="1200" smtClean="0">
                <a:latin typeface="Arial" panose="020B0604020202020204" pitchFamily="34" charset="0"/>
              </a:rPr>
            </a:fld>
            <a:endParaRPr lang="zh-CN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 bwMode="auto">
          <a:xfrm>
            <a:off x="610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3FC86A-9958-3B43-94D7-56C397789C3F}" type="datetime1">
              <a:rPr lang="zh-CN" altLang="en-US" sz="1200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 bwMode="auto">
          <a:xfrm>
            <a:off x="4165389" y="6355474"/>
            <a:ext cx="3861222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/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 bwMode="auto">
          <a:xfrm>
            <a:off x="8738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0123FC73-F07A-8649-851E-B4EA9C14B26D}" type="slidenum">
              <a:rPr lang="zh-CN" altLang="en-US" sz="1200" smtClean="0">
                <a:latin typeface="Arial" panose="020B0604020202020204" pitchFamily="34" charset="0"/>
              </a:rPr>
            </a:fld>
            <a:endParaRPr lang="zh-CN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0446" y="272378"/>
            <a:ext cx="4011193" cy="116341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385" y="272378"/>
            <a:ext cx="6814170" cy="5852948"/>
          </a:xfrm>
        </p:spPr>
        <p:txBody>
          <a:bodyPr/>
          <a:lstStyle>
            <a:lvl1pPr>
              <a:defRPr sz="4255"/>
            </a:lvl1pPr>
            <a:lvl2pPr>
              <a:defRPr sz="3725"/>
            </a:lvl2pPr>
            <a:lvl3pPr>
              <a:defRPr sz="3190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0446" y="1435788"/>
            <a:ext cx="4011193" cy="4689538"/>
          </a:xfrm>
        </p:spPr>
        <p:txBody>
          <a:bodyPr/>
          <a:lstStyle>
            <a:lvl1pPr marL="0" indent="0">
              <a:buNone/>
              <a:defRPr sz="1860"/>
            </a:lvl1pPr>
            <a:lvl2pPr marL="608330" indent="0">
              <a:buNone/>
              <a:defRPr sz="1595"/>
            </a:lvl2pPr>
            <a:lvl3pPr marL="1216025" indent="0">
              <a:buNone/>
              <a:defRPr sz="1330"/>
            </a:lvl3pPr>
            <a:lvl4pPr marL="1824355" indent="0">
              <a:buNone/>
              <a:defRPr sz="1195"/>
            </a:lvl4pPr>
            <a:lvl5pPr marL="2432685" indent="0">
              <a:buNone/>
              <a:defRPr sz="1195"/>
            </a:lvl5pPr>
            <a:lvl6pPr marL="3040380" indent="0">
              <a:buNone/>
              <a:defRPr sz="1195"/>
            </a:lvl6pPr>
            <a:lvl7pPr marL="3648710" indent="0">
              <a:buNone/>
              <a:defRPr sz="1195"/>
            </a:lvl7pPr>
            <a:lvl8pPr marL="4256405" indent="0">
              <a:buNone/>
              <a:defRPr sz="1195"/>
            </a:lvl8pPr>
            <a:lvl9pPr marL="4864735" indent="0">
              <a:buNone/>
              <a:defRPr sz="119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610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C5658A-6F3D-B24E-8C39-44D3EC2044D4}" type="datetime1">
              <a:rPr lang="zh-CN" altLang="en-US" sz="1200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4165389" y="6355474"/>
            <a:ext cx="3861222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/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8738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62039427-D7FC-F444-B4E6-4C61631B35B7}" type="slidenum">
              <a:rPr lang="zh-CN" altLang="en-US" sz="1200" smtClean="0">
                <a:latin typeface="Arial" panose="020B0604020202020204" pitchFamily="34" charset="0"/>
              </a:rPr>
            </a:fld>
            <a:endParaRPr lang="zh-CN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lIns="91434" tIns="45718" rIns="91434" bIns="4571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 lIns="91434" tIns="45718" rIns="91434" bIns="45718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 lIns="91434" tIns="45718" rIns="91434" bIns="45718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8974" y="4801445"/>
            <a:ext cx="7316890" cy="565869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8974" y="612321"/>
            <a:ext cx="7316890" cy="4115223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4255"/>
            </a:lvl1pPr>
            <a:lvl2pPr marL="608330" indent="0">
              <a:buNone/>
              <a:defRPr sz="3725"/>
            </a:lvl2pPr>
            <a:lvl3pPr marL="1216025" indent="0">
              <a:buNone/>
              <a:defRPr sz="3190"/>
            </a:lvl3pPr>
            <a:lvl4pPr marL="1824355" indent="0">
              <a:buNone/>
              <a:defRPr sz="2660"/>
            </a:lvl4pPr>
            <a:lvl5pPr marL="2432685" indent="0">
              <a:buNone/>
              <a:defRPr sz="2660"/>
            </a:lvl5pPr>
            <a:lvl6pPr marL="3040380" indent="0">
              <a:buNone/>
              <a:defRPr sz="2660"/>
            </a:lvl6pPr>
            <a:lvl7pPr marL="3648710" indent="0">
              <a:buNone/>
              <a:defRPr sz="2660"/>
            </a:lvl7pPr>
            <a:lvl8pPr marL="4256405" indent="0">
              <a:buNone/>
              <a:defRPr sz="2660"/>
            </a:lvl8pPr>
            <a:lvl9pPr marL="4864735" indent="0">
              <a:buNone/>
              <a:defRPr sz="266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8974" y="5367314"/>
            <a:ext cx="7316890" cy="804464"/>
          </a:xfrm>
        </p:spPr>
        <p:txBody>
          <a:bodyPr/>
          <a:lstStyle>
            <a:lvl1pPr marL="0" indent="0">
              <a:buNone/>
              <a:defRPr sz="1860"/>
            </a:lvl1pPr>
            <a:lvl2pPr marL="608330" indent="0">
              <a:buNone/>
              <a:defRPr sz="1595"/>
            </a:lvl2pPr>
            <a:lvl3pPr marL="1216025" indent="0">
              <a:buNone/>
              <a:defRPr sz="1330"/>
            </a:lvl3pPr>
            <a:lvl4pPr marL="1824355" indent="0">
              <a:buNone/>
              <a:defRPr sz="1195"/>
            </a:lvl4pPr>
            <a:lvl5pPr marL="2432685" indent="0">
              <a:buNone/>
              <a:defRPr sz="1195"/>
            </a:lvl5pPr>
            <a:lvl6pPr marL="3040380" indent="0">
              <a:buNone/>
              <a:defRPr sz="1195"/>
            </a:lvl6pPr>
            <a:lvl7pPr marL="3648710" indent="0">
              <a:buNone/>
              <a:defRPr sz="1195"/>
            </a:lvl7pPr>
            <a:lvl8pPr marL="4256405" indent="0">
              <a:buNone/>
              <a:defRPr sz="1195"/>
            </a:lvl8pPr>
            <a:lvl9pPr marL="4864735" indent="0">
              <a:buNone/>
              <a:defRPr sz="119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610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EA7EF4-EDE9-DE4E-BC73-33FD08FB077D}" type="datetime1">
              <a:rPr lang="zh-CN" altLang="en-US" sz="1200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4165389" y="6355474"/>
            <a:ext cx="3861222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/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8738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302505D8-AD6C-384A-9B19-E775DB895061}" type="slidenum">
              <a:rPr lang="zh-CN" altLang="en-US" sz="1200" smtClean="0">
                <a:latin typeface="Arial" panose="020B0604020202020204" pitchFamily="34" charset="0"/>
              </a:rPr>
            </a:fld>
            <a:endParaRPr lang="zh-CN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10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347CD5-0A14-7944-A482-F2A39834201A}" type="datetime1">
              <a:rPr lang="zh-CN" altLang="en-US" sz="1200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4165389" y="6355474"/>
            <a:ext cx="3861222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8738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C870884E-CA43-2F42-AF74-DDEDC66B25F7}" type="slidenum">
              <a:rPr lang="zh-CN" altLang="en-US" sz="1200" smtClean="0">
                <a:latin typeface="Arial" panose="020B0604020202020204" pitchFamily="34" charset="0"/>
              </a:rPr>
            </a:fld>
            <a:endParaRPr lang="zh-CN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1946" y="274489"/>
            <a:ext cx="2741721" cy="585294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10446" y="274489"/>
            <a:ext cx="8028723" cy="585294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610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45D6B0-CDCD-7749-9BBF-968D1B427715}" type="datetime1">
              <a:rPr lang="zh-CN" altLang="en-US" sz="1200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4165389" y="6355474"/>
            <a:ext cx="3861222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8738446" y="6355474"/>
            <a:ext cx="2845223" cy="365282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ADCA2ED0-31CA-204F-8320-834DDF8C9EE9}" type="slidenum">
              <a:rPr lang="zh-CN" altLang="en-US" sz="1200" smtClean="0">
                <a:latin typeface="Arial" panose="020B0604020202020204" pitchFamily="34" charset="0"/>
              </a:rPr>
            </a:fld>
            <a:endParaRPr lang="zh-CN" altLang="en-US" sz="18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lIns="91434" tIns="45718" rIns="91434" bIns="4571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7" y="1778439"/>
            <a:ext cx="4873575" cy="823912"/>
          </a:xfrm>
        </p:spPr>
        <p:txBody>
          <a:bodyPr lIns="91434" tIns="45718" rIns="91434" bIns="45718"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900"/>
            </a:lvl4pPr>
            <a:lvl5pPr marL="1828800" indent="0">
              <a:buNone/>
              <a:defRPr sz="1900"/>
            </a:lvl5pPr>
            <a:lvl6pPr marL="2286000" indent="0">
              <a:buNone/>
              <a:defRPr sz="1900"/>
            </a:lvl6pPr>
            <a:lvl7pPr marL="2743200" indent="0">
              <a:buNone/>
              <a:defRPr sz="1900"/>
            </a:lvl7pPr>
            <a:lvl8pPr marL="3200400" indent="0">
              <a:buNone/>
              <a:defRPr sz="1900"/>
            </a:lvl8pPr>
            <a:lvl9pPr marL="3657600" indent="0">
              <a:buNone/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7" y="2665379"/>
            <a:ext cx="4873575" cy="3524284"/>
          </a:xfrm>
        </p:spPr>
        <p:txBody>
          <a:bodyPr lIns="91434" tIns="45718" rIns="91434" bIns="45718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lIns="91434" tIns="45718" rIns="91434" bIns="45718"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900"/>
            </a:lvl4pPr>
            <a:lvl5pPr marL="1828800" indent="0">
              <a:buNone/>
              <a:defRPr sz="1900"/>
            </a:lvl5pPr>
            <a:lvl6pPr marL="2286000" indent="0">
              <a:buNone/>
              <a:defRPr sz="1900"/>
            </a:lvl6pPr>
            <a:lvl7pPr marL="2743200" indent="0">
              <a:buNone/>
              <a:defRPr sz="1900"/>
            </a:lvl7pPr>
            <a:lvl8pPr marL="3200400" indent="0">
              <a:buNone/>
              <a:defRPr sz="1900"/>
            </a:lvl8pPr>
            <a:lvl9pPr marL="3657600" indent="0">
              <a:buNone/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 lIns="91434" tIns="45718" rIns="91434" bIns="45718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lIns="91434" tIns="45718" rIns="91434" bIns="4571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lIns="91434" tIns="45718" rIns="91434" bIns="45718"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 lIns="91434" tIns="45718" rIns="91434" bIns="45718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4165349" cy="3811588"/>
          </a:xfrm>
        </p:spPr>
        <p:txBody>
          <a:bodyPr lIns="91434" tIns="45718" rIns="91434" bIns="45718"/>
          <a:lstStyle>
            <a:lvl1pPr marL="0" indent="0">
              <a:buNone/>
              <a:defRPr sz="2000"/>
            </a:lvl1pPr>
            <a:lvl2pPr marL="457200" indent="0">
              <a:buNone/>
              <a:defRPr sz="1900"/>
            </a:lvl2pPr>
            <a:lvl3pPr marL="914400" indent="0">
              <a:buNone/>
              <a:defRPr sz="16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  <a:lvl6pPr marL="2286000" indent="0">
              <a:buNone/>
              <a:defRPr sz="1500"/>
            </a:lvl6pPr>
            <a:lvl7pPr marL="2743200" indent="0">
              <a:buNone/>
              <a:defRPr sz="1500"/>
            </a:lvl7pPr>
            <a:lvl8pPr marL="3200400" indent="0">
              <a:buNone/>
              <a:defRPr sz="1500"/>
            </a:lvl8pPr>
            <a:lvl9pPr marL="3657600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 lIns="91434" tIns="45718" rIns="91434" bIns="4571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 lIns="91434" tIns="45718" rIns="91434" bIns="45718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13" name="Textplatzhalter 7"/>
          <p:cNvSpPr txBox="1"/>
          <p:nvPr userDrawn="1"/>
        </p:nvSpPr>
        <p:spPr>
          <a:xfrm>
            <a:off x="623393" y="51813"/>
            <a:ext cx="3264363" cy="208839"/>
          </a:xfrm>
          <a:prstGeom prst="rect">
            <a:avLst/>
          </a:prstGeom>
        </p:spPr>
        <p:txBody>
          <a:bodyPr lIns="91434" tIns="45718" rIns="91434" bIns="45718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poA" pitchFamily="2" charset="0"/>
              <a:ea typeface="+mn-ea"/>
              <a:cs typeface="+mn-cs"/>
            </a:endParaRPr>
          </a:p>
        </p:txBody>
      </p:sp>
      <p:sp>
        <p:nvSpPr>
          <p:cNvPr id="14" name="Textplatzhalter 3"/>
          <p:cNvSpPr txBox="1"/>
          <p:nvPr userDrawn="1"/>
        </p:nvSpPr>
        <p:spPr>
          <a:xfrm>
            <a:off x="5803887" y="-27384"/>
            <a:ext cx="1248001" cy="306000"/>
          </a:xfrm>
          <a:prstGeom prst="rect">
            <a:avLst/>
          </a:prstGeom>
        </p:spPr>
        <p:txBody>
          <a:bodyPr lIns="91434" tIns="45718" rIns="91434" bIns="45718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</a:t>
            </a: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platzhalter 3"/>
          <p:cNvSpPr txBox="1"/>
          <p:nvPr userDrawn="1"/>
        </p:nvSpPr>
        <p:spPr>
          <a:xfrm>
            <a:off x="7152683" y="-27384"/>
            <a:ext cx="2496000" cy="306000"/>
          </a:xfrm>
          <a:prstGeom prst="rect">
            <a:avLst/>
          </a:prstGeom>
        </p:spPr>
        <p:txBody>
          <a:bodyPr lIns="91434" tIns="45718" rIns="91434" bIns="45718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</a:t>
            </a: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platzhalter 3"/>
          <p:cNvSpPr txBox="1"/>
          <p:nvPr userDrawn="1"/>
        </p:nvSpPr>
        <p:spPr>
          <a:xfrm>
            <a:off x="9744683" y="-27384"/>
            <a:ext cx="2496000" cy="306000"/>
          </a:xfrm>
          <a:prstGeom prst="rect">
            <a:avLst/>
          </a:prstGeom>
        </p:spPr>
        <p:txBody>
          <a:bodyPr lIns="91434" tIns="45718" rIns="91434" bIns="45718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</a:t>
            </a: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txStyles>
    <p:titleStyle>
      <a:lvl1pPr algn="l" defTabSz="1218565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CorpoA" pitchFamily="2" charset="0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orpoS" pitchFamily="2" charset="0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ts val="13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CorpoS" pitchFamily="2" charset="0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poS" pitchFamily="2" charset="0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CorpoS" pitchFamily="2" charset="0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CorpoS" pitchFamily="2" charset="0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8565" rtl="0" eaLnBrk="1" latinLnBrk="0" hangingPunct="1">
        <a:spcBef>
          <a:spcPts val="13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917" tIns="60958" rIns="121917" bIns="60958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917" tIns="60958" rIns="121917" bIns="60958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B69B0FCA-4A9B-4CC8-B724-BBF87112CEB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53A5F63E-BB6F-46B6-BAF2-08B4FF1D86D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6096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2192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8288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4384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标题占位符 1"/>
          <p:cNvSpPr>
            <a:spLocks noGrp="1"/>
          </p:cNvSpPr>
          <p:nvPr>
            <p:ph type="title"/>
          </p:nvPr>
        </p:nvSpPr>
        <p:spPr>
          <a:xfrm>
            <a:off x="610446" y="274489"/>
            <a:ext cx="10973222" cy="114229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7043" name="文本占位符 2"/>
          <p:cNvSpPr>
            <a:spLocks noGrp="1"/>
          </p:cNvSpPr>
          <p:nvPr>
            <p:ph type="body" idx="1"/>
          </p:nvPr>
        </p:nvSpPr>
        <p:spPr>
          <a:xfrm>
            <a:off x="610446" y="1600482"/>
            <a:ext cx="10973222" cy="4526956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196" name="日期占位符 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446" y="6355474"/>
            <a:ext cx="2845223" cy="3652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1595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513B3DD-5264-9949-97ED-FC631DE42752}" type="datetime1">
              <a:rPr lang="zh-CN" altLang="en-US" sz="1200"/>
            </a:fld>
            <a:endParaRPr lang="zh-CN" altLang="en-US" sz="1200"/>
          </a:p>
        </p:txBody>
      </p:sp>
      <p:sp>
        <p:nvSpPr>
          <p:cNvPr id="8197" name="页脚占位符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389" y="6355474"/>
            <a:ext cx="3861222" cy="3652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1595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/>
          </a:p>
        </p:txBody>
      </p:sp>
      <p:sp>
        <p:nvSpPr>
          <p:cNvPr id="8198" name="灯片编号占位符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446" y="6355474"/>
            <a:ext cx="2845223" cy="3652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595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3B6CB9C3-BCC1-3340-8679-66076FC0EB17}" type="slidenum">
              <a:rPr lang="zh-CN" altLang="en-US" sz="1200" smtClean="0">
                <a:latin typeface="Arial" panose="020B0604020202020204" pitchFamily="34" charset="0"/>
              </a:rPr>
            </a:fld>
            <a:endParaRPr lang="zh-CN" altLang="en-US" sz="1200" smtClean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lvl1pPr marL="1216025" indent="-1216025" algn="ctr" rtl="0" eaLnBrk="0" fontAlgn="base" hangingPunct="0">
        <a:spcBef>
          <a:spcPct val="0"/>
        </a:spcBef>
        <a:spcAft>
          <a:spcPct val="0"/>
        </a:spcAft>
        <a:defRPr sz="585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455930" indent="-45593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55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988060" indent="-380365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25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520190" indent="-304165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19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2128520" indent="-304165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736215" indent="-304165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3344545" indent="-304165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3952875" indent="-304165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4560570" indent="-304165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5168900" indent="-304165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1216025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6025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216025" algn="l" defTabSz="1216025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3pPr>
      <a:lvl4pPr marL="1824355" algn="l" defTabSz="1216025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4pPr>
      <a:lvl5pPr marL="2432685" algn="l" defTabSz="1216025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025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6pPr>
      <a:lvl7pPr marL="3648710" algn="l" defTabSz="1216025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7pPr>
      <a:lvl8pPr marL="4256405" algn="l" defTabSz="1216025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8pPr>
      <a:lvl9pPr marL="4864735" algn="l" defTabSz="1216025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17.png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8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image" Target="../media/image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97287" y="1059119"/>
            <a:ext cx="11170509" cy="2154436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r"/>
            <a:r>
              <a:rPr kumimoji="1" lang="en-US" altLang="zh-CN" sz="8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2017</a:t>
            </a:r>
            <a:r>
              <a:rPr kumimoji="1" lang="zh-CN" altLang="en-US" sz="8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技能大师比赛</a:t>
            </a:r>
            <a:endParaRPr kumimoji="1" lang="en-US" altLang="zh-CN" sz="80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r"/>
            <a:r>
              <a:rPr kumimoji="1" lang="zh-CN" altLang="en-US" sz="55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庆祝晚宴</a:t>
            </a:r>
            <a:endParaRPr kumimoji="1" lang="zh-CN" altLang="en-US" sz="60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7287" y="5790351"/>
            <a:ext cx="11170509" cy="40011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r"/>
            <a:r>
              <a:rPr kumimoji="1" lang="en-US" altLang="zh-CN" sz="2000" b="1" dirty="0">
                <a:solidFill>
                  <a:schemeClr val="bg1"/>
                </a:solidFill>
                <a:ea typeface="黑体" panose="02010609060101010101" charset="-122"/>
                <a:cs typeface="黑体" panose="02010609060101010101" charset="-122"/>
              </a:rPr>
              <a:t>2017.10.25</a:t>
            </a:r>
            <a:endParaRPr kumimoji="1" lang="zh-CN" altLang="en-US" sz="2000" b="1" dirty="0">
              <a:solidFill>
                <a:schemeClr val="bg1"/>
              </a:solidFill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98540" y="-10160"/>
            <a:ext cx="6090285" cy="69094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259717" y="918849"/>
            <a:ext cx="5446395" cy="46037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奖杯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</p:txBody>
      </p:sp>
      <p:grpSp>
        <p:nvGrpSpPr>
          <p:cNvPr id="13" name="组 12"/>
          <p:cNvGrpSpPr/>
          <p:nvPr/>
        </p:nvGrpSpPr>
        <p:grpSpPr>
          <a:xfrm>
            <a:off x="542362" y="1712595"/>
            <a:ext cx="2091444" cy="3240024"/>
            <a:chOff x="2411894" y="1712595"/>
            <a:chExt cx="2091444" cy="324002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 cstate="email"/>
            <a:srcRect/>
            <a:stretch>
              <a:fillRect/>
            </a:stretch>
          </p:blipFill>
          <p:spPr>
            <a:xfrm>
              <a:off x="2411894" y="1712595"/>
              <a:ext cx="2091444" cy="324002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1894" y="1712595"/>
              <a:ext cx="880021" cy="483528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859150" y="5229951"/>
            <a:ext cx="1679575" cy="38471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个人奖奖杯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085" y="-10160"/>
            <a:ext cx="3072765" cy="69329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" y="1712595"/>
            <a:ext cx="12191999" cy="3240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259717" y="918849"/>
            <a:ext cx="5446395" cy="46037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奖杯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580118" y="1712595"/>
            <a:ext cx="2932545" cy="324002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69669" y="5093631"/>
            <a:ext cx="4222818" cy="38471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集体奖奖盘</a:t>
            </a:r>
            <a:endParaRPr lang="en-US" altLang="zh-CN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53034" y="5093631"/>
            <a:ext cx="1679575" cy="38471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设计稿一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144534" y="5093630"/>
            <a:ext cx="1679575" cy="38471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设计稿二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9669" y="5781057"/>
            <a:ext cx="609814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推荐尺寸：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外径尺寸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24cm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，内径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尺寸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11cm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en-US" altLang="zh-CN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材质：纯铜材质，景泰蓝花纹，包含木质底托；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UV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印刷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1832610"/>
            <a:ext cx="5947410" cy="29997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712595"/>
            <a:ext cx="12191999" cy="3240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259715" y="918845"/>
            <a:ext cx="5446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荣誉证书</a:t>
            </a:r>
            <a:endParaRPr lang="en-US" altLang="zh-CN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86485" y="5285994"/>
            <a:ext cx="215513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个人奖荣誉证书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286485" y="1712596"/>
            <a:ext cx="5964925" cy="324002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69669" y="5781057"/>
            <a:ext cx="704872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推荐尺寸：封面尺寸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16cm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*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23cm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  内页展开尺寸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21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*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29.5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A4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en-US" altLang="zh-CN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材质：红绒面，烫金印刷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090" y="1712595"/>
            <a:ext cx="4586605" cy="32391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712595"/>
            <a:ext cx="12191999" cy="3240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259715" y="918845"/>
            <a:ext cx="5446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荣誉证书</a:t>
            </a:r>
            <a:endParaRPr lang="en-US" altLang="zh-CN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259715" y="1712595"/>
            <a:ext cx="4892098" cy="32415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6485" y="5285994"/>
            <a:ext cx="215513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集体奖荣誉证书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669" y="5781057"/>
            <a:ext cx="644920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推荐尺寸：封面尺寸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18cm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*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25.5cm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  内页展开尺寸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25.5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*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36</a:t>
            </a:r>
            <a:endParaRPr lang="en-US" altLang="zh-CN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材质：红绒面，烫金印刷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330" y="1712595"/>
            <a:ext cx="4568190" cy="32404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712600"/>
            <a:ext cx="12192000" cy="3065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259715" y="918849"/>
            <a:ext cx="6253480" cy="46037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伴手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礼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393133" y="1712593"/>
            <a:ext cx="4108811" cy="306581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895078" y="2455938"/>
            <a:ext cx="6831702" cy="1384990"/>
          </a:xfrm>
          <a:prstGeom prst="rect">
            <a:avLst/>
          </a:prstGeom>
          <a:noFill/>
        </p:spPr>
        <p:txBody>
          <a:bodyPr wrap="square" lIns="91434" tIns="45718" rIns="91434" bIns="45718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北京绢人是北京特有的一种传统民间艺术品，以丝绢为主制成人形的民族手工艺品，有一千多年的历史。它取材于中国民间故事中的历代士女，戏剧人物和民族舞蹈造型等题材，栩栩如生。 它从头到脚，从里到外都选用上等丝绸、纱绢做成，“绢人”由此而得名。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37525" y="692150"/>
            <a:ext cx="3079750" cy="52197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kumimoji="1"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北京绢人数量：</a:t>
            </a:r>
            <a:endParaRPr kumimoji="1" lang="zh-CN" altLang="en-US" sz="14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kumimoji="1" lang="zh-CN" altLang="en-US" sz="14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/>
        </p:nvSpPr>
        <p:spPr>
          <a:xfrm>
            <a:off x="2346" y="0"/>
            <a:ext cx="12187308" cy="6858000"/>
          </a:xfrm>
          <a:prstGeom prst="parallelogram">
            <a:avLst>
              <a:gd name="adj" fmla="val 0"/>
            </a:avLst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 sz="20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8483" name="TextBox 7"/>
          <p:cNvSpPr/>
          <p:nvPr/>
        </p:nvSpPr>
        <p:spPr>
          <a:xfrm>
            <a:off x="335956" y="1986895"/>
            <a:ext cx="6032421" cy="41395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indent="0" defTabSz="914400"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</a:t>
            </a:r>
            <a:r>
              <a:rPr lang="en-US" altLang="zh-CN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.</a:t>
            </a:r>
            <a:r>
              <a:rPr lang="zh-CN" altLang="en-US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视频比例：</a:t>
            </a:r>
            <a:r>
              <a:rPr lang="en-US" altLang="zh-CN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16:9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横版</a:t>
            </a:r>
            <a:r>
              <a:rPr lang="zh-CN" altLang="en-US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；</a:t>
            </a:r>
            <a:endParaRPr lang="zh-CN" altLang="en-US" sz="1800" dirty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defTabSz="914400"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zh-CN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2.</a:t>
            </a:r>
            <a:r>
              <a:rPr lang="zh-CN" altLang="en-US" sz="18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设备要求：</a:t>
            </a:r>
            <a:r>
              <a:rPr lang="en-US" altLang="zh-CN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25</a:t>
            </a:r>
            <a:r>
              <a:rPr lang="zh-CN" altLang="en-US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桢</a:t>
            </a:r>
            <a:r>
              <a:rPr lang="en-US" altLang="zh-CN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/</a:t>
            </a:r>
            <a:r>
              <a:rPr lang="zh-CN" altLang="en-US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秒拍摄、架设补光灯、使用小蜜蜂设备收音；</a:t>
            </a:r>
            <a:endParaRPr lang="zh-CN" altLang="en-US" sz="1800" dirty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defTabSz="914400"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zh-CN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3.</a:t>
            </a:r>
            <a:r>
              <a:rPr lang="zh-CN" altLang="en-US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拍摄</a:t>
            </a:r>
            <a:r>
              <a:rPr lang="zh-CN" altLang="en-US" sz="18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要求</a:t>
            </a:r>
            <a:r>
              <a:rPr lang="zh-CN" altLang="en-US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：</a:t>
            </a:r>
            <a:r>
              <a:rPr lang="zh-CN" altLang="en-US" sz="18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请在光照充分的白天拍摄，</a:t>
            </a:r>
            <a:r>
              <a:rPr lang="zh-CN" altLang="en-US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着装整洁，讲话</a:t>
            </a:r>
            <a:r>
              <a:rPr lang="zh-CN" altLang="en-US" sz="18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时请声音洪亮、吐字清晰； </a:t>
            </a:r>
            <a:endParaRPr lang="en-US" altLang="zh-CN" sz="1800" dirty="0" smtClean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defTabSz="914400"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zh-CN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4</a:t>
            </a:r>
            <a:r>
              <a:rPr lang="en-US" altLang="zh-CN" sz="18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.</a:t>
            </a:r>
            <a:r>
              <a:rPr lang="zh-CN" altLang="en-US" sz="18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拍摄场景建议：①获奖感言类</a:t>
            </a:r>
            <a:r>
              <a:rPr lang="en-US" altLang="zh-CN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-</a:t>
            </a:r>
            <a:r>
              <a:rPr lang="zh-CN" altLang="en-US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背景颜色为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单一白色一版</a:t>
            </a:r>
            <a:r>
              <a:rPr lang="zh-CN" altLang="en-US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（白墙即可），尽量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着正装</a:t>
            </a:r>
            <a:r>
              <a:rPr lang="zh-CN" altLang="en-US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；②自我介绍及工作介绍类</a:t>
            </a:r>
            <a:r>
              <a:rPr lang="en-US" altLang="zh-CN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-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工作场景</a:t>
            </a:r>
            <a:r>
              <a:rPr lang="zh-CN" altLang="en-US" sz="18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拍摄</a:t>
            </a:r>
            <a:r>
              <a:rPr lang="zh-CN" altLang="en-US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，尽量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着工装</a:t>
            </a:r>
            <a:r>
              <a:rPr lang="zh-CN" altLang="en-US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；</a:t>
            </a:r>
            <a:endParaRPr lang="zh-CN" altLang="en-US" sz="1800" dirty="0" smtClean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defTabSz="914400"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5</a:t>
            </a:r>
            <a:r>
              <a:rPr lang="en-US" altLang="zh-CN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.</a:t>
            </a:r>
            <a:r>
              <a:rPr lang="zh-CN" altLang="en-US" sz="1800" dirty="0" smtClean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提交</a:t>
            </a:r>
            <a:r>
              <a:rPr lang="zh-CN" altLang="en-US" sz="18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时间：</a:t>
            </a:r>
            <a:r>
              <a:rPr lang="en-US" altLang="zh-CN" sz="180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11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月</a:t>
            </a:r>
            <a:r>
              <a:rPr lang="en-US" altLang="zh-CN" sz="180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7</a:t>
            </a:r>
            <a:r>
              <a:rPr lang="zh-CN" altLang="en-US" sz="1800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日</a:t>
            </a:r>
            <a:r>
              <a:rPr lang="zh-CN" altLang="en-US" sz="180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之前</a:t>
            </a:r>
            <a:endParaRPr lang="zh-CN" altLang="en-US" sz="1800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37220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670315" y="-2111"/>
            <a:ext cx="5519339" cy="342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8485" name="图片 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6670315" y="3420554"/>
            <a:ext cx="5519339" cy="34374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59715" y="918845"/>
            <a:ext cx="6253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zh-CN" altLang="en-US" sz="2400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视频拍摄要求</a:t>
            </a:r>
            <a:endParaRPr lang="zh-CN" altLang="en-US" sz="2400" dirty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9715" y="918845"/>
            <a:ext cx="6253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zh-CN" altLang="en-US" sz="2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个人奖视频拍摄建议</a:t>
            </a:r>
            <a:endParaRPr lang="zh-CN" altLang="en-US" sz="2400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4" name="组 3"/>
          <p:cNvGrpSpPr/>
          <p:nvPr/>
        </p:nvGrpSpPr>
        <p:grpSpPr>
          <a:xfrm>
            <a:off x="6862499" y="0"/>
            <a:ext cx="5329501" cy="6858000"/>
            <a:chOff x="7776393" y="1175998"/>
            <a:chExt cx="4415607" cy="568200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393" y="1175998"/>
              <a:ext cx="4415607" cy="293196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>
            <a:xfrm>
              <a:off x="7776393" y="4107959"/>
              <a:ext cx="4415607" cy="27500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" name="TextBox 7"/>
          <p:cNvSpPr/>
          <p:nvPr/>
        </p:nvSpPr>
        <p:spPr>
          <a:xfrm>
            <a:off x="335956" y="1986895"/>
            <a:ext cx="6032421" cy="4067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indent="0" defTabSz="914400" eaLnBrk="1" hangingPunct="1">
              <a:lnSpc>
                <a:spcPts val="218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.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拍摄场景：背景整洁的工作场景（技师工作间、服务顾问办公室等）；</a:t>
            </a:r>
            <a:endParaRPr lang="zh-CN" altLang="en-US" sz="1400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defTabSz="914400" eaLnBrk="1" hangingPunct="1">
              <a:lnSpc>
                <a:spcPts val="218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2.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设备要求：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25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桢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/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秒拍摄、架设补光灯、使用小蜜蜂设备收音；</a:t>
            </a:r>
            <a:endParaRPr lang="zh-CN" altLang="en-US" sz="1400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defTabSz="914400" eaLnBrk="1" hangingPunct="1">
              <a:lnSpc>
                <a:spcPts val="218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3.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拍摄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要求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：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请在光照充分的白天拍摄，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着装整洁，讲话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时请声音洪亮、吐字清晰； </a:t>
            </a:r>
            <a:endParaRPr lang="en-US" altLang="zh-CN" sz="1400" dirty="0" smtClean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defTabSz="914400" eaLnBrk="1" hangingPunct="1">
              <a:lnSpc>
                <a:spcPts val="218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4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.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拍摄内容建议：</a:t>
            </a:r>
            <a:b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</a:b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①我是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XXX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（店名）店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XXX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（职务）人员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XXX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（姓名），今年是我在这里工作的第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X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年；</a:t>
            </a:r>
            <a:br>
              <a:rPr lang="en-US" altLang="zh-CN" sz="14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</a:b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②对于此次获奖，我最想感谢的人是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XXX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（姓名，不建议全部感谢自己的领导，可以是家人、良师益友等方向），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XXX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（为什么想感谢他）；</a:t>
            </a:r>
            <a:b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</a:b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③在今后的工作中，我希望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XXX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（愿望或表决心）；</a:t>
            </a:r>
            <a:br>
              <a:rPr lang="en-US" altLang="zh-CN" sz="14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</a:b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④一句话励志话语（要求底气十足），建议所有员工说同一句话（如“奔驰世家，志诚志远”或“用心服务，携手同行”），后期剪辑效果较好。</a:t>
            </a:r>
            <a:endParaRPr lang="en-US" altLang="zh-CN" sz="1400" dirty="0" smtClean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defTabSz="914400" eaLnBrk="1" hangingPunct="1">
              <a:lnSpc>
                <a:spcPts val="218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n-US" altLang="zh-CN" sz="1400" dirty="0" smtClean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b="5989"/>
          <a:stretch>
            <a:fillRect/>
          </a:stretch>
        </p:blipFill>
        <p:spPr>
          <a:xfrm>
            <a:off x="9235672" y="0"/>
            <a:ext cx="2956327" cy="18510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t="6158"/>
          <a:stretch>
            <a:fillRect/>
          </a:stretch>
        </p:blipFill>
        <p:spPr>
          <a:xfrm>
            <a:off x="6161314" y="0"/>
            <a:ext cx="3387757" cy="18510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10762"/>
          <a:stretch>
            <a:fillRect/>
          </a:stretch>
        </p:blipFill>
        <p:spPr>
          <a:xfrm>
            <a:off x="6825239" y="1696260"/>
            <a:ext cx="3060843" cy="19030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59715" y="918845"/>
            <a:ext cx="6253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zh-CN" altLang="en-US" sz="2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团队奖视频拍摄建议</a:t>
            </a:r>
            <a:endParaRPr lang="zh-CN" altLang="en-US" sz="2400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7" name="TextBox 7"/>
          <p:cNvSpPr/>
          <p:nvPr/>
        </p:nvSpPr>
        <p:spPr>
          <a:xfrm>
            <a:off x="335956" y="1627822"/>
            <a:ext cx="6593799" cy="5144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indent="0" defTabSz="914400" eaLnBrk="1" hangingPunct="1">
              <a:lnSpc>
                <a:spcPts val="2180"/>
              </a:lnSpc>
              <a:spcBef>
                <a:spcPts val="600"/>
              </a:spcBef>
              <a:buNone/>
            </a:pP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1.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拍摄场景：</a:t>
            </a:r>
            <a:endParaRPr lang="en-US" altLang="zh-CN" sz="1400" dirty="0" smtClean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defTabSz="914400" eaLnBrk="1" hangingPunct="1">
              <a:lnSpc>
                <a:spcPts val="2180"/>
              </a:lnSpc>
              <a:spcBef>
                <a:spcPts val="600"/>
              </a:spcBef>
              <a:buNone/>
            </a:pP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①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4S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店远景镜头（动态），利星行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Logo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特写；</a:t>
            </a:r>
            <a:endParaRPr lang="en-US" altLang="zh-CN" sz="1400" dirty="0" smtClean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defTabSz="914400" eaLnBrk="1" hangingPunct="1">
              <a:lnSpc>
                <a:spcPts val="2180"/>
              </a:lnSpc>
              <a:spcBef>
                <a:spcPts val="600"/>
              </a:spcBef>
              <a:buNone/>
            </a:pP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②获奖团队不集合视频：自然的工作镜头、集体朝气蓬勃地走路镜头等</a:t>
            </a:r>
            <a:endParaRPr lang="en-US" altLang="zh-CN" sz="1400" dirty="0" smtClean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defTabSz="914400" eaLnBrk="1" hangingPunct="1">
              <a:lnSpc>
                <a:spcPts val="2180"/>
              </a:lnSpc>
              <a:spcBef>
                <a:spcPts val="600"/>
              </a:spcBef>
              <a:buNone/>
            </a:pP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③站好队的集体发言</a:t>
            </a:r>
            <a:endParaRPr lang="zh-CN" altLang="en-US" sz="1400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defTabSz="914400" eaLnBrk="1" hangingPunct="1">
              <a:lnSpc>
                <a:spcPts val="218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2.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设备要求：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25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桢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/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秒拍摄、架设补光灯、使用小蜜蜂设备收音；</a:t>
            </a:r>
            <a:endParaRPr lang="zh-CN" altLang="en-US" sz="1400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defTabSz="914400" eaLnBrk="1" hangingPunct="1">
              <a:lnSpc>
                <a:spcPts val="218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3.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拍摄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要求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：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请在光照充分的白天拍摄，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着装整洁，讲话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时请声音洪亮、吐字清晰； </a:t>
            </a:r>
            <a:endParaRPr lang="en-US" altLang="zh-CN" sz="1400" dirty="0" smtClean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ts val="2180"/>
              </a:lnSpc>
              <a:spcBef>
                <a:spcPts val="600"/>
              </a:spcBef>
              <a:buNone/>
            </a:pP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4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.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拍摄内容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建议：代表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发言</a:t>
            </a:r>
            <a:b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</a:b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①我是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XXX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（店名）店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XXX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（职务）人员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XXX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（姓名），今年是我在这里工作的第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X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年；这是我们优秀的团队，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XXX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（主要成员介绍），他们在今年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XXX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（完成业绩的情况或取得的突出贡献）。</a:t>
            </a:r>
            <a:br>
              <a:rPr lang="en-US" altLang="zh-CN" sz="14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</a:b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②对于此次获奖，我们最想感谢的是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XXX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，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XXX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（为什么想感谢这个人或这件事）；</a:t>
            </a:r>
            <a:b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</a:b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③在今后的工作中，我们将</a:t>
            </a:r>
            <a:r>
              <a:rPr lang="en-US" altLang="zh-CN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XXX</a:t>
            </a: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（愿望或表决心）；</a:t>
            </a:r>
            <a:br>
              <a:rPr lang="en-US" altLang="zh-CN" sz="14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</a:b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④一句话励志话语（要求底气十足的喊出），建议所有员工说同一句话（如“奔驰世家，志诚志远”或“用心服务，携手同行”），后期剪辑效果较好。</a:t>
            </a:r>
            <a:endParaRPr lang="en-US" altLang="zh-CN" sz="1400" dirty="0" smtClean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defTabSz="914400" eaLnBrk="1" hangingPunct="1">
              <a:lnSpc>
                <a:spcPts val="218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n-US" altLang="zh-CN" sz="1400" dirty="0" smtClean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708" y="1683888"/>
            <a:ext cx="2567291" cy="192546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937212" y="-105742"/>
            <a:ext cx="687496" cy="687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smtClean="0">
                <a:solidFill>
                  <a:schemeClr val="bg1"/>
                </a:solidFill>
              </a:rPr>
              <a:t>①</a:t>
            </a:r>
            <a:endParaRPr kumimoji="1" lang="zh-CN" altLang="en-US" sz="3600" b="1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212578" y="1587613"/>
            <a:ext cx="687496" cy="687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 smtClean="0">
                <a:solidFill>
                  <a:schemeClr val="bg1"/>
                </a:solidFill>
              </a:rPr>
              <a:t>②</a:t>
            </a:r>
            <a:endParaRPr kumimoji="1" lang="zh-CN" altLang="en-US" sz="3600" b="1" dirty="0">
              <a:solidFill>
                <a:schemeClr val="bg1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9218" y="3471992"/>
            <a:ext cx="3182781" cy="176499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/>
          <a:srcRect b="10972"/>
          <a:stretch>
            <a:fillRect/>
          </a:stretch>
        </p:blipFill>
        <p:spPr>
          <a:xfrm>
            <a:off x="9486419" y="5070853"/>
            <a:ext cx="2705581" cy="1787124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0713835" y="4727105"/>
            <a:ext cx="687496" cy="687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 smtClean="0">
                <a:solidFill>
                  <a:schemeClr val="bg1"/>
                </a:solidFill>
              </a:rPr>
              <a:t>③</a:t>
            </a:r>
            <a:endParaRPr kumimoji="1" lang="zh-CN" alt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7451091" y="3890645"/>
            <a:ext cx="3780000" cy="2433600"/>
          </a:xfrm>
          <a:prstGeom prst="rect">
            <a:avLst/>
          </a:prstGeom>
        </p:spPr>
      </p:pic>
      <p:pic>
        <p:nvPicPr>
          <p:cNvPr id="9" name="图片 8" descr="天坛"/>
          <p:cNvPicPr/>
          <p:nvPr/>
        </p:nvPicPr>
        <p:blipFill>
          <a:blip r:embed="rId2" cstate="email"/>
          <a:stretch>
            <a:fillRect/>
          </a:stretch>
        </p:blipFill>
        <p:spPr>
          <a:xfrm>
            <a:off x="6044565" y="1516380"/>
            <a:ext cx="3780000" cy="2556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947646" y="1516380"/>
            <a:ext cx="553986" cy="1722755"/>
          </a:xfrm>
          <a:prstGeom prst="rect">
            <a:avLst/>
          </a:prstGeom>
          <a:noFill/>
        </p:spPr>
        <p:txBody>
          <a:bodyPr vert="eaVert" wrap="square" lIns="91434" tIns="45718" rIns="91434" bIns="45718" rtlCol="0">
            <a:spAutoFit/>
          </a:bodyPr>
          <a:lstStyle/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天坛祈年殿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229074" y="4071620"/>
            <a:ext cx="553986" cy="1752600"/>
          </a:xfrm>
          <a:prstGeom prst="rect">
            <a:avLst/>
          </a:prstGeom>
          <a:noFill/>
        </p:spPr>
        <p:txBody>
          <a:bodyPr vert="eaVert" wrap="square" lIns="91434" tIns="45718" rIns="91434" bIns="45718" rtlCol="0">
            <a:spAutoFit/>
          </a:bodyPr>
          <a:lstStyle/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雍和宫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8145" y="2377757"/>
            <a:ext cx="5646420" cy="3762567"/>
          </a:xfrm>
          <a:prstGeom prst="rect">
            <a:avLst/>
          </a:prstGeom>
          <a:noFill/>
        </p:spPr>
        <p:txBody>
          <a:bodyPr wrap="square" lIns="91434" tIns="45718" rIns="91434" bIns="45718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08:30-09:30    </a:t>
            </a:r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酒店早餐后，前往天坛公园</a:t>
            </a:r>
            <a:endParaRPr lang="zh-CN" altLang="en-US" sz="15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5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09:30-12:00   </a:t>
            </a:r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游览天坛公园</a:t>
            </a:r>
            <a:endParaRPr lang="zh-CN" altLang="en-US" sz="15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天坛为明、清两代帝王祭祀皇天、祈五谷丰登之场所。 天坛是圜丘、祈谷两坛的总称，有坛墙两重，形成内外坛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5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12:00 -13:30  </a:t>
            </a:r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市区午餐</a:t>
            </a:r>
            <a:endParaRPr lang="zh-CN" altLang="en-US" sz="15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5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13:30 -14:30  </a:t>
            </a:r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前往雍和宫</a:t>
            </a:r>
            <a:endParaRPr lang="zh-CN" altLang="en-US" sz="15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5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14:30 -18:00  </a:t>
            </a:r>
            <a:r>
              <a:rPr lang="zh-CN" altLang="en-US" sz="15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游览雍和宫 国子监 孔庙</a:t>
            </a:r>
            <a:endParaRPr lang="zh-CN" altLang="en-US" sz="15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雍和宫是北京市内最大的藏传佛教寺院。雍和宫乃“龙潜福地”，殿宇为黄瓦红墙，与紫禁城同等规格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国子监坐落在北京东城区安定门内，是我国现存唯一一所古代中央公办大学建筑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孔庙位于东城区国子监街。元、明、清三代祭祀孔子的地方。庙内的大成殿内的礼、乐器具仍按原状摆放。再现当年祭孔乐舞场面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1248" y="1950178"/>
            <a:ext cx="6096000" cy="3847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 smtClean="0"/>
              <a:t>含景点</a:t>
            </a:r>
            <a:r>
              <a:rPr lang="zh-CN" altLang="en-US" dirty="0"/>
              <a:t>通票、午餐、保险、矿泉水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259715" y="918849"/>
            <a:ext cx="6253480" cy="46037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游览安排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259717" y="918849"/>
            <a:ext cx="5446395" cy="46037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午餐餐厅推荐 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- </a:t>
            </a:r>
            <a:r>
              <a:rPr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平安府宾馆餐厅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9451110" y="1925883"/>
            <a:ext cx="1407887" cy="120468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2753" y="1673864"/>
            <a:ext cx="5786755" cy="3208569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北京平安府宾馆外貌为明清式建筑，与平安大街景色融为一体，古色古香。其内景舒适、品味高雅，缤纷华丽的气氛与精心设计布置的家具、具有民族特色的陈设、古董珍玩，相互映衬，古典建筑风格与现代装饰艺术掩映，缔造出京城平安大街上独此一家的平安大酒楼。 主推北京官府菜、鲁菜、川菜等美味佳肴的平安府婚宴菜品，轻油、清浆、清鲜的美食菜品，适宜您细细品，慢慢嚼，萦绕于齿颊之间的美味，也包含了健康的味道。</a:t>
            </a:r>
            <a:endParaRPr lang="zh-CN" altLang="en-US" sz="15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平安府宾馆推荐菜：富贵鱼羹，一品神仙菜，四喜丸子，酥不腻烤鸭，小炒黑山羊，平安鲜中鲜</a:t>
            </a:r>
            <a:r>
              <a:rPr lang="en-US" altLang="zh-CN" sz="15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5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4351" y="5019042"/>
            <a:ext cx="5466080" cy="39878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地址：北京市东城区东四十条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100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号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6" name="Picture 2" descr="C:\Users\acer\Desktop\晓龙瀑拼图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99505" y="1673860"/>
            <a:ext cx="2728800" cy="2728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50451" y="3888640"/>
            <a:ext cx="3409200" cy="2260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35280" y="782959"/>
            <a:ext cx="4088765" cy="46037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</a:rPr>
              <a:t>活动概况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</a:endParaRPr>
          </a:p>
        </p:txBody>
      </p:sp>
      <p:graphicFrame>
        <p:nvGraphicFramePr>
          <p:cNvPr id="4" name="表格 3"/>
          <p:cNvGraphicFramePr/>
          <p:nvPr/>
        </p:nvGraphicFramePr>
        <p:xfrm>
          <a:off x="641985" y="1775460"/>
          <a:ext cx="10768965" cy="3786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2855"/>
                <a:gridCol w="1576705"/>
                <a:gridCol w="5298440"/>
                <a:gridCol w="2640965"/>
              </a:tblGrid>
              <a:tr h="47326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Date</a:t>
                      </a:r>
                      <a:endParaRPr lang="en-US" altLang="zh-CN" sz="14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Time</a:t>
                      </a:r>
                      <a:endParaRPr lang="en-US" altLang="zh-CN" sz="14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Activity</a:t>
                      </a:r>
                      <a:endParaRPr lang="en-US" altLang="zh-CN" sz="14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Remark</a:t>
                      </a:r>
                      <a:endParaRPr lang="en-US" altLang="zh-CN" sz="14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473262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17-Nov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12:00-16:00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北京南站及北京西站接站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73262">
                <a:tc v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18:30-21:00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2017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技能大师比赛庆祝晚宴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73262"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18-Nov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08:30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集合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准备出发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4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73262">
                <a:tc v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09:00-21:00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北京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一日</a:t>
                      </a: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游及特色晚餐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4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73262">
                <a:tc v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22:00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返回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酒店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73262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19-Nov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08:00-12:00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自由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时间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73262">
                <a:tc v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14:00-18:00</a:t>
                      </a:r>
                      <a:endParaRPr lang="en-US" altLang="zh-CN" sz="14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北京南站及北京西站送站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259715" y="918849"/>
            <a:ext cx="6253480" cy="46037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晚餐餐厅推荐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-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便宜坊烤鸭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6400" y="4508503"/>
            <a:ext cx="5206365" cy="398780"/>
          </a:xfrm>
          <a:prstGeom prst="rect">
            <a:avLst/>
          </a:prstGeom>
          <a:noFill/>
        </p:spPr>
        <p:txBody>
          <a:bodyPr wrap="square" lIns="91434" tIns="45718" rIns="91434" bIns="45718" rtlCol="0" anchor="t">
            <a:spAutoFit/>
          </a:bodyPr>
          <a:lstStyle/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地址：北京崇外大街16号便宜坊大厦4层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6401" y="1636399"/>
            <a:ext cx="6106795" cy="2169823"/>
          </a:xfrm>
          <a:prstGeom prst="rect">
            <a:avLst/>
          </a:prstGeom>
          <a:noFill/>
        </p:spPr>
        <p:txBody>
          <a:bodyPr wrap="square" lIns="91434" tIns="45718" rIns="91434" bIns="45718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</a:rPr>
              <a:t>便宜坊创建于明朝永乐十四年（公元1416年），距今已有近600年的历史，是中国商务部首批认定并授予牌匾的“中华老字号”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</a:rPr>
              <a:t>便宜坊经营的“焖炉烤鸭”是北京烤鸭两大流派之一。其特点是皮酥肉嫩，口味鲜美，又因其烤制过程鸭子不见明火，保证烤鸭表面无杂质，而被誉为绿色烤鸭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9740" y="1804035"/>
            <a:ext cx="4812665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9717" y="918849"/>
            <a:ext cx="5446395" cy="46037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物料设计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81965" y="5763260"/>
          <a:ext cx="3076575" cy="837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525"/>
                <a:gridCol w="1025525"/>
                <a:gridCol w="1025525"/>
              </a:tblGrid>
              <a:tr h="456565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接站牌</a:t>
                      </a:r>
                      <a:endParaRPr lang="zh-CN" altLang="en-US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4675" y="1379220"/>
            <a:ext cx="4475480" cy="51422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555" y="1379220"/>
            <a:ext cx="4216400" cy="51422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9717" y="918849"/>
            <a:ext cx="5446395" cy="46037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礼仪服装推荐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</p:txBody>
      </p:sp>
      <p:pic>
        <p:nvPicPr>
          <p:cNvPr id="8" name="图片 9" descr="WechatIMG3.jpeg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"/>
          <a:stretch>
            <a:fillRect/>
          </a:stretch>
        </p:blipFill>
        <p:spPr bwMode="auto">
          <a:xfrm>
            <a:off x="6638416" y="0"/>
            <a:ext cx="555358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93442266.jpg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54000" y="296335"/>
            <a:ext cx="11700933" cy="633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/>
        </p:nvGraphicFramePr>
        <p:xfrm>
          <a:off x="594365" y="1504314"/>
          <a:ext cx="10391775" cy="4845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28340"/>
                <a:gridCol w="7163435"/>
              </a:tblGrid>
              <a:tr h="346075"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zh-CN" altLang="en-US" sz="1500" b="1" kern="120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集体</a:t>
                      </a:r>
                      <a:endParaRPr lang="zh-CN" altLang="en-US" sz="1500" b="1" kern="12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</a:rPr>
                        <a:t>奖项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</a:rPr>
                        <a:t>获奖明细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冠军</a:t>
                      </a:r>
                      <a:endParaRPr lang="zh-CN" altLang="en-US" sz="15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济南之星汽车服务有限公司</a:t>
                      </a:r>
                      <a:endParaRPr lang="zh-CN" altLang="en-US" sz="15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亚军</a:t>
                      </a:r>
                      <a:endParaRPr lang="zh-CN" altLang="en-US" sz="15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郑州之星汽车销售服务有限公司</a:t>
                      </a:r>
                      <a:endParaRPr lang="zh-CN" altLang="en-US" sz="15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季军</a:t>
                      </a:r>
                      <a:endParaRPr lang="zh-CN" altLang="en-US" sz="15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南京利之星汽车销售服务有限公司</a:t>
                      </a:r>
                      <a:endParaRPr lang="zh-CN" altLang="en-US" sz="15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最佳团队协作奖</a:t>
                      </a:r>
                      <a:endParaRPr lang="zh-CN" altLang="en-US" sz="15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南京利之星汽车销售服务有限公司</a:t>
                      </a:r>
                      <a:endParaRPr lang="zh-CN" altLang="en-US" sz="15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4607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个人</a:t>
                      </a:r>
                      <a:endParaRPr lang="zh-CN" altLang="en-US" sz="15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</a:rPr>
                        <a:t>奖项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</a:rPr>
                        <a:t>获奖明细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最佳动力传动系统技师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郑州之星汽车销售服务有限公司</a:t>
                      </a:r>
                      <a:r>
                        <a:rPr lang="en-US" altLang="zh-CN" sz="15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</a:t>
                      </a: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王国强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</a:rPr>
                        <a:t>最佳配件及精品销售专员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郑州之星汽车销售服务有限公司</a:t>
                      </a:r>
                      <a:r>
                        <a:rPr lang="en-US" altLang="zh-CN" sz="15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</a:t>
                      </a: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周静华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</a:rPr>
                        <a:t>最佳保养技师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南京利之星汽车销售服务有限公司</a:t>
                      </a:r>
                      <a:r>
                        <a:rPr lang="en-US" altLang="zh-CN" sz="15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</a:t>
                      </a: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陈飞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</a:rPr>
                        <a:t>最佳认证诊断技师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济南之星汽车服务有限公司</a:t>
                      </a:r>
                      <a:r>
                        <a:rPr lang="en-US" altLang="zh-CN" sz="15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</a:t>
                      </a: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杨涛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</a:rPr>
                        <a:t>最佳底盘及被动安全系统技师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济南之星汽车服务有限公司</a:t>
                      </a:r>
                      <a:r>
                        <a:rPr lang="en-US" altLang="zh-CN" sz="15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-</a:t>
                      </a: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李洋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>
                          <a:latin typeface="微软雅黑" panose="020B0503020204020204" charset="-122"/>
                          <a:ea typeface="微软雅黑" panose="020B0503020204020204" charset="-122"/>
                        </a:rPr>
                        <a:t>最佳认证服务顾问</a:t>
                      </a:r>
                      <a:endParaRPr lang="zh-CN" altLang="en-US" sz="15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太原利星汽车有限公司</a:t>
                      </a:r>
                      <a:r>
                        <a:rPr lang="en-US" altLang="zh-CN" sz="15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-</a:t>
                      </a:r>
                      <a:r>
                        <a:rPr lang="zh-CN" altLang="en-US" sz="15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靳涛</a:t>
                      </a:r>
                      <a:endParaRPr lang="zh-CN" altLang="en-US" sz="15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1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335285" y="782956"/>
            <a:ext cx="9798071" cy="83099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第十届梅赛德斯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奔驰服务技能大师中国大赛  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获奖明细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259715" y="918849"/>
            <a:ext cx="6253480" cy="46037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酒店介绍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-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北京昆泰酒店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9715" y="1633855"/>
            <a:ext cx="3484880" cy="1131077"/>
          </a:xfrm>
          <a:prstGeom prst="rect">
            <a:avLst/>
          </a:prstGeom>
          <a:noFill/>
        </p:spPr>
        <p:txBody>
          <a:bodyPr wrap="square" lIns="91434" tIns="45718" rIns="91434" bIns="45718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</a:rPr>
              <a:t>北京昆泰酒店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</a:rPr>
              <a:t>电话：010-84106666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</a:rPr>
              <a:t>地址：北京市朝阳区望京启阳路2号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259716" y="2819400"/>
            <a:ext cx="2879421" cy="21600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3154685" y="2819400"/>
            <a:ext cx="3606671" cy="21600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623" y="1294131"/>
            <a:ext cx="4695191" cy="3685540"/>
          </a:xfrm>
          <a:prstGeom prst="rect">
            <a:avLst/>
          </a:prstGeom>
        </p:spPr>
      </p:pic>
      <p:sp>
        <p:nvSpPr>
          <p:cNvPr id="290" name=" 290"/>
          <p:cNvSpPr/>
          <p:nvPr/>
        </p:nvSpPr>
        <p:spPr>
          <a:xfrm>
            <a:off x="10586724" y="1433834"/>
            <a:ext cx="169545" cy="277495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323976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7" name=" 290"/>
          <p:cNvSpPr/>
          <p:nvPr/>
        </p:nvSpPr>
        <p:spPr>
          <a:xfrm>
            <a:off x="8802374" y="4318639"/>
            <a:ext cx="169545" cy="277495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323976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8" name=" 290"/>
          <p:cNvSpPr/>
          <p:nvPr/>
        </p:nvSpPr>
        <p:spPr>
          <a:xfrm>
            <a:off x="7912740" y="3700149"/>
            <a:ext cx="169545" cy="277495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323976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07860" y="5182235"/>
            <a:ext cx="4679315" cy="782320"/>
          </a:xfrm>
          <a:prstGeom prst="rect">
            <a:avLst/>
          </a:prstGeom>
          <a:noFill/>
        </p:spPr>
        <p:txBody>
          <a:bodyPr wrap="square" lIns="91434" tIns="45718" rIns="91434" bIns="45718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</a:rPr>
              <a:t>距离北京南站：驾车约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</a:rPr>
              <a:t>29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</a:rPr>
              <a:t>公里，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</a:rPr>
              <a:t>50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</a:rPr>
              <a:t>分钟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</a:rPr>
              <a:t>距离北京西站：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驾车约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sym typeface="+mn-ea"/>
              </a:rPr>
              <a:t>29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公里，</a:t>
            </a:r>
            <a:r>
              <a:rPr lang="en-US" altLang="zh-CN" sz="1500">
                <a:latin typeface="微软雅黑" panose="020B0503020204020204" charset="-122"/>
                <a:ea typeface="微软雅黑" panose="020B0503020204020204" charset="-122"/>
                <a:sym typeface="+mn-ea"/>
              </a:rPr>
              <a:t>40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分钟</a:t>
            </a:r>
            <a:endParaRPr lang="zh-CN" altLang="en-US" sz="15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719" y="5613085"/>
            <a:ext cx="4477407" cy="32316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sz="1500" b="1" dirty="0"/>
              <a:t>房价：</a:t>
            </a:r>
            <a:r>
              <a:rPr lang="en-US" altLang="zh-CN" sz="1500" b="1" dirty="0"/>
              <a:t>700</a:t>
            </a:r>
            <a:r>
              <a:rPr lang="zh-CN" altLang="en-US" sz="1500" b="1" dirty="0"/>
              <a:t>元</a:t>
            </a:r>
            <a:r>
              <a:rPr lang="en-US" altLang="zh-CN" sz="1500" b="1" dirty="0"/>
              <a:t>/</a:t>
            </a:r>
            <a:r>
              <a:rPr lang="zh-CN" altLang="en-US" sz="1500" b="1" dirty="0"/>
              <a:t>晚含双早</a:t>
            </a:r>
            <a:endParaRPr lang="zh-CN" altLang="en-US" sz="15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654804" y="2247903"/>
            <a:ext cx="4725585" cy="969495"/>
          </a:xfrm>
          <a:prstGeom prst="rect">
            <a:avLst/>
          </a:prstGeom>
          <a:noFill/>
        </p:spPr>
        <p:txBody>
          <a:bodyPr wrap="none" lIns="91434" tIns="45718" rIns="91434" bIns="45718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Mercedes-Benz TecMasters China 2017</a:t>
            </a:r>
            <a:endParaRPr 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Gala Dinner</a:t>
            </a:r>
            <a:endParaRPr lang="en-US" alt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7" name="表格 6"/>
          <p:cNvGraphicFramePr/>
          <p:nvPr/>
        </p:nvGraphicFramePr>
        <p:xfrm>
          <a:off x="6746241" y="3192781"/>
          <a:ext cx="4900930" cy="2641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485"/>
                <a:gridCol w="1435100"/>
                <a:gridCol w="2506345"/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Date</a:t>
                      </a:r>
                      <a:endParaRPr lang="en-US" altLang="zh-CN" sz="15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Time</a:t>
                      </a:r>
                      <a:endParaRPr lang="en-US" altLang="zh-CN" sz="15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Activity</a:t>
                      </a:r>
                      <a:endParaRPr lang="en-US" altLang="zh-CN" sz="15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81000">
                <a:tc rowSpan="6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17-Nov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18:00-18:30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嘉宾入场</a:t>
                      </a:r>
                      <a:endParaRPr lang="zh-CN" altLang="en-US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55963">
                <a:tc v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-US" altLang="zh-CN" sz="1500" kern="12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18:30-18:35</a:t>
                      </a:r>
                      <a:endParaRPr lang="en-US" altLang="zh-CN" sz="150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zh-CN" altLang="en-US" sz="15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领导致开场辞</a:t>
                      </a:r>
                      <a:endParaRPr lang="zh-CN" altLang="en-US" sz="150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 v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18:35-18:50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集体奖颁奖</a:t>
                      </a:r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-4</a:t>
                      </a:r>
                      <a:r>
                        <a:rPr lang="zh-CN" altLang="en-US" sz="15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项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 v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18:50-19:05</a:t>
                      </a:r>
                      <a:endParaRPr lang="en-US" altLang="zh-CN" sz="15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个人奖颁奖</a:t>
                      </a: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-6</a:t>
                      </a: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人</a:t>
                      </a:r>
                      <a:endParaRPr lang="zh-CN" altLang="en-US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19:05-19:15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合影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1000">
                <a:tc vMerge="1"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19:15-21:00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用餐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3" name="文本框 42"/>
          <p:cNvSpPr txBox="1"/>
          <p:nvPr/>
        </p:nvSpPr>
        <p:spPr>
          <a:xfrm>
            <a:off x="259715" y="918849"/>
            <a:ext cx="6253480" cy="46037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酒店介绍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-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晚宴宴会厅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521338" y="1760856"/>
            <a:ext cx="5787391" cy="38550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339" y="5990899"/>
            <a:ext cx="4113727" cy="553996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sz="1500" b="1" dirty="0"/>
              <a:t>晚餐</a:t>
            </a:r>
            <a:r>
              <a:rPr lang="en-US" altLang="zh-CN" sz="1500" b="1" dirty="0"/>
              <a:t>5000</a:t>
            </a:r>
            <a:r>
              <a:rPr lang="zh-CN" altLang="en-US" sz="1500" b="1" dirty="0"/>
              <a:t>元</a:t>
            </a:r>
            <a:r>
              <a:rPr lang="en-US" altLang="zh-CN" sz="1500" b="1" dirty="0"/>
              <a:t>/</a:t>
            </a:r>
            <a:r>
              <a:rPr lang="zh-CN" altLang="en-US" sz="1500" b="1" dirty="0"/>
              <a:t>桌 含软饮啤酒红酒畅饮</a:t>
            </a:r>
            <a:endParaRPr lang="en-US" altLang="zh-CN" sz="1500" b="1" dirty="0"/>
          </a:p>
          <a:p>
            <a:r>
              <a:rPr lang="zh-CN" altLang="en-US" sz="1500" b="1" dirty="0"/>
              <a:t>酒店</a:t>
            </a:r>
            <a:r>
              <a:rPr lang="en-US" altLang="zh-CN" sz="1500" b="1" dirty="0"/>
              <a:t>LED</a:t>
            </a:r>
            <a:r>
              <a:rPr lang="zh-CN" altLang="en-US" sz="1500" b="1" dirty="0"/>
              <a:t>屏租用</a:t>
            </a:r>
            <a:r>
              <a:rPr lang="en-US" altLang="zh-CN" sz="1500" b="1" dirty="0"/>
              <a:t>3000</a:t>
            </a:r>
            <a:r>
              <a:rPr lang="zh-CN" altLang="en-US" sz="1500" b="1" dirty="0"/>
              <a:t>一场</a:t>
            </a:r>
            <a:endParaRPr lang="zh-CN" altLang="en-US" sz="15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259715" y="918849"/>
            <a:ext cx="6253480" cy="46037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车次推荐 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- 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南京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/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郑州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/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济南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/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太原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</p:txBody>
      </p:sp>
      <p:graphicFrame>
        <p:nvGraphicFramePr>
          <p:cNvPr id="11" name="表格 10"/>
          <p:cNvGraphicFramePr/>
          <p:nvPr/>
        </p:nvGraphicFramePr>
        <p:xfrm>
          <a:off x="798832" y="1619885"/>
          <a:ext cx="10321925" cy="4435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385"/>
                <a:gridCol w="2064385"/>
                <a:gridCol w="2064385"/>
                <a:gridCol w="2064385"/>
                <a:gridCol w="2064385"/>
              </a:tblGrid>
              <a:tr h="403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车次</a:t>
                      </a:r>
                      <a:endParaRPr lang="zh-CN" altLang="en-US" sz="15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时间</a:t>
                      </a:r>
                      <a:endParaRPr lang="zh-CN" altLang="en-US" sz="15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出发站</a:t>
                      </a:r>
                      <a:endParaRPr lang="zh-CN" altLang="en-US" sz="15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抵达站</a:t>
                      </a:r>
                      <a:endParaRPr lang="zh-CN" altLang="en-US" sz="15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运行时长</a:t>
                      </a:r>
                      <a:endParaRPr lang="zh-CN" altLang="en-US" sz="15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G46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09:37-13:38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南京南</a:t>
                      </a:r>
                      <a:endParaRPr lang="zh-CN" altLang="en-US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北京南</a:t>
                      </a:r>
                      <a:endParaRPr lang="zh-CN" altLang="en-US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4h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G14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11:02-14:28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南京南</a:t>
                      </a:r>
                      <a:endParaRPr lang="zh-CN" altLang="en-US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北京南</a:t>
                      </a:r>
                      <a:endParaRPr lang="zh-CN" altLang="en-US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3h26min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G46</a:t>
                      </a:r>
                      <a:endParaRPr lang="en-US" altLang="zh-CN" sz="15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11:17-15:28</a:t>
                      </a:r>
                      <a:endParaRPr lang="en-US" altLang="zh-CN" sz="15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南京南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北京南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4h11min</a:t>
                      </a:r>
                      <a:endParaRPr lang="en-US" altLang="zh-CN" sz="15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G20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11:53-13:38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济南西</a:t>
                      </a:r>
                      <a:endParaRPr lang="zh-CN" altLang="en-US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北京南</a:t>
                      </a:r>
                      <a:endParaRPr lang="zh-CN" altLang="en-US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1h45min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G14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13:01-14:28</a:t>
                      </a:r>
                      <a:endParaRPr lang="en-US" altLang="zh-CN" sz="15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济南西</a:t>
                      </a:r>
                      <a:endParaRPr lang="zh-CN" altLang="en-US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北京南</a:t>
                      </a:r>
                      <a:endParaRPr lang="zh-CN" altLang="en-US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1h27min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G46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13:49-15:28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济南西</a:t>
                      </a:r>
                      <a:endParaRPr lang="zh-CN" altLang="en-US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北京南</a:t>
                      </a:r>
                      <a:endParaRPr lang="zh-CN" altLang="en-US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1h39min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G508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09:32-12:28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郑州东</a:t>
                      </a:r>
                      <a:endParaRPr lang="zh-CN" altLang="en-US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北京西</a:t>
                      </a:r>
                      <a:endParaRPr lang="zh-CN" altLang="en-US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2h56min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G672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12:28-15:33</a:t>
                      </a:r>
                      <a:endParaRPr lang="zh-CN" altLang="en-US" sz="15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郑州东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北京西</a:t>
                      </a:r>
                      <a:endParaRPr lang="zh-CN" altLang="en-US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3h5min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G610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11:00-13:44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太原南</a:t>
                      </a:r>
                      <a:endParaRPr lang="zh-CN" altLang="en-US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北京西</a:t>
                      </a:r>
                      <a:endParaRPr lang="zh-CN" altLang="en-US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2h44min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G612</a:t>
                      </a:r>
                      <a:endParaRPr lang="en-US" altLang="zh-CN" sz="15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11:43-14:33</a:t>
                      </a:r>
                      <a:endParaRPr lang="en-US" altLang="zh-CN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太原南</a:t>
                      </a:r>
                      <a:endParaRPr lang="zh-CN" altLang="en-US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5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北京西</a:t>
                      </a:r>
                      <a:endParaRPr lang="zh-CN" altLang="en-US" sz="15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2h50min</a:t>
                      </a:r>
                      <a:endParaRPr lang="en-US" altLang="zh-CN" sz="15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8599170" y="615315"/>
            <a:ext cx="3079750" cy="953135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kumimoji="1"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南京、济南 </a:t>
            </a:r>
            <a:r>
              <a:rPr kumimoji="1" lang="en-US" altLang="zh-CN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G14   14:28</a:t>
            </a:r>
            <a:r>
              <a:rPr kumimoji="1"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北京南</a:t>
            </a:r>
            <a:endParaRPr kumimoji="1" lang="zh-CN" altLang="en-US" sz="14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郑州  </a:t>
            </a:r>
            <a:r>
              <a:rPr kumimoji="1" lang="en-US" altLang="zh-CN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G534  14:19</a:t>
            </a:r>
            <a:r>
              <a:rPr kumimoji="1"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北京西</a:t>
            </a:r>
            <a:endParaRPr kumimoji="1" lang="zh-CN" altLang="en-US" sz="14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太远  </a:t>
            </a:r>
            <a:r>
              <a:rPr kumimoji="1" lang="en-US" altLang="zh-CN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G610  13:44</a:t>
            </a:r>
            <a:r>
              <a:rPr kumimoji="1"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北京西</a:t>
            </a:r>
            <a:endParaRPr kumimoji="1" lang="zh-CN" altLang="en-US" sz="14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kumimoji="1" lang="zh-CN" altLang="en-US" sz="14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10" y="385722"/>
            <a:ext cx="8165690" cy="612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文本框 1"/>
          <p:cNvSpPr txBox="1"/>
          <p:nvPr/>
        </p:nvSpPr>
        <p:spPr>
          <a:xfrm>
            <a:off x="259717" y="918849"/>
            <a:ext cx="5446395" cy="46037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接机安排 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–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 北京南站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</p:txBody>
      </p:sp>
      <p:sp>
        <p:nvSpPr>
          <p:cNvPr id="3" name="TextBox 23"/>
          <p:cNvSpPr txBox="1"/>
          <p:nvPr/>
        </p:nvSpPr>
        <p:spPr>
          <a:xfrm>
            <a:off x="598143" y="2543460"/>
            <a:ext cx="2793986" cy="170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13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方案描述：</a:t>
            </a:r>
            <a:endParaRPr kumimoji="1" lang="en-US" altLang="zh-CN" sz="131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131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接站人员在嘉宾出站口手持接机牌等待，待全部嘉宾集齐之后，引领嘉宾到达大巴车停车场上车。</a:t>
            </a:r>
            <a:endParaRPr lang="en-US" altLang="zh-CN" sz="1310" kern="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五角星 7"/>
          <p:cNvSpPr/>
          <p:nvPr/>
        </p:nvSpPr>
        <p:spPr>
          <a:xfrm>
            <a:off x="9091125" y="4086421"/>
            <a:ext cx="240522" cy="228491"/>
          </a:xfrm>
          <a:prstGeom prst="star5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algn="l"/>
            <a:endParaRPr lang="zh-CN" altLang="en-US" sz="1050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99170" y="615315"/>
            <a:ext cx="3079750" cy="52197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p>
            <a:r>
              <a:rPr kumimoji="1"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接站人员</a:t>
            </a:r>
            <a:r>
              <a:rPr kumimoji="1" lang="en-US" altLang="zh-CN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kumimoji="1"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人</a:t>
            </a:r>
            <a:endParaRPr kumimoji="1" lang="zh-CN" altLang="en-US" sz="14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kumimoji="1" lang="zh-CN" altLang="en-US" sz="14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9717" y="918849"/>
            <a:ext cx="5446395" cy="46037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接机安排 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–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 北京西站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10" y="385722"/>
            <a:ext cx="8165690" cy="612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五角星 34"/>
          <p:cNvSpPr/>
          <p:nvPr/>
        </p:nvSpPr>
        <p:spPr>
          <a:xfrm>
            <a:off x="9091125" y="4086421"/>
            <a:ext cx="240522" cy="228491"/>
          </a:xfrm>
          <a:prstGeom prst="star5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algn="l"/>
            <a:endParaRPr lang="zh-CN" altLang="en-US" sz="1050" dirty="0" smtClean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5"/>
          <a:stretch>
            <a:fillRect/>
          </a:stretch>
        </p:blipFill>
        <p:spPr bwMode="auto">
          <a:xfrm>
            <a:off x="4026310" y="385721"/>
            <a:ext cx="8130046" cy="612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Box 7"/>
          <p:cNvSpPr txBox="1"/>
          <p:nvPr/>
        </p:nvSpPr>
        <p:spPr>
          <a:xfrm>
            <a:off x="5972749" y="2428426"/>
            <a:ext cx="2529360" cy="162601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Aft>
                <a:spcPts val="600"/>
              </a:spcAft>
            </a:pPr>
            <a:r>
              <a:rPr lang="zh-CN" altLang="en-US" sz="1600" b="1" dirty="0">
                <a:solidFill>
                  <a:prstClr val="white"/>
                </a:solidFill>
                <a:latin typeface="凯迪拉克汉仪俊黑50简" pitchFamily="18" charset="-122"/>
                <a:ea typeface="凯迪拉克汉仪俊黑50简" pitchFamily="18" charset="-122"/>
              </a:rPr>
              <a:t>出站口</a:t>
            </a:r>
            <a:endParaRPr lang="zh-CN" altLang="en-US" sz="1600" b="1" dirty="0">
              <a:solidFill>
                <a:prstClr val="white"/>
              </a:solidFill>
              <a:latin typeface="凯迪拉克汉仪俊黑50简" pitchFamily="18" charset="-122"/>
              <a:ea typeface="凯迪拉克汉仪俊黑50简" pitchFamily="18" charset="-122"/>
            </a:endParaRPr>
          </a:p>
        </p:txBody>
      </p:sp>
      <p:sp>
        <p:nvSpPr>
          <p:cNvPr id="38" name="五角星 37"/>
          <p:cNvSpPr/>
          <p:nvPr/>
        </p:nvSpPr>
        <p:spPr>
          <a:xfrm>
            <a:off x="6157523" y="2906079"/>
            <a:ext cx="508135" cy="402263"/>
          </a:xfrm>
          <a:prstGeom prst="star5">
            <a:avLst/>
          </a:prstGeom>
          <a:solidFill>
            <a:sysClr val="window" lastClr="FFFFFF"/>
          </a:solidFill>
          <a:ln w="25400" cap="flat" cmpd="sng" algn="ctr">
            <a:solidFill>
              <a:srgbClr val="8A1529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5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dillac Sans A Book"/>
            </a:endParaRPr>
          </a:p>
        </p:txBody>
      </p:sp>
      <p:sp>
        <p:nvSpPr>
          <p:cNvPr id="39" name="TextBox 9"/>
          <p:cNvSpPr txBox="1"/>
          <p:nvPr/>
        </p:nvSpPr>
        <p:spPr>
          <a:xfrm>
            <a:off x="6291606" y="4327798"/>
            <a:ext cx="2529360" cy="162601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Aft>
                <a:spcPts val="600"/>
              </a:spcAft>
            </a:pPr>
            <a:r>
              <a:rPr lang="zh-CN" altLang="en-US" sz="1600" b="1" dirty="0">
                <a:solidFill>
                  <a:prstClr val="white"/>
                </a:solidFill>
                <a:latin typeface="凯迪拉克汉仪俊黑50简" pitchFamily="18" charset="-122"/>
                <a:ea typeface="凯迪拉克汉仪俊黑50简" pitchFamily="18" charset="-122"/>
              </a:rPr>
              <a:t>出站口</a:t>
            </a:r>
            <a:endParaRPr lang="zh-CN" altLang="en-US" sz="1600" b="1" dirty="0">
              <a:solidFill>
                <a:prstClr val="white"/>
              </a:solidFill>
              <a:latin typeface="凯迪拉克汉仪俊黑50简" pitchFamily="18" charset="-122"/>
              <a:ea typeface="凯迪拉克汉仪俊黑50简" pitchFamily="18" charset="-122"/>
            </a:endParaRPr>
          </a:p>
        </p:txBody>
      </p:sp>
      <p:sp>
        <p:nvSpPr>
          <p:cNvPr id="40" name="五角星 39"/>
          <p:cNvSpPr/>
          <p:nvPr/>
        </p:nvSpPr>
        <p:spPr>
          <a:xfrm>
            <a:off x="6457610" y="4801832"/>
            <a:ext cx="508135" cy="402263"/>
          </a:xfrm>
          <a:prstGeom prst="star5">
            <a:avLst/>
          </a:prstGeom>
          <a:solidFill>
            <a:sysClr val="window" lastClr="FFFFFF"/>
          </a:solidFill>
          <a:ln w="25400" cap="flat" cmpd="sng" algn="ctr">
            <a:solidFill>
              <a:srgbClr val="8A1529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5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dillac Sans A Book"/>
            </a:endParaRPr>
          </a:p>
        </p:txBody>
      </p:sp>
      <p:sp>
        <p:nvSpPr>
          <p:cNvPr id="41" name="TextBox 11"/>
          <p:cNvSpPr txBox="1"/>
          <p:nvPr/>
        </p:nvSpPr>
        <p:spPr>
          <a:xfrm>
            <a:off x="8684377" y="4579043"/>
            <a:ext cx="3007609" cy="193346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Aft>
                <a:spcPts val="600"/>
              </a:spcAft>
            </a:pPr>
            <a:r>
              <a:rPr lang="zh-CN" altLang="en-US" sz="1600" b="1" dirty="0">
                <a:solidFill>
                  <a:prstClr val="white"/>
                </a:solidFill>
                <a:latin typeface="凯迪拉克汉仪俊黑50简" pitchFamily="18" charset="-122"/>
                <a:ea typeface="凯迪拉克汉仪俊黑50简" pitchFamily="18" charset="-122"/>
              </a:rPr>
              <a:t>出站口</a:t>
            </a:r>
            <a:endParaRPr lang="zh-CN" altLang="en-US" sz="1600" b="1" dirty="0">
              <a:solidFill>
                <a:prstClr val="white"/>
              </a:solidFill>
              <a:latin typeface="凯迪拉克汉仪俊黑50简" pitchFamily="18" charset="-122"/>
              <a:ea typeface="凯迪拉克汉仪俊黑50简" pitchFamily="18" charset="-122"/>
            </a:endParaRPr>
          </a:p>
        </p:txBody>
      </p:sp>
      <p:sp>
        <p:nvSpPr>
          <p:cNvPr id="42" name="五角星 41"/>
          <p:cNvSpPr/>
          <p:nvPr/>
        </p:nvSpPr>
        <p:spPr>
          <a:xfrm>
            <a:off x="8938444" y="4939675"/>
            <a:ext cx="508135" cy="402263"/>
          </a:xfrm>
          <a:prstGeom prst="star5">
            <a:avLst/>
          </a:prstGeom>
          <a:solidFill>
            <a:sysClr val="window" lastClr="FFFFFF"/>
          </a:solidFill>
          <a:ln w="25400" cap="flat" cmpd="sng" algn="ctr">
            <a:solidFill>
              <a:srgbClr val="8A1529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5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dillac Sans A Book"/>
            </a:endParaRPr>
          </a:p>
        </p:txBody>
      </p:sp>
      <p:sp>
        <p:nvSpPr>
          <p:cNvPr id="43" name="TextBox 13"/>
          <p:cNvSpPr txBox="1"/>
          <p:nvPr/>
        </p:nvSpPr>
        <p:spPr>
          <a:xfrm>
            <a:off x="9648028" y="2101668"/>
            <a:ext cx="2529360" cy="162601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Aft>
                <a:spcPts val="600"/>
              </a:spcAft>
            </a:pPr>
            <a:r>
              <a:rPr lang="zh-CN" altLang="en-US" sz="1600" b="1" dirty="0">
                <a:solidFill>
                  <a:prstClr val="white"/>
                </a:solidFill>
                <a:latin typeface="凯迪拉克汉仪俊黑50简" pitchFamily="18" charset="-122"/>
                <a:ea typeface="凯迪拉克汉仪俊黑50简" pitchFamily="18" charset="-122"/>
              </a:rPr>
              <a:t>出站口</a:t>
            </a:r>
            <a:endParaRPr lang="zh-CN" altLang="en-US" sz="1600" b="1" dirty="0">
              <a:solidFill>
                <a:prstClr val="white"/>
              </a:solidFill>
              <a:latin typeface="凯迪拉克汉仪俊黑50简" pitchFamily="18" charset="-122"/>
              <a:ea typeface="凯迪拉克汉仪俊黑50简" pitchFamily="18" charset="-122"/>
            </a:endParaRPr>
          </a:p>
        </p:txBody>
      </p:sp>
      <p:sp>
        <p:nvSpPr>
          <p:cNvPr id="44" name="五角星 43"/>
          <p:cNvSpPr/>
          <p:nvPr/>
        </p:nvSpPr>
        <p:spPr>
          <a:xfrm>
            <a:off x="9828635" y="2527198"/>
            <a:ext cx="508135" cy="402263"/>
          </a:xfrm>
          <a:prstGeom prst="star5">
            <a:avLst/>
          </a:prstGeom>
          <a:solidFill>
            <a:sysClr val="window" lastClr="FFFFFF"/>
          </a:solidFill>
          <a:ln w="25400" cap="flat" cmpd="sng" algn="ctr">
            <a:solidFill>
              <a:srgbClr val="8A1529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5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dillac Sans A Book"/>
            </a:endParaRPr>
          </a:p>
        </p:txBody>
      </p:sp>
      <p:sp>
        <p:nvSpPr>
          <p:cNvPr id="45" name="TextBox 15"/>
          <p:cNvSpPr txBox="1"/>
          <p:nvPr/>
        </p:nvSpPr>
        <p:spPr>
          <a:xfrm>
            <a:off x="10336770" y="4579043"/>
            <a:ext cx="3007609" cy="193346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Aft>
                <a:spcPts val="600"/>
              </a:spcAft>
            </a:pPr>
            <a:r>
              <a:rPr lang="zh-CN" altLang="en-US" sz="1600" b="1" dirty="0">
                <a:solidFill>
                  <a:prstClr val="white"/>
                </a:solidFill>
                <a:latin typeface="凯迪拉克汉仪俊黑50简" pitchFamily="18" charset="-122"/>
                <a:ea typeface="凯迪拉克汉仪俊黑50简" pitchFamily="18" charset="-122"/>
              </a:rPr>
              <a:t>出站口</a:t>
            </a:r>
            <a:endParaRPr lang="zh-CN" altLang="en-US" sz="1600" b="1" dirty="0">
              <a:solidFill>
                <a:prstClr val="white"/>
              </a:solidFill>
              <a:latin typeface="凯迪拉克汉仪俊黑50简" pitchFamily="18" charset="-122"/>
              <a:ea typeface="凯迪拉克汉仪俊黑50简" pitchFamily="18" charset="-122"/>
            </a:endParaRPr>
          </a:p>
        </p:txBody>
      </p:sp>
      <p:sp>
        <p:nvSpPr>
          <p:cNvPr id="46" name="五角星 45"/>
          <p:cNvSpPr/>
          <p:nvPr/>
        </p:nvSpPr>
        <p:spPr>
          <a:xfrm>
            <a:off x="10553432" y="4995620"/>
            <a:ext cx="508135" cy="402263"/>
          </a:xfrm>
          <a:prstGeom prst="star5">
            <a:avLst/>
          </a:prstGeom>
          <a:solidFill>
            <a:sysClr val="window" lastClr="FFFFFF"/>
          </a:solidFill>
          <a:ln w="25400" cap="flat" cmpd="sng" algn="ctr">
            <a:solidFill>
              <a:srgbClr val="8A1529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5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dillac Sans A Book"/>
            </a:endParaRPr>
          </a:p>
        </p:txBody>
      </p:sp>
      <p:sp>
        <p:nvSpPr>
          <p:cNvPr id="47" name="TextBox 17"/>
          <p:cNvSpPr txBox="1"/>
          <p:nvPr/>
        </p:nvSpPr>
        <p:spPr>
          <a:xfrm>
            <a:off x="7444336" y="1743584"/>
            <a:ext cx="2529360" cy="162601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Aft>
                <a:spcPts val="600"/>
              </a:spcAft>
            </a:pPr>
            <a:r>
              <a:rPr lang="zh-CN" altLang="en-US" sz="1600" b="1" dirty="0">
                <a:solidFill>
                  <a:prstClr val="white"/>
                </a:solidFill>
                <a:latin typeface="凯迪拉克汉仪俊黑50简" pitchFamily="18" charset="-122"/>
                <a:ea typeface="凯迪拉克汉仪俊黑50简" pitchFamily="18" charset="-122"/>
              </a:rPr>
              <a:t>集结点</a:t>
            </a:r>
            <a:endParaRPr lang="zh-CN" altLang="en-US" sz="1600" b="1" dirty="0">
              <a:solidFill>
                <a:prstClr val="white"/>
              </a:solidFill>
              <a:latin typeface="凯迪拉克汉仪俊黑50简" pitchFamily="18" charset="-122"/>
              <a:ea typeface="凯迪拉克汉仪俊黑50简" pitchFamily="18" charset="-122"/>
            </a:endParaRPr>
          </a:p>
        </p:txBody>
      </p:sp>
      <p:sp>
        <p:nvSpPr>
          <p:cNvPr id="48" name="五角星 47"/>
          <p:cNvSpPr/>
          <p:nvPr/>
        </p:nvSpPr>
        <p:spPr>
          <a:xfrm>
            <a:off x="7707347" y="2189579"/>
            <a:ext cx="508135" cy="402263"/>
          </a:xfrm>
          <a:prstGeom prst="star5">
            <a:avLst/>
          </a:prstGeom>
          <a:solidFill>
            <a:sysClr val="window" lastClr="FFFFFF"/>
          </a:solidFill>
          <a:ln w="25400" cap="flat" cmpd="sng" algn="ctr">
            <a:solidFill>
              <a:srgbClr val="8A1529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5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dillac Sans A Book"/>
            </a:endParaRPr>
          </a:p>
        </p:txBody>
      </p:sp>
      <p:sp>
        <p:nvSpPr>
          <p:cNvPr id="49" name="TextBox 19"/>
          <p:cNvSpPr txBox="1"/>
          <p:nvPr/>
        </p:nvSpPr>
        <p:spPr>
          <a:xfrm>
            <a:off x="4136297" y="898712"/>
            <a:ext cx="2529360" cy="162601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Aft>
                <a:spcPts val="600"/>
              </a:spcAft>
            </a:pPr>
            <a:r>
              <a:rPr lang="zh-CN" altLang="en-US" sz="1600" b="1" dirty="0" smtClean="0">
                <a:solidFill>
                  <a:prstClr val="white"/>
                </a:solidFill>
                <a:latin typeface="凯迪拉克汉仪俊黑50简" pitchFamily="18" charset="-122"/>
                <a:ea typeface="凯迪拉克汉仪俊黑50简" pitchFamily="18" charset="-122"/>
              </a:rPr>
              <a:t>大巴停车场</a:t>
            </a:r>
            <a:endParaRPr lang="zh-CN" altLang="en-US" sz="1600" b="1" dirty="0" smtClean="0">
              <a:solidFill>
                <a:prstClr val="white"/>
              </a:solidFill>
              <a:latin typeface="凯迪拉克汉仪俊黑50简" pitchFamily="18" charset="-122"/>
              <a:ea typeface="凯迪拉克汉仪俊黑50简" pitchFamily="18" charset="-122"/>
            </a:endParaRPr>
          </a:p>
        </p:txBody>
      </p:sp>
      <p:sp>
        <p:nvSpPr>
          <p:cNvPr id="50" name="五角星 49"/>
          <p:cNvSpPr/>
          <p:nvPr/>
        </p:nvSpPr>
        <p:spPr>
          <a:xfrm>
            <a:off x="4313568" y="1337905"/>
            <a:ext cx="508135" cy="402263"/>
          </a:xfrm>
          <a:prstGeom prst="star5">
            <a:avLst/>
          </a:prstGeom>
          <a:solidFill>
            <a:sysClr val="window" lastClr="FFFFFF"/>
          </a:solidFill>
          <a:ln w="25400" cap="flat" cmpd="sng" algn="ctr">
            <a:solidFill>
              <a:srgbClr val="8A1529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5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dillac Sans A Book"/>
            </a:endParaRPr>
          </a:p>
        </p:txBody>
      </p:sp>
      <p:sp>
        <p:nvSpPr>
          <p:cNvPr id="51" name="TextBox 23"/>
          <p:cNvSpPr txBox="1"/>
          <p:nvPr/>
        </p:nvSpPr>
        <p:spPr>
          <a:xfrm>
            <a:off x="598143" y="2543460"/>
            <a:ext cx="2793986" cy="170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131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方案描述：</a:t>
            </a:r>
            <a:endParaRPr kumimoji="1" lang="en-US" altLang="zh-CN" sz="131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kumimoji="1" lang="zh-CN" altLang="en-US" sz="131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接站人员在嘉宾出站口手持接机牌等待，待全部嘉宾集齐之后，引领嘉宾到达大巴车停车场上车。</a:t>
            </a:r>
            <a:endParaRPr lang="en-US" altLang="zh-CN" sz="1310" kern="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99170" y="615315"/>
            <a:ext cx="3079750" cy="52197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kumimoji="1"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接站人员</a:t>
            </a:r>
            <a:r>
              <a:rPr kumimoji="1" lang="en-US" altLang="zh-CN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kumimoji="1"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人</a:t>
            </a:r>
            <a:endParaRPr kumimoji="1" lang="zh-CN" altLang="en-US" sz="14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kumimoji="1" lang="zh-CN" altLang="en-US" sz="14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9717" y="918849"/>
            <a:ext cx="5446395" cy="46037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SLOGAN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及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KV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  <a:sym typeface="+mn-ea"/>
              </a:rPr>
              <a:t>推荐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方正兰亭细黑_GBK_M" panose="02010600010101010101" pitchFamily="2" charset="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7250" y="2499995"/>
            <a:ext cx="1417320" cy="306705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待更新</a:t>
            </a:r>
            <a:endParaRPr kumimoji="1" lang="zh-CN" altLang="en-US" sz="14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0610" y="1031240"/>
            <a:ext cx="7955915" cy="55651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marL="228600" indent="-228600">
          <a:lnSpc>
            <a:spcPct val="110000"/>
          </a:lnSpc>
          <a:spcAft>
            <a:spcPts val="200"/>
          </a:spcAft>
          <a:buClr>
            <a:srgbClr val="00ADEF">
              <a:lumMod val="50000"/>
            </a:srgbClr>
          </a:buClr>
          <a:buFont typeface="Wingdings" panose="05000000000000000000" pitchFamily="2" charset="2"/>
          <a:buChar char="§"/>
          <a:defRPr sz="1400" dirty="0">
            <a:solidFill>
              <a:schemeClr val="bg1"/>
            </a:solidFill>
            <a:cs typeface="CorpoA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33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3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33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3318</Words>
  <Application>WPS 演示</Application>
  <PresentationFormat>宽屏</PresentationFormat>
  <Paragraphs>436</Paragraphs>
  <Slides>23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23</vt:i4>
      </vt:variant>
    </vt:vector>
  </HeadingPairs>
  <TitlesOfParts>
    <vt:vector size="42" baseType="lpstr">
      <vt:lpstr>Arial</vt:lpstr>
      <vt:lpstr>宋体</vt:lpstr>
      <vt:lpstr>Wingdings</vt:lpstr>
      <vt:lpstr>CorpoA</vt:lpstr>
      <vt:lpstr>CorpoA</vt:lpstr>
      <vt:lpstr>CorpoS</vt:lpstr>
      <vt:lpstr>Calibri</vt:lpstr>
      <vt:lpstr>黑体</vt:lpstr>
      <vt:lpstr>微软雅黑</vt:lpstr>
      <vt:lpstr>方正兰亭细黑_GBK_M</vt:lpstr>
      <vt:lpstr>凯迪拉克汉仪俊黑50简</vt:lpstr>
      <vt:lpstr>Cadillac Sans A Book</vt:lpstr>
      <vt:lpstr>Segoe Print</vt:lpstr>
      <vt:lpstr>Arial Unicode MS</vt:lpstr>
      <vt:lpstr>Calibri Light</vt:lpstr>
      <vt:lpstr>Office 主题</vt:lpstr>
      <vt:lpstr>2_Office 主题</vt:lpstr>
      <vt:lpstr>3_Office 主题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Adimn</cp:lastModifiedBy>
  <cp:revision>40</cp:revision>
  <dcterms:created xsi:type="dcterms:W3CDTF">2017-01-19T01:58:00Z</dcterms:created>
  <dcterms:modified xsi:type="dcterms:W3CDTF">2017-11-10T04:55:53Z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