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5" r:id="rId3"/>
    <p:sldMasterId id="2147483689" r:id="rId4"/>
    <p:sldMasterId id="2147483701" r:id="rId5"/>
    <p:sldMasterId id="2147483704" r:id="rId6"/>
    <p:sldMasterId id="2147483714" r:id="rId7"/>
    <p:sldMasterId id="2147483721" r:id="rId8"/>
    <p:sldMasterId id="2147483731" r:id="rId9"/>
    <p:sldMasterId id="2147483737" r:id="rId10"/>
  </p:sldMasterIdLst>
  <p:notesMasterIdLst>
    <p:notesMasterId r:id="rId25"/>
  </p:notesMasterIdLst>
  <p:sldIdLst>
    <p:sldId id="513" r:id="rId11"/>
    <p:sldId id="577" r:id="rId12"/>
    <p:sldId id="257" r:id="rId13"/>
    <p:sldId id="522" r:id="rId14"/>
    <p:sldId id="262" r:id="rId15"/>
    <p:sldId id="263" r:id="rId16"/>
    <p:sldId id="516" r:id="rId17"/>
    <p:sldId id="579" r:id="rId18"/>
    <p:sldId id="574" r:id="rId19"/>
    <p:sldId id="578" r:id="rId20"/>
    <p:sldId id="580" r:id="rId21"/>
    <p:sldId id="584" r:id="rId22"/>
    <p:sldId id="575" r:id="rId23"/>
    <p:sldId id="58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8">
          <p15:clr>
            <a:srgbClr val="A4A3A4"/>
          </p15:clr>
        </p15:guide>
        <p15:guide id="3" orient="horz" pos="2208">
          <p15:clr>
            <a:srgbClr val="A4A3A4"/>
          </p15:clr>
        </p15:guide>
        <p15:guide id="4" orient="horz" pos="936">
          <p15:clr>
            <a:srgbClr val="A4A3A4"/>
          </p15:clr>
        </p15:guide>
        <p15:guide id="5" orient="horz" pos="1040">
          <p15:clr>
            <a:srgbClr val="A4A3A4"/>
          </p15:clr>
        </p15:guide>
        <p15:guide id="6" pos="3840">
          <p15:clr>
            <a:srgbClr val="A4A3A4"/>
          </p15:clr>
        </p15:guide>
        <p15:guide id="7" pos="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E5D"/>
    <a:srgbClr val="95C19D"/>
    <a:srgbClr val="E1515F"/>
    <a:srgbClr val="E77580"/>
    <a:srgbClr val="E79686"/>
    <a:srgbClr val="F3CCC1"/>
    <a:srgbClr val="ECD6C7"/>
    <a:srgbClr val="ECF177"/>
    <a:srgbClr val="716E77"/>
    <a:srgbClr val="A39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4" autoAdjust="0"/>
    <p:restoredTop sz="91172" autoAdjust="0"/>
  </p:normalViewPr>
  <p:slideViewPr>
    <p:cSldViewPr snapToGrid="0" snapToObjects="1">
      <p:cViewPr>
        <p:scale>
          <a:sx n="80" d="100"/>
          <a:sy n="80" d="100"/>
        </p:scale>
        <p:origin x="1216" y="560"/>
      </p:cViewPr>
      <p:guideLst>
        <p:guide orient="horz" pos="2160"/>
        <p:guide orient="horz" pos="1208"/>
        <p:guide orient="horz" pos="2208"/>
        <p:guide orient="horz" pos="936"/>
        <p:guide orient="horz" pos="1040"/>
        <p:guide pos="3840"/>
        <p:guide pos="5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6CCCB-0F59-49FE-B71C-56C5075C0E1F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DD0D-58C0-4144-BAE4-D66978E879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16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色块重新勾一下 颜色变浅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6DD0D-58C0-4144-BAE4-D66978E8793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561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图的水印要去掉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14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05398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6DD0D-58C0-4144-BAE4-D66978E8793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30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000" u="none" dirty="0">
                <a:latin typeface="微软雅黑" panose="020B0503020204020204" charset="-122"/>
                <a:ea typeface="微软雅黑" panose="020B0503020204020204" charset="-122"/>
              </a:rPr>
              <a:t>告别了因后排车身结构、座椅以及乘客带来的视线遮挡，同时带来了</a:t>
            </a:r>
            <a:r>
              <a:rPr lang="en-US" altLang="zh-CN" sz="1000" u="none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000" u="none" dirty="0">
                <a:latin typeface="微软雅黑" panose="020B0503020204020204" charset="-122"/>
                <a:ea typeface="微软雅黑" panose="020B0503020204020204" charset="-122"/>
              </a:rPr>
              <a:t>倍于传统视野的广角视野</a:t>
            </a:r>
            <a:endParaRPr lang="zh-CN" altLang="zh-CN" sz="1000" b="0" kern="1200" dirty="0">
              <a:solidFill>
                <a:schemeClr val="tx1"/>
              </a:solidFill>
              <a:effectLst/>
              <a:latin typeface="LEXUS 简正线 U" panose="020B0304040101010104" pitchFamily="34" charset="-122"/>
              <a:ea typeface="LEXUS 简正线 U" panose="020B03040401010101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4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6760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000" b="0" kern="1200" dirty="0">
              <a:solidFill>
                <a:schemeClr val="tx1"/>
              </a:solidFill>
              <a:effectLst/>
              <a:latin typeface="LEXUS 简正线 U" panose="020B0304040101010104" pitchFamily="34" charset="-122"/>
              <a:ea typeface="LEXUS 简正线 U" panose="020B03040401010101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5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43819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000" b="0" kern="1200" dirty="0">
              <a:solidFill>
                <a:schemeClr val="tx1"/>
              </a:solidFill>
              <a:effectLst/>
              <a:latin typeface="LEXUS 简正线 U" panose="020B0304040101010104" pitchFamily="34" charset="-122"/>
              <a:ea typeface="LEXUS 简正线 U" panose="020B03040401010101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6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8251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使用条件</a:t>
            </a:r>
            <a:endParaRPr lang="en-US" altLang="zh-CN" sz="1000" dirty="0">
              <a:solidFill>
                <a:schemeClr val="bg1"/>
              </a:solidFill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①车辆锁车状态下或者车辆解锁未通电状态下    ②智能钥匙距离车辆后保险杠</a:t>
            </a:r>
            <a:r>
              <a:rPr lang="en-US" altLang="zh-CN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1</a:t>
            </a:r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米范围内</a:t>
            </a:r>
          </a:p>
          <a:p>
            <a:endParaRPr lang="zh-CN" altLang="zh-CN" sz="1000" b="0" kern="1200" dirty="0">
              <a:solidFill>
                <a:schemeClr val="tx1"/>
              </a:solidFill>
              <a:effectLst/>
              <a:latin typeface="LEXUS 简正线 U" panose="020B0304040101010104" pitchFamily="34" charset="-122"/>
              <a:ea typeface="LEXUS 简正线 U" panose="020B03040401010101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7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0680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使用条件</a:t>
            </a:r>
            <a:endParaRPr lang="en-US" altLang="zh-CN" sz="1000" dirty="0">
              <a:solidFill>
                <a:schemeClr val="bg1"/>
              </a:solidFill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  <a:p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①车辆锁车状态下或者车辆解锁未通电状态下    ②智能钥匙距离车辆后保险杠</a:t>
            </a:r>
            <a:r>
              <a:rPr lang="en-US" altLang="zh-CN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1</a:t>
            </a:r>
            <a:r>
              <a:rPr lang="zh-CN" altLang="en-US" sz="10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</a:rPr>
              <a:t>米范围内</a:t>
            </a:r>
          </a:p>
          <a:p>
            <a:endParaRPr lang="zh-CN" altLang="zh-CN" sz="1000" b="0" kern="1200" dirty="0">
              <a:solidFill>
                <a:schemeClr val="tx1"/>
              </a:solidFill>
              <a:effectLst/>
              <a:latin typeface="LEXUS 简正线 U" panose="020B0304040101010104" pitchFamily="34" charset="-122"/>
              <a:ea typeface="LEXUS 简正线 U" panose="020B03040401010101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8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9477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纯正精品优点：</a:t>
            </a:r>
            <a:endParaRPr lang="en-US" altLang="zh-CN" sz="1200" b="1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LEXUS-HeiS-Medium-U Medium" panose="020B0604050101010104" pitchFamily="34" charset="-122"/>
                <a:ea typeface="LEXUS-HeiS-Medium-U Medium" panose="020B0604050101010104" pitchFamily="34" charset="-122"/>
                <a:cs typeface="微软雅黑" panose="020B0503020204020204" pitchFamily="34" charset="-122"/>
              </a:rPr>
              <a:t>不受温度、遮挡物影响，能准确判断车主发出的指令，实现对汽车尾部开启或关闭</a:t>
            </a:r>
            <a:endParaRPr lang="en-US" altLang="zh-CN" sz="1200" dirty="0">
              <a:latin typeface="LEXUS-HeiS-Medium-U Medium" panose="020B0604050101010104" pitchFamily="34" charset="-122"/>
              <a:ea typeface="LEXUS-HeiS-Medium-U Medium" panose="020B06040501010101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200" b="1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缺点：</a:t>
            </a:r>
            <a:endParaRPr lang="en-US" altLang="zh-CN" sz="1200" b="1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研发制造成本高</a:t>
            </a:r>
            <a:endParaRPr lang="en-US" altLang="zh-CN" sz="1200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r>
              <a:rPr lang="zh-CN" altLang="en-US" sz="1200" b="1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市贩品优点：</a:t>
            </a:r>
            <a:endParaRPr lang="en-US" altLang="zh-CN" sz="1200" b="1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价格低</a:t>
            </a:r>
            <a:endParaRPr lang="en-US" altLang="zh-CN" sz="1200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r>
              <a:rPr lang="zh-CN" altLang="en-US" sz="1200" b="1" dirty="0">
                <a:latin typeface="LEXUS-HeiS-Medium-U Medium" panose="020B0604050101010104" pitchFamily="34" charset="-122"/>
                <a:ea typeface="LEXUS-HeiS-Medium-U Medium" panose="020B0604050101010104" pitchFamily="34" charset="-122"/>
              </a:rPr>
              <a:t>缺点：</a:t>
            </a:r>
            <a:endParaRPr lang="en-US" altLang="zh-CN" sz="1200" b="1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CN" altLang="en-US" sz="1200" dirty="0">
                <a:latin typeface="LEXUS-HeiS-Medium-U Medium" panose="020B0604050101010104" pitchFamily="34" charset="-122"/>
                <a:ea typeface="LEXUS-HeiS-Medium-U Medium" panose="020B0604050101010104" pitchFamily="34" charset="-122"/>
                <a:cs typeface="微软雅黑" panose="020B0503020204020204" pitchFamily="34" charset="-122"/>
              </a:rPr>
              <a:t>易受到温度影响，当温度达到37℃，判断失灵或易受遮挡物覆盖而失灵</a:t>
            </a:r>
            <a:endParaRPr lang="zh-CN" altLang="en-US" sz="1200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  <a:p>
            <a:pPr marL="171450" indent="-171450">
              <a:buFont typeface="Arial" panose="020B0604020202020204" pitchFamily="34" charset="0"/>
              <a:buNone/>
            </a:pPr>
            <a:endParaRPr lang="zh-CN" altLang="en-US" sz="1200" dirty="0">
              <a:latin typeface="LEXUS-HeiS-Medium-U Medium" panose="020B0604050101010104" pitchFamily="34" charset="-122"/>
              <a:ea typeface="LEXUS-HeiS-Medium-U Medium" panose="020B06040501010101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9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85385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图的水印要去掉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089372-A661-494F-90C4-94E25994D307}" type="slidenum">
              <a:rPr lang="en-NZ" smtClean="0"/>
              <a:pPr/>
              <a:t>13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4459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Relationship Id="rId3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Relationship Id="rId3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jpeg"/><Relationship Id="rId3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Relationship Id="rId3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Relationship Id="rId3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jpeg"/><Relationship Id="rId3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Relationship Id="rId3" Type="http://schemas.openxmlformats.org/officeDocument/2006/relationships/image" Target="../media/image15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jpeg"/><Relationship Id="rId3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8.jpeg"/><Relationship Id="rId3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9.jpeg"/><Relationship Id="rId3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eg"/><Relationship Id="rId3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1.jpeg"/><Relationship Id="rId3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3.jpeg"/><Relationship Id="rId3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jpeg"/><Relationship Id="rId3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8.jpeg"/><Relationship Id="rId3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0.jpeg"/><Relationship Id="rId3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1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2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4.jpe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45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08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12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7C66B2-DB5E-EF42-BC3E-8844BAB7C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6"/>
            <a:ext cx="10801201" cy="432048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A7BD9AF-A7E1-9944-9492-8B6D79D93873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02052CF-F9E7-714A-BDAE-9BE0ECB4D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965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3BE3EB09-EF6D-614B-B82C-CB4B786EC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3567D619-CB47-F041-985A-230E32AF2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42182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DD82E332-C6ED-164F-A8EB-880825F13C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91C824A0-410D-6B48-8496-19D520DE47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5C4742B1-6E78-8545-8037-BFF78FB98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65B4BFC-FB31-1447-90A4-1A4617DE3E49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D1269836-075A-E941-ACB4-4F85E0AD8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7805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49AC75A5-3015-A44F-BE2F-88DAF25B1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="" xmlns:a16="http://schemas.microsoft.com/office/drawing/2014/main" id="{95547862-8F6A-BC48-853E-7BF0F3AB5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90248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C21DD09-D74B-6A41-995D-4EFFC7616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5C1AED7A-5027-0946-AA64-E69562BB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B918CFE5-7401-9141-852A-F872961E9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DD6F9D5-0A6C-A342-B1B0-8A5561580C6F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56FDB6CC-6ABF-6644-A959-4F90B5A61A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18763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C1332D7-0D98-FA4F-A93A-534F7C2A5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4F297D2-80C2-2E4F-8CB7-F59A0AA85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49E54C87-DFDA-584F-A1B8-E7CED389F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2057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E4A07ADA-AE47-744D-8821-86812D6B4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0BE7DE76-BE2E-B348-A3EE-57D3515AE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787CCF34-DBD3-FE4D-9FD3-F74393043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7353E80-BDE4-274C-A921-41B6F18C8D34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A720131A-9C1C-5D4A-81C9-159358FB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6622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69311F-A580-CE48-A948-62D0E26CF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8DFB99-741F-A844-B32C-FCF7F3D73B13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0EF27445-E565-B74B-8474-42F700F9D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61FE874-26EB-784F-94DC-4BC0723A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133791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ABA440C8-A154-EE4F-A435-55502FC1D0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BB072999-EDA2-614F-B297-0A2E718A3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F4E8928F-E0A0-C84F-8EDF-BFD426CE88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B83C984-46D2-8A43-9EAA-800D34A8DBB5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68DB420A-6A80-A042-B7BC-519D2D0AAF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6653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DF1A63-01E3-CE4C-B54B-07D564DE9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78186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233699B0-9E41-5F44-A086-D7559F79E5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5547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A696F9-EABC-C94E-87F5-F27AFD861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0"/>
            <a:ext cx="1221028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2E7E09-7F2F-104C-8668-70520B832003}"/>
              </a:ext>
            </a:extLst>
          </p:cNvPr>
          <p:cNvSpPr/>
          <p:nvPr userDrawn="1"/>
        </p:nvSpPr>
        <p:spPr>
          <a:xfrm>
            <a:off x="-24680" y="0"/>
            <a:ext cx="12313368" cy="6858000"/>
          </a:xfrm>
          <a:prstGeom prst="rect">
            <a:avLst/>
          </a:prstGeom>
          <a:gradFill>
            <a:gsLst>
              <a:gs pos="14000">
                <a:schemeClr val="tx1">
                  <a:lumMod val="84000"/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784575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F5BB51D1-149F-9B44-A424-F82D6F3011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35433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84B7D-FAA5-4B4B-8D91-212C076E1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482142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FD9FD487-F268-B148-96E4-5FAE36B642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772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5864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C2878D-1754-0B4E-9B11-1FB14FA0E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B45A464A-0114-2F4B-8D44-ACBDED0A9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4B067096-A88B-6946-8BFD-B0C32A089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90248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562C4F93-4F01-B249-A859-8AEA4A287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0478D3EF-FB35-2749-8467-1935ECF902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25BA455A-CC1B-554F-9941-9F0342614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6390E4B-35AF-1546-9963-5E77B2E40B07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B3D7C296-A357-CA46-B47A-0833ABD4B5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57141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96D411-367F-DE44-B86F-24693F081E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95547862-8F6A-BC48-853E-7BF0F3AB5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4749415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C21DD09-D74B-6A41-995D-4EFFC7616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5C1AED7A-5027-0946-AA64-E69562BB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B918CFE5-7401-9141-852A-F872961E9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49AC75A5-3015-A44F-BE2F-88DAF25B1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FD4A5C4D-67F1-5E4C-B8C9-1F5BBDA61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0" name="コンテンツ プレースホルダー 2"/>
          <p:cNvSpPr>
            <a:spLocks noGrp="1"/>
          </p:cNvSpPr>
          <p:nvPr>
            <p:ph sz="quarter" idx="17" hasCustomPrompt="1"/>
          </p:nvPr>
        </p:nvSpPr>
        <p:spPr>
          <a:xfrm>
            <a:off x="859896" y="2113968"/>
            <a:ext cx="86400" cy="17316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643554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E9E6745F-DAB6-B248-B478-7A0CF8A76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5470" y="395786"/>
            <a:ext cx="5258776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2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Work Flow slide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9C105C5C-DB09-9B48-BE37-71390178EE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340768"/>
            <a:ext cx="11089232" cy="100811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1000"/>
              </a:spcBef>
              <a:buNone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458788" indent="-215900">
              <a:spcBef>
                <a:spcPts val="900"/>
              </a:spcBef>
              <a:tabLst/>
              <a:defRPr sz="2000">
                <a:solidFill>
                  <a:schemeClr val="bg1"/>
                </a:solidFill>
              </a:defRPr>
            </a:lvl2pPr>
            <a:lvl3pPr marL="809625" indent="-215900">
              <a:spcBef>
                <a:spcPts val="900"/>
              </a:spcBef>
              <a:tabLst/>
              <a:defRPr sz="18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Editable body copy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="" xmlns:a16="http://schemas.microsoft.com/office/drawing/2014/main" id="{8FBA3758-16A0-D14A-BD36-337B1D31271F}"/>
              </a:ext>
            </a:extLst>
          </p:cNvPr>
          <p:cNvSpPr/>
          <p:nvPr userDrawn="1"/>
        </p:nvSpPr>
        <p:spPr>
          <a:xfrm>
            <a:off x="808086" y="2636912"/>
            <a:ext cx="3816424" cy="1800200"/>
          </a:xfrm>
          <a:prstGeom prst="homePlate">
            <a:avLst>
              <a:gd name="adj" fmla="val 2289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64720C1A-BDFE-E146-B6ED-4700DEA3F3E3}"/>
              </a:ext>
            </a:extLst>
          </p:cNvPr>
          <p:cNvSpPr/>
          <p:nvPr userDrawn="1"/>
        </p:nvSpPr>
        <p:spPr>
          <a:xfrm>
            <a:off x="440848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="" xmlns:a16="http://schemas.microsoft.com/office/drawing/2014/main" id="{E3B464B9-0F71-424C-BC88-02B2AA03265F}"/>
              </a:ext>
            </a:extLst>
          </p:cNvPr>
          <p:cNvSpPr/>
          <p:nvPr userDrawn="1"/>
        </p:nvSpPr>
        <p:spPr>
          <a:xfrm>
            <a:off x="764884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376484-E90C-F04E-B131-5D61FED1F3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590" y="2708275"/>
            <a:ext cx="331152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194D7AD1-383D-8841-8460-9BA6874F35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34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D95E0D3F-8EC7-5649-B14D-1D587E65EF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5631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7D7869EA-8258-0C41-A3E5-4FCD4D1F17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590" y="4648587"/>
            <a:ext cx="331152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20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="" xmlns:a16="http://schemas.microsoft.com/office/drawing/2014/main" id="{06121E29-064A-1641-86F9-CFB9DAF65A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2727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="" xmlns:a16="http://schemas.microsoft.com/office/drawing/2014/main" id="{0018615F-C088-3949-9CA2-1FDCB1416F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4278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402FFF50-5B9E-9E4D-9918-BF72DA49AC37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28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lid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4B8345-AEAD-DF43-87C3-D67DD216A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9E6745F-DAB6-B248-B478-7A0CF8A76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5470" y="395786"/>
            <a:ext cx="5258776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Workflow slide</a:t>
            </a:r>
          </a:p>
        </p:txBody>
      </p:sp>
      <p:sp>
        <p:nvSpPr>
          <p:cNvPr id="8" name="Pentagon 7">
            <a:extLst>
              <a:ext uri="{FF2B5EF4-FFF2-40B4-BE49-F238E27FC236}">
                <a16:creationId xmlns="" xmlns:a16="http://schemas.microsoft.com/office/drawing/2014/main" id="{5A79C9B3-40EA-6841-962A-BB4931099614}"/>
              </a:ext>
            </a:extLst>
          </p:cNvPr>
          <p:cNvSpPr/>
          <p:nvPr userDrawn="1"/>
        </p:nvSpPr>
        <p:spPr>
          <a:xfrm>
            <a:off x="808086" y="2636912"/>
            <a:ext cx="3816424" cy="1800200"/>
          </a:xfrm>
          <a:prstGeom prst="homePlate">
            <a:avLst>
              <a:gd name="adj" fmla="val 228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="" xmlns:a16="http://schemas.microsoft.com/office/drawing/2014/main" id="{65D17357-6BFE-1941-B56A-C8F51F73177D}"/>
              </a:ext>
            </a:extLst>
          </p:cNvPr>
          <p:cNvSpPr/>
          <p:nvPr userDrawn="1"/>
        </p:nvSpPr>
        <p:spPr>
          <a:xfrm>
            <a:off x="440848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="" xmlns:a16="http://schemas.microsoft.com/office/drawing/2014/main" id="{480B83C1-8261-F644-8639-88185FC10CFE}"/>
              </a:ext>
            </a:extLst>
          </p:cNvPr>
          <p:cNvSpPr/>
          <p:nvPr userDrawn="1"/>
        </p:nvSpPr>
        <p:spPr>
          <a:xfrm>
            <a:off x="764884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CF6605B9-0F65-4D4B-9FFA-E92299353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590" y="2708275"/>
            <a:ext cx="331152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99737036-FF00-C544-808C-D5A2177D41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34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91CC5985-5A7F-6441-BC10-7E669F1E87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5631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180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6AB7B642-A681-B34E-977A-6F85EA6BC1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590" y="4648587"/>
            <a:ext cx="3311525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82827E12-373D-8B4F-AD69-9F7C005EDE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2727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9FCBB0C0-51D7-0448-A90C-8B8B74462D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4278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0E1F1297-EA50-094F-9E80-E44D36C54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340768"/>
            <a:ext cx="11089232" cy="100811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1000"/>
              </a:spcBef>
              <a:buNone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458788" indent="-215900">
              <a:spcBef>
                <a:spcPts val="900"/>
              </a:spcBef>
              <a:tabLst/>
              <a:defRPr sz="2000">
                <a:solidFill>
                  <a:schemeClr val="bg1"/>
                </a:solidFill>
              </a:defRPr>
            </a:lvl2pPr>
            <a:lvl3pPr marL="809625" indent="-215900">
              <a:spcBef>
                <a:spcPts val="900"/>
              </a:spcBef>
              <a:tabLst/>
              <a:defRPr sz="18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Editable body copy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149BC7BD-9B26-2540-8A35-E260F4E77806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059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Slide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18633A-4C2C-F74F-8504-1FAD714DB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67177852-F196-3F4A-BB03-501EC107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595470" y="395786"/>
            <a:ext cx="5258776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Workflow slide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2A5714F6-4A60-504E-89D3-B89AF65521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2" y="1340768"/>
            <a:ext cx="11089232" cy="100811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1000"/>
              </a:spcBef>
              <a:buNone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458788" indent="-215900">
              <a:spcBef>
                <a:spcPts val="900"/>
              </a:spcBef>
              <a:tabLst/>
              <a:defRPr sz="2000">
                <a:solidFill>
                  <a:schemeClr val="bg1"/>
                </a:solidFill>
              </a:defRPr>
            </a:lvl2pPr>
            <a:lvl3pPr marL="809625" indent="-215900">
              <a:spcBef>
                <a:spcPts val="900"/>
              </a:spcBef>
              <a:tabLst/>
              <a:defRPr sz="1800">
                <a:solidFill>
                  <a:schemeClr val="bg1"/>
                </a:solidFill>
              </a:defRPr>
            </a:lvl3pPr>
            <a:lvl4pPr marL="1093788" indent="-203200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4pPr>
            <a:lvl5pPr marL="1323975" indent="-230188">
              <a:spcBef>
                <a:spcPts val="900"/>
              </a:spcBef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Editable body copy</a:t>
            </a:r>
          </a:p>
        </p:txBody>
      </p:sp>
      <p:sp>
        <p:nvSpPr>
          <p:cNvPr id="14" name="Pentagon 13">
            <a:extLst>
              <a:ext uri="{FF2B5EF4-FFF2-40B4-BE49-F238E27FC236}">
                <a16:creationId xmlns="" xmlns:a16="http://schemas.microsoft.com/office/drawing/2014/main" id="{24A58881-AB54-8E4B-9128-CD142D5D496D}"/>
              </a:ext>
            </a:extLst>
          </p:cNvPr>
          <p:cNvSpPr/>
          <p:nvPr userDrawn="1"/>
        </p:nvSpPr>
        <p:spPr>
          <a:xfrm>
            <a:off x="808086" y="2636912"/>
            <a:ext cx="3816424" cy="1800200"/>
          </a:xfrm>
          <a:prstGeom prst="homePlate">
            <a:avLst>
              <a:gd name="adj" fmla="val 2289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="" xmlns:a16="http://schemas.microsoft.com/office/drawing/2014/main" id="{5ABF007E-2B84-3242-8328-1DC5361F67ED}"/>
              </a:ext>
            </a:extLst>
          </p:cNvPr>
          <p:cNvSpPr/>
          <p:nvPr userDrawn="1"/>
        </p:nvSpPr>
        <p:spPr>
          <a:xfrm>
            <a:off x="440848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="" xmlns:a16="http://schemas.microsoft.com/office/drawing/2014/main" id="{824E8486-9A8B-E84F-A74B-AEFCF22D2C8E}"/>
              </a:ext>
            </a:extLst>
          </p:cNvPr>
          <p:cNvSpPr/>
          <p:nvPr userDrawn="1"/>
        </p:nvSpPr>
        <p:spPr>
          <a:xfrm>
            <a:off x="7648846" y="2636912"/>
            <a:ext cx="3487714" cy="1800200"/>
          </a:xfrm>
          <a:custGeom>
            <a:avLst/>
            <a:gdLst>
              <a:gd name="connsiteX0" fmla="*/ 0 w 3487714"/>
              <a:gd name="connsiteY0" fmla="*/ 0 h 1800200"/>
              <a:gd name="connsiteX1" fmla="*/ 3075486 w 3487714"/>
              <a:gd name="connsiteY1" fmla="*/ 0 h 1800200"/>
              <a:gd name="connsiteX2" fmla="*/ 3487714 w 3487714"/>
              <a:gd name="connsiteY2" fmla="*/ 900100 h 1800200"/>
              <a:gd name="connsiteX3" fmla="*/ 3075486 w 3487714"/>
              <a:gd name="connsiteY3" fmla="*/ 1800200 h 1800200"/>
              <a:gd name="connsiteX4" fmla="*/ 0 w 3487714"/>
              <a:gd name="connsiteY4" fmla="*/ 1800200 h 1800200"/>
              <a:gd name="connsiteX5" fmla="*/ 412228 w 3487714"/>
              <a:gd name="connsiteY5" fmla="*/ 900100 h 1800200"/>
              <a:gd name="connsiteX6" fmla="*/ 0 w 3487714"/>
              <a:gd name="connsiteY6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7714" h="1800200">
                <a:moveTo>
                  <a:pt x="0" y="0"/>
                </a:moveTo>
                <a:lnTo>
                  <a:pt x="3075486" y="0"/>
                </a:lnTo>
                <a:lnTo>
                  <a:pt x="3487714" y="900100"/>
                </a:lnTo>
                <a:lnTo>
                  <a:pt x="3075486" y="1800200"/>
                </a:lnTo>
                <a:lnTo>
                  <a:pt x="0" y="1800200"/>
                </a:lnTo>
                <a:lnTo>
                  <a:pt x="412228" y="9001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obel-Light" panose="02000506020000020004" pitchFamily="2" charset="0"/>
              <a:cs typeface="Nobel-Light" panose="02000506020000020004" pitchFamily="2" charset="0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F0E80F67-6BF4-0344-A143-7AB109E982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0590" y="2708275"/>
            <a:ext cx="331152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636CE7CA-9E15-DD4F-AB8C-C57A2A2ED8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34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23BAA37E-51B8-314E-8AEE-3107D818DF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05631" y="2708275"/>
            <a:ext cx="2826775" cy="16573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51864A68-B763-7A43-B8E4-5E8DAB9A22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590" y="4648587"/>
            <a:ext cx="3311525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C262F38C-BA5E-2749-AC37-804496EA1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72727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="" xmlns:a16="http://schemas.microsoft.com/office/drawing/2014/main" id="{75982969-A904-6646-A5D7-DE96192158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84278" y="4648587"/>
            <a:ext cx="2848128" cy="165735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300"/>
              </a:spcBef>
              <a:defRPr lang="en-US" altLang="ja-JP" sz="2000" kern="1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spcBef>
                <a:spcPts val="300"/>
              </a:spcBef>
              <a:defRPr sz="1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>
              <a:spcBef>
                <a:spcPts val="300"/>
              </a:spcBef>
              <a:defRPr sz="12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Editable body copy</a:t>
            </a:r>
          </a:p>
          <a:p>
            <a:pPr lvl="1"/>
            <a:r>
              <a:rPr lang="en-US" dirty="0"/>
              <a:t>Editable body copy</a:t>
            </a:r>
          </a:p>
          <a:p>
            <a:pPr lvl="2"/>
            <a:r>
              <a:rPr lang="en-US" dirty="0"/>
              <a:t>Editable body copy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043A715-EC3B-E24B-AC77-F979FE9DBEBA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2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C57D2F1-AB6B-D646-B596-57C131E95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D0D9561-E154-7543-8D06-7AF9B72F9B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D06025C-56D5-4841-BBB1-BE533BD13A96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E8ABD822-D7BA-7C40-B5B5-5F11141BFB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1591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00AE87-C3D0-3942-870C-1CC33BC79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161A43-230D-6D48-91E6-6DF531926408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AC3859B5-2CA5-7541-8A1C-5E287289F7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1359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166515-6645-9F43-9F3E-DD59255E3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C419FEF-C7FE-2B41-995B-B1C7D1CEA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06D1804A-D654-8B4E-B991-28F3BBD67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D857235-7925-B941-9B6B-19FC4BF616C5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3EA77326-A696-3140-B9B8-095FC8FF0F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371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EBB670-6391-4D4F-A0BE-9334CB4F7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F4E8F22-E38E-6542-BA89-B6340EB2ABFF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DA69F59-E614-194B-BE1F-66E8133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0E7DEAF6-C0C5-8D41-9EDE-AA84DB517F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A12C5F-D13B-614F-BEF8-375C417A5BCC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4" name="Slide Number Placeholder 17">
            <a:extLst>
              <a:ext uri="{FF2B5EF4-FFF2-40B4-BE49-F238E27FC236}">
                <a16:creationId xmlns="" xmlns:a16="http://schemas.microsoft.com/office/drawing/2014/main" id="{0367308C-8A87-8B43-A9CE-A69FF7DD3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741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69311F-A580-CE48-A948-62D0E26CF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8DFB99-741F-A844-B32C-FCF7F3D73B13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2A48F9A-CB25-3247-92C6-DD5C86AEF6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DD6538F-7418-BD42-8E13-F713A8177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7408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D675C26C-ECDB-5C4F-9693-1FDB1E24F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2468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8F05534-CD46-8840-B841-AE0954FE1647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="" xmlns:a16="http://schemas.microsoft.com/office/drawing/2014/main" id="{93A9CF33-F41B-7E4F-84EF-15352414B7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7607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161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DF1A63-01E3-CE4C-B54B-07D564DE9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2638C96-88A5-144C-A275-EDEABC48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ABDDC1E-6501-A84B-A257-EF5019467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AC718A8-526E-864C-8A7D-40FF6CE49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CBB47C4-9806-F443-865F-31EC30F0F42A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="" xmlns:a16="http://schemas.microsoft.com/office/drawing/2014/main" id="{6996137D-AF42-3C41-98F8-E669828C0D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0272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84B7D-FAA5-4B4B-8D91-212C076E1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6B0BC0C-F0AF-D74C-923A-B5B535389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BA3FE4C-489A-9040-9E6A-0676E626A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24072F8-96A8-8E49-9E3C-5C786013FC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754AA4D-BD52-4A46-80C3-42A083438795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EF0BF93B-4047-F545-A6ED-CEAE59EE50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98442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C2878D-1754-0B4E-9B11-1FB14FA0E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651669-0FBF-9D43-997A-91042A481E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B931A57-D6CB-7F48-8215-2BC6425800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4F02F8E-1E9B-4447-9A9C-0661C71C8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2F266F7-5689-E44D-AC17-0E03B14B0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983A8F-ACB5-624C-947D-64F2D60D907F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25E7B2CA-D22F-EB42-B5EF-5E7F41352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1367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DDAC6C2B-8407-D64F-820D-E7CF746EE1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Nobel-Book" panose="02000503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943548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00AE87-C3D0-3942-870C-1CC33BC79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AC3859B5-2CA5-7541-8A1C-5E287289F7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sz="quarter" idx="16" hasCustomPrompt="1"/>
          </p:nvPr>
        </p:nvSpPr>
        <p:spPr>
          <a:xfrm>
            <a:off x="489087" y="2350320"/>
            <a:ext cx="86400" cy="191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latin typeface="Nobel-Book" panose="02000503040000020004" pitchFamily="2" charset="0"/>
                <a:ea typeface="ＭＳ Ｐゴシック" panose="020B0600070205080204" pitchFamily="50" charset="-128"/>
              </a:defRPr>
            </a:lvl1pPr>
          </a:lstStyle>
          <a:p>
            <a:pPr lvl="0"/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173274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tmc03fs21\IG\【New】Global Branding Dept\5.DDN Indivisual Projects（個別プロジェクト）\30) Brand Shift\9. Guidelines\Lexus Logo\3D Logo\3D Logo JPEG_Hires\3D_Hires_B_RGB.jpg">
            <a:extLst>
              <a:ext uri="{FF2B5EF4-FFF2-40B4-BE49-F238E27FC236}">
                <a16:creationId xmlns="" xmlns:a16="http://schemas.microsoft.com/office/drawing/2014/main" id="{E4739F35-77FA-9F4E-B107-1130860FA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25" y="2038865"/>
            <a:ext cx="9249951" cy="27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34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C20012-B8AD-6049-B0E7-CD1B9F602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057106"/>
            <a:ext cx="9144000" cy="274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3BE3EB09-EF6D-614B-B82C-CB4B786EC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3567D619-CB47-F041-985A-230E32AF28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42182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="" xmlns:a16="http://schemas.microsoft.com/office/drawing/2014/main" id="{DD82E332-C6ED-164F-A8EB-880825F13C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="" xmlns:a16="http://schemas.microsoft.com/office/drawing/2014/main" id="{91C824A0-410D-6B48-8496-19D520DE47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5C4742B1-6E78-8545-8037-BFF78FB98E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tx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65B4BFC-FB31-1447-90A4-1A4617DE3E49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D1269836-075A-E941-ACB4-4F85E0AD849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7805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49AC75A5-3015-A44F-BE2F-88DAF25B1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="" xmlns:a16="http://schemas.microsoft.com/office/drawing/2014/main" id="{95547862-8F6A-BC48-853E-7BF0F3AB5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90248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C21DD09-D74B-6A41-995D-4EFFC7616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5C1AED7A-5027-0946-AA64-E69562BB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B918CFE5-7401-9141-852A-F872961E9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DD6F9D5-0A6C-A342-B1B0-8A5561580C6F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56FDB6CC-6ABF-6644-A959-4F90B5A61A2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18763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C1332D7-0D98-FA4F-A93A-534F7C2A5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4F297D2-80C2-2E4F-8CB7-F59A0AA854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49E54C87-DFDA-584F-A1B8-E7CED389F9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2057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E4A07ADA-AE47-744D-8821-86812D6B4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0BE7DE76-BE2E-B348-A3EE-57D3515AE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787CCF34-DBD3-FE4D-9FD3-F74393043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77353E80-BDE4-274C-A921-41B6F18C8D34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A720131A-9C1C-5D4A-81C9-159358FB6B4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6622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69311F-A580-CE48-A948-62D0E26CF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8DFB99-741F-A844-B32C-FCF7F3D73B13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0EF27445-E565-B74B-8474-42F700F9D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61FE874-26EB-784F-94DC-4BC0723A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133791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ABA440C8-A154-EE4F-A435-55502FC1D0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="" xmlns:a16="http://schemas.microsoft.com/office/drawing/2014/main" id="{BB072999-EDA2-614F-B297-0A2E718A3C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F4E8928F-E0A0-C84F-8EDF-BFD426CE88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B83C984-46D2-8A43-9EAA-800D34A8DBB5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68DB420A-6A80-A042-B7BC-519D2D0AAF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96653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09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DF1A63-01E3-CE4C-B54B-07D564DE9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878186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233699B0-9E41-5F44-A086-D7559F79E5A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065547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A696F9-EABC-C94E-87F5-F27AFD8611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" y="0"/>
            <a:ext cx="1221028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2E7E09-7F2F-104C-8668-70520B832003}"/>
              </a:ext>
            </a:extLst>
          </p:cNvPr>
          <p:cNvSpPr/>
          <p:nvPr userDrawn="1"/>
        </p:nvSpPr>
        <p:spPr>
          <a:xfrm>
            <a:off x="-24680" y="0"/>
            <a:ext cx="12313368" cy="6858000"/>
          </a:xfrm>
          <a:prstGeom prst="rect">
            <a:avLst/>
          </a:prstGeom>
          <a:gradFill>
            <a:gsLst>
              <a:gs pos="14000">
                <a:schemeClr val="tx1">
                  <a:lumMod val="84000"/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784575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F5BB51D1-149F-9B44-A424-F82D6F30117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35433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84B7D-FAA5-4B4B-8D91-212C076E1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7F8050-27E6-9D4C-A7BB-23A6AE2A1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61236" y="1144342"/>
            <a:ext cx="1976582" cy="52708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="" xmlns:a16="http://schemas.microsoft.com/office/drawing/2014/main" id="{080177FB-6E72-224C-B7D3-6B851D9F39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4821423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B43DA414-61AC-5145-9C63-3EBB8265AE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Name and Division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="" xmlns:a16="http://schemas.microsoft.com/office/drawing/2014/main" id="{704CFC71-7377-4D45-9F3D-9E72F268D1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F3E13B85-E40C-974D-BF8D-3897EAF1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1"/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48A5C24-EC8F-B042-928A-A5D8DDADA5CE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FD9FD487-F268-B148-96E4-5FAE36B642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7727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C2878D-1754-0B4E-9B11-1FB14FA0E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B45A464A-0114-2F4B-8D44-ACBDED0A94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4B067096-A88B-6946-8BFD-B0C32A0895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9024899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562C4F93-4F01-B249-A859-8AEA4A287E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="" xmlns:a16="http://schemas.microsoft.com/office/drawing/2014/main" id="{0478D3EF-FB35-2749-8467-1935ECF902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25BA455A-CC1B-554F-9941-9F0342614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6390E4B-35AF-1546-9963-5E77B2E40B07}"/>
              </a:ext>
            </a:extLst>
          </p:cNvPr>
          <p:cNvSpPr/>
          <p:nvPr userDrawn="1"/>
        </p:nvSpPr>
        <p:spPr>
          <a:xfrm>
            <a:off x="861236" y="2113968"/>
            <a:ext cx="85060" cy="173310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B3D7C296-A357-CA46-B47A-0833ABD4B5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571413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C96D411-367F-DE44-B86F-24693F081E8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="" xmlns:a16="http://schemas.microsoft.com/office/drawing/2014/main" id="{95547862-8F6A-BC48-853E-7BF0F3AB52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8553" y="2096979"/>
            <a:ext cx="4749415" cy="1750095"/>
          </a:xfrm>
          <a:prstGeom prst="rect">
            <a:avLst/>
          </a:prstGeom>
        </p:spPr>
        <p:txBody>
          <a:bodyPr anchor="ctr"/>
          <a:lstStyle>
            <a:lvl1pPr>
              <a:defRPr sz="4000" spc="0" baseline="0">
                <a:solidFill>
                  <a:schemeClr val="bg2">
                    <a:lumMod val="10000"/>
                  </a:schemeClr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TITLE</a:t>
            </a:r>
            <a:br>
              <a:rPr lang="en-NZ" dirty="0"/>
            </a:br>
            <a:r>
              <a:rPr lang="en-NZ" dirty="0"/>
              <a:t>OF </a:t>
            </a:r>
            <a:br>
              <a:rPr lang="en-NZ" dirty="0"/>
            </a:br>
            <a:r>
              <a:rPr lang="en-NZ" dirty="0"/>
              <a:t>PRESENTATION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AC21DD09-D74B-6A41-995D-4EFFC7616A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046572" y="410256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Department and Division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5C1AED7A-5027-0946-AA64-E69562BB4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043433" y="5363952"/>
            <a:ext cx="6755716" cy="40798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NZ" altLang="ja-JP" dirty="0" err="1"/>
              <a:t>dd</a:t>
            </a:r>
            <a:r>
              <a:rPr lang="en-NZ" altLang="ja-JP" dirty="0"/>
              <a:t>/mm/</a:t>
            </a:r>
            <a:r>
              <a:rPr lang="en-NZ" altLang="ja-JP" dirty="0" err="1"/>
              <a:t>yy</a:t>
            </a:r>
            <a:endParaRPr lang="en-NZ" altLang="ja-JP" dirty="0"/>
          </a:p>
        </p:txBody>
      </p:sp>
      <p:sp>
        <p:nvSpPr>
          <p:cNvPr id="25" name="Text Placeholder 2">
            <a:extLst>
              <a:ext uri="{FF2B5EF4-FFF2-40B4-BE49-F238E27FC236}">
                <a16:creationId xmlns="" xmlns:a16="http://schemas.microsoft.com/office/drawing/2014/main" id="{B918CFE5-7401-9141-852A-F872961E9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46572" y="4741437"/>
            <a:ext cx="6755716" cy="407987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NZ" sz="2500" kern="1200" spc="400" baseline="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Nobel-Regular" panose="02000503030000020004" pitchFamily="2" charset="0"/>
              </a:defRPr>
            </a:lvl1pPr>
          </a:lstStyle>
          <a:p>
            <a:r>
              <a:rPr lang="en-NZ" dirty="0"/>
              <a:t>Presenters Name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="" xmlns:a16="http://schemas.microsoft.com/office/drawing/2014/main" id="{49AC75A5-3015-A44F-BE2F-88DAF25B1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58449" y="1233482"/>
            <a:ext cx="1976582" cy="348808"/>
          </a:xfrm>
          <a:prstGeom prst="rect">
            <a:avLst/>
          </a:prstGeom>
        </p:spPr>
      </p:pic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FD4A5C4D-67F1-5E4C-B8C9-1F5BBDA61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0" name="コンテンツ プレースホルダー 2"/>
          <p:cNvSpPr>
            <a:spLocks noGrp="1"/>
          </p:cNvSpPr>
          <p:nvPr>
            <p:ph sz="quarter" idx="17" hasCustomPrompt="1"/>
          </p:nvPr>
        </p:nvSpPr>
        <p:spPr>
          <a:xfrm>
            <a:off x="859896" y="2113968"/>
            <a:ext cx="86400" cy="17316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643554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7C66B2-DB5E-EF42-BC3E-8844BAB7C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6"/>
            <a:ext cx="10801201" cy="432048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A7BD9AF-A7E1-9944-9492-8B6D79D93873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02052CF-F9E7-714A-BDAE-9BE0ECB4D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02334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887121-DA38-EA43-B96C-D6FF20822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F1559C6D-4317-AA46-BAB3-6CD813F0D9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4536675-CD15-A94E-808B-8D6F84477752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75464016-775B-B140-8812-D9666C711A4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6"/>
            <a:ext cx="10801201" cy="432048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41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B27CFA-4D13-064D-9857-C0297C555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47CC402-D737-D149-ACF6-395C9F6B0D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399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83AC8C-9CC7-A54B-9858-CB39E4BD1027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825EA4C4-FAC7-8D47-9E90-4595142CC4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6"/>
            <a:ext cx="10801201" cy="432048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361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7C66B2-DB5E-EF42-BC3E-8844BAB7C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7"/>
            <a:ext cx="5112568" cy="431936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EF680B5D-7167-924C-AF0A-D048ACEDB4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8008" y="1773937"/>
            <a:ext cx="5112568" cy="431936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8854B0-9314-934B-A796-5B8219D039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 (Two Columns)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6B50FE1-7B9C-FC47-8418-2C8080820FD5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69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genda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887121-DA38-EA43-B96C-D6FF20822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41BD9FBF-4057-CE4A-95FF-A7E4437BE4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7"/>
            <a:ext cx="5112568" cy="431936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8F61B18F-41E7-EB43-A1A5-986763A09C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8008" y="1773937"/>
            <a:ext cx="5112568" cy="431936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E3932FE3-F1D5-2245-8974-1F3F9EDF2F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 (Two Columns)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B6EB652-BF34-374F-BBB8-949977DE2724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34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986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genda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B27CFA-4D13-064D-9857-C0297C555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="" xmlns:a16="http://schemas.microsoft.com/office/drawing/2014/main" id="{39EEE1EE-4EF3-0F44-8B50-91CD73AD233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7"/>
            <a:ext cx="5112568" cy="4391368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398566FA-7717-F440-899B-FBDFF17934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68008" y="1773937"/>
            <a:ext cx="5112568" cy="4391368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A9E880B-C5A0-F840-AEB8-CD0366BC60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 (Two Columns)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5831336-3F2D-1A49-9420-AFD12FB99C0A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36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8C57D2F1-AB6B-D646-B596-57C131E95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D0D9561-E154-7543-8D06-7AF9B72F9B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D06025C-56D5-4841-BBB1-BE533BD13A96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6" name="Slide Number Placeholder 17">
            <a:extLst>
              <a:ext uri="{FF2B5EF4-FFF2-40B4-BE49-F238E27FC236}">
                <a16:creationId xmlns="" xmlns:a16="http://schemas.microsoft.com/office/drawing/2014/main" id="{E8ABD822-D7BA-7C40-B5B5-5F11141BFB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31591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00AE87-C3D0-3942-870C-1CC33BC79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A161A43-230D-6D48-91E6-6DF531926408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AC3859B5-2CA5-7541-8A1C-5E287289F7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1359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166515-6645-9F43-9F3E-DD59255E3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C419FEF-C7FE-2B41-995B-B1C7D1CEA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06D1804A-D654-8B4E-B991-28F3BBD679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D857235-7925-B941-9B6B-19FC4BF616C5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9" name="Slide Number Placeholder 17">
            <a:extLst>
              <a:ext uri="{FF2B5EF4-FFF2-40B4-BE49-F238E27FC236}">
                <a16:creationId xmlns="" xmlns:a16="http://schemas.microsoft.com/office/drawing/2014/main" id="{3EA77326-A696-3140-B9B8-095FC8FF0F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38371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FEBB670-6391-4D4F-A0BE-9334CB4F7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F4E8F22-E38E-6542-BA89-B6340EB2ABFF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DA69F59-E614-194B-BE1F-66E81334C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0E7DEAF6-C0C5-8D41-9EDE-AA84DB517F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0A12C5F-D13B-614F-BEF8-375C417A5BCC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4" name="Slide Number Placeholder 17">
            <a:extLst>
              <a:ext uri="{FF2B5EF4-FFF2-40B4-BE49-F238E27FC236}">
                <a16:creationId xmlns="" xmlns:a16="http://schemas.microsoft.com/office/drawing/2014/main" id="{0367308C-8A87-8B43-A9CE-A69FF7DD3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79741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69311F-A580-CE48-A948-62D0E26CF5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28DFB99-741F-A844-B32C-FCF7F3D73B13}"/>
              </a:ext>
            </a:extLst>
          </p:cNvPr>
          <p:cNvSpPr/>
          <p:nvPr userDrawn="1"/>
        </p:nvSpPr>
        <p:spPr>
          <a:xfrm>
            <a:off x="-1" y="0"/>
            <a:ext cx="10753345" cy="6858000"/>
          </a:xfrm>
          <a:prstGeom prst="rect">
            <a:avLst/>
          </a:prstGeom>
          <a:gradFill>
            <a:gsLst>
              <a:gs pos="11000">
                <a:schemeClr val="tx1">
                  <a:lumMod val="84000"/>
                  <a:alpha val="77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2A48F9A-CB25-3247-92C6-DD5C86AEF6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DD6538F-7418-BD42-8E13-F713A8177E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7408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D675C26C-ECDB-5C4F-9693-1FDB1E24F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2468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8F05534-CD46-8840-B841-AE0954FE1647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="" xmlns:a16="http://schemas.microsoft.com/office/drawing/2014/main" id="{93A9CF33-F41B-7E4F-84EF-15352414B7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760735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DF1A63-01E3-CE4C-B54B-07D564DE98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2638C96-88A5-144C-A275-EDEABC4851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1ABDDC1E-6501-A84B-A257-EF5019467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AC718A8-526E-864C-8A7D-40FF6CE49A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CBB47C4-9806-F443-865F-31EC30F0F42A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2" name="Slide Number Placeholder 17">
            <a:extLst>
              <a:ext uri="{FF2B5EF4-FFF2-40B4-BE49-F238E27FC236}">
                <a16:creationId xmlns="" xmlns:a16="http://schemas.microsoft.com/office/drawing/2014/main" id="{6996137D-AF42-3C41-98F8-E669828C0D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02727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84B7D-FAA5-4B4B-8D91-212C076E1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6A76034-8BBF-304A-980D-9B604FBA1D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7000">
                <a:schemeClr val="tx1">
                  <a:lumMod val="84000"/>
                  <a:alpha val="45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6B0BC0C-F0AF-D74C-923A-B5B5353890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BA3FE4C-489A-9040-9E6A-0676E626A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bg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24072F8-96A8-8E49-9E3C-5C786013FC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807471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>
                <a:solidFill>
                  <a:schemeClr val="bg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754AA4D-BD52-4A46-80C3-42A083438795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1" name="Slide Number Placeholder 17">
            <a:extLst>
              <a:ext uri="{FF2B5EF4-FFF2-40B4-BE49-F238E27FC236}">
                <a16:creationId xmlns="" xmlns:a16="http://schemas.microsoft.com/office/drawing/2014/main" id="{EF0BF93B-4047-F545-A6ED-CEAE59EE50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98442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Imag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2C2878D-1754-0B4E-9B11-1FB14FA0E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651669-0FBF-9D43-997A-91042A481E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B931A57-D6CB-7F48-8215-2BC6425800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4F02F8E-1E9B-4447-9A9C-0661C71C8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72F266F7-5689-E44D-AC17-0E03B14B05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1983A8F-ACB5-624C-947D-64F2D60D907F}"/>
              </a:ext>
            </a:extLst>
          </p:cNvPr>
          <p:cNvSpPr/>
          <p:nvPr userDrawn="1"/>
        </p:nvSpPr>
        <p:spPr>
          <a:xfrm>
            <a:off x="489087" y="2348880"/>
            <a:ext cx="85060" cy="1920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8" name="Slide Number Placeholder 17">
            <a:extLst>
              <a:ext uri="{FF2B5EF4-FFF2-40B4-BE49-F238E27FC236}">
                <a16:creationId xmlns="" xmlns:a16="http://schemas.microsoft.com/office/drawing/2014/main" id="{25E7B2CA-D22F-EB42-B5EF-5E7F41352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11367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DDAC6C2B-8407-D64F-820D-E7CF746EE1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Nobel-Book" panose="0200050304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764976" y="2363699"/>
            <a:ext cx="9435480" cy="1325563"/>
          </a:xfrm>
          <a:prstGeom prst="rect">
            <a:avLst/>
          </a:prstGeom>
        </p:spPr>
        <p:txBody>
          <a:bodyPr anchor="ctr"/>
          <a:lstStyle>
            <a:lvl1pPr>
              <a:defRPr sz="7800" b="1" i="0" spc="0">
                <a:solidFill>
                  <a:schemeClr val="tx1"/>
                </a:solidFill>
                <a:latin typeface="Nobel-Bold" panose="02000506020000020004" pitchFamily="2" charset="0"/>
                <a:cs typeface="Nobel-Bold" panose="02000506020000020004" pitchFamily="2" charset="0"/>
              </a:defRPr>
            </a:lvl1pPr>
          </a:lstStyle>
          <a:p>
            <a:r>
              <a:rPr lang="en-US" dirty="0"/>
              <a:t>TITLE PAGE</a:t>
            </a:r>
            <a:endParaRPr lang="en-NZ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850036" y="3796320"/>
            <a:ext cx="6755716" cy="40798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500" kern="1200" spc="400" baseline="0" dirty="0" smtClean="0">
                <a:solidFill>
                  <a:schemeClr val="tx1"/>
                </a:solidFill>
                <a:latin typeface="Nobel-Book" panose="02000503040000020004" pitchFamily="2" charset="0"/>
                <a:ea typeface="+mn-ea"/>
                <a:cs typeface="Nobel-Book" panose="0200050304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F1A0E79-2BC7-C74E-A6C5-1646C3E49F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00AE87-C3D0-3942-870C-1CC33BC794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0" name="Slide Number Placeholder 17">
            <a:extLst>
              <a:ext uri="{FF2B5EF4-FFF2-40B4-BE49-F238E27FC236}">
                <a16:creationId xmlns="" xmlns:a16="http://schemas.microsoft.com/office/drawing/2014/main" id="{AC3859B5-2CA5-7541-8A1C-5E287289F7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12" name="コンテンツ プレースホルダー 2"/>
          <p:cNvSpPr>
            <a:spLocks noGrp="1"/>
          </p:cNvSpPr>
          <p:nvPr>
            <p:ph sz="quarter" idx="16" hasCustomPrompt="1"/>
          </p:nvPr>
        </p:nvSpPr>
        <p:spPr>
          <a:xfrm>
            <a:off x="489087" y="2350320"/>
            <a:ext cx="86400" cy="19188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latin typeface="Nobel-Book" panose="02000503040000020004" pitchFamily="2" charset="0"/>
                <a:ea typeface="ＭＳ Ｐゴシック" panose="020B0600070205080204" pitchFamily="50" charset="-128"/>
              </a:defRPr>
            </a:lvl1pPr>
          </a:lstStyle>
          <a:p>
            <a:pPr lvl="0"/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1732740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7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95469" y="374154"/>
            <a:ext cx="6211927" cy="4409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Heading Copy Here 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73F14-68E6-0D40-8C86-4D7BCC64F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836613"/>
            <a:ext cx="6192837" cy="432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Nobel-Light" panose="02000506020000020004" pitchFamily="2" charset="0"/>
                <a:cs typeface="Nobel-Light" panose="02000506020000020004" pitchFamily="2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B8E10656-DDEF-F348-9473-BD268FC48F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1" y="1370483"/>
            <a:ext cx="7615365" cy="4722813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spcAft>
                <a:spcPts val="0"/>
              </a:spcAft>
              <a:defRPr sz="24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 marL="458788" indent="-215900">
              <a:spcBef>
                <a:spcPts val="1000"/>
              </a:spcBef>
              <a:spcAft>
                <a:spcPts val="0"/>
              </a:spcAft>
              <a:tabLst/>
              <a:defRPr sz="22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2pPr>
            <a:lvl3pPr marL="809625" indent="-215900">
              <a:spcBef>
                <a:spcPts val="1000"/>
              </a:spcBef>
              <a:spcAft>
                <a:spcPts val="0"/>
              </a:spcAft>
              <a:tabLst/>
              <a:defRPr sz="200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3pPr>
            <a:lvl4pPr marL="1093788" indent="-203200">
              <a:spcBef>
                <a:spcPts val="0"/>
              </a:spcBef>
              <a:spcAft>
                <a:spcPts val="1400"/>
              </a:spcAft>
              <a:tabLst/>
              <a:defRPr sz="1800">
                <a:solidFill>
                  <a:schemeClr val="bg1"/>
                </a:solidFill>
              </a:defRPr>
            </a:lvl4pPr>
            <a:lvl5pPr marL="1323975" indent="-230188">
              <a:spcBef>
                <a:spcPts val="1000"/>
              </a:spcBef>
              <a:spcAft>
                <a:spcPts val="0"/>
              </a:spcAft>
              <a:tabLst/>
              <a:defRPr sz="18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5pPr>
          </a:lstStyle>
          <a:p>
            <a:pPr lvl="0"/>
            <a:r>
              <a:rPr lang="en-US" altLang="ja-JP" dirty="0"/>
              <a:t>Editable body copy</a:t>
            </a:r>
          </a:p>
          <a:p>
            <a:pPr lvl="1"/>
            <a:r>
              <a:rPr lang="en-US" altLang="ja-JP" dirty="0"/>
              <a:t>Editable body copy</a:t>
            </a:r>
          </a:p>
          <a:p>
            <a:pPr lvl="2"/>
            <a:r>
              <a:rPr lang="en-US" altLang="ja-JP" dirty="0"/>
              <a:t>Editable body copy</a:t>
            </a:r>
          </a:p>
          <a:p>
            <a:pPr lvl="4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264BDC-C69C-EB4F-B1EB-FD06F7206223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358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95469" y="374154"/>
            <a:ext cx="6211927" cy="4409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cap="all" spc="0" baseline="0">
                <a:solidFill>
                  <a:schemeClr val="tx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Heading Copy Here 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tx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73F14-68E6-0D40-8C86-4D7BCC64F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836613"/>
            <a:ext cx="6192837" cy="432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0">
                <a:solidFill>
                  <a:schemeClr val="tx1"/>
                </a:solidFill>
                <a:latin typeface="Nobel-Light" panose="02000506020000020004" pitchFamily="2" charset="0"/>
                <a:cs typeface="Nobel-Light" panose="02000506020000020004" pitchFamily="2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E74DE4-53D1-F544-8DA5-000B86E1AD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33" y="6384910"/>
            <a:ext cx="807517" cy="142503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17A2154B-A454-8249-909D-10FDDFC096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1" y="1370483"/>
            <a:ext cx="7615365" cy="4722813"/>
          </a:xfrm>
          <a:prstGeom prst="rect">
            <a:avLst/>
          </a:prstGeom>
        </p:spPr>
        <p:txBody>
          <a:bodyPr/>
          <a:lstStyle>
            <a:lvl1pPr>
              <a:defRPr lang="en-US" altLang="ja-JP" sz="2400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lang="en-US" altLang="ja-JP" sz="2200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2pPr>
            <a:lvl3pPr>
              <a:defRPr lang="en-US" altLang="ja-JP" dirty="0">
                <a:solidFill>
                  <a:schemeClr val="tx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3pPr>
            <a:lvl5pPr>
              <a:defRPr lang="en-US" dirty="0">
                <a:solidFill>
                  <a:schemeClr val="tx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5pPr>
          </a:lstStyle>
          <a:p>
            <a:pPr lvl="0">
              <a:spcAft>
                <a:spcPts val="0"/>
              </a:spcAft>
            </a:pPr>
            <a:r>
              <a:rPr lang="en-US" altLang="ja-JP" dirty="0"/>
              <a:t>Editable body copy</a:t>
            </a:r>
          </a:p>
          <a:p>
            <a:pPr marL="458788" lvl="1" indent="-215900">
              <a:spcBef>
                <a:spcPts val="1000"/>
              </a:spcBef>
              <a:spcAft>
                <a:spcPts val="0"/>
              </a:spcAft>
              <a:tabLst/>
            </a:pPr>
            <a:r>
              <a:rPr lang="en-US" altLang="ja-JP" dirty="0"/>
              <a:t>Editable body copy</a:t>
            </a:r>
          </a:p>
          <a:p>
            <a:pPr marL="809625" lvl="2" indent="-215900">
              <a:spcBef>
                <a:spcPts val="1000"/>
              </a:spcBef>
              <a:spcAft>
                <a:spcPts val="0"/>
              </a:spcAft>
              <a:tabLst/>
            </a:pPr>
            <a:r>
              <a:rPr lang="en-US" altLang="ja-JP" dirty="0"/>
              <a:t>Editable body copy</a:t>
            </a:r>
          </a:p>
          <a:p>
            <a:pPr marL="1323975" lvl="4" indent="-230188">
              <a:spcBef>
                <a:spcPts val="1000"/>
              </a:spcBef>
              <a:spcAft>
                <a:spcPts val="0"/>
              </a:spcAft>
              <a:tabLst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89F4C13-B470-1D4C-A3C8-5C85B384C327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804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 Blu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64E0538-E939-5641-BCFE-EF54F259E9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23" y="-1"/>
            <a:ext cx="12202846" cy="688340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95469" y="374154"/>
            <a:ext cx="6211927" cy="4409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2800" b="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Heading Copy Here 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FB73F14-68E6-0D40-8C86-4D7BCC64F8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836613"/>
            <a:ext cx="6192837" cy="4321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 i="0">
                <a:solidFill>
                  <a:schemeClr val="bg1"/>
                </a:solidFill>
                <a:latin typeface="Nobel-Light" panose="02000506020000020004" pitchFamily="2" charset="0"/>
                <a:cs typeface="Nobel-Light" panose="02000506020000020004" pitchFamily="2" charset="0"/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3E923CFC-D5B7-8540-BE19-1ED29932A3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391" y="1370483"/>
            <a:ext cx="7615365" cy="4722813"/>
          </a:xfrm>
          <a:prstGeom prst="rect">
            <a:avLst/>
          </a:prstGeom>
        </p:spPr>
        <p:txBody>
          <a:bodyPr/>
          <a:lstStyle>
            <a:lvl1pPr>
              <a:defRPr lang="en-US" altLang="ja-JP" sz="24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1pPr>
            <a:lvl2pPr>
              <a:defRPr lang="en-US" altLang="ja-JP" sz="2200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2pPr>
            <a:lvl3pPr>
              <a:defRPr lang="en-US" altLang="ja-JP" dirty="0">
                <a:solidFill>
                  <a:schemeClr val="bg1"/>
                </a:solidFill>
                <a:latin typeface="Nobel-Book" panose="02000503040000020004" pitchFamily="2" charset="0"/>
                <a:ea typeface="ＭＳ Ｐゴシック" panose="020B0600070205080204" pitchFamily="50" charset="-128"/>
                <a:cs typeface="Nobel-Book" panose="02000503040000020004" pitchFamily="2" charset="0"/>
              </a:defRPr>
            </a:lvl3pPr>
            <a:lvl5pPr>
              <a:defRPr lang="en-US" dirty="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5pPr>
          </a:lstStyle>
          <a:p>
            <a:pPr lvl="0">
              <a:spcAft>
                <a:spcPts val="0"/>
              </a:spcAft>
            </a:pPr>
            <a:r>
              <a:rPr lang="en-US" altLang="ja-JP" dirty="0"/>
              <a:t>Editable body copy</a:t>
            </a:r>
          </a:p>
          <a:p>
            <a:pPr marL="458788" lvl="1" indent="-215900">
              <a:spcBef>
                <a:spcPts val="1000"/>
              </a:spcBef>
              <a:spcAft>
                <a:spcPts val="0"/>
              </a:spcAft>
              <a:tabLst/>
            </a:pPr>
            <a:r>
              <a:rPr lang="en-US" altLang="ja-JP" dirty="0"/>
              <a:t>Editable body copy</a:t>
            </a:r>
          </a:p>
          <a:p>
            <a:pPr marL="809625" lvl="2" indent="-215900">
              <a:spcBef>
                <a:spcPts val="1000"/>
              </a:spcBef>
              <a:spcAft>
                <a:spcPts val="0"/>
              </a:spcAft>
              <a:tabLst/>
            </a:pPr>
            <a:r>
              <a:rPr lang="en-US" altLang="ja-JP" dirty="0"/>
              <a:t>Editable body copy</a:t>
            </a:r>
          </a:p>
          <a:p>
            <a:pPr marL="1323975" lvl="4" indent="-230188">
              <a:spcBef>
                <a:spcPts val="1000"/>
              </a:spcBef>
              <a:spcAft>
                <a:spcPts val="0"/>
              </a:spcAft>
              <a:tabLst/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E73FF36-0C7D-BA4D-8A04-55B0ABC0B83D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9460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7"/>
          <p:cNvSpPr>
            <a:spLocks noGrp="1"/>
          </p:cNvSpPr>
          <p:nvPr>
            <p:ph type="sldNum" sz="quarter" idx="14"/>
          </p:nvPr>
        </p:nvSpPr>
        <p:spPr bwMode="gray">
          <a:xfrm>
            <a:off x="11122926" y="6273599"/>
            <a:ext cx="596254" cy="365125"/>
          </a:xfrm>
          <a:prstGeom prst="rect">
            <a:avLst/>
          </a:prstGeom>
        </p:spPr>
        <p:txBody>
          <a:bodyPr anchor="ctr"/>
          <a:lstStyle>
            <a:lvl1pPr algn="r">
              <a:defRPr sz="800" b="0" i="0">
                <a:solidFill>
                  <a:schemeClr val="bg1"/>
                </a:solidFill>
                <a:latin typeface="Nobel-Book" panose="02000503040000020004" pitchFamily="2" charset="0"/>
              </a:defRPr>
            </a:lvl1pPr>
          </a:lstStyle>
          <a:p>
            <a:fld id="{45A3C14A-F937-4231-B6F1-40B429FAFB2F}" type="slidenum">
              <a:rPr lang="en-NZ" smtClean="0"/>
              <a:pPr/>
              <a:t>‹#›</a:t>
            </a:fld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7C66B2-DB5E-EF42-BC3E-8844BAB7CAB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400" y="1773936"/>
            <a:ext cx="10801201" cy="432048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1pPr>
            <a:lvl2pPr marL="700088" indent="-457200"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tabLst/>
              <a:defRPr sz="2400">
                <a:solidFill>
                  <a:schemeClr val="bg1"/>
                </a:solidFill>
                <a:latin typeface="Nobel-Book" panose="02000503040000020004" pitchFamily="2" charset="0"/>
                <a:cs typeface="Nobel-Book" panose="02000503040000020004" pitchFamily="2" charset="0"/>
              </a:defRPr>
            </a:lvl2pPr>
            <a:lvl3pPr marL="593725" indent="0">
              <a:spcBef>
                <a:spcPts val="0"/>
              </a:spcBef>
              <a:spcAft>
                <a:spcPts val="1400"/>
              </a:spcAft>
              <a:buNone/>
              <a:tabLst/>
              <a:defRPr sz="2000">
                <a:solidFill>
                  <a:schemeClr val="bg1"/>
                </a:solidFill>
              </a:defRPr>
            </a:lvl3pPr>
            <a:lvl4pPr marL="890588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4pPr>
            <a:lvl5pPr marL="1093787" indent="0">
              <a:spcBef>
                <a:spcPts val="0"/>
              </a:spcBef>
              <a:spcAft>
                <a:spcPts val="1400"/>
              </a:spcAft>
              <a:buNone/>
              <a:tabLst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F7697AD-E527-0144-9BE3-BD1D7CD217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52" y="6384910"/>
            <a:ext cx="812480" cy="142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A7BD9AF-A7E1-9944-9492-8B6D79D93873}"/>
              </a:ext>
            </a:extLst>
          </p:cNvPr>
          <p:cNvSpPr/>
          <p:nvPr userDrawn="1"/>
        </p:nvSpPr>
        <p:spPr>
          <a:xfrm>
            <a:off x="515352" y="395786"/>
            <a:ext cx="85060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Nobel-Book" panose="02000503040000020004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02052CF-F9E7-714A-BDAE-9BE0ECB4D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95400" y="395786"/>
            <a:ext cx="6211927" cy="83820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2800" cap="all" spc="0" baseline="0">
                <a:solidFill>
                  <a:schemeClr val="bg1"/>
                </a:solidFill>
                <a:latin typeface="Nobel-Regular" panose="02000503030000020004" pitchFamily="2" charset="0"/>
                <a:cs typeface="Nobel-Regular" panose="02000503030000020004" pitchFamily="2" charset="0"/>
              </a:defRPr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088953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\\tmc03fs21\IG\【New】Global Branding Dept\5.DDN Indivisual Projects（個別プロジェクト）\30) Brand Shift\9. Guidelines\Lexus Logo\3D Logo\3D Logo JPEG_Hires\3D_Hires_B_RGB.jpg">
            <a:extLst>
              <a:ext uri="{FF2B5EF4-FFF2-40B4-BE49-F238E27FC236}">
                <a16:creationId xmlns="" xmlns:a16="http://schemas.microsoft.com/office/drawing/2014/main" id="{E4739F35-77FA-9F4E-B107-1130860FA2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025" y="2038865"/>
            <a:ext cx="9249951" cy="278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134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C20012-B8AD-6049-B0E7-CD1B9F6020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057106"/>
            <a:ext cx="9144000" cy="274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685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47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666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theme" Target="../theme/theme7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theme" Target="../theme/theme9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C9D5A-49A5-4F1C-AC5F-C6D600679171}" type="datetimeFigureOut">
              <a:rPr lang="zh-CN" altLang="en-US" smtClean="0"/>
              <a:pPr/>
              <a:t>2019/8/8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856E8-840C-4F33-9223-6EC3F6A489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5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5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1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68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5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0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93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68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73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0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4C6DC20-F873-4DB0-BEFE-96F0DBEC8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65" y="2172161"/>
            <a:ext cx="6352731" cy="3265112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="" xmlns:a16="http://schemas.microsoft.com/office/drawing/2014/main" id="{189024A7-9472-3647-AEF8-5D7949ED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7331000" cy="838202"/>
          </a:xfrm>
        </p:spPr>
        <p:txBody>
          <a:bodyPr/>
          <a:lstStyle/>
          <a:p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新商品回顾</a:t>
            </a:r>
            <a:r>
              <a:rPr lang="en-US" altLang="zh-CN" b="1" dirty="0">
                <a:latin typeface="LEXUS 简黑 U" pitchFamily="34" charset="-122"/>
                <a:ea typeface="LEXUS 简黑 U" pitchFamily="34" charset="-122"/>
              </a:rPr>
              <a:t>——ES</a:t>
            </a:r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专属车漆保护膜补给包</a:t>
            </a:r>
            <a:endParaRPr kumimoji="1" lang="zh-CN" altLang="en-US" b="1" dirty="0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38" name="Text Placeholder 6">
            <a:extLst>
              <a:ext uri="{FF2B5EF4-FFF2-40B4-BE49-F238E27FC236}">
                <a16:creationId xmlns="" xmlns:a16="http://schemas.microsoft.com/office/drawing/2014/main" id="{41165D5D-6822-E34D-A46D-802A0374BA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61226" y="2298975"/>
            <a:ext cx="4521298" cy="122298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车漆保护膜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A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套餐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—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前保险杠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+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后保险杠</a:t>
            </a:r>
            <a:endParaRPr lang="en-US" altLang="zh-CN" sz="1800" b="1" dirty="0">
              <a:latin typeface="LEXUS 简黑 U" pitchFamily="34" charset="-122"/>
              <a:ea typeface="LEXUS 简黑 U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车漆保护膜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B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套餐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—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引擎盖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+</a:t>
            </a:r>
            <a:r>
              <a:rPr lang="zh-CN" altLang="en-US" sz="1800" b="1" dirty="0">
                <a:latin typeface="LEXUS 简黑 U" pitchFamily="34" charset="-122"/>
                <a:ea typeface="LEXUS 简黑 U" pitchFamily="34" charset="-122"/>
              </a:rPr>
              <a:t>后视镜壳*</a:t>
            </a:r>
            <a:r>
              <a:rPr lang="en-US" altLang="zh-CN" sz="1800" b="1" dirty="0">
                <a:latin typeface="LEXUS 简黑 U" pitchFamily="34" charset="-122"/>
                <a:ea typeface="LEXUS 简黑 U" pitchFamily="34" charset="-122"/>
              </a:rPr>
              <a:t>2</a:t>
            </a:r>
          </a:p>
        </p:txBody>
      </p:sp>
      <p:graphicFrame>
        <p:nvGraphicFramePr>
          <p:cNvPr id="39" name="表格 38">
            <a:extLst>
              <a:ext uri="{FF2B5EF4-FFF2-40B4-BE49-F238E27FC236}">
                <a16:creationId xmlns="" xmlns:a16="http://schemas.microsoft.com/office/drawing/2014/main" id="{A654F3CF-88FB-DC4F-A701-2D95AA5D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199945"/>
              </p:ext>
            </p:extLst>
          </p:nvPr>
        </p:nvGraphicFramePr>
        <p:xfrm>
          <a:off x="7207861" y="3632959"/>
          <a:ext cx="4521299" cy="16422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39735">
                  <a:extLst>
                    <a:ext uri="{9D8B030D-6E8A-4147-A177-3AD203B41FA5}">
                      <a16:colId xmlns="" xmlns:a16="http://schemas.microsoft.com/office/drawing/2014/main" val="1036135010"/>
                    </a:ext>
                  </a:extLst>
                </a:gridCol>
                <a:gridCol w="1392572">
                  <a:extLst>
                    <a:ext uri="{9D8B030D-6E8A-4147-A177-3AD203B41FA5}">
                      <a16:colId xmlns="" xmlns:a16="http://schemas.microsoft.com/office/drawing/2014/main" val="3235536126"/>
                    </a:ext>
                  </a:extLst>
                </a:gridCol>
                <a:gridCol w="1188992">
                  <a:extLst>
                    <a:ext uri="{9D8B030D-6E8A-4147-A177-3AD203B41FA5}">
                      <a16:colId xmlns="" xmlns:a16="http://schemas.microsoft.com/office/drawing/2014/main" val="51048414"/>
                    </a:ext>
                  </a:extLst>
                </a:gridCol>
              </a:tblGrid>
              <a:tr h="3284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适用部位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所需数量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17175718"/>
                  </a:ext>
                </a:extLst>
              </a:tr>
              <a:tr h="3284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车漆保护膜</a:t>
                      </a:r>
                      <a:b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</a:br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补给包</a:t>
                      </a:r>
                      <a:endParaRPr lang="en-US" altLang="zh-CN" sz="140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※</a:t>
                      </a:r>
                      <a:r>
                        <a:rPr lang="zh-CN" alt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用于灵活定制或售后修补</a:t>
                      </a:r>
                      <a:endParaRPr lang="zh-CN" alt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前保险杠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11 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2569203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后保险杠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9 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13872962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引擎盖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17 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49071158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后视镜壳（单侧）</a:t>
                      </a:r>
                      <a:endParaRPr lang="zh-CN" alt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bg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 </a:t>
                      </a:r>
                      <a:endParaRPr lang="en-US" altLang="zh-CN" sz="1400" b="1" i="0" u="none" strike="noStrike" dirty="0">
                        <a:solidFill>
                          <a:schemeClr val="bg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58841052"/>
                  </a:ext>
                </a:extLst>
              </a:tr>
            </a:tbl>
          </a:graphicData>
        </a:graphic>
      </p:graphicFrame>
      <p:grpSp>
        <p:nvGrpSpPr>
          <p:cNvPr id="45" name="组合 44">
            <a:extLst>
              <a:ext uri="{FF2B5EF4-FFF2-40B4-BE49-F238E27FC236}">
                <a16:creationId xmlns="" xmlns:a16="http://schemas.microsoft.com/office/drawing/2014/main" id="{4D709F3C-28D8-2940-A5E0-2882A03B6CE5}"/>
              </a:ext>
            </a:extLst>
          </p:cNvPr>
          <p:cNvGrpSpPr/>
          <p:nvPr/>
        </p:nvGrpSpPr>
        <p:grpSpPr>
          <a:xfrm>
            <a:off x="-418779" y="2584741"/>
            <a:ext cx="8470599" cy="2991566"/>
            <a:chOff x="-418779" y="2584741"/>
            <a:chExt cx="8470599" cy="2991566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88CA9FA4-46B4-2F48-88D4-6A690C0A90B7}"/>
                </a:ext>
              </a:extLst>
            </p:cNvPr>
            <p:cNvGrpSpPr/>
            <p:nvPr/>
          </p:nvGrpSpPr>
          <p:grpSpPr>
            <a:xfrm>
              <a:off x="5815262" y="4753878"/>
              <a:ext cx="1611004" cy="344651"/>
              <a:chOff x="1808834" y="2081206"/>
              <a:chExt cx="1508612" cy="309858"/>
            </a:xfrm>
          </p:grpSpPr>
          <p:sp>
            <p:nvSpPr>
              <p:cNvPr id="28" name="标注: 弯曲线形(带强调线) 50">
                <a:extLst>
                  <a:ext uri="{FF2B5EF4-FFF2-40B4-BE49-F238E27FC236}">
                    <a16:creationId xmlns="" xmlns:a16="http://schemas.microsoft.com/office/drawing/2014/main" id="{1560A08C-F5E9-974F-AF03-59A8DA19B34B}"/>
                  </a:ext>
                </a:extLst>
              </p:cNvPr>
              <p:cNvSpPr/>
              <p:nvPr/>
            </p:nvSpPr>
            <p:spPr>
              <a:xfrm>
                <a:off x="2145351" y="2081206"/>
                <a:ext cx="1172095" cy="274317"/>
              </a:xfrm>
              <a:prstGeom prst="accent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-165479"/>
                  <a:gd name="adj6" fmla="val -34675"/>
                </a:avLst>
              </a:prstGeom>
              <a:noFill/>
              <a:ln w="9525">
                <a:solidFill>
                  <a:srgbClr val="7030A0"/>
                </a:solidFill>
                <a:prstDash val="sysDash"/>
                <a:tailEnd type="oval" w="sm" len="sm"/>
              </a:ln>
              <a:effectLst>
                <a:outerShdw blurRad="50800" dist="38100" dir="5400000" algn="t" rotWithShape="0">
                  <a:schemeClr val="bg1">
                    <a:alpha val="64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rgbClr val="BF493D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="" xmlns:a16="http://schemas.microsoft.com/office/drawing/2014/main" id="{048F23D1-836B-1D4B-B70A-AD60078BD93B}"/>
                  </a:ext>
                </a:extLst>
              </p:cNvPr>
              <p:cNvSpPr txBox="1"/>
              <p:nvPr/>
            </p:nvSpPr>
            <p:spPr>
              <a:xfrm>
                <a:off x="1808834" y="2086688"/>
                <a:ext cx="1255318" cy="304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后门</a:t>
                </a: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="" xmlns:a16="http://schemas.microsoft.com/office/drawing/2014/main" id="{9A524738-FCB9-A046-A30D-C2B32729EC5E}"/>
                </a:ext>
              </a:extLst>
            </p:cNvPr>
            <p:cNvGrpSpPr/>
            <p:nvPr/>
          </p:nvGrpSpPr>
          <p:grpSpPr>
            <a:xfrm>
              <a:off x="-418779" y="2584741"/>
              <a:ext cx="8470599" cy="2991566"/>
              <a:chOff x="-418779" y="2584741"/>
              <a:chExt cx="8470599" cy="2991566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="" xmlns:a16="http://schemas.microsoft.com/office/drawing/2014/main" id="{11351361-F8F7-6241-9902-ECCB614EF705}"/>
                  </a:ext>
                </a:extLst>
              </p:cNvPr>
              <p:cNvGrpSpPr/>
              <p:nvPr/>
            </p:nvGrpSpPr>
            <p:grpSpPr>
              <a:xfrm flipH="1">
                <a:off x="6535246" y="2584741"/>
                <a:ext cx="1516574" cy="341345"/>
                <a:chOff x="2145351" y="2081206"/>
                <a:chExt cx="1420184" cy="306885"/>
              </a:xfrm>
            </p:grpSpPr>
            <p:sp>
              <p:nvSpPr>
                <p:cNvPr id="31" name="标注: 弯曲线形(带强调线) 53">
                  <a:extLst>
                    <a:ext uri="{FF2B5EF4-FFF2-40B4-BE49-F238E27FC236}">
                      <a16:creationId xmlns="" xmlns:a16="http://schemas.microsoft.com/office/drawing/2014/main" id="{99FA9237-3924-B346-A8A9-6B17133F9EEC}"/>
                    </a:ext>
                  </a:extLst>
                </p:cNvPr>
                <p:cNvSpPr/>
                <p:nvPr/>
              </p:nvSpPr>
              <p:spPr>
                <a:xfrm flipH="1">
                  <a:off x="2145351" y="2081206"/>
                  <a:ext cx="1172095" cy="274317"/>
                </a:xfrm>
                <a:prstGeom prst="accent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135119"/>
                    <a:gd name="adj6" fmla="val -41640"/>
                  </a:avLst>
                </a:prstGeom>
                <a:noFill/>
                <a:ln w="9525">
                  <a:solidFill>
                    <a:srgbClr val="7030A0"/>
                  </a:solidFill>
                  <a:prstDash val="sysDash"/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BF493D"/>
                    </a:solidFill>
                    <a:latin typeface="LEXUS 简黑 U" pitchFamily="34" charset="-122"/>
                    <a:ea typeface="LEXUS 简黑 U" pitchFamily="34" charset="-122"/>
                  </a:endParaRPr>
                </a:p>
              </p:txBody>
            </p:sp>
            <p:sp>
              <p:nvSpPr>
                <p:cNvPr id="32" name="文本框 31">
                  <a:extLst>
                    <a:ext uri="{FF2B5EF4-FFF2-40B4-BE49-F238E27FC236}">
                      <a16:creationId xmlns="" xmlns:a16="http://schemas.microsoft.com/office/drawing/2014/main" id="{CCCC3AC7-4D92-EB44-B046-D629AA0E5718}"/>
                    </a:ext>
                  </a:extLst>
                </p:cNvPr>
                <p:cNvSpPr txBox="1"/>
                <p:nvPr/>
              </p:nvSpPr>
              <p:spPr>
                <a:xfrm>
                  <a:off x="2620304" y="2083715"/>
                  <a:ext cx="945231" cy="304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latin typeface="LEXUS 简黑 U" pitchFamily="34" charset="-122"/>
                      <a:ea typeface="LEXUS 简黑 U" pitchFamily="34" charset="-122"/>
                    </a:rPr>
                    <a:t>油箱盖</a:t>
                  </a:r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="" xmlns:a16="http://schemas.microsoft.com/office/drawing/2014/main" id="{1A09B84A-CA83-2D47-9908-C180FE477845}"/>
                  </a:ext>
                </a:extLst>
              </p:cNvPr>
              <p:cNvGrpSpPr/>
              <p:nvPr/>
            </p:nvGrpSpPr>
            <p:grpSpPr>
              <a:xfrm flipH="1">
                <a:off x="6319845" y="3529733"/>
                <a:ext cx="1388212" cy="338554"/>
                <a:chOff x="2145351" y="2069673"/>
                <a:chExt cx="1299980" cy="304376"/>
              </a:xfrm>
            </p:grpSpPr>
            <p:sp>
              <p:nvSpPr>
                <p:cNvPr id="34" name="标注: 弯曲线形(带强调线) 59">
                  <a:extLst>
                    <a:ext uri="{FF2B5EF4-FFF2-40B4-BE49-F238E27FC236}">
                      <a16:creationId xmlns="" xmlns:a16="http://schemas.microsoft.com/office/drawing/2014/main" id="{B6856007-6ABD-E642-8C70-A57126133D6A}"/>
                    </a:ext>
                  </a:extLst>
                </p:cNvPr>
                <p:cNvSpPr/>
                <p:nvPr/>
              </p:nvSpPr>
              <p:spPr>
                <a:xfrm flipH="1">
                  <a:off x="2145351" y="2081206"/>
                  <a:ext cx="1172095" cy="274317"/>
                </a:xfrm>
                <a:prstGeom prst="accent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77647"/>
                    <a:gd name="adj6" fmla="val -30879"/>
                  </a:avLst>
                </a:prstGeom>
                <a:noFill/>
                <a:ln w="9525">
                  <a:solidFill>
                    <a:schemeClr val="tx2"/>
                  </a:solidFill>
                  <a:prstDash val="sysDash"/>
                  <a:tailEnd type="oval" w="sm" len="sm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BF493D"/>
                    </a:solidFill>
                    <a:latin typeface="LEXUS 简黑 U" pitchFamily="34" charset="-122"/>
                    <a:ea typeface="LEXUS 简黑 U" pitchFamily="34" charset="-122"/>
                  </a:endParaRPr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="" xmlns:a16="http://schemas.microsoft.com/office/drawing/2014/main" id="{C51ADED9-A671-384F-8704-3B39A98A244C}"/>
                    </a:ext>
                  </a:extLst>
                </p:cNvPr>
                <p:cNvSpPr txBox="1"/>
                <p:nvPr/>
              </p:nvSpPr>
              <p:spPr>
                <a:xfrm>
                  <a:off x="2295167" y="2069673"/>
                  <a:ext cx="1150164" cy="3043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latin typeface="LEXUS 简黑 U" pitchFamily="34" charset="-122"/>
                      <a:ea typeface="LEXUS 简黑 U" pitchFamily="34" charset="-122"/>
                    </a:rPr>
                    <a:t>后保险杠</a:t>
                  </a:r>
                </a:p>
              </p:txBody>
            </p:sp>
          </p:grpSp>
          <p:grpSp>
            <p:nvGrpSpPr>
              <p:cNvPr id="43" name="组合 42">
                <a:extLst>
                  <a:ext uri="{FF2B5EF4-FFF2-40B4-BE49-F238E27FC236}">
                    <a16:creationId xmlns="" xmlns:a16="http://schemas.microsoft.com/office/drawing/2014/main" id="{6D451D67-2E3E-694A-BC57-4BF2466FEE99}"/>
                  </a:ext>
                </a:extLst>
              </p:cNvPr>
              <p:cNvGrpSpPr/>
              <p:nvPr/>
            </p:nvGrpSpPr>
            <p:grpSpPr>
              <a:xfrm>
                <a:off x="-418779" y="2586036"/>
                <a:ext cx="6891861" cy="2990271"/>
                <a:chOff x="-418779" y="2586036"/>
                <a:chExt cx="6891861" cy="2990271"/>
              </a:xfrm>
            </p:grpSpPr>
            <p:grpSp>
              <p:nvGrpSpPr>
                <p:cNvPr id="15" name="组合 14">
                  <a:extLst>
                    <a:ext uri="{FF2B5EF4-FFF2-40B4-BE49-F238E27FC236}">
                      <a16:creationId xmlns="" xmlns:a16="http://schemas.microsoft.com/office/drawing/2014/main" id="{D0A79315-6579-2A47-B81D-3A7B7FD48A8F}"/>
                    </a:ext>
                  </a:extLst>
                </p:cNvPr>
                <p:cNvGrpSpPr/>
                <p:nvPr/>
              </p:nvGrpSpPr>
              <p:grpSpPr>
                <a:xfrm>
                  <a:off x="-344930" y="2969069"/>
                  <a:ext cx="1388210" cy="338554"/>
                  <a:chOff x="2145351" y="2069673"/>
                  <a:chExt cx="1299978" cy="304376"/>
                </a:xfrm>
              </p:grpSpPr>
              <p:sp>
                <p:nvSpPr>
                  <p:cNvPr id="16" name="标注: 弯曲线形(带强调线) 32">
                    <a:extLst>
                      <a:ext uri="{FF2B5EF4-FFF2-40B4-BE49-F238E27FC236}">
                        <a16:creationId xmlns="" xmlns:a16="http://schemas.microsoft.com/office/drawing/2014/main" id="{406A38EE-D9A0-E247-8952-728F9153162D}"/>
                      </a:ext>
                    </a:extLst>
                  </p:cNvPr>
                  <p:cNvSpPr/>
                  <p:nvPr/>
                </p:nvSpPr>
                <p:spPr>
                  <a:xfrm flipH="1">
                    <a:off x="2145351" y="2081206"/>
                    <a:ext cx="1172095" cy="274317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164881"/>
                      <a:gd name="adj6" fmla="val -70895"/>
                    </a:avLst>
                  </a:prstGeom>
                  <a:noFill/>
                  <a:ln w="9525">
                    <a:solidFill>
                      <a:srgbClr val="7030A0"/>
                    </a:solidFill>
                    <a:prstDash val="sysDash"/>
                    <a:tailEnd type="oval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 dirty="0">
                      <a:solidFill>
                        <a:srgbClr val="BF493D"/>
                      </a:solidFill>
                      <a:latin typeface="LEXUS 简黑 U" pitchFamily="34" charset="-122"/>
                      <a:ea typeface="LEXUS 简黑 U" pitchFamily="34" charset="-122"/>
                    </a:endParaRPr>
                  </a:p>
                </p:txBody>
              </p:sp>
              <p:sp>
                <p:nvSpPr>
                  <p:cNvPr id="17" name="文本框 16">
                    <a:extLst>
                      <a:ext uri="{FF2B5EF4-FFF2-40B4-BE49-F238E27FC236}">
                        <a16:creationId xmlns="" xmlns:a16="http://schemas.microsoft.com/office/drawing/2014/main" id="{9DE47F06-266B-A14B-B2A7-9548C8C1C1E2}"/>
                      </a:ext>
                    </a:extLst>
                  </p:cNvPr>
                  <p:cNvSpPr txBox="1"/>
                  <p:nvPr/>
                </p:nvSpPr>
                <p:spPr>
                  <a:xfrm>
                    <a:off x="2646244" y="2069673"/>
                    <a:ext cx="799085" cy="3043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1600" b="1" dirty="0">
                        <a:latin typeface="LEXUS 简黑 U" pitchFamily="34" charset="-122"/>
                        <a:ea typeface="LEXUS 简黑 U" pitchFamily="34" charset="-122"/>
                      </a:rPr>
                      <a:t>引擎盖</a:t>
                    </a:r>
                  </a:p>
                </p:txBody>
              </p:sp>
            </p:grpSp>
            <p:grpSp>
              <p:nvGrpSpPr>
                <p:cNvPr id="18" name="组合 17">
                  <a:extLst>
                    <a:ext uri="{FF2B5EF4-FFF2-40B4-BE49-F238E27FC236}">
                      <a16:creationId xmlns="" xmlns:a16="http://schemas.microsoft.com/office/drawing/2014/main" id="{D38199FF-59B8-8342-AE31-A0F4FC10D90D}"/>
                    </a:ext>
                  </a:extLst>
                </p:cNvPr>
                <p:cNvGrpSpPr/>
                <p:nvPr/>
              </p:nvGrpSpPr>
              <p:grpSpPr>
                <a:xfrm>
                  <a:off x="-418779" y="3987167"/>
                  <a:ext cx="1446778" cy="338554"/>
                  <a:chOff x="2145351" y="2066177"/>
                  <a:chExt cx="1354823" cy="304376"/>
                </a:xfrm>
              </p:grpSpPr>
              <p:sp>
                <p:nvSpPr>
                  <p:cNvPr id="19" name="标注: 弯曲线形(带强调线) 38">
                    <a:extLst>
                      <a:ext uri="{FF2B5EF4-FFF2-40B4-BE49-F238E27FC236}">
                        <a16:creationId xmlns="" xmlns:a16="http://schemas.microsoft.com/office/drawing/2014/main" id="{7B33411B-FFA9-E447-82DB-9D84B25BC251}"/>
                      </a:ext>
                    </a:extLst>
                  </p:cNvPr>
                  <p:cNvSpPr/>
                  <p:nvPr/>
                </p:nvSpPr>
                <p:spPr>
                  <a:xfrm flipH="1">
                    <a:off x="2145351" y="2081206"/>
                    <a:ext cx="1172095" cy="274317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51784"/>
                      <a:gd name="adj6" fmla="val -40943"/>
                    </a:avLst>
                  </a:prstGeom>
                  <a:noFill/>
                  <a:ln w="9525">
                    <a:solidFill>
                      <a:srgbClr val="7030A0"/>
                    </a:solidFill>
                    <a:prstDash val="sysDash"/>
                    <a:tailEnd type="oval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 dirty="0">
                      <a:solidFill>
                        <a:schemeClr val="bg1"/>
                      </a:solidFill>
                      <a:latin typeface="LEXUS 简黑 U" pitchFamily="34" charset="-122"/>
                      <a:ea typeface="LEXUS 简黑 U" pitchFamily="34" charset="-122"/>
                    </a:endParaRPr>
                  </a:p>
                </p:txBody>
              </p:sp>
              <p:sp>
                <p:nvSpPr>
                  <p:cNvPr id="20" name="文本框 19">
                    <a:extLst>
                      <a:ext uri="{FF2B5EF4-FFF2-40B4-BE49-F238E27FC236}">
                        <a16:creationId xmlns="" xmlns:a16="http://schemas.microsoft.com/office/drawing/2014/main" id="{2360FAC5-BC4F-2C49-8C9B-A85C678D365D}"/>
                      </a:ext>
                    </a:extLst>
                  </p:cNvPr>
                  <p:cNvSpPr txBox="1"/>
                  <p:nvPr/>
                </p:nvSpPr>
                <p:spPr>
                  <a:xfrm>
                    <a:off x="2419316" y="2066177"/>
                    <a:ext cx="1080858" cy="3043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1600" b="1" dirty="0">
                        <a:latin typeface="LEXUS 简黑 U" pitchFamily="34" charset="-122"/>
                        <a:ea typeface="LEXUS 简黑 U" pitchFamily="34" charset="-122"/>
                      </a:rPr>
                      <a:t>前保险杠</a:t>
                    </a:r>
                  </a:p>
                </p:txBody>
              </p:sp>
            </p:grpSp>
            <p:grpSp>
              <p:nvGrpSpPr>
                <p:cNvPr id="42" name="组合 41">
                  <a:extLst>
                    <a:ext uri="{FF2B5EF4-FFF2-40B4-BE49-F238E27FC236}">
                      <a16:creationId xmlns="" xmlns:a16="http://schemas.microsoft.com/office/drawing/2014/main" id="{051BCB4F-40BA-B14E-847A-231E6D846213}"/>
                    </a:ext>
                  </a:extLst>
                </p:cNvPr>
                <p:cNvGrpSpPr/>
                <p:nvPr/>
              </p:nvGrpSpPr>
              <p:grpSpPr>
                <a:xfrm>
                  <a:off x="1156194" y="2586036"/>
                  <a:ext cx="5316888" cy="2990271"/>
                  <a:chOff x="1156194" y="2586036"/>
                  <a:chExt cx="5316888" cy="2990271"/>
                </a:xfrm>
              </p:grpSpPr>
              <p:grpSp>
                <p:nvGrpSpPr>
                  <p:cNvPr id="6" name="组合 5">
                    <a:extLst>
                      <a:ext uri="{FF2B5EF4-FFF2-40B4-BE49-F238E27FC236}">
                        <a16:creationId xmlns="" xmlns:a16="http://schemas.microsoft.com/office/drawing/2014/main" id="{0FA1784D-F1E5-6747-A5A4-01EB28516ADC}"/>
                      </a:ext>
                    </a:extLst>
                  </p:cNvPr>
                  <p:cNvGrpSpPr/>
                  <p:nvPr/>
                </p:nvGrpSpPr>
                <p:grpSpPr>
                  <a:xfrm>
                    <a:off x="2903714" y="3057807"/>
                    <a:ext cx="3491791" cy="1630600"/>
                    <a:chOff x="4689577" y="2848823"/>
                    <a:chExt cx="3269860" cy="1465987"/>
                  </a:xfrm>
                  <a:solidFill>
                    <a:srgbClr val="BF493D">
                      <a:alpha val="70000"/>
                    </a:srgbClr>
                  </a:solidFill>
                </p:grpSpPr>
                <p:sp>
                  <p:nvSpPr>
                    <p:cNvPr id="10" name="矩形 22">
                      <a:extLst>
                        <a:ext uri="{FF2B5EF4-FFF2-40B4-BE49-F238E27FC236}">
                          <a16:creationId xmlns="" xmlns:a16="http://schemas.microsoft.com/office/drawing/2014/main" id="{36679016-1EDF-A541-94CD-FCE431994C8D}"/>
                        </a:ext>
                      </a:extLst>
                    </p:cNvPr>
                    <p:cNvSpPr/>
                    <p:nvPr/>
                  </p:nvSpPr>
                  <p:spPr>
                    <a:xfrm rot="21296431">
                      <a:off x="5875391" y="3141619"/>
                      <a:ext cx="1070442" cy="978265"/>
                    </a:xfrm>
                    <a:custGeom>
                      <a:avLst/>
                      <a:gdLst>
                        <a:gd name="connsiteX0" fmla="*/ 0 w 984069"/>
                        <a:gd name="connsiteY0" fmla="*/ 0 h 917302"/>
                        <a:gd name="connsiteX1" fmla="*/ 984069 w 984069"/>
                        <a:gd name="connsiteY1" fmla="*/ 0 h 917302"/>
                        <a:gd name="connsiteX2" fmla="*/ 984069 w 984069"/>
                        <a:gd name="connsiteY2" fmla="*/ 917302 h 917302"/>
                        <a:gd name="connsiteX3" fmla="*/ 0 w 984069"/>
                        <a:gd name="connsiteY3" fmla="*/ 917302 h 917302"/>
                        <a:gd name="connsiteX4" fmla="*/ 0 w 984069"/>
                        <a:gd name="connsiteY4" fmla="*/ 0 h 917302"/>
                        <a:gd name="connsiteX0" fmla="*/ 0 w 984069"/>
                        <a:gd name="connsiteY0" fmla="*/ 55155 h 972457"/>
                        <a:gd name="connsiteX1" fmla="*/ 853440 w 984069"/>
                        <a:gd name="connsiteY1" fmla="*/ 0 h 972457"/>
                        <a:gd name="connsiteX2" fmla="*/ 984069 w 984069"/>
                        <a:gd name="connsiteY2" fmla="*/ 972457 h 972457"/>
                        <a:gd name="connsiteX3" fmla="*/ 0 w 984069"/>
                        <a:gd name="connsiteY3" fmla="*/ 972457 h 972457"/>
                        <a:gd name="connsiteX4" fmla="*/ 0 w 984069"/>
                        <a:gd name="connsiteY4" fmla="*/ 55155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0 w 989874"/>
                        <a:gd name="connsiteY4" fmla="*/ 72572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46445 w 989874"/>
                        <a:gd name="connsiteY4" fmla="*/ 560253 h 972457"/>
                        <a:gd name="connsiteX5" fmla="*/ 0 w 989874"/>
                        <a:gd name="connsiteY5" fmla="*/ 72572 h 972457"/>
                        <a:gd name="connsiteX0" fmla="*/ 61334 w 1051208"/>
                        <a:gd name="connsiteY0" fmla="*/ 72572 h 972457"/>
                        <a:gd name="connsiteX1" fmla="*/ 920579 w 1051208"/>
                        <a:gd name="connsiteY1" fmla="*/ 0 h 972457"/>
                        <a:gd name="connsiteX2" fmla="*/ 1051208 w 1051208"/>
                        <a:gd name="connsiteY2" fmla="*/ 972457 h 972457"/>
                        <a:gd name="connsiteX3" fmla="*/ 67139 w 1051208"/>
                        <a:gd name="connsiteY3" fmla="*/ 972457 h 972457"/>
                        <a:gd name="connsiteX4" fmla="*/ 93265 w 1051208"/>
                        <a:gd name="connsiteY4" fmla="*/ 815705 h 972457"/>
                        <a:gd name="connsiteX5" fmla="*/ 107779 w 1051208"/>
                        <a:gd name="connsiteY5" fmla="*/ 560253 h 972457"/>
                        <a:gd name="connsiteX6" fmla="*/ 61334 w 1051208"/>
                        <a:gd name="connsiteY6" fmla="*/ 72572 h 972457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31931 w 989874"/>
                        <a:gd name="connsiteY4" fmla="*/ 81570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29028 w 989874"/>
                        <a:gd name="connsiteY4" fmla="*/ 87666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203200 w 989874"/>
                        <a:gd name="connsiteY3" fmla="*/ 1007291 h 1007291"/>
                        <a:gd name="connsiteX4" fmla="*/ 29028 w 989874"/>
                        <a:gd name="connsiteY4" fmla="*/ 876665 h 1007291"/>
                        <a:gd name="connsiteX5" fmla="*/ 46445 w 989874"/>
                        <a:gd name="connsiteY5" fmla="*/ 560253 h 1007291"/>
                        <a:gd name="connsiteX6" fmla="*/ 0 w 989874"/>
                        <a:gd name="connsiteY6" fmla="*/ 72572 h 1007291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484776 w 989874"/>
                        <a:gd name="connsiteY3" fmla="*/ 894082 h 1007291"/>
                        <a:gd name="connsiteX4" fmla="*/ 203200 w 989874"/>
                        <a:gd name="connsiteY4" fmla="*/ 1007291 h 1007291"/>
                        <a:gd name="connsiteX5" fmla="*/ 29028 w 989874"/>
                        <a:gd name="connsiteY5" fmla="*/ 876665 h 1007291"/>
                        <a:gd name="connsiteX6" fmla="*/ 46445 w 989874"/>
                        <a:gd name="connsiteY6" fmla="*/ 560253 h 1007291"/>
                        <a:gd name="connsiteX7" fmla="*/ 0 w 989874"/>
                        <a:gd name="connsiteY7" fmla="*/ 72572 h 100729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159658 w 989874"/>
                        <a:gd name="connsiteY4" fmla="*/ 986971 h 986971"/>
                        <a:gd name="connsiteX5" fmla="*/ 29028 w 989874"/>
                        <a:gd name="connsiteY5" fmla="*/ 876665 h 986971"/>
                        <a:gd name="connsiteX6" fmla="*/ 46445 w 989874"/>
                        <a:gd name="connsiteY6" fmla="*/ 560253 h 986971"/>
                        <a:gd name="connsiteX7" fmla="*/ 0 w 989874"/>
                        <a:gd name="connsiteY7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59658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42241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9643"/>
                        <a:gd name="connsiteX1" fmla="*/ 859245 w 989874"/>
                        <a:gd name="connsiteY1" fmla="*/ 0 h 989643"/>
                        <a:gd name="connsiteX2" fmla="*/ 989874 w 989874"/>
                        <a:gd name="connsiteY2" fmla="*/ 972457 h 989643"/>
                        <a:gd name="connsiteX3" fmla="*/ 484776 w 989874"/>
                        <a:gd name="connsiteY3" fmla="*/ 894082 h 989643"/>
                        <a:gd name="connsiteX4" fmla="*/ 238034 w 989874"/>
                        <a:gd name="connsiteY4" fmla="*/ 952139 h 989643"/>
                        <a:gd name="connsiteX5" fmla="*/ 142241 w 989874"/>
                        <a:gd name="connsiteY5" fmla="*/ 986971 h 989643"/>
                        <a:gd name="connsiteX6" fmla="*/ 72571 w 989874"/>
                        <a:gd name="connsiteY6" fmla="*/ 975362 h 989643"/>
                        <a:gd name="connsiteX7" fmla="*/ 29028 w 989874"/>
                        <a:gd name="connsiteY7" fmla="*/ 876665 h 989643"/>
                        <a:gd name="connsiteX8" fmla="*/ 46445 w 989874"/>
                        <a:gd name="connsiteY8" fmla="*/ 560253 h 989643"/>
                        <a:gd name="connsiteX9" fmla="*/ 0 w 989874"/>
                        <a:gd name="connsiteY9" fmla="*/ 72572 h 989643"/>
                        <a:gd name="connsiteX0" fmla="*/ 0 w 989874"/>
                        <a:gd name="connsiteY0" fmla="*/ 72572 h 982277"/>
                        <a:gd name="connsiteX1" fmla="*/ 859245 w 989874"/>
                        <a:gd name="connsiteY1" fmla="*/ 0 h 982277"/>
                        <a:gd name="connsiteX2" fmla="*/ 989874 w 989874"/>
                        <a:gd name="connsiteY2" fmla="*/ 972457 h 982277"/>
                        <a:gd name="connsiteX3" fmla="*/ 484776 w 989874"/>
                        <a:gd name="connsiteY3" fmla="*/ 894082 h 982277"/>
                        <a:gd name="connsiteX4" fmla="*/ 238034 w 989874"/>
                        <a:gd name="connsiteY4" fmla="*/ 952139 h 982277"/>
                        <a:gd name="connsiteX5" fmla="*/ 142241 w 989874"/>
                        <a:gd name="connsiteY5" fmla="*/ 966651 h 982277"/>
                        <a:gd name="connsiteX6" fmla="*/ 72571 w 989874"/>
                        <a:gd name="connsiteY6" fmla="*/ 975362 h 982277"/>
                        <a:gd name="connsiteX7" fmla="*/ 29028 w 989874"/>
                        <a:gd name="connsiteY7" fmla="*/ 876665 h 982277"/>
                        <a:gd name="connsiteX8" fmla="*/ 46445 w 989874"/>
                        <a:gd name="connsiteY8" fmla="*/ 560253 h 982277"/>
                        <a:gd name="connsiteX9" fmla="*/ 0 w 989874"/>
                        <a:gd name="connsiteY9" fmla="*/ 72572 h 982277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29028 w 989874"/>
                        <a:gd name="connsiteY6" fmla="*/ 876665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40639 w 989874"/>
                        <a:gd name="connsiteY6" fmla="*/ 873762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1020595"/>
                        <a:gd name="connsiteX1" fmla="*/ 859245 w 989874"/>
                        <a:gd name="connsiteY1" fmla="*/ 0 h 1020595"/>
                        <a:gd name="connsiteX2" fmla="*/ 989874 w 989874"/>
                        <a:gd name="connsiteY2" fmla="*/ 972457 h 1020595"/>
                        <a:gd name="connsiteX3" fmla="*/ 696685 w 989874"/>
                        <a:gd name="connsiteY3" fmla="*/ 859248 h 1020595"/>
                        <a:gd name="connsiteX4" fmla="*/ 484776 w 989874"/>
                        <a:gd name="connsiteY4" fmla="*/ 894082 h 1020595"/>
                        <a:gd name="connsiteX5" fmla="*/ 238034 w 989874"/>
                        <a:gd name="connsiteY5" fmla="*/ 952139 h 1020595"/>
                        <a:gd name="connsiteX6" fmla="*/ 72571 w 989874"/>
                        <a:gd name="connsiteY6" fmla="*/ 975362 h 1020595"/>
                        <a:gd name="connsiteX7" fmla="*/ 40639 w 989874"/>
                        <a:gd name="connsiteY7" fmla="*/ 873762 h 1020595"/>
                        <a:gd name="connsiteX8" fmla="*/ 46445 w 989874"/>
                        <a:gd name="connsiteY8" fmla="*/ 560253 h 1020595"/>
                        <a:gd name="connsiteX9" fmla="*/ 0 w 989874"/>
                        <a:gd name="connsiteY9" fmla="*/ 72572 h 1020595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696685 w 882468"/>
                        <a:gd name="connsiteY3" fmla="*/ 859248 h 975362"/>
                        <a:gd name="connsiteX4" fmla="*/ 484776 w 882468"/>
                        <a:gd name="connsiteY4" fmla="*/ 894082 h 975362"/>
                        <a:gd name="connsiteX5" fmla="*/ 238034 w 882468"/>
                        <a:gd name="connsiteY5" fmla="*/ 952139 h 975362"/>
                        <a:gd name="connsiteX6" fmla="*/ 72571 w 882468"/>
                        <a:gd name="connsiteY6" fmla="*/ 975362 h 975362"/>
                        <a:gd name="connsiteX7" fmla="*/ 40639 w 882468"/>
                        <a:gd name="connsiteY7" fmla="*/ 873762 h 975362"/>
                        <a:gd name="connsiteX8" fmla="*/ 46445 w 882468"/>
                        <a:gd name="connsiteY8" fmla="*/ 560253 h 975362"/>
                        <a:gd name="connsiteX9" fmla="*/ 0 w 882468"/>
                        <a:gd name="connsiteY9" fmla="*/ 72572 h 975362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821508 w 882468"/>
                        <a:gd name="connsiteY3" fmla="*/ 821511 h 975362"/>
                        <a:gd name="connsiteX4" fmla="*/ 696685 w 882468"/>
                        <a:gd name="connsiteY4" fmla="*/ 859248 h 975362"/>
                        <a:gd name="connsiteX5" fmla="*/ 484776 w 882468"/>
                        <a:gd name="connsiteY5" fmla="*/ 894082 h 975362"/>
                        <a:gd name="connsiteX6" fmla="*/ 238034 w 882468"/>
                        <a:gd name="connsiteY6" fmla="*/ 952139 h 975362"/>
                        <a:gd name="connsiteX7" fmla="*/ 72571 w 882468"/>
                        <a:gd name="connsiteY7" fmla="*/ 975362 h 975362"/>
                        <a:gd name="connsiteX8" fmla="*/ 40639 w 882468"/>
                        <a:gd name="connsiteY8" fmla="*/ 873762 h 975362"/>
                        <a:gd name="connsiteX9" fmla="*/ 46445 w 882468"/>
                        <a:gd name="connsiteY9" fmla="*/ 560253 h 975362"/>
                        <a:gd name="connsiteX10" fmla="*/ 0 w 882468"/>
                        <a:gd name="connsiteY10" fmla="*/ 72572 h 975362"/>
                        <a:gd name="connsiteX0" fmla="*/ 0 w 859245"/>
                        <a:gd name="connsiteY0" fmla="*/ 72572 h 975362"/>
                        <a:gd name="connsiteX1" fmla="*/ 859245 w 859245"/>
                        <a:gd name="connsiteY1" fmla="*/ 0 h 975362"/>
                        <a:gd name="connsiteX2" fmla="*/ 821508 w 859245"/>
                        <a:gd name="connsiteY2" fmla="*/ 821511 h 975362"/>
                        <a:gd name="connsiteX3" fmla="*/ 696685 w 859245"/>
                        <a:gd name="connsiteY3" fmla="*/ 859248 h 975362"/>
                        <a:gd name="connsiteX4" fmla="*/ 484776 w 859245"/>
                        <a:gd name="connsiteY4" fmla="*/ 894082 h 975362"/>
                        <a:gd name="connsiteX5" fmla="*/ 238034 w 859245"/>
                        <a:gd name="connsiteY5" fmla="*/ 952139 h 975362"/>
                        <a:gd name="connsiteX6" fmla="*/ 72571 w 859245"/>
                        <a:gd name="connsiteY6" fmla="*/ 975362 h 975362"/>
                        <a:gd name="connsiteX7" fmla="*/ 40639 w 859245"/>
                        <a:gd name="connsiteY7" fmla="*/ 873762 h 975362"/>
                        <a:gd name="connsiteX8" fmla="*/ 46445 w 859245"/>
                        <a:gd name="connsiteY8" fmla="*/ 560253 h 975362"/>
                        <a:gd name="connsiteX9" fmla="*/ 0 w 85924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696685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6"/>
                        <a:gd name="connsiteY0" fmla="*/ 72572 h 975362"/>
                        <a:gd name="connsiteX1" fmla="*/ 859245 w 879566"/>
                        <a:gd name="connsiteY1" fmla="*/ 0 h 975362"/>
                        <a:gd name="connsiteX2" fmla="*/ 879566 w 879566"/>
                        <a:gd name="connsiteY2" fmla="*/ 336733 h 975362"/>
                        <a:gd name="connsiteX3" fmla="*/ 879565 w 879566"/>
                        <a:gd name="connsiteY3" fmla="*/ 821511 h 975362"/>
                        <a:gd name="connsiteX4" fmla="*/ 719908 w 879566"/>
                        <a:gd name="connsiteY4" fmla="*/ 859248 h 975362"/>
                        <a:gd name="connsiteX5" fmla="*/ 484776 w 879566"/>
                        <a:gd name="connsiteY5" fmla="*/ 894082 h 975362"/>
                        <a:gd name="connsiteX6" fmla="*/ 238034 w 879566"/>
                        <a:gd name="connsiteY6" fmla="*/ 952139 h 975362"/>
                        <a:gd name="connsiteX7" fmla="*/ 72571 w 879566"/>
                        <a:gd name="connsiteY7" fmla="*/ 975362 h 975362"/>
                        <a:gd name="connsiteX8" fmla="*/ 40639 w 879566"/>
                        <a:gd name="connsiteY8" fmla="*/ 873762 h 975362"/>
                        <a:gd name="connsiteX9" fmla="*/ 46445 w 879566"/>
                        <a:gd name="connsiteY9" fmla="*/ 560253 h 975362"/>
                        <a:gd name="connsiteX10" fmla="*/ 0 w 879566"/>
                        <a:gd name="connsiteY10" fmla="*/ 72572 h 975362"/>
                        <a:gd name="connsiteX0" fmla="*/ 0 w 879566"/>
                        <a:gd name="connsiteY0" fmla="*/ 72572 h 975362"/>
                        <a:gd name="connsiteX1" fmla="*/ 748936 w 879566"/>
                        <a:gd name="connsiteY1" fmla="*/ 2905 h 975362"/>
                        <a:gd name="connsiteX2" fmla="*/ 859245 w 879566"/>
                        <a:gd name="connsiteY2" fmla="*/ 0 h 975362"/>
                        <a:gd name="connsiteX3" fmla="*/ 879566 w 879566"/>
                        <a:gd name="connsiteY3" fmla="*/ 336733 h 975362"/>
                        <a:gd name="connsiteX4" fmla="*/ 879565 w 879566"/>
                        <a:gd name="connsiteY4" fmla="*/ 821511 h 975362"/>
                        <a:gd name="connsiteX5" fmla="*/ 719908 w 879566"/>
                        <a:gd name="connsiteY5" fmla="*/ 859248 h 975362"/>
                        <a:gd name="connsiteX6" fmla="*/ 484776 w 879566"/>
                        <a:gd name="connsiteY6" fmla="*/ 894082 h 975362"/>
                        <a:gd name="connsiteX7" fmla="*/ 238034 w 879566"/>
                        <a:gd name="connsiteY7" fmla="*/ 952139 h 975362"/>
                        <a:gd name="connsiteX8" fmla="*/ 72571 w 879566"/>
                        <a:gd name="connsiteY8" fmla="*/ 975362 h 975362"/>
                        <a:gd name="connsiteX9" fmla="*/ 40639 w 879566"/>
                        <a:gd name="connsiteY9" fmla="*/ 873762 h 975362"/>
                        <a:gd name="connsiteX10" fmla="*/ 46445 w 879566"/>
                        <a:gd name="connsiteY10" fmla="*/ 560253 h 975362"/>
                        <a:gd name="connsiteX11" fmla="*/ 0 w 879566"/>
                        <a:gd name="connsiteY11" fmla="*/ 72572 h 975362"/>
                        <a:gd name="connsiteX0" fmla="*/ 0 w 879566"/>
                        <a:gd name="connsiteY0" fmla="*/ 75475 h 978265"/>
                        <a:gd name="connsiteX1" fmla="*/ 748936 w 879566"/>
                        <a:gd name="connsiteY1" fmla="*/ 5808 h 978265"/>
                        <a:gd name="connsiteX2" fmla="*/ 850536 w 879566"/>
                        <a:gd name="connsiteY2" fmla="*/ 0 h 978265"/>
                        <a:gd name="connsiteX3" fmla="*/ 879566 w 879566"/>
                        <a:gd name="connsiteY3" fmla="*/ 339636 h 978265"/>
                        <a:gd name="connsiteX4" fmla="*/ 879565 w 879566"/>
                        <a:gd name="connsiteY4" fmla="*/ 824414 h 978265"/>
                        <a:gd name="connsiteX5" fmla="*/ 719908 w 879566"/>
                        <a:gd name="connsiteY5" fmla="*/ 862151 h 978265"/>
                        <a:gd name="connsiteX6" fmla="*/ 484776 w 879566"/>
                        <a:gd name="connsiteY6" fmla="*/ 896985 h 978265"/>
                        <a:gd name="connsiteX7" fmla="*/ 238034 w 879566"/>
                        <a:gd name="connsiteY7" fmla="*/ 955042 h 978265"/>
                        <a:gd name="connsiteX8" fmla="*/ 72571 w 879566"/>
                        <a:gd name="connsiteY8" fmla="*/ 978265 h 978265"/>
                        <a:gd name="connsiteX9" fmla="*/ 40639 w 879566"/>
                        <a:gd name="connsiteY9" fmla="*/ 876665 h 978265"/>
                        <a:gd name="connsiteX10" fmla="*/ 46445 w 879566"/>
                        <a:gd name="connsiteY10" fmla="*/ 563156 h 978265"/>
                        <a:gd name="connsiteX11" fmla="*/ 0 w 879566"/>
                        <a:gd name="connsiteY11" fmla="*/ 75475 h 978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79566" h="978265">
                          <a:moveTo>
                            <a:pt x="0" y="75475"/>
                          </a:moveTo>
                          <a:lnTo>
                            <a:pt x="748936" y="5808"/>
                          </a:lnTo>
                          <a:lnTo>
                            <a:pt x="850536" y="0"/>
                          </a:lnTo>
                          <a:cubicBezTo>
                            <a:pt x="853439" y="109342"/>
                            <a:pt x="876663" y="230294"/>
                            <a:pt x="879566" y="339636"/>
                          </a:cubicBezTo>
                          <a:cubicBezTo>
                            <a:pt x="879566" y="501229"/>
                            <a:pt x="879565" y="662821"/>
                            <a:pt x="879565" y="824414"/>
                          </a:cubicBezTo>
                          <a:cubicBezTo>
                            <a:pt x="848601" y="836026"/>
                            <a:pt x="786190" y="844734"/>
                            <a:pt x="719908" y="862151"/>
                          </a:cubicBezTo>
                          <a:cubicBezTo>
                            <a:pt x="665238" y="865054"/>
                            <a:pt x="553477" y="889244"/>
                            <a:pt x="484776" y="896985"/>
                          </a:cubicBezTo>
                          <a:cubicBezTo>
                            <a:pt x="397690" y="921175"/>
                            <a:pt x="325120" y="930852"/>
                            <a:pt x="238034" y="955042"/>
                          </a:cubicBezTo>
                          <a:lnTo>
                            <a:pt x="72571" y="978265"/>
                          </a:lnTo>
                          <a:cubicBezTo>
                            <a:pt x="53702" y="959881"/>
                            <a:pt x="45477" y="945366"/>
                            <a:pt x="40639" y="876665"/>
                          </a:cubicBezTo>
                          <a:cubicBezTo>
                            <a:pt x="47412" y="807964"/>
                            <a:pt x="49348" y="688947"/>
                            <a:pt x="46445" y="563156"/>
                          </a:cubicBezTo>
                          <a:lnTo>
                            <a:pt x="0" y="75475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  <a:alpha val="77000"/>
                      </a:schemeClr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zh-CN" altLang="en-US" sz="1600">
                        <a:solidFill>
                          <a:schemeClr val="bg1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11" name="矩形 22">
                      <a:extLst>
                        <a:ext uri="{FF2B5EF4-FFF2-40B4-BE49-F238E27FC236}">
                          <a16:creationId xmlns="" xmlns:a16="http://schemas.microsoft.com/office/drawing/2014/main" id="{DBD7AD85-9C25-0745-9C13-F6820FFF2F1B}"/>
                        </a:ext>
                      </a:extLst>
                    </p:cNvPr>
                    <p:cNvSpPr/>
                    <p:nvPr/>
                  </p:nvSpPr>
                  <p:spPr>
                    <a:xfrm rot="21425224">
                      <a:off x="6986217" y="2858072"/>
                      <a:ext cx="652226" cy="979514"/>
                    </a:xfrm>
                    <a:custGeom>
                      <a:avLst/>
                      <a:gdLst>
                        <a:gd name="connsiteX0" fmla="*/ 0 w 984069"/>
                        <a:gd name="connsiteY0" fmla="*/ 0 h 917302"/>
                        <a:gd name="connsiteX1" fmla="*/ 984069 w 984069"/>
                        <a:gd name="connsiteY1" fmla="*/ 0 h 917302"/>
                        <a:gd name="connsiteX2" fmla="*/ 984069 w 984069"/>
                        <a:gd name="connsiteY2" fmla="*/ 917302 h 917302"/>
                        <a:gd name="connsiteX3" fmla="*/ 0 w 984069"/>
                        <a:gd name="connsiteY3" fmla="*/ 917302 h 917302"/>
                        <a:gd name="connsiteX4" fmla="*/ 0 w 984069"/>
                        <a:gd name="connsiteY4" fmla="*/ 0 h 917302"/>
                        <a:gd name="connsiteX0" fmla="*/ 0 w 984069"/>
                        <a:gd name="connsiteY0" fmla="*/ 55155 h 972457"/>
                        <a:gd name="connsiteX1" fmla="*/ 853440 w 984069"/>
                        <a:gd name="connsiteY1" fmla="*/ 0 h 972457"/>
                        <a:gd name="connsiteX2" fmla="*/ 984069 w 984069"/>
                        <a:gd name="connsiteY2" fmla="*/ 972457 h 972457"/>
                        <a:gd name="connsiteX3" fmla="*/ 0 w 984069"/>
                        <a:gd name="connsiteY3" fmla="*/ 972457 h 972457"/>
                        <a:gd name="connsiteX4" fmla="*/ 0 w 984069"/>
                        <a:gd name="connsiteY4" fmla="*/ 55155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0 w 989874"/>
                        <a:gd name="connsiteY4" fmla="*/ 72572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46445 w 989874"/>
                        <a:gd name="connsiteY4" fmla="*/ 560253 h 972457"/>
                        <a:gd name="connsiteX5" fmla="*/ 0 w 989874"/>
                        <a:gd name="connsiteY5" fmla="*/ 72572 h 972457"/>
                        <a:gd name="connsiteX0" fmla="*/ 61334 w 1051208"/>
                        <a:gd name="connsiteY0" fmla="*/ 72572 h 972457"/>
                        <a:gd name="connsiteX1" fmla="*/ 920579 w 1051208"/>
                        <a:gd name="connsiteY1" fmla="*/ 0 h 972457"/>
                        <a:gd name="connsiteX2" fmla="*/ 1051208 w 1051208"/>
                        <a:gd name="connsiteY2" fmla="*/ 972457 h 972457"/>
                        <a:gd name="connsiteX3" fmla="*/ 67139 w 1051208"/>
                        <a:gd name="connsiteY3" fmla="*/ 972457 h 972457"/>
                        <a:gd name="connsiteX4" fmla="*/ 93265 w 1051208"/>
                        <a:gd name="connsiteY4" fmla="*/ 815705 h 972457"/>
                        <a:gd name="connsiteX5" fmla="*/ 107779 w 1051208"/>
                        <a:gd name="connsiteY5" fmla="*/ 560253 h 972457"/>
                        <a:gd name="connsiteX6" fmla="*/ 61334 w 1051208"/>
                        <a:gd name="connsiteY6" fmla="*/ 72572 h 972457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31931 w 989874"/>
                        <a:gd name="connsiteY4" fmla="*/ 81570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29028 w 989874"/>
                        <a:gd name="connsiteY4" fmla="*/ 87666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203200 w 989874"/>
                        <a:gd name="connsiteY3" fmla="*/ 1007291 h 1007291"/>
                        <a:gd name="connsiteX4" fmla="*/ 29028 w 989874"/>
                        <a:gd name="connsiteY4" fmla="*/ 876665 h 1007291"/>
                        <a:gd name="connsiteX5" fmla="*/ 46445 w 989874"/>
                        <a:gd name="connsiteY5" fmla="*/ 560253 h 1007291"/>
                        <a:gd name="connsiteX6" fmla="*/ 0 w 989874"/>
                        <a:gd name="connsiteY6" fmla="*/ 72572 h 1007291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484776 w 989874"/>
                        <a:gd name="connsiteY3" fmla="*/ 894082 h 1007291"/>
                        <a:gd name="connsiteX4" fmla="*/ 203200 w 989874"/>
                        <a:gd name="connsiteY4" fmla="*/ 1007291 h 1007291"/>
                        <a:gd name="connsiteX5" fmla="*/ 29028 w 989874"/>
                        <a:gd name="connsiteY5" fmla="*/ 876665 h 1007291"/>
                        <a:gd name="connsiteX6" fmla="*/ 46445 w 989874"/>
                        <a:gd name="connsiteY6" fmla="*/ 560253 h 1007291"/>
                        <a:gd name="connsiteX7" fmla="*/ 0 w 989874"/>
                        <a:gd name="connsiteY7" fmla="*/ 72572 h 100729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159658 w 989874"/>
                        <a:gd name="connsiteY4" fmla="*/ 986971 h 986971"/>
                        <a:gd name="connsiteX5" fmla="*/ 29028 w 989874"/>
                        <a:gd name="connsiteY5" fmla="*/ 876665 h 986971"/>
                        <a:gd name="connsiteX6" fmla="*/ 46445 w 989874"/>
                        <a:gd name="connsiteY6" fmla="*/ 560253 h 986971"/>
                        <a:gd name="connsiteX7" fmla="*/ 0 w 989874"/>
                        <a:gd name="connsiteY7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59658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42241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9643"/>
                        <a:gd name="connsiteX1" fmla="*/ 859245 w 989874"/>
                        <a:gd name="connsiteY1" fmla="*/ 0 h 989643"/>
                        <a:gd name="connsiteX2" fmla="*/ 989874 w 989874"/>
                        <a:gd name="connsiteY2" fmla="*/ 972457 h 989643"/>
                        <a:gd name="connsiteX3" fmla="*/ 484776 w 989874"/>
                        <a:gd name="connsiteY3" fmla="*/ 894082 h 989643"/>
                        <a:gd name="connsiteX4" fmla="*/ 238034 w 989874"/>
                        <a:gd name="connsiteY4" fmla="*/ 952139 h 989643"/>
                        <a:gd name="connsiteX5" fmla="*/ 142241 w 989874"/>
                        <a:gd name="connsiteY5" fmla="*/ 986971 h 989643"/>
                        <a:gd name="connsiteX6" fmla="*/ 72571 w 989874"/>
                        <a:gd name="connsiteY6" fmla="*/ 975362 h 989643"/>
                        <a:gd name="connsiteX7" fmla="*/ 29028 w 989874"/>
                        <a:gd name="connsiteY7" fmla="*/ 876665 h 989643"/>
                        <a:gd name="connsiteX8" fmla="*/ 46445 w 989874"/>
                        <a:gd name="connsiteY8" fmla="*/ 560253 h 989643"/>
                        <a:gd name="connsiteX9" fmla="*/ 0 w 989874"/>
                        <a:gd name="connsiteY9" fmla="*/ 72572 h 989643"/>
                        <a:gd name="connsiteX0" fmla="*/ 0 w 989874"/>
                        <a:gd name="connsiteY0" fmla="*/ 72572 h 982277"/>
                        <a:gd name="connsiteX1" fmla="*/ 859245 w 989874"/>
                        <a:gd name="connsiteY1" fmla="*/ 0 h 982277"/>
                        <a:gd name="connsiteX2" fmla="*/ 989874 w 989874"/>
                        <a:gd name="connsiteY2" fmla="*/ 972457 h 982277"/>
                        <a:gd name="connsiteX3" fmla="*/ 484776 w 989874"/>
                        <a:gd name="connsiteY3" fmla="*/ 894082 h 982277"/>
                        <a:gd name="connsiteX4" fmla="*/ 238034 w 989874"/>
                        <a:gd name="connsiteY4" fmla="*/ 952139 h 982277"/>
                        <a:gd name="connsiteX5" fmla="*/ 142241 w 989874"/>
                        <a:gd name="connsiteY5" fmla="*/ 966651 h 982277"/>
                        <a:gd name="connsiteX6" fmla="*/ 72571 w 989874"/>
                        <a:gd name="connsiteY6" fmla="*/ 975362 h 982277"/>
                        <a:gd name="connsiteX7" fmla="*/ 29028 w 989874"/>
                        <a:gd name="connsiteY7" fmla="*/ 876665 h 982277"/>
                        <a:gd name="connsiteX8" fmla="*/ 46445 w 989874"/>
                        <a:gd name="connsiteY8" fmla="*/ 560253 h 982277"/>
                        <a:gd name="connsiteX9" fmla="*/ 0 w 989874"/>
                        <a:gd name="connsiteY9" fmla="*/ 72572 h 982277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29028 w 989874"/>
                        <a:gd name="connsiteY6" fmla="*/ 876665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40639 w 989874"/>
                        <a:gd name="connsiteY6" fmla="*/ 873762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1020595"/>
                        <a:gd name="connsiteX1" fmla="*/ 859245 w 989874"/>
                        <a:gd name="connsiteY1" fmla="*/ 0 h 1020595"/>
                        <a:gd name="connsiteX2" fmla="*/ 989874 w 989874"/>
                        <a:gd name="connsiteY2" fmla="*/ 972457 h 1020595"/>
                        <a:gd name="connsiteX3" fmla="*/ 696685 w 989874"/>
                        <a:gd name="connsiteY3" fmla="*/ 859248 h 1020595"/>
                        <a:gd name="connsiteX4" fmla="*/ 484776 w 989874"/>
                        <a:gd name="connsiteY4" fmla="*/ 894082 h 1020595"/>
                        <a:gd name="connsiteX5" fmla="*/ 238034 w 989874"/>
                        <a:gd name="connsiteY5" fmla="*/ 952139 h 1020595"/>
                        <a:gd name="connsiteX6" fmla="*/ 72571 w 989874"/>
                        <a:gd name="connsiteY6" fmla="*/ 975362 h 1020595"/>
                        <a:gd name="connsiteX7" fmla="*/ 40639 w 989874"/>
                        <a:gd name="connsiteY7" fmla="*/ 873762 h 1020595"/>
                        <a:gd name="connsiteX8" fmla="*/ 46445 w 989874"/>
                        <a:gd name="connsiteY8" fmla="*/ 560253 h 1020595"/>
                        <a:gd name="connsiteX9" fmla="*/ 0 w 989874"/>
                        <a:gd name="connsiteY9" fmla="*/ 72572 h 1020595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696685 w 882468"/>
                        <a:gd name="connsiteY3" fmla="*/ 859248 h 975362"/>
                        <a:gd name="connsiteX4" fmla="*/ 484776 w 882468"/>
                        <a:gd name="connsiteY4" fmla="*/ 894082 h 975362"/>
                        <a:gd name="connsiteX5" fmla="*/ 238034 w 882468"/>
                        <a:gd name="connsiteY5" fmla="*/ 952139 h 975362"/>
                        <a:gd name="connsiteX6" fmla="*/ 72571 w 882468"/>
                        <a:gd name="connsiteY6" fmla="*/ 975362 h 975362"/>
                        <a:gd name="connsiteX7" fmla="*/ 40639 w 882468"/>
                        <a:gd name="connsiteY7" fmla="*/ 873762 h 975362"/>
                        <a:gd name="connsiteX8" fmla="*/ 46445 w 882468"/>
                        <a:gd name="connsiteY8" fmla="*/ 560253 h 975362"/>
                        <a:gd name="connsiteX9" fmla="*/ 0 w 882468"/>
                        <a:gd name="connsiteY9" fmla="*/ 72572 h 975362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821508 w 882468"/>
                        <a:gd name="connsiteY3" fmla="*/ 821511 h 975362"/>
                        <a:gd name="connsiteX4" fmla="*/ 696685 w 882468"/>
                        <a:gd name="connsiteY4" fmla="*/ 859248 h 975362"/>
                        <a:gd name="connsiteX5" fmla="*/ 484776 w 882468"/>
                        <a:gd name="connsiteY5" fmla="*/ 894082 h 975362"/>
                        <a:gd name="connsiteX6" fmla="*/ 238034 w 882468"/>
                        <a:gd name="connsiteY6" fmla="*/ 952139 h 975362"/>
                        <a:gd name="connsiteX7" fmla="*/ 72571 w 882468"/>
                        <a:gd name="connsiteY7" fmla="*/ 975362 h 975362"/>
                        <a:gd name="connsiteX8" fmla="*/ 40639 w 882468"/>
                        <a:gd name="connsiteY8" fmla="*/ 873762 h 975362"/>
                        <a:gd name="connsiteX9" fmla="*/ 46445 w 882468"/>
                        <a:gd name="connsiteY9" fmla="*/ 560253 h 975362"/>
                        <a:gd name="connsiteX10" fmla="*/ 0 w 882468"/>
                        <a:gd name="connsiteY10" fmla="*/ 72572 h 975362"/>
                        <a:gd name="connsiteX0" fmla="*/ 0 w 859245"/>
                        <a:gd name="connsiteY0" fmla="*/ 72572 h 975362"/>
                        <a:gd name="connsiteX1" fmla="*/ 859245 w 859245"/>
                        <a:gd name="connsiteY1" fmla="*/ 0 h 975362"/>
                        <a:gd name="connsiteX2" fmla="*/ 821508 w 859245"/>
                        <a:gd name="connsiteY2" fmla="*/ 821511 h 975362"/>
                        <a:gd name="connsiteX3" fmla="*/ 696685 w 859245"/>
                        <a:gd name="connsiteY3" fmla="*/ 859248 h 975362"/>
                        <a:gd name="connsiteX4" fmla="*/ 484776 w 859245"/>
                        <a:gd name="connsiteY4" fmla="*/ 894082 h 975362"/>
                        <a:gd name="connsiteX5" fmla="*/ 238034 w 859245"/>
                        <a:gd name="connsiteY5" fmla="*/ 952139 h 975362"/>
                        <a:gd name="connsiteX6" fmla="*/ 72571 w 859245"/>
                        <a:gd name="connsiteY6" fmla="*/ 975362 h 975362"/>
                        <a:gd name="connsiteX7" fmla="*/ 40639 w 859245"/>
                        <a:gd name="connsiteY7" fmla="*/ 873762 h 975362"/>
                        <a:gd name="connsiteX8" fmla="*/ 46445 w 859245"/>
                        <a:gd name="connsiteY8" fmla="*/ 560253 h 975362"/>
                        <a:gd name="connsiteX9" fmla="*/ 0 w 85924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696685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6"/>
                        <a:gd name="connsiteY0" fmla="*/ 72572 h 975362"/>
                        <a:gd name="connsiteX1" fmla="*/ 859245 w 879566"/>
                        <a:gd name="connsiteY1" fmla="*/ 0 h 975362"/>
                        <a:gd name="connsiteX2" fmla="*/ 879566 w 879566"/>
                        <a:gd name="connsiteY2" fmla="*/ 336733 h 975362"/>
                        <a:gd name="connsiteX3" fmla="*/ 879565 w 879566"/>
                        <a:gd name="connsiteY3" fmla="*/ 821511 h 975362"/>
                        <a:gd name="connsiteX4" fmla="*/ 719908 w 879566"/>
                        <a:gd name="connsiteY4" fmla="*/ 859248 h 975362"/>
                        <a:gd name="connsiteX5" fmla="*/ 484776 w 879566"/>
                        <a:gd name="connsiteY5" fmla="*/ 894082 h 975362"/>
                        <a:gd name="connsiteX6" fmla="*/ 238034 w 879566"/>
                        <a:gd name="connsiteY6" fmla="*/ 952139 h 975362"/>
                        <a:gd name="connsiteX7" fmla="*/ 72571 w 879566"/>
                        <a:gd name="connsiteY7" fmla="*/ 975362 h 975362"/>
                        <a:gd name="connsiteX8" fmla="*/ 40639 w 879566"/>
                        <a:gd name="connsiteY8" fmla="*/ 873762 h 975362"/>
                        <a:gd name="connsiteX9" fmla="*/ 46445 w 879566"/>
                        <a:gd name="connsiteY9" fmla="*/ 560253 h 975362"/>
                        <a:gd name="connsiteX10" fmla="*/ 0 w 879566"/>
                        <a:gd name="connsiteY10" fmla="*/ 72572 h 975362"/>
                        <a:gd name="connsiteX0" fmla="*/ 0 w 879566"/>
                        <a:gd name="connsiteY0" fmla="*/ 72572 h 975362"/>
                        <a:gd name="connsiteX1" fmla="*/ 748936 w 879566"/>
                        <a:gd name="connsiteY1" fmla="*/ 2905 h 975362"/>
                        <a:gd name="connsiteX2" fmla="*/ 859245 w 879566"/>
                        <a:gd name="connsiteY2" fmla="*/ 0 h 975362"/>
                        <a:gd name="connsiteX3" fmla="*/ 879566 w 879566"/>
                        <a:gd name="connsiteY3" fmla="*/ 336733 h 975362"/>
                        <a:gd name="connsiteX4" fmla="*/ 879565 w 879566"/>
                        <a:gd name="connsiteY4" fmla="*/ 821511 h 975362"/>
                        <a:gd name="connsiteX5" fmla="*/ 719908 w 879566"/>
                        <a:gd name="connsiteY5" fmla="*/ 859248 h 975362"/>
                        <a:gd name="connsiteX6" fmla="*/ 484776 w 879566"/>
                        <a:gd name="connsiteY6" fmla="*/ 894082 h 975362"/>
                        <a:gd name="connsiteX7" fmla="*/ 238034 w 879566"/>
                        <a:gd name="connsiteY7" fmla="*/ 952139 h 975362"/>
                        <a:gd name="connsiteX8" fmla="*/ 72571 w 879566"/>
                        <a:gd name="connsiteY8" fmla="*/ 975362 h 975362"/>
                        <a:gd name="connsiteX9" fmla="*/ 40639 w 879566"/>
                        <a:gd name="connsiteY9" fmla="*/ 873762 h 975362"/>
                        <a:gd name="connsiteX10" fmla="*/ 46445 w 879566"/>
                        <a:gd name="connsiteY10" fmla="*/ 560253 h 975362"/>
                        <a:gd name="connsiteX11" fmla="*/ 0 w 879566"/>
                        <a:gd name="connsiteY11" fmla="*/ 72572 h 975362"/>
                        <a:gd name="connsiteX0" fmla="*/ 0 w 879566"/>
                        <a:gd name="connsiteY0" fmla="*/ 75475 h 978265"/>
                        <a:gd name="connsiteX1" fmla="*/ 748936 w 879566"/>
                        <a:gd name="connsiteY1" fmla="*/ 5808 h 978265"/>
                        <a:gd name="connsiteX2" fmla="*/ 850536 w 879566"/>
                        <a:gd name="connsiteY2" fmla="*/ 0 h 978265"/>
                        <a:gd name="connsiteX3" fmla="*/ 879566 w 879566"/>
                        <a:gd name="connsiteY3" fmla="*/ 339636 h 978265"/>
                        <a:gd name="connsiteX4" fmla="*/ 879565 w 879566"/>
                        <a:gd name="connsiteY4" fmla="*/ 824414 h 978265"/>
                        <a:gd name="connsiteX5" fmla="*/ 719908 w 879566"/>
                        <a:gd name="connsiteY5" fmla="*/ 862151 h 978265"/>
                        <a:gd name="connsiteX6" fmla="*/ 484776 w 879566"/>
                        <a:gd name="connsiteY6" fmla="*/ 896985 h 978265"/>
                        <a:gd name="connsiteX7" fmla="*/ 238034 w 879566"/>
                        <a:gd name="connsiteY7" fmla="*/ 955042 h 978265"/>
                        <a:gd name="connsiteX8" fmla="*/ 72571 w 879566"/>
                        <a:gd name="connsiteY8" fmla="*/ 978265 h 978265"/>
                        <a:gd name="connsiteX9" fmla="*/ 40639 w 879566"/>
                        <a:gd name="connsiteY9" fmla="*/ 876665 h 978265"/>
                        <a:gd name="connsiteX10" fmla="*/ 46445 w 879566"/>
                        <a:gd name="connsiteY10" fmla="*/ 563156 h 978265"/>
                        <a:gd name="connsiteX11" fmla="*/ 0 w 879566"/>
                        <a:gd name="connsiteY11" fmla="*/ 75475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43542 w 882469"/>
                        <a:gd name="connsiteY9" fmla="*/ 876665 h 978265"/>
                        <a:gd name="connsiteX10" fmla="*/ 49348 w 882469"/>
                        <a:gd name="connsiteY10" fmla="*/ 563156 h 978265"/>
                        <a:gd name="connsiteX11" fmla="*/ 0 w 882469"/>
                        <a:gd name="connsiteY11" fmla="*/ 98698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43542 w 882469"/>
                        <a:gd name="connsiteY9" fmla="*/ 876665 h 978265"/>
                        <a:gd name="connsiteX10" fmla="*/ 49348 w 882469"/>
                        <a:gd name="connsiteY10" fmla="*/ 563156 h 978265"/>
                        <a:gd name="connsiteX11" fmla="*/ 28451 w 882469"/>
                        <a:gd name="connsiteY11" fmla="*/ 445790 h 978265"/>
                        <a:gd name="connsiteX12" fmla="*/ 0 w 882469"/>
                        <a:gd name="connsiteY12" fmla="*/ 98698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43542 w 882469"/>
                        <a:gd name="connsiteY9" fmla="*/ 876665 h 978265"/>
                        <a:gd name="connsiteX10" fmla="*/ 28451 w 882469"/>
                        <a:gd name="connsiteY10" fmla="*/ 701241 h 978265"/>
                        <a:gd name="connsiteX11" fmla="*/ 49348 w 882469"/>
                        <a:gd name="connsiteY11" fmla="*/ 563156 h 978265"/>
                        <a:gd name="connsiteX12" fmla="*/ 28451 w 882469"/>
                        <a:gd name="connsiteY12" fmla="*/ 445790 h 978265"/>
                        <a:gd name="connsiteX13" fmla="*/ 0 w 882469"/>
                        <a:gd name="connsiteY13" fmla="*/ 98698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43542 w 882469"/>
                        <a:gd name="connsiteY9" fmla="*/ 876665 h 978265"/>
                        <a:gd name="connsiteX10" fmla="*/ 28451 w 882469"/>
                        <a:gd name="connsiteY10" fmla="*/ 701241 h 978265"/>
                        <a:gd name="connsiteX11" fmla="*/ 23222 w 882469"/>
                        <a:gd name="connsiteY11" fmla="*/ 600894 h 978265"/>
                        <a:gd name="connsiteX12" fmla="*/ 28451 w 882469"/>
                        <a:gd name="connsiteY12" fmla="*/ 445790 h 978265"/>
                        <a:gd name="connsiteX13" fmla="*/ 0 w 882469"/>
                        <a:gd name="connsiteY13" fmla="*/ 98698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43542 w 882469"/>
                        <a:gd name="connsiteY9" fmla="*/ 876665 h 978265"/>
                        <a:gd name="connsiteX10" fmla="*/ 28451 w 882469"/>
                        <a:gd name="connsiteY10" fmla="*/ 736075 h 978265"/>
                        <a:gd name="connsiteX11" fmla="*/ 23222 w 882469"/>
                        <a:gd name="connsiteY11" fmla="*/ 600894 h 978265"/>
                        <a:gd name="connsiteX12" fmla="*/ 28451 w 882469"/>
                        <a:gd name="connsiteY12" fmla="*/ 445790 h 978265"/>
                        <a:gd name="connsiteX13" fmla="*/ 0 w 882469"/>
                        <a:gd name="connsiteY13" fmla="*/ 98698 h 978265"/>
                        <a:gd name="connsiteX0" fmla="*/ 0 w 882469"/>
                        <a:gd name="connsiteY0" fmla="*/ 98698 h 978265"/>
                        <a:gd name="connsiteX1" fmla="*/ 751839 w 882469"/>
                        <a:gd name="connsiteY1" fmla="*/ 5808 h 978265"/>
                        <a:gd name="connsiteX2" fmla="*/ 853439 w 882469"/>
                        <a:gd name="connsiteY2" fmla="*/ 0 h 978265"/>
                        <a:gd name="connsiteX3" fmla="*/ 882469 w 882469"/>
                        <a:gd name="connsiteY3" fmla="*/ 339636 h 978265"/>
                        <a:gd name="connsiteX4" fmla="*/ 882468 w 882469"/>
                        <a:gd name="connsiteY4" fmla="*/ 824414 h 978265"/>
                        <a:gd name="connsiteX5" fmla="*/ 722811 w 882469"/>
                        <a:gd name="connsiteY5" fmla="*/ 862151 h 978265"/>
                        <a:gd name="connsiteX6" fmla="*/ 487679 w 882469"/>
                        <a:gd name="connsiteY6" fmla="*/ 896985 h 978265"/>
                        <a:gd name="connsiteX7" fmla="*/ 240937 w 882469"/>
                        <a:gd name="connsiteY7" fmla="*/ 955042 h 978265"/>
                        <a:gd name="connsiteX8" fmla="*/ 75474 w 882469"/>
                        <a:gd name="connsiteY8" fmla="*/ 978265 h 978265"/>
                        <a:gd name="connsiteX9" fmla="*/ 26125 w 882469"/>
                        <a:gd name="connsiteY9" fmla="*/ 923110 h 978265"/>
                        <a:gd name="connsiteX10" fmla="*/ 28451 w 882469"/>
                        <a:gd name="connsiteY10" fmla="*/ 736075 h 978265"/>
                        <a:gd name="connsiteX11" fmla="*/ 23222 w 882469"/>
                        <a:gd name="connsiteY11" fmla="*/ 600894 h 978265"/>
                        <a:gd name="connsiteX12" fmla="*/ 28451 w 882469"/>
                        <a:gd name="connsiteY12" fmla="*/ 445790 h 978265"/>
                        <a:gd name="connsiteX13" fmla="*/ 0 w 882469"/>
                        <a:gd name="connsiteY13" fmla="*/ 98698 h 978265"/>
                        <a:gd name="connsiteX0" fmla="*/ 0 w 882469"/>
                        <a:gd name="connsiteY0" fmla="*/ 98698 h 955042"/>
                        <a:gd name="connsiteX1" fmla="*/ 751839 w 882469"/>
                        <a:gd name="connsiteY1" fmla="*/ 5808 h 955042"/>
                        <a:gd name="connsiteX2" fmla="*/ 853439 w 882469"/>
                        <a:gd name="connsiteY2" fmla="*/ 0 h 955042"/>
                        <a:gd name="connsiteX3" fmla="*/ 882469 w 882469"/>
                        <a:gd name="connsiteY3" fmla="*/ 339636 h 955042"/>
                        <a:gd name="connsiteX4" fmla="*/ 882468 w 882469"/>
                        <a:gd name="connsiteY4" fmla="*/ 824414 h 955042"/>
                        <a:gd name="connsiteX5" fmla="*/ 722811 w 882469"/>
                        <a:gd name="connsiteY5" fmla="*/ 862151 h 955042"/>
                        <a:gd name="connsiteX6" fmla="*/ 487679 w 882469"/>
                        <a:gd name="connsiteY6" fmla="*/ 896985 h 955042"/>
                        <a:gd name="connsiteX7" fmla="*/ 240937 w 882469"/>
                        <a:gd name="connsiteY7" fmla="*/ 955042 h 955042"/>
                        <a:gd name="connsiteX8" fmla="*/ 101600 w 882469"/>
                        <a:gd name="connsiteY8" fmla="*/ 920207 h 955042"/>
                        <a:gd name="connsiteX9" fmla="*/ 26125 w 882469"/>
                        <a:gd name="connsiteY9" fmla="*/ 923110 h 955042"/>
                        <a:gd name="connsiteX10" fmla="*/ 28451 w 882469"/>
                        <a:gd name="connsiteY10" fmla="*/ 736075 h 955042"/>
                        <a:gd name="connsiteX11" fmla="*/ 23222 w 882469"/>
                        <a:gd name="connsiteY11" fmla="*/ 600894 h 955042"/>
                        <a:gd name="connsiteX12" fmla="*/ 28451 w 882469"/>
                        <a:gd name="connsiteY12" fmla="*/ 445790 h 955042"/>
                        <a:gd name="connsiteX13" fmla="*/ 0 w 882469"/>
                        <a:gd name="connsiteY13" fmla="*/ 98698 h 955042"/>
                        <a:gd name="connsiteX0" fmla="*/ 0 w 882469"/>
                        <a:gd name="connsiteY0" fmla="*/ 98698 h 955042"/>
                        <a:gd name="connsiteX1" fmla="*/ 751839 w 882469"/>
                        <a:gd name="connsiteY1" fmla="*/ 5808 h 955042"/>
                        <a:gd name="connsiteX2" fmla="*/ 853439 w 882469"/>
                        <a:gd name="connsiteY2" fmla="*/ 0 h 955042"/>
                        <a:gd name="connsiteX3" fmla="*/ 882469 w 882469"/>
                        <a:gd name="connsiteY3" fmla="*/ 339636 h 955042"/>
                        <a:gd name="connsiteX4" fmla="*/ 882468 w 882469"/>
                        <a:gd name="connsiteY4" fmla="*/ 824414 h 955042"/>
                        <a:gd name="connsiteX5" fmla="*/ 722811 w 882469"/>
                        <a:gd name="connsiteY5" fmla="*/ 862151 h 955042"/>
                        <a:gd name="connsiteX6" fmla="*/ 487679 w 882469"/>
                        <a:gd name="connsiteY6" fmla="*/ 896985 h 955042"/>
                        <a:gd name="connsiteX7" fmla="*/ 240937 w 882469"/>
                        <a:gd name="connsiteY7" fmla="*/ 955042 h 955042"/>
                        <a:gd name="connsiteX8" fmla="*/ 101600 w 882469"/>
                        <a:gd name="connsiteY8" fmla="*/ 920207 h 955042"/>
                        <a:gd name="connsiteX9" fmla="*/ 28451 w 882469"/>
                        <a:gd name="connsiteY9" fmla="*/ 736075 h 955042"/>
                        <a:gd name="connsiteX10" fmla="*/ 23222 w 882469"/>
                        <a:gd name="connsiteY10" fmla="*/ 600894 h 955042"/>
                        <a:gd name="connsiteX11" fmla="*/ 28451 w 882469"/>
                        <a:gd name="connsiteY11" fmla="*/ 445790 h 955042"/>
                        <a:gd name="connsiteX12" fmla="*/ 0 w 882469"/>
                        <a:gd name="connsiteY12" fmla="*/ 98698 h 955042"/>
                        <a:gd name="connsiteX0" fmla="*/ 0 w 882469"/>
                        <a:gd name="connsiteY0" fmla="*/ 98698 h 955042"/>
                        <a:gd name="connsiteX1" fmla="*/ 751839 w 882469"/>
                        <a:gd name="connsiteY1" fmla="*/ 5808 h 955042"/>
                        <a:gd name="connsiteX2" fmla="*/ 853439 w 882469"/>
                        <a:gd name="connsiteY2" fmla="*/ 0 h 955042"/>
                        <a:gd name="connsiteX3" fmla="*/ 882469 w 882469"/>
                        <a:gd name="connsiteY3" fmla="*/ 339636 h 955042"/>
                        <a:gd name="connsiteX4" fmla="*/ 882468 w 882469"/>
                        <a:gd name="connsiteY4" fmla="*/ 824414 h 955042"/>
                        <a:gd name="connsiteX5" fmla="*/ 722811 w 882469"/>
                        <a:gd name="connsiteY5" fmla="*/ 862151 h 955042"/>
                        <a:gd name="connsiteX6" fmla="*/ 487679 w 882469"/>
                        <a:gd name="connsiteY6" fmla="*/ 896985 h 955042"/>
                        <a:gd name="connsiteX7" fmla="*/ 240937 w 882469"/>
                        <a:gd name="connsiteY7" fmla="*/ 955042 h 955042"/>
                        <a:gd name="connsiteX8" fmla="*/ 29029 w 882469"/>
                        <a:gd name="connsiteY8" fmla="*/ 937624 h 955042"/>
                        <a:gd name="connsiteX9" fmla="*/ 28451 w 882469"/>
                        <a:gd name="connsiteY9" fmla="*/ 736075 h 955042"/>
                        <a:gd name="connsiteX10" fmla="*/ 23222 w 882469"/>
                        <a:gd name="connsiteY10" fmla="*/ 600894 h 955042"/>
                        <a:gd name="connsiteX11" fmla="*/ 28451 w 882469"/>
                        <a:gd name="connsiteY11" fmla="*/ 445790 h 955042"/>
                        <a:gd name="connsiteX12" fmla="*/ 0 w 882469"/>
                        <a:gd name="connsiteY12" fmla="*/ 98698 h 955042"/>
                        <a:gd name="connsiteX0" fmla="*/ 0 w 882469"/>
                        <a:gd name="connsiteY0" fmla="*/ 98698 h 955042"/>
                        <a:gd name="connsiteX1" fmla="*/ 751839 w 882469"/>
                        <a:gd name="connsiteY1" fmla="*/ 5808 h 955042"/>
                        <a:gd name="connsiteX2" fmla="*/ 853439 w 882469"/>
                        <a:gd name="connsiteY2" fmla="*/ 0 h 955042"/>
                        <a:gd name="connsiteX3" fmla="*/ 882469 w 882469"/>
                        <a:gd name="connsiteY3" fmla="*/ 339636 h 955042"/>
                        <a:gd name="connsiteX4" fmla="*/ 882468 w 882469"/>
                        <a:gd name="connsiteY4" fmla="*/ 824414 h 955042"/>
                        <a:gd name="connsiteX5" fmla="*/ 722811 w 882469"/>
                        <a:gd name="connsiteY5" fmla="*/ 862151 h 955042"/>
                        <a:gd name="connsiteX6" fmla="*/ 487679 w 882469"/>
                        <a:gd name="connsiteY6" fmla="*/ 896985 h 955042"/>
                        <a:gd name="connsiteX7" fmla="*/ 240937 w 882469"/>
                        <a:gd name="connsiteY7" fmla="*/ 955042 h 955042"/>
                        <a:gd name="connsiteX8" fmla="*/ 29029 w 882469"/>
                        <a:gd name="connsiteY8" fmla="*/ 937624 h 955042"/>
                        <a:gd name="connsiteX9" fmla="*/ 19742 w 882469"/>
                        <a:gd name="connsiteY9" fmla="*/ 744783 h 955042"/>
                        <a:gd name="connsiteX10" fmla="*/ 23222 w 882469"/>
                        <a:gd name="connsiteY10" fmla="*/ 600894 h 955042"/>
                        <a:gd name="connsiteX11" fmla="*/ 28451 w 882469"/>
                        <a:gd name="connsiteY11" fmla="*/ 445790 h 955042"/>
                        <a:gd name="connsiteX12" fmla="*/ 0 w 882469"/>
                        <a:gd name="connsiteY12" fmla="*/ 98698 h 955042"/>
                        <a:gd name="connsiteX0" fmla="*/ 0 w 882469"/>
                        <a:gd name="connsiteY0" fmla="*/ 98698 h 955042"/>
                        <a:gd name="connsiteX1" fmla="*/ 751839 w 882469"/>
                        <a:gd name="connsiteY1" fmla="*/ 5808 h 955042"/>
                        <a:gd name="connsiteX2" fmla="*/ 853439 w 882469"/>
                        <a:gd name="connsiteY2" fmla="*/ 0 h 955042"/>
                        <a:gd name="connsiteX3" fmla="*/ 882469 w 882469"/>
                        <a:gd name="connsiteY3" fmla="*/ 339636 h 955042"/>
                        <a:gd name="connsiteX4" fmla="*/ 882468 w 882469"/>
                        <a:gd name="connsiteY4" fmla="*/ 824414 h 955042"/>
                        <a:gd name="connsiteX5" fmla="*/ 722811 w 882469"/>
                        <a:gd name="connsiteY5" fmla="*/ 862151 h 955042"/>
                        <a:gd name="connsiteX6" fmla="*/ 487679 w 882469"/>
                        <a:gd name="connsiteY6" fmla="*/ 896985 h 955042"/>
                        <a:gd name="connsiteX7" fmla="*/ 240937 w 882469"/>
                        <a:gd name="connsiteY7" fmla="*/ 955042 h 955042"/>
                        <a:gd name="connsiteX8" fmla="*/ 29029 w 882469"/>
                        <a:gd name="connsiteY8" fmla="*/ 937624 h 955042"/>
                        <a:gd name="connsiteX9" fmla="*/ 19742 w 882469"/>
                        <a:gd name="connsiteY9" fmla="*/ 744783 h 955042"/>
                        <a:gd name="connsiteX10" fmla="*/ 23222 w 882469"/>
                        <a:gd name="connsiteY10" fmla="*/ 600894 h 955042"/>
                        <a:gd name="connsiteX11" fmla="*/ 22645 w 882469"/>
                        <a:gd name="connsiteY11" fmla="*/ 457401 h 955042"/>
                        <a:gd name="connsiteX12" fmla="*/ 0 w 882469"/>
                        <a:gd name="connsiteY12" fmla="*/ 98698 h 955042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882468 w 882469"/>
                        <a:gd name="connsiteY4" fmla="*/ 824414 h 937624"/>
                        <a:gd name="connsiteX5" fmla="*/ 722811 w 882469"/>
                        <a:gd name="connsiteY5" fmla="*/ 862151 h 937624"/>
                        <a:gd name="connsiteX6" fmla="*/ 487679 w 882469"/>
                        <a:gd name="connsiteY6" fmla="*/ 896985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882468 w 882469"/>
                        <a:gd name="connsiteY4" fmla="*/ 824414 h 937624"/>
                        <a:gd name="connsiteX5" fmla="*/ 722811 w 882469"/>
                        <a:gd name="connsiteY5" fmla="*/ 862151 h 937624"/>
                        <a:gd name="connsiteX6" fmla="*/ 452845 w 882469"/>
                        <a:gd name="connsiteY6" fmla="*/ 836025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722811 w 882469"/>
                        <a:gd name="connsiteY5" fmla="*/ 862151 h 937624"/>
                        <a:gd name="connsiteX6" fmla="*/ 452845 w 882469"/>
                        <a:gd name="connsiteY6" fmla="*/ 836025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522514 w 882469"/>
                        <a:gd name="connsiteY5" fmla="*/ 635729 h 937624"/>
                        <a:gd name="connsiteX6" fmla="*/ 452845 w 882469"/>
                        <a:gd name="connsiteY6" fmla="*/ 836025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522514 w 882469"/>
                        <a:gd name="connsiteY5" fmla="*/ 635729 h 937624"/>
                        <a:gd name="connsiteX6" fmla="*/ 438331 w 882469"/>
                        <a:gd name="connsiteY6" fmla="*/ 804094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522514 w 882469"/>
                        <a:gd name="connsiteY5" fmla="*/ 635729 h 937624"/>
                        <a:gd name="connsiteX6" fmla="*/ 438331 w 882469"/>
                        <a:gd name="connsiteY6" fmla="*/ 804094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505097 w 882469"/>
                        <a:gd name="connsiteY5" fmla="*/ 690884 h 937624"/>
                        <a:gd name="connsiteX6" fmla="*/ 438331 w 882469"/>
                        <a:gd name="connsiteY6" fmla="*/ 804094 h 937624"/>
                        <a:gd name="connsiteX7" fmla="*/ 278674 w 882469"/>
                        <a:gd name="connsiteY7" fmla="*/ 885373 h 937624"/>
                        <a:gd name="connsiteX8" fmla="*/ 29029 w 882469"/>
                        <a:gd name="connsiteY8" fmla="*/ 937624 h 937624"/>
                        <a:gd name="connsiteX9" fmla="*/ 19742 w 882469"/>
                        <a:gd name="connsiteY9" fmla="*/ 744783 h 937624"/>
                        <a:gd name="connsiteX10" fmla="*/ 23222 w 882469"/>
                        <a:gd name="connsiteY10" fmla="*/ 600894 h 937624"/>
                        <a:gd name="connsiteX11" fmla="*/ 22645 w 882469"/>
                        <a:gd name="connsiteY11" fmla="*/ 457401 h 937624"/>
                        <a:gd name="connsiteX12" fmla="*/ 0 w 882469"/>
                        <a:gd name="connsiteY12" fmla="*/ 98698 h 937624"/>
                        <a:gd name="connsiteX0" fmla="*/ 0 w 882469"/>
                        <a:gd name="connsiteY0" fmla="*/ 98698 h 937624"/>
                        <a:gd name="connsiteX1" fmla="*/ 751839 w 882469"/>
                        <a:gd name="connsiteY1" fmla="*/ 5808 h 937624"/>
                        <a:gd name="connsiteX2" fmla="*/ 853439 w 882469"/>
                        <a:gd name="connsiteY2" fmla="*/ 0 h 937624"/>
                        <a:gd name="connsiteX3" fmla="*/ 882469 w 882469"/>
                        <a:gd name="connsiteY3" fmla="*/ 339636 h 937624"/>
                        <a:gd name="connsiteX4" fmla="*/ 563154 w 882469"/>
                        <a:gd name="connsiteY4" fmla="*/ 458654 h 937624"/>
                        <a:gd name="connsiteX5" fmla="*/ 438331 w 882469"/>
                        <a:gd name="connsiteY5" fmla="*/ 804094 h 937624"/>
                        <a:gd name="connsiteX6" fmla="*/ 278674 w 882469"/>
                        <a:gd name="connsiteY6" fmla="*/ 885373 h 937624"/>
                        <a:gd name="connsiteX7" fmla="*/ 29029 w 882469"/>
                        <a:gd name="connsiteY7" fmla="*/ 937624 h 937624"/>
                        <a:gd name="connsiteX8" fmla="*/ 19742 w 882469"/>
                        <a:gd name="connsiteY8" fmla="*/ 744783 h 937624"/>
                        <a:gd name="connsiteX9" fmla="*/ 23222 w 882469"/>
                        <a:gd name="connsiteY9" fmla="*/ 600894 h 937624"/>
                        <a:gd name="connsiteX10" fmla="*/ 22645 w 882469"/>
                        <a:gd name="connsiteY10" fmla="*/ 457401 h 937624"/>
                        <a:gd name="connsiteX11" fmla="*/ 0 w 882469"/>
                        <a:gd name="connsiteY11" fmla="*/ 98698 h 937624"/>
                        <a:gd name="connsiteX0" fmla="*/ 0 w 882469"/>
                        <a:gd name="connsiteY0" fmla="*/ 92890 h 931816"/>
                        <a:gd name="connsiteX1" fmla="*/ 751839 w 882469"/>
                        <a:gd name="connsiteY1" fmla="*/ 0 h 931816"/>
                        <a:gd name="connsiteX2" fmla="*/ 882469 w 882469"/>
                        <a:gd name="connsiteY2" fmla="*/ 333828 h 931816"/>
                        <a:gd name="connsiteX3" fmla="*/ 563154 w 882469"/>
                        <a:gd name="connsiteY3" fmla="*/ 452846 h 931816"/>
                        <a:gd name="connsiteX4" fmla="*/ 438331 w 882469"/>
                        <a:gd name="connsiteY4" fmla="*/ 798286 h 931816"/>
                        <a:gd name="connsiteX5" fmla="*/ 278674 w 882469"/>
                        <a:gd name="connsiteY5" fmla="*/ 879565 h 931816"/>
                        <a:gd name="connsiteX6" fmla="*/ 29029 w 882469"/>
                        <a:gd name="connsiteY6" fmla="*/ 931816 h 931816"/>
                        <a:gd name="connsiteX7" fmla="*/ 19742 w 882469"/>
                        <a:gd name="connsiteY7" fmla="*/ 738975 h 931816"/>
                        <a:gd name="connsiteX8" fmla="*/ 23222 w 882469"/>
                        <a:gd name="connsiteY8" fmla="*/ 595086 h 931816"/>
                        <a:gd name="connsiteX9" fmla="*/ 22645 w 882469"/>
                        <a:gd name="connsiteY9" fmla="*/ 451593 h 931816"/>
                        <a:gd name="connsiteX10" fmla="*/ 0 w 882469"/>
                        <a:gd name="connsiteY10" fmla="*/ 92890 h 931816"/>
                        <a:gd name="connsiteX0" fmla="*/ 0 w 882469"/>
                        <a:gd name="connsiteY0" fmla="*/ 92890 h 931816"/>
                        <a:gd name="connsiteX1" fmla="*/ 411628 w 882469"/>
                        <a:gd name="connsiteY1" fmla="*/ 50999 h 931816"/>
                        <a:gd name="connsiteX2" fmla="*/ 751839 w 882469"/>
                        <a:gd name="connsiteY2" fmla="*/ 0 h 931816"/>
                        <a:gd name="connsiteX3" fmla="*/ 882469 w 882469"/>
                        <a:gd name="connsiteY3" fmla="*/ 333828 h 931816"/>
                        <a:gd name="connsiteX4" fmla="*/ 563154 w 882469"/>
                        <a:gd name="connsiteY4" fmla="*/ 452846 h 931816"/>
                        <a:gd name="connsiteX5" fmla="*/ 438331 w 882469"/>
                        <a:gd name="connsiteY5" fmla="*/ 798286 h 931816"/>
                        <a:gd name="connsiteX6" fmla="*/ 278674 w 882469"/>
                        <a:gd name="connsiteY6" fmla="*/ 879565 h 931816"/>
                        <a:gd name="connsiteX7" fmla="*/ 29029 w 882469"/>
                        <a:gd name="connsiteY7" fmla="*/ 931816 h 931816"/>
                        <a:gd name="connsiteX8" fmla="*/ 19742 w 882469"/>
                        <a:gd name="connsiteY8" fmla="*/ 738975 h 931816"/>
                        <a:gd name="connsiteX9" fmla="*/ 23222 w 882469"/>
                        <a:gd name="connsiteY9" fmla="*/ 595086 h 931816"/>
                        <a:gd name="connsiteX10" fmla="*/ 22645 w 882469"/>
                        <a:gd name="connsiteY10" fmla="*/ 451593 h 931816"/>
                        <a:gd name="connsiteX11" fmla="*/ 0 w 882469"/>
                        <a:gd name="connsiteY11" fmla="*/ 92890 h 931816"/>
                        <a:gd name="connsiteX0" fmla="*/ 0 w 882469"/>
                        <a:gd name="connsiteY0" fmla="*/ 92890 h 931816"/>
                        <a:gd name="connsiteX1" fmla="*/ 411628 w 882469"/>
                        <a:gd name="connsiteY1" fmla="*/ 50999 h 931816"/>
                        <a:gd name="connsiteX2" fmla="*/ 504519 w 882469"/>
                        <a:gd name="connsiteY2" fmla="*/ 1650 h 931816"/>
                        <a:gd name="connsiteX3" fmla="*/ 751839 w 882469"/>
                        <a:gd name="connsiteY3" fmla="*/ 0 h 931816"/>
                        <a:gd name="connsiteX4" fmla="*/ 882469 w 882469"/>
                        <a:gd name="connsiteY4" fmla="*/ 333828 h 931816"/>
                        <a:gd name="connsiteX5" fmla="*/ 563154 w 882469"/>
                        <a:gd name="connsiteY5" fmla="*/ 452846 h 931816"/>
                        <a:gd name="connsiteX6" fmla="*/ 438331 w 882469"/>
                        <a:gd name="connsiteY6" fmla="*/ 798286 h 931816"/>
                        <a:gd name="connsiteX7" fmla="*/ 278674 w 882469"/>
                        <a:gd name="connsiteY7" fmla="*/ 879565 h 931816"/>
                        <a:gd name="connsiteX8" fmla="*/ 29029 w 882469"/>
                        <a:gd name="connsiteY8" fmla="*/ 931816 h 931816"/>
                        <a:gd name="connsiteX9" fmla="*/ 19742 w 882469"/>
                        <a:gd name="connsiteY9" fmla="*/ 738975 h 931816"/>
                        <a:gd name="connsiteX10" fmla="*/ 23222 w 882469"/>
                        <a:gd name="connsiteY10" fmla="*/ 595086 h 931816"/>
                        <a:gd name="connsiteX11" fmla="*/ 22645 w 882469"/>
                        <a:gd name="connsiteY11" fmla="*/ 451593 h 931816"/>
                        <a:gd name="connsiteX12" fmla="*/ 0 w 882469"/>
                        <a:gd name="connsiteY12" fmla="*/ 92890 h 931816"/>
                        <a:gd name="connsiteX0" fmla="*/ 0 w 882469"/>
                        <a:gd name="connsiteY0" fmla="*/ 140588 h 979514"/>
                        <a:gd name="connsiteX1" fmla="*/ 411628 w 882469"/>
                        <a:gd name="connsiteY1" fmla="*/ 98697 h 979514"/>
                        <a:gd name="connsiteX2" fmla="*/ 504519 w 882469"/>
                        <a:gd name="connsiteY2" fmla="*/ 49348 h 979514"/>
                        <a:gd name="connsiteX3" fmla="*/ 533548 w 882469"/>
                        <a:gd name="connsiteY3" fmla="*/ 0 h 979514"/>
                        <a:gd name="connsiteX4" fmla="*/ 751839 w 882469"/>
                        <a:gd name="connsiteY4" fmla="*/ 47698 h 979514"/>
                        <a:gd name="connsiteX5" fmla="*/ 882469 w 882469"/>
                        <a:gd name="connsiteY5" fmla="*/ 381526 h 979514"/>
                        <a:gd name="connsiteX6" fmla="*/ 563154 w 882469"/>
                        <a:gd name="connsiteY6" fmla="*/ 500544 h 979514"/>
                        <a:gd name="connsiteX7" fmla="*/ 438331 w 882469"/>
                        <a:gd name="connsiteY7" fmla="*/ 845984 h 979514"/>
                        <a:gd name="connsiteX8" fmla="*/ 278674 w 882469"/>
                        <a:gd name="connsiteY8" fmla="*/ 927263 h 979514"/>
                        <a:gd name="connsiteX9" fmla="*/ 29029 w 882469"/>
                        <a:gd name="connsiteY9" fmla="*/ 979514 h 979514"/>
                        <a:gd name="connsiteX10" fmla="*/ 19742 w 882469"/>
                        <a:gd name="connsiteY10" fmla="*/ 786673 h 979514"/>
                        <a:gd name="connsiteX11" fmla="*/ 23222 w 882469"/>
                        <a:gd name="connsiteY11" fmla="*/ 642784 h 979514"/>
                        <a:gd name="connsiteX12" fmla="*/ 22645 w 882469"/>
                        <a:gd name="connsiteY12" fmla="*/ 499291 h 979514"/>
                        <a:gd name="connsiteX13" fmla="*/ 0 w 882469"/>
                        <a:gd name="connsiteY13" fmla="*/ 140588 h 979514"/>
                        <a:gd name="connsiteX0" fmla="*/ 0 w 882469"/>
                        <a:gd name="connsiteY0" fmla="*/ 140588 h 979514"/>
                        <a:gd name="connsiteX1" fmla="*/ 411628 w 882469"/>
                        <a:gd name="connsiteY1" fmla="*/ 98697 h 979514"/>
                        <a:gd name="connsiteX2" fmla="*/ 504519 w 882469"/>
                        <a:gd name="connsiteY2" fmla="*/ 49348 h 979514"/>
                        <a:gd name="connsiteX3" fmla="*/ 533548 w 882469"/>
                        <a:gd name="connsiteY3" fmla="*/ 0 h 979514"/>
                        <a:gd name="connsiteX4" fmla="*/ 566056 w 882469"/>
                        <a:gd name="connsiteY4" fmla="*/ 88338 h 979514"/>
                        <a:gd name="connsiteX5" fmla="*/ 882469 w 882469"/>
                        <a:gd name="connsiteY5" fmla="*/ 381526 h 979514"/>
                        <a:gd name="connsiteX6" fmla="*/ 563154 w 882469"/>
                        <a:gd name="connsiteY6" fmla="*/ 500544 h 979514"/>
                        <a:gd name="connsiteX7" fmla="*/ 438331 w 882469"/>
                        <a:gd name="connsiteY7" fmla="*/ 845984 h 979514"/>
                        <a:gd name="connsiteX8" fmla="*/ 278674 w 882469"/>
                        <a:gd name="connsiteY8" fmla="*/ 927263 h 979514"/>
                        <a:gd name="connsiteX9" fmla="*/ 29029 w 882469"/>
                        <a:gd name="connsiteY9" fmla="*/ 979514 h 979514"/>
                        <a:gd name="connsiteX10" fmla="*/ 19742 w 882469"/>
                        <a:gd name="connsiteY10" fmla="*/ 786673 h 979514"/>
                        <a:gd name="connsiteX11" fmla="*/ 23222 w 882469"/>
                        <a:gd name="connsiteY11" fmla="*/ 642784 h 979514"/>
                        <a:gd name="connsiteX12" fmla="*/ 22645 w 882469"/>
                        <a:gd name="connsiteY12" fmla="*/ 499291 h 979514"/>
                        <a:gd name="connsiteX13" fmla="*/ 0 w 882469"/>
                        <a:gd name="connsiteY13" fmla="*/ 140588 h 979514"/>
                        <a:gd name="connsiteX0" fmla="*/ 0 w 882469"/>
                        <a:gd name="connsiteY0" fmla="*/ 140588 h 979514"/>
                        <a:gd name="connsiteX1" fmla="*/ 411628 w 882469"/>
                        <a:gd name="connsiteY1" fmla="*/ 98697 h 979514"/>
                        <a:gd name="connsiteX2" fmla="*/ 504519 w 882469"/>
                        <a:gd name="connsiteY2" fmla="*/ 49348 h 979514"/>
                        <a:gd name="connsiteX3" fmla="*/ 533548 w 882469"/>
                        <a:gd name="connsiteY3" fmla="*/ 0 h 979514"/>
                        <a:gd name="connsiteX4" fmla="*/ 566056 w 882469"/>
                        <a:gd name="connsiteY4" fmla="*/ 88338 h 979514"/>
                        <a:gd name="connsiteX5" fmla="*/ 626439 w 882469"/>
                        <a:gd name="connsiteY5" fmla="*/ 177074 h 979514"/>
                        <a:gd name="connsiteX6" fmla="*/ 882469 w 882469"/>
                        <a:gd name="connsiteY6" fmla="*/ 381526 h 979514"/>
                        <a:gd name="connsiteX7" fmla="*/ 563154 w 882469"/>
                        <a:gd name="connsiteY7" fmla="*/ 500544 h 979514"/>
                        <a:gd name="connsiteX8" fmla="*/ 438331 w 882469"/>
                        <a:gd name="connsiteY8" fmla="*/ 845984 h 979514"/>
                        <a:gd name="connsiteX9" fmla="*/ 278674 w 882469"/>
                        <a:gd name="connsiteY9" fmla="*/ 927263 h 979514"/>
                        <a:gd name="connsiteX10" fmla="*/ 29029 w 882469"/>
                        <a:gd name="connsiteY10" fmla="*/ 979514 h 979514"/>
                        <a:gd name="connsiteX11" fmla="*/ 19742 w 882469"/>
                        <a:gd name="connsiteY11" fmla="*/ 786673 h 979514"/>
                        <a:gd name="connsiteX12" fmla="*/ 23222 w 882469"/>
                        <a:gd name="connsiteY12" fmla="*/ 642784 h 979514"/>
                        <a:gd name="connsiteX13" fmla="*/ 22645 w 882469"/>
                        <a:gd name="connsiteY13" fmla="*/ 499291 h 979514"/>
                        <a:gd name="connsiteX14" fmla="*/ 0 w 882469"/>
                        <a:gd name="connsiteY14" fmla="*/ 140588 h 979514"/>
                        <a:gd name="connsiteX0" fmla="*/ 0 w 882469"/>
                        <a:gd name="connsiteY0" fmla="*/ 140588 h 979514"/>
                        <a:gd name="connsiteX1" fmla="*/ 411628 w 882469"/>
                        <a:gd name="connsiteY1" fmla="*/ 98697 h 979514"/>
                        <a:gd name="connsiteX2" fmla="*/ 504519 w 882469"/>
                        <a:gd name="connsiteY2" fmla="*/ 49348 h 979514"/>
                        <a:gd name="connsiteX3" fmla="*/ 533548 w 882469"/>
                        <a:gd name="connsiteY3" fmla="*/ 0 h 979514"/>
                        <a:gd name="connsiteX4" fmla="*/ 566056 w 882469"/>
                        <a:gd name="connsiteY4" fmla="*/ 88338 h 979514"/>
                        <a:gd name="connsiteX5" fmla="*/ 626439 w 882469"/>
                        <a:gd name="connsiteY5" fmla="*/ 177074 h 979514"/>
                        <a:gd name="connsiteX6" fmla="*/ 643856 w 882469"/>
                        <a:gd name="connsiteY6" fmla="*/ 348343 h 979514"/>
                        <a:gd name="connsiteX7" fmla="*/ 882469 w 882469"/>
                        <a:gd name="connsiteY7" fmla="*/ 381526 h 979514"/>
                        <a:gd name="connsiteX8" fmla="*/ 563154 w 882469"/>
                        <a:gd name="connsiteY8" fmla="*/ 500544 h 979514"/>
                        <a:gd name="connsiteX9" fmla="*/ 438331 w 882469"/>
                        <a:gd name="connsiteY9" fmla="*/ 845984 h 979514"/>
                        <a:gd name="connsiteX10" fmla="*/ 278674 w 882469"/>
                        <a:gd name="connsiteY10" fmla="*/ 927263 h 979514"/>
                        <a:gd name="connsiteX11" fmla="*/ 29029 w 882469"/>
                        <a:gd name="connsiteY11" fmla="*/ 979514 h 979514"/>
                        <a:gd name="connsiteX12" fmla="*/ 19742 w 882469"/>
                        <a:gd name="connsiteY12" fmla="*/ 786673 h 979514"/>
                        <a:gd name="connsiteX13" fmla="*/ 23222 w 882469"/>
                        <a:gd name="connsiteY13" fmla="*/ 642784 h 979514"/>
                        <a:gd name="connsiteX14" fmla="*/ 22645 w 882469"/>
                        <a:gd name="connsiteY14" fmla="*/ 499291 h 979514"/>
                        <a:gd name="connsiteX15" fmla="*/ 0 w 882469"/>
                        <a:gd name="connsiteY15" fmla="*/ 140588 h 979514"/>
                        <a:gd name="connsiteX0" fmla="*/ 0 w 643856"/>
                        <a:gd name="connsiteY0" fmla="*/ 140588 h 979514"/>
                        <a:gd name="connsiteX1" fmla="*/ 411628 w 643856"/>
                        <a:gd name="connsiteY1" fmla="*/ 98697 h 979514"/>
                        <a:gd name="connsiteX2" fmla="*/ 504519 w 643856"/>
                        <a:gd name="connsiteY2" fmla="*/ 49348 h 979514"/>
                        <a:gd name="connsiteX3" fmla="*/ 533548 w 643856"/>
                        <a:gd name="connsiteY3" fmla="*/ 0 h 979514"/>
                        <a:gd name="connsiteX4" fmla="*/ 566056 w 643856"/>
                        <a:gd name="connsiteY4" fmla="*/ 88338 h 979514"/>
                        <a:gd name="connsiteX5" fmla="*/ 626439 w 643856"/>
                        <a:gd name="connsiteY5" fmla="*/ 177074 h 979514"/>
                        <a:gd name="connsiteX6" fmla="*/ 643856 w 643856"/>
                        <a:gd name="connsiteY6" fmla="*/ 348343 h 979514"/>
                        <a:gd name="connsiteX7" fmla="*/ 563154 w 643856"/>
                        <a:gd name="connsiteY7" fmla="*/ 500544 h 979514"/>
                        <a:gd name="connsiteX8" fmla="*/ 438331 w 643856"/>
                        <a:gd name="connsiteY8" fmla="*/ 845984 h 979514"/>
                        <a:gd name="connsiteX9" fmla="*/ 278674 w 643856"/>
                        <a:gd name="connsiteY9" fmla="*/ 927263 h 979514"/>
                        <a:gd name="connsiteX10" fmla="*/ 29029 w 643856"/>
                        <a:gd name="connsiteY10" fmla="*/ 979514 h 979514"/>
                        <a:gd name="connsiteX11" fmla="*/ 19742 w 643856"/>
                        <a:gd name="connsiteY11" fmla="*/ 786673 h 979514"/>
                        <a:gd name="connsiteX12" fmla="*/ 23222 w 643856"/>
                        <a:gd name="connsiteY12" fmla="*/ 642784 h 979514"/>
                        <a:gd name="connsiteX13" fmla="*/ 22645 w 643856"/>
                        <a:gd name="connsiteY13" fmla="*/ 499291 h 979514"/>
                        <a:gd name="connsiteX14" fmla="*/ 0 w 643856"/>
                        <a:gd name="connsiteY14" fmla="*/ 140588 h 979514"/>
                        <a:gd name="connsiteX0" fmla="*/ 0 w 652226"/>
                        <a:gd name="connsiteY0" fmla="*/ 140588 h 979514"/>
                        <a:gd name="connsiteX1" fmla="*/ 411628 w 652226"/>
                        <a:gd name="connsiteY1" fmla="*/ 98697 h 979514"/>
                        <a:gd name="connsiteX2" fmla="*/ 504519 w 652226"/>
                        <a:gd name="connsiteY2" fmla="*/ 49348 h 979514"/>
                        <a:gd name="connsiteX3" fmla="*/ 533548 w 652226"/>
                        <a:gd name="connsiteY3" fmla="*/ 0 h 979514"/>
                        <a:gd name="connsiteX4" fmla="*/ 566056 w 652226"/>
                        <a:gd name="connsiteY4" fmla="*/ 88338 h 979514"/>
                        <a:gd name="connsiteX5" fmla="*/ 626439 w 652226"/>
                        <a:gd name="connsiteY5" fmla="*/ 177074 h 979514"/>
                        <a:gd name="connsiteX6" fmla="*/ 649662 w 652226"/>
                        <a:gd name="connsiteY6" fmla="*/ 275771 h 979514"/>
                        <a:gd name="connsiteX7" fmla="*/ 643856 w 652226"/>
                        <a:gd name="connsiteY7" fmla="*/ 348343 h 979514"/>
                        <a:gd name="connsiteX8" fmla="*/ 563154 w 652226"/>
                        <a:gd name="connsiteY8" fmla="*/ 500544 h 979514"/>
                        <a:gd name="connsiteX9" fmla="*/ 438331 w 652226"/>
                        <a:gd name="connsiteY9" fmla="*/ 845984 h 979514"/>
                        <a:gd name="connsiteX10" fmla="*/ 278674 w 652226"/>
                        <a:gd name="connsiteY10" fmla="*/ 927263 h 979514"/>
                        <a:gd name="connsiteX11" fmla="*/ 29029 w 652226"/>
                        <a:gd name="connsiteY11" fmla="*/ 979514 h 979514"/>
                        <a:gd name="connsiteX12" fmla="*/ 19742 w 652226"/>
                        <a:gd name="connsiteY12" fmla="*/ 786673 h 979514"/>
                        <a:gd name="connsiteX13" fmla="*/ 23222 w 652226"/>
                        <a:gd name="connsiteY13" fmla="*/ 642784 h 979514"/>
                        <a:gd name="connsiteX14" fmla="*/ 22645 w 652226"/>
                        <a:gd name="connsiteY14" fmla="*/ 499291 h 979514"/>
                        <a:gd name="connsiteX15" fmla="*/ 0 w 652226"/>
                        <a:gd name="connsiteY15" fmla="*/ 140588 h 9795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652226" h="979514">
                          <a:moveTo>
                            <a:pt x="0" y="140588"/>
                          </a:moveTo>
                          <a:cubicBezTo>
                            <a:pt x="135274" y="121786"/>
                            <a:pt x="276354" y="117499"/>
                            <a:pt x="411628" y="98697"/>
                          </a:cubicBezTo>
                          <a:cubicBezTo>
                            <a:pt x="438721" y="93859"/>
                            <a:pt x="477426" y="54186"/>
                            <a:pt x="504519" y="49348"/>
                          </a:cubicBezTo>
                          <a:cubicBezTo>
                            <a:pt x="517098" y="47413"/>
                            <a:pt x="520969" y="1935"/>
                            <a:pt x="533548" y="0"/>
                          </a:cubicBezTo>
                          <a:lnTo>
                            <a:pt x="566056" y="88338"/>
                          </a:lnTo>
                          <a:cubicBezTo>
                            <a:pt x="586184" y="107273"/>
                            <a:pt x="606311" y="158139"/>
                            <a:pt x="626439" y="177074"/>
                          </a:cubicBezTo>
                          <a:cubicBezTo>
                            <a:pt x="637470" y="207829"/>
                            <a:pt x="646759" y="247226"/>
                            <a:pt x="649662" y="275771"/>
                          </a:cubicBezTo>
                          <a:cubicBezTo>
                            <a:pt x="652565" y="304316"/>
                            <a:pt x="655371" y="310397"/>
                            <a:pt x="643856" y="348343"/>
                          </a:cubicBezTo>
                          <a:lnTo>
                            <a:pt x="563154" y="500544"/>
                          </a:lnTo>
                          <a:cubicBezTo>
                            <a:pt x="489131" y="577954"/>
                            <a:pt x="485744" y="774864"/>
                            <a:pt x="438331" y="845984"/>
                          </a:cubicBezTo>
                          <a:lnTo>
                            <a:pt x="278674" y="927263"/>
                          </a:lnTo>
                          <a:lnTo>
                            <a:pt x="29029" y="979514"/>
                          </a:lnTo>
                          <a:cubicBezTo>
                            <a:pt x="-6385" y="943020"/>
                            <a:pt x="32805" y="839892"/>
                            <a:pt x="19742" y="786673"/>
                          </a:cubicBezTo>
                          <a:cubicBezTo>
                            <a:pt x="20710" y="734422"/>
                            <a:pt x="27092" y="679070"/>
                            <a:pt x="23222" y="642784"/>
                          </a:cubicBezTo>
                          <a:cubicBezTo>
                            <a:pt x="19159" y="596889"/>
                            <a:pt x="26708" y="545186"/>
                            <a:pt x="22645" y="499291"/>
                          </a:cubicBezTo>
                          <a:lnTo>
                            <a:pt x="0" y="14058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  <a:alpha val="77000"/>
                      </a:schemeClr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zh-CN" altLang="en-US" sz="1600">
                        <a:solidFill>
                          <a:schemeClr val="bg1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12" name="矩形 25">
                      <a:extLst>
                        <a:ext uri="{FF2B5EF4-FFF2-40B4-BE49-F238E27FC236}">
                          <a16:creationId xmlns="" xmlns:a16="http://schemas.microsoft.com/office/drawing/2014/main" id="{302D315E-F01F-0443-9DD6-418FB5C10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37517" y="2848823"/>
                      <a:ext cx="121920" cy="155763"/>
                    </a:xfrm>
                    <a:custGeom>
                      <a:avLst/>
                      <a:gdLst>
                        <a:gd name="connsiteX0" fmla="*/ 0 w 120015"/>
                        <a:gd name="connsiteY0" fmla="*/ 0 h 190043"/>
                        <a:gd name="connsiteX1" fmla="*/ 120015 w 120015"/>
                        <a:gd name="connsiteY1" fmla="*/ 0 h 190043"/>
                        <a:gd name="connsiteX2" fmla="*/ 120015 w 120015"/>
                        <a:gd name="connsiteY2" fmla="*/ 190043 h 190043"/>
                        <a:gd name="connsiteX3" fmla="*/ 0 w 120015"/>
                        <a:gd name="connsiteY3" fmla="*/ 190043 h 190043"/>
                        <a:gd name="connsiteX4" fmla="*/ 0 w 120015"/>
                        <a:gd name="connsiteY4" fmla="*/ 0 h 190043"/>
                        <a:gd name="connsiteX0" fmla="*/ 0 w 120015"/>
                        <a:gd name="connsiteY0" fmla="*/ 0 h 190043"/>
                        <a:gd name="connsiteX1" fmla="*/ 44257 w 120015"/>
                        <a:gd name="connsiteY1" fmla="*/ 18593 h 190043"/>
                        <a:gd name="connsiteX2" fmla="*/ 120015 w 120015"/>
                        <a:gd name="connsiteY2" fmla="*/ 0 h 190043"/>
                        <a:gd name="connsiteX3" fmla="*/ 120015 w 120015"/>
                        <a:gd name="connsiteY3" fmla="*/ 190043 h 190043"/>
                        <a:gd name="connsiteX4" fmla="*/ 0 w 120015"/>
                        <a:gd name="connsiteY4" fmla="*/ 190043 h 190043"/>
                        <a:gd name="connsiteX5" fmla="*/ 0 w 120015"/>
                        <a:gd name="connsiteY5" fmla="*/ 0 h 190043"/>
                        <a:gd name="connsiteX0" fmla="*/ 0 w 120015"/>
                        <a:gd name="connsiteY0" fmla="*/ 0 h 190043"/>
                        <a:gd name="connsiteX1" fmla="*/ 44257 w 120015"/>
                        <a:gd name="connsiteY1" fmla="*/ 18593 h 190043"/>
                        <a:gd name="connsiteX2" fmla="*/ 89535 w 120015"/>
                        <a:gd name="connsiteY2" fmla="*/ 40005 h 190043"/>
                        <a:gd name="connsiteX3" fmla="*/ 120015 w 120015"/>
                        <a:gd name="connsiteY3" fmla="*/ 190043 h 190043"/>
                        <a:gd name="connsiteX4" fmla="*/ 0 w 120015"/>
                        <a:gd name="connsiteY4" fmla="*/ 190043 h 190043"/>
                        <a:gd name="connsiteX5" fmla="*/ 0 w 120015"/>
                        <a:gd name="connsiteY5" fmla="*/ 0 h 190043"/>
                        <a:gd name="connsiteX0" fmla="*/ 0 w 120015"/>
                        <a:gd name="connsiteY0" fmla="*/ 0 h 190043"/>
                        <a:gd name="connsiteX1" fmla="*/ 44257 w 120015"/>
                        <a:gd name="connsiteY1" fmla="*/ 18593 h 190043"/>
                        <a:gd name="connsiteX2" fmla="*/ 89535 w 120015"/>
                        <a:gd name="connsiteY2" fmla="*/ 40005 h 190043"/>
                        <a:gd name="connsiteX3" fmla="*/ 120015 w 120015"/>
                        <a:gd name="connsiteY3" fmla="*/ 190043 h 190043"/>
                        <a:gd name="connsiteX4" fmla="*/ 61402 w 120015"/>
                        <a:gd name="connsiteY4" fmla="*/ 172898 h 190043"/>
                        <a:gd name="connsiteX5" fmla="*/ 0 w 120015"/>
                        <a:gd name="connsiteY5" fmla="*/ 190043 h 190043"/>
                        <a:gd name="connsiteX6" fmla="*/ 0 w 120015"/>
                        <a:gd name="connsiteY6" fmla="*/ 0 h 190043"/>
                        <a:gd name="connsiteX0" fmla="*/ 0 w 120015"/>
                        <a:gd name="connsiteY0" fmla="*/ 0 h 190043"/>
                        <a:gd name="connsiteX1" fmla="*/ 44257 w 120015"/>
                        <a:gd name="connsiteY1" fmla="*/ 18593 h 190043"/>
                        <a:gd name="connsiteX2" fmla="*/ 89535 w 120015"/>
                        <a:gd name="connsiteY2" fmla="*/ 40005 h 190043"/>
                        <a:gd name="connsiteX3" fmla="*/ 120015 w 120015"/>
                        <a:gd name="connsiteY3" fmla="*/ 190043 h 190043"/>
                        <a:gd name="connsiteX4" fmla="*/ 61402 w 120015"/>
                        <a:gd name="connsiteY4" fmla="*/ 172898 h 190043"/>
                        <a:gd name="connsiteX5" fmla="*/ 43815 w 120015"/>
                        <a:gd name="connsiteY5" fmla="*/ 169088 h 190043"/>
                        <a:gd name="connsiteX6" fmla="*/ 0 w 120015"/>
                        <a:gd name="connsiteY6" fmla="*/ 0 h 190043"/>
                        <a:gd name="connsiteX0" fmla="*/ 0 w 125730"/>
                        <a:gd name="connsiteY0" fmla="*/ 10 h 172908"/>
                        <a:gd name="connsiteX1" fmla="*/ 49972 w 125730"/>
                        <a:gd name="connsiteY1" fmla="*/ 1458 h 172908"/>
                        <a:gd name="connsiteX2" fmla="*/ 95250 w 125730"/>
                        <a:gd name="connsiteY2" fmla="*/ 22870 h 172908"/>
                        <a:gd name="connsiteX3" fmla="*/ 125730 w 125730"/>
                        <a:gd name="connsiteY3" fmla="*/ 172908 h 172908"/>
                        <a:gd name="connsiteX4" fmla="*/ 67117 w 125730"/>
                        <a:gd name="connsiteY4" fmla="*/ 155763 h 172908"/>
                        <a:gd name="connsiteX5" fmla="*/ 49530 w 125730"/>
                        <a:gd name="connsiteY5" fmla="*/ 151953 h 172908"/>
                        <a:gd name="connsiteX6" fmla="*/ 0 w 125730"/>
                        <a:gd name="connsiteY6" fmla="*/ 10 h 172908"/>
                        <a:gd name="connsiteX0" fmla="*/ 0 w 125730"/>
                        <a:gd name="connsiteY0" fmla="*/ 10 h 172908"/>
                        <a:gd name="connsiteX1" fmla="*/ 49972 w 125730"/>
                        <a:gd name="connsiteY1" fmla="*/ 1458 h 172908"/>
                        <a:gd name="connsiteX2" fmla="*/ 95250 w 125730"/>
                        <a:gd name="connsiteY2" fmla="*/ 22870 h 172908"/>
                        <a:gd name="connsiteX3" fmla="*/ 125730 w 125730"/>
                        <a:gd name="connsiteY3" fmla="*/ 172908 h 172908"/>
                        <a:gd name="connsiteX4" fmla="*/ 67117 w 125730"/>
                        <a:gd name="connsiteY4" fmla="*/ 155763 h 172908"/>
                        <a:gd name="connsiteX5" fmla="*/ 49530 w 125730"/>
                        <a:gd name="connsiteY5" fmla="*/ 151953 h 172908"/>
                        <a:gd name="connsiteX6" fmla="*/ 27112 w 125730"/>
                        <a:gd name="connsiteY6" fmla="*/ 121472 h 172908"/>
                        <a:gd name="connsiteX7" fmla="*/ 0 w 125730"/>
                        <a:gd name="connsiteY7" fmla="*/ 10 h 172908"/>
                        <a:gd name="connsiteX0" fmla="*/ 0 w 118110"/>
                        <a:gd name="connsiteY0" fmla="*/ 10 h 155763"/>
                        <a:gd name="connsiteX1" fmla="*/ 49972 w 118110"/>
                        <a:gd name="connsiteY1" fmla="*/ 1458 h 155763"/>
                        <a:gd name="connsiteX2" fmla="*/ 95250 w 118110"/>
                        <a:gd name="connsiteY2" fmla="*/ 22870 h 155763"/>
                        <a:gd name="connsiteX3" fmla="*/ 118110 w 118110"/>
                        <a:gd name="connsiteY3" fmla="*/ 142428 h 155763"/>
                        <a:gd name="connsiteX4" fmla="*/ 67117 w 118110"/>
                        <a:gd name="connsiteY4" fmla="*/ 155763 h 155763"/>
                        <a:gd name="connsiteX5" fmla="*/ 49530 w 118110"/>
                        <a:gd name="connsiteY5" fmla="*/ 151953 h 155763"/>
                        <a:gd name="connsiteX6" fmla="*/ 27112 w 118110"/>
                        <a:gd name="connsiteY6" fmla="*/ 121472 h 155763"/>
                        <a:gd name="connsiteX7" fmla="*/ 0 w 118110"/>
                        <a:gd name="connsiteY7" fmla="*/ 10 h 155763"/>
                        <a:gd name="connsiteX0" fmla="*/ 0 w 127635"/>
                        <a:gd name="connsiteY0" fmla="*/ 10 h 155763"/>
                        <a:gd name="connsiteX1" fmla="*/ 49972 w 127635"/>
                        <a:gd name="connsiteY1" fmla="*/ 1458 h 155763"/>
                        <a:gd name="connsiteX2" fmla="*/ 95250 w 127635"/>
                        <a:gd name="connsiteY2" fmla="*/ 22870 h 155763"/>
                        <a:gd name="connsiteX3" fmla="*/ 127635 w 127635"/>
                        <a:gd name="connsiteY3" fmla="*/ 155763 h 155763"/>
                        <a:gd name="connsiteX4" fmla="*/ 67117 w 127635"/>
                        <a:gd name="connsiteY4" fmla="*/ 155763 h 155763"/>
                        <a:gd name="connsiteX5" fmla="*/ 49530 w 127635"/>
                        <a:gd name="connsiteY5" fmla="*/ 151953 h 155763"/>
                        <a:gd name="connsiteX6" fmla="*/ 27112 w 127635"/>
                        <a:gd name="connsiteY6" fmla="*/ 121472 h 155763"/>
                        <a:gd name="connsiteX7" fmla="*/ 0 w 127635"/>
                        <a:gd name="connsiteY7" fmla="*/ 10 h 155763"/>
                        <a:gd name="connsiteX0" fmla="*/ 0 w 127635"/>
                        <a:gd name="connsiteY0" fmla="*/ 10 h 155763"/>
                        <a:gd name="connsiteX1" fmla="*/ 49972 w 127635"/>
                        <a:gd name="connsiteY1" fmla="*/ 1458 h 155763"/>
                        <a:gd name="connsiteX2" fmla="*/ 82357 w 127635"/>
                        <a:gd name="connsiteY2" fmla="*/ 3363 h 155763"/>
                        <a:gd name="connsiteX3" fmla="*/ 95250 w 127635"/>
                        <a:gd name="connsiteY3" fmla="*/ 22870 h 155763"/>
                        <a:gd name="connsiteX4" fmla="*/ 127635 w 127635"/>
                        <a:gd name="connsiteY4" fmla="*/ 155763 h 155763"/>
                        <a:gd name="connsiteX5" fmla="*/ 67117 w 127635"/>
                        <a:gd name="connsiteY5" fmla="*/ 155763 h 155763"/>
                        <a:gd name="connsiteX6" fmla="*/ 49530 w 127635"/>
                        <a:gd name="connsiteY6" fmla="*/ 151953 h 155763"/>
                        <a:gd name="connsiteX7" fmla="*/ 27112 w 127635"/>
                        <a:gd name="connsiteY7" fmla="*/ 121472 h 155763"/>
                        <a:gd name="connsiteX8" fmla="*/ 0 w 127635"/>
                        <a:gd name="connsiteY8" fmla="*/ 10 h 155763"/>
                        <a:gd name="connsiteX0" fmla="*/ 0 w 121920"/>
                        <a:gd name="connsiteY0" fmla="*/ 10 h 155763"/>
                        <a:gd name="connsiteX1" fmla="*/ 49972 w 121920"/>
                        <a:gd name="connsiteY1" fmla="*/ 1458 h 155763"/>
                        <a:gd name="connsiteX2" fmla="*/ 82357 w 121920"/>
                        <a:gd name="connsiteY2" fmla="*/ 3363 h 155763"/>
                        <a:gd name="connsiteX3" fmla="*/ 95250 w 121920"/>
                        <a:gd name="connsiteY3" fmla="*/ 22870 h 155763"/>
                        <a:gd name="connsiteX4" fmla="*/ 121920 w 121920"/>
                        <a:gd name="connsiteY4" fmla="*/ 150048 h 155763"/>
                        <a:gd name="connsiteX5" fmla="*/ 67117 w 121920"/>
                        <a:gd name="connsiteY5" fmla="*/ 155763 h 155763"/>
                        <a:gd name="connsiteX6" fmla="*/ 49530 w 121920"/>
                        <a:gd name="connsiteY6" fmla="*/ 151953 h 155763"/>
                        <a:gd name="connsiteX7" fmla="*/ 27112 w 121920"/>
                        <a:gd name="connsiteY7" fmla="*/ 121472 h 155763"/>
                        <a:gd name="connsiteX8" fmla="*/ 0 w 121920"/>
                        <a:gd name="connsiteY8" fmla="*/ 10 h 1557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1920" h="155763">
                          <a:moveTo>
                            <a:pt x="0" y="10"/>
                          </a:moveTo>
                          <a:cubicBezTo>
                            <a:pt x="14752" y="-142"/>
                            <a:pt x="35220" y="1610"/>
                            <a:pt x="49972" y="1458"/>
                          </a:cubicBezTo>
                          <a:cubicBezTo>
                            <a:pt x="58227" y="5268"/>
                            <a:pt x="74102" y="-447"/>
                            <a:pt x="82357" y="3363"/>
                          </a:cubicBezTo>
                          <a:lnTo>
                            <a:pt x="95250" y="22870"/>
                          </a:lnTo>
                          <a:lnTo>
                            <a:pt x="121920" y="150048"/>
                          </a:lnTo>
                          <a:lnTo>
                            <a:pt x="67117" y="155763"/>
                          </a:lnTo>
                          <a:lnTo>
                            <a:pt x="49530" y="151953"/>
                          </a:lnTo>
                          <a:cubicBezTo>
                            <a:pt x="43962" y="137348"/>
                            <a:pt x="32680" y="136077"/>
                            <a:pt x="27112" y="121472"/>
                          </a:cubicBez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  <a:alpha val="77000"/>
                      </a:schemeClr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zh-CN" altLang="en-US" sz="1600">
                        <a:solidFill>
                          <a:schemeClr val="bg1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13" name="矩形 26">
                      <a:extLst>
                        <a:ext uri="{FF2B5EF4-FFF2-40B4-BE49-F238E27FC236}">
                          <a16:creationId xmlns="" xmlns:a16="http://schemas.microsoft.com/office/drawing/2014/main" id="{527F14D4-48C7-F840-9BAD-956E540159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30512" y="3070394"/>
                      <a:ext cx="360641" cy="210115"/>
                    </a:xfrm>
                    <a:custGeom>
                      <a:avLst/>
                      <a:gdLst>
                        <a:gd name="connsiteX0" fmla="*/ 0 w 458382"/>
                        <a:gd name="connsiteY0" fmla="*/ 0 h 290605"/>
                        <a:gd name="connsiteX1" fmla="*/ 458382 w 458382"/>
                        <a:gd name="connsiteY1" fmla="*/ 0 h 290605"/>
                        <a:gd name="connsiteX2" fmla="*/ 458382 w 458382"/>
                        <a:gd name="connsiteY2" fmla="*/ 290605 h 290605"/>
                        <a:gd name="connsiteX3" fmla="*/ 0 w 458382"/>
                        <a:gd name="connsiteY3" fmla="*/ 290605 h 290605"/>
                        <a:gd name="connsiteX4" fmla="*/ 0 w 458382"/>
                        <a:gd name="connsiteY4" fmla="*/ 0 h 290605"/>
                        <a:gd name="connsiteX0" fmla="*/ 0 w 458382"/>
                        <a:gd name="connsiteY0" fmla="*/ 0 h 290605"/>
                        <a:gd name="connsiteX1" fmla="*/ 458382 w 458382"/>
                        <a:gd name="connsiteY1" fmla="*/ 0 h 290605"/>
                        <a:gd name="connsiteX2" fmla="*/ 333154 w 458382"/>
                        <a:gd name="connsiteY2" fmla="*/ 210270 h 290605"/>
                        <a:gd name="connsiteX3" fmla="*/ 0 w 458382"/>
                        <a:gd name="connsiteY3" fmla="*/ 290605 h 290605"/>
                        <a:gd name="connsiteX4" fmla="*/ 0 w 458382"/>
                        <a:gd name="connsiteY4" fmla="*/ 0 h 290605"/>
                        <a:gd name="connsiteX0" fmla="*/ 0 w 458382"/>
                        <a:gd name="connsiteY0" fmla="*/ 0 h 255163"/>
                        <a:gd name="connsiteX1" fmla="*/ 458382 w 458382"/>
                        <a:gd name="connsiteY1" fmla="*/ 0 h 255163"/>
                        <a:gd name="connsiteX2" fmla="*/ 333154 w 458382"/>
                        <a:gd name="connsiteY2" fmla="*/ 210270 h 255163"/>
                        <a:gd name="connsiteX3" fmla="*/ 37805 w 458382"/>
                        <a:gd name="connsiteY3" fmla="*/ 255163 h 255163"/>
                        <a:gd name="connsiteX4" fmla="*/ 0 w 458382"/>
                        <a:gd name="connsiteY4" fmla="*/ 0 h 255163"/>
                        <a:gd name="connsiteX0" fmla="*/ 0 w 420577"/>
                        <a:gd name="connsiteY0" fmla="*/ 61432 h 255163"/>
                        <a:gd name="connsiteX1" fmla="*/ 420577 w 420577"/>
                        <a:gd name="connsiteY1" fmla="*/ 0 h 255163"/>
                        <a:gd name="connsiteX2" fmla="*/ 295349 w 420577"/>
                        <a:gd name="connsiteY2" fmla="*/ 210270 h 255163"/>
                        <a:gd name="connsiteX3" fmla="*/ 0 w 420577"/>
                        <a:gd name="connsiteY3" fmla="*/ 255163 h 255163"/>
                        <a:gd name="connsiteX4" fmla="*/ 0 w 420577"/>
                        <a:gd name="connsiteY4" fmla="*/ 61432 h 255163"/>
                        <a:gd name="connsiteX0" fmla="*/ 0 w 352056"/>
                        <a:gd name="connsiteY0" fmla="*/ 0 h 193731"/>
                        <a:gd name="connsiteX1" fmla="*/ 352056 w 352056"/>
                        <a:gd name="connsiteY1" fmla="*/ 56708 h 193731"/>
                        <a:gd name="connsiteX2" fmla="*/ 295349 w 352056"/>
                        <a:gd name="connsiteY2" fmla="*/ 148838 h 193731"/>
                        <a:gd name="connsiteX3" fmla="*/ 0 w 352056"/>
                        <a:gd name="connsiteY3" fmla="*/ 193731 h 193731"/>
                        <a:gd name="connsiteX4" fmla="*/ 0 w 352056"/>
                        <a:gd name="connsiteY4" fmla="*/ 0 h 193731"/>
                        <a:gd name="connsiteX0" fmla="*/ 0 w 352056"/>
                        <a:gd name="connsiteY0" fmla="*/ 0 h 193731"/>
                        <a:gd name="connsiteX1" fmla="*/ 352056 w 352056"/>
                        <a:gd name="connsiteY1" fmla="*/ 56708 h 193731"/>
                        <a:gd name="connsiteX2" fmla="*/ 330791 w 352056"/>
                        <a:gd name="connsiteY2" fmla="*/ 122866 h 193731"/>
                        <a:gd name="connsiteX3" fmla="*/ 295349 w 352056"/>
                        <a:gd name="connsiteY3" fmla="*/ 148838 h 193731"/>
                        <a:gd name="connsiteX4" fmla="*/ 0 w 352056"/>
                        <a:gd name="connsiteY4" fmla="*/ 193731 h 193731"/>
                        <a:gd name="connsiteX5" fmla="*/ 0 w 352056"/>
                        <a:gd name="connsiteY5" fmla="*/ 0 h 193731"/>
                        <a:gd name="connsiteX0" fmla="*/ 0 w 352056"/>
                        <a:gd name="connsiteY0" fmla="*/ 25007 h 218738"/>
                        <a:gd name="connsiteX1" fmla="*/ 172484 w 352056"/>
                        <a:gd name="connsiteY1" fmla="*/ 1380 h 218738"/>
                        <a:gd name="connsiteX2" fmla="*/ 352056 w 352056"/>
                        <a:gd name="connsiteY2" fmla="*/ 81715 h 218738"/>
                        <a:gd name="connsiteX3" fmla="*/ 330791 w 352056"/>
                        <a:gd name="connsiteY3" fmla="*/ 147873 h 218738"/>
                        <a:gd name="connsiteX4" fmla="*/ 295349 w 352056"/>
                        <a:gd name="connsiteY4" fmla="*/ 173845 h 218738"/>
                        <a:gd name="connsiteX5" fmla="*/ 0 w 352056"/>
                        <a:gd name="connsiteY5" fmla="*/ 218738 h 218738"/>
                        <a:gd name="connsiteX6" fmla="*/ 0 w 352056"/>
                        <a:gd name="connsiteY6" fmla="*/ 25007 h 218738"/>
                        <a:gd name="connsiteX0" fmla="*/ 0 w 366233"/>
                        <a:gd name="connsiteY0" fmla="*/ 20431 h 218888"/>
                        <a:gd name="connsiteX1" fmla="*/ 186661 w 366233"/>
                        <a:gd name="connsiteY1" fmla="*/ 1530 h 218888"/>
                        <a:gd name="connsiteX2" fmla="*/ 366233 w 366233"/>
                        <a:gd name="connsiteY2" fmla="*/ 81865 h 218888"/>
                        <a:gd name="connsiteX3" fmla="*/ 344968 w 366233"/>
                        <a:gd name="connsiteY3" fmla="*/ 148023 h 218888"/>
                        <a:gd name="connsiteX4" fmla="*/ 309526 w 366233"/>
                        <a:gd name="connsiteY4" fmla="*/ 173995 h 218888"/>
                        <a:gd name="connsiteX5" fmla="*/ 14177 w 366233"/>
                        <a:gd name="connsiteY5" fmla="*/ 218888 h 218888"/>
                        <a:gd name="connsiteX6" fmla="*/ 0 w 366233"/>
                        <a:gd name="connsiteY6" fmla="*/ 20431 h 218888"/>
                        <a:gd name="connsiteX0" fmla="*/ 0 w 366233"/>
                        <a:gd name="connsiteY0" fmla="*/ 24414 h 222871"/>
                        <a:gd name="connsiteX1" fmla="*/ 94513 w 366233"/>
                        <a:gd name="connsiteY1" fmla="*/ 7876 h 222871"/>
                        <a:gd name="connsiteX2" fmla="*/ 186661 w 366233"/>
                        <a:gd name="connsiteY2" fmla="*/ 5513 h 222871"/>
                        <a:gd name="connsiteX3" fmla="*/ 366233 w 366233"/>
                        <a:gd name="connsiteY3" fmla="*/ 85848 h 222871"/>
                        <a:gd name="connsiteX4" fmla="*/ 344968 w 366233"/>
                        <a:gd name="connsiteY4" fmla="*/ 152006 h 222871"/>
                        <a:gd name="connsiteX5" fmla="*/ 309526 w 366233"/>
                        <a:gd name="connsiteY5" fmla="*/ 177978 h 222871"/>
                        <a:gd name="connsiteX6" fmla="*/ 14177 w 366233"/>
                        <a:gd name="connsiteY6" fmla="*/ 222871 h 222871"/>
                        <a:gd name="connsiteX7" fmla="*/ 0 w 366233"/>
                        <a:gd name="connsiteY7" fmla="*/ 24414 h 222871"/>
                        <a:gd name="connsiteX0" fmla="*/ 0 w 363870"/>
                        <a:gd name="connsiteY0" fmla="*/ 62219 h 222871"/>
                        <a:gd name="connsiteX1" fmla="*/ 92150 w 363870"/>
                        <a:gd name="connsiteY1" fmla="*/ 7876 h 222871"/>
                        <a:gd name="connsiteX2" fmla="*/ 184298 w 363870"/>
                        <a:gd name="connsiteY2" fmla="*/ 5513 h 222871"/>
                        <a:gd name="connsiteX3" fmla="*/ 363870 w 363870"/>
                        <a:gd name="connsiteY3" fmla="*/ 85848 h 222871"/>
                        <a:gd name="connsiteX4" fmla="*/ 342605 w 363870"/>
                        <a:gd name="connsiteY4" fmla="*/ 152006 h 222871"/>
                        <a:gd name="connsiteX5" fmla="*/ 307163 w 363870"/>
                        <a:gd name="connsiteY5" fmla="*/ 177978 h 222871"/>
                        <a:gd name="connsiteX6" fmla="*/ 11814 w 363870"/>
                        <a:gd name="connsiteY6" fmla="*/ 222871 h 222871"/>
                        <a:gd name="connsiteX7" fmla="*/ 0 w 363870"/>
                        <a:gd name="connsiteY7" fmla="*/ 62219 h 222871"/>
                        <a:gd name="connsiteX0" fmla="*/ 2363 w 366233"/>
                        <a:gd name="connsiteY0" fmla="*/ 62219 h 222871"/>
                        <a:gd name="connsiteX1" fmla="*/ 94513 w 366233"/>
                        <a:gd name="connsiteY1" fmla="*/ 7876 h 222871"/>
                        <a:gd name="connsiteX2" fmla="*/ 186661 w 366233"/>
                        <a:gd name="connsiteY2" fmla="*/ 5513 h 222871"/>
                        <a:gd name="connsiteX3" fmla="*/ 366233 w 366233"/>
                        <a:gd name="connsiteY3" fmla="*/ 85848 h 222871"/>
                        <a:gd name="connsiteX4" fmla="*/ 344968 w 366233"/>
                        <a:gd name="connsiteY4" fmla="*/ 152006 h 222871"/>
                        <a:gd name="connsiteX5" fmla="*/ 309526 w 366233"/>
                        <a:gd name="connsiteY5" fmla="*/ 177978 h 222871"/>
                        <a:gd name="connsiteX6" fmla="*/ 14177 w 366233"/>
                        <a:gd name="connsiteY6" fmla="*/ 222871 h 222871"/>
                        <a:gd name="connsiteX7" fmla="*/ 0 w 366233"/>
                        <a:gd name="connsiteY7" fmla="*/ 156733 h 222871"/>
                        <a:gd name="connsiteX8" fmla="*/ 2363 w 366233"/>
                        <a:gd name="connsiteY8" fmla="*/ 62219 h 222871"/>
                        <a:gd name="connsiteX0" fmla="*/ 2363 w 366233"/>
                        <a:gd name="connsiteY0" fmla="*/ 62219 h 222871"/>
                        <a:gd name="connsiteX1" fmla="*/ 94513 w 366233"/>
                        <a:gd name="connsiteY1" fmla="*/ 7876 h 222871"/>
                        <a:gd name="connsiteX2" fmla="*/ 186661 w 366233"/>
                        <a:gd name="connsiteY2" fmla="*/ 5513 h 222871"/>
                        <a:gd name="connsiteX3" fmla="*/ 366233 w 366233"/>
                        <a:gd name="connsiteY3" fmla="*/ 85848 h 222871"/>
                        <a:gd name="connsiteX4" fmla="*/ 344968 w 366233"/>
                        <a:gd name="connsiteY4" fmla="*/ 152006 h 222871"/>
                        <a:gd name="connsiteX5" fmla="*/ 309526 w 366233"/>
                        <a:gd name="connsiteY5" fmla="*/ 177978 h 222871"/>
                        <a:gd name="connsiteX6" fmla="*/ 14177 w 366233"/>
                        <a:gd name="connsiteY6" fmla="*/ 222871 h 222871"/>
                        <a:gd name="connsiteX7" fmla="*/ 0 w 366233"/>
                        <a:gd name="connsiteY7" fmla="*/ 156733 h 222871"/>
                        <a:gd name="connsiteX8" fmla="*/ 2363 w 366233"/>
                        <a:gd name="connsiteY8" fmla="*/ 62219 h 222871"/>
                        <a:gd name="connsiteX0" fmla="*/ 2363 w 366233"/>
                        <a:gd name="connsiteY0" fmla="*/ 62219 h 222871"/>
                        <a:gd name="connsiteX1" fmla="*/ 94513 w 366233"/>
                        <a:gd name="connsiteY1" fmla="*/ 7876 h 222871"/>
                        <a:gd name="connsiteX2" fmla="*/ 186661 w 366233"/>
                        <a:gd name="connsiteY2" fmla="*/ 5513 h 222871"/>
                        <a:gd name="connsiteX3" fmla="*/ 366233 w 366233"/>
                        <a:gd name="connsiteY3" fmla="*/ 85848 h 222871"/>
                        <a:gd name="connsiteX4" fmla="*/ 344968 w 366233"/>
                        <a:gd name="connsiteY4" fmla="*/ 152006 h 222871"/>
                        <a:gd name="connsiteX5" fmla="*/ 309526 w 366233"/>
                        <a:gd name="connsiteY5" fmla="*/ 177978 h 222871"/>
                        <a:gd name="connsiteX6" fmla="*/ 85062 w 366233"/>
                        <a:gd name="connsiteY6" fmla="*/ 213440 h 222871"/>
                        <a:gd name="connsiteX7" fmla="*/ 14177 w 366233"/>
                        <a:gd name="connsiteY7" fmla="*/ 222871 h 222871"/>
                        <a:gd name="connsiteX8" fmla="*/ 0 w 366233"/>
                        <a:gd name="connsiteY8" fmla="*/ 156733 h 222871"/>
                        <a:gd name="connsiteX9" fmla="*/ 2363 w 366233"/>
                        <a:gd name="connsiteY9" fmla="*/ 62219 h 222871"/>
                        <a:gd name="connsiteX0" fmla="*/ 2363 w 366233"/>
                        <a:gd name="connsiteY0" fmla="*/ 62219 h 213440"/>
                        <a:gd name="connsiteX1" fmla="*/ 94513 w 366233"/>
                        <a:gd name="connsiteY1" fmla="*/ 7876 h 213440"/>
                        <a:gd name="connsiteX2" fmla="*/ 186661 w 366233"/>
                        <a:gd name="connsiteY2" fmla="*/ 5513 h 213440"/>
                        <a:gd name="connsiteX3" fmla="*/ 366233 w 366233"/>
                        <a:gd name="connsiteY3" fmla="*/ 85848 h 213440"/>
                        <a:gd name="connsiteX4" fmla="*/ 344968 w 366233"/>
                        <a:gd name="connsiteY4" fmla="*/ 152006 h 213440"/>
                        <a:gd name="connsiteX5" fmla="*/ 309526 w 366233"/>
                        <a:gd name="connsiteY5" fmla="*/ 177978 h 213440"/>
                        <a:gd name="connsiteX6" fmla="*/ 85062 w 366233"/>
                        <a:gd name="connsiteY6" fmla="*/ 213440 h 213440"/>
                        <a:gd name="connsiteX7" fmla="*/ 23628 w 366233"/>
                        <a:gd name="connsiteY7" fmla="*/ 211057 h 213440"/>
                        <a:gd name="connsiteX8" fmla="*/ 0 w 366233"/>
                        <a:gd name="connsiteY8" fmla="*/ 156733 h 213440"/>
                        <a:gd name="connsiteX9" fmla="*/ 2363 w 366233"/>
                        <a:gd name="connsiteY9" fmla="*/ 62219 h 213440"/>
                        <a:gd name="connsiteX0" fmla="*/ 4816 w 368686"/>
                        <a:gd name="connsiteY0" fmla="*/ 62219 h 213440"/>
                        <a:gd name="connsiteX1" fmla="*/ 96966 w 368686"/>
                        <a:gd name="connsiteY1" fmla="*/ 7876 h 213440"/>
                        <a:gd name="connsiteX2" fmla="*/ 189114 w 368686"/>
                        <a:gd name="connsiteY2" fmla="*/ 5513 h 213440"/>
                        <a:gd name="connsiteX3" fmla="*/ 368686 w 368686"/>
                        <a:gd name="connsiteY3" fmla="*/ 85848 h 213440"/>
                        <a:gd name="connsiteX4" fmla="*/ 347421 w 368686"/>
                        <a:gd name="connsiteY4" fmla="*/ 152006 h 213440"/>
                        <a:gd name="connsiteX5" fmla="*/ 311979 w 368686"/>
                        <a:gd name="connsiteY5" fmla="*/ 177978 h 213440"/>
                        <a:gd name="connsiteX6" fmla="*/ 87515 w 368686"/>
                        <a:gd name="connsiteY6" fmla="*/ 213440 h 213440"/>
                        <a:gd name="connsiteX7" fmla="*/ 26081 w 368686"/>
                        <a:gd name="connsiteY7" fmla="*/ 211057 h 213440"/>
                        <a:gd name="connsiteX8" fmla="*/ 2453 w 368686"/>
                        <a:gd name="connsiteY8" fmla="*/ 156733 h 213440"/>
                        <a:gd name="connsiteX9" fmla="*/ 16631 w 368686"/>
                        <a:gd name="connsiteY9" fmla="*/ 137830 h 213440"/>
                        <a:gd name="connsiteX10" fmla="*/ 4816 w 368686"/>
                        <a:gd name="connsiteY10" fmla="*/ 62219 h 213440"/>
                        <a:gd name="connsiteX0" fmla="*/ 4816 w 368686"/>
                        <a:gd name="connsiteY0" fmla="*/ 58894 h 210115"/>
                        <a:gd name="connsiteX1" fmla="*/ 96966 w 368686"/>
                        <a:gd name="connsiteY1" fmla="*/ 4551 h 210115"/>
                        <a:gd name="connsiteX2" fmla="*/ 189114 w 368686"/>
                        <a:gd name="connsiteY2" fmla="*/ 2188 h 210115"/>
                        <a:gd name="connsiteX3" fmla="*/ 295440 w 368686"/>
                        <a:gd name="connsiteY3" fmla="*/ 28180 h 210115"/>
                        <a:gd name="connsiteX4" fmla="*/ 368686 w 368686"/>
                        <a:gd name="connsiteY4" fmla="*/ 82523 h 210115"/>
                        <a:gd name="connsiteX5" fmla="*/ 347421 w 368686"/>
                        <a:gd name="connsiteY5" fmla="*/ 148681 h 210115"/>
                        <a:gd name="connsiteX6" fmla="*/ 311979 w 368686"/>
                        <a:gd name="connsiteY6" fmla="*/ 174653 h 210115"/>
                        <a:gd name="connsiteX7" fmla="*/ 87515 w 368686"/>
                        <a:gd name="connsiteY7" fmla="*/ 210115 h 210115"/>
                        <a:gd name="connsiteX8" fmla="*/ 26081 w 368686"/>
                        <a:gd name="connsiteY8" fmla="*/ 207732 h 210115"/>
                        <a:gd name="connsiteX9" fmla="*/ 2453 w 368686"/>
                        <a:gd name="connsiteY9" fmla="*/ 153408 h 210115"/>
                        <a:gd name="connsiteX10" fmla="*/ 16631 w 368686"/>
                        <a:gd name="connsiteY10" fmla="*/ 134505 h 210115"/>
                        <a:gd name="connsiteX11" fmla="*/ 4816 w 368686"/>
                        <a:gd name="connsiteY11" fmla="*/ 58894 h 210115"/>
                        <a:gd name="connsiteX0" fmla="*/ 4816 w 356872"/>
                        <a:gd name="connsiteY0" fmla="*/ 58894 h 210115"/>
                        <a:gd name="connsiteX1" fmla="*/ 96966 w 356872"/>
                        <a:gd name="connsiteY1" fmla="*/ 4551 h 210115"/>
                        <a:gd name="connsiteX2" fmla="*/ 189114 w 356872"/>
                        <a:gd name="connsiteY2" fmla="*/ 2188 h 210115"/>
                        <a:gd name="connsiteX3" fmla="*/ 295440 w 356872"/>
                        <a:gd name="connsiteY3" fmla="*/ 28180 h 210115"/>
                        <a:gd name="connsiteX4" fmla="*/ 356872 w 356872"/>
                        <a:gd name="connsiteY4" fmla="*/ 77797 h 210115"/>
                        <a:gd name="connsiteX5" fmla="*/ 347421 w 356872"/>
                        <a:gd name="connsiteY5" fmla="*/ 148681 h 210115"/>
                        <a:gd name="connsiteX6" fmla="*/ 311979 w 356872"/>
                        <a:gd name="connsiteY6" fmla="*/ 174653 h 210115"/>
                        <a:gd name="connsiteX7" fmla="*/ 87515 w 356872"/>
                        <a:gd name="connsiteY7" fmla="*/ 210115 h 210115"/>
                        <a:gd name="connsiteX8" fmla="*/ 26081 w 356872"/>
                        <a:gd name="connsiteY8" fmla="*/ 207732 h 210115"/>
                        <a:gd name="connsiteX9" fmla="*/ 2453 w 356872"/>
                        <a:gd name="connsiteY9" fmla="*/ 153408 h 210115"/>
                        <a:gd name="connsiteX10" fmla="*/ 16631 w 356872"/>
                        <a:gd name="connsiteY10" fmla="*/ 134505 h 210115"/>
                        <a:gd name="connsiteX11" fmla="*/ 4816 w 356872"/>
                        <a:gd name="connsiteY11" fmla="*/ 58894 h 210115"/>
                        <a:gd name="connsiteX0" fmla="*/ 4816 w 359078"/>
                        <a:gd name="connsiteY0" fmla="*/ 58894 h 210115"/>
                        <a:gd name="connsiteX1" fmla="*/ 96966 w 359078"/>
                        <a:gd name="connsiteY1" fmla="*/ 4551 h 210115"/>
                        <a:gd name="connsiteX2" fmla="*/ 189114 w 359078"/>
                        <a:gd name="connsiteY2" fmla="*/ 2188 h 210115"/>
                        <a:gd name="connsiteX3" fmla="*/ 295440 w 359078"/>
                        <a:gd name="connsiteY3" fmla="*/ 28180 h 210115"/>
                        <a:gd name="connsiteX4" fmla="*/ 356872 w 359078"/>
                        <a:gd name="connsiteY4" fmla="*/ 77797 h 210115"/>
                        <a:gd name="connsiteX5" fmla="*/ 342696 w 359078"/>
                        <a:gd name="connsiteY5" fmla="*/ 122691 h 210115"/>
                        <a:gd name="connsiteX6" fmla="*/ 347421 w 359078"/>
                        <a:gd name="connsiteY6" fmla="*/ 148681 h 210115"/>
                        <a:gd name="connsiteX7" fmla="*/ 311979 w 359078"/>
                        <a:gd name="connsiteY7" fmla="*/ 174653 h 210115"/>
                        <a:gd name="connsiteX8" fmla="*/ 87515 w 359078"/>
                        <a:gd name="connsiteY8" fmla="*/ 210115 h 210115"/>
                        <a:gd name="connsiteX9" fmla="*/ 26081 w 359078"/>
                        <a:gd name="connsiteY9" fmla="*/ 207732 h 210115"/>
                        <a:gd name="connsiteX10" fmla="*/ 2453 w 359078"/>
                        <a:gd name="connsiteY10" fmla="*/ 153408 h 210115"/>
                        <a:gd name="connsiteX11" fmla="*/ 16631 w 359078"/>
                        <a:gd name="connsiteY11" fmla="*/ 134505 h 210115"/>
                        <a:gd name="connsiteX12" fmla="*/ 4816 w 359078"/>
                        <a:gd name="connsiteY12" fmla="*/ 58894 h 210115"/>
                        <a:gd name="connsiteX0" fmla="*/ 4816 w 359078"/>
                        <a:gd name="connsiteY0" fmla="*/ 58894 h 210115"/>
                        <a:gd name="connsiteX1" fmla="*/ 96966 w 359078"/>
                        <a:gd name="connsiteY1" fmla="*/ 4551 h 210115"/>
                        <a:gd name="connsiteX2" fmla="*/ 189114 w 359078"/>
                        <a:gd name="connsiteY2" fmla="*/ 2188 h 210115"/>
                        <a:gd name="connsiteX3" fmla="*/ 295440 w 359078"/>
                        <a:gd name="connsiteY3" fmla="*/ 28180 h 210115"/>
                        <a:gd name="connsiteX4" fmla="*/ 356872 w 359078"/>
                        <a:gd name="connsiteY4" fmla="*/ 77797 h 210115"/>
                        <a:gd name="connsiteX5" fmla="*/ 342696 w 359078"/>
                        <a:gd name="connsiteY5" fmla="*/ 122691 h 210115"/>
                        <a:gd name="connsiteX6" fmla="*/ 347421 w 359078"/>
                        <a:gd name="connsiteY6" fmla="*/ 148681 h 210115"/>
                        <a:gd name="connsiteX7" fmla="*/ 319067 w 359078"/>
                        <a:gd name="connsiteY7" fmla="*/ 169927 h 210115"/>
                        <a:gd name="connsiteX8" fmla="*/ 87515 w 359078"/>
                        <a:gd name="connsiteY8" fmla="*/ 210115 h 210115"/>
                        <a:gd name="connsiteX9" fmla="*/ 26081 w 359078"/>
                        <a:gd name="connsiteY9" fmla="*/ 207732 h 210115"/>
                        <a:gd name="connsiteX10" fmla="*/ 2453 w 359078"/>
                        <a:gd name="connsiteY10" fmla="*/ 153408 h 210115"/>
                        <a:gd name="connsiteX11" fmla="*/ 16631 w 359078"/>
                        <a:gd name="connsiteY11" fmla="*/ 134505 h 210115"/>
                        <a:gd name="connsiteX12" fmla="*/ 4816 w 359078"/>
                        <a:gd name="connsiteY12" fmla="*/ 58894 h 210115"/>
                        <a:gd name="connsiteX0" fmla="*/ 4816 w 359078"/>
                        <a:gd name="connsiteY0" fmla="*/ 58894 h 210115"/>
                        <a:gd name="connsiteX1" fmla="*/ 96966 w 359078"/>
                        <a:gd name="connsiteY1" fmla="*/ 4551 h 210115"/>
                        <a:gd name="connsiteX2" fmla="*/ 189114 w 359078"/>
                        <a:gd name="connsiteY2" fmla="*/ 2188 h 210115"/>
                        <a:gd name="connsiteX3" fmla="*/ 295440 w 359078"/>
                        <a:gd name="connsiteY3" fmla="*/ 28180 h 210115"/>
                        <a:gd name="connsiteX4" fmla="*/ 356872 w 359078"/>
                        <a:gd name="connsiteY4" fmla="*/ 77797 h 210115"/>
                        <a:gd name="connsiteX5" fmla="*/ 342696 w 359078"/>
                        <a:gd name="connsiteY5" fmla="*/ 122691 h 210115"/>
                        <a:gd name="connsiteX6" fmla="*/ 347421 w 359078"/>
                        <a:gd name="connsiteY6" fmla="*/ 148681 h 210115"/>
                        <a:gd name="connsiteX7" fmla="*/ 319067 w 359078"/>
                        <a:gd name="connsiteY7" fmla="*/ 169927 h 210115"/>
                        <a:gd name="connsiteX8" fmla="*/ 87515 w 359078"/>
                        <a:gd name="connsiteY8" fmla="*/ 210115 h 210115"/>
                        <a:gd name="connsiteX9" fmla="*/ 26081 w 359078"/>
                        <a:gd name="connsiteY9" fmla="*/ 207732 h 210115"/>
                        <a:gd name="connsiteX10" fmla="*/ 16631 w 359078"/>
                        <a:gd name="connsiteY10" fmla="*/ 134505 h 210115"/>
                        <a:gd name="connsiteX11" fmla="*/ 4816 w 359078"/>
                        <a:gd name="connsiteY11" fmla="*/ 58894 h 210115"/>
                        <a:gd name="connsiteX0" fmla="*/ 4816 w 359481"/>
                        <a:gd name="connsiteY0" fmla="*/ 58894 h 210115"/>
                        <a:gd name="connsiteX1" fmla="*/ 96966 w 359481"/>
                        <a:gd name="connsiteY1" fmla="*/ 4551 h 210115"/>
                        <a:gd name="connsiteX2" fmla="*/ 189114 w 359481"/>
                        <a:gd name="connsiteY2" fmla="*/ 2188 h 210115"/>
                        <a:gd name="connsiteX3" fmla="*/ 295440 w 359481"/>
                        <a:gd name="connsiteY3" fmla="*/ 28180 h 210115"/>
                        <a:gd name="connsiteX4" fmla="*/ 356872 w 359481"/>
                        <a:gd name="connsiteY4" fmla="*/ 77797 h 210115"/>
                        <a:gd name="connsiteX5" fmla="*/ 342696 w 359481"/>
                        <a:gd name="connsiteY5" fmla="*/ 122691 h 210115"/>
                        <a:gd name="connsiteX6" fmla="*/ 319067 w 359481"/>
                        <a:gd name="connsiteY6" fmla="*/ 169927 h 210115"/>
                        <a:gd name="connsiteX7" fmla="*/ 87515 w 359481"/>
                        <a:gd name="connsiteY7" fmla="*/ 210115 h 210115"/>
                        <a:gd name="connsiteX8" fmla="*/ 26081 w 359481"/>
                        <a:gd name="connsiteY8" fmla="*/ 207732 h 210115"/>
                        <a:gd name="connsiteX9" fmla="*/ 16631 w 359481"/>
                        <a:gd name="connsiteY9" fmla="*/ 134505 h 210115"/>
                        <a:gd name="connsiteX10" fmla="*/ 4816 w 359481"/>
                        <a:gd name="connsiteY10" fmla="*/ 58894 h 210115"/>
                        <a:gd name="connsiteX0" fmla="*/ 4816 w 360641"/>
                        <a:gd name="connsiteY0" fmla="*/ 58894 h 210115"/>
                        <a:gd name="connsiteX1" fmla="*/ 96966 w 360641"/>
                        <a:gd name="connsiteY1" fmla="*/ 4551 h 210115"/>
                        <a:gd name="connsiteX2" fmla="*/ 189114 w 360641"/>
                        <a:gd name="connsiteY2" fmla="*/ 2188 h 210115"/>
                        <a:gd name="connsiteX3" fmla="*/ 295440 w 360641"/>
                        <a:gd name="connsiteY3" fmla="*/ 28180 h 210115"/>
                        <a:gd name="connsiteX4" fmla="*/ 356872 w 360641"/>
                        <a:gd name="connsiteY4" fmla="*/ 77797 h 210115"/>
                        <a:gd name="connsiteX5" fmla="*/ 350316 w 360641"/>
                        <a:gd name="connsiteY5" fmla="*/ 124596 h 210115"/>
                        <a:gd name="connsiteX6" fmla="*/ 319067 w 360641"/>
                        <a:gd name="connsiteY6" fmla="*/ 169927 h 210115"/>
                        <a:gd name="connsiteX7" fmla="*/ 87515 w 360641"/>
                        <a:gd name="connsiteY7" fmla="*/ 210115 h 210115"/>
                        <a:gd name="connsiteX8" fmla="*/ 26081 w 360641"/>
                        <a:gd name="connsiteY8" fmla="*/ 207732 h 210115"/>
                        <a:gd name="connsiteX9" fmla="*/ 16631 w 360641"/>
                        <a:gd name="connsiteY9" fmla="*/ 134505 h 210115"/>
                        <a:gd name="connsiteX10" fmla="*/ 4816 w 360641"/>
                        <a:gd name="connsiteY10" fmla="*/ 58894 h 2101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360641" h="210115">
                          <a:moveTo>
                            <a:pt x="4816" y="58894"/>
                          </a:moveTo>
                          <a:cubicBezTo>
                            <a:pt x="18993" y="23849"/>
                            <a:pt x="65856" y="7701"/>
                            <a:pt x="96966" y="4551"/>
                          </a:cubicBezTo>
                          <a:cubicBezTo>
                            <a:pt x="128076" y="1401"/>
                            <a:pt x="162336" y="-2538"/>
                            <a:pt x="189114" y="2188"/>
                          </a:cubicBezTo>
                          <a:cubicBezTo>
                            <a:pt x="211955" y="12427"/>
                            <a:pt x="272599" y="17941"/>
                            <a:pt x="295440" y="28180"/>
                          </a:cubicBezTo>
                          <a:lnTo>
                            <a:pt x="356872" y="77797"/>
                          </a:lnTo>
                          <a:cubicBezTo>
                            <a:pt x="365930" y="93549"/>
                            <a:pt x="356617" y="109241"/>
                            <a:pt x="350316" y="124596"/>
                          </a:cubicBezTo>
                          <a:cubicBezTo>
                            <a:pt x="344015" y="139951"/>
                            <a:pt x="361597" y="155356"/>
                            <a:pt x="319067" y="169927"/>
                          </a:cubicBezTo>
                          <a:lnTo>
                            <a:pt x="87515" y="210115"/>
                          </a:lnTo>
                          <a:lnTo>
                            <a:pt x="26081" y="207732"/>
                          </a:lnTo>
                          <a:cubicBezTo>
                            <a:pt x="14267" y="195130"/>
                            <a:pt x="20175" y="159311"/>
                            <a:pt x="16631" y="134505"/>
                          </a:cubicBezTo>
                          <a:cubicBezTo>
                            <a:pt x="17025" y="118753"/>
                            <a:pt x="-10936" y="78584"/>
                            <a:pt x="4816" y="58894"/>
                          </a:cubicBezTo>
                          <a:close/>
                        </a:path>
                      </a:pathLst>
                    </a:custGeom>
                    <a:solidFill>
                      <a:srgbClr val="7030A0">
                        <a:alpha val="50000"/>
                      </a:srgb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zh-CN" altLang="en-US" sz="1600">
                        <a:solidFill>
                          <a:schemeClr val="bg1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14" name="矩形 22">
                      <a:extLst>
                        <a:ext uri="{FF2B5EF4-FFF2-40B4-BE49-F238E27FC236}">
                          <a16:creationId xmlns="" xmlns:a16="http://schemas.microsoft.com/office/drawing/2014/main" id="{F58B314E-1EA4-6C47-860F-4DB519446A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9577" y="3301768"/>
                      <a:ext cx="1196977" cy="1013042"/>
                    </a:xfrm>
                    <a:custGeom>
                      <a:avLst/>
                      <a:gdLst>
                        <a:gd name="connsiteX0" fmla="*/ 0 w 984069"/>
                        <a:gd name="connsiteY0" fmla="*/ 0 h 917302"/>
                        <a:gd name="connsiteX1" fmla="*/ 984069 w 984069"/>
                        <a:gd name="connsiteY1" fmla="*/ 0 h 917302"/>
                        <a:gd name="connsiteX2" fmla="*/ 984069 w 984069"/>
                        <a:gd name="connsiteY2" fmla="*/ 917302 h 917302"/>
                        <a:gd name="connsiteX3" fmla="*/ 0 w 984069"/>
                        <a:gd name="connsiteY3" fmla="*/ 917302 h 917302"/>
                        <a:gd name="connsiteX4" fmla="*/ 0 w 984069"/>
                        <a:gd name="connsiteY4" fmla="*/ 0 h 917302"/>
                        <a:gd name="connsiteX0" fmla="*/ 0 w 984069"/>
                        <a:gd name="connsiteY0" fmla="*/ 55155 h 972457"/>
                        <a:gd name="connsiteX1" fmla="*/ 853440 w 984069"/>
                        <a:gd name="connsiteY1" fmla="*/ 0 h 972457"/>
                        <a:gd name="connsiteX2" fmla="*/ 984069 w 984069"/>
                        <a:gd name="connsiteY2" fmla="*/ 972457 h 972457"/>
                        <a:gd name="connsiteX3" fmla="*/ 0 w 984069"/>
                        <a:gd name="connsiteY3" fmla="*/ 972457 h 972457"/>
                        <a:gd name="connsiteX4" fmla="*/ 0 w 984069"/>
                        <a:gd name="connsiteY4" fmla="*/ 55155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0 w 989874"/>
                        <a:gd name="connsiteY4" fmla="*/ 72572 h 972457"/>
                        <a:gd name="connsiteX0" fmla="*/ 0 w 989874"/>
                        <a:gd name="connsiteY0" fmla="*/ 72572 h 972457"/>
                        <a:gd name="connsiteX1" fmla="*/ 859245 w 989874"/>
                        <a:gd name="connsiteY1" fmla="*/ 0 h 972457"/>
                        <a:gd name="connsiteX2" fmla="*/ 989874 w 989874"/>
                        <a:gd name="connsiteY2" fmla="*/ 972457 h 972457"/>
                        <a:gd name="connsiteX3" fmla="*/ 5805 w 989874"/>
                        <a:gd name="connsiteY3" fmla="*/ 972457 h 972457"/>
                        <a:gd name="connsiteX4" fmla="*/ 46445 w 989874"/>
                        <a:gd name="connsiteY4" fmla="*/ 560253 h 972457"/>
                        <a:gd name="connsiteX5" fmla="*/ 0 w 989874"/>
                        <a:gd name="connsiteY5" fmla="*/ 72572 h 972457"/>
                        <a:gd name="connsiteX0" fmla="*/ 61334 w 1051208"/>
                        <a:gd name="connsiteY0" fmla="*/ 72572 h 972457"/>
                        <a:gd name="connsiteX1" fmla="*/ 920579 w 1051208"/>
                        <a:gd name="connsiteY1" fmla="*/ 0 h 972457"/>
                        <a:gd name="connsiteX2" fmla="*/ 1051208 w 1051208"/>
                        <a:gd name="connsiteY2" fmla="*/ 972457 h 972457"/>
                        <a:gd name="connsiteX3" fmla="*/ 67139 w 1051208"/>
                        <a:gd name="connsiteY3" fmla="*/ 972457 h 972457"/>
                        <a:gd name="connsiteX4" fmla="*/ 93265 w 1051208"/>
                        <a:gd name="connsiteY4" fmla="*/ 815705 h 972457"/>
                        <a:gd name="connsiteX5" fmla="*/ 107779 w 1051208"/>
                        <a:gd name="connsiteY5" fmla="*/ 560253 h 972457"/>
                        <a:gd name="connsiteX6" fmla="*/ 61334 w 1051208"/>
                        <a:gd name="connsiteY6" fmla="*/ 72572 h 972457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31931 w 989874"/>
                        <a:gd name="connsiteY4" fmla="*/ 81570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30514"/>
                        <a:gd name="connsiteX1" fmla="*/ 859245 w 989874"/>
                        <a:gd name="connsiteY1" fmla="*/ 0 h 1030514"/>
                        <a:gd name="connsiteX2" fmla="*/ 989874 w 989874"/>
                        <a:gd name="connsiteY2" fmla="*/ 972457 h 1030514"/>
                        <a:gd name="connsiteX3" fmla="*/ 209005 w 989874"/>
                        <a:gd name="connsiteY3" fmla="*/ 1030514 h 1030514"/>
                        <a:gd name="connsiteX4" fmla="*/ 29028 w 989874"/>
                        <a:gd name="connsiteY4" fmla="*/ 876665 h 1030514"/>
                        <a:gd name="connsiteX5" fmla="*/ 46445 w 989874"/>
                        <a:gd name="connsiteY5" fmla="*/ 560253 h 1030514"/>
                        <a:gd name="connsiteX6" fmla="*/ 0 w 989874"/>
                        <a:gd name="connsiteY6" fmla="*/ 72572 h 1030514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13097"/>
                        <a:gd name="connsiteX1" fmla="*/ 859245 w 989874"/>
                        <a:gd name="connsiteY1" fmla="*/ 0 h 1013097"/>
                        <a:gd name="connsiteX2" fmla="*/ 989874 w 989874"/>
                        <a:gd name="connsiteY2" fmla="*/ 972457 h 1013097"/>
                        <a:gd name="connsiteX3" fmla="*/ 209005 w 989874"/>
                        <a:gd name="connsiteY3" fmla="*/ 1013097 h 1013097"/>
                        <a:gd name="connsiteX4" fmla="*/ 29028 w 989874"/>
                        <a:gd name="connsiteY4" fmla="*/ 876665 h 1013097"/>
                        <a:gd name="connsiteX5" fmla="*/ 46445 w 989874"/>
                        <a:gd name="connsiteY5" fmla="*/ 560253 h 1013097"/>
                        <a:gd name="connsiteX6" fmla="*/ 0 w 989874"/>
                        <a:gd name="connsiteY6" fmla="*/ 72572 h 1013097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203200 w 989874"/>
                        <a:gd name="connsiteY3" fmla="*/ 1007291 h 1007291"/>
                        <a:gd name="connsiteX4" fmla="*/ 29028 w 989874"/>
                        <a:gd name="connsiteY4" fmla="*/ 876665 h 1007291"/>
                        <a:gd name="connsiteX5" fmla="*/ 46445 w 989874"/>
                        <a:gd name="connsiteY5" fmla="*/ 560253 h 1007291"/>
                        <a:gd name="connsiteX6" fmla="*/ 0 w 989874"/>
                        <a:gd name="connsiteY6" fmla="*/ 72572 h 1007291"/>
                        <a:gd name="connsiteX0" fmla="*/ 0 w 989874"/>
                        <a:gd name="connsiteY0" fmla="*/ 72572 h 1007291"/>
                        <a:gd name="connsiteX1" fmla="*/ 859245 w 989874"/>
                        <a:gd name="connsiteY1" fmla="*/ 0 h 1007291"/>
                        <a:gd name="connsiteX2" fmla="*/ 989874 w 989874"/>
                        <a:gd name="connsiteY2" fmla="*/ 972457 h 1007291"/>
                        <a:gd name="connsiteX3" fmla="*/ 484776 w 989874"/>
                        <a:gd name="connsiteY3" fmla="*/ 894082 h 1007291"/>
                        <a:gd name="connsiteX4" fmla="*/ 203200 w 989874"/>
                        <a:gd name="connsiteY4" fmla="*/ 1007291 h 1007291"/>
                        <a:gd name="connsiteX5" fmla="*/ 29028 w 989874"/>
                        <a:gd name="connsiteY5" fmla="*/ 876665 h 1007291"/>
                        <a:gd name="connsiteX6" fmla="*/ 46445 w 989874"/>
                        <a:gd name="connsiteY6" fmla="*/ 560253 h 1007291"/>
                        <a:gd name="connsiteX7" fmla="*/ 0 w 989874"/>
                        <a:gd name="connsiteY7" fmla="*/ 72572 h 100729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159658 w 989874"/>
                        <a:gd name="connsiteY4" fmla="*/ 986971 h 986971"/>
                        <a:gd name="connsiteX5" fmla="*/ 29028 w 989874"/>
                        <a:gd name="connsiteY5" fmla="*/ 876665 h 986971"/>
                        <a:gd name="connsiteX6" fmla="*/ 46445 w 989874"/>
                        <a:gd name="connsiteY6" fmla="*/ 560253 h 986971"/>
                        <a:gd name="connsiteX7" fmla="*/ 0 w 989874"/>
                        <a:gd name="connsiteY7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59658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6971"/>
                        <a:gd name="connsiteX1" fmla="*/ 859245 w 989874"/>
                        <a:gd name="connsiteY1" fmla="*/ 0 h 986971"/>
                        <a:gd name="connsiteX2" fmla="*/ 989874 w 989874"/>
                        <a:gd name="connsiteY2" fmla="*/ 972457 h 986971"/>
                        <a:gd name="connsiteX3" fmla="*/ 484776 w 989874"/>
                        <a:gd name="connsiteY3" fmla="*/ 894082 h 986971"/>
                        <a:gd name="connsiteX4" fmla="*/ 238034 w 989874"/>
                        <a:gd name="connsiteY4" fmla="*/ 952139 h 986971"/>
                        <a:gd name="connsiteX5" fmla="*/ 142241 w 989874"/>
                        <a:gd name="connsiteY5" fmla="*/ 986971 h 986971"/>
                        <a:gd name="connsiteX6" fmla="*/ 29028 w 989874"/>
                        <a:gd name="connsiteY6" fmla="*/ 876665 h 986971"/>
                        <a:gd name="connsiteX7" fmla="*/ 46445 w 989874"/>
                        <a:gd name="connsiteY7" fmla="*/ 560253 h 986971"/>
                        <a:gd name="connsiteX8" fmla="*/ 0 w 989874"/>
                        <a:gd name="connsiteY8" fmla="*/ 72572 h 986971"/>
                        <a:gd name="connsiteX0" fmla="*/ 0 w 989874"/>
                        <a:gd name="connsiteY0" fmla="*/ 72572 h 989643"/>
                        <a:gd name="connsiteX1" fmla="*/ 859245 w 989874"/>
                        <a:gd name="connsiteY1" fmla="*/ 0 h 989643"/>
                        <a:gd name="connsiteX2" fmla="*/ 989874 w 989874"/>
                        <a:gd name="connsiteY2" fmla="*/ 972457 h 989643"/>
                        <a:gd name="connsiteX3" fmla="*/ 484776 w 989874"/>
                        <a:gd name="connsiteY3" fmla="*/ 894082 h 989643"/>
                        <a:gd name="connsiteX4" fmla="*/ 238034 w 989874"/>
                        <a:gd name="connsiteY4" fmla="*/ 952139 h 989643"/>
                        <a:gd name="connsiteX5" fmla="*/ 142241 w 989874"/>
                        <a:gd name="connsiteY5" fmla="*/ 986971 h 989643"/>
                        <a:gd name="connsiteX6" fmla="*/ 72571 w 989874"/>
                        <a:gd name="connsiteY6" fmla="*/ 975362 h 989643"/>
                        <a:gd name="connsiteX7" fmla="*/ 29028 w 989874"/>
                        <a:gd name="connsiteY7" fmla="*/ 876665 h 989643"/>
                        <a:gd name="connsiteX8" fmla="*/ 46445 w 989874"/>
                        <a:gd name="connsiteY8" fmla="*/ 560253 h 989643"/>
                        <a:gd name="connsiteX9" fmla="*/ 0 w 989874"/>
                        <a:gd name="connsiteY9" fmla="*/ 72572 h 989643"/>
                        <a:gd name="connsiteX0" fmla="*/ 0 w 989874"/>
                        <a:gd name="connsiteY0" fmla="*/ 72572 h 982277"/>
                        <a:gd name="connsiteX1" fmla="*/ 859245 w 989874"/>
                        <a:gd name="connsiteY1" fmla="*/ 0 h 982277"/>
                        <a:gd name="connsiteX2" fmla="*/ 989874 w 989874"/>
                        <a:gd name="connsiteY2" fmla="*/ 972457 h 982277"/>
                        <a:gd name="connsiteX3" fmla="*/ 484776 w 989874"/>
                        <a:gd name="connsiteY3" fmla="*/ 894082 h 982277"/>
                        <a:gd name="connsiteX4" fmla="*/ 238034 w 989874"/>
                        <a:gd name="connsiteY4" fmla="*/ 952139 h 982277"/>
                        <a:gd name="connsiteX5" fmla="*/ 142241 w 989874"/>
                        <a:gd name="connsiteY5" fmla="*/ 966651 h 982277"/>
                        <a:gd name="connsiteX6" fmla="*/ 72571 w 989874"/>
                        <a:gd name="connsiteY6" fmla="*/ 975362 h 982277"/>
                        <a:gd name="connsiteX7" fmla="*/ 29028 w 989874"/>
                        <a:gd name="connsiteY7" fmla="*/ 876665 h 982277"/>
                        <a:gd name="connsiteX8" fmla="*/ 46445 w 989874"/>
                        <a:gd name="connsiteY8" fmla="*/ 560253 h 982277"/>
                        <a:gd name="connsiteX9" fmla="*/ 0 w 989874"/>
                        <a:gd name="connsiteY9" fmla="*/ 72572 h 982277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29028 w 989874"/>
                        <a:gd name="connsiteY6" fmla="*/ 876665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975362"/>
                        <a:gd name="connsiteX1" fmla="*/ 859245 w 989874"/>
                        <a:gd name="connsiteY1" fmla="*/ 0 h 975362"/>
                        <a:gd name="connsiteX2" fmla="*/ 989874 w 989874"/>
                        <a:gd name="connsiteY2" fmla="*/ 972457 h 975362"/>
                        <a:gd name="connsiteX3" fmla="*/ 484776 w 989874"/>
                        <a:gd name="connsiteY3" fmla="*/ 894082 h 975362"/>
                        <a:gd name="connsiteX4" fmla="*/ 238034 w 989874"/>
                        <a:gd name="connsiteY4" fmla="*/ 952139 h 975362"/>
                        <a:gd name="connsiteX5" fmla="*/ 72571 w 989874"/>
                        <a:gd name="connsiteY5" fmla="*/ 975362 h 975362"/>
                        <a:gd name="connsiteX6" fmla="*/ 40639 w 989874"/>
                        <a:gd name="connsiteY6" fmla="*/ 873762 h 975362"/>
                        <a:gd name="connsiteX7" fmla="*/ 46445 w 989874"/>
                        <a:gd name="connsiteY7" fmla="*/ 560253 h 975362"/>
                        <a:gd name="connsiteX8" fmla="*/ 0 w 989874"/>
                        <a:gd name="connsiteY8" fmla="*/ 72572 h 975362"/>
                        <a:gd name="connsiteX0" fmla="*/ 0 w 989874"/>
                        <a:gd name="connsiteY0" fmla="*/ 72572 h 1020595"/>
                        <a:gd name="connsiteX1" fmla="*/ 859245 w 989874"/>
                        <a:gd name="connsiteY1" fmla="*/ 0 h 1020595"/>
                        <a:gd name="connsiteX2" fmla="*/ 989874 w 989874"/>
                        <a:gd name="connsiteY2" fmla="*/ 972457 h 1020595"/>
                        <a:gd name="connsiteX3" fmla="*/ 696685 w 989874"/>
                        <a:gd name="connsiteY3" fmla="*/ 859248 h 1020595"/>
                        <a:gd name="connsiteX4" fmla="*/ 484776 w 989874"/>
                        <a:gd name="connsiteY4" fmla="*/ 894082 h 1020595"/>
                        <a:gd name="connsiteX5" fmla="*/ 238034 w 989874"/>
                        <a:gd name="connsiteY5" fmla="*/ 952139 h 1020595"/>
                        <a:gd name="connsiteX6" fmla="*/ 72571 w 989874"/>
                        <a:gd name="connsiteY6" fmla="*/ 975362 h 1020595"/>
                        <a:gd name="connsiteX7" fmla="*/ 40639 w 989874"/>
                        <a:gd name="connsiteY7" fmla="*/ 873762 h 1020595"/>
                        <a:gd name="connsiteX8" fmla="*/ 46445 w 989874"/>
                        <a:gd name="connsiteY8" fmla="*/ 560253 h 1020595"/>
                        <a:gd name="connsiteX9" fmla="*/ 0 w 989874"/>
                        <a:gd name="connsiteY9" fmla="*/ 72572 h 1020595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696685 w 882468"/>
                        <a:gd name="connsiteY3" fmla="*/ 859248 h 975362"/>
                        <a:gd name="connsiteX4" fmla="*/ 484776 w 882468"/>
                        <a:gd name="connsiteY4" fmla="*/ 894082 h 975362"/>
                        <a:gd name="connsiteX5" fmla="*/ 238034 w 882468"/>
                        <a:gd name="connsiteY5" fmla="*/ 952139 h 975362"/>
                        <a:gd name="connsiteX6" fmla="*/ 72571 w 882468"/>
                        <a:gd name="connsiteY6" fmla="*/ 975362 h 975362"/>
                        <a:gd name="connsiteX7" fmla="*/ 40639 w 882468"/>
                        <a:gd name="connsiteY7" fmla="*/ 873762 h 975362"/>
                        <a:gd name="connsiteX8" fmla="*/ 46445 w 882468"/>
                        <a:gd name="connsiteY8" fmla="*/ 560253 h 975362"/>
                        <a:gd name="connsiteX9" fmla="*/ 0 w 882468"/>
                        <a:gd name="connsiteY9" fmla="*/ 72572 h 975362"/>
                        <a:gd name="connsiteX0" fmla="*/ 0 w 882468"/>
                        <a:gd name="connsiteY0" fmla="*/ 72572 h 975362"/>
                        <a:gd name="connsiteX1" fmla="*/ 859245 w 882468"/>
                        <a:gd name="connsiteY1" fmla="*/ 0 h 975362"/>
                        <a:gd name="connsiteX2" fmla="*/ 882468 w 882468"/>
                        <a:gd name="connsiteY2" fmla="*/ 789577 h 975362"/>
                        <a:gd name="connsiteX3" fmla="*/ 821508 w 882468"/>
                        <a:gd name="connsiteY3" fmla="*/ 821511 h 975362"/>
                        <a:gd name="connsiteX4" fmla="*/ 696685 w 882468"/>
                        <a:gd name="connsiteY4" fmla="*/ 859248 h 975362"/>
                        <a:gd name="connsiteX5" fmla="*/ 484776 w 882468"/>
                        <a:gd name="connsiteY5" fmla="*/ 894082 h 975362"/>
                        <a:gd name="connsiteX6" fmla="*/ 238034 w 882468"/>
                        <a:gd name="connsiteY6" fmla="*/ 952139 h 975362"/>
                        <a:gd name="connsiteX7" fmla="*/ 72571 w 882468"/>
                        <a:gd name="connsiteY7" fmla="*/ 975362 h 975362"/>
                        <a:gd name="connsiteX8" fmla="*/ 40639 w 882468"/>
                        <a:gd name="connsiteY8" fmla="*/ 873762 h 975362"/>
                        <a:gd name="connsiteX9" fmla="*/ 46445 w 882468"/>
                        <a:gd name="connsiteY9" fmla="*/ 560253 h 975362"/>
                        <a:gd name="connsiteX10" fmla="*/ 0 w 882468"/>
                        <a:gd name="connsiteY10" fmla="*/ 72572 h 975362"/>
                        <a:gd name="connsiteX0" fmla="*/ 0 w 859245"/>
                        <a:gd name="connsiteY0" fmla="*/ 72572 h 975362"/>
                        <a:gd name="connsiteX1" fmla="*/ 859245 w 859245"/>
                        <a:gd name="connsiteY1" fmla="*/ 0 h 975362"/>
                        <a:gd name="connsiteX2" fmla="*/ 821508 w 859245"/>
                        <a:gd name="connsiteY2" fmla="*/ 821511 h 975362"/>
                        <a:gd name="connsiteX3" fmla="*/ 696685 w 859245"/>
                        <a:gd name="connsiteY3" fmla="*/ 859248 h 975362"/>
                        <a:gd name="connsiteX4" fmla="*/ 484776 w 859245"/>
                        <a:gd name="connsiteY4" fmla="*/ 894082 h 975362"/>
                        <a:gd name="connsiteX5" fmla="*/ 238034 w 859245"/>
                        <a:gd name="connsiteY5" fmla="*/ 952139 h 975362"/>
                        <a:gd name="connsiteX6" fmla="*/ 72571 w 859245"/>
                        <a:gd name="connsiteY6" fmla="*/ 975362 h 975362"/>
                        <a:gd name="connsiteX7" fmla="*/ 40639 w 859245"/>
                        <a:gd name="connsiteY7" fmla="*/ 873762 h 975362"/>
                        <a:gd name="connsiteX8" fmla="*/ 46445 w 859245"/>
                        <a:gd name="connsiteY8" fmla="*/ 560253 h 975362"/>
                        <a:gd name="connsiteX9" fmla="*/ 0 w 85924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696685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5"/>
                        <a:gd name="connsiteY0" fmla="*/ 72572 h 975362"/>
                        <a:gd name="connsiteX1" fmla="*/ 859245 w 879565"/>
                        <a:gd name="connsiteY1" fmla="*/ 0 h 975362"/>
                        <a:gd name="connsiteX2" fmla="*/ 879565 w 879565"/>
                        <a:gd name="connsiteY2" fmla="*/ 821511 h 975362"/>
                        <a:gd name="connsiteX3" fmla="*/ 719908 w 879565"/>
                        <a:gd name="connsiteY3" fmla="*/ 859248 h 975362"/>
                        <a:gd name="connsiteX4" fmla="*/ 484776 w 879565"/>
                        <a:gd name="connsiteY4" fmla="*/ 894082 h 975362"/>
                        <a:gd name="connsiteX5" fmla="*/ 238034 w 879565"/>
                        <a:gd name="connsiteY5" fmla="*/ 952139 h 975362"/>
                        <a:gd name="connsiteX6" fmla="*/ 72571 w 879565"/>
                        <a:gd name="connsiteY6" fmla="*/ 975362 h 975362"/>
                        <a:gd name="connsiteX7" fmla="*/ 40639 w 879565"/>
                        <a:gd name="connsiteY7" fmla="*/ 873762 h 975362"/>
                        <a:gd name="connsiteX8" fmla="*/ 46445 w 879565"/>
                        <a:gd name="connsiteY8" fmla="*/ 560253 h 975362"/>
                        <a:gd name="connsiteX9" fmla="*/ 0 w 879565"/>
                        <a:gd name="connsiteY9" fmla="*/ 72572 h 975362"/>
                        <a:gd name="connsiteX0" fmla="*/ 0 w 879566"/>
                        <a:gd name="connsiteY0" fmla="*/ 72572 h 975362"/>
                        <a:gd name="connsiteX1" fmla="*/ 859245 w 879566"/>
                        <a:gd name="connsiteY1" fmla="*/ 0 h 975362"/>
                        <a:gd name="connsiteX2" fmla="*/ 879566 w 879566"/>
                        <a:gd name="connsiteY2" fmla="*/ 336733 h 975362"/>
                        <a:gd name="connsiteX3" fmla="*/ 879565 w 879566"/>
                        <a:gd name="connsiteY3" fmla="*/ 821511 h 975362"/>
                        <a:gd name="connsiteX4" fmla="*/ 719908 w 879566"/>
                        <a:gd name="connsiteY4" fmla="*/ 859248 h 975362"/>
                        <a:gd name="connsiteX5" fmla="*/ 484776 w 879566"/>
                        <a:gd name="connsiteY5" fmla="*/ 894082 h 975362"/>
                        <a:gd name="connsiteX6" fmla="*/ 238034 w 879566"/>
                        <a:gd name="connsiteY6" fmla="*/ 952139 h 975362"/>
                        <a:gd name="connsiteX7" fmla="*/ 72571 w 879566"/>
                        <a:gd name="connsiteY7" fmla="*/ 975362 h 975362"/>
                        <a:gd name="connsiteX8" fmla="*/ 40639 w 879566"/>
                        <a:gd name="connsiteY8" fmla="*/ 873762 h 975362"/>
                        <a:gd name="connsiteX9" fmla="*/ 46445 w 879566"/>
                        <a:gd name="connsiteY9" fmla="*/ 560253 h 975362"/>
                        <a:gd name="connsiteX10" fmla="*/ 0 w 879566"/>
                        <a:gd name="connsiteY10" fmla="*/ 72572 h 975362"/>
                        <a:gd name="connsiteX0" fmla="*/ 0 w 879566"/>
                        <a:gd name="connsiteY0" fmla="*/ 72572 h 975362"/>
                        <a:gd name="connsiteX1" fmla="*/ 748936 w 879566"/>
                        <a:gd name="connsiteY1" fmla="*/ 2905 h 975362"/>
                        <a:gd name="connsiteX2" fmla="*/ 859245 w 879566"/>
                        <a:gd name="connsiteY2" fmla="*/ 0 h 975362"/>
                        <a:gd name="connsiteX3" fmla="*/ 879566 w 879566"/>
                        <a:gd name="connsiteY3" fmla="*/ 336733 h 975362"/>
                        <a:gd name="connsiteX4" fmla="*/ 879565 w 879566"/>
                        <a:gd name="connsiteY4" fmla="*/ 821511 h 975362"/>
                        <a:gd name="connsiteX5" fmla="*/ 719908 w 879566"/>
                        <a:gd name="connsiteY5" fmla="*/ 859248 h 975362"/>
                        <a:gd name="connsiteX6" fmla="*/ 484776 w 879566"/>
                        <a:gd name="connsiteY6" fmla="*/ 894082 h 975362"/>
                        <a:gd name="connsiteX7" fmla="*/ 238034 w 879566"/>
                        <a:gd name="connsiteY7" fmla="*/ 952139 h 975362"/>
                        <a:gd name="connsiteX8" fmla="*/ 72571 w 879566"/>
                        <a:gd name="connsiteY8" fmla="*/ 975362 h 975362"/>
                        <a:gd name="connsiteX9" fmla="*/ 40639 w 879566"/>
                        <a:gd name="connsiteY9" fmla="*/ 873762 h 975362"/>
                        <a:gd name="connsiteX10" fmla="*/ 46445 w 879566"/>
                        <a:gd name="connsiteY10" fmla="*/ 560253 h 975362"/>
                        <a:gd name="connsiteX11" fmla="*/ 0 w 879566"/>
                        <a:gd name="connsiteY11" fmla="*/ 72572 h 975362"/>
                        <a:gd name="connsiteX0" fmla="*/ 0 w 879566"/>
                        <a:gd name="connsiteY0" fmla="*/ 75475 h 978265"/>
                        <a:gd name="connsiteX1" fmla="*/ 748936 w 879566"/>
                        <a:gd name="connsiteY1" fmla="*/ 5808 h 978265"/>
                        <a:gd name="connsiteX2" fmla="*/ 850536 w 879566"/>
                        <a:gd name="connsiteY2" fmla="*/ 0 h 978265"/>
                        <a:gd name="connsiteX3" fmla="*/ 879566 w 879566"/>
                        <a:gd name="connsiteY3" fmla="*/ 339636 h 978265"/>
                        <a:gd name="connsiteX4" fmla="*/ 879565 w 879566"/>
                        <a:gd name="connsiteY4" fmla="*/ 824414 h 978265"/>
                        <a:gd name="connsiteX5" fmla="*/ 719908 w 879566"/>
                        <a:gd name="connsiteY5" fmla="*/ 862151 h 978265"/>
                        <a:gd name="connsiteX6" fmla="*/ 484776 w 879566"/>
                        <a:gd name="connsiteY6" fmla="*/ 896985 h 978265"/>
                        <a:gd name="connsiteX7" fmla="*/ 238034 w 879566"/>
                        <a:gd name="connsiteY7" fmla="*/ 955042 h 978265"/>
                        <a:gd name="connsiteX8" fmla="*/ 72571 w 879566"/>
                        <a:gd name="connsiteY8" fmla="*/ 978265 h 978265"/>
                        <a:gd name="connsiteX9" fmla="*/ 40639 w 879566"/>
                        <a:gd name="connsiteY9" fmla="*/ 876665 h 978265"/>
                        <a:gd name="connsiteX10" fmla="*/ 46445 w 879566"/>
                        <a:gd name="connsiteY10" fmla="*/ 563156 h 978265"/>
                        <a:gd name="connsiteX11" fmla="*/ 0 w 879566"/>
                        <a:gd name="connsiteY11" fmla="*/ 75475 h 978265"/>
                        <a:gd name="connsiteX0" fmla="*/ 0 w 1175957"/>
                        <a:gd name="connsiteY0" fmla="*/ 291988 h 978265"/>
                        <a:gd name="connsiteX1" fmla="*/ 1045327 w 1175957"/>
                        <a:gd name="connsiteY1" fmla="*/ 5808 h 978265"/>
                        <a:gd name="connsiteX2" fmla="*/ 1146927 w 1175957"/>
                        <a:gd name="connsiteY2" fmla="*/ 0 h 978265"/>
                        <a:gd name="connsiteX3" fmla="*/ 1175957 w 1175957"/>
                        <a:gd name="connsiteY3" fmla="*/ 339636 h 978265"/>
                        <a:gd name="connsiteX4" fmla="*/ 1175956 w 1175957"/>
                        <a:gd name="connsiteY4" fmla="*/ 824414 h 978265"/>
                        <a:gd name="connsiteX5" fmla="*/ 1016299 w 1175957"/>
                        <a:gd name="connsiteY5" fmla="*/ 862151 h 978265"/>
                        <a:gd name="connsiteX6" fmla="*/ 781167 w 1175957"/>
                        <a:gd name="connsiteY6" fmla="*/ 896985 h 978265"/>
                        <a:gd name="connsiteX7" fmla="*/ 534425 w 1175957"/>
                        <a:gd name="connsiteY7" fmla="*/ 955042 h 978265"/>
                        <a:gd name="connsiteX8" fmla="*/ 368962 w 1175957"/>
                        <a:gd name="connsiteY8" fmla="*/ 978265 h 978265"/>
                        <a:gd name="connsiteX9" fmla="*/ 337030 w 1175957"/>
                        <a:gd name="connsiteY9" fmla="*/ 876665 h 978265"/>
                        <a:gd name="connsiteX10" fmla="*/ 342836 w 1175957"/>
                        <a:gd name="connsiteY10" fmla="*/ 563156 h 978265"/>
                        <a:gd name="connsiteX11" fmla="*/ 0 w 1175957"/>
                        <a:gd name="connsiteY11" fmla="*/ 291988 h 978265"/>
                        <a:gd name="connsiteX0" fmla="*/ 0 w 1175957"/>
                        <a:gd name="connsiteY0" fmla="*/ 291988 h 978265"/>
                        <a:gd name="connsiteX1" fmla="*/ 1045327 w 1175957"/>
                        <a:gd name="connsiteY1" fmla="*/ 5808 h 978265"/>
                        <a:gd name="connsiteX2" fmla="*/ 1146927 w 1175957"/>
                        <a:gd name="connsiteY2" fmla="*/ 0 h 978265"/>
                        <a:gd name="connsiteX3" fmla="*/ 1175957 w 1175957"/>
                        <a:gd name="connsiteY3" fmla="*/ 339636 h 978265"/>
                        <a:gd name="connsiteX4" fmla="*/ 1175956 w 1175957"/>
                        <a:gd name="connsiteY4" fmla="*/ 824414 h 978265"/>
                        <a:gd name="connsiteX5" fmla="*/ 1016299 w 1175957"/>
                        <a:gd name="connsiteY5" fmla="*/ 862151 h 978265"/>
                        <a:gd name="connsiteX6" fmla="*/ 781167 w 1175957"/>
                        <a:gd name="connsiteY6" fmla="*/ 896985 h 978265"/>
                        <a:gd name="connsiteX7" fmla="*/ 534425 w 1175957"/>
                        <a:gd name="connsiteY7" fmla="*/ 955042 h 978265"/>
                        <a:gd name="connsiteX8" fmla="*/ 368962 w 1175957"/>
                        <a:gd name="connsiteY8" fmla="*/ 978265 h 978265"/>
                        <a:gd name="connsiteX9" fmla="*/ 337030 w 1175957"/>
                        <a:gd name="connsiteY9" fmla="*/ 876665 h 978265"/>
                        <a:gd name="connsiteX10" fmla="*/ 342836 w 1175957"/>
                        <a:gd name="connsiteY10" fmla="*/ 563156 h 978265"/>
                        <a:gd name="connsiteX11" fmla="*/ 0 w 1175957"/>
                        <a:gd name="connsiteY11" fmla="*/ 291988 h 978265"/>
                        <a:gd name="connsiteX0" fmla="*/ 0 w 1175957"/>
                        <a:gd name="connsiteY0" fmla="*/ 291988 h 978265"/>
                        <a:gd name="connsiteX1" fmla="*/ 572424 w 1175957"/>
                        <a:gd name="connsiteY1" fmla="*/ 78234 h 978265"/>
                        <a:gd name="connsiteX2" fmla="*/ 1045327 w 1175957"/>
                        <a:gd name="connsiteY2" fmla="*/ 5808 h 978265"/>
                        <a:gd name="connsiteX3" fmla="*/ 1146927 w 1175957"/>
                        <a:gd name="connsiteY3" fmla="*/ 0 h 978265"/>
                        <a:gd name="connsiteX4" fmla="*/ 1175957 w 1175957"/>
                        <a:gd name="connsiteY4" fmla="*/ 339636 h 978265"/>
                        <a:gd name="connsiteX5" fmla="*/ 1175956 w 1175957"/>
                        <a:gd name="connsiteY5" fmla="*/ 824414 h 978265"/>
                        <a:gd name="connsiteX6" fmla="*/ 1016299 w 1175957"/>
                        <a:gd name="connsiteY6" fmla="*/ 862151 h 978265"/>
                        <a:gd name="connsiteX7" fmla="*/ 781167 w 1175957"/>
                        <a:gd name="connsiteY7" fmla="*/ 896985 h 978265"/>
                        <a:gd name="connsiteX8" fmla="*/ 534425 w 1175957"/>
                        <a:gd name="connsiteY8" fmla="*/ 955042 h 978265"/>
                        <a:gd name="connsiteX9" fmla="*/ 368962 w 1175957"/>
                        <a:gd name="connsiteY9" fmla="*/ 978265 h 978265"/>
                        <a:gd name="connsiteX10" fmla="*/ 337030 w 1175957"/>
                        <a:gd name="connsiteY10" fmla="*/ 876665 h 978265"/>
                        <a:gd name="connsiteX11" fmla="*/ 342836 w 1175957"/>
                        <a:gd name="connsiteY11" fmla="*/ 563156 h 978265"/>
                        <a:gd name="connsiteX12" fmla="*/ 0 w 1175957"/>
                        <a:gd name="connsiteY12" fmla="*/ 291988 h 978265"/>
                        <a:gd name="connsiteX0" fmla="*/ 0 w 1175957"/>
                        <a:gd name="connsiteY0" fmla="*/ 292486 h 978763"/>
                        <a:gd name="connsiteX1" fmla="*/ 572424 w 1175957"/>
                        <a:gd name="connsiteY1" fmla="*/ 78732 h 978763"/>
                        <a:gd name="connsiteX2" fmla="*/ 952836 w 1175957"/>
                        <a:gd name="connsiteY2" fmla="*/ 0 h 978763"/>
                        <a:gd name="connsiteX3" fmla="*/ 1146927 w 1175957"/>
                        <a:gd name="connsiteY3" fmla="*/ 498 h 978763"/>
                        <a:gd name="connsiteX4" fmla="*/ 1175957 w 1175957"/>
                        <a:gd name="connsiteY4" fmla="*/ 340134 h 978763"/>
                        <a:gd name="connsiteX5" fmla="*/ 1175956 w 1175957"/>
                        <a:gd name="connsiteY5" fmla="*/ 824912 h 978763"/>
                        <a:gd name="connsiteX6" fmla="*/ 1016299 w 1175957"/>
                        <a:gd name="connsiteY6" fmla="*/ 862649 h 978763"/>
                        <a:gd name="connsiteX7" fmla="*/ 781167 w 1175957"/>
                        <a:gd name="connsiteY7" fmla="*/ 897483 h 978763"/>
                        <a:gd name="connsiteX8" fmla="*/ 534425 w 1175957"/>
                        <a:gd name="connsiteY8" fmla="*/ 955540 h 978763"/>
                        <a:gd name="connsiteX9" fmla="*/ 368962 w 1175957"/>
                        <a:gd name="connsiteY9" fmla="*/ 978763 h 978763"/>
                        <a:gd name="connsiteX10" fmla="*/ 337030 w 1175957"/>
                        <a:gd name="connsiteY10" fmla="*/ 877163 h 978763"/>
                        <a:gd name="connsiteX11" fmla="*/ 342836 w 1175957"/>
                        <a:gd name="connsiteY11" fmla="*/ 563654 h 978763"/>
                        <a:gd name="connsiteX12" fmla="*/ 0 w 1175957"/>
                        <a:gd name="connsiteY12" fmla="*/ 292486 h 978763"/>
                        <a:gd name="connsiteX0" fmla="*/ 0 w 1175957"/>
                        <a:gd name="connsiteY0" fmla="*/ 312551 h 998828"/>
                        <a:gd name="connsiteX1" fmla="*/ 572424 w 1175957"/>
                        <a:gd name="connsiteY1" fmla="*/ 98797 h 998828"/>
                        <a:gd name="connsiteX2" fmla="*/ 952836 w 1175957"/>
                        <a:gd name="connsiteY2" fmla="*/ 20065 h 998828"/>
                        <a:gd name="connsiteX3" fmla="*/ 1062210 w 1175957"/>
                        <a:gd name="connsiteY3" fmla="*/ 0 h 998828"/>
                        <a:gd name="connsiteX4" fmla="*/ 1146927 w 1175957"/>
                        <a:gd name="connsiteY4" fmla="*/ 20563 h 998828"/>
                        <a:gd name="connsiteX5" fmla="*/ 1175957 w 1175957"/>
                        <a:gd name="connsiteY5" fmla="*/ 360199 h 998828"/>
                        <a:gd name="connsiteX6" fmla="*/ 1175956 w 1175957"/>
                        <a:gd name="connsiteY6" fmla="*/ 844977 h 998828"/>
                        <a:gd name="connsiteX7" fmla="*/ 1016299 w 1175957"/>
                        <a:gd name="connsiteY7" fmla="*/ 882714 h 998828"/>
                        <a:gd name="connsiteX8" fmla="*/ 781167 w 1175957"/>
                        <a:gd name="connsiteY8" fmla="*/ 917548 h 998828"/>
                        <a:gd name="connsiteX9" fmla="*/ 534425 w 1175957"/>
                        <a:gd name="connsiteY9" fmla="*/ 975605 h 998828"/>
                        <a:gd name="connsiteX10" fmla="*/ 368962 w 1175957"/>
                        <a:gd name="connsiteY10" fmla="*/ 998828 h 998828"/>
                        <a:gd name="connsiteX11" fmla="*/ 337030 w 1175957"/>
                        <a:gd name="connsiteY11" fmla="*/ 897228 h 998828"/>
                        <a:gd name="connsiteX12" fmla="*/ 342836 w 1175957"/>
                        <a:gd name="connsiteY12" fmla="*/ 583719 h 998828"/>
                        <a:gd name="connsiteX13" fmla="*/ 0 w 1175957"/>
                        <a:gd name="connsiteY13" fmla="*/ 312551 h 998828"/>
                        <a:gd name="connsiteX0" fmla="*/ 0 w 1175956"/>
                        <a:gd name="connsiteY0" fmla="*/ 312551 h 998828"/>
                        <a:gd name="connsiteX1" fmla="*/ 572424 w 1175956"/>
                        <a:gd name="connsiteY1" fmla="*/ 98797 h 998828"/>
                        <a:gd name="connsiteX2" fmla="*/ 952836 w 1175956"/>
                        <a:gd name="connsiteY2" fmla="*/ 20065 h 998828"/>
                        <a:gd name="connsiteX3" fmla="*/ 1062210 w 1175956"/>
                        <a:gd name="connsiteY3" fmla="*/ 0 h 998828"/>
                        <a:gd name="connsiteX4" fmla="*/ 1146927 w 1175956"/>
                        <a:gd name="connsiteY4" fmla="*/ 20563 h 998828"/>
                        <a:gd name="connsiteX5" fmla="*/ 1165447 w 1175956"/>
                        <a:gd name="connsiteY5" fmla="*/ 360199 h 998828"/>
                        <a:gd name="connsiteX6" fmla="*/ 1175956 w 1175956"/>
                        <a:gd name="connsiteY6" fmla="*/ 844977 h 998828"/>
                        <a:gd name="connsiteX7" fmla="*/ 1016299 w 1175956"/>
                        <a:gd name="connsiteY7" fmla="*/ 882714 h 998828"/>
                        <a:gd name="connsiteX8" fmla="*/ 781167 w 1175956"/>
                        <a:gd name="connsiteY8" fmla="*/ 917548 h 998828"/>
                        <a:gd name="connsiteX9" fmla="*/ 534425 w 1175956"/>
                        <a:gd name="connsiteY9" fmla="*/ 975605 h 998828"/>
                        <a:gd name="connsiteX10" fmla="*/ 368962 w 1175956"/>
                        <a:gd name="connsiteY10" fmla="*/ 998828 h 998828"/>
                        <a:gd name="connsiteX11" fmla="*/ 337030 w 1175956"/>
                        <a:gd name="connsiteY11" fmla="*/ 897228 h 998828"/>
                        <a:gd name="connsiteX12" fmla="*/ 342836 w 1175956"/>
                        <a:gd name="connsiteY12" fmla="*/ 583719 h 998828"/>
                        <a:gd name="connsiteX13" fmla="*/ 0 w 1175956"/>
                        <a:gd name="connsiteY13" fmla="*/ 312551 h 998828"/>
                        <a:gd name="connsiteX0" fmla="*/ 0 w 1192773"/>
                        <a:gd name="connsiteY0" fmla="*/ 312551 h 1001185"/>
                        <a:gd name="connsiteX1" fmla="*/ 572424 w 1192773"/>
                        <a:gd name="connsiteY1" fmla="*/ 98797 h 1001185"/>
                        <a:gd name="connsiteX2" fmla="*/ 952836 w 1192773"/>
                        <a:gd name="connsiteY2" fmla="*/ 20065 h 1001185"/>
                        <a:gd name="connsiteX3" fmla="*/ 1062210 w 1192773"/>
                        <a:gd name="connsiteY3" fmla="*/ 0 h 1001185"/>
                        <a:gd name="connsiteX4" fmla="*/ 1146927 w 1192773"/>
                        <a:gd name="connsiteY4" fmla="*/ 20563 h 1001185"/>
                        <a:gd name="connsiteX5" fmla="*/ 1165447 w 1192773"/>
                        <a:gd name="connsiteY5" fmla="*/ 360199 h 1001185"/>
                        <a:gd name="connsiteX6" fmla="*/ 1192773 w 1192773"/>
                        <a:gd name="connsiteY6" fmla="*/ 1000530 h 1001185"/>
                        <a:gd name="connsiteX7" fmla="*/ 1016299 w 1192773"/>
                        <a:gd name="connsiteY7" fmla="*/ 882714 h 1001185"/>
                        <a:gd name="connsiteX8" fmla="*/ 781167 w 1192773"/>
                        <a:gd name="connsiteY8" fmla="*/ 917548 h 1001185"/>
                        <a:gd name="connsiteX9" fmla="*/ 534425 w 1192773"/>
                        <a:gd name="connsiteY9" fmla="*/ 975605 h 1001185"/>
                        <a:gd name="connsiteX10" fmla="*/ 368962 w 1192773"/>
                        <a:gd name="connsiteY10" fmla="*/ 998828 h 1001185"/>
                        <a:gd name="connsiteX11" fmla="*/ 337030 w 1192773"/>
                        <a:gd name="connsiteY11" fmla="*/ 897228 h 1001185"/>
                        <a:gd name="connsiteX12" fmla="*/ 342836 w 1192773"/>
                        <a:gd name="connsiteY12" fmla="*/ 583719 h 1001185"/>
                        <a:gd name="connsiteX13" fmla="*/ 0 w 1192773"/>
                        <a:gd name="connsiteY13" fmla="*/ 312551 h 1001185"/>
                        <a:gd name="connsiteX0" fmla="*/ 0 w 1192773"/>
                        <a:gd name="connsiteY0" fmla="*/ 312551 h 1013100"/>
                        <a:gd name="connsiteX1" fmla="*/ 572424 w 1192773"/>
                        <a:gd name="connsiteY1" fmla="*/ 98797 h 1013100"/>
                        <a:gd name="connsiteX2" fmla="*/ 952836 w 1192773"/>
                        <a:gd name="connsiteY2" fmla="*/ 20065 h 1013100"/>
                        <a:gd name="connsiteX3" fmla="*/ 1062210 w 1192773"/>
                        <a:gd name="connsiteY3" fmla="*/ 0 h 1013100"/>
                        <a:gd name="connsiteX4" fmla="*/ 1146927 w 1192773"/>
                        <a:gd name="connsiteY4" fmla="*/ 20563 h 1013100"/>
                        <a:gd name="connsiteX5" fmla="*/ 1165447 w 1192773"/>
                        <a:gd name="connsiteY5" fmla="*/ 360199 h 1013100"/>
                        <a:gd name="connsiteX6" fmla="*/ 1192773 w 1192773"/>
                        <a:gd name="connsiteY6" fmla="*/ 1000530 h 1013100"/>
                        <a:gd name="connsiteX7" fmla="*/ 1119300 w 1192773"/>
                        <a:gd name="connsiteY7" fmla="*/ 1013042 h 1013100"/>
                        <a:gd name="connsiteX8" fmla="*/ 781167 w 1192773"/>
                        <a:gd name="connsiteY8" fmla="*/ 917548 h 1013100"/>
                        <a:gd name="connsiteX9" fmla="*/ 534425 w 1192773"/>
                        <a:gd name="connsiteY9" fmla="*/ 975605 h 1013100"/>
                        <a:gd name="connsiteX10" fmla="*/ 368962 w 1192773"/>
                        <a:gd name="connsiteY10" fmla="*/ 998828 h 1013100"/>
                        <a:gd name="connsiteX11" fmla="*/ 337030 w 1192773"/>
                        <a:gd name="connsiteY11" fmla="*/ 897228 h 1013100"/>
                        <a:gd name="connsiteX12" fmla="*/ 342836 w 1192773"/>
                        <a:gd name="connsiteY12" fmla="*/ 583719 h 1013100"/>
                        <a:gd name="connsiteX13" fmla="*/ 0 w 1192773"/>
                        <a:gd name="connsiteY13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0 w 1196977"/>
                        <a:gd name="connsiteY13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99159 w 1196977"/>
                        <a:gd name="connsiteY13" fmla="*/ 292187 h 1013100"/>
                        <a:gd name="connsiteX14" fmla="*/ 0 w 1196977"/>
                        <a:gd name="connsiteY14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82343 w 1196977"/>
                        <a:gd name="connsiteY13" fmla="*/ 424617 h 1013100"/>
                        <a:gd name="connsiteX14" fmla="*/ 299159 w 1196977"/>
                        <a:gd name="connsiteY14" fmla="*/ 292187 h 1013100"/>
                        <a:gd name="connsiteX15" fmla="*/ 0 w 1196977"/>
                        <a:gd name="connsiteY15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00362 w 1196977"/>
                        <a:gd name="connsiteY13" fmla="*/ 460352 h 1013100"/>
                        <a:gd name="connsiteX14" fmla="*/ 282343 w 1196977"/>
                        <a:gd name="connsiteY14" fmla="*/ 424617 h 1013100"/>
                        <a:gd name="connsiteX15" fmla="*/ 299159 w 1196977"/>
                        <a:gd name="connsiteY15" fmla="*/ 292187 h 1013100"/>
                        <a:gd name="connsiteX16" fmla="*/ 0 w 1196977"/>
                        <a:gd name="connsiteY16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00362 w 1196977"/>
                        <a:gd name="connsiteY13" fmla="*/ 460352 h 1013100"/>
                        <a:gd name="connsiteX14" fmla="*/ 271832 w 1196977"/>
                        <a:gd name="connsiteY14" fmla="*/ 405699 h 1013100"/>
                        <a:gd name="connsiteX15" fmla="*/ 299159 w 1196977"/>
                        <a:gd name="connsiteY15" fmla="*/ 292187 h 1013100"/>
                        <a:gd name="connsiteX16" fmla="*/ 0 w 1196977"/>
                        <a:gd name="connsiteY16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00362 w 1196977"/>
                        <a:gd name="connsiteY13" fmla="*/ 460352 h 1013100"/>
                        <a:gd name="connsiteX14" fmla="*/ 299159 w 1196977"/>
                        <a:gd name="connsiteY14" fmla="*/ 292187 h 1013100"/>
                        <a:gd name="connsiteX15" fmla="*/ 0 w 1196977"/>
                        <a:gd name="connsiteY15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342836 w 1196977"/>
                        <a:gd name="connsiteY12" fmla="*/ 583719 h 1013100"/>
                        <a:gd name="connsiteX13" fmla="*/ 200362 w 1196977"/>
                        <a:gd name="connsiteY13" fmla="*/ 460352 h 1013100"/>
                        <a:gd name="connsiteX14" fmla="*/ 318078 w 1196977"/>
                        <a:gd name="connsiteY14" fmla="*/ 300595 h 1013100"/>
                        <a:gd name="connsiteX15" fmla="*/ 0 w 1196977"/>
                        <a:gd name="connsiteY15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337030 w 1196977"/>
                        <a:gd name="connsiteY11" fmla="*/ 897228 h 1013100"/>
                        <a:gd name="connsiteX12" fmla="*/ 513103 w 1196977"/>
                        <a:gd name="connsiteY12" fmla="*/ 590025 h 1013100"/>
                        <a:gd name="connsiteX13" fmla="*/ 200362 w 1196977"/>
                        <a:gd name="connsiteY13" fmla="*/ 460352 h 1013100"/>
                        <a:gd name="connsiteX14" fmla="*/ 318078 w 1196977"/>
                        <a:gd name="connsiteY14" fmla="*/ 300595 h 1013100"/>
                        <a:gd name="connsiteX15" fmla="*/ 0 w 1196977"/>
                        <a:gd name="connsiteY15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694381 w 1196977"/>
                        <a:gd name="connsiteY11" fmla="*/ 520957 h 1013100"/>
                        <a:gd name="connsiteX12" fmla="*/ 513103 w 1196977"/>
                        <a:gd name="connsiteY12" fmla="*/ 590025 h 1013100"/>
                        <a:gd name="connsiteX13" fmla="*/ 200362 w 1196977"/>
                        <a:gd name="connsiteY13" fmla="*/ 460352 h 1013100"/>
                        <a:gd name="connsiteX14" fmla="*/ 318078 w 1196977"/>
                        <a:gd name="connsiteY14" fmla="*/ 300595 h 1013100"/>
                        <a:gd name="connsiteX15" fmla="*/ 0 w 1196977"/>
                        <a:gd name="connsiteY15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368962 w 1196977"/>
                        <a:gd name="connsiteY10" fmla="*/ 998828 h 1013100"/>
                        <a:gd name="connsiteX11" fmla="*/ 513103 w 1196977"/>
                        <a:gd name="connsiteY11" fmla="*/ 590025 h 1013100"/>
                        <a:gd name="connsiteX12" fmla="*/ 200362 w 1196977"/>
                        <a:gd name="connsiteY12" fmla="*/ 460352 h 1013100"/>
                        <a:gd name="connsiteX13" fmla="*/ 318078 w 1196977"/>
                        <a:gd name="connsiteY13" fmla="*/ 300595 h 1013100"/>
                        <a:gd name="connsiteX14" fmla="*/ 0 w 1196977"/>
                        <a:gd name="connsiteY14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34425 w 1196977"/>
                        <a:gd name="connsiteY9" fmla="*/ 975605 h 1013100"/>
                        <a:gd name="connsiteX10" fmla="*/ 513103 w 1196977"/>
                        <a:gd name="connsiteY10" fmla="*/ 590025 h 1013100"/>
                        <a:gd name="connsiteX11" fmla="*/ 200362 w 1196977"/>
                        <a:gd name="connsiteY11" fmla="*/ 460352 h 1013100"/>
                        <a:gd name="connsiteX12" fmla="*/ 318078 w 1196977"/>
                        <a:gd name="connsiteY12" fmla="*/ 300595 h 1013100"/>
                        <a:gd name="connsiteX13" fmla="*/ 0 w 1196977"/>
                        <a:gd name="connsiteY13" fmla="*/ 312551 h 1013100"/>
                        <a:gd name="connsiteX0" fmla="*/ 0 w 1196977"/>
                        <a:gd name="connsiteY0" fmla="*/ 312551 h 1013100"/>
                        <a:gd name="connsiteX1" fmla="*/ 572424 w 1196977"/>
                        <a:gd name="connsiteY1" fmla="*/ 98797 h 1013100"/>
                        <a:gd name="connsiteX2" fmla="*/ 952836 w 1196977"/>
                        <a:gd name="connsiteY2" fmla="*/ 20065 h 1013100"/>
                        <a:gd name="connsiteX3" fmla="*/ 1062210 w 1196977"/>
                        <a:gd name="connsiteY3" fmla="*/ 0 h 1013100"/>
                        <a:gd name="connsiteX4" fmla="*/ 1146927 w 1196977"/>
                        <a:gd name="connsiteY4" fmla="*/ 20563 h 1013100"/>
                        <a:gd name="connsiteX5" fmla="*/ 1165447 w 1196977"/>
                        <a:gd name="connsiteY5" fmla="*/ 360199 h 1013100"/>
                        <a:gd name="connsiteX6" fmla="*/ 1196977 w 1196977"/>
                        <a:gd name="connsiteY6" fmla="*/ 987918 h 1013100"/>
                        <a:gd name="connsiteX7" fmla="*/ 1119300 w 1196977"/>
                        <a:gd name="connsiteY7" fmla="*/ 1013042 h 1013100"/>
                        <a:gd name="connsiteX8" fmla="*/ 781167 w 1196977"/>
                        <a:gd name="connsiteY8" fmla="*/ 917548 h 1013100"/>
                        <a:gd name="connsiteX9" fmla="*/ 513103 w 1196977"/>
                        <a:gd name="connsiteY9" fmla="*/ 590025 h 1013100"/>
                        <a:gd name="connsiteX10" fmla="*/ 200362 w 1196977"/>
                        <a:gd name="connsiteY10" fmla="*/ 460352 h 1013100"/>
                        <a:gd name="connsiteX11" fmla="*/ 318078 w 1196977"/>
                        <a:gd name="connsiteY11" fmla="*/ 300595 h 1013100"/>
                        <a:gd name="connsiteX12" fmla="*/ 0 w 1196977"/>
                        <a:gd name="connsiteY12" fmla="*/ 312551 h 1013100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513103 w 1196977"/>
                        <a:gd name="connsiteY9" fmla="*/ 590025 h 1013052"/>
                        <a:gd name="connsiteX10" fmla="*/ 200362 w 1196977"/>
                        <a:gd name="connsiteY10" fmla="*/ 460352 h 1013052"/>
                        <a:gd name="connsiteX11" fmla="*/ 318078 w 1196977"/>
                        <a:gd name="connsiteY11" fmla="*/ 300595 h 1013052"/>
                        <a:gd name="connsiteX12" fmla="*/ 0 w 1196977"/>
                        <a:gd name="connsiteY12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13103 w 1196977"/>
                        <a:gd name="connsiteY10" fmla="*/ 590025 h 1013052"/>
                        <a:gd name="connsiteX11" fmla="*/ 200362 w 1196977"/>
                        <a:gd name="connsiteY11" fmla="*/ 460352 h 1013052"/>
                        <a:gd name="connsiteX12" fmla="*/ 318078 w 1196977"/>
                        <a:gd name="connsiteY12" fmla="*/ 300595 h 1013052"/>
                        <a:gd name="connsiteX13" fmla="*/ 0 w 1196977"/>
                        <a:gd name="connsiteY13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74530 w 1196977"/>
                        <a:gd name="connsiteY10" fmla="*/ 521312 h 1013052"/>
                        <a:gd name="connsiteX11" fmla="*/ 513103 w 1196977"/>
                        <a:gd name="connsiteY11" fmla="*/ 590025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74530 w 1196977"/>
                        <a:gd name="connsiteY10" fmla="*/ 521312 h 1013052"/>
                        <a:gd name="connsiteX11" fmla="*/ 200362 w 1196977"/>
                        <a:gd name="connsiteY11" fmla="*/ 460352 h 1013052"/>
                        <a:gd name="connsiteX12" fmla="*/ 318078 w 1196977"/>
                        <a:gd name="connsiteY12" fmla="*/ 300595 h 1013052"/>
                        <a:gd name="connsiteX13" fmla="*/ 0 w 1196977"/>
                        <a:gd name="connsiteY13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59816 w 1196977"/>
                        <a:gd name="connsiteY10" fmla="*/ 565456 h 1013052"/>
                        <a:gd name="connsiteX11" fmla="*/ 200362 w 1196977"/>
                        <a:gd name="connsiteY11" fmla="*/ 460352 h 1013052"/>
                        <a:gd name="connsiteX12" fmla="*/ 318078 w 1196977"/>
                        <a:gd name="connsiteY12" fmla="*/ 300595 h 1013052"/>
                        <a:gd name="connsiteX13" fmla="*/ 0 w 1196977"/>
                        <a:gd name="connsiteY13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812064 w 1196977"/>
                        <a:gd name="connsiteY10" fmla="*/ 296391 h 1013052"/>
                        <a:gd name="connsiteX11" fmla="*/ 559816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59816 w 1196977"/>
                        <a:gd name="connsiteY10" fmla="*/ 565456 h 1013052"/>
                        <a:gd name="connsiteX11" fmla="*/ 200362 w 1196977"/>
                        <a:gd name="connsiteY11" fmla="*/ 460352 h 1013052"/>
                        <a:gd name="connsiteX12" fmla="*/ 318078 w 1196977"/>
                        <a:gd name="connsiteY12" fmla="*/ 300595 h 1013052"/>
                        <a:gd name="connsiteX13" fmla="*/ 0 w 1196977"/>
                        <a:gd name="connsiteY13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536693 w 1196977"/>
                        <a:gd name="connsiteY10" fmla="*/ 565456 h 1013052"/>
                        <a:gd name="connsiteX11" fmla="*/ 200362 w 1196977"/>
                        <a:gd name="connsiteY11" fmla="*/ 460352 h 1013052"/>
                        <a:gd name="connsiteX12" fmla="*/ 318078 w 1196977"/>
                        <a:gd name="connsiteY12" fmla="*/ 300595 h 1013052"/>
                        <a:gd name="connsiteX13" fmla="*/ 0 w 1196977"/>
                        <a:gd name="connsiteY13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633388 w 1196977"/>
                        <a:gd name="connsiteY10" fmla="*/ 45614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633388 w 1196977"/>
                        <a:gd name="connsiteY10" fmla="*/ 45614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633388 w 1196977"/>
                        <a:gd name="connsiteY10" fmla="*/ 45614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633388 w 1196977"/>
                        <a:gd name="connsiteY10" fmla="*/ 45614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696450 w 1196977"/>
                        <a:gd name="connsiteY9" fmla="*/ 460352 h 1013052"/>
                        <a:gd name="connsiteX10" fmla="*/ 656511 w 1196977"/>
                        <a:gd name="connsiteY10" fmla="*/ 46665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732185 w 1196977"/>
                        <a:gd name="connsiteY9" fmla="*/ 449842 h 1013052"/>
                        <a:gd name="connsiteX10" fmla="*/ 656511 w 1196977"/>
                        <a:gd name="connsiteY10" fmla="*/ 466658 h 1013052"/>
                        <a:gd name="connsiteX11" fmla="*/ 536693 w 1196977"/>
                        <a:gd name="connsiteY11" fmla="*/ 565456 h 1013052"/>
                        <a:gd name="connsiteX12" fmla="*/ 200362 w 1196977"/>
                        <a:gd name="connsiteY12" fmla="*/ 460352 h 1013052"/>
                        <a:gd name="connsiteX13" fmla="*/ 318078 w 1196977"/>
                        <a:gd name="connsiteY13" fmla="*/ 300595 h 1013052"/>
                        <a:gd name="connsiteX14" fmla="*/ 0 w 1196977"/>
                        <a:gd name="connsiteY14" fmla="*/ 312551 h 1013052"/>
                        <a:gd name="connsiteX0" fmla="*/ 0 w 1196977"/>
                        <a:gd name="connsiteY0" fmla="*/ 312551 h 1013052"/>
                        <a:gd name="connsiteX1" fmla="*/ 572424 w 1196977"/>
                        <a:gd name="connsiteY1" fmla="*/ 98797 h 1013052"/>
                        <a:gd name="connsiteX2" fmla="*/ 952836 w 1196977"/>
                        <a:gd name="connsiteY2" fmla="*/ 20065 h 1013052"/>
                        <a:gd name="connsiteX3" fmla="*/ 1062210 w 1196977"/>
                        <a:gd name="connsiteY3" fmla="*/ 0 h 1013052"/>
                        <a:gd name="connsiteX4" fmla="*/ 1146927 w 1196977"/>
                        <a:gd name="connsiteY4" fmla="*/ 20563 h 1013052"/>
                        <a:gd name="connsiteX5" fmla="*/ 1165447 w 1196977"/>
                        <a:gd name="connsiteY5" fmla="*/ 360199 h 1013052"/>
                        <a:gd name="connsiteX6" fmla="*/ 1196977 w 1196977"/>
                        <a:gd name="connsiteY6" fmla="*/ 987918 h 1013052"/>
                        <a:gd name="connsiteX7" fmla="*/ 1119300 w 1196977"/>
                        <a:gd name="connsiteY7" fmla="*/ 1013042 h 1013052"/>
                        <a:gd name="connsiteX8" fmla="*/ 911496 w 1196977"/>
                        <a:gd name="connsiteY8" fmla="*/ 438276 h 1013052"/>
                        <a:gd name="connsiteX9" fmla="*/ 858310 w 1196977"/>
                        <a:gd name="connsiteY9" fmla="*/ 435127 h 1013052"/>
                        <a:gd name="connsiteX10" fmla="*/ 732185 w 1196977"/>
                        <a:gd name="connsiteY10" fmla="*/ 449842 h 1013052"/>
                        <a:gd name="connsiteX11" fmla="*/ 656511 w 1196977"/>
                        <a:gd name="connsiteY11" fmla="*/ 466658 h 1013052"/>
                        <a:gd name="connsiteX12" fmla="*/ 536693 w 1196977"/>
                        <a:gd name="connsiteY12" fmla="*/ 565456 h 1013052"/>
                        <a:gd name="connsiteX13" fmla="*/ 200362 w 1196977"/>
                        <a:gd name="connsiteY13" fmla="*/ 460352 h 1013052"/>
                        <a:gd name="connsiteX14" fmla="*/ 318078 w 1196977"/>
                        <a:gd name="connsiteY14" fmla="*/ 300595 h 1013052"/>
                        <a:gd name="connsiteX15" fmla="*/ 0 w 1196977"/>
                        <a:gd name="connsiteY15" fmla="*/ 312551 h 101305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858310 w 1196977"/>
                        <a:gd name="connsiteY8" fmla="*/ 435127 h 1013042"/>
                        <a:gd name="connsiteX9" fmla="*/ 732185 w 1196977"/>
                        <a:gd name="connsiteY9" fmla="*/ 449842 h 1013042"/>
                        <a:gd name="connsiteX10" fmla="*/ 656511 w 1196977"/>
                        <a:gd name="connsiteY10" fmla="*/ 466658 h 1013042"/>
                        <a:gd name="connsiteX11" fmla="*/ 536693 w 1196977"/>
                        <a:gd name="connsiteY11" fmla="*/ 565456 h 1013042"/>
                        <a:gd name="connsiteX12" fmla="*/ 200362 w 1196977"/>
                        <a:gd name="connsiteY12" fmla="*/ 460352 h 1013042"/>
                        <a:gd name="connsiteX13" fmla="*/ 318078 w 1196977"/>
                        <a:gd name="connsiteY13" fmla="*/ 300595 h 1013042"/>
                        <a:gd name="connsiteX14" fmla="*/ 0 w 1196977"/>
                        <a:gd name="connsiteY14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858310 w 1196977"/>
                        <a:gd name="connsiteY8" fmla="*/ 435127 h 1013042"/>
                        <a:gd name="connsiteX9" fmla="*/ 755308 w 1196977"/>
                        <a:gd name="connsiteY9" fmla="*/ 439332 h 1013042"/>
                        <a:gd name="connsiteX10" fmla="*/ 656511 w 1196977"/>
                        <a:gd name="connsiteY10" fmla="*/ 466658 h 1013042"/>
                        <a:gd name="connsiteX11" fmla="*/ 536693 w 1196977"/>
                        <a:gd name="connsiteY11" fmla="*/ 565456 h 1013042"/>
                        <a:gd name="connsiteX12" fmla="*/ 200362 w 1196977"/>
                        <a:gd name="connsiteY12" fmla="*/ 460352 h 1013042"/>
                        <a:gd name="connsiteX13" fmla="*/ 318078 w 1196977"/>
                        <a:gd name="connsiteY13" fmla="*/ 300595 h 1013042"/>
                        <a:gd name="connsiteX14" fmla="*/ 0 w 1196977"/>
                        <a:gd name="connsiteY14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877229 w 1196977"/>
                        <a:gd name="connsiteY8" fmla="*/ 435127 h 1013042"/>
                        <a:gd name="connsiteX9" fmla="*/ 755308 w 1196977"/>
                        <a:gd name="connsiteY9" fmla="*/ 439332 h 1013042"/>
                        <a:gd name="connsiteX10" fmla="*/ 656511 w 1196977"/>
                        <a:gd name="connsiteY10" fmla="*/ 466658 h 1013042"/>
                        <a:gd name="connsiteX11" fmla="*/ 536693 w 1196977"/>
                        <a:gd name="connsiteY11" fmla="*/ 565456 h 1013042"/>
                        <a:gd name="connsiteX12" fmla="*/ 200362 w 1196977"/>
                        <a:gd name="connsiteY12" fmla="*/ 460352 h 1013042"/>
                        <a:gd name="connsiteX13" fmla="*/ 318078 w 1196977"/>
                        <a:gd name="connsiteY13" fmla="*/ 300595 h 1013042"/>
                        <a:gd name="connsiteX14" fmla="*/ 0 w 1196977"/>
                        <a:gd name="connsiteY14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877229 w 1196977"/>
                        <a:gd name="connsiteY8" fmla="*/ 435127 h 1013042"/>
                        <a:gd name="connsiteX9" fmla="*/ 755308 w 1196977"/>
                        <a:gd name="connsiteY9" fmla="*/ 439332 h 1013042"/>
                        <a:gd name="connsiteX10" fmla="*/ 656511 w 1196977"/>
                        <a:gd name="connsiteY10" fmla="*/ 466658 h 1013042"/>
                        <a:gd name="connsiteX11" fmla="*/ 536693 w 1196977"/>
                        <a:gd name="connsiteY11" fmla="*/ 565456 h 1013042"/>
                        <a:gd name="connsiteX12" fmla="*/ 200362 w 1196977"/>
                        <a:gd name="connsiteY12" fmla="*/ 460352 h 1013042"/>
                        <a:gd name="connsiteX13" fmla="*/ 318078 w 1196977"/>
                        <a:gd name="connsiteY13" fmla="*/ 300595 h 1013042"/>
                        <a:gd name="connsiteX14" fmla="*/ 0 w 1196977"/>
                        <a:gd name="connsiteY14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877229 w 1196977"/>
                        <a:gd name="connsiteY8" fmla="*/ 435127 h 1013042"/>
                        <a:gd name="connsiteX9" fmla="*/ 755308 w 1196977"/>
                        <a:gd name="connsiteY9" fmla="*/ 439332 h 1013042"/>
                        <a:gd name="connsiteX10" fmla="*/ 656511 w 1196977"/>
                        <a:gd name="connsiteY10" fmla="*/ 466658 h 1013042"/>
                        <a:gd name="connsiteX11" fmla="*/ 536693 w 1196977"/>
                        <a:gd name="connsiteY11" fmla="*/ 565456 h 1013042"/>
                        <a:gd name="connsiteX12" fmla="*/ 200362 w 1196977"/>
                        <a:gd name="connsiteY12" fmla="*/ 460352 h 1013042"/>
                        <a:gd name="connsiteX13" fmla="*/ 318078 w 1196977"/>
                        <a:gd name="connsiteY13" fmla="*/ 300595 h 1013042"/>
                        <a:gd name="connsiteX14" fmla="*/ 0 w 1196977"/>
                        <a:gd name="connsiteY14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066415 w 1196977"/>
                        <a:gd name="connsiteY8" fmla="*/ 618007 h 1013042"/>
                        <a:gd name="connsiteX9" fmla="*/ 877229 w 1196977"/>
                        <a:gd name="connsiteY9" fmla="*/ 435127 h 1013042"/>
                        <a:gd name="connsiteX10" fmla="*/ 755308 w 1196977"/>
                        <a:gd name="connsiteY10" fmla="*/ 439332 h 1013042"/>
                        <a:gd name="connsiteX11" fmla="*/ 656511 w 1196977"/>
                        <a:gd name="connsiteY11" fmla="*/ 466658 h 1013042"/>
                        <a:gd name="connsiteX12" fmla="*/ 536693 w 1196977"/>
                        <a:gd name="connsiteY12" fmla="*/ 565456 h 1013042"/>
                        <a:gd name="connsiteX13" fmla="*/ 200362 w 1196977"/>
                        <a:gd name="connsiteY13" fmla="*/ 460352 h 1013042"/>
                        <a:gd name="connsiteX14" fmla="*/ 318078 w 1196977"/>
                        <a:gd name="connsiteY14" fmla="*/ 300595 h 1013042"/>
                        <a:gd name="connsiteX15" fmla="*/ 0 w 1196977"/>
                        <a:gd name="connsiteY15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877229 w 1196977"/>
                        <a:gd name="connsiteY10" fmla="*/ 435127 h 1013042"/>
                        <a:gd name="connsiteX11" fmla="*/ 755308 w 1196977"/>
                        <a:gd name="connsiteY11" fmla="*/ 439332 h 1013042"/>
                        <a:gd name="connsiteX12" fmla="*/ 656511 w 1196977"/>
                        <a:gd name="connsiteY12" fmla="*/ 466658 h 1013042"/>
                        <a:gd name="connsiteX13" fmla="*/ 536693 w 1196977"/>
                        <a:gd name="connsiteY13" fmla="*/ 565456 h 1013042"/>
                        <a:gd name="connsiteX14" fmla="*/ 200362 w 1196977"/>
                        <a:gd name="connsiteY14" fmla="*/ 460352 h 1013042"/>
                        <a:gd name="connsiteX15" fmla="*/ 318078 w 1196977"/>
                        <a:gd name="connsiteY15" fmla="*/ 300595 h 1013042"/>
                        <a:gd name="connsiteX16" fmla="*/ 0 w 1196977"/>
                        <a:gd name="connsiteY16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55308 w 1196977"/>
                        <a:gd name="connsiteY12" fmla="*/ 439332 h 1013042"/>
                        <a:gd name="connsiteX13" fmla="*/ 656511 w 1196977"/>
                        <a:gd name="connsiteY13" fmla="*/ 466658 h 1013042"/>
                        <a:gd name="connsiteX14" fmla="*/ 536693 w 1196977"/>
                        <a:gd name="connsiteY14" fmla="*/ 565456 h 1013042"/>
                        <a:gd name="connsiteX15" fmla="*/ 200362 w 1196977"/>
                        <a:gd name="connsiteY15" fmla="*/ 460352 h 1013042"/>
                        <a:gd name="connsiteX16" fmla="*/ 318078 w 1196977"/>
                        <a:gd name="connsiteY16" fmla="*/ 300595 h 1013042"/>
                        <a:gd name="connsiteX17" fmla="*/ 0 w 1196977"/>
                        <a:gd name="connsiteY17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656511 w 1196977"/>
                        <a:gd name="connsiteY12" fmla="*/ 466658 h 1013042"/>
                        <a:gd name="connsiteX13" fmla="*/ 536693 w 1196977"/>
                        <a:gd name="connsiteY13" fmla="*/ 565456 h 1013042"/>
                        <a:gd name="connsiteX14" fmla="*/ 200362 w 1196977"/>
                        <a:gd name="connsiteY14" fmla="*/ 460352 h 1013042"/>
                        <a:gd name="connsiteX15" fmla="*/ 318078 w 1196977"/>
                        <a:gd name="connsiteY15" fmla="*/ 300595 h 1013042"/>
                        <a:gd name="connsiteX16" fmla="*/ 0 w 1196977"/>
                        <a:gd name="connsiteY16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536693 w 1196977"/>
                        <a:gd name="connsiteY12" fmla="*/ 565456 h 1013042"/>
                        <a:gd name="connsiteX13" fmla="*/ 200362 w 1196977"/>
                        <a:gd name="connsiteY13" fmla="*/ 460352 h 1013042"/>
                        <a:gd name="connsiteX14" fmla="*/ 318078 w 1196977"/>
                        <a:gd name="connsiteY14" fmla="*/ 300595 h 1013042"/>
                        <a:gd name="connsiteX15" fmla="*/ 0 w 1196977"/>
                        <a:gd name="connsiteY15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00655 w 1196977"/>
                        <a:gd name="connsiteY12" fmla="*/ 447740 h 1013042"/>
                        <a:gd name="connsiteX13" fmla="*/ 536693 w 1196977"/>
                        <a:gd name="connsiteY13" fmla="*/ 565456 h 1013042"/>
                        <a:gd name="connsiteX14" fmla="*/ 200362 w 1196977"/>
                        <a:gd name="connsiteY14" fmla="*/ 460352 h 1013042"/>
                        <a:gd name="connsiteX15" fmla="*/ 318078 w 1196977"/>
                        <a:gd name="connsiteY15" fmla="*/ 300595 h 1013042"/>
                        <a:gd name="connsiteX16" fmla="*/ 0 w 1196977"/>
                        <a:gd name="connsiteY16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00655 w 1196977"/>
                        <a:gd name="connsiteY12" fmla="*/ 447740 h 1013042"/>
                        <a:gd name="connsiteX13" fmla="*/ 603959 w 1196977"/>
                        <a:gd name="connsiteY13" fmla="*/ 504496 h 1013042"/>
                        <a:gd name="connsiteX14" fmla="*/ 536693 w 1196977"/>
                        <a:gd name="connsiteY14" fmla="*/ 565456 h 1013042"/>
                        <a:gd name="connsiteX15" fmla="*/ 200362 w 1196977"/>
                        <a:gd name="connsiteY15" fmla="*/ 460352 h 1013042"/>
                        <a:gd name="connsiteX16" fmla="*/ 318078 w 1196977"/>
                        <a:gd name="connsiteY16" fmla="*/ 300595 h 1013042"/>
                        <a:gd name="connsiteX17" fmla="*/ 0 w 1196977"/>
                        <a:gd name="connsiteY17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00655 w 1196977"/>
                        <a:gd name="connsiteY12" fmla="*/ 447740 h 1013042"/>
                        <a:gd name="connsiteX13" fmla="*/ 603959 w 1196977"/>
                        <a:gd name="connsiteY13" fmla="*/ 504496 h 1013042"/>
                        <a:gd name="connsiteX14" fmla="*/ 559816 w 1196977"/>
                        <a:gd name="connsiteY14" fmla="*/ 548639 h 1013042"/>
                        <a:gd name="connsiteX15" fmla="*/ 536693 w 1196977"/>
                        <a:gd name="connsiteY15" fmla="*/ 565456 h 1013042"/>
                        <a:gd name="connsiteX16" fmla="*/ 200362 w 1196977"/>
                        <a:gd name="connsiteY16" fmla="*/ 460352 h 1013042"/>
                        <a:gd name="connsiteX17" fmla="*/ 318078 w 1196977"/>
                        <a:gd name="connsiteY17" fmla="*/ 300595 h 1013042"/>
                        <a:gd name="connsiteX18" fmla="*/ 0 w 1196977"/>
                        <a:gd name="connsiteY18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00655 w 1196977"/>
                        <a:gd name="connsiteY12" fmla="*/ 447740 h 1013042"/>
                        <a:gd name="connsiteX13" fmla="*/ 603959 w 1196977"/>
                        <a:gd name="connsiteY13" fmla="*/ 504496 h 1013042"/>
                        <a:gd name="connsiteX14" fmla="*/ 559816 w 1196977"/>
                        <a:gd name="connsiteY14" fmla="*/ 548639 h 1013042"/>
                        <a:gd name="connsiteX15" fmla="*/ 446304 w 1196977"/>
                        <a:gd name="connsiteY15" fmla="*/ 542333 h 1013042"/>
                        <a:gd name="connsiteX16" fmla="*/ 200362 w 1196977"/>
                        <a:gd name="connsiteY16" fmla="*/ 460352 h 1013042"/>
                        <a:gd name="connsiteX17" fmla="*/ 318078 w 1196977"/>
                        <a:gd name="connsiteY17" fmla="*/ 300595 h 1013042"/>
                        <a:gd name="connsiteX18" fmla="*/ 0 w 1196977"/>
                        <a:gd name="connsiteY18" fmla="*/ 312551 h 1013042"/>
                        <a:gd name="connsiteX0" fmla="*/ 0 w 1196977"/>
                        <a:gd name="connsiteY0" fmla="*/ 312551 h 1013042"/>
                        <a:gd name="connsiteX1" fmla="*/ 572424 w 1196977"/>
                        <a:gd name="connsiteY1" fmla="*/ 98797 h 1013042"/>
                        <a:gd name="connsiteX2" fmla="*/ 952836 w 1196977"/>
                        <a:gd name="connsiteY2" fmla="*/ 20065 h 1013042"/>
                        <a:gd name="connsiteX3" fmla="*/ 1062210 w 1196977"/>
                        <a:gd name="connsiteY3" fmla="*/ 0 h 1013042"/>
                        <a:gd name="connsiteX4" fmla="*/ 1146927 w 1196977"/>
                        <a:gd name="connsiteY4" fmla="*/ 20563 h 1013042"/>
                        <a:gd name="connsiteX5" fmla="*/ 1165447 w 1196977"/>
                        <a:gd name="connsiteY5" fmla="*/ 360199 h 1013042"/>
                        <a:gd name="connsiteX6" fmla="*/ 1196977 w 1196977"/>
                        <a:gd name="connsiteY6" fmla="*/ 987918 h 1013042"/>
                        <a:gd name="connsiteX7" fmla="*/ 1119300 w 1196977"/>
                        <a:gd name="connsiteY7" fmla="*/ 1013042 h 1013042"/>
                        <a:gd name="connsiteX8" fmla="*/ 1127375 w 1196977"/>
                        <a:gd name="connsiteY8" fmla="*/ 819806 h 1013042"/>
                        <a:gd name="connsiteX9" fmla="*/ 1066415 w 1196977"/>
                        <a:gd name="connsiteY9" fmla="*/ 618007 h 1013042"/>
                        <a:gd name="connsiteX10" fmla="*/ 986536 w 1196977"/>
                        <a:gd name="connsiteY10" fmla="*/ 498190 h 1013042"/>
                        <a:gd name="connsiteX11" fmla="*/ 877229 w 1196977"/>
                        <a:gd name="connsiteY11" fmla="*/ 435127 h 1013042"/>
                        <a:gd name="connsiteX12" fmla="*/ 700655 w 1196977"/>
                        <a:gd name="connsiteY12" fmla="*/ 447740 h 1013042"/>
                        <a:gd name="connsiteX13" fmla="*/ 603959 w 1196977"/>
                        <a:gd name="connsiteY13" fmla="*/ 504496 h 1013042"/>
                        <a:gd name="connsiteX14" fmla="*/ 559816 w 1196977"/>
                        <a:gd name="connsiteY14" fmla="*/ 548639 h 1013042"/>
                        <a:gd name="connsiteX15" fmla="*/ 446304 w 1196977"/>
                        <a:gd name="connsiteY15" fmla="*/ 542333 h 1013042"/>
                        <a:gd name="connsiteX16" fmla="*/ 200362 w 1196977"/>
                        <a:gd name="connsiteY16" fmla="*/ 460352 h 1013042"/>
                        <a:gd name="connsiteX17" fmla="*/ 318078 w 1196977"/>
                        <a:gd name="connsiteY17" fmla="*/ 300595 h 1013042"/>
                        <a:gd name="connsiteX18" fmla="*/ 0 w 1196977"/>
                        <a:gd name="connsiteY18" fmla="*/ 312551 h 10130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1196977" h="1013042">
                          <a:moveTo>
                            <a:pt x="0" y="312551"/>
                          </a:moveTo>
                          <a:cubicBezTo>
                            <a:pt x="36863" y="237687"/>
                            <a:pt x="398203" y="146494"/>
                            <a:pt x="572424" y="98797"/>
                          </a:cubicBezTo>
                          <a:cubicBezTo>
                            <a:pt x="746645" y="51100"/>
                            <a:pt x="875059" y="33378"/>
                            <a:pt x="952836" y="20065"/>
                          </a:cubicBezTo>
                          <a:cubicBezTo>
                            <a:pt x="981587" y="19683"/>
                            <a:pt x="1033459" y="382"/>
                            <a:pt x="1062210" y="0"/>
                          </a:cubicBezTo>
                          <a:lnTo>
                            <a:pt x="1146927" y="20563"/>
                          </a:lnTo>
                          <a:cubicBezTo>
                            <a:pt x="1149830" y="129905"/>
                            <a:pt x="1162544" y="250857"/>
                            <a:pt x="1165447" y="360199"/>
                          </a:cubicBezTo>
                          <a:cubicBezTo>
                            <a:pt x="1165447" y="521792"/>
                            <a:pt x="1196977" y="826325"/>
                            <a:pt x="1196977" y="987918"/>
                          </a:cubicBezTo>
                          <a:cubicBezTo>
                            <a:pt x="1166013" y="999530"/>
                            <a:pt x="1185582" y="995625"/>
                            <a:pt x="1119300" y="1013042"/>
                          </a:cubicBezTo>
                          <a:cubicBezTo>
                            <a:pt x="1102094" y="980819"/>
                            <a:pt x="1136189" y="885645"/>
                            <a:pt x="1127375" y="819806"/>
                          </a:cubicBezTo>
                          <a:cubicBezTo>
                            <a:pt x="1118561" y="753967"/>
                            <a:pt x="1094793" y="670208"/>
                            <a:pt x="1066415" y="618007"/>
                          </a:cubicBezTo>
                          <a:cubicBezTo>
                            <a:pt x="1038037" y="565806"/>
                            <a:pt x="1018067" y="528670"/>
                            <a:pt x="986536" y="498190"/>
                          </a:cubicBezTo>
                          <a:cubicBezTo>
                            <a:pt x="955005" y="467710"/>
                            <a:pt x="913314" y="438981"/>
                            <a:pt x="877229" y="435127"/>
                          </a:cubicBezTo>
                          <a:cubicBezTo>
                            <a:pt x="841144" y="431273"/>
                            <a:pt x="739543" y="435828"/>
                            <a:pt x="700655" y="447740"/>
                          </a:cubicBezTo>
                          <a:cubicBezTo>
                            <a:pt x="661767" y="459652"/>
                            <a:pt x="623929" y="485928"/>
                            <a:pt x="603959" y="504496"/>
                          </a:cubicBezTo>
                          <a:cubicBezTo>
                            <a:pt x="583989" y="523064"/>
                            <a:pt x="571027" y="538479"/>
                            <a:pt x="559816" y="548639"/>
                          </a:cubicBezTo>
                          <a:cubicBezTo>
                            <a:pt x="548605" y="558799"/>
                            <a:pt x="545452" y="581921"/>
                            <a:pt x="446304" y="542333"/>
                          </a:cubicBezTo>
                          <a:cubicBezTo>
                            <a:pt x="378337" y="526568"/>
                            <a:pt x="243104" y="497138"/>
                            <a:pt x="200362" y="460352"/>
                          </a:cubicBezTo>
                          <a:cubicBezTo>
                            <a:pt x="193083" y="411763"/>
                            <a:pt x="351472" y="325229"/>
                            <a:pt x="318078" y="300595"/>
                          </a:cubicBezTo>
                          <a:lnTo>
                            <a:pt x="0" y="312551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  <a:alpha val="77000"/>
                      </a:schemeClr>
                    </a:solidFill>
                    <a:ln w="952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zh-CN" altLang="en-US" sz="1600" dirty="0">
                        <a:solidFill>
                          <a:schemeClr val="bg1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</p:grpSp>
              <p:grpSp>
                <p:nvGrpSpPr>
                  <p:cNvPr id="21" name="组合 20">
                    <a:extLst>
                      <a:ext uri="{FF2B5EF4-FFF2-40B4-BE49-F238E27FC236}">
                        <a16:creationId xmlns="" xmlns:a16="http://schemas.microsoft.com/office/drawing/2014/main" id="{61EC399B-01C9-B44C-A192-E62ECC4C8D36}"/>
                      </a:ext>
                    </a:extLst>
                  </p:cNvPr>
                  <p:cNvGrpSpPr/>
                  <p:nvPr/>
                </p:nvGrpSpPr>
                <p:grpSpPr>
                  <a:xfrm>
                    <a:off x="3958169" y="5232719"/>
                    <a:ext cx="1513703" cy="343588"/>
                    <a:chOff x="1899951" y="2081206"/>
                    <a:chExt cx="1417495" cy="308902"/>
                  </a:xfrm>
                </p:grpSpPr>
                <p:sp>
                  <p:nvSpPr>
                    <p:cNvPr id="22" name="标注: 弯曲线形(带强调线) 41">
                      <a:extLst>
                        <a:ext uri="{FF2B5EF4-FFF2-40B4-BE49-F238E27FC236}">
                          <a16:creationId xmlns="" xmlns:a16="http://schemas.microsoft.com/office/drawing/2014/main" id="{0A68034E-4739-0144-B900-05D5EFEE4D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5351" y="2081206"/>
                      <a:ext cx="1172095" cy="274317"/>
                    </a:xfrm>
                    <a:prstGeom prst="accentCallout2">
                      <a:avLst>
                        <a:gd name="adj1" fmla="val 18750"/>
                        <a:gd name="adj2" fmla="val -8333"/>
                        <a:gd name="adj3" fmla="val 18750"/>
                        <a:gd name="adj4" fmla="val -16667"/>
                        <a:gd name="adj5" fmla="val -421434"/>
                        <a:gd name="adj6" fmla="val -58358"/>
                      </a:avLst>
                    </a:prstGeom>
                    <a:noFill/>
                    <a:ln w="9525">
                      <a:solidFill>
                        <a:srgbClr val="7030A0"/>
                      </a:solidFill>
                      <a:prstDash val="sysDash"/>
                      <a:tailEnd type="oval" w="sm" len="sm"/>
                    </a:ln>
                    <a:effectLst>
                      <a:outerShdw blurRad="50800" dist="38100" dir="5400000" algn="t" rotWithShape="0">
                        <a:schemeClr val="bg1">
                          <a:alpha val="64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solidFill>
                          <a:srgbClr val="BF493D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23" name="文本框 22">
                      <a:extLst>
                        <a:ext uri="{FF2B5EF4-FFF2-40B4-BE49-F238E27FC236}">
                          <a16:creationId xmlns="" xmlns:a16="http://schemas.microsoft.com/office/drawing/2014/main" id="{3E7C4E7C-AF9A-9447-8685-F32470A205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99951" y="2085732"/>
                      <a:ext cx="1194350" cy="304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CN" altLang="en-US" sz="1600" b="1" dirty="0">
                          <a:latin typeface="LEXUS 简黑 U" pitchFamily="34" charset="-122"/>
                          <a:ea typeface="LEXUS 简黑 U" pitchFamily="34" charset="-122"/>
                        </a:rPr>
                        <a:t>翼子板</a:t>
                      </a:r>
                    </a:p>
                  </p:txBody>
                </p:sp>
              </p:grpSp>
              <p:grpSp>
                <p:nvGrpSpPr>
                  <p:cNvPr id="24" name="组合 23">
                    <a:extLst>
                      <a:ext uri="{FF2B5EF4-FFF2-40B4-BE49-F238E27FC236}">
                        <a16:creationId xmlns="" xmlns:a16="http://schemas.microsoft.com/office/drawing/2014/main" id="{A547669D-5074-0940-B90F-601A57DAA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62077" y="5056784"/>
                    <a:ext cx="1611005" cy="344650"/>
                    <a:chOff x="1808833" y="2081206"/>
                    <a:chExt cx="1508613" cy="309857"/>
                  </a:xfrm>
                </p:grpSpPr>
                <p:sp>
                  <p:nvSpPr>
                    <p:cNvPr id="25" name="标注: 弯曲线形(带强调线) 47">
                      <a:extLst>
                        <a:ext uri="{FF2B5EF4-FFF2-40B4-BE49-F238E27FC236}">
                          <a16:creationId xmlns="" xmlns:a16="http://schemas.microsoft.com/office/drawing/2014/main" id="{D2173941-2929-7548-8DE1-6DAF91112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45351" y="2081206"/>
                      <a:ext cx="1172095" cy="274317"/>
                    </a:xfrm>
                    <a:prstGeom prst="accentCallout2">
                      <a:avLst>
                        <a:gd name="adj1" fmla="val 18750"/>
                        <a:gd name="adj2" fmla="val -8333"/>
                        <a:gd name="adj3" fmla="val 18750"/>
                        <a:gd name="adj4" fmla="val -16667"/>
                        <a:gd name="adj5" fmla="val -162504"/>
                        <a:gd name="adj6" fmla="val -31192"/>
                      </a:avLst>
                    </a:prstGeom>
                    <a:noFill/>
                    <a:ln w="9525">
                      <a:solidFill>
                        <a:srgbClr val="7030A0"/>
                      </a:solidFill>
                      <a:prstDash val="sysDash"/>
                      <a:tailEnd type="oval" w="sm" len="sm"/>
                    </a:ln>
                    <a:effectLst>
                      <a:outerShdw blurRad="50800" dist="38100" dir="5400000" algn="t" rotWithShape="0">
                        <a:schemeClr val="bg1">
                          <a:alpha val="64000"/>
                        </a:scheme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600" dirty="0">
                        <a:solidFill>
                          <a:srgbClr val="BF493D"/>
                        </a:solidFill>
                        <a:latin typeface="LEXUS 简黑 U" pitchFamily="34" charset="-122"/>
                        <a:ea typeface="LEXUS 简黑 U" pitchFamily="34" charset="-122"/>
                      </a:endParaRPr>
                    </a:p>
                  </p:txBody>
                </p:sp>
                <p:sp>
                  <p:nvSpPr>
                    <p:cNvPr id="26" name="文本框 25">
                      <a:extLst>
                        <a:ext uri="{FF2B5EF4-FFF2-40B4-BE49-F238E27FC236}">
                          <a16:creationId xmlns="" xmlns:a16="http://schemas.microsoft.com/office/drawing/2014/main" id="{938D42C7-48DC-7849-880D-4894C68E91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08833" y="2086687"/>
                      <a:ext cx="1050957" cy="3043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zh-CN" altLang="en-US" sz="1600" b="1" dirty="0">
                          <a:latin typeface="LEXUS 简黑 U" pitchFamily="34" charset="-122"/>
                          <a:ea typeface="LEXUS 简黑 U" pitchFamily="34" charset="-122"/>
                        </a:rPr>
                        <a:t>前门</a:t>
                      </a:r>
                    </a:p>
                  </p:txBody>
                </p:sp>
              </p:grpSp>
              <p:sp>
                <p:nvSpPr>
                  <p:cNvPr id="36" name="标注: 弯曲线形(带强调线) 53">
                    <a:extLst>
                      <a:ext uri="{FF2B5EF4-FFF2-40B4-BE49-F238E27FC236}">
                        <a16:creationId xmlns="" xmlns:a16="http://schemas.microsoft.com/office/drawing/2014/main" id="{C2FEEDC8-35DB-EA43-9719-3D89E605D3FD}"/>
                      </a:ext>
                    </a:extLst>
                  </p:cNvPr>
                  <p:cNvSpPr/>
                  <p:nvPr/>
                </p:nvSpPr>
                <p:spPr>
                  <a:xfrm>
                    <a:off x="5134334" y="2589360"/>
                    <a:ext cx="1251647" cy="305120"/>
                  </a:xfrm>
                  <a:prstGeom prst="accentCallout2">
                    <a:avLst>
                      <a:gd name="adj1" fmla="val 18750"/>
                      <a:gd name="adj2" fmla="val -8333"/>
                      <a:gd name="adj3" fmla="val 18750"/>
                      <a:gd name="adj4" fmla="val -16667"/>
                      <a:gd name="adj5" fmla="val 208566"/>
                      <a:gd name="adj6" fmla="val -41640"/>
                    </a:avLst>
                  </a:prstGeom>
                  <a:noFill/>
                  <a:ln w="9525">
                    <a:solidFill>
                      <a:srgbClr val="7030A0"/>
                    </a:solidFill>
                    <a:prstDash val="sysDash"/>
                    <a:tailEnd type="oval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600" dirty="0">
                      <a:solidFill>
                        <a:schemeClr val="bg1"/>
                      </a:solidFill>
                      <a:latin typeface="LEXUS 简黑 U" pitchFamily="34" charset="-122"/>
                      <a:ea typeface="LEXUS 简黑 U" pitchFamily="34" charset="-122"/>
                    </a:endParaRPr>
                  </a:p>
                </p:txBody>
              </p:sp>
              <p:sp>
                <p:nvSpPr>
                  <p:cNvPr id="37" name="文本框 36">
                    <a:extLst>
                      <a:ext uri="{FF2B5EF4-FFF2-40B4-BE49-F238E27FC236}">
                        <a16:creationId xmlns="" xmlns:a16="http://schemas.microsoft.com/office/drawing/2014/main" id="{98A78C7C-755F-5940-B8A5-C3385E05C709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901579" y="2586036"/>
                    <a:ext cx="127304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zh-CN" altLang="en-US" sz="1600" b="1" dirty="0">
                        <a:latin typeface="LEXUS 简黑 U" pitchFamily="34" charset="-122"/>
                        <a:ea typeface="LEXUS 简黑 U" pitchFamily="34" charset="-122"/>
                      </a:rPr>
                      <a:t>后视镜壳</a:t>
                    </a:r>
                  </a:p>
                </p:txBody>
              </p:sp>
              <p:sp>
                <p:nvSpPr>
                  <p:cNvPr id="4" name="任意形状 3">
                    <a:extLst>
                      <a:ext uri="{FF2B5EF4-FFF2-40B4-BE49-F238E27FC236}">
                        <a16:creationId xmlns="" xmlns:a16="http://schemas.microsoft.com/office/drawing/2014/main" id="{F3CB794B-86CC-5D48-AD57-4C1D6B6E205A}"/>
                      </a:ext>
                    </a:extLst>
                  </p:cNvPr>
                  <p:cNvSpPr/>
                  <p:nvPr/>
                </p:nvSpPr>
                <p:spPr>
                  <a:xfrm>
                    <a:off x="1346561" y="3124959"/>
                    <a:ext cx="2560763" cy="929640"/>
                  </a:xfrm>
                  <a:custGeom>
                    <a:avLst/>
                    <a:gdLst>
                      <a:gd name="connsiteX0" fmla="*/ 1356360 w 2560763"/>
                      <a:gd name="connsiteY0" fmla="*/ 0 h 929640"/>
                      <a:gd name="connsiteX1" fmla="*/ 1356360 w 2560763"/>
                      <a:gd name="connsiteY1" fmla="*/ 0 h 929640"/>
                      <a:gd name="connsiteX2" fmla="*/ 1112520 w 2560763"/>
                      <a:gd name="connsiteY2" fmla="*/ 30480 h 929640"/>
                      <a:gd name="connsiteX3" fmla="*/ 1021080 w 2560763"/>
                      <a:gd name="connsiteY3" fmla="*/ 45720 h 929640"/>
                      <a:gd name="connsiteX4" fmla="*/ 838200 w 2560763"/>
                      <a:gd name="connsiteY4" fmla="*/ 91440 h 929640"/>
                      <a:gd name="connsiteX5" fmla="*/ 670560 w 2560763"/>
                      <a:gd name="connsiteY5" fmla="*/ 137160 h 929640"/>
                      <a:gd name="connsiteX6" fmla="*/ 624840 w 2560763"/>
                      <a:gd name="connsiteY6" fmla="*/ 152400 h 929640"/>
                      <a:gd name="connsiteX7" fmla="*/ 579120 w 2560763"/>
                      <a:gd name="connsiteY7" fmla="*/ 182880 h 929640"/>
                      <a:gd name="connsiteX8" fmla="*/ 441960 w 2560763"/>
                      <a:gd name="connsiteY8" fmla="*/ 259080 h 929640"/>
                      <a:gd name="connsiteX9" fmla="*/ 396240 w 2560763"/>
                      <a:gd name="connsiteY9" fmla="*/ 304800 h 929640"/>
                      <a:gd name="connsiteX10" fmla="*/ 289560 w 2560763"/>
                      <a:gd name="connsiteY10" fmla="*/ 365760 h 929640"/>
                      <a:gd name="connsiteX11" fmla="*/ 243840 w 2560763"/>
                      <a:gd name="connsiteY11" fmla="*/ 411480 h 929640"/>
                      <a:gd name="connsiteX12" fmla="*/ 152400 w 2560763"/>
                      <a:gd name="connsiteY12" fmla="*/ 472440 h 929640"/>
                      <a:gd name="connsiteX13" fmla="*/ 76200 w 2560763"/>
                      <a:gd name="connsiteY13" fmla="*/ 563880 h 929640"/>
                      <a:gd name="connsiteX14" fmla="*/ 0 w 2560763"/>
                      <a:gd name="connsiteY14" fmla="*/ 655320 h 929640"/>
                      <a:gd name="connsiteX15" fmla="*/ 106680 w 2560763"/>
                      <a:gd name="connsiteY15" fmla="*/ 701040 h 929640"/>
                      <a:gd name="connsiteX16" fmla="*/ 213360 w 2560763"/>
                      <a:gd name="connsiteY16" fmla="*/ 777240 h 929640"/>
                      <a:gd name="connsiteX17" fmla="*/ 320040 w 2560763"/>
                      <a:gd name="connsiteY17" fmla="*/ 868680 h 929640"/>
                      <a:gd name="connsiteX18" fmla="*/ 381000 w 2560763"/>
                      <a:gd name="connsiteY18" fmla="*/ 883920 h 929640"/>
                      <a:gd name="connsiteX19" fmla="*/ 441960 w 2560763"/>
                      <a:gd name="connsiteY19" fmla="*/ 914400 h 929640"/>
                      <a:gd name="connsiteX20" fmla="*/ 487680 w 2560763"/>
                      <a:gd name="connsiteY20" fmla="*/ 929640 h 929640"/>
                      <a:gd name="connsiteX21" fmla="*/ 548640 w 2560763"/>
                      <a:gd name="connsiteY21" fmla="*/ 899160 h 929640"/>
                      <a:gd name="connsiteX22" fmla="*/ 792480 w 2560763"/>
                      <a:gd name="connsiteY22" fmla="*/ 868680 h 929640"/>
                      <a:gd name="connsiteX23" fmla="*/ 1249680 w 2560763"/>
                      <a:gd name="connsiteY23" fmla="*/ 838200 h 929640"/>
                      <a:gd name="connsiteX24" fmla="*/ 1402080 w 2560763"/>
                      <a:gd name="connsiteY24" fmla="*/ 822960 h 929640"/>
                      <a:gd name="connsiteX25" fmla="*/ 1493520 w 2560763"/>
                      <a:gd name="connsiteY25" fmla="*/ 746760 h 929640"/>
                      <a:gd name="connsiteX26" fmla="*/ 1630680 w 2560763"/>
                      <a:gd name="connsiteY26" fmla="*/ 670560 h 929640"/>
                      <a:gd name="connsiteX27" fmla="*/ 1676400 w 2560763"/>
                      <a:gd name="connsiteY27" fmla="*/ 640080 h 929640"/>
                      <a:gd name="connsiteX28" fmla="*/ 1722120 w 2560763"/>
                      <a:gd name="connsiteY28" fmla="*/ 624840 h 929640"/>
                      <a:gd name="connsiteX29" fmla="*/ 1783080 w 2560763"/>
                      <a:gd name="connsiteY29" fmla="*/ 594360 h 929640"/>
                      <a:gd name="connsiteX30" fmla="*/ 1828800 w 2560763"/>
                      <a:gd name="connsiteY30" fmla="*/ 563880 h 929640"/>
                      <a:gd name="connsiteX31" fmla="*/ 1889760 w 2560763"/>
                      <a:gd name="connsiteY31" fmla="*/ 548640 h 929640"/>
                      <a:gd name="connsiteX32" fmla="*/ 1996440 w 2560763"/>
                      <a:gd name="connsiteY32" fmla="*/ 487680 h 929640"/>
                      <a:gd name="connsiteX33" fmla="*/ 2087880 w 2560763"/>
                      <a:gd name="connsiteY33" fmla="*/ 457200 h 929640"/>
                      <a:gd name="connsiteX34" fmla="*/ 2133600 w 2560763"/>
                      <a:gd name="connsiteY34" fmla="*/ 426720 h 929640"/>
                      <a:gd name="connsiteX35" fmla="*/ 2225040 w 2560763"/>
                      <a:gd name="connsiteY35" fmla="*/ 396240 h 929640"/>
                      <a:gd name="connsiteX36" fmla="*/ 2270760 w 2560763"/>
                      <a:gd name="connsiteY36" fmla="*/ 381000 h 929640"/>
                      <a:gd name="connsiteX37" fmla="*/ 2407920 w 2560763"/>
                      <a:gd name="connsiteY37" fmla="*/ 335280 h 929640"/>
                      <a:gd name="connsiteX38" fmla="*/ 2468880 w 2560763"/>
                      <a:gd name="connsiteY38" fmla="*/ 304800 h 929640"/>
                      <a:gd name="connsiteX39" fmla="*/ 2499360 w 2560763"/>
                      <a:gd name="connsiteY39" fmla="*/ 289560 h 929640"/>
                      <a:gd name="connsiteX40" fmla="*/ 2362200 w 2560763"/>
                      <a:gd name="connsiteY40" fmla="*/ 259080 h 929640"/>
                      <a:gd name="connsiteX41" fmla="*/ 2286000 w 2560763"/>
                      <a:gd name="connsiteY41" fmla="*/ 243840 h 929640"/>
                      <a:gd name="connsiteX42" fmla="*/ 2240280 w 2560763"/>
                      <a:gd name="connsiteY42" fmla="*/ 228600 h 929640"/>
                      <a:gd name="connsiteX43" fmla="*/ 2179320 w 2560763"/>
                      <a:gd name="connsiteY43" fmla="*/ 213360 h 929640"/>
                      <a:gd name="connsiteX44" fmla="*/ 2133600 w 2560763"/>
                      <a:gd name="connsiteY44" fmla="*/ 198120 h 929640"/>
                      <a:gd name="connsiteX45" fmla="*/ 2057400 w 2560763"/>
                      <a:gd name="connsiteY45" fmla="*/ 182880 h 929640"/>
                      <a:gd name="connsiteX46" fmla="*/ 1935480 w 2560763"/>
                      <a:gd name="connsiteY46" fmla="*/ 152400 h 929640"/>
                      <a:gd name="connsiteX47" fmla="*/ 1859280 w 2560763"/>
                      <a:gd name="connsiteY47" fmla="*/ 137160 h 929640"/>
                      <a:gd name="connsiteX48" fmla="*/ 1767840 w 2560763"/>
                      <a:gd name="connsiteY48" fmla="*/ 106680 h 929640"/>
                      <a:gd name="connsiteX49" fmla="*/ 1722120 w 2560763"/>
                      <a:gd name="connsiteY49" fmla="*/ 91440 h 929640"/>
                      <a:gd name="connsiteX50" fmla="*/ 1524000 w 2560763"/>
                      <a:gd name="connsiteY50" fmla="*/ 60960 h 929640"/>
                      <a:gd name="connsiteX51" fmla="*/ 1478280 w 2560763"/>
                      <a:gd name="connsiteY51" fmla="*/ 45720 h 929640"/>
                      <a:gd name="connsiteX52" fmla="*/ 1402080 w 2560763"/>
                      <a:gd name="connsiteY52" fmla="*/ 30480 h 929640"/>
                      <a:gd name="connsiteX53" fmla="*/ 1356360 w 2560763"/>
                      <a:gd name="connsiteY53" fmla="*/ 0 h 929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2560763" h="929640">
                        <a:moveTo>
                          <a:pt x="1356360" y="0"/>
                        </a:moveTo>
                        <a:lnTo>
                          <a:pt x="1356360" y="0"/>
                        </a:lnTo>
                        <a:cubicBezTo>
                          <a:pt x="1233625" y="13637"/>
                          <a:pt x="1225597" y="13084"/>
                          <a:pt x="1112520" y="30480"/>
                        </a:cubicBezTo>
                        <a:cubicBezTo>
                          <a:pt x="1081979" y="35179"/>
                          <a:pt x="1051245" y="39017"/>
                          <a:pt x="1021080" y="45720"/>
                        </a:cubicBezTo>
                        <a:cubicBezTo>
                          <a:pt x="959740" y="59351"/>
                          <a:pt x="899816" y="79117"/>
                          <a:pt x="838200" y="91440"/>
                        </a:cubicBezTo>
                        <a:cubicBezTo>
                          <a:pt x="730495" y="112981"/>
                          <a:pt x="786574" y="98489"/>
                          <a:pt x="670560" y="137160"/>
                        </a:cubicBezTo>
                        <a:cubicBezTo>
                          <a:pt x="655320" y="142240"/>
                          <a:pt x="638206" y="143489"/>
                          <a:pt x="624840" y="152400"/>
                        </a:cubicBezTo>
                        <a:cubicBezTo>
                          <a:pt x="609600" y="162560"/>
                          <a:pt x="595023" y="173793"/>
                          <a:pt x="579120" y="182880"/>
                        </a:cubicBezTo>
                        <a:cubicBezTo>
                          <a:pt x="518327" y="217619"/>
                          <a:pt x="502879" y="213390"/>
                          <a:pt x="441960" y="259080"/>
                        </a:cubicBezTo>
                        <a:cubicBezTo>
                          <a:pt x="424718" y="272012"/>
                          <a:pt x="413778" y="292273"/>
                          <a:pt x="396240" y="304800"/>
                        </a:cubicBezTo>
                        <a:cubicBezTo>
                          <a:pt x="291898" y="379330"/>
                          <a:pt x="375951" y="293768"/>
                          <a:pt x="289560" y="365760"/>
                        </a:cubicBezTo>
                        <a:cubicBezTo>
                          <a:pt x="273003" y="379558"/>
                          <a:pt x="260853" y="398248"/>
                          <a:pt x="243840" y="411480"/>
                        </a:cubicBezTo>
                        <a:cubicBezTo>
                          <a:pt x="214924" y="433970"/>
                          <a:pt x="178303" y="446537"/>
                          <a:pt x="152400" y="472440"/>
                        </a:cubicBezTo>
                        <a:cubicBezTo>
                          <a:pt x="18828" y="606012"/>
                          <a:pt x="182288" y="436574"/>
                          <a:pt x="76200" y="563880"/>
                        </a:cubicBezTo>
                        <a:cubicBezTo>
                          <a:pt x="-21586" y="681223"/>
                          <a:pt x="75676" y="541806"/>
                          <a:pt x="0" y="655320"/>
                        </a:cubicBezTo>
                        <a:cubicBezTo>
                          <a:pt x="114783" y="731842"/>
                          <a:pt x="-31096" y="641993"/>
                          <a:pt x="106680" y="701040"/>
                        </a:cubicBezTo>
                        <a:cubicBezTo>
                          <a:pt x="122762" y="707932"/>
                          <a:pt x="208156" y="772779"/>
                          <a:pt x="213360" y="777240"/>
                        </a:cubicBezTo>
                        <a:cubicBezTo>
                          <a:pt x="256063" y="813843"/>
                          <a:pt x="266560" y="841940"/>
                          <a:pt x="320040" y="868680"/>
                        </a:cubicBezTo>
                        <a:cubicBezTo>
                          <a:pt x="338774" y="878047"/>
                          <a:pt x="361388" y="876566"/>
                          <a:pt x="381000" y="883920"/>
                        </a:cubicBezTo>
                        <a:cubicBezTo>
                          <a:pt x="402272" y="891897"/>
                          <a:pt x="421078" y="905451"/>
                          <a:pt x="441960" y="914400"/>
                        </a:cubicBezTo>
                        <a:cubicBezTo>
                          <a:pt x="456725" y="920728"/>
                          <a:pt x="472440" y="924560"/>
                          <a:pt x="487680" y="929640"/>
                        </a:cubicBezTo>
                        <a:cubicBezTo>
                          <a:pt x="508000" y="919480"/>
                          <a:pt x="527758" y="908109"/>
                          <a:pt x="548640" y="899160"/>
                        </a:cubicBezTo>
                        <a:cubicBezTo>
                          <a:pt x="627796" y="865236"/>
                          <a:pt x="699565" y="875827"/>
                          <a:pt x="792480" y="868680"/>
                        </a:cubicBezTo>
                        <a:cubicBezTo>
                          <a:pt x="1020264" y="830716"/>
                          <a:pt x="789946" y="865243"/>
                          <a:pt x="1249680" y="838200"/>
                        </a:cubicBezTo>
                        <a:cubicBezTo>
                          <a:pt x="1300645" y="835202"/>
                          <a:pt x="1351280" y="828040"/>
                          <a:pt x="1402080" y="822960"/>
                        </a:cubicBezTo>
                        <a:cubicBezTo>
                          <a:pt x="1499906" y="790351"/>
                          <a:pt x="1393874" y="835334"/>
                          <a:pt x="1493520" y="746760"/>
                        </a:cubicBezTo>
                        <a:cubicBezTo>
                          <a:pt x="1617082" y="636927"/>
                          <a:pt x="1541982" y="714909"/>
                          <a:pt x="1630680" y="670560"/>
                        </a:cubicBezTo>
                        <a:cubicBezTo>
                          <a:pt x="1647063" y="662369"/>
                          <a:pt x="1660017" y="648271"/>
                          <a:pt x="1676400" y="640080"/>
                        </a:cubicBezTo>
                        <a:cubicBezTo>
                          <a:pt x="1690768" y="632896"/>
                          <a:pt x="1707355" y="631168"/>
                          <a:pt x="1722120" y="624840"/>
                        </a:cubicBezTo>
                        <a:cubicBezTo>
                          <a:pt x="1743002" y="615891"/>
                          <a:pt x="1763355" y="605632"/>
                          <a:pt x="1783080" y="594360"/>
                        </a:cubicBezTo>
                        <a:cubicBezTo>
                          <a:pt x="1798983" y="585273"/>
                          <a:pt x="1811965" y="571095"/>
                          <a:pt x="1828800" y="563880"/>
                        </a:cubicBezTo>
                        <a:cubicBezTo>
                          <a:pt x="1848052" y="555629"/>
                          <a:pt x="1869440" y="553720"/>
                          <a:pt x="1889760" y="548640"/>
                        </a:cubicBezTo>
                        <a:cubicBezTo>
                          <a:pt x="1931000" y="521147"/>
                          <a:pt x="1948101" y="507016"/>
                          <a:pt x="1996440" y="487680"/>
                        </a:cubicBezTo>
                        <a:cubicBezTo>
                          <a:pt x="2026271" y="475748"/>
                          <a:pt x="2061147" y="475022"/>
                          <a:pt x="2087880" y="457200"/>
                        </a:cubicBezTo>
                        <a:cubicBezTo>
                          <a:pt x="2103120" y="447040"/>
                          <a:pt x="2116862" y="434159"/>
                          <a:pt x="2133600" y="426720"/>
                        </a:cubicBezTo>
                        <a:cubicBezTo>
                          <a:pt x="2162960" y="413671"/>
                          <a:pt x="2194560" y="406400"/>
                          <a:pt x="2225040" y="396240"/>
                        </a:cubicBezTo>
                        <a:cubicBezTo>
                          <a:pt x="2240280" y="391160"/>
                          <a:pt x="2256392" y="388184"/>
                          <a:pt x="2270760" y="381000"/>
                        </a:cubicBezTo>
                        <a:cubicBezTo>
                          <a:pt x="2354888" y="338936"/>
                          <a:pt x="2309443" y="354975"/>
                          <a:pt x="2407920" y="335280"/>
                        </a:cubicBezTo>
                        <a:cubicBezTo>
                          <a:pt x="2428240" y="325120"/>
                          <a:pt x="2447786" y="313237"/>
                          <a:pt x="2468880" y="304800"/>
                        </a:cubicBezTo>
                        <a:cubicBezTo>
                          <a:pt x="2530719" y="280064"/>
                          <a:pt x="2623741" y="258465"/>
                          <a:pt x="2499360" y="289560"/>
                        </a:cubicBezTo>
                        <a:cubicBezTo>
                          <a:pt x="2247742" y="247624"/>
                          <a:pt x="2512269" y="296597"/>
                          <a:pt x="2362200" y="259080"/>
                        </a:cubicBezTo>
                        <a:cubicBezTo>
                          <a:pt x="2337070" y="252798"/>
                          <a:pt x="2311130" y="250122"/>
                          <a:pt x="2286000" y="243840"/>
                        </a:cubicBezTo>
                        <a:cubicBezTo>
                          <a:pt x="2270415" y="239944"/>
                          <a:pt x="2255726" y="233013"/>
                          <a:pt x="2240280" y="228600"/>
                        </a:cubicBezTo>
                        <a:cubicBezTo>
                          <a:pt x="2220141" y="222846"/>
                          <a:pt x="2199459" y="219114"/>
                          <a:pt x="2179320" y="213360"/>
                        </a:cubicBezTo>
                        <a:cubicBezTo>
                          <a:pt x="2163874" y="208947"/>
                          <a:pt x="2149185" y="202016"/>
                          <a:pt x="2133600" y="198120"/>
                        </a:cubicBezTo>
                        <a:cubicBezTo>
                          <a:pt x="2108470" y="191838"/>
                          <a:pt x="2082640" y="188705"/>
                          <a:pt x="2057400" y="182880"/>
                        </a:cubicBezTo>
                        <a:cubicBezTo>
                          <a:pt x="2016582" y="173460"/>
                          <a:pt x="1976557" y="160615"/>
                          <a:pt x="1935480" y="152400"/>
                        </a:cubicBezTo>
                        <a:cubicBezTo>
                          <a:pt x="1910080" y="147320"/>
                          <a:pt x="1884270" y="143976"/>
                          <a:pt x="1859280" y="137160"/>
                        </a:cubicBezTo>
                        <a:cubicBezTo>
                          <a:pt x="1828283" y="128706"/>
                          <a:pt x="1798320" y="116840"/>
                          <a:pt x="1767840" y="106680"/>
                        </a:cubicBezTo>
                        <a:cubicBezTo>
                          <a:pt x="1752600" y="101600"/>
                          <a:pt x="1738060" y="93433"/>
                          <a:pt x="1722120" y="91440"/>
                        </a:cubicBezTo>
                        <a:cubicBezTo>
                          <a:pt x="1648090" y="82186"/>
                          <a:pt x="1593817" y="78414"/>
                          <a:pt x="1524000" y="60960"/>
                        </a:cubicBezTo>
                        <a:cubicBezTo>
                          <a:pt x="1508415" y="57064"/>
                          <a:pt x="1493865" y="49616"/>
                          <a:pt x="1478280" y="45720"/>
                        </a:cubicBezTo>
                        <a:cubicBezTo>
                          <a:pt x="1453150" y="39438"/>
                          <a:pt x="1427366" y="36099"/>
                          <a:pt x="1402080" y="30480"/>
                        </a:cubicBezTo>
                        <a:cubicBezTo>
                          <a:pt x="1381633" y="25936"/>
                          <a:pt x="1363980" y="5080"/>
                          <a:pt x="1356360" y="0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  <a:alpha val="7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LEXUS 简黑 U" pitchFamily="34" charset="-122"/>
                      <a:ea typeface="LEXUS 简黑 U" pitchFamily="34" charset="-122"/>
                    </a:endParaRPr>
                  </a:p>
                </p:txBody>
              </p:sp>
              <p:sp>
                <p:nvSpPr>
                  <p:cNvPr id="41" name="任意形状 40">
                    <a:extLst>
                      <a:ext uri="{FF2B5EF4-FFF2-40B4-BE49-F238E27FC236}">
                        <a16:creationId xmlns="" xmlns:a16="http://schemas.microsoft.com/office/drawing/2014/main" id="{1388E181-85EF-A64B-9A98-6883520276E7}"/>
                      </a:ext>
                    </a:extLst>
                  </p:cNvPr>
                  <p:cNvSpPr/>
                  <p:nvPr/>
                </p:nvSpPr>
                <p:spPr>
                  <a:xfrm>
                    <a:off x="1156194" y="3589628"/>
                    <a:ext cx="2069044" cy="1478280"/>
                  </a:xfrm>
                  <a:custGeom>
                    <a:avLst/>
                    <a:gdLst>
                      <a:gd name="connsiteX0" fmla="*/ 382533 w 2069044"/>
                      <a:gd name="connsiteY0" fmla="*/ 0 h 1478280"/>
                      <a:gd name="connsiteX1" fmla="*/ 382533 w 2069044"/>
                      <a:gd name="connsiteY1" fmla="*/ 0 h 1478280"/>
                      <a:gd name="connsiteX2" fmla="*/ 275853 w 2069044"/>
                      <a:gd name="connsiteY2" fmla="*/ 137160 h 1478280"/>
                      <a:gd name="connsiteX3" fmla="*/ 199653 w 2069044"/>
                      <a:gd name="connsiteY3" fmla="*/ 198120 h 1478280"/>
                      <a:gd name="connsiteX4" fmla="*/ 169173 w 2069044"/>
                      <a:gd name="connsiteY4" fmla="*/ 243840 h 1478280"/>
                      <a:gd name="connsiteX5" fmla="*/ 123453 w 2069044"/>
                      <a:gd name="connsiteY5" fmla="*/ 274320 h 1478280"/>
                      <a:gd name="connsiteX6" fmla="*/ 32013 w 2069044"/>
                      <a:gd name="connsiteY6" fmla="*/ 350520 h 1478280"/>
                      <a:gd name="connsiteX7" fmla="*/ 62493 w 2069044"/>
                      <a:gd name="connsiteY7" fmla="*/ 533400 h 1478280"/>
                      <a:gd name="connsiteX8" fmla="*/ 92973 w 2069044"/>
                      <a:gd name="connsiteY8" fmla="*/ 624840 h 1478280"/>
                      <a:gd name="connsiteX9" fmla="*/ 77733 w 2069044"/>
                      <a:gd name="connsiteY9" fmla="*/ 822960 h 1478280"/>
                      <a:gd name="connsiteX10" fmla="*/ 47253 w 2069044"/>
                      <a:gd name="connsiteY10" fmla="*/ 868680 h 1478280"/>
                      <a:gd name="connsiteX11" fmla="*/ 32013 w 2069044"/>
                      <a:gd name="connsiteY11" fmla="*/ 914400 h 1478280"/>
                      <a:gd name="connsiteX12" fmla="*/ 62493 w 2069044"/>
                      <a:gd name="connsiteY12" fmla="*/ 1005840 h 1478280"/>
                      <a:gd name="connsiteX13" fmla="*/ 108213 w 2069044"/>
                      <a:gd name="connsiteY13" fmla="*/ 1051560 h 1478280"/>
                      <a:gd name="connsiteX14" fmla="*/ 275853 w 2069044"/>
                      <a:gd name="connsiteY14" fmla="*/ 1173480 h 1478280"/>
                      <a:gd name="connsiteX15" fmla="*/ 336813 w 2069044"/>
                      <a:gd name="connsiteY15" fmla="*/ 1219200 h 1478280"/>
                      <a:gd name="connsiteX16" fmla="*/ 428253 w 2069044"/>
                      <a:gd name="connsiteY16" fmla="*/ 1249680 h 1478280"/>
                      <a:gd name="connsiteX17" fmla="*/ 473973 w 2069044"/>
                      <a:gd name="connsiteY17" fmla="*/ 1280160 h 1478280"/>
                      <a:gd name="connsiteX18" fmla="*/ 565413 w 2069044"/>
                      <a:gd name="connsiteY18" fmla="*/ 1295400 h 1478280"/>
                      <a:gd name="connsiteX19" fmla="*/ 656853 w 2069044"/>
                      <a:gd name="connsiteY19" fmla="*/ 1325880 h 1478280"/>
                      <a:gd name="connsiteX20" fmla="*/ 717813 w 2069044"/>
                      <a:gd name="connsiteY20" fmla="*/ 1341120 h 1478280"/>
                      <a:gd name="connsiteX21" fmla="*/ 824493 w 2069044"/>
                      <a:gd name="connsiteY21" fmla="*/ 1386840 h 1478280"/>
                      <a:gd name="connsiteX22" fmla="*/ 961653 w 2069044"/>
                      <a:gd name="connsiteY22" fmla="*/ 1417320 h 1478280"/>
                      <a:gd name="connsiteX23" fmla="*/ 1205493 w 2069044"/>
                      <a:gd name="connsiteY23" fmla="*/ 1447800 h 1478280"/>
                      <a:gd name="connsiteX24" fmla="*/ 1357893 w 2069044"/>
                      <a:gd name="connsiteY24" fmla="*/ 1478280 h 1478280"/>
                      <a:gd name="connsiteX25" fmla="*/ 1815093 w 2069044"/>
                      <a:gd name="connsiteY25" fmla="*/ 1463040 h 1478280"/>
                      <a:gd name="connsiteX26" fmla="*/ 1860813 w 2069044"/>
                      <a:gd name="connsiteY26" fmla="*/ 1447800 h 1478280"/>
                      <a:gd name="connsiteX27" fmla="*/ 1952253 w 2069044"/>
                      <a:gd name="connsiteY27" fmla="*/ 1432560 h 1478280"/>
                      <a:gd name="connsiteX28" fmla="*/ 1921773 w 2069044"/>
                      <a:gd name="connsiteY28" fmla="*/ 1386840 h 1478280"/>
                      <a:gd name="connsiteX29" fmla="*/ 1921773 w 2069044"/>
                      <a:gd name="connsiteY29" fmla="*/ 960120 h 1478280"/>
                      <a:gd name="connsiteX30" fmla="*/ 1952253 w 2069044"/>
                      <a:gd name="connsiteY30" fmla="*/ 868680 h 1478280"/>
                      <a:gd name="connsiteX31" fmla="*/ 1967493 w 2069044"/>
                      <a:gd name="connsiteY31" fmla="*/ 807720 h 1478280"/>
                      <a:gd name="connsiteX32" fmla="*/ 2028453 w 2069044"/>
                      <a:gd name="connsiteY32" fmla="*/ 716280 h 1478280"/>
                      <a:gd name="connsiteX33" fmla="*/ 2058933 w 2069044"/>
                      <a:gd name="connsiteY33" fmla="*/ 624840 h 1478280"/>
                      <a:gd name="connsiteX34" fmla="*/ 1967493 w 2069044"/>
                      <a:gd name="connsiteY34" fmla="*/ 640080 h 1478280"/>
                      <a:gd name="connsiteX35" fmla="*/ 1632213 w 2069044"/>
                      <a:gd name="connsiteY35" fmla="*/ 640080 h 1478280"/>
                      <a:gd name="connsiteX36" fmla="*/ 1586493 w 2069044"/>
                      <a:gd name="connsiteY36" fmla="*/ 655320 h 1478280"/>
                      <a:gd name="connsiteX37" fmla="*/ 1495053 w 2069044"/>
                      <a:gd name="connsiteY37" fmla="*/ 670560 h 1478280"/>
                      <a:gd name="connsiteX38" fmla="*/ 1235973 w 2069044"/>
                      <a:gd name="connsiteY38" fmla="*/ 701040 h 1478280"/>
                      <a:gd name="connsiteX39" fmla="*/ 595893 w 2069044"/>
                      <a:gd name="connsiteY39" fmla="*/ 685800 h 1478280"/>
                      <a:gd name="connsiteX40" fmla="*/ 611133 w 2069044"/>
                      <a:gd name="connsiteY40" fmla="*/ 640080 h 1478280"/>
                      <a:gd name="connsiteX41" fmla="*/ 656853 w 2069044"/>
                      <a:gd name="connsiteY41" fmla="*/ 609600 h 1478280"/>
                      <a:gd name="connsiteX42" fmla="*/ 733053 w 2069044"/>
                      <a:gd name="connsiteY42" fmla="*/ 594360 h 1478280"/>
                      <a:gd name="connsiteX43" fmla="*/ 794013 w 2069044"/>
                      <a:gd name="connsiteY43" fmla="*/ 579120 h 1478280"/>
                      <a:gd name="connsiteX44" fmla="*/ 748293 w 2069044"/>
                      <a:gd name="connsiteY44" fmla="*/ 548640 h 1478280"/>
                      <a:gd name="connsiteX45" fmla="*/ 733053 w 2069044"/>
                      <a:gd name="connsiteY45" fmla="*/ 518160 h 1478280"/>
                      <a:gd name="connsiteX46" fmla="*/ 778773 w 2069044"/>
                      <a:gd name="connsiteY46" fmla="*/ 487680 h 1478280"/>
                      <a:gd name="connsiteX47" fmla="*/ 626373 w 2069044"/>
                      <a:gd name="connsiteY47" fmla="*/ 457200 h 1478280"/>
                      <a:gd name="connsiteX48" fmla="*/ 580653 w 2069044"/>
                      <a:gd name="connsiteY48" fmla="*/ 502920 h 1478280"/>
                      <a:gd name="connsiteX49" fmla="*/ 550173 w 2069044"/>
                      <a:gd name="connsiteY49" fmla="*/ 548640 h 1478280"/>
                      <a:gd name="connsiteX50" fmla="*/ 458733 w 2069044"/>
                      <a:gd name="connsiteY50" fmla="*/ 609600 h 1478280"/>
                      <a:gd name="connsiteX51" fmla="*/ 413013 w 2069044"/>
                      <a:gd name="connsiteY51" fmla="*/ 640080 h 1478280"/>
                      <a:gd name="connsiteX52" fmla="*/ 458733 w 2069044"/>
                      <a:gd name="connsiteY52" fmla="*/ 670560 h 1478280"/>
                      <a:gd name="connsiteX53" fmla="*/ 504453 w 2069044"/>
                      <a:gd name="connsiteY53" fmla="*/ 685800 h 1478280"/>
                      <a:gd name="connsiteX54" fmla="*/ 565413 w 2069044"/>
                      <a:gd name="connsiteY54" fmla="*/ 792480 h 1478280"/>
                      <a:gd name="connsiteX55" fmla="*/ 626373 w 2069044"/>
                      <a:gd name="connsiteY55" fmla="*/ 883920 h 1478280"/>
                      <a:gd name="connsiteX56" fmla="*/ 641613 w 2069044"/>
                      <a:gd name="connsiteY56" fmla="*/ 929640 h 1478280"/>
                      <a:gd name="connsiteX57" fmla="*/ 717813 w 2069044"/>
                      <a:gd name="connsiteY57" fmla="*/ 1036320 h 1478280"/>
                      <a:gd name="connsiteX58" fmla="*/ 748293 w 2069044"/>
                      <a:gd name="connsiteY58" fmla="*/ 1082040 h 1478280"/>
                      <a:gd name="connsiteX59" fmla="*/ 839733 w 2069044"/>
                      <a:gd name="connsiteY59" fmla="*/ 1203960 h 1478280"/>
                      <a:gd name="connsiteX60" fmla="*/ 870213 w 2069044"/>
                      <a:gd name="connsiteY60" fmla="*/ 1249680 h 1478280"/>
                      <a:gd name="connsiteX61" fmla="*/ 900693 w 2069044"/>
                      <a:gd name="connsiteY61" fmla="*/ 1341120 h 1478280"/>
                      <a:gd name="connsiteX62" fmla="*/ 854973 w 2069044"/>
                      <a:gd name="connsiteY62" fmla="*/ 1356360 h 1478280"/>
                      <a:gd name="connsiteX63" fmla="*/ 778773 w 2069044"/>
                      <a:gd name="connsiteY63" fmla="*/ 1280160 h 1478280"/>
                      <a:gd name="connsiteX64" fmla="*/ 733053 w 2069044"/>
                      <a:gd name="connsiteY64" fmla="*/ 1264920 h 1478280"/>
                      <a:gd name="connsiteX65" fmla="*/ 687333 w 2069044"/>
                      <a:gd name="connsiteY65" fmla="*/ 1234440 h 1478280"/>
                      <a:gd name="connsiteX66" fmla="*/ 519693 w 2069044"/>
                      <a:gd name="connsiteY66" fmla="*/ 1203960 h 1478280"/>
                      <a:gd name="connsiteX67" fmla="*/ 473973 w 2069044"/>
                      <a:gd name="connsiteY67" fmla="*/ 1188720 h 1478280"/>
                      <a:gd name="connsiteX68" fmla="*/ 367293 w 2069044"/>
                      <a:gd name="connsiteY68" fmla="*/ 1158240 h 1478280"/>
                      <a:gd name="connsiteX69" fmla="*/ 260613 w 2069044"/>
                      <a:gd name="connsiteY69" fmla="*/ 1082040 h 1478280"/>
                      <a:gd name="connsiteX70" fmla="*/ 169173 w 2069044"/>
                      <a:gd name="connsiteY70" fmla="*/ 1021080 h 1478280"/>
                      <a:gd name="connsiteX71" fmla="*/ 138693 w 2069044"/>
                      <a:gd name="connsiteY71" fmla="*/ 929640 h 1478280"/>
                      <a:gd name="connsiteX72" fmla="*/ 123453 w 2069044"/>
                      <a:gd name="connsiteY72" fmla="*/ 883920 h 1478280"/>
                      <a:gd name="connsiteX73" fmla="*/ 138693 w 2069044"/>
                      <a:gd name="connsiteY73" fmla="*/ 640080 h 1478280"/>
                      <a:gd name="connsiteX74" fmla="*/ 169173 w 2069044"/>
                      <a:gd name="connsiteY74" fmla="*/ 594360 h 1478280"/>
                      <a:gd name="connsiteX75" fmla="*/ 184413 w 2069044"/>
                      <a:gd name="connsiteY75" fmla="*/ 548640 h 1478280"/>
                      <a:gd name="connsiteX76" fmla="*/ 169173 w 2069044"/>
                      <a:gd name="connsiteY76" fmla="*/ 487680 h 1478280"/>
                      <a:gd name="connsiteX77" fmla="*/ 108213 w 2069044"/>
                      <a:gd name="connsiteY77" fmla="*/ 411480 h 1478280"/>
                      <a:gd name="connsiteX78" fmla="*/ 184413 w 2069044"/>
                      <a:gd name="connsiteY78" fmla="*/ 274320 h 1478280"/>
                      <a:gd name="connsiteX79" fmla="*/ 275853 w 2069044"/>
                      <a:gd name="connsiteY79" fmla="*/ 213360 h 1478280"/>
                      <a:gd name="connsiteX80" fmla="*/ 306333 w 2069044"/>
                      <a:gd name="connsiteY80" fmla="*/ 167640 h 1478280"/>
                      <a:gd name="connsiteX81" fmla="*/ 397773 w 2069044"/>
                      <a:gd name="connsiteY81" fmla="*/ 106680 h 1478280"/>
                      <a:gd name="connsiteX82" fmla="*/ 443493 w 2069044"/>
                      <a:gd name="connsiteY82" fmla="*/ 76200 h 1478280"/>
                      <a:gd name="connsiteX83" fmla="*/ 489213 w 2069044"/>
                      <a:gd name="connsiteY83" fmla="*/ 30480 h 1478280"/>
                      <a:gd name="connsiteX84" fmla="*/ 382533 w 2069044"/>
                      <a:gd name="connsiteY84" fmla="*/ 0 h 14782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</a:cxnLst>
                    <a:rect l="l" t="t" r="r" b="b"/>
                    <a:pathLst>
                      <a:path w="2069044" h="1478280">
                        <a:moveTo>
                          <a:pt x="382533" y="0"/>
                        </a:moveTo>
                        <a:lnTo>
                          <a:pt x="382533" y="0"/>
                        </a:lnTo>
                        <a:cubicBezTo>
                          <a:pt x="346973" y="45720"/>
                          <a:pt x="315140" y="94600"/>
                          <a:pt x="275853" y="137160"/>
                        </a:cubicBezTo>
                        <a:cubicBezTo>
                          <a:pt x="253790" y="161062"/>
                          <a:pt x="222654" y="175119"/>
                          <a:pt x="199653" y="198120"/>
                        </a:cubicBezTo>
                        <a:cubicBezTo>
                          <a:pt x="186701" y="211072"/>
                          <a:pt x="182125" y="230888"/>
                          <a:pt x="169173" y="243840"/>
                        </a:cubicBezTo>
                        <a:cubicBezTo>
                          <a:pt x="156221" y="256792"/>
                          <a:pt x="137524" y="262594"/>
                          <a:pt x="123453" y="274320"/>
                        </a:cubicBezTo>
                        <a:cubicBezTo>
                          <a:pt x="6110" y="372106"/>
                          <a:pt x="145527" y="274844"/>
                          <a:pt x="32013" y="350520"/>
                        </a:cubicBezTo>
                        <a:cubicBezTo>
                          <a:pt x="-27325" y="528535"/>
                          <a:pt x="3407" y="356141"/>
                          <a:pt x="62493" y="533400"/>
                        </a:cubicBezTo>
                        <a:lnTo>
                          <a:pt x="92973" y="624840"/>
                        </a:lnTo>
                        <a:cubicBezTo>
                          <a:pt x="87893" y="690880"/>
                          <a:pt x="89939" y="757859"/>
                          <a:pt x="77733" y="822960"/>
                        </a:cubicBezTo>
                        <a:cubicBezTo>
                          <a:pt x="74358" y="840962"/>
                          <a:pt x="55444" y="852297"/>
                          <a:pt x="47253" y="868680"/>
                        </a:cubicBezTo>
                        <a:cubicBezTo>
                          <a:pt x="40069" y="883048"/>
                          <a:pt x="37093" y="899160"/>
                          <a:pt x="32013" y="914400"/>
                        </a:cubicBezTo>
                        <a:cubicBezTo>
                          <a:pt x="42173" y="944880"/>
                          <a:pt x="46890" y="977754"/>
                          <a:pt x="62493" y="1005840"/>
                        </a:cubicBezTo>
                        <a:cubicBezTo>
                          <a:pt x="72960" y="1024680"/>
                          <a:pt x="91532" y="1037912"/>
                          <a:pt x="108213" y="1051560"/>
                        </a:cubicBezTo>
                        <a:cubicBezTo>
                          <a:pt x="267009" y="1181484"/>
                          <a:pt x="179852" y="1104908"/>
                          <a:pt x="275853" y="1173480"/>
                        </a:cubicBezTo>
                        <a:cubicBezTo>
                          <a:pt x="296522" y="1188243"/>
                          <a:pt x="314095" y="1207841"/>
                          <a:pt x="336813" y="1219200"/>
                        </a:cubicBezTo>
                        <a:cubicBezTo>
                          <a:pt x="365550" y="1233568"/>
                          <a:pt x="401520" y="1231858"/>
                          <a:pt x="428253" y="1249680"/>
                        </a:cubicBezTo>
                        <a:cubicBezTo>
                          <a:pt x="443493" y="1259840"/>
                          <a:pt x="456597" y="1274368"/>
                          <a:pt x="473973" y="1280160"/>
                        </a:cubicBezTo>
                        <a:cubicBezTo>
                          <a:pt x="503288" y="1289932"/>
                          <a:pt x="535435" y="1287906"/>
                          <a:pt x="565413" y="1295400"/>
                        </a:cubicBezTo>
                        <a:cubicBezTo>
                          <a:pt x="596582" y="1303192"/>
                          <a:pt x="625684" y="1318088"/>
                          <a:pt x="656853" y="1325880"/>
                        </a:cubicBezTo>
                        <a:cubicBezTo>
                          <a:pt x="677173" y="1330960"/>
                          <a:pt x="697674" y="1335366"/>
                          <a:pt x="717813" y="1341120"/>
                        </a:cubicBezTo>
                        <a:cubicBezTo>
                          <a:pt x="823778" y="1371396"/>
                          <a:pt x="694445" y="1338072"/>
                          <a:pt x="824493" y="1386840"/>
                        </a:cubicBezTo>
                        <a:cubicBezTo>
                          <a:pt x="844475" y="1394333"/>
                          <a:pt x="946670" y="1415322"/>
                          <a:pt x="961653" y="1417320"/>
                        </a:cubicBezTo>
                        <a:cubicBezTo>
                          <a:pt x="1167399" y="1444753"/>
                          <a:pt x="1050016" y="1418648"/>
                          <a:pt x="1205493" y="1447800"/>
                        </a:cubicBezTo>
                        <a:cubicBezTo>
                          <a:pt x="1256412" y="1457347"/>
                          <a:pt x="1357893" y="1478280"/>
                          <a:pt x="1357893" y="1478280"/>
                        </a:cubicBezTo>
                        <a:cubicBezTo>
                          <a:pt x="1510293" y="1473200"/>
                          <a:pt x="1662888" y="1472265"/>
                          <a:pt x="1815093" y="1463040"/>
                        </a:cubicBezTo>
                        <a:cubicBezTo>
                          <a:pt x="1831128" y="1462068"/>
                          <a:pt x="1845131" y="1451285"/>
                          <a:pt x="1860813" y="1447800"/>
                        </a:cubicBezTo>
                        <a:cubicBezTo>
                          <a:pt x="1890978" y="1441097"/>
                          <a:pt x="1921773" y="1437640"/>
                          <a:pt x="1952253" y="1432560"/>
                        </a:cubicBezTo>
                        <a:cubicBezTo>
                          <a:pt x="1942093" y="1417320"/>
                          <a:pt x="1928204" y="1403990"/>
                          <a:pt x="1921773" y="1386840"/>
                        </a:cubicBezTo>
                        <a:cubicBezTo>
                          <a:pt x="1880293" y="1276227"/>
                          <a:pt x="1920325" y="974120"/>
                          <a:pt x="1921773" y="960120"/>
                        </a:cubicBezTo>
                        <a:cubicBezTo>
                          <a:pt x="1925079" y="928162"/>
                          <a:pt x="1944461" y="899849"/>
                          <a:pt x="1952253" y="868680"/>
                        </a:cubicBezTo>
                        <a:cubicBezTo>
                          <a:pt x="1957333" y="848360"/>
                          <a:pt x="1958126" y="826454"/>
                          <a:pt x="1967493" y="807720"/>
                        </a:cubicBezTo>
                        <a:cubicBezTo>
                          <a:pt x="1983876" y="774955"/>
                          <a:pt x="2016869" y="751033"/>
                          <a:pt x="2028453" y="716280"/>
                        </a:cubicBezTo>
                        <a:cubicBezTo>
                          <a:pt x="2038613" y="685800"/>
                          <a:pt x="2090625" y="619558"/>
                          <a:pt x="2058933" y="624840"/>
                        </a:cubicBezTo>
                        <a:lnTo>
                          <a:pt x="1967493" y="640080"/>
                        </a:lnTo>
                        <a:cubicBezTo>
                          <a:pt x="1834662" y="595803"/>
                          <a:pt x="1910242" y="614805"/>
                          <a:pt x="1632213" y="640080"/>
                        </a:cubicBezTo>
                        <a:cubicBezTo>
                          <a:pt x="1616215" y="641534"/>
                          <a:pt x="1602175" y="651835"/>
                          <a:pt x="1586493" y="655320"/>
                        </a:cubicBezTo>
                        <a:cubicBezTo>
                          <a:pt x="1556328" y="662023"/>
                          <a:pt x="1525594" y="665861"/>
                          <a:pt x="1495053" y="670560"/>
                        </a:cubicBezTo>
                        <a:cubicBezTo>
                          <a:pt x="1369919" y="689811"/>
                          <a:pt x="1378513" y="686786"/>
                          <a:pt x="1235973" y="701040"/>
                        </a:cubicBezTo>
                        <a:cubicBezTo>
                          <a:pt x="1022613" y="695960"/>
                          <a:pt x="808305" y="706523"/>
                          <a:pt x="595893" y="685800"/>
                        </a:cubicBezTo>
                        <a:cubicBezTo>
                          <a:pt x="579905" y="684240"/>
                          <a:pt x="601098" y="652624"/>
                          <a:pt x="611133" y="640080"/>
                        </a:cubicBezTo>
                        <a:cubicBezTo>
                          <a:pt x="622575" y="625777"/>
                          <a:pt x="639703" y="616031"/>
                          <a:pt x="656853" y="609600"/>
                        </a:cubicBezTo>
                        <a:cubicBezTo>
                          <a:pt x="681107" y="600505"/>
                          <a:pt x="707767" y="599979"/>
                          <a:pt x="733053" y="594360"/>
                        </a:cubicBezTo>
                        <a:cubicBezTo>
                          <a:pt x="753500" y="589816"/>
                          <a:pt x="773693" y="584200"/>
                          <a:pt x="794013" y="579120"/>
                        </a:cubicBezTo>
                        <a:cubicBezTo>
                          <a:pt x="778773" y="568960"/>
                          <a:pt x="765443" y="555071"/>
                          <a:pt x="748293" y="548640"/>
                        </a:cubicBezTo>
                        <a:cubicBezTo>
                          <a:pt x="678641" y="522521"/>
                          <a:pt x="625061" y="545158"/>
                          <a:pt x="733053" y="518160"/>
                        </a:cubicBezTo>
                        <a:cubicBezTo>
                          <a:pt x="748293" y="508000"/>
                          <a:pt x="782365" y="505641"/>
                          <a:pt x="778773" y="487680"/>
                        </a:cubicBezTo>
                        <a:cubicBezTo>
                          <a:pt x="763572" y="411673"/>
                          <a:pt x="657126" y="452074"/>
                          <a:pt x="626373" y="457200"/>
                        </a:cubicBezTo>
                        <a:cubicBezTo>
                          <a:pt x="611133" y="472440"/>
                          <a:pt x="594451" y="486363"/>
                          <a:pt x="580653" y="502920"/>
                        </a:cubicBezTo>
                        <a:cubicBezTo>
                          <a:pt x="568927" y="516991"/>
                          <a:pt x="563957" y="536579"/>
                          <a:pt x="550173" y="548640"/>
                        </a:cubicBezTo>
                        <a:cubicBezTo>
                          <a:pt x="522604" y="572763"/>
                          <a:pt x="489213" y="589280"/>
                          <a:pt x="458733" y="609600"/>
                        </a:cubicBezTo>
                        <a:lnTo>
                          <a:pt x="413013" y="640080"/>
                        </a:lnTo>
                        <a:cubicBezTo>
                          <a:pt x="428253" y="650240"/>
                          <a:pt x="442350" y="662369"/>
                          <a:pt x="458733" y="670560"/>
                        </a:cubicBezTo>
                        <a:cubicBezTo>
                          <a:pt x="473101" y="677744"/>
                          <a:pt x="491909" y="675765"/>
                          <a:pt x="504453" y="685800"/>
                        </a:cubicBezTo>
                        <a:cubicBezTo>
                          <a:pt x="524729" y="702021"/>
                          <a:pt x="555028" y="775172"/>
                          <a:pt x="565413" y="792480"/>
                        </a:cubicBezTo>
                        <a:cubicBezTo>
                          <a:pt x="584260" y="823892"/>
                          <a:pt x="614789" y="849167"/>
                          <a:pt x="626373" y="883920"/>
                        </a:cubicBezTo>
                        <a:cubicBezTo>
                          <a:pt x="631453" y="899160"/>
                          <a:pt x="634429" y="915272"/>
                          <a:pt x="641613" y="929640"/>
                        </a:cubicBezTo>
                        <a:cubicBezTo>
                          <a:pt x="653585" y="953584"/>
                          <a:pt x="706308" y="1020213"/>
                          <a:pt x="717813" y="1036320"/>
                        </a:cubicBezTo>
                        <a:cubicBezTo>
                          <a:pt x="728459" y="1051225"/>
                          <a:pt x="737520" y="1067227"/>
                          <a:pt x="748293" y="1082040"/>
                        </a:cubicBezTo>
                        <a:cubicBezTo>
                          <a:pt x="778172" y="1123124"/>
                          <a:pt x="811554" y="1161692"/>
                          <a:pt x="839733" y="1203960"/>
                        </a:cubicBezTo>
                        <a:cubicBezTo>
                          <a:pt x="849893" y="1219200"/>
                          <a:pt x="862774" y="1232942"/>
                          <a:pt x="870213" y="1249680"/>
                        </a:cubicBezTo>
                        <a:cubicBezTo>
                          <a:pt x="883262" y="1279040"/>
                          <a:pt x="900693" y="1341120"/>
                          <a:pt x="900693" y="1341120"/>
                        </a:cubicBezTo>
                        <a:cubicBezTo>
                          <a:pt x="885453" y="1346200"/>
                          <a:pt x="870819" y="1359001"/>
                          <a:pt x="854973" y="1356360"/>
                        </a:cubicBezTo>
                        <a:cubicBezTo>
                          <a:pt x="797221" y="1346735"/>
                          <a:pt x="816205" y="1310105"/>
                          <a:pt x="778773" y="1280160"/>
                        </a:cubicBezTo>
                        <a:cubicBezTo>
                          <a:pt x="766229" y="1270125"/>
                          <a:pt x="747421" y="1272104"/>
                          <a:pt x="733053" y="1264920"/>
                        </a:cubicBezTo>
                        <a:cubicBezTo>
                          <a:pt x="716670" y="1256729"/>
                          <a:pt x="704483" y="1240871"/>
                          <a:pt x="687333" y="1234440"/>
                        </a:cubicBezTo>
                        <a:cubicBezTo>
                          <a:pt x="667162" y="1226876"/>
                          <a:pt x="533699" y="1207072"/>
                          <a:pt x="519693" y="1203960"/>
                        </a:cubicBezTo>
                        <a:cubicBezTo>
                          <a:pt x="504011" y="1200475"/>
                          <a:pt x="489419" y="1193133"/>
                          <a:pt x="473973" y="1188720"/>
                        </a:cubicBezTo>
                        <a:cubicBezTo>
                          <a:pt x="435305" y="1177672"/>
                          <a:pt x="403833" y="1173900"/>
                          <a:pt x="367293" y="1158240"/>
                        </a:cubicBezTo>
                        <a:cubicBezTo>
                          <a:pt x="262024" y="1113125"/>
                          <a:pt x="346145" y="1148565"/>
                          <a:pt x="260613" y="1082040"/>
                        </a:cubicBezTo>
                        <a:cubicBezTo>
                          <a:pt x="231697" y="1059550"/>
                          <a:pt x="169173" y="1021080"/>
                          <a:pt x="169173" y="1021080"/>
                        </a:cubicBezTo>
                        <a:lnTo>
                          <a:pt x="138693" y="929640"/>
                        </a:lnTo>
                        <a:lnTo>
                          <a:pt x="123453" y="883920"/>
                        </a:lnTo>
                        <a:cubicBezTo>
                          <a:pt x="128533" y="802640"/>
                          <a:pt x="125992" y="720522"/>
                          <a:pt x="138693" y="640080"/>
                        </a:cubicBezTo>
                        <a:cubicBezTo>
                          <a:pt x="141550" y="621988"/>
                          <a:pt x="160982" y="610743"/>
                          <a:pt x="169173" y="594360"/>
                        </a:cubicBezTo>
                        <a:cubicBezTo>
                          <a:pt x="176357" y="579992"/>
                          <a:pt x="179333" y="563880"/>
                          <a:pt x="184413" y="548640"/>
                        </a:cubicBezTo>
                        <a:cubicBezTo>
                          <a:pt x="179333" y="528320"/>
                          <a:pt x="180791" y="505108"/>
                          <a:pt x="169173" y="487680"/>
                        </a:cubicBezTo>
                        <a:cubicBezTo>
                          <a:pt x="77261" y="349812"/>
                          <a:pt x="158035" y="560947"/>
                          <a:pt x="108213" y="411480"/>
                        </a:cubicBezTo>
                        <a:cubicBezTo>
                          <a:pt x="135306" y="330200"/>
                          <a:pt x="122818" y="322227"/>
                          <a:pt x="184413" y="274320"/>
                        </a:cubicBezTo>
                        <a:cubicBezTo>
                          <a:pt x="213329" y="251830"/>
                          <a:pt x="275853" y="213360"/>
                          <a:pt x="275853" y="213360"/>
                        </a:cubicBezTo>
                        <a:cubicBezTo>
                          <a:pt x="286013" y="198120"/>
                          <a:pt x="292549" y="179701"/>
                          <a:pt x="306333" y="167640"/>
                        </a:cubicBezTo>
                        <a:cubicBezTo>
                          <a:pt x="333902" y="143517"/>
                          <a:pt x="367293" y="127000"/>
                          <a:pt x="397773" y="106680"/>
                        </a:cubicBezTo>
                        <a:cubicBezTo>
                          <a:pt x="413013" y="96520"/>
                          <a:pt x="430541" y="89152"/>
                          <a:pt x="443493" y="76200"/>
                        </a:cubicBezTo>
                        <a:lnTo>
                          <a:pt x="489213" y="30480"/>
                        </a:lnTo>
                        <a:lnTo>
                          <a:pt x="382533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  <a:alpha val="77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latin typeface="LEXUS 简黑 U" pitchFamily="34" charset="-122"/>
                      <a:ea typeface="LEXUS 简黑 U" pitchFamily="34" charset="-122"/>
                    </a:endParaRPr>
                  </a:p>
                </p:txBody>
              </p:sp>
            </p:grpSp>
          </p:grpSp>
        </p:grpSp>
      </p:grpSp>
      <p:sp>
        <p:nvSpPr>
          <p:cNvPr id="46" name="矩形 45">
            <a:extLst>
              <a:ext uri="{FF2B5EF4-FFF2-40B4-BE49-F238E27FC236}">
                <a16:creationId xmlns="" xmlns:a16="http://schemas.microsoft.com/office/drawing/2014/main" id="{DE815435-BAC8-F74C-A288-A749831BB6EC}"/>
              </a:ext>
            </a:extLst>
          </p:cNvPr>
          <p:cNvSpPr/>
          <p:nvPr/>
        </p:nvSpPr>
        <p:spPr>
          <a:xfrm>
            <a:off x="10011905" y="1111120"/>
            <a:ext cx="2510726" cy="6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需参照下图，做</a:t>
            </a:r>
            <a:r>
              <a:rPr kumimoji="1" lang="zh-CN" altLang="en-US">
                <a:latin typeface="LEXUS 简黑 U" pitchFamily="34" charset="-122"/>
                <a:ea typeface="LEXUS 简黑 U" pitchFamily="34" charset="-122"/>
              </a:rPr>
              <a:t>这个角度的车膜；车身去背景</a:t>
            </a:r>
            <a:endParaRPr kumimoji="1" lang="zh-CN" altLang="en-US" dirty="0">
              <a:latin typeface="LEXUS 简黑 U" pitchFamily="34" charset="-122"/>
              <a:ea typeface="LEXUS 简黑 U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77633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/>
              <a:pPr/>
              <a:t>10</a:t>
            </a:fld>
            <a:endParaRPr lang="en-NZ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结构式样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64" y="2167568"/>
            <a:ext cx="10561119" cy="399771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DF19D8D-7957-564B-8994-494974136E11}"/>
              </a:ext>
            </a:extLst>
          </p:cNvPr>
          <p:cNvSpPr/>
          <p:nvPr/>
        </p:nvSpPr>
        <p:spPr>
          <a:xfrm>
            <a:off x="695401" y="1289968"/>
            <a:ext cx="4875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纯正品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53A715B-B936-2347-AB86-6E9B105F0EF9}"/>
              </a:ext>
            </a:extLst>
          </p:cNvPr>
          <p:cNvSpPr/>
          <p:nvPr/>
        </p:nvSpPr>
        <p:spPr>
          <a:xfrm>
            <a:off x="6494248" y="1342309"/>
            <a:ext cx="484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市贩品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5DE326A-8D71-A14B-986A-85D060210CBA}"/>
              </a:ext>
            </a:extLst>
          </p:cNvPr>
          <p:cNvSpPr/>
          <p:nvPr/>
        </p:nvSpPr>
        <p:spPr>
          <a:xfrm>
            <a:off x="695401" y="1693119"/>
            <a:ext cx="4875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电容式感应天线（双线）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459AB3B-9192-FA4B-8353-50408CA75C35}"/>
              </a:ext>
            </a:extLst>
          </p:cNvPr>
          <p:cNvSpPr/>
          <p:nvPr/>
        </p:nvSpPr>
        <p:spPr>
          <a:xfrm>
            <a:off x="6494248" y="1698481"/>
            <a:ext cx="484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红外线感应天线（单线）</a:t>
            </a:r>
          </a:p>
        </p:txBody>
      </p:sp>
    </p:spTree>
    <p:extLst>
      <p:ext uri="{BB962C8B-B14F-4D97-AF65-F5344CB8AC3E}">
        <p14:creationId xmlns:p14="http://schemas.microsoft.com/office/powerpoint/2010/main" val="273206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/>
              <a:pPr/>
              <a:t>11</a:t>
            </a:fld>
            <a:endParaRPr lang="en-NZ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结构式样</a:t>
            </a:r>
            <a:endParaRPr kumimoji="1"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ADF19D8D-7957-564B-8994-494974136E11}"/>
              </a:ext>
            </a:extLst>
          </p:cNvPr>
          <p:cNvSpPr/>
          <p:nvPr/>
        </p:nvSpPr>
        <p:spPr>
          <a:xfrm>
            <a:off x="695401" y="1289968"/>
            <a:ext cx="4875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纯正品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C53A715B-B936-2347-AB86-6E9B105F0EF9}"/>
              </a:ext>
            </a:extLst>
          </p:cNvPr>
          <p:cNvSpPr/>
          <p:nvPr/>
        </p:nvSpPr>
        <p:spPr>
          <a:xfrm>
            <a:off x="6494248" y="1342309"/>
            <a:ext cx="484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市贩品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E5DE326A-8D71-A14B-986A-85D060210CBA}"/>
              </a:ext>
            </a:extLst>
          </p:cNvPr>
          <p:cNvSpPr/>
          <p:nvPr/>
        </p:nvSpPr>
        <p:spPr>
          <a:xfrm>
            <a:off x="695401" y="1693119"/>
            <a:ext cx="4875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电容式感应天线（双线）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459AB3B-9192-FA4B-8353-50408CA75C35}"/>
              </a:ext>
            </a:extLst>
          </p:cNvPr>
          <p:cNvSpPr/>
          <p:nvPr/>
        </p:nvSpPr>
        <p:spPr>
          <a:xfrm>
            <a:off x="6494248" y="1698481"/>
            <a:ext cx="4845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红外线感应天线（单线）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63" y="2161173"/>
            <a:ext cx="10561119" cy="39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/>
              <a:pPr/>
              <a:t>12</a:t>
            </a:fld>
            <a:endParaRPr lang="en-NZ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结构式样</a:t>
            </a:r>
            <a:endParaRPr kumimoji="1"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4" y="1390435"/>
            <a:ext cx="10535278" cy="488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1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58" y="1757617"/>
            <a:ext cx="5110442" cy="4211384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85E4BA3-52D9-DB4A-AD14-8AA93E0068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>
                <a:latin typeface="LEXUS 简黑 U" pitchFamily="34" charset="-122"/>
                <a:ea typeface="LEXUS 简黑 U" pitchFamily="34" charset="-122"/>
              </a:rPr>
              <a:pPr/>
              <a:t>13</a:t>
            </a:fld>
            <a:endParaRPr lang="en-NZ" dirty="0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FBC7D6BB-7885-124B-85A0-1E0D5152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6211927" cy="838202"/>
          </a:xfrm>
        </p:spPr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品质保证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6C0A9FE3-188C-4A49-9B20-EF252D1A9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66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40016" y="5017592"/>
            <a:ext cx="1872209" cy="1647184"/>
          </a:xfrm>
          <a:prstGeom prst="rect">
            <a:avLst/>
          </a:prstGeom>
          <a:noFill/>
        </p:spPr>
      </p:pic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25D73F33-0B74-4C64-8B51-F60558121777}"/>
              </a:ext>
            </a:extLst>
          </p:cNvPr>
          <p:cNvGrpSpPr/>
          <p:nvPr/>
        </p:nvGrpSpPr>
        <p:grpSpPr>
          <a:xfrm>
            <a:off x="962527" y="2116051"/>
            <a:ext cx="5291240" cy="2869277"/>
            <a:chOff x="962527" y="2116051"/>
            <a:chExt cx="5291240" cy="2869277"/>
          </a:xfrm>
        </p:grpSpPr>
        <p:pic>
          <p:nvPicPr>
            <p:cNvPr id="49" name="图片 48">
              <a:extLst>
                <a:ext uri="{FF2B5EF4-FFF2-40B4-BE49-F238E27FC236}">
                  <a16:creationId xmlns="" xmlns:a16="http://schemas.microsoft.com/office/drawing/2014/main" id="{97FA74E5-4910-B24D-A980-D9D49C6CA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27" y="2116051"/>
              <a:ext cx="5291240" cy="2869277"/>
            </a:xfrm>
            <a:prstGeom prst="roundRect">
              <a:avLst>
                <a:gd name="adj" fmla="val 1765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圆角矩形标注 49">
              <a:extLst>
                <a:ext uri="{FF2B5EF4-FFF2-40B4-BE49-F238E27FC236}">
                  <a16:creationId xmlns="" xmlns:a16="http://schemas.microsoft.com/office/drawing/2014/main" id="{336E2776-EE64-6F41-89AF-1DCE5E78C101}"/>
                </a:ext>
              </a:extLst>
            </p:cNvPr>
            <p:cNvSpPr/>
            <p:nvPr/>
          </p:nvSpPr>
          <p:spPr>
            <a:xfrm>
              <a:off x="997108" y="2132856"/>
              <a:ext cx="5242908" cy="2809460"/>
            </a:xfrm>
            <a:prstGeom prst="wedgeRoundRectCallout">
              <a:avLst>
                <a:gd name="adj1" fmla="val 67863"/>
                <a:gd name="adj2" fmla="val 43027"/>
                <a:gd name="adj3" fmla="val 1666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LEXUS 简黑 U" pitchFamily="34" charset="-122"/>
                <a:ea typeface="LEXUS 简黑 U" pitchFamily="34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9DA3E646-DA12-4285-81CC-8AC7A7F23DF7}"/>
              </a:ext>
            </a:extLst>
          </p:cNvPr>
          <p:cNvSpPr/>
          <p:nvPr/>
        </p:nvSpPr>
        <p:spPr>
          <a:xfrm>
            <a:off x="8432832" y="104099"/>
            <a:ext cx="2235168" cy="1606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图片去水印；车变白色</a:t>
            </a:r>
          </a:p>
        </p:txBody>
      </p:sp>
    </p:spTree>
    <p:extLst>
      <p:ext uri="{BB962C8B-B14F-4D97-AF65-F5344CB8AC3E}">
        <p14:creationId xmlns:p14="http://schemas.microsoft.com/office/powerpoint/2010/main" val="2754110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1" y="1476887"/>
            <a:ext cx="5406189" cy="49977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85E4BA3-52D9-DB4A-AD14-8AA93E0068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>
                <a:latin typeface="LEXUS 简黑 U" pitchFamily="34" charset="-122"/>
                <a:ea typeface="LEXUS 简黑 U" pitchFamily="34" charset="-122"/>
              </a:rPr>
              <a:pPr/>
              <a:t>14</a:t>
            </a:fld>
            <a:endParaRPr lang="en-NZ" dirty="0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FBC7D6BB-7885-124B-85A0-1E0D5152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6211927" cy="838202"/>
          </a:xfrm>
        </p:spPr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品质保证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6C0A9FE3-188C-4A49-9B20-EF252D1A95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CC66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40016" y="5017592"/>
            <a:ext cx="1872209" cy="1647184"/>
          </a:xfrm>
          <a:prstGeom prst="rect">
            <a:avLst/>
          </a:prstGeom>
          <a:noFill/>
        </p:spPr>
      </p:pic>
      <p:grpSp>
        <p:nvGrpSpPr>
          <p:cNvPr id="3" name="组合 4">
            <a:extLst>
              <a:ext uri="{FF2B5EF4-FFF2-40B4-BE49-F238E27FC236}">
                <a16:creationId xmlns="" xmlns:a16="http://schemas.microsoft.com/office/drawing/2014/main" id="{25D73F33-0B74-4C64-8B51-F60558121777}"/>
              </a:ext>
            </a:extLst>
          </p:cNvPr>
          <p:cNvGrpSpPr/>
          <p:nvPr/>
        </p:nvGrpSpPr>
        <p:grpSpPr>
          <a:xfrm>
            <a:off x="962527" y="2116051"/>
            <a:ext cx="5291240" cy="2869277"/>
            <a:chOff x="962527" y="2116051"/>
            <a:chExt cx="5291240" cy="2869277"/>
          </a:xfrm>
        </p:grpSpPr>
        <p:pic>
          <p:nvPicPr>
            <p:cNvPr id="49" name="图片 48">
              <a:extLst>
                <a:ext uri="{FF2B5EF4-FFF2-40B4-BE49-F238E27FC236}">
                  <a16:creationId xmlns="" xmlns:a16="http://schemas.microsoft.com/office/drawing/2014/main" id="{97FA74E5-4910-B24D-A980-D9D49C6CA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27" y="2116051"/>
              <a:ext cx="5291240" cy="2869277"/>
            </a:xfrm>
            <a:prstGeom prst="roundRect">
              <a:avLst>
                <a:gd name="adj" fmla="val 17653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0" name="圆角矩形标注 49">
              <a:extLst>
                <a:ext uri="{FF2B5EF4-FFF2-40B4-BE49-F238E27FC236}">
                  <a16:creationId xmlns="" xmlns:a16="http://schemas.microsoft.com/office/drawing/2014/main" id="{336E2776-EE64-6F41-89AF-1DCE5E78C101}"/>
                </a:ext>
              </a:extLst>
            </p:cNvPr>
            <p:cNvSpPr/>
            <p:nvPr/>
          </p:nvSpPr>
          <p:spPr>
            <a:xfrm>
              <a:off x="997108" y="2132856"/>
              <a:ext cx="5242908" cy="2809460"/>
            </a:xfrm>
            <a:prstGeom prst="wedgeRoundRectCallout">
              <a:avLst>
                <a:gd name="adj1" fmla="val 67863"/>
                <a:gd name="adj2" fmla="val 43027"/>
                <a:gd name="adj3" fmla="val 16667"/>
              </a:avLst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LEXUS 简黑 U" pitchFamily="34" charset="-122"/>
                <a:ea typeface="LEXUS 简黑 U" pitchFamily="34" charset="-122"/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="" xmlns:a16="http://schemas.microsoft.com/office/drawing/2014/main" id="{9DA3E646-DA12-4285-81CC-8AC7A7F23DF7}"/>
              </a:ext>
            </a:extLst>
          </p:cNvPr>
          <p:cNvSpPr/>
          <p:nvPr/>
        </p:nvSpPr>
        <p:spPr>
          <a:xfrm>
            <a:off x="8432832" y="104099"/>
            <a:ext cx="2235168" cy="1606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图片去水印；车变白色</a:t>
            </a:r>
          </a:p>
        </p:txBody>
      </p:sp>
    </p:spTree>
    <p:extLst>
      <p:ext uri="{BB962C8B-B14F-4D97-AF65-F5344CB8AC3E}">
        <p14:creationId xmlns:p14="http://schemas.microsoft.com/office/powerpoint/2010/main" val="452412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FB8D0F4-CB69-40A8-B35A-9C48B6933427}"/>
              </a:ext>
            </a:extLst>
          </p:cNvPr>
          <p:cNvGrpSpPr/>
          <p:nvPr/>
        </p:nvGrpSpPr>
        <p:grpSpPr>
          <a:xfrm>
            <a:off x="383441" y="333344"/>
            <a:ext cx="11425118" cy="700916"/>
            <a:chOff x="383441" y="333344"/>
            <a:chExt cx="11425118" cy="700916"/>
          </a:xfrm>
        </p:grpSpPr>
        <p:cxnSp>
          <p:nvCxnSpPr>
            <p:cNvPr id="12" name="直接连接符 11">
              <a:extLst>
                <a:ext uri="{FF2B5EF4-FFF2-40B4-BE49-F238E27FC236}">
                  <a16:creationId xmlns="" xmlns:a16="http://schemas.microsoft.com/office/drawing/2014/main" id="{67345873-C886-45B5-86F0-A9F4B598D771}"/>
                </a:ext>
              </a:extLst>
            </p:cNvPr>
            <p:cNvCxnSpPr>
              <a:cxnSpLocks/>
            </p:cNvCxnSpPr>
            <p:nvPr/>
          </p:nvCxnSpPr>
          <p:spPr>
            <a:xfrm>
              <a:off x="383441" y="1034260"/>
              <a:ext cx="11425118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160060B1-5C59-4981-BF1B-AE373B2C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5434" y="333344"/>
              <a:ext cx="2143125" cy="581025"/>
            </a:xfrm>
            <a:prstGeom prst="rect">
              <a:avLst/>
            </a:prstGeom>
          </p:spPr>
        </p:pic>
      </p:grpSp>
      <p:grpSp>
        <p:nvGrpSpPr>
          <p:cNvPr id="7" name="组 6"/>
          <p:cNvGrpSpPr/>
          <p:nvPr/>
        </p:nvGrpSpPr>
        <p:grpSpPr>
          <a:xfrm>
            <a:off x="99679" y="2297261"/>
            <a:ext cx="7161547" cy="3041180"/>
            <a:chOff x="-32598" y="2127168"/>
            <a:chExt cx="7799669" cy="331216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598" y="2127168"/>
              <a:ext cx="7215646" cy="33121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965" y="3131148"/>
              <a:ext cx="4695883" cy="1767209"/>
            </a:xfrm>
            <a:prstGeom prst="rect">
              <a:avLst/>
            </a:prstGeom>
          </p:spPr>
        </p:pic>
        <p:grpSp>
          <p:nvGrpSpPr>
            <p:cNvPr id="5" name="组 4"/>
            <p:cNvGrpSpPr/>
            <p:nvPr/>
          </p:nvGrpSpPr>
          <p:grpSpPr>
            <a:xfrm>
              <a:off x="26620" y="2298975"/>
              <a:ext cx="7740451" cy="2969843"/>
              <a:chOff x="119269" y="5990065"/>
              <a:chExt cx="7793690" cy="2990271"/>
            </a:xfrm>
          </p:grpSpPr>
          <p:grpSp>
            <p:nvGrpSpPr>
              <p:cNvPr id="106" name="组合 26">
                <a:extLst>
                  <a:ext uri="{FF2B5EF4-FFF2-40B4-BE49-F238E27FC236}">
                    <a16:creationId xmlns="" xmlns:a16="http://schemas.microsoft.com/office/drawing/2014/main" id="{88CA9FA4-46B4-2F48-88D4-6A690C0A90B7}"/>
                  </a:ext>
                </a:extLst>
              </p:cNvPr>
              <p:cNvGrpSpPr/>
              <p:nvPr/>
            </p:nvGrpSpPr>
            <p:grpSpPr>
              <a:xfrm>
                <a:off x="5904322" y="8157904"/>
                <a:ext cx="1726847" cy="338553"/>
                <a:chOff x="1700354" y="2081206"/>
                <a:chExt cx="1617092" cy="304376"/>
              </a:xfrm>
            </p:grpSpPr>
            <p:sp>
              <p:nvSpPr>
                <p:cNvPr id="138" name="标注: 弯曲线形(带强调线) 50">
                  <a:extLst>
                    <a:ext uri="{FF2B5EF4-FFF2-40B4-BE49-F238E27FC236}">
                      <a16:creationId xmlns="" xmlns:a16="http://schemas.microsoft.com/office/drawing/2014/main" id="{1560A08C-F5E9-974F-AF03-59A8DA19B34B}"/>
                    </a:ext>
                  </a:extLst>
                </p:cNvPr>
                <p:cNvSpPr/>
                <p:nvPr/>
              </p:nvSpPr>
              <p:spPr>
                <a:xfrm>
                  <a:off x="2145351" y="2081206"/>
                  <a:ext cx="1172095" cy="274317"/>
                </a:xfrm>
                <a:prstGeom prst="accent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-165479"/>
                    <a:gd name="adj6" fmla="val -34675"/>
                  </a:avLst>
                </a:prstGeom>
                <a:noFill/>
                <a:ln w="9525">
                  <a:solidFill>
                    <a:schemeClr val="tx2"/>
                  </a:solidFill>
                  <a:prstDash val="sysDash"/>
                  <a:tailEnd type="oval" w="sm" len="sm"/>
                </a:ln>
                <a:effectLst>
                  <a:outerShdw blurRad="50800" dist="38100" dir="5400000" algn="t" rotWithShape="0">
                    <a:schemeClr val="bg1">
                      <a:alpha val="6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BF493D"/>
                    </a:solidFill>
                    <a:latin typeface="LEXUS 简黑 U" pitchFamily="34" charset="-122"/>
                    <a:ea typeface="LEXUS 简黑 U" pitchFamily="34" charset="-122"/>
                  </a:endParaRPr>
                </a:p>
              </p:txBody>
            </p:sp>
            <p:sp>
              <p:nvSpPr>
                <p:cNvPr id="139" name="文本框 138">
                  <a:extLst>
                    <a:ext uri="{FF2B5EF4-FFF2-40B4-BE49-F238E27FC236}">
                      <a16:creationId xmlns="" xmlns:a16="http://schemas.microsoft.com/office/drawing/2014/main" id="{048F23D1-836B-1D4B-B70A-AD60078BD93B}"/>
                    </a:ext>
                  </a:extLst>
                </p:cNvPr>
                <p:cNvSpPr txBox="1"/>
                <p:nvPr/>
              </p:nvSpPr>
              <p:spPr>
                <a:xfrm>
                  <a:off x="1700354" y="2081206"/>
                  <a:ext cx="1255318" cy="304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latin typeface="LEXUS 简黑 U" pitchFamily="34" charset="-122"/>
                      <a:ea typeface="LEXUS 简黑 U" pitchFamily="34" charset="-122"/>
                    </a:rPr>
                    <a:t>后门</a:t>
                  </a:r>
                </a:p>
              </p:txBody>
            </p:sp>
          </p:grpSp>
          <p:sp>
            <p:nvSpPr>
              <p:cNvPr id="136" name="标注: 弯曲线形(带强调线) 53">
                <a:extLst>
                  <a:ext uri="{FF2B5EF4-FFF2-40B4-BE49-F238E27FC236}">
                    <a16:creationId xmlns="" xmlns:a16="http://schemas.microsoft.com/office/drawing/2014/main" id="{99FA9237-3924-B346-A8A9-6B17133F9EEC}"/>
                  </a:ext>
                </a:extLst>
              </p:cNvPr>
              <p:cNvSpPr/>
              <p:nvPr/>
            </p:nvSpPr>
            <p:spPr>
              <a:xfrm>
                <a:off x="6661312" y="6328619"/>
                <a:ext cx="1251647" cy="305120"/>
              </a:xfrm>
              <a:prstGeom prst="accent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35119"/>
                  <a:gd name="adj6" fmla="val -41640"/>
                </a:avLst>
              </a:prstGeom>
              <a:noFill/>
              <a:ln w="9525">
                <a:solidFill>
                  <a:schemeClr val="tx2"/>
                </a:solidFill>
                <a:prstDash val="sysDash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rgbClr val="BF493D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137" name="文本框 136">
                <a:extLst>
                  <a:ext uri="{FF2B5EF4-FFF2-40B4-BE49-F238E27FC236}">
                    <a16:creationId xmlns="" xmlns:a16="http://schemas.microsoft.com/office/drawing/2014/main" id="{CCCC3AC7-4D92-EB44-B046-D629AA0E5718}"/>
                  </a:ext>
                </a:extLst>
              </p:cNvPr>
              <p:cNvSpPr txBox="1"/>
              <p:nvPr/>
            </p:nvSpPr>
            <p:spPr>
              <a:xfrm flipH="1">
                <a:off x="6483577" y="6309612"/>
                <a:ext cx="100938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油箱盖</a:t>
                </a:r>
              </a:p>
            </p:txBody>
          </p:sp>
          <p:sp>
            <p:nvSpPr>
              <p:cNvPr id="134" name="标注: 弯曲线形(带强调线) 59">
                <a:extLst>
                  <a:ext uri="{FF2B5EF4-FFF2-40B4-BE49-F238E27FC236}">
                    <a16:creationId xmlns="" xmlns:a16="http://schemas.microsoft.com/office/drawing/2014/main" id="{B6856007-6ABD-E642-8C70-A57126133D6A}"/>
                  </a:ext>
                </a:extLst>
              </p:cNvPr>
              <p:cNvSpPr/>
              <p:nvPr/>
            </p:nvSpPr>
            <p:spPr>
              <a:xfrm>
                <a:off x="6661312" y="6946590"/>
                <a:ext cx="1251647" cy="305120"/>
              </a:xfrm>
              <a:prstGeom prst="accent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77647"/>
                  <a:gd name="adj6" fmla="val -30879"/>
                </a:avLst>
              </a:prstGeom>
              <a:noFill/>
              <a:ln w="9525">
                <a:solidFill>
                  <a:schemeClr val="tx2"/>
                </a:solidFill>
                <a:prstDash val="sysDash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rgbClr val="BF493D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135" name="文本框 134">
                <a:extLst>
                  <a:ext uri="{FF2B5EF4-FFF2-40B4-BE49-F238E27FC236}">
                    <a16:creationId xmlns="" xmlns:a16="http://schemas.microsoft.com/office/drawing/2014/main" id="{C51ADED9-A671-384F-8704-3B39A98A244C}"/>
                  </a:ext>
                </a:extLst>
              </p:cNvPr>
              <p:cNvSpPr txBox="1"/>
              <p:nvPr/>
            </p:nvSpPr>
            <p:spPr>
              <a:xfrm flipH="1">
                <a:off x="6476725" y="6902994"/>
                <a:ext cx="12282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后保险杠</a:t>
                </a:r>
              </a:p>
            </p:txBody>
          </p:sp>
          <p:sp>
            <p:nvSpPr>
              <p:cNvPr id="132" name="标注: 弯曲线形(带强调线) 32">
                <a:extLst>
                  <a:ext uri="{FF2B5EF4-FFF2-40B4-BE49-F238E27FC236}">
                    <a16:creationId xmlns="" xmlns:a16="http://schemas.microsoft.com/office/drawing/2014/main" id="{406A38EE-D9A0-E247-8952-728F9153162D}"/>
                  </a:ext>
                </a:extLst>
              </p:cNvPr>
              <p:cNvSpPr/>
              <p:nvPr/>
            </p:nvSpPr>
            <p:spPr>
              <a:xfrm flipH="1">
                <a:off x="119269" y="6528601"/>
                <a:ext cx="1251647" cy="305120"/>
              </a:xfrm>
              <a:prstGeom prst="accent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64881"/>
                  <a:gd name="adj6" fmla="val -70895"/>
                </a:avLst>
              </a:prstGeom>
              <a:noFill/>
              <a:ln w="9525">
                <a:solidFill>
                  <a:schemeClr val="tx2"/>
                </a:solidFill>
                <a:prstDash val="sysDash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rgbClr val="BF493D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133" name="文本框 132">
                <a:extLst>
                  <a:ext uri="{FF2B5EF4-FFF2-40B4-BE49-F238E27FC236}">
                    <a16:creationId xmlns="" xmlns:a16="http://schemas.microsoft.com/office/drawing/2014/main" id="{9DE47F06-266B-A14B-B2A7-9548C8C1C1E2}"/>
                  </a:ext>
                </a:extLst>
              </p:cNvPr>
              <p:cNvSpPr txBox="1"/>
              <p:nvPr/>
            </p:nvSpPr>
            <p:spPr>
              <a:xfrm>
                <a:off x="558692" y="6515772"/>
                <a:ext cx="970585" cy="371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引擎盖</a:t>
                </a:r>
              </a:p>
            </p:txBody>
          </p:sp>
          <p:sp>
            <p:nvSpPr>
              <p:cNvPr id="130" name="标注: 弯曲线形(带强调线) 38">
                <a:extLst>
                  <a:ext uri="{FF2B5EF4-FFF2-40B4-BE49-F238E27FC236}">
                    <a16:creationId xmlns="" xmlns:a16="http://schemas.microsoft.com/office/drawing/2014/main" id="{7B33411B-FFA9-E447-82DB-9D84B25BC251}"/>
                  </a:ext>
                </a:extLst>
              </p:cNvPr>
              <p:cNvSpPr/>
              <p:nvPr/>
            </p:nvSpPr>
            <p:spPr>
              <a:xfrm flipH="1">
                <a:off x="211868" y="7456883"/>
                <a:ext cx="918502" cy="321838"/>
              </a:xfrm>
              <a:prstGeom prst="accentCallout2">
                <a:avLst>
                  <a:gd name="adj1" fmla="val 18750"/>
                  <a:gd name="adj2" fmla="val -8333"/>
                  <a:gd name="adj3" fmla="val 24223"/>
                  <a:gd name="adj4" fmla="val -16667"/>
                  <a:gd name="adj5" fmla="val 51784"/>
                  <a:gd name="adj6" fmla="val -40943"/>
                </a:avLst>
              </a:prstGeom>
              <a:noFill/>
              <a:ln w="9525">
                <a:solidFill>
                  <a:schemeClr val="tx2"/>
                </a:solidFill>
                <a:prstDash val="sysDash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131" name="文本框 130">
                <a:extLst>
                  <a:ext uri="{FF2B5EF4-FFF2-40B4-BE49-F238E27FC236}">
                    <a16:creationId xmlns="" xmlns:a16="http://schemas.microsoft.com/office/drawing/2014/main" id="{2360FAC5-BC4F-2C49-8C9B-A85C678D365D}"/>
                  </a:ext>
                </a:extLst>
              </p:cNvPr>
              <p:cNvSpPr txBox="1"/>
              <p:nvPr/>
            </p:nvSpPr>
            <p:spPr>
              <a:xfrm>
                <a:off x="127686" y="7440166"/>
                <a:ext cx="115421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前保险杠</a:t>
                </a:r>
              </a:p>
            </p:txBody>
          </p:sp>
          <p:grpSp>
            <p:nvGrpSpPr>
              <p:cNvPr id="115" name="组合 20">
                <a:extLst>
                  <a:ext uri="{FF2B5EF4-FFF2-40B4-BE49-F238E27FC236}">
                    <a16:creationId xmlns="" xmlns:a16="http://schemas.microsoft.com/office/drawing/2014/main" id="{61EC399B-01C9-B44C-A192-E62ECC4C8D36}"/>
                  </a:ext>
                </a:extLst>
              </p:cNvPr>
              <p:cNvGrpSpPr/>
              <p:nvPr/>
            </p:nvGrpSpPr>
            <p:grpSpPr>
              <a:xfrm>
                <a:off x="4317987" y="8636748"/>
                <a:ext cx="1358790" cy="343588"/>
                <a:chOff x="2045019" y="2081206"/>
                <a:chExt cx="1272427" cy="308902"/>
              </a:xfrm>
            </p:grpSpPr>
            <p:sp>
              <p:nvSpPr>
                <p:cNvPr id="123" name="标注: 弯曲线形(带强调线) 41">
                  <a:extLst>
                    <a:ext uri="{FF2B5EF4-FFF2-40B4-BE49-F238E27FC236}">
                      <a16:creationId xmlns="" xmlns:a16="http://schemas.microsoft.com/office/drawing/2014/main" id="{0A68034E-4739-0144-B900-05D5EFEE4D88}"/>
                    </a:ext>
                  </a:extLst>
                </p:cNvPr>
                <p:cNvSpPr/>
                <p:nvPr/>
              </p:nvSpPr>
              <p:spPr>
                <a:xfrm>
                  <a:off x="2145351" y="2081206"/>
                  <a:ext cx="1172095" cy="274317"/>
                </a:xfrm>
                <a:prstGeom prst="accent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-421434"/>
                    <a:gd name="adj6" fmla="val -58358"/>
                  </a:avLst>
                </a:prstGeom>
                <a:noFill/>
                <a:ln w="9525">
                  <a:solidFill>
                    <a:schemeClr val="tx2"/>
                  </a:solidFill>
                  <a:prstDash val="sysDash"/>
                  <a:tailEnd type="oval" w="sm" len="sm"/>
                </a:ln>
                <a:effectLst>
                  <a:outerShdw blurRad="50800" dist="38100" dir="5400000" algn="t" rotWithShape="0">
                    <a:schemeClr val="bg1">
                      <a:alpha val="6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BF493D"/>
                    </a:solidFill>
                    <a:latin typeface="LEXUS 简黑 U" pitchFamily="34" charset="-122"/>
                    <a:ea typeface="LEXUS 简黑 U" pitchFamily="34" charset="-122"/>
                  </a:endParaRPr>
                </a:p>
              </p:txBody>
            </p:sp>
            <p:sp>
              <p:nvSpPr>
                <p:cNvPr id="124" name="文本框 123">
                  <a:extLst>
                    <a:ext uri="{FF2B5EF4-FFF2-40B4-BE49-F238E27FC236}">
                      <a16:creationId xmlns="" xmlns:a16="http://schemas.microsoft.com/office/drawing/2014/main" id="{3E7C4E7C-AF9A-9447-8685-F32470A2056B}"/>
                    </a:ext>
                  </a:extLst>
                </p:cNvPr>
                <p:cNvSpPr txBox="1"/>
                <p:nvPr/>
              </p:nvSpPr>
              <p:spPr>
                <a:xfrm>
                  <a:off x="2045019" y="2085732"/>
                  <a:ext cx="1194350" cy="304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600" b="1" dirty="0">
                      <a:latin typeface="LEXUS 简黑 U" pitchFamily="34" charset="-122"/>
                      <a:ea typeface="LEXUS 简黑 U" pitchFamily="34" charset="-122"/>
                    </a:rPr>
                    <a:t>翼子板</a:t>
                  </a:r>
                </a:p>
              </p:txBody>
            </p:sp>
          </p:grpSp>
          <p:grpSp>
            <p:nvGrpSpPr>
              <p:cNvPr id="116" name="组合 23">
                <a:extLst>
                  <a:ext uri="{FF2B5EF4-FFF2-40B4-BE49-F238E27FC236}">
                    <a16:creationId xmlns="" xmlns:a16="http://schemas.microsoft.com/office/drawing/2014/main" id="{A547669D-5074-0940-B90F-601A57DAA654}"/>
                  </a:ext>
                </a:extLst>
              </p:cNvPr>
              <p:cNvGrpSpPr/>
              <p:nvPr/>
            </p:nvGrpSpPr>
            <p:grpSpPr>
              <a:xfrm>
                <a:off x="5066979" y="8460813"/>
                <a:ext cx="1611005" cy="344650"/>
                <a:chOff x="1808833" y="2081206"/>
                <a:chExt cx="1508613" cy="309857"/>
              </a:xfrm>
            </p:grpSpPr>
            <p:sp>
              <p:nvSpPr>
                <p:cNvPr id="121" name="标注: 弯曲线形(带强调线) 47">
                  <a:extLst>
                    <a:ext uri="{FF2B5EF4-FFF2-40B4-BE49-F238E27FC236}">
                      <a16:creationId xmlns="" xmlns:a16="http://schemas.microsoft.com/office/drawing/2014/main" id="{D2173941-2929-7548-8DE1-6DAF911122CD}"/>
                    </a:ext>
                  </a:extLst>
                </p:cNvPr>
                <p:cNvSpPr/>
                <p:nvPr/>
              </p:nvSpPr>
              <p:spPr>
                <a:xfrm>
                  <a:off x="2145351" y="2081206"/>
                  <a:ext cx="1172095" cy="274317"/>
                </a:xfrm>
                <a:prstGeom prst="accentCallout2">
                  <a:avLst>
                    <a:gd name="adj1" fmla="val 18750"/>
                    <a:gd name="adj2" fmla="val -8333"/>
                    <a:gd name="adj3" fmla="val 18750"/>
                    <a:gd name="adj4" fmla="val -16667"/>
                    <a:gd name="adj5" fmla="val -162504"/>
                    <a:gd name="adj6" fmla="val -31192"/>
                  </a:avLst>
                </a:prstGeom>
                <a:noFill/>
                <a:ln w="9525">
                  <a:solidFill>
                    <a:schemeClr val="tx2"/>
                  </a:solidFill>
                  <a:prstDash val="sysDash"/>
                  <a:tailEnd type="oval" w="sm" len="sm"/>
                </a:ln>
                <a:effectLst>
                  <a:outerShdw blurRad="50800" dist="38100" dir="5400000" algn="t" rotWithShape="0">
                    <a:schemeClr val="bg1">
                      <a:alpha val="64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>
                    <a:solidFill>
                      <a:srgbClr val="BF493D"/>
                    </a:solidFill>
                    <a:latin typeface="LEXUS 简黑 U" pitchFamily="34" charset="-122"/>
                    <a:ea typeface="LEXUS 简黑 U" pitchFamily="34" charset="-122"/>
                  </a:endParaRPr>
                </a:p>
              </p:txBody>
            </p:sp>
            <p:sp>
              <p:nvSpPr>
                <p:cNvPr id="122" name="文本框 121">
                  <a:extLst>
                    <a:ext uri="{FF2B5EF4-FFF2-40B4-BE49-F238E27FC236}">
                      <a16:creationId xmlns="" xmlns:a16="http://schemas.microsoft.com/office/drawing/2014/main" id="{938D42C7-48DC-7849-880D-4894C68E9142}"/>
                    </a:ext>
                  </a:extLst>
                </p:cNvPr>
                <p:cNvSpPr txBox="1"/>
                <p:nvPr/>
              </p:nvSpPr>
              <p:spPr>
                <a:xfrm>
                  <a:off x="1808833" y="2086687"/>
                  <a:ext cx="1050957" cy="304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sz="1600" b="1" dirty="0">
                      <a:latin typeface="LEXUS 简黑 U" pitchFamily="34" charset="-122"/>
                      <a:ea typeface="LEXUS 简黑 U" pitchFamily="34" charset="-122"/>
                    </a:rPr>
                    <a:t>前门</a:t>
                  </a:r>
                </a:p>
              </p:txBody>
            </p:sp>
          </p:grpSp>
          <p:sp>
            <p:nvSpPr>
              <p:cNvPr id="117" name="标注: 弯曲线形(带强调线) 53">
                <a:extLst>
                  <a:ext uri="{FF2B5EF4-FFF2-40B4-BE49-F238E27FC236}">
                    <a16:creationId xmlns="" xmlns:a16="http://schemas.microsoft.com/office/drawing/2014/main" id="{C2FEEDC8-35DB-EA43-9719-3D89E605D3FD}"/>
                  </a:ext>
                </a:extLst>
              </p:cNvPr>
              <p:cNvSpPr/>
              <p:nvPr/>
            </p:nvSpPr>
            <p:spPr>
              <a:xfrm>
                <a:off x="5339236" y="5993389"/>
                <a:ext cx="1251647" cy="305120"/>
              </a:xfrm>
              <a:prstGeom prst="accent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208566"/>
                  <a:gd name="adj6" fmla="val -41640"/>
                </a:avLst>
              </a:prstGeom>
              <a:noFill/>
              <a:ln w="9525">
                <a:solidFill>
                  <a:schemeClr val="tx2"/>
                </a:solidFill>
                <a:prstDash val="sysDash"/>
                <a:tailEnd type="oval" w="sm" len="sm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="" xmlns:a16="http://schemas.microsoft.com/office/drawing/2014/main" id="{98A78C7C-755F-5940-B8A5-C3385E05C709}"/>
                  </a:ext>
                </a:extLst>
              </p:cNvPr>
              <p:cNvSpPr txBox="1"/>
              <p:nvPr/>
            </p:nvSpPr>
            <p:spPr>
              <a:xfrm flipH="1">
                <a:off x="5128279" y="5990065"/>
                <a:ext cx="127304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LEXUS 简黑 U" pitchFamily="34" charset="-122"/>
                    <a:ea typeface="LEXUS 简黑 U" pitchFamily="34" charset="-122"/>
                  </a:rPr>
                  <a:t>后视镜壳</a:t>
                </a:r>
              </a:p>
            </p:txBody>
          </p:sp>
        </p:grpSp>
      </p:grpSp>
      <p:sp>
        <p:nvSpPr>
          <p:cNvPr id="31" name="Text Placeholder 6">
            <a:extLst>
              <a:ext uri="{FF2B5EF4-FFF2-40B4-BE49-F238E27FC236}">
                <a16:creationId xmlns="" xmlns:a16="http://schemas.microsoft.com/office/drawing/2014/main" id="{41165D5D-6822-E34D-A46D-802A0374BAF6}"/>
              </a:ext>
            </a:extLst>
          </p:cNvPr>
          <p:cNvSpPr txBox="1">
            <a:spLocks/>
          </p:cNvSpPr>
          <p:nvPr/>
        </p:nvSpPr>
        <p:spPr>
          <a:xfrm>
            <a:off x="7261226" y="2298975"/>
            <a:ext cx="4521298" cy="12229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车漆保护膜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A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套餐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—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前保险杠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+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后保险杠</a:t>
            </a:r>
            <a:endParaRPr lang="en-US" altLang="zh-CN" sz="1800" b="1" smtClean="0">
              <a:latin typeface="LEXUS 简黑 U" pitchFamily="34" charset="-122"/>
              <a:ea typeface="LEXUS 简黑 U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车漆保护膜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B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套餐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—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引擎盖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+</a:t>
            </a:r>
            <a:r>
              <a:rPr lang="zh-CN" altLang="en-US" sz="1800" b="1" smtClean="0">
                <a:latin typeface="LEXUS 简黑 U" pitchFamily="34" charset="-122"/>
                <a:ea typeface="LEXUS 简黑 U" pitchFamily="34" charset="-122"/>
              </a:rPr>
              <a:t>后视镜壳*</a:t>
            </a:r>
            <a:r>
              <a:rPr lang="en-US" altLang="zh-CN" sz="1800" b="1" smtClean="0">
                <a:latin typeface="LEXUS 简黑 U" pitchFamily="34" charset="-122"/>
                <a:ea typeface="LEXUS 简黑 U" pitchFamily="34" charset="-122"/>
              </a:rPr>
              <a:t>2</a:t>
            </a:r>
            <a:endParaRPr lang="en-US" altLang="zh-CN" sz="1800" b="1" dirty="0">
              <a:latin typeface="LEXUS 简黑 U" pitchFamily="34" charset="-122"/>
              <a:ea typeface="LEXUS 简黑 U" pitchFamily="34" charset="-122"/>
            </a:endParaRPr>
          </a:p>
        </p:txBody>
      </p:sp>
      <p:graphicFrame>
        <p:nvGraphicFramePr>
          <p:cNvPr id="32" name="表格 31">
            <a:extLst>
              <a:ext uri="{FF2B5EF4-FFF2-40B4-BE49-F238E27FC236}">
                <a16:creationId xmlns="" xmlns:a16="http://schemas.microsoft.com/office/drawing/2014/main" id="{A654F3CF-88FB-DC4F-A701-2D95AA5DA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616199"/>
              </p:ext>
            </p:extLst>
          </p:nvPr>
        </p:nvGraphicFramePr>
        <p:xfrm>
          <a:off x="7264110" y="4113747"/>
          <a:ext cx="4521299" cy="16422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39735">
                  <a:extLst>
                    <a:ext uri="{9D8B030D-6E8A-4147-A177-3AD203B41FA5}">
                      <a16:colId xmlns="" xmlns:a16="http://schemas.microsoft.com/office/drawing/2014/main" val="1036135010"/>
                    </a:ext>
                  </a:extLst>
                </a:gridCol>
                <a:gridCol w="1392572">
                  <a:extLst>
                    <a:ext uri="{9D8B030D-6E8A-4147-A177-3AD203B41FA5}">
                      <a16:colId xmlns="" xmlns:a16="http://schemas.microsoft.com/office/drawing/2014/main" val="3235536126"/>
                    </a:ext>
                  </a:extLst>
                </a:gridCol>
                <a:gridCol w="1188992">
                  <a:extLst>
                    <a:ext uri="{9D8B030D-6E8A-4147-A177-3AD203B41FA5}">
                      <a16:colId xmlns="" xmlns:a16="http://schemas.microsoft.com/office/drawing/2014/main" val="51048414"/>
                    </a:ext>
                  </a:extLst>
                </a:gridCol>
              </a:tblGrid>
              <a:tr h="3284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品名</a:t>
                      </a:r>
                      <a:endParaRPr lang="zh-CN" altLang="en-US" sz="1400" b="1" i="0" u="none" strike="noStrike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适用部位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所需数量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017175718"/>
                  </a:ext>
                </a:extLst>
              </a:tr>
              <a:tr h="32845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车漆保护膜</a:t>
                      </a:r>
                      <a:b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</a:br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补给包</a:t>
                      </a:r>
                      <a:endParaRPr lang="en-US" altLang="zh-CN" sz="140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※</a:t>
                      </a:r>
                      <a:r>
                        <a:rPr lang="zh-CN" alt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用于灵活定制或售后修补</a:t>
                      </a:r>
                      <a:endParaRPr lang="zh-CN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前保险杠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11 </a:t>
                      </a:r>
                      <a:endParaRPr lang="en-US" altLang="zh-CN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2569203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后保险杠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9 </a:t>
                      </a:r>
                      <a:endParaRPr lang="en-US" altLang="zh-CN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13872962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引擎盖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17 </a:t>
                      </a:r>
                      <a:endParaRPr lang="en-US" altLang="zh-CN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149071158"/>
                  </a:ext>
                </a:extLst>
              </a:tr>
              <a:tr h="3284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后视镜壳（单侧）</a:t>
                      </a:r>
                      <a:endParaRPr lang="zh-CN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dirty="0">
                          <a:solidFill>
                            <a:schemeClr val="tx1"/>
                          </a:solidFill>
                          <a:effectLst/>
                          <a:latin typeface="LEXUS-HeiS-Medium-U Medium" panose="020B0604050101010104" pitchFamily="34" charset="-122"/>
                          <a:ea typeface="LEXUS-HeiS-Medium-U Medium" panose="020B0604050101010104" pitchFamily="34" charset="-122"/>
                        </a:rPr>
                        <a:t>1 </a:t>
                      </a:r>
                      <a:endParaRPr lang="en-US" altLang="zh-CN" sz="1400" b="1" i="0" u="none" strike="noStrike" dirty="0">
                        <a:solidFill>
                          <a:schemeClr val="tx1"/>
                        </a:solidFill>
                        <a:effectLst/>
                        <a:latin typeface="LEXUS-HeiS-Medium-U Medium" panose="020B0604050101010104" pitchFamily="34" charset="-122"/>
                        <a:ea typeface="LEXUS-HeiS-Medium-U Medium" panose="020B0604050101010104" pitchFamily="34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58841052"/>
                  </a:ext>
                </a:extLst>
              </a:tr>
            </a:tbl>
          </a:graphicData>
        </a:graphic>
      </p:graphicFrame>
      <p:sp>
        <p:nvSpPr>
          <p:cNvPr id="33" name="标题 2">
            <a:extLst>
              <a:ext uri="{FF2B5EF4-FFF2-40B4-BE49-F238E27FC236}">
                <a16:creationId xmlns="" xmlns:a16="http://schemas.microsoft.com/office/drawing/2014/main" id="{189024A7-9472-3647-AEF8-5D7949ED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90" y="234931"/>
            <a:ext cx="9203974" cy="838202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latin typeface="LEXUS 简黑 U" pitchFamily="34" charset="-122"/>
                <a:ea typeface="LEXUS 简黑 U" pitchFamily="34" charset="-122"/>
              </a:rPr>
              <a:t>新商品回顾</a:t>
            </a:r>
            <a:r>
              <a:rPr lang="en-US" altLang="zh-CN" sz="2800" b="1" dirty="0">
                <a:latin typeface="LEXUS 简黑 U" pitchFamily="34" charset="-122"/>
                <a:ea typeface="LEXUS 简黑 U" pitchFamily="34" charset="-122"/>
              </a:rPr>
              <a:t>——ES</a:t>
            </a:r>
            <a:r>
              <a:rPr lang="zh-CN" altLang="en-US" sz="2800" b="1" dirty="0">
                <a:latin typeface="LEXUS 简黑 U" pitchFamily="34" charset="-122"/>
                <a:ea typeface="LEXUS 简黑 U" pitchFamily="34" charset="-122"/>
              </a:rPr>
              <a:t>专属车漆保护膜补给包</a:t>
            </a:r>
            <a:endParaRPr kumimoji="1" lang="zh-CN" altLang="en-US" sz="2800" b="1" dirty="0">
              <a:latin typeface="LEXUS 简黑 U" pitchFamily="34" charset="-122"/>
              <a:ea typeface="LEXUS 简黑 U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06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="" xmlns:a16="http://schemas.microsoft.com/office/drawing/2014/main" id="{EFB8D0F4-CB69-40A8-B35A-9C48B6933427}"/>
              </a:ext>
            </a:extLst>
          </p:cNvPr>
          <p:cNvGrpSpPr/>
          <p:nvPr/>
        </p:nvGrpSpPr>
        <p:grpSpPr>
          <a:xfrm>
            <a:off x="383441" y="333344"/>
            <a:ext cx="11425118" cy="700916"/>
            <a:chOff x="383441" y="333344"/>
            <a:chExt cx="11425118" cy="700916"/>
          </a:xfrm>
        </p:grpSpPr>
        <p:cxnSp>
          <p:nvCxnSpPr>
            <p:cNvPr id="12" name="直接连接符 11">
              <a:extLst>
                <a:ext uri="{FF2B5EF4-FFF2-40B4-BE49-F238E27FC236}">
                  <a16:creationId xmlns="" xmlns:a16="http://schemas.microsoft.com/office/drawing/2014/main" id="{67345873-C886-45B5-86F0-A9F4B598D771}"/>
                </a:ext>
              </a:extLst>
            </p:cNvPr>
            <p:cNvCxnSpPr>
              <a:cxnSpLocks/>
            </p:cNvCxnSpPr>
            <p:nvPr/>
          </p:nvCxnSpPr>
          <p:spPr>
            <a:xfrm>
              <a:off x="383441" y="1034260"/>
              <a:ext cx="11425118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160060B1-5C59-4981-BF1B-AE373B2CF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65434" y="333344"/>
              <a:ext cx="2143125" cy="581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BA6B7BBE-9F30-47D4-8F73-8872EEBE9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40" y="3086666"/>
            <a:ext cx="5429250" cy="32861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BC7AF03F-9193-4ED9-BC0C-CA5C2592BA70}"/>
              </a:ext>
            </a:extLst>
          </p:cNvPr>
          <p:cNvSpPr/>
          <p:nvPr/>
        </p:nvSpPr>
        <p:spPr>
          <a:xfrm>
            <a:off x="4839821" y="4662364"/>
            <a:ext cx="2026680" cy="950388"/>
          </a:xfrm>
          <a:custGeom>
            <a:avLst/>
            <a:gdLst>
              <a:gd name="connsiteX0" fmla="*/ 0 w 2118049"/>
              <a:gd name="connsiteY0" fmla="*/ 0 h 895739"/>
              <a:gd name="connsiteX1" fmla="*/ 2118049 w 2118049"/>
              <a:gd name="connsiteY1" fmla="*/ 0 h 895739"/>
              <a:gd name="connsiteX2" fmla="*/ 2118049 w 2118049"/>
              <a:gd name="connsiteY2" fmla="*/ 895739 h 895739"/>
              <a:gd name="connsiteX3" fmla="*/ 0 w 2118049"/>
              <a:gd name="connsiteY3" fmla="*/ 895739 h 895739"/>
              <a:gd name="connsiteX4" fmla="*/ 0 w 2118049"/>
              <a:gd name="connsiteY4" fmla="*/ 0 h 895739"/>
              <a:gd name="connsiteX0" fmla="*/ 0 w 2118049"/>
              <a:gd name="connsiteY0" fmla="*/ 0 h 895739"/>
              <a:gd name="connsiteX1" fmla="*/ 1847462 w 2118049"/>
              <a:gd name="connsiteY1" fmla="*/ 177282 h 895739"/>
              <a:gd name="connsiteX2" fmla="*/ 2118049 w 2118049"/>
              <a:gd name="connsiteY2" fmla="*/ 895739 h 895739"/>
              <a:gd name="connsiteX3" fmla="*/ 0 w 2118049"/>
              <a:gd name="connsiteY3" fmla="*/ 895739 h 895739"/>
              <a:gd name="connsiteX4" fmla="*/ 0 w 2118049"/>
              <a:gd name="connsiteY4" fmla="*/ 0 h 895739"/>
              <a:gd name="connsiteX0" fmla="*/ 0 w 2118049"/>
              <a:gd name="connsiteY0" fmla="*/ 0 h 895739"/>
              <a:gd name="connsiteX1" fmla="*/ 1847462 w 2118049"/>
              <a:gd name="connsiteY1" fmla="*/ 177282 h 895739"/>
              <a:gd name="connsiteX2" fmla="*/ 2043404 w 2118049"/>
              <a:gd name="connsiteY2" fmla="*/ 522515 h 895739"/>
              <a:gd name="connsiteX3" fmla="*/ 2118049 w 2118049"/>
              <a:gd name="connsiteY3" fmla="*/ 895739 h 895739"/>
              <a:gd name="connsiteX4" fmla="*/ 0 w 2118049"/>
              <a:gd name="connsiteY4" fmla="*/ 895739 h 895739"/>
              <a:gd name="connsiteX5" fmla="*/ 0 w 2118049"/>
              <a:gd name="connsiteY5" fmla="*/ 0 h 895739"/>
              <a:gd name="connsiteX0" fmla="*/ 0 w 2043404"/>
              <a:gd name="connsiteY0" fmla="*/ 0 h 895739"/>
              <a:gd name="connsiteX1" fmla="*/ 1847462 w 2043404"/>
              <a:gd name="connsiteY1" fmla="*/ 177282 h 895739"/>
              <a:gd name="connsiteX2" fmla="*/ 2043404 w 2043404"/>
              <a:gd name="connsiteY2" fmla="*/ 522515 h 895739"/>
              <a:gd name="connsiteX3" fmla="*/ 1707502 w 2043404"/>
              <a:gd name="connsiteY3" fmla="*/ 830425 h 895739"/>
              <a:gd name="connsiteX4" fmla="*/ 0 w 2043404"/>
              <a:gd name="connsiteY4" fmla="*/ 895739 h 895739"/>
              <a:gd name="connsiteX5" fmla="*/ 0 w 2043404"/>
              <a:gd name="connsiteY5" fmla="*/ 0 h 895739"/>
              <a:gd name="connsiteX0" fmla="*/ 0 w 2043404"/>
              <a:gd name="connsiteY0" fmla="*/ 0 h 914400"/>
              <a:gd name="connsiteX1" fmla="*/ 1847462 w 2043404"/>
              <a:gd name="connsiteY1" fmla="*/ 177282 h 914400"/>
              <a:gd name="connsiteX2" fmla="*/ 2043404 w 2043404"/>
              <a:gd name="connsiteY2" fmla="*/ 522515 h 914400"/>
              <a:gd name="connsiteX3" fmla="*/ 1950098 w 2043404"/>
              <a:gd name="connsiteY3" fmla="*/ 914400 h 914400"/>
              <a:gd name="connsiteX4" fmla="*/ 1707502 w 2043404"/>
              <a:gd name="connsiteY4" fmla="*/ 830425 h 914400"/>
              <a:gd name="connsiteX5" fmla="*/ 0 w 2043404"/>
              <a:gd name="connsiteY5" fmla="*/ 895739 h 914400"/>
              <a:gd name="connsiteX6" fmla="*/ 0 w 2043404"/>
              <a:gd name="connsiteY6" fmla="*/ 0 h 914400"/>
              <a:gd name="connsiteX0" fmla="*/ 0 w 2043404"/>
              <a:gd name="connsiteY0" fmla="*/ 0 h 914400"/>
              <a:gd name="connsiteX1" fmla="*/ 1847462 w 2043404"/>
              <a:gd name="connsiteY1" fmla="*/ 177282 h 914400"/>
              <a:gd name="connsiteX2" fmla="*/ 2043404 w 2043404"/>
              <a:gd name="connsiteY2" fmla="*/ 522515 h 914400"/>
              <a:gd name="connsiteX3" fmla="*/ 1950098 w 2043404"/>
              <a:gd name="connsiteY3" fmla="*/ 914400 h 914400"/>
              <a:gd name="connsiteX4" fmla="*/ 1688106 w 2043404"/>
              <a:gd name="connsiteY4" fmla="*/ 888614 h 914400"/>
              <a:gd name="connsiteX5" fmla="*/ 0 w 2043404"/>
              <a:gd name="connsiteY5" fmla="*/ 895739 h 914400"/>
              <a:gd name="connsiteX6" fmla="*/ 0 w 2043404"/>
              <a:gd name="connsiteY6" fmla="*/ 0 h 914400"/>
              <a:gd name="connsiteX0" fmla="*/ 0 w 2043404"/>
              <a:gd name="connsiteY0" fmla="*/ 0 h 895739"/>
              <a:gd name="connsiteX1" fmla="*/ 1847462 w 2043404"/>
              <a:gd name="connsiteY1" fmla="*/ 177282 h 895739"/>
              <a:gd name="connsiteX2" fmla="*/ 2043404 w 2043404"/>
              <a:gd name="connsiteY2" fmla="*/ 522515 h 895739"/>
              <a:gd name="connsiteX3" fmla="*/ 1900222 w 2043404"/>
              <a:gd name="connsiteY3" fmla="*/ 850669 h 895739"/>
              <a:gd name="connsiteX4" fmla="*/ 1688106 w 2043404"/>
              <a:gd name="connsiteY4" fmla="*/ 888614 h 895739"/>
              <a:gd name="connsiteX5" fmla="*/ 0 w 2043404"/>
              <a:gd name="connsiteY5" fmla="*/ 895739 h 895739"/>
              <a:gd name="connsiteX6" fmla="*/ 0 w 2043404"/>
              <a:gd name="connsiteY6" fmla="*/ 0 h 895739"/>
              <a:gd name="connsiteX0" fmla="*/ 0 w 2043404"/>
              <a:gd name="connsiteY0" fmla="*/ 0 h 895739"/>
              <a:gd name="connsiteX1" fmla="*/ 1847462 w 2043404"/>
              <a:gd name="connsiteY1" fmla="*/ 177282 h 895739"/>
              <a:gd name="connsiteX2" fmla="*/ 2043404 w 2043404"/>
              <a:gd name="connsiteY2" fmla="*/ 522515 h 895739"/>
              <a:gd name="connsiteX3" fmla="*/ 1966724 w 2043404"/>
              <a:gd name="connsiteY3" fmla="*/ 872836 h 895739"/>
              <a:gd name="connsiteX4" fmla="*/ 1688106 w 2043404"/>
              <a:gd name="connsiteY4" fmla="*/ 888614 h 895739"/>
              <a:gd name="connsiteX5" fmla="*/ 0 w 2043404"/>
              <a:gd name="connsiteY5" fmla="*/ 895739 h 895739"/>
              <a:gd name="connsiteX6" fmla="*/ 0 w 2043404"/>
              <a:gd name="connsiteY6" fmla="*/ 0 h 895739"/>
              <a:gd name="connsiteX0" fmla="*/ 0 w 1996299"/>
              <a:gd name="connsiteY0" fmla="*/ 0 h 895739"/>
              <a:gd name="connsiteX1" fmla="*/ 1847462 w 1996299"/>
              <a:gd name="connsiteY1" fmla="*/ 177282 h 895739"/>
              <a:gd name="connsiteX2" fmla="*/ 1996299 w 1996299"/>
              <a:gd name="connsiteY2" fmla="*/ 519745 h 895739"/>
              <a:gd name="connsiteX3" fmla="*/ 1966724 w 1996299"/>
              <a:gd name="connsiteY3" fmla="*/ 872836 h 895739"/>
              <a:gd name="connsiteX4" fmla="*/ 1688106 w 1996299"/>
              <a:gd name="connsiteY4" fmla="*/ 888614 h 895739"/>
              <a:gd name="connsiteX5" fmla="*/ 0 w 1996299"/>
              <a:gd name="connsiteY5" fmla="*/ 895739 h 895739"/>
              <a:gd name="connsiteX6" fmla="*/ 0 w 1996299"/>
              <a:gd name="connsiteY6" fmla="*/ 0 h 895739"/>
              <a:gd name="connsiteX0" fmla="*/ 0 w 2034040"/>
              <a:gd name="connsiteY0" fmla="*/ 0 h 895739"/>
              <a:gd name="connsiteX1" fmla="*/ 2019258 w 2034040"/>
              <a:gd name="connsiteY1" fmla="*/ 160656 h 895739"/>
              <a:gd name="connsiteX2" fmla="*/ 1996299 w 2034040"/>
              <a:gd name="connsiteY2" fmla="*/ 519745 h 895739"/>
              <a:gd name="connsiteX3" fmla="*/ 1966724 w 2034040"/>
              <a:gd name="connsiteY3" fmla="*/ 872836 h 895739"/>
              <a:gd name="connsiteX4" fmla="*/ 1688106 w 2034040"/>
              <a:gd name="connsiteY4" fmla="*/ 888614 h 895739"/>
              <a:gd name="connsiteX5" fmla="*/ 0 w 2034040"/>
              <a:gd name="connsiteY5" fmla="*/ 895739 h 895739"/>
              <a:gd name="connsiteX6" fmla="*/ 0 w 2034040"/>
              <a:gd name="connsiteY6" fmla="*/ 0 h 895739"/>
              <a:gd name="connsiteX0" fmla="*/ 0 w 2191420"/>
              <a:gd name="connsiteY0" fmla="*/ 0 h 895739"/>
              <a:gd name="connsiteX1" fmla="*/ 2019258 w 2191420"/>
              <a:gd name="connsiteY1" fmla="*/ 160656 h 895739"/>
              <a:gd name="connsiteX2" fmla="*/ 2090453 w 2191420"/>
              <a:gd name="connsiteY2" fmla="*/ 267195 h 895739"/>
              <a:gd name="connsiteX3" fmla="*/ 1996299 w 2191420"/>
              <a:gd name="connsiteY3" fmla="*/ 519745 h 895739"/>
              <a:gd name="connsiteX4" fmla="*/ 1966724 w 2191420"/>
              <a:gd name="connsiteY4" fmla="*/ 872836 h 895739"/>
              <a:gd name="connsiteX5" fmla="*/ 1688106 w 2191420"/>
              <a:gd name="connsiteY5" fmla="*/ 888614 h 895739"/>
              <a:gd name="connsiteX6" fmla="*/ 0 w 2191420"/>
              <a:gd name="connsiteY6" fmla="*/ 895739 h 895739"/>
              <a:gd name="connsiteX7" fmla="*/ 0 w 2191420"/>
              <a:gd name="connsiteY7" fmla="*/ 0 h 895739"/>
              <a:gd name="connsiteX0" fmla="*/ 0 w 2210326"/>
              <a:gd name="connsiteY0" fmla="*/ 0 h 895739"/>
              <a:gd name="connsiteX1" fmla="*/ 2019258 w 2210326"/>
              <a:gd name="connsiteY1" fmla="*/ 160656 h 895739"/>
              <a:gd name="connsiteX2" fmla="*/ 2126475 w 2210326"/>
              <a:gd name="connsiteY2" fmla="*/ 250570 h 895739"/>
              <a:gd name="connsiteX3" fmla="*/ 2090453 w 2210326"/>
              <a:gd name="connsiteY3" fmla="*/ 267195 h 895739"/>
              <a:gd name="connsiteX4" fmla="*/ 1996299 w 2210326"/>
              <a:gd name="connsiteY4" fmla="*/ 519745 h 895739"/>
              <a:gd name="connsiteX5" fmla="*/ 1966724 w 2210326"/>
              <a:gd name="connsiteY5" fmla="*/ 872836 h 895739"/>
              <a:gd name="connsiteX6" fmla="*/ 1688106 w 2210326"/>
              <a:gd name="connsiteY6" fmla="*/ 888614 h 895739"/>
              <a:gd name="connsiteX7" fmla="*/ 0 w 2210326"/>
              <a:gd name="connsiteY7" fmla="*/ 895739 h 895739"/>
              <a:gd name="connsiteX8" fmla="*/ 0 w 2210326"/>
              <a:gd name="connsiteY8" fmla="*/ 0 h 895739"/>
              <a:gd name="connsiteX0" fmla="*/ 0 w 2218509"/>
              <a:gd name="connsiteY0" fmla="*/ 0 h 895739"/>
              <a:gd name="connsiteX1" fmla="*/ 2019258 w 2218509"/>
              <a:gd name="connsiteY1" fmla="*/ 160656 h 895739"/>
              <a:gd name="connsiteX2" fmla="*/ 2151413 w 2218509"/>
              <a:gd name="connsiteY2" fmla="*/ 217319 h 895739"/>
              <a:gd name="connsiteX3" fmla="*/ 2126475 w 2218509"/>
              <a:gd name="connsiteY3" fmla="*/ 250570 h 895739"/>
              <a:gd name="connsiteX4" fmla="*/ 2090453 w 2218509"/>
              <a:gd name="connsiteY4" fmla="*/ 267195 h 895739"/>
              <a:gd name="connsiteX5" fmla="*/ 1996299 w 2218509"/>
              <a:gd name="connsiteY5" fmla="*/ 519745 h 895739"/>
              <a:gd name="connsiteX6" fmla="*/ 1966724 w 2218509"/>
              <a:gd name="connsiteY6" fmla="*/ 872836 h 895739"/>
              <a:gd name="connsiteX7" fmla="*/ 1688106 w 2218509"/>
              <a:gd name="connsiteY7" fmla="*/ 888614 h 895739"/>
              <a:gd name="connsiteX8" fmla="*/ 0 w 2218509"/>
              <a:gd name="connsiteY8" fmla="*/ 895739 h 895739"/>
              <a:gd name="connsiteX9" fmla="*/ 0 w 2218509"/>
              <a:gd name="connsiteY9" fmla="*/ 0 h 895739"/>
              <a:gd name="connsiteX0" fmla="*/ 0 w 2157291"/>
              <a:gd name="connsiteY0" fmla="*/ 0 h 895739"/>
              <a:gd name="connsiteX1" fmla="*/ 1573141 w 2157291"/>
              <a:gd name="connsiteY1" fmla="*/ 113550 h 895739"/>
              <a:gd name="connsiteX2" fmla="*/ 2151413 w 2157291"/>
              <a:gd name="connsiteY2" fmla="*/ 217319 h 895739"/>
              <a:gd name="connsiteX3" fmla="*/ 2126475 w 2157291"/>
              <a:gd name="connsiteY3" fmla="*/ 250570 h 895739"/>
              <a:gd name="connsiteX4" fmla="*/ 2090453 w 2157291"/>
              <a:gd name="connsiteY4" fmla="*/ 267195 h 895739"/>
              <a:gd name="connsiteX5" fmla="*/ 1996299 w 2157291"/>
              <a:gd name="connsiteY5" fmla="*/ 519745 h 895739"/>
              <a:gd name="connsiteX6" fmla="*/ 1966724 w 2157291"/>
              <a:gd name="connsiteY6" fmla="*/ 872836 h 895739"/>
              <a:gd name="connsiteX7" fmla="*/ 1688106 w 2157291"/>
              <a:gd name="connsiteY7" fmla="*/ 888614 h 895739"/>
              <a:gd name="connsiteX8" fmla="*/ 0 w 2157291"/>
              <a:gd name="connsiteY8" fmla="*/ 895739 h 895739"/>
              <a:gd name="connsiteX9" fmla="*/ 0 w 2157291"/>
              <a:gd name="connsiteY9" fmla="*/ 0 h 895739"/>
              <a:gd name="connsiteX0" fmla="*/ 0 w 2136513"/>
              <a:gd name="connsiteY0" fmla="*/ 0 h 895739"/>
              <a:gd name="connsiteX1" fmla="*/ 1573141 w 2136513"/>
              <a:gd name="connsiteY1" fmla="*/ 113550 h 895739"/>
              <a:gd name="connsiteX2" fmla="*/ 2120933 w 2136513"/>
              <a:gd name="connsiteY2" fmla="*/ 200693 h 895739"/>
              <a:gd name="connsiteX3" fmla="*/ 2126475 w 2136513"/>
              <a:gd name="connsiteY3" fmla="*/ 250570 h 895739"/>
              <a:gd name="connsiteX4" fmla="*/ 2090453 w 2136513"/>
              <a:gd name="connsiteY4" fmla="*/ 267195 h 895739"/>
              <a:gd name="connsiteX5" fmla="*/ 1996299 w 2136513"/>
              <a:gd name="connsiteY5" fmla="*/ 519745 h 895739"/>
              <a:gd name="connsiteX6" fmla="*/ 1966724 w 2136513"/>
              <a:gd name="connsiteY6" fmla="*/ 872836 h 895739"/>
              <a:gd name="connsiteX7" fmla="*/ 1688106 w 2136513"/>
              <a:gd name="connsiteY7" fmla="*/ 888614 h 895739"/>
              <a:gd name="connsiteX8" fmla="*/ 0 w 2136513"/>
              <a:gd name="connsiteY8" fmla="*/ 895739 h 895739"/>
              <a:gd name="connsiteX9" fmla="*/ 0 w 2136513"/>
              <a:gd name="connsiteY9" fmla="*/ 0 h 895739"/>
              <a:gd name="connsiteX0" fmla="*/ 0 w 2136513"/>
              <a:gd name="connsiteY0" fmla="*/ 0 h 895739"/>
              <a:gd name="connsiteX1" fmla="*/ 1151115 w 2136513"/>
              <a:gd name="connsiteY1" fmla="*/ 231173 h 895739"/>
              <a:gd name="connsiteX2" fmla="*/ 1573141 w 2136513"/>
              <a:gd name="connsiteY2" fmla="*/ 113550 h 895739"/>
              <a:gd name="connsiteX3" fmla="*/ 2120933 w 2136513"/>
              <a:gd name="connsiteY3" fmla="*/ 200693 h 895739"/>
              <a:gd name="connsiteX4" fmla="*/ 2126475 w 2136513"/>
              <a:gd name="connsiteY4" fmla="*/ 250570 h 895739"/>
              <a:gd name="connsiteX5" fmla="*/ 2090453 w 2136513"/>
              <a:gd name="connsiteY5" fmla="*/ 267195 h 895739"/>
              <a:gd name="connsiteX6" fmla="*/ 1996299 w 2136513"/>
              <a:gd name="connsiteY6" fmla="*/ 519745 h 895739"/>
              <a:gd name="connsiteX7" fmla="*/ 1966724 w 2136513"/>
              <a:gd name="connsiteY7" fmla="*/ 872836 h 895739"/>
              <a:gd name="connsiteX8" fmla="*/ 1688106 w 2136513"/>
              <a:gd name="connsiteY8" fmla="*/ 888614 h 895739"/>
              <a:gd name="connsiteX9" fmla="*/ 0 w 2136513"/>
              <a:gd name="connsiteY9" fmla="*/ 895739 h 895739"/>
              <a:gd name="connsiteX10" fmla="*/ 0 w 2136513"/>
              <a:gd name="connsiteY10" fmla="*/ 0 h 895739"/>
              <a:gd name="connsiteX0" fmla="*/ 0 w 2136513"/>
              <a:gd name="connsiteY0" fmla="*/ 0 h 895739"/>
              <a:gd name="connsiteX1" fmla="*/ 1151115 w 2136513"/>
              <a:gd name="connsiteY1" fmla="*/ 231173 h 895739"/>
              <a:gd name="connsiteX2" fmla="*/ 1578683 w 2136513"/>
              <a:gd name="connsiteY2" fmla="*/ 321368 h 895739"/>
              <a:gd name="connsiteX3" fmla="*/ 2120933 w 2136513"/>
              <a:gd name="connsiteY3" fmla="*/ 200693 h 895739"/>
              <a:gd name="connsiteX4" fmla="*/ 2126475 w 2136513"/>
              <a:gd name="connsiteY4" fmla="*/ 250570 h 895739"/>
              <a:gd name="connsiteX5" fmla="*/ 2090453 w 2136513"/>
              <a:gd name="connsiteY5" fmla="*/ 267195 h 895739"/>
              <a:gd name="connsiteX6" fmla="*/ 1996299 w 2136513"/>
              <a:gd name="connsiteY6" fmla="*/ 519745 h 895739"/>
              <a:gd name="connsiteX7" fmla="*/ 1966724 w 2136513"/>
              <a:gd name="connsiteY7" fmla="*/ 872836 h 895739"/>
              <a:gd name="connsiteX8" fmla="*/ 1688106 w 2136513"/>
              <a:gd name="connsiteY8" fmla="*/ 888614 h 895739"/>
              <a:gd name="connsiteX9" fmla="*/ 0 w 2136513"/>
              <a:gd name="connsiteY9" fmla="*/ 895739 h 895739"/>
              <a:gd name="connsiteX10" fmla="*/ 0 w 2136513"/>
              <a:gd name="connsiteY10" fmla="*/ 0 h 895739"/>
              <a:gd name="connsiteX0" fmla="*/ 0 w 2136513"/>
              <a:gd name="connsiteY0" fmla="*/ 0 h 895739"/>
              <a:gd name="connsiteX1" fmla="*/ 1151115 w 2136513"/>
              <a:gd name="connsiteY1" fmla="*/ 231173 h 895739"/>
              <a:gd name="connsiteX2" fmla="*/ 1564828 w 2136513"/>
              <a:gd name="connsiteY2" fmla="*/ 152343 h 895739"/>
              <a:gd name="connsiteX3" fmla="*/ 2120933 w 2136513"/>
              <a:gd name="connsiteY3" fmla="*/ 200693 h 895739"/>
              <a:gd name="connsiteX4" fmla="*/ 2126475 w 2136513"/>
              <a:gd name="connsiteY4" fmla="*/ 250570 h 895739"/>
              <a:gd name="connsiteX5" fmla="*/ 2090453 w 2136513"/>
              <a:gd name="connsiteY5" fmla="*/ 267195 h 895739"/>
              <a:gd name="connsiteX6" fmla="*/ 1996299 w 2136513"/>
              <a:gd name="connsiteY6" fmla="*/ 519745 h 895739"/>
              <a:gd name="connsiteX7" fmla="*/ 1966724 w 2136513"/>
              <a:gd name="connsiteY7" fmla="*/ 872836 h 895739"/>
              <a:gd name="connsiteX8" fmla="*/ 1688106 w 2136513"/>
              <a:gd name="connsiteY8" fmla="*/ 888614 h 895739"/>
              <a:gd name="connsiteX9" fmla="*/ 0 w 2136513"/>
              <a:gd name="connsiteY9" fmla="*/ 895739 h 895739"/>
              <a:gd name="connsiteX10" fmla="*/ 0 w 2136513"/>
              <a:gd name="connsiteY10" fmla="*/ 0 h 895739"/>
              <a:gd name="connsiteX0" fmla="*/ 0 w 2128800"/>
              <a:gd name="connsiteY0" fmla="*/ 0 h 895739"/>
              <a:gd name="connsiteX1" fmla="*/ 1151115 w 2128800"/>
              <a:gd name="connsiteY1" fmla="*/ 231173 h 895739"/>
              <a:gd name="connsiteX2" fmla="*/ 1564828 w 2128800"/>
              <a:gd name="connsiteY2" fmla="*/ 152343 h 895739"/>
              <a:gd name="connsiteX3" fmla="*/ 2120933 w 2128800"/>
              <a:gd name="connsiteY3" fmla="*/ 200693 h 895739"/>
              <a:gd name="connsiteX4" fmla="*/ 2107078 w 2128800"/>
              <a:gd name="connsiteY4" fmla="*/ 236715 h 895739"/>
              <a:gd name="connsiteX5" fmla="*/ 2090453 w 2128800"/>
              <a:gd name="connsiteY5" fmla="*/ 267195 h 895739"/>
              <a:gd name="connsiteX6" fmla="*/ 1996299 w 2128800"/>
              <a:gd name="connsiteY6" fmla="*/ 519745 h 895739"/>
              <a:gd name="connsiteX7" fmla="*/ 1966724 w 2128800"/>
              <a:gd name="connsiteY7" fmla="*/ 872836 h 895739"/>
              <a:gd name="connsiteX8" fmla="*/ 1688106 w 2128800"/>
              <a:gd name="connsiteY8" fmla="*/ 888614 h 895739"/>
              <a:gd name="connsiteX9" fmla="*/ 0 w 2128800"/>
              <a:gd name="connsiteY9" fmla="*/ 895739 h 895739"/>
              <a:gd name="connsiteX10" fmla="*/ 0 w 2128800"/>
              <a:gd name="connsiteY10" fmla="*/ 0 h 895739"/>
              <a:gd name="connsiteX0" fmla="*/ 0 w 2108087"/>
              <a:gd name="connsiteY0" fmla="*/ 0 h 895739"/>
              <a:gd name="connsiteX1" fmla="*/ 1151115 w 2108087"/>
              <a:gd name="connsiteY1" fmla="*/ 231173 h 895739"/>
              <a:gd name="connsiteX2" fmla="*/ 1564828 w 2108087"/>
              <a:gd name="connsiteY2" fmla="*/ 152343 h 895739"/>
              <a:gd name="connsiteX3" fmla="*/ 1932511 w 2108087"/>
              <a:gd name="connsiteY3" fmla="*/ 134191 h 895739"/>
              <a:gd name="connsiteX4" fmla="*/ 2107078 w 2108087"/>
              <a:gd name="connsiteY4" fmla="*/ 236715 h 895739"/>
              <a:gd name="connsiteX5" fmla="*/ 2090453 w 2108087"/>
              <a:gd name="connsiteY5" fmla="*/ 267195 h 895739"/>
              <a:gd name="connsiteX6" fmla="*/ 1996299 w 2108087"/>
              <a:gd name="connsiteY6" fmla="*/ 519745 h 895739"/>
              <a:gd name="connsiteX7" fmla="*/ 1966724 w 2108087"/>
              <a:gd name="connsiteY7" fmla="*/ 872836 h 895739"/>
              <a:gd name="connsiteX8" fmla="*/ 1688106 w 2108087"/>
              <a:gd name="connsiteY8" fmla="*/ 888614 h 895739"/>
              <a:gd name="connsiteX9" fmla="*/ 0 w 2108087"/>
              <a:gd name="connsiteY9" fmla="*/ 895739 h 895739"/>
              <a:gd name="connsiteX10" fmla="*/ 0 w 2108087"/>
              <a:gd name="connsiteY10" fmla="*/ 0 h 895739"/>
              <a:gd name="connsiteX0" fmla="*/ 0 w 2108087"/>
              <a:gd name="connsiteY0" fmla="*/ 0 h 895739"/>
              <a:gd name="connsiteX1" fmla="*/ 1151115 w 2108087"/>
              <a:gd name="connsiteY1" fmla="*/ 231173 h 895739"/>
              <a:gd name="connsiteX2" fmla="*/ 1564828 w 2108087"/>
              <a:gd name="connsiteY2" fmla="*/ 152343 h 895739"/>
              <a:gd name="connsiteX3" fmla="*/ 1932511 w 2108087"/>
              <a:gd name="connsiteY3" fmla="*/ 134191 h 895739"/>
              <a:gd name="connsiteX4" fmla="*/ 2107078 w 2108087"/>
              <a:gd name="connsiteY4" fmla="*/ 236715 h 895739"/>
              <a:gd name="connsiteX5" fmla="*/ 2090453 w 2108087"/>
              <a:gd name="connsiteY5" fmla="*/ 267195 h 895739"/>
              <a:gd name="connsiteX6" fmla="*/ 1985216 w 2108087"/>
              <a:gd name="connsiteY6" fmla="*/ 516974 h 895739"/>
              <a:gd name="connsiteX7" fmla="*/ 1966724 w 2108087"/>
              <a:gd name="connsiteY7" fmla="*/ 872836 h 895739"/>
              <a:gd name="connsiteX8" fmla="*/ 1688106 w 2108087"/>
              <a:gd name="connsiteY8" fmla="*/ 888614 h 895739"/>
              <a:gd name="connsiteX9" fmla="*/ 0 w 2108087"/>
              <a:gd name="connsiteY9" fmla="*/ 895739 h 895739"/>
              <a:gd name="connsiteX10" fmla="*/ 0 w 2108087"/>
              <a:gd name="connsiteY10" fmla="*/ 0 h 895739"/>
              <a:gd name="connsiteX0" fmla="*/ 0 w 2108087"/>
              <a:gd name="connsiteY0" fmla="*/ 0 h 895739"/>
              <a:gd name="connsiteX1" fmla="*/ 1151115 w 2108087"/>
              <a:gd name="connsiteY1" fmla="*/ 231173 h 895739"/>
              <a:gd name="connsiteX2" fmla="*/ 1564828 w 2108087"/>
              <a:gd name="connsiteY2" fmla="*/ 152343 h 895739"/>
              <a:gd name="connsiteX3" fmla="*/ 1932511 w 2108087"/>
              <a:gd name="connsiteY3" fmla="*/ 134191 h 895739"/>
              <a:gd name="connsiteX4" fmla="*/ 2107078 w 2108087"/>
              <a:gd name="connsiteY4" fmla="*/ 236715 h 895739"/>
              <a:gd name="connsiteX5" fmla="*/ 2090453 w 2108087"/>
              <a:gd name="connsiteY5" fmla="*/ 267195 h 895739"/>
              <a:gd name="connsiteX6" fmla="*/ 1985216 w 2108087"/>
              <a:gd name="connsiteY6" fmla="*/ 516974 h 895739"/>
              <a:gd name="connsiteX7" fmla="*/ 1985160 w 2108087"/>
              <a:gd name="connsiteY7" fmla="*/ 630184 h 895739"/>
              <a:gd name="connsiteX8" fmla="*/ 1966724 w 2108087"/>
              <a:gd name="connsiteY8" fmla="*/ 872836 h 895739"/>
              <a:gd name="connsiteX9" fmla="*/ 1688106 w 2108087"/>
              <a:gd name="connsiteY9" fmla="*/ 888614 h 895739"/>
              <a:gd name="connsiteX10" fmla="*/ 0 w 2108087"/>
              <a:gd name="connsiteY10" fmla="*/ 895739 h 895739"/>
              <a:gd name="connsiteX11" fmla="*/ 0 w 2108087"/>
              <a:gd name="connsiteY11" fmla="*/ 0 h 895739"/>
              <a:gd name="connsiteX0" fmla="*/ 0 w 2108087"/>
              <a:gd name="connsiteY0" fmla="*/ 0 h 895739"/>
              <a:gd name="connsiteX1" fmla="*/ 1151115 w 2108087"/>
              <a:gd name="connsiteY1" fmla="*/ 231173 h 895739"/>
              <a:gd name="connsiteX2" fmla="*/ 1564828 w 2108087"/>
              <a:gd name="connsiteY2" fmla="*/ 152343 h 895739"/>
              <a:gd name="connsiteX3" fmla="*/ 1932511 w 2108087"/>
              <a:gd name="connsiteY3" fmla="*/ 134191 h 895739"/>
              <a:gd name="connsiteX4" fmla="*/ 2107078 w 2108087"/>
              <a:gd name="connsiteY4" fmla="*/ 236715 h 895739"/>
              <a:gd name="connsiteX5" fmla="*/ 2090453 w 2108087"/>
              <a:gd name="connsiteY5" fmla="*/ 267195 h 895739"/>
              <a:gd name="connsiteX6" fmla="*/ 1999070 w 2108087"/>
              <a:gd name="connsiteY6" fmla="*/ 516974 h 895739"/>
              <a:gd name="connsiteX7" fmla="*/ 1985160 w 2108087"/>
              <a:gd name="connsiteY7" fmla="*/ 630184 h 895739"/>
              <a:gd name="connsiteX8" fmla="*/ 1966724 w 2108087"/>
              <a:gd name="connsiteY8" fmla="*/ 872836 h 895739"/>
              <a:gd name="connsiteX9" fmla="*/ 1688106 w 2108087"/>
              <a:gd name="connsiteY9" fmla="*/ 888614 h 895739"/>
              <a:gd name="connsiteX10" fmla="*/ 0 w 2108087"/>
              <a:gd name="connsiteY10" fmla="*/ 895739 h 895739"/>
              <a:gd name="connsiteX11" fmla="*/ 0 w 2108087"/>
              <a:gd name="connsiteY11" fmla="*/ 0 h 895739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1151115 w 2108087"/>
              <a:gd name="connsiteY2" fmla="*/ 260121 h 924687"/>
              <a:gd name="connsiteX3" fmla="*/ 1564828 w 2108087"/>
              <a:gd name="connsiteY3" fmla="*/ 181291 h 924687"/>
              <a:gd name="connsiteX4" fmla="*/ 1932511 w 2108087"/>
              <a:gd name="connsiteY4" fmla="*/ 163139 h 924687"/>
              <a:gd name="connsiteX5" fmla="*/ 2107078 w 2108087"/>
              <a:gd name="connsiteY5" fmla="*/ 265663 h 924687"/>
              <a:gd name="connsiteX6" fmla="*/ 2090453 w 2108087"/>
              <a:gd name="connsiteY6" fmla="*/ 296143 h 924687"/>
              <a:gd name="connsiteX7" fmla="*/ 1999070 w 2108087"/>
              <a:gd name="connsiteY7" fmla="*/ 545922 h 924687"/>
              <a:gd name="connsiteX8" fmla="*/ 1985160 w 2108087"/>
              <a:gd name="connsiteY8" fmla="*/ 659132 h 924687"/>
              <a:gd name="connsiteX9" fmla="*/ 1966724 w 2108087"/>
              <a:gd name="connsiteY9" fmla="*/ 901784 h 924687"/>
              <a:gd name="connsiteX10" fmla="*/ 1688106 w 2108087"/>
              <a:gd name="connsiteY10" fmla="*/ 917562 h 924687"/>
              <a:gd name="connsiteX11" fmla="*/ 0 w 2108087"/>
              <a:gd name="connsiteY11" fmla="*/ 924687 h 924687"/>
              <a:gd name="connsiteX12" fmla="*/ 0 w 2108087"/>
              <a:gd name="connsiteY12" fmla="*/ 28948 h 924687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1040280 w 2108087"/>
              <a:gd name="connsiteY2" fmla="*/ 473481 h 924687"/>
              <a:gd name="connsiteX3" fmla="*/ 1151115 w 2108087"/>
              <a:gd name="connsiteY3" fmla="*/ 260121 h 924687"/>
              <a:gd name="connsiteX4" fmla="*/ 1564828 w 2108087"/>
              <a:gd name="connsiteY4" fmla="*/ 181291 h 924687"/>
              <a:gd name="connsiteX5" fmla="*/ 1932511 w 2108087"/>
              <a:gd name="connsiteY5" fmla="*/ 163139 h 924687"/>
              <a:gd name="connsiteX6" fmla="*/ 2107078 w 2108087"/>
              <a:gd name="connsiteY6" fmla="*/ 265663 h 924687"/>
              <a:gd name="connsiteX7" fmla="*/ 2090453 w 2108087"/>
              <a:gd name="connsiteY7" fmla="*/ 296143 h 924687"/>
              <a:gd name="connsiteX8" fmla="*/ 1999070 w 2108087"/>
              <a:gd name="connsiteY8" fmla="*/ 545922 h 924687"/>
              <a:gd name="connsiteX9" fmla="*/ 1985160 w 2108087"/>
              <a:gd name="connsiteY9" fmla="*/ 659132 h 924687"/>
              <a:gd name="connsiteX10" fmla="*/ 1966724 w 2108087"/>
              <a:gd name="connsiteY10" fmla="*/ 901784 h 924687"/>
              <a:gd name="connsiteX11" fmla="*/ 1688106 w 2108087"/>
              <a:gd name="connsiteY11" fmla="*/ 917562 h 924687"/>
              <a:gd name="connsiteX12" fmla="*/ 0 w 2108087"/>
              <a:gd name="connsiteY12" fmla="*/ 924687 h 924687"/>
              <a:gd name="connsiteX13" fmla="*/ 0 w 2108087"/>
              <a:gd name="connsiteY13" fmla="*/ 28948 h 924687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1040280 w 2108087"/>
              <a:gd name="connsiteY2" fmla="*/ 473481 h 924687"/>
              <a:gd name="connsiteX3" fmla="*/ 968235 w 2108087"/>
              <a:gd name="connsiteY3" fmla="*/ 257350 h 924687"/>
              <a:gd name="connsiteX4" fmla="*/ 1564828 w 2108087"/>
              <a:gd name="connsiteY4" fmla="*/ 181291 h 924687"/>
              <a:gd name="connsiteX5" fmla="*/ 1932511 w 2108087"/>
              <a:gd name="connsiteY5" fmla="*/ 163139 h 924687"/>
              <a:gd name="connsiteX6" fmla="*/ 2107078 w 2108087"/>
              <a:gd name="connsiteY6" fmla="*/ 265663 h 924687"/>
              <a:gd name="connsiteX7" fmla="*/ 2090453 w 2108087"/>
              <a:gd name="connsiteY7" fmla="*/ 296143 h 924687"/>
              <a:gd name="connsiteX8" fmla="*/ 1999070 w 2108087"/>
              <a:gd name="connsiteY8" fmla="*/ 545922 h 924687"/>
              <a:gd name="connsiteX9" fmla="*/ 1985160 w 2108087"/>
              <a:gd name="connsiteY9" fmla="*/ 659132 h 924687"/>
              <a:gd name="connsiteX10" fmla="*/ 1966724 w 2108087"/>
              <a:gd name="connsiteY10" fmla="*/ 901784 h 924687"/>
              <a:gd name="connsiteX11" fmla="*/ 1688106 w 2108087"/>
              <a:gd name="connsiteY11" fmla="*/ 917562 h 924687"/>
              <a:gd name="connsiteX12" fmla="*/ 0 w 2108087"/>
              <a:gd name="connsiteY12" fmla="*/ 924687 h 924687"/>
              <a:gd name="connsiteX13" fmla="*/ 0 w 2108087"/>
              <a:gd name="connsiteY13" fmla="*/ 28948 h 924687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838004 w 2108087"/>
              <a:gd name="connsiteY2" fmla="*/ 276746 h 924687"/>
              <a:gd name="connsiteX3" fmla="*/ 968235 w 2108087"/>
              <a:gd name="connsiteY3" fmla="*/ 257350 h 924687"/>
              <a:gd name="connsiteX4" fmla="*/ 1564828 w 2108087"/>
              <a:gd name="connsiteY4" fmla="*/ 181291 h 924687"/>
              <a:gd name="connsiteX5" fmla="*/ 1932511 w 2108087"/>
              <a:gd name="connsiteY5" fmla="*/ 163139 h 924687"/>
              <a:gd name="connsiteX6" fmla="*/ 2107078 w 2108087"/>
              <a:gd name="connsiteY6" fmla="*/ 265663 h 924687"/>
              <a:gd name="connsiteX7" fmla="*/ 2090453 w 2108087"/>
              <a:gd name="connsiteY7" fmla="*/ 296143 h 924687"/>
              <a:gd name="connsiteX8" fmla="*/ 1999070 w 2108087"/>
              <a:gd name="connsiteY8" fmla="*/ 545922 h 924687"/>
              <a:gd name="connsiteX9" fmla="*/ 1985160 w 2108087"/>
              <a:gd name="connsiteY9" fmla="*/ 659132 h 924687"/>
              <a:gd name="connsiteX10" fmla="*/ 1966724 w 2108087"/>
              <a:gd name="connsiteY10" fmla="*/ 901784 h 924687"/>
              <a:gd name="connsiteX11" fmla="*/ 1688106 w 2108087"/>
              <a:gd name="connsiteY11" fmla="*/ 917562 h 924687"/>
              <a:gd name="connsiteX12" fmla="*/ 0 w 2108087"/>
              <a:gd name="connsiteY12" fmla="*/ 924687 h 924687"/>
              <a:gd name="connsiteX13" fmla="*/ 0 w 2108087"/>
              <a:gd name="connsiteY13" fmla="*/ 28948 h 924687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838004 w 2108087"/>
              <a:gd name="connsiteY2" fmla="*/ 276746 h 924687"/>
              <a:gd name="connsiteX3" fmla="*/ 1070758 w 2108087"/>
              <a:gd name="connsiteY3" fmla="*/ 221329 h 924687"/>
              <a:gd name="connsiteX4" fmla="*/ 1564828 w 2108087"/>
              <a:gd name="connsiteY4" fmla="*/ 181291 h 924687"/>
              <a:gd name="connsiteX5" fmla="*/ 1932511 w 2108087"/>
              <a:gd name="connsiteY5" fmla="*/ 163139 h 924687"/>
              <a:gd name="connsiteX6" fmla="*/ 2107078 w 2108087"/>
              <a:gd name="connsiteY6" fmla="*/ 265663 h 924687"/>
              <a:gd name="connsiteX7" fmla="*/ 2090453 w 2108087"/>
              <a:gd name="connsiteY7" fmla="*/ 296143 h 924687"/>
              <a:gd name="connsiteX8" fmla="*/ 1999070 w 2108087"/>
              <a:gd name="connsiteY8" fmla="*/ 545922 h 924687"/>
              <a:gd name="connsiteX9" fmla="*/ 1985160 w 2108087"/>
              <a:gd name="connsiteY9" fmla="*/ 659132 h 924687"/>
              <a:gd name="connsiteX10" fmla="*/ 1966724 w 2108087"/>
              <a:gd name="connsiteY10" fmla="*/ 901784 h 924687"/>
              <a:gd name="connsiteX11" fmla="*/ 1688106 w 2108087"/>
              <a:gd name="connsiteY11" fmla="*/ 917562 h 924687"/>
              <a:gd name="connsiteX12" fmla="*/ 0 w 2108087"/>
              <a:gd name="connsiteY12" fmla="*/ 924687 h 924687"/>
              <a:gd name="connsiteX13" fmla="*/ 0 w 2108087"/>
              <a:gd name="connsiteY13" fmla="*/ 28948 h 924687"/>
              <a:gd name="connsiteX0" fmla="*/ 0 w 2108087"/>
              <a:gd name="connsiteY0" fmla="*/ 28948 h 924687"/>
              <a:gd name="connsiteX1" fmla="*/ 455618 w 2108087"/>
              <a:gd name="connsiteY1" fmla="*/ 340478 h 924687"/>
              <a:gd name="connsiteX2" fmla="*/ 862942 w 2108087"/>
              <a:gd name="connsiteY2" fmla="*/ 240724 h 924687"/>
              <a:gd name="connsiteX3" fmla="*/ 1070758 w 2108087"/>
              <a:gd name="connsiteY3" fmla="*/ 221329 h 924687"/>
              <a:gd name="connsiteX4" fmla="*/ 1564828 w 2108087"/>
              <a:gd name="connsiteY4" fmla="*/ 181291 h 924687"/>
              <a:gd name="connsiteX5" fmla="*/ 1932511 w 2108087"/>
              <a:gd name="connsiteY5" fmla="*/ 163139 h 924687"/>
              <a:gd name="connsiteX6" fmla="*/ 2107078 w 2108087"/>
              <a:gd name="connsiteY6" fmla="*/ 265663 h 924687"/>
              <a:gd name="connsiteX7" fmla="*/ 2090453 w 2108087"/>
              <a:gd name="connsiteY7" fmla="*/ 296143 h 924687"/>
              <a:gd name="connsiteX8" fmla="*/ 1999070 w 2108087"/>
              <a:gd name="connsiteY8" fmla="*/ 545922 h 924687"/>
              <a:gd name="connsiteX9" fmla="*/ 1985160 w 2108087"/>
              <a:gd name="connsiteY9" fmla="*/ 659132 h 924687"/>
              <a:gd name="connsiteX10" fmla="*/ 1966724 w 2108087"/>
              <a:gd name="connsiteY10" fmla="*/ 901784 h 924687"/>
              <a:gd name="connsiteX11" fmla="*/ 1688106 w 2108087"/>
              <a:gd name="connsiteY11" fmla="*/ 917562 h 924687"/>
              <a:gd name="connsiteX12" fmla="*/ 0 w 2108087"/>
              <a:gd name="connsiteY12" fmla="*/ 924687 h 924687"/>
              <a:gd name="connsiteX13" fmla="*/ 0 w 2108087"/>
              <a:gd name="connsiteY13" fmla="*/ 28948 h 924687"/>
              <a:gd name="connsiteX0" fmla="*/ 0 w 2108087"/>
              <a:gd name="connsiteY0" fmla="*/ 18089 h 913828"/>
              <a:gd name="connsiteX1" fmla="*/ 347552 w 2108087"/>
              <a:gd name="connsiteY1" fmla="*/ 637190 h 913828"/>
              <a:gd name="connsiteX2" fmla="*/ 862942 w 2108087"/>
              <a:gd name="connsiteY2" fmla="*/ 229865 h 913828"/>
              <a:gd name="connsiteX3" fmla="*/ 1070758 w 2108087"/>
              <a:gd name="connsiteY3" fmla="*/ 210470 h 913828"/>
              <a:gd name="connsiteX4" fmla="*/ 1564828 w 2108087"/>
              <a:gd name="connsiteY4" fmla="*/ 170432 h 913828"/>
              <a:gd name="connsiteX5" fmla="*/ 1932511 w 2108087"/>
              <a:gd name="connsiteY5" fmla="*/ 152280 h 913828"/>
              <a:gd name="connsiteX6" fmla="*/ 2107078 w 2108087"/>
              <a:gd name="connsiteY6" fmla="*/ 254804 h 913828"/>
              <a:gd name="connsiteX7" fmla="*/ 2090453 w 2108087"/>
              <a:gd name="connsiteY7" fmla="*/ 285284 h 913828"/>
              <a:gd name="connsiteX8" fmla="*/ 1999070 w 2108087"/>
              <a:gd name="connsiteY8" fmla="*/ 535063 h 913828"/>
              <a:gd name="connsiteX9" fmla="*/ 1985160 w 2108087"/>
              <a:gd name="connsiteY9" fmla="*/ 648273 h 913828"/>
              <a:gd name="connsiteX10" fmla="*/ 1966724 w 2108087"/>
              <a:gd name="connsiteY10" fmla="*/ 890925 h 913828"/>
              <a:gd name="connsiteX11" fmla="*/ 1688106 w 2108087"/>
              <a:gd name="connsiteY11" fmla="*/ 906703 h 913828"/>
              <a:gd name="connsiteX12" fmla="*/ 0 w 2108087"/>
              <a:gd name="connsiteY12" fmla="*/ 913828 h 913828"/>
              <a:gd name="connsiteX13" fmla="*/ 0 w 2108087"/>
              <a:gd name="connsiteY13" fmla="*/ 18089 h 913828"/>
              <a:gd name="connsiteX0" fmla="*/ 432261 w 2108087"/>
              <a:gd name="connsiteY0" fmla="*/ 782497 h 782497"/>
              <a:gd name="connsiteX1" fmla="*/ 347552 w 2108087"/>
              <a:gd name="connsiteY1" fmla="*/ 487198 h 782497"/>
              <a:gd name="connsiteX2" fmla="*/ 862942 w 2108087"/>
              <a:gd name="connsiteY2" fmla="*/ 79873 h 782497"/>
              <a:gd name="connsiteX3" fmla="*/ 1070758 w 2108087"/>
              <a:gd name="connsiteY3" fmla="*/ 60478 h 782497"/>
              <a:gd name="connsiteX4" fmla="*/ 1564828 w 2108087"/>
              <a:gd name="connsiteY4" fmla="*/ 20440 h 782497"/>
              <a:gd name="connsiteX5" fmla="*/ 1932511 w 2108087"/>
              <a:gd name="connsiteY5" fmla="*/ 2288 h 782497"/>
              <a:gd name="connsiteX6" fmla="*/ 2107078 w 2108087"/>
              <a:gd name="connsiteY6" fmla="*/ 104812 h 782497"/>
              <a:gd name="connsiteX7" fmla="*/ 2090453 w 2108087"/>
              <a:gd name="connsiteY7" fmla="*/ 135292 h 782497"/>
              <a:gd name="connsiteX8" fmla="*/ 1999070 w 2108087"/>
              <a:gd name="connsiteY8" fmla="*/ 385071 h 782497"/>
              <a:gd name="connsiteX9" fmla="*/ 1985160 w 2108087"/>
              <a:gd name="connsiteY9" fmla="*/ 498281 h 782497"/>
              <a:gd name="connsiteX10" fmla="*/ 1966724 w 2108087"/>
              <a:gd name="connsiteY10" fmla="*/ 740933 h 782497"/>
              <a:gd name="connsiteX11" fmla="*/ 1688106 w 2108087"/>
              <a:gd name="connsiteY11" fmla="*/ 756711 h 782497"/>
              <a:gd name="connsiteX12" fmla="*/ 0 w 2108087"/>
              <a:gd name="connsiteY12" fmla="*/ 763836 h 782497"/>
              <a:gd name="connsiteX13" fmla="*/ 432261 w 2108087"/>
              <a:gd name="connsiteY13" fmla="*/ 782497 h 782497"/>
              <a:gd name="connsiteX0" fmla="*/ 110835 w 2108087"/>
              <a:gd name="connsiteY0" fmla="*/ 303130 h 763836"/>
              <a:gd name="connsiteX1" fmla="*/ 347552 w 2108087"/>
              <a:gd name="connsiteY1" fmla="*/ 487198 h 763836"/>
              <a:gd name="connsiteX2" fmla="*/ 862942 w 2108087"/>
              <a:gd name="connsiteY2" fmla="*/ 79873 h 763836"/>
              <a:gd name="connsiteX3" fmla="*/ 1070758 w 2108087"/>
              <a:gd name="connsiteY3" fmla="*/ 60478 h 763836"/>
              <a:gd name="connsiteX4" fmla="*/ 1564828 w 2108087"/>
              <a:gd name="connsiteY4" fmla="*/ 20440 h 763836"/>
              <a:gd name="connsiteX5" fmla="*/ 1932511 w 2108087"/>
              <a:gd name="connsiteY5" fmla="*/ 2288 h 763836"/>
              <a:gd name="connsiteX6" fmla="*/ 2107078 w 2108087"/>
              <a:gd name="connsiteY6" fmla="*/ 104812 h 763836"/>
              <a:gd name="connsiteX7" fmla="*/ 2090453 w 2108087"/>
              <a:gd name="connsiteY7" fmla="*/ 135292 h 763836"/>
              <a:gd name="connsiteX8" fmla="*/ 1999070 w 2108087"/>
              <a:gd name="connsiteY8" fmla="*/ 385071 h 763836"/>
              <a:gd name="connsiteX9" fmla="*/ 1985160 w 2108087"/>
              <a:gd name="connsiteY9" fmla="*/ 498281 h 763836"/>
              <a:gd name="connsiteX10" fmla="*/ 1966724 w 2108087"/>
              <a:gd name="connsiteY10" fmla="*/ 740933 h 763836"/>
              <a:gd name="connsiteX11" fmla="*/ 1688106 w 2108087"/>
              <a:gd name="connsiteY11" fmla="*/ 756711 h 763836"/>
              <a:gd name="connsiteX12" fmla="*/ 0 w 2108087"/>
              <a:gd name="connsiteY12" fmla="*/ 763836 h 763836"/>
              <a:gd name="connsiteX13" fmla="*/ 110835 w 2108087"/>
              <a:gd name="connsiteY13" fmla="*/ 303130 h 763836"/>
              <a:gd name="connsiteX0" fmla="*/ 110835 w 2108087"/>
              <a:gd name="connsiteY0" fmla="*/ 303130 h 763836"/>
              <a:gd name="connsiteX1" fmla="*/ 347552 w 2108087"/>
              <a:gd name="connsiteY1" fmla="*/ 487198 h 763836"/>
              <a:gd name="connsiteX2" fmla="*/ 447305 w 2108087"/>
              <a:gd name="connsiteY2" fmla="*/ 575866 h 763836"/>
              <a:gd name="connsiteX3" fmla="*/ 862942 w 2108087"/>
              <a:gd name="connsiteY3" fmla="*/ 79873 h 763836"/>
              <a:gd name="connsiteX4" fmla="*/ 1070758 w 2108087"/>
              <a:gd name="connsiteY4" fmla="*/ 60478 h 763836"/>
              <a:gd name="connsiteX5" fmla="*/ 1564828 w 2108087"/>
              <a:gd name="connsiteY5" fmla="*/ 20440 h 763836"/>
              <a:gd name="connsiteX6" fmla="*/ 1932511 w 2108087"/>
              <a:gd name="connsiteY6" fmla="*/ 2288 h 763836"/>
              <a:gd name="connsiteX7" fmla="*/ 2107078 w 2108087"/>
              <a:gd name="connsiteY7" fmla="*/ 104812 h 763836"/>
              <a:gd name="connsiteX8" fmla="*/ 2090453 w 2108087"/>
              <a:gd name="connsiteY8" fmla="*/ 135292 h 763836"/>
              <a:gd name="connsiteX9" fmla="*/ 1999070 w 2108087"/>
              <a:gd name="connsiteY9" fmla="*/ 385071 h 763836"/>
              <a:gd name="connsiteX10" fmla="*/ 1985160 w 2108087"/>
              <a:gd name="connsiteY10" fmla="*/ 498281 h 763836"/>
              <a:gd name="connsiteX11" fmla="*/ 1966724 w 2108087"/>
              <a:gd name="connsiteY11" fmla="*/ 740933 h 763836"/>
              <a:gd name="connsiteX12" fmla="*/ 1688106 w 2108087"/>
              <a:gd name="connsiteY12" fmla="*/ 756711 h 763836"/>
              <a:gd name="connsiteX13" fmla="*/ 0 w 2108087"/>
              <a:gd name="connsiteY13" fmla="*/ 763836 h 763836"/>
              <a:gd name="connsiteX14" fmla="*/ 110835 w 2108087"/>
              <a:gd name="connsiteY14" fmla="*/ 303130 h 763836"/>
              <a:gd name="connsiteX0" fmla="*/ 52646 w 2049898"/>
              <a:gd name="connsiteY0" fmla="*/ 303130 h 756711"/>
              <a:gd name="connsiteX1" fmla="*/ 289363 w 2049898"/>
              <a:gd name="connsiteY1" fmla="*/ 487198 h 756711"/>
              <a:gd name="connsiteX2" fmla="*/ 389116 w 2049898"/>
              <a:gd name="connsiteY2" fmla="*/ 575866 h 756711"/>
              <a:gd name="connsiteX3" fmla="*/ 804753 w 2049898"/>
              <a:gd name="connsiteY3" fmla="*/ 79873 h 756711"/>
              <a:gd name="connsiteX4" fmla="*/ 1012569 w 2049898"/>
              <a:gd name="connsiteY4" fmla="*/ 60478 h 756711"/>
              <a:gd name="connsiteX5" fmla="*/ 1506639 w 2049898"/>
              <a:gd name="connsiteY5" fmla="*/ 20440 h 756711"/>
              <a:gd name="connsiteX6" fmla="*/ 1874322 w 2049898"/>
              <a:gd name="connsiteY6" fmla="*/ 2288 h 756711"/>
              <a:gd name="connsiteX7" fmla="*/ 2048889 w 2049898"/>
              <a:gd name="connsiteY7" fmla="*/ 104812 h 756711"/>
              <a:gd name="connsiteX8" fmla="*/ 2032264 w 2049898"/>
              <a:gd name="connsiteY8" fmla="*/ 135292 h 756711"/>
              <a:gd name="connsiteX9" fmla="*/ 1940881 w 2049898"/>
              <a:gd name="connsiteY9" fmla="*/ 385071 h 756711"/>
              <a:gd name="connsiteX10" fmla="*/ 1926971 w 2049898"/>
              <a:gd name="connsiteY10" fmla="*/ 498281 h 756711"/>
              <a:gd name="connsiteX11" fmla="*/ 1908535 w 2049898"/>
              <a:gd name="connsiteY11" fmla="*/ 740933 h 756711"/>
              <a:gd name="connsiteX12" fmla="*/ 1629917 w 2049898"/>
              <a:gd name="connsiteY12" fmla="*/ 756711 h 756711"/>
              <a:gd name="connsiteX13" fmla="*/ 0 w 2049898"/>
              <a:gd name="connsiteY13" fmla="*/ 592040 h 756711"/>
              <a:gd name="connsiteX14" fmla="*/ 52646 w 2049898"/>
              <a:gd name="connsiteY14" fmla="*/ 303130 h 756711"/>
              <a:gd name="connsiteX0" fmla="*/ 0 w 1997252"/>
              <a:gd name="connsiteY0" fmla="*/ 303130 h 756711"/>
              <a:gd name="connsiteX1" fmla="*/ 236717 w 1997252"/>
              <a:gd name="connsiteY1" fmla="*/ 487198 h 756711"/>
              <a:gd name="connsiteX2" fmla="*/ 336470 w 1997252"/>
              <a:gd name="connsiteY2" fmla="*/ 575866 h 756711"/>
              <a:gd name="connsiteX3" fmla="*/ 752107 w 1997252"/>
              <a:gd name="connsiteY3" fmla="*/ 79873 h 756711"/>
              <a:gd name="connsiteX4" fmla="*/ 959923 w 1997252"/>
              <a:gd name="connsiteY4" fmla="*/ 60478 h 756711"/>
              <a:gd name="connsiteX5" fmla="*/ 1453993 w 1997252"/>
              <a:gd name="connsiteY5" fmla="*/ 20440 h 756711"/>
              <a:gd name="connsiteX6" fmla="*/ 1821676 w 1997252"/>
              <a:gd name="connsiteY6" fmla="*/ 2288 h 756711"/>
              <a:gd name="connsiteX7" fmla="*/ 1996243 w 1997252"/>
              <a:gd name="connsiteY7" fmla="*/ 104812 h 756711"/>
              <a:gd name="connsiteX8" fmla="*/ 1979618 w 1997252"/>
              <a:gd name="connsiteY8" fmla="*/ 135292 h 756711"/>
              <a:gd name="connsiteX9" fmla="*/ 1888235 w 1997252"/>
              <a:gd name="connsiteY9" fmla="*/ 385071 h 756711"/>
              <a:gd name="connsiteX10" fmla="*/ 1874325 w 1997252"/>
              <a:gd name="connsiteY10" fmla="*/ 498281 h 756711"/>
              <a:gd name="connsiteX11" fmla="*/ 1855889 w 1997252"/>
              <a:gd name="connsiteY11" fmla="*/ 740933 h 756711"/>
              <a:gd name="connsiteX12" fmla="*/ 1577271 w 1997252"/>
              <a:gd name="connsiteY12" fmla="*/ 756711 h 756711"/>
              <a:gd name="connsiteX13" fmla="*/ 11084 w 1997252"/>
              <a:gd name="connsiteY13" fmla="*/ 564331 h 756711"/>
              <a:gd name="connsiteX14" fmla="*/ 0 w 1997252"/>
              <a:gd name="connsiteY14" fmla="*/ 303130 h 756711"/>
              <a:gd name="connsiteX0" fmla="*/ 13773 w 2011025"/>
              <a:gd name="connsiteY0" fmla="*/ 303130 h 756711"/>
              <a:gd name="connsiteX1" fmla="*/ 250490 w 2011025"/>
              <a:gd name="connsiteY1" fmla="*/ 487198 h 756711"/>
              <a:gd name="connsiteX2" fmla="*/ 350243 w 2011025"/>
              <a:gd name="connsiteY2" fmla="*/ 575866 h 756711"/>
              <a:gd name="connsiteX3" fmla="*/ 765880 w 2011025"/>
              <a:gd name="connsiteY3" fmla="*/ 79873 h 756711"/>
              <a:gd name="connsiteX4" fmla="*/ 973696 w 2011025"/>
              <a:gd name="connsiteY4" fmla="*/ 60478 h 756711"/>
              <a:gd name="connsiteX5" fmla="*/ 1467766 w 2011025"/>
              <a:gd name="connsiteY5" fmla="*/ 20440 h 756711"/>
              <a:gd name="connsiteX6" fmla="*/ 1835449 w 2011025"/>
              <a:gd name="connsiteY6" fmla="*/ 2288 h 756711"/>
              <a:gd name="connsiteX7" fmla="*/ 2010016 w 2011025"/>
              <a:gd name="connsiteY7" fmla="*/ 104812 h 756711"/>
              <a:gd name="connsiteX8" fmla="*/ 1993391 w 2011025"/>
              <a:gd name="connsiteY8" fmla="*/ 135292 h 756711"/>
              <a:gd name="connsiteX9" fmla="*/ 1902008 w 2011025"/>
              <a:gd name="connsiteY9" fmla="*/ 385071 h 756711"/>
              <a:gd name="connsiteX10" fmla="*/ 1888098 w 2011025"/>
              <a:gd name="connsiteY10" fmla="*/ 498281 h 756711"/>
              <a:gd name="connsiteX11" fmla="*/ 1869662 w 2011025"/>
              <a:gd name="connsiteY11" fmla="*/ 740933 h 756711"/>
              <a:gd name="connsiteX12" fmla="*/ 1591044 w 2011025"/>
              <a:gd name="connsiteY12" fmla="*/ 756711 h 756711"/>
              <a:gd name="connsiteX13" fmla="*/ 24857 w 2011025"/>
              <a:gd name="connsiteY13" fmla="*/ 564331 h 756711"/>
              <a:gd name="connsiteX14" fmla="*/ 13773 w 2011025"/>
              <a:gd name="connsiteY14" fmla="*/ 303130 h 756711"/>
              <a:gd name="connsiteX0" fmla="*/ 0 w 2024961"/>
              <a:gd name="connsiteY0" fmla="*/ 305900 h 756711"/>
              <a:gd name="connsiteX1" fmla="*/ 264426 w 2024961"/>
              <a:gd name="connsiteY1" fmla="*/ 487198 h 756711"/>
              <a:gd name="connsiteX2" fmla="*/ 364179 w 2024961"/>
              <a:gd name="connsiteY2" fmla="*/ 575866 h 756711"/>
              <a:gd name="connsiteX3" fmla="*/ 779816 w 2024961"/>
              <a:gd name="connsiteY3" fmla="*/ 79873 h 756711"/>
              <a:gd name="connsiteX4" fmla="*/ 987632 w 2024961"/>
              <a:gd name="connsiteY4" fmla="*/ 60478 h 756711"/>
              <a:gd name="connsiteX5" fmla="*/ 1481702 w 2024961"/>
              <a:gd name="connsiteY5" fmla="*/ 20440 h 756711"/>
              <a:gd name="connsiteX6" fmla="*/ 1849385 w 2024961"/>
              <a:gd name="connsiteY6" fmla="*/ 2288 h 756711"/>
              <a:gd name="connsiteX7" fmla="*/ 2023952 w 2024961"/>
              <a:gd name="connsiteY7" fmla="*/ 104812 h 756711"/>
              <a:gd name="connsiteX8" fmla="*/ 2007327 w 2024961"/>
              <a:gd name="connsiteY8" fmla="*/ 135292 h 756711"/>
              <a:gd name="connsiteX9" fmla="*/ 1915944 w 2024961"/>
              <a:gd name="connsiteY9" fmla="*/ 385071 h 756711"/>
              <a:gd name="connsiteX10" fmla="*/ 1902034 w 2024961"/>
              <a:gd name="connsiteY10" fmla="*/ 498281 h 756711"/>
              <a:gd name="connsiteX11" fmla="*/ 1883598 w 2024961"/>
              <a:gd name="connsiteY11" fmla="*/ 740933 h 756711"/>
              <a:gd name="connsiteX12" fmla="*/ 1604980 w 2024961"/>
              <a:gd name="connsiteY12" fmla="*/ 756711 h 756711"/>
              <a:gd name="connsiteX13" fmla="*/ 38793 w 2024961"/>
              <a:gd name="connsiteY13" fmla="*/ 564331 h 756711"/>
              <a:gd name="connsiteX14" fmla="*/ 0 w 2024961"/>
              <a:gd name="connsiteY14" fmla="*/ 305900 h 756711"/>
              <a:gd name="connsiteX0" fmla="*/ 1358 w 2026319"/>
              <a:gd name="connsiteY0" fmla="*/ 305900 h 756711"/>
              <a:gd name="connsiteX1" fmla="*/ 265784 w 2026319"/>
              <a:gd name="connsiteY1" fmla="*/ 487198 h 756711"/>
              <a:gd name="connsiteX2" fmla="*/ 365537 w 2026319"/>
              <a:gd name="connsiteY2" fmla="*/ 575866 h 756711"/>
              <a:gd name="connsiteX3" fmla="*/ 781174 w 2026319"/>
              <a:gd name="connsiteY3" fmla="*/ 79873 h 756711"/>
              <a:gd name="connsiteX4" fmla="*/ 988990 w 2026319"/>
              <a:gd name="connsiteY4" fmla="*/ 60478 h 756711"/>
              <a:gd name="connsiteX5" fmla="*/ 1483060 w 2026319"/>
              <a:gd name="connsiteY5" fmla="*/ 20440 h 756711"/>
              <a:gd name="connsiteX6" fmla="*/ 1850743 w 2026319"/>
              <a:gd name="connsiteY6" fmla="*/ 2288 h 756711"/>
              <a:gd name="connsiteX7" fmla="*/ 2025310 w 2026319"/>
              <a:gd name="connsiteY7" fmla="*/ 104812 h 756711"/>
              <a:gd name="connsiteX8" fmla="*/ 2008685 w 2026319"/>
              <a:gd name="connsiteY8" fmla="*/ 135292 h 756711"/>
              <a:gd name="connsiteX9" fmla="*/ 1917302 w 2026319"/>
              <a:gd name="connsiteY9" fmla="*/ 385071 h 756711"/>
              <a:gd name="connsiteX10" fmla="*/ 1903392 w 2026319"/>
              <a:gd name="connsiteY10" fmla="*/ 498281 h 756711"/>
              <a:gd name="connsiteX11" fmla="*/ 1884956 w 2026319"/>
              <a:gd name="connsiteY11" fmla="*/ 740933 h 756711"/>
              <a:gd name="connsiteX12" fmla="*/ 1606338 w 2026319"/>
              <a:gd name="connsiteY12" fmla="*/ 756711 h 756711"/>
              <a:gd name="connsiteX13" fmla="*/ 34609 w 2026319"/>
              <a:gd name="connsiteY13" fmla="*/ 564331 h 756711"/>
              <a:gd name="connsiteX14" fmla="*/ 1358 w 2026319"/>
              <a:gd name="connsiteY14" fmla="*/ 305900 h 756711"/>
              <a:gd name="connsiteX0" fmla="*/ 90051 w 2115012"/>
              <a:gd name="connsiteY0" fmla="*/ 305900 h 756711"/>
              <a:gd name="connsiteX1" fmla="*/ 354477 w 2115012"/>
              <a:gd name="connsiteY1" fmla="*/ 487198 h 756711"/>
              <a:gd name="connsiteX2" fmla="*/ 454230 w 2115012"/>
              <a:gd name="connsiteY2" fmla="*/ 575866 h 756711"/>
              <a:gd name="connsiteX3" fmla="*/ 869867 w 2115012"/>
              <a:gd name="connsiteY3" fmla="*/ 79873 h 756711"/>
              <a:gd name="connsiteX4" fmla="*/ 1077683 w 2115012"/>
              <a:gd name="connsiteY4" fmla="*/ 60478 h 756711"/>
              <a:gd name="connsiteX5" fmla="*/ 1571753 w 2115012"/>
              <a:gd name="connsiteY5" fmla="*/ 20440 h 756711"/>
              <a:gd name="connsiteX6" fmla="*/ 1939436 w 2115012"/>
              <a:gd name="connsiteY6" fmla="*/ 2288 h 756711"/>
              <a:gd name="connsiteX7" fmla="*/ 2114003 w 2115012"/>
              <a:gd name="connsiteY7" fmla="*/ 104812 h 756711"/>
              <a:gd name="connsiteX8" fmla="*/ 2097378 w 2115012"/>
              <a:gd name="connsiteY8" fmla="*/ 135292 h 756711"/>
              <a:gd name="connsiteX9" fmla="*/ 2005995 w 2115012"/>
              <a:gd name="connsiteY9" fmla="*/ 385071 h 756711"/>
              <a:gd name="connsiteX10" fmla="*/ 1992085 w 2115012"/>
              <a:gd name="connsiteY10" fmla="*/ 498281 h 756711"/>
              <a:gd name="connsiteX11" fmla="*/ 1973649 w 2115012"/>
              <a:gd name="connsiteY11" fmla="*/ 740933 h 756711"/>
              <a:gd name="connsiteX12" fmla="*/ 1695031 w 2115012"/>
              <a:gd name="connsiteY12" fmla="*/ 756711 h 756711"/>
              <a:gd name="connsiteX13" fmla="*/ 123302 w 2115012"/>
              <a:gd name="connsiteY13" fmla="*/ 564331 h 756711"/>
              <a:gd name="connsiteX14" fmla="*/ 96783 w 2115012"/>
              <a:gd name="connsiteY14" fmla="*/ 539845 h 756711"/>
              <a:gd name="connsiteX15" fmla="*/ 90051 w 2115012"/>
              <a:gd name="connsiteY15" fmla="*/ 305900 h 756711"/>
              <a:gd name="connsiteX0" fmla="*/ 126073 w 2115012"/>
              <a:gd name="connsiteY0" fmla="*/ 305900 h 756711"/>
              <a:gd name="connsiteX1" fmla="*/ 354477 w 2115012"/>
              <a:gd name="connsiteY1" fmla="*/ 487198 h 756711"/>
              <a:gd name="connsiteX2" fmla="*/ 454230 w 2115012"/>
              <a:gd name="connsiteY2" fmla="*/ 575866 h 756711"/>
              <a:gd name="connsiteX3" fmla="*/ 869867 w 2115012"/>
              <a:gd name="connsiteY3" fmla="*/ 79873 h 756711"/>
              <a:gd name="connsiteX4" fmla="*/ 1077683 w 2115012"/>
              <a:gd name="connsiteY4" fmla="*/ 60478 h 756711"/>
              <a:gd name="connsiteX5" fmla="*/ 1571753 w 2115012"/>
              <a:gd name="connsiteY5" fmla="*/ 20440 h 756711"/>
              <a:gd name="connsiteX6" fmla="*/ 1939436 w 2115012"/>
              <a:gd name="connsiteY6" fmla="*/ 2288 h 756711"/>
              <a:gd name="connsiteX7" fmla="*/ 2114003 w 2115012"/>
              <a:gd name="connsiteY7" fmla="*/ 104812 h 756711"/>
              <a:gd name="connsiteX8" fmla="*/ 2097378 w 2115012"/>
              <a:gd name="connsiteY8" fmla="*/ 135292 h 756711"/>
              <a:gd name="connsiteX9" fmla="*/ 2005995 w 2115012"/>
              <a:gd name="connsiteY9" fmla="*/ 385071 h 756711"/>
              <a:gd name="connsiteX10" fmla="*/ 1992085 w 2115012"/>
              <a:gd name="connsiteY10" fmla="*/ 498281 h 756711"/>
              <a:gd name="connsiteX11" fmla="*/ 1973649 w 2115012"/>
              <a:gd name="connsiteY11" fmla="*/ 740933 h 756711"/>
              <a:gd name="connsiteX12" fmla="*/ 1695031 w 2115012"/>
              <a:gd name="connsiteY12" fmla="*/ 756711 h 756711"/>
              <a:gd name="connsiteX13" fmla="*/ 123302 w 2115012"/>
              <a:gd name="connsiteY13" fmla="*/ 564331 h 756711"/>
              <a:gd name="connsiteX14" fmla="*/ 96783 w 2115012"/>
              <a:gd name="connsiteY14" fmla="*/ 539845 h 756711"/>
              <a:gd name="connsiteX15" fmla="*/ 126073 w 2115012"/>
              <a:gd name="connsiteY15" fmla="*/ 305900 h 756711"/>
              <a:gd name="connsiteX0" fmla="*/ 126073 w 2115325"/>
              <a:gd name="connsiteY0" fmla="*/ 343053 h 793864"/>
              <a:gd name="connsiteX1" fmla="*/ 354477 w 2115325"/>
              <a:gd name="connsiteY1" fmla="*/ 524351 h 793864"/>
              <a:gd name="connsiteX2" fmla="*/ 454230 w 2115325"/>
              <a:gd name="connsiteY2" fmla="*/ 613019 h 793864"/>
              <a:gd name="connsiteX3" fmla="*/ 869867 w 2115325"/>
              <a:gd name="connsiteY3" fmla="*/ 117026 h 793864"/>
              <a:gd name="connsiteX4" fmla="*/ 1077683 w 2115325"/>
              <a:gd name="connsiteY4" fmla="*/ 97631 h 793864"/>
              <a:gd name="connsiteX5" fmla="*/ 1571753 w 2115325"/>
              <a:gd name="connsiteY5" fmla="*/ 57593 h 793864"/>
              <a:gd name="connsiteX6" fmla="*/ 1789933 w 2115325"/>
              <a:gd name="connsiteY6" fmla="*/ 213 h 793864"/>
              <a:gd name="connsiteX7" fmla="*/ 1939436 w 2115325"/>
              <a:gd name="connsiteY7" fmla="*/ 39441 h 793864"/>
              <a:gd name="connsiteX8" fmla="*/ 2114003 w 2115325"/>
              <a:gd name="connsiteY8" fmla="*/ 141965 h 793864"/>
              <a:gd name="connsiteX9" fmla="*/ 2097378 w 2115325"/>
              <a:gd name="connsiteY9" fmla="*/ 172445 h 793864"/>
              <a:gd name="connsiteX10" fmla="*/ 2005995 w 2115325"/>
              <a:gd name="connsiteY10" fmla="*/ 422224 h 793864"/>
              <a:gd name="connsiteX11" fmla="*/ 1992085 w 2115325"/>
              <a:gd name="connsiteY11" fmla="*/ 535434 h 793864"/>
              <a:gd name="connsiteX12" fmla="*/ 1973649 w 2115325"/>
              <a:gd name="connsiteY12" fmla="*/ 778086 h 793864"/>
              <a:gd name="connsiteX13" fmla="*/ 1695031 w 2115325"/>
              <a:gd name="connsiteY13" fmla="*/ 793864 h 793864"/>
              <a:gd name="connsiteX14" fmla="*/ 123302 w 2115325"/>
              <a:gd name="connsiteY14" fmla="*/ 601484 h 793864"/>
              <a:gd name="connsiteX15" fmla="*/ 96783 w 2115325"/>
              <a:gd name="connsiteY15" fmla="*/ 576998 h 793864"/>
              <a:gd name="connsiteX16" fmla="*/ 126073 w 2115325"/>
              <a:gd name="connsiteY16" fmla="*/ 343053 h 793864"/>
              <a:gd name="connsiteX0" fmla="*/ 126073 w 2115365"/>
              <a:gd name="connsiteY0" fmla="*/ 343002 h 793813"/>
              <a:gd name="connsiteX1" fmla="*/ 354477 w 2115365"/>
              <a:gd name="connsiteY1" fmla="*/ 524300 h 793813"/>
              <a:gd name="connsiteX2" fmla="*/ 454230 w 2115365"/>
              <a:gd name="connsiteY2" fmla="*/ 612968 h 793813"/>
              <a:gd name="connsiteX3" fmla="*/ 869867 w 2115365"/>
              <a:gd name="connsiteY3" fmla="*/ 116975 h 793813"/>
              <a:gd name="connsiteX4" fmla="*/ 1077683 w 2115365"/>
              <a:gd name="connsiteY4" fmla="*/ 97580 h 793813"/>
              <a:gd name="connsiteX5" fmla="*/ 1571753 w 2115365"/>
              <a:gd name="connsiteY5" fmla="*/ 57542 h 793813"/>
              <a:gd name="connsiteX6" fmla="*/ 1789933 w 2115365"/>
              <a:gd name="connsiteY6" fmla="*/ 162 h 793813"/>
              <a:gd name="connsiteX7" fmla="*/ 1943546 w 2115365"/>
              <a:gd name="connsiteY7" fmla="*/ 49664 h 793813"/>
              <a:gd name="connsiteX8" fmla="*/ 2114003 w 2115365"/>
              <a:gd name="connsiteY8" fmla="*/ 141914 h 793813"/>
              <a:gd name="connsiteX9" fmla="*/ 2097378 w 2115365"/>
              <a:gd name="connsiteY9" fmla="*/ 172394 h 793813"/>
              <a:gd name="connsiteX10" fmla="*/ 2005995 w 2115365"/>
              <a:gd name="connsiteY10" fmla="*/ 422173 h 793813"/>
              <a:gd name="connsiteX11" fmla="*/ 1992085 w 2115365"/>
              <a:gd name="connsiteY11" fmla="*/ 535383 h 793813"/>
              <a:gd name="connsiteX12" fmla="*/ 1973649 w 2115365"/>
              <a:gd name="connsiteY12" fmla="*/ 778035 h 793813"/>
              <a:gd name="connsiteX13" fmla="*/ 1695031 w 2115365"/>
              <a:gd name="connsiteY13" fmla="*/ 793813 h 793813"/>
              <a:gd name="connsiteX14" fmla="*/ 123302 w 2115365"/>
              <a:gd name="connsiteY14" fmla="*/ 601433 h 793813"/>
              <a:gd name="connsiteX15" fmla="*/ 96783 w 2115365"/>
              <a:gd name="connsiteY15" fmla="*/ 576947 h 793813"/>
              <a:gd name="connsiteX16" fmla="*/ 126073 w 2115365"/>
              <a:gd name="connsiteY16" fmla="*/ 343002 h 793813"/>
              <a:gd name="connsiteX0" fmla="*/ 126073 w 2122064"/>
              <a:gd name="connsiteY0" fmla="*/ 343002 h 793813"/>
              <a:gd name="connsiteX1" fmla="*/ 354477 w 2122064"/>
              <a:gd name="connsiteY1" fmla="*/ 524300 h 793813"/>
              <a:gd name="connsiteX2" fmla="*/ 454230 w 2122064"/>
              <a:gd name="connsiteY2" fmla="*/ 612968 h 793813"/>
              <a:gd name="connsiteX3" fmla="*/ 869867 w 2122064"/>
              <a:gd name="connsiteY3" fmla="*/ 116975 h 793813"/>
              <a:gd name="connsiteX4" fmla="*/ 1077683 w 2122064"/>
              <a:gd name="connsiteY4" fmla="*/ 97580 h 793813"/>
              <a:gd name="connsiteX5" fmla="*/ 1571753 w 2122064"/>
              <a:gd name="connsiteY5" fmla="*/ 57542 h 793813"/>
              <a:gd name="connsiteX6" fmla="*/ 1789933 w 2122064"/>
              <a:gd name="connsiteY6" fmla="*/ 162 h 793813"/>
              <a:gd name="connsiteX7" fmla="*/ 1943546 w 2122064"/>
              <a:gd name="connsiteY7" fmla="*/ 49664 h 793813"/>
              <a:gd name="connsiteX8" fmla="*/ 2015964 w 2122064"/>
              <a:gd name="connsiteY8" fmla="*/ 82355 h 793813"/>
              <a:gd name="connsiteX9" fmla="*/ 2114003 w 2122064"/>
              <a:gd name="connsiteY9" fmla="*/ 141914 h 793813"/>
              <a:gd name="connsiteX10" fmla="*/ 2097378 w 2122064"/>
              <a:gd name="connsiteY10" fmla="*/ 172394 h 793813"/>
              <a:gd name="connsiteX11" fmla="*/ 2005995 w 2122064"/>
              <a:gd name="connsiteY11" fmla="*/ 422173 h 793813"/>
              <a:gd name="connsiteX12" fmla="*/ 1992085 w 2122064"/>
              <a:gd name="connsiteY12" fmla="*/ 535383 h 793813"/>
              <a:gd name="connsiteX13" fmla="*/ 1973649 w 2122064"/>
              <a:gd name="connsiteY13" fmla="*/ 778035 h 793813"/>
              <a:gd name="connsiteX14" fmla="*/ 1695031 w 2122064"/>
              <a:gd name="connsiteY14" fmla="*/ 793813 h 793813"/>
              <a:gd name="connsiteX15" fmla="*/ 123302 w 2122064"/>
              <a:gd name="connsiteY15" fmla="*/ 601433 h 793813"/>
              <a:gd name="connsiteX16" fmla="*/ 96783 w 2122064"/>
              <a:gd name="connsiteY16" fmla="*/ 576947 h 793813"/>
              <a:gd name="connsiteX17" fmla="*/ 126073 w 2122064"/>
              <a:gd name="connsiteY17" fmla="*/ 343002 h 793813"/>
              <a:gd name="connsiteX0" fmla="*/ 126073 w 2117948"/>
              <a:gd name="connsiteY0" fmla="*/ 343002 h 793813"/>
              <a:gd name="connsiteX1" fmla="*/ 354477 w 2117948"/>
              <a:gd name="connsiteY1" fmla="*/ 524300 h 793813"/>
              <a:gd name="connsiteX2" fmla="*/ 454230 w 2117948"/>
              <a:gd name="connsiteY2" fmla="*/ 612968 h 793813"/>
              <a:gd name="connsiteX3" fmla="*/ 869867 w 2117948"/>
              <a:gd name="connsiteY3" fmla="*/ 116975 h 793813"/>
              <a:gd name="connsiteX4" fmla="*/ 1077683 w 2117948"/>
              <a:gd name="connsiteY4" fmla="*/ 97580 h 793813"/>
              <a:gd name="connsiteX5" fmla="*/ 1571753 w 2117948"/>
              <a:gd name="connsiteY5" fmla="*/ 57542 h 793813"/>
              <a:gd name="connsiteX6" fmla="*/ 1789933 w 2117948"/>
              <a:gd name="connsiteY6" fmla="*/ 162 h 793813"/>
              <a:gd name="connsiteX7" fmla="*/ 1943546 w 2117948"/>
              <a:gd name="connsiteY7" fmla="*/ 49664 h 793813"/>
              <a:gd name="connsiteX8" fmla="*/ 2015964 w 2117948"/>
              <a:gd name="connsiteY8" fmla="*/ 82355 h 793813"/>
              <a:gd name="connsiteX9" fmla="*/ 2114003 w 2117948"/>
              <a:gd name="connsiteY9" fmla="*/ 141914 h 793813"/>
              <a:gd name="connsiteX10" fmla="*/ 2078884 w 2117948"/>
              <a:gd name="connsiteY10" fmla="*/ 172394 h 793813"/>
              <a:gd name="connsiteX11" fmla="*/ 2005995 w 2117948"/>
              <a:gd name="connsiteY11" fmla="*/ 422173 h 793813"/>
              <a:gd name="connsiteX12" fmla="*/ 1992085 w 2117948"/>
              <a:gd name="connsiteY12" fmla="*/ 535383 h 793813"/>
              <a:gd name="connsiteX13" fmla="*/ 1973649 w 2117948"/>
              <a:gd name="connsiteY13" fmla="*/ 778035 h 793813"/>
              <a:gd name="connsiteX14" fmla="*/ 1695031 w 2117948"/>
              <a:gd name="connsiteY14" fmla="*/ 793813 h 793813"/>
              <a:gd name="connsiteX15" fmla="*/ 123302 w 2117948"/>
              <a:gd name="connsiteY15" fmla="*/ 601433 h 793813"/>
              <a:gd name="connsiteX16" fmla="*/ 96783 w 2117948"/>
              <a:gd name="connsiteY16" fmla="*/ 576947 h 793813"/>
              <a:gd name="connsiteX17" fmla="*/ 126073 w 2117948"/>
              <a:gd name="connsiteY17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2005995 w 2116655"/>
              <a:gd name="connsiteY12" fmla="*/ 422173 h 793813"/>
              <a:gd name="connsiteX13" fmla="*/ 1992085 w 2116655"/>
              <a:gd name="connsiteY13" fmla="*/ 535383 h 793813"/>
              <a:gd name="connsiteX14" fmla="*/ 1973649 w 2116655"/>
              <a:gd name="connsiteY14" fmla="*/ 778035 h 793813"/>
              <a:gd name="connsiteX15" fmla="*/ 1695031 w 2116655"/>
              <a:gd name="connsiteY15" fmla="*/ 793813 h 793813"/>
              <a:gd name="connsiteX16" fmla="*/ 123302 w 2116655"/>
              <a:gd name="connsiteY16" fmla="*/ 601433 h 793813"/>
              <a:gd name="connsiteX17" fmla="*/ 96783 w 2116655"/>
              <a:gd name="connsiteY17" fmla="*/ 576947 h 793813"/>
              <a:gd name="connsiteX18" fmla="*/ 126073 w 2116655"/>
              <a:gd name="connsiteY18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1995721 w 2116655"/>
              <a:gd name="connsiteY12" fmla="*/ 428337 h 793813"/>
              <a:gd name="connsiteX13" fmla="*/ 1992085 w 2116655"/>
              <a:gd name="connsiteY13" fmla="*/ 535383 h 793813"/>
              <a:gd name="connsiteX14" fmla="*/ 1973649 w 2116655"/>
              <a:gd name="connsiteY14" fmla="*/ 778035 h 793813"/>
              <a:gd name="connsiteX15" fmla="*/ 1695031 w 2116655"/>
              <a:gd name="connsiteY15" fmla="*/ 793813 h 793813"/>
              <a:gd name="connsiteX16" fmla="*/ 123302 w 2116655"/>
              <a:gd name="connsiteY16" fmla="*/ 601433 h 793813"/>
              <a:gd name="connsiteX17" fmla="*/ 96783 w 2116655"/>
              <a:gd name="connsiteY17" fmla="*/ 576947 h 793813"/>
              <a:gd name="connsiteX18" fmla="*/ 126073 w 2116655"/>
              <a:gd name="connsiteY18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1995721 w 2116655"/>
              <a:gd name="connsiteY12" fmla="*/ 428337 h 793813"/>
              <a:gd name="connsiteX13" fmla="*/ 1981811 w 2116655"/>
              <a:gd name="connsiteY13" fmla="*/ 545657 h 793813"/>
              <a:gd name="connsiteX14" fmla="*/ 1973649 w 2116655"/>
              <a:gd name="connsiteY14" fmla="*/ 778035 h 793813"/>
              <a:gd name="connsiteX15" fmla="*/ 1695031 w 2116655"/>
              <a:gd name="connsiteY15" fmla="*/ 793813 h 793813"/>
              <a:gd name="connsiteX16" fmla="*/ 123302 w 2116655"/>
              <a:gd name="connsiteY16" fmla="*/ 601433 h 793813"/>
              <a:gd name="connsiteX17" fmla="*/ 96783 w 2116655"/>
              <a:gd name="connsiteY17" fmla="*/ 576947 h 793813"/>
              <a:gd name="connsiteX18" fmla="*/ 126073 w 2116655"/>
              <a:gd name="connsiteY18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1995721 w 2116655"/>
              <a:gd name="connsiteY12" fmla="*/ 428337 h 793813"/>
              <a:gd name="connsiteX13" fmla="*/ 1981811 w 2116655"/>
              <a:gd name="connsiteY13" fmla="*/ 545657 h 793813"/>
              <a:gd name="connsiteX14" fmla="*/ 1981032 w 2116655"/>
              <a:gd name="connsiteY14" fmla="*/ 698805 h 793813"/>
              <a:gd name="connsiteX15" fmla="*/ 1973649 w 2116655"/>
              <a:gd name="connsiteY15" fmla="*/ 778035 h 793813"/>
              <a:gd name="connsiteX16" fmla="*/ 1695031 w 2116655"/>
              <a:gd name="connsiteY16" fmla="*/ 793813 h 793813"/>
              <a:gd name="connsiteX17" fmla="*/ 123302 w 2116655"/>
              <a:gd name="connsiteY17" fmla="*/ 601433 h 793813"/>
              <a:gd name="connsiteX18" fmla="*/ 96783 w 2116655"/>
              <a:gd name="connsiteY18" fmla="*/ 576947 h 793813"/>
              <a:gd name="connsiteX19" fmla="*/ 126073 w 2116655"/>
              <a:gd name="connsiteY19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1995721 w 2116655"/>
              <a:gd name="connsiteY12" fmla="*/ 428337 h 793813"/>
              <a:gd name="connsiteX13" fmla="*/ 1981811 w 2116655"/>
              <a:gd name="connsiteY13" fmla="*/ 545657 h 793813"/>
              <a:gd name="connsiteX14" fmla="*/ 1981032 w 2116655"/>
              <a:gd name="connsiteY14" fmla="*/ 698805 h 793813"/>
              <a:gd name="connsiteX15" fmla="*/ 1944881 w 2116655"/>
              <a:gd name="connsiteY15" fmla="*/ 778035 h 793813"/>
              <a:gd name="connsiteX16" fmla="*/ 1695031 w 2116655"/>
              <a:gd name="connsiteY16" fmla="*/ 793813 h 793813"/>
              <a:gd name="connsiteX17" fmla="*/ 123302 w 2116655"/>
              <a:gd name="connsiteY17" fmla="*/ 601433 h 793813"/>
              <a:gd name="connsiteX18" fmla="*/ 96783 w 2116655"/>
              <a:gd name="connsiteY18" fmla="*/ 576947 h 793813"/>
              <a:gd name="connsiteX19" fmla="*/ 126073 w 2116655"/>
              <a:gd name="connsiteY19" fmla="*/ 343002 h 793813"/>
              <a:gd name="connsiteX0" fmla="*/ 126073 w 2116655"/>
              <a:gd name="connsiteY0" fmla="*/ 343002 h 793813"/>
              <a:gd name="connsiteX1" fmla="*/ 354477 w 2116655"/>
              <a:gd name="connsiteY1" fmla="*/ 524300 h 793813"/>
              <a:gd name="connsiteX2" fmla="*/ 454230 w 2116655"/>
              <a:gd name="connsiteY2" fmla="*/ 612968 h 793813"/>
              <a:gd name="connsiteX3" fmla="*/ 869867 w 2116655"/>
              <a:gd name="connsiteY3" fmla="*/ 116975 h 793813"/>
              <a:gd name="connsiteX4" fmla="*/ 1077683 w 2116655"/>
              <a:gd name="connsiteY4" fmla="*/ 97580 h 793813"/>
              <a:gd name="connsiteX5" fmla="*/ 1571753 w 2116655"/>
              <a:gd name="connsiteY5" fmla="*/ 57542 h 793813"/>
              <a:gd name="connsiteX6" fmla="*/ 1789933 w 2116655"/>
              <a:gd name="connsiteY6" fmla="*/ 162 h 793813"/>
              <a:gd name="connsiteX7" fmla="*/ 1943546 w 2116655"/>
              <a:gd name="connsiteY7" fmla="*/ 49664 h 793813"/>
              <a:gd name="connsiteX8" fmla="*/ 2015964 w 2116655"/>
              <a:gd name="connsiteY8" fmla="*/ 82355 h 793813"/>
              <a:gd name="connsiteX9" fmla="*/ 2114003 w 2116655"/>
              <a:gd name="connsiteY9" fmla="*/ 141914 h 793813"/>
              <a:gd name="connsiteX10" fmla="*/ 2078884 w 2116655"/>
              <a:gd name="connsiteY10" fmla="*/ 172394 h 793813"/>
              <a:gd name="connsiteX11" fmla="*/ 2020073 w 2116655"/>
              <a:gd name="connsiteY11" fmla="*/ 314551 h 793813"/>
              <a:gd name="connsiteX12" fmla="*/ 1995721 w 2116655"/>
              <a:gd name="connsiteY12" fmla="*/ 428337 h 793813"/>
              <a:gd name="connsiteX13" fmla="*/ 1981811 w 2116655"/>
              <a:gd name="connsiteY13" fmla="*/ 545657 h 793813"/>
              <a:gd name="connsiteX14" fmla="*/ 1981032 w 2116655"/>
              <a:gd name="connsiteY14" fmla="*/ 698805 h 793813"/>
              <a:gd name="connsiteX15" fmla="*/ 1976923 w 2116655"/>
              <a:gd name="connsiteY15" fmla="*/ 783053 h 793813"/>
              <a:gd name="connsiteX16" fmla="*/ 1944881 w 2116655"/>
              <a:gd name="connsiteY16" fmla="*/ 778035 h 793813"/>
              <a:gd name="connsiteX17" fmla="*/ 1695031 w 2116655"/>
              <a:gd name="connsiteY17" fmla="*/ 793813 h 793813"/>
              <a:gd name="connsiteX18" fmla="*/ 123302 w 2116655"/>
              <a:gd name="connsiteY18" fmla="*/ 601433 h 793813"/>
              <a:gd name="connsiteX19" fmla="*/ 96783 w 2116655"/>
              <a:gd name="connsiteY19" fmla="*/ 576947 h 793813"/>
              <a:gd name="connsiteX20" fmla="*/ 126073 w 2116655"/>
              <a:gd name="connsiteY20" fmla="*/ 343002 h 793813"/>
              <a:gd name="connsiteX0" fmla="*/ 126073 w 2116655"/>
              <a:gd name="connsiteY0" fmla="*/ 343002 h 802957"/>
              <a:gd name="connsiteX1" fmla="*/ 354477 w 2116655"/>
              <a:gd name="connsiteY1" fmla="*/ 524300 h 802957"/>
              <a:gd name="connsiteX2" fmla="*/ 454230 w 2116655"/>
              <a:gd name="connsiteY2" fmla="*/ 612968 h 802957"/>
              <a:gd name="connsiteX3" fmla="*/ 869867 w 2116655"/>
              <a:gd name="connsiteY3" fmla="*/ 116975 h 802957"/>
              <a:gd name="connsiteX4" fmla="*/ 1077683 w 2116655"/>
              <a:gd name="connsiteY4" fmla="*/ 97580 h 802957"/>
              <a:gd name="connsiteX5" fmla="*/ 1571753 w 2116655"/>
              <a:gd name="connsiteY5" fmla="*/ 57542 h 802957"/>
              <a:gd name="connsiteX6" fmla="*/ 1789933 w 2116655"/>
              <a:gd name="connsiteY6" fmla="*/ 162 h 802957"/>
              <a:gd name="connsiteX7" fmla="*/ 1943546 w 2116655"/>
              <a:gd name="connsiteY7" fmla="*/ 49664 h 802957"/>
              <a:gd name="connsiteX8" fmla="*/ 2015964 w 2116655"/>
              <a:gd name="connsiteY8" fmla="*/ 82355 h 802957"/>
              <a:gd name="connsiteX9" fmla="*/ 2114003 w 2116655"/>
              <a:gd name="connsiteY9" fmla="*/ 141914 h 802957"/>
              <a:gd name="connsiteX10" fmla="*/ 2078884 w 2116655"/>
              <a:gd name="connsiteY10" fmla="*/ 172394 h 802957"/>
              <a:gd name="connsiteX11" fmla="*/ 2020073 w 2116655"/>
              <a:gd name="connsiteY11" fmla="*/ 314551 h 802957"/>
              <a:gd name="connsiteX12" fmla="*/ 1995721 w 2116655"/>
              <a:gd name="connsiteY12" fmla="*/ 428337 h 802957"/>
              <a:gd name="connsiteX13" fmla="*/ 1981811 w 2116655"/>
              <a:gd name="connsiteY13" fmla="*/ 545657 h 802957"/>
              <a:gd name="connsiteX14" fmla="*/ 1981032 w 2116655"/>
              <a:gd name="connsiteY14" fmla="*/ 698805 h 802957"/>
              <a:gd name="connsiteX15" fmla="*/ 1976923 w 2116655"/>
              <a:gd name="connsiteY15" fmla="*/ 783053 h 802957"/>
              <a:gd name="connsiteX16" fmla="*/ 1944881 w 2116655"/>
              <a:gd name="connsiteY16" fmla="*/ 778035 h 802957"/>
              <a:gd name="connsiteX17" fmla="*/ 1695031 w 2116655"/>
              <a:gd name="connsiteY17" fmla="*/ 793813 h 802957"/>
              <a:gd name="connsiteX18" fmla="*/ 1565956 w 2116655"/>
              <a:gd name="connsiteY18" fmla="*/ 801546 h 802957"/>
              <a:gd name="connsiteX19" fmla="*/ 123302 w 2116655"/>
              <a:gd name="connsiteY19" fmla="*/ 601433 h 802957"/>
              <a:gd name="connsiteX20" fmla="*/ 96783 w 2116655"/>
              <a:gd name="connsiteY20" fmla="*/ 576947 h 802957"/>
              <a:gd name="connsiteX21" fmla="*/ 126073 w 2116655"/>
              <a:gd name="connsiteY21" fmla="*/ 343002 h 802957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3302 w 2116655"/>
              <a:gd name="connsiteY19" fmla="*/ 601433 h 803404"/>
              <a:gd name="connsiteX20" fmla="*/ 96783 w 2116655"/>
              <a:gd name="connsiteY20" fmla="*/ 576947 h 803404"/>
              <a:gd name="connsiteX21" fmla="*/ 126073 w 2116655"/>
              <a:gd name="connsiteY21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123302 w 2116655"/>
              <a:gd name="connsiteY20" fmla="*/ 601433 h 803404"/>
              <a:gd name="connsiteX21" fmla="*/ 96783 w 2116655"/>
              <a:gd name="connsiteY21" fmla="*/ 576947 h 803404"/>
              <a:gd name="connsiteX22" fmla="*/ 126073 w 2116655"/>
              <a:gd name="connsiteY22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959781 w 2116655"/>
              <a:gd name="connsiteY20" fmla="*/ 760448 h 803404"/>
              <a:gd name="connsiteX21" fmla="*/ 123302 w 2116655"/>
              <a:gd name="connsiteY21" fmla="*/ 601433 h 803404"/>
              <a:gd name="connsiteX22" fmla="*/ 96783 w 2116655"/>
              <a:gd name="connsiteY22" fmla="*/ 576947 h 803404"/>
              <a:gd name="connsiteX23" fmla="*/ 126073 w 2116655"/>
              <a:gd name="connsiteY23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963890 w 2116655"/>
              <a:gd name="connsiteY20" fmla="*/ 754283 h 803404"/>
              <a:gd name="connsiteX21" fmla="*/ 123302 w 2116655"/>
              <a:gd name="connsiteY21" fmla="*/ 601433 h 803404"/>
              <a:gd name="connsiteX22" fmla="*/ 96783 w 2116655"/>
              <a:gd name="connsiteY22" fmla="*/ 576947 h 803404"/>
              <a:gd name="connsiteX23" fmla="*/ 126073 w 2116655"/>
              <a:gd name="connsiteY23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963890 w 2116655"/>
              <a:gd name="connsiteY20" fmla="*/ 754283 h 803404"/>
              <a:gd name="connsiteX21" fmla="*/ 454292 w 2116655"/>
              <a:gd name="connsiteY21" fmla="*/ 684420 h 803404"/>
              <a:gd name="connsiteX22" fmla="*/ 123302 w 2116655"/>
              <a:gd name="connsiteY22" fmla="*/ 601433 h 803404"/>
              <a:gd name="connsiteX23" fmla="*/ 96783 w 2116655"/>
              <a:gd name="connsiteY23" fmla="*/ 576947 h 803404"/>
              <a:gd name="connsiteX24" fmla="*/ 126073 w 2116655"/>
              <a:gd name="connsiteY24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963890 w 2116655"/>
              <a:gd name="connsiteY20" fmla="*/ 754283 h 803404"/>
              <a:gd name="connsiteX21" fmla="*/ 454292 w 2116655"/>
              <a:gd name="connsiteY21" fmla="*/ 684420 h 803404"/>
              <a:gd name="connsiteX22" fmla="*/ 257029 w 2116655"/>
              <a:gd name="connsiteY22" fmla="*/ 653597 h 803404"/>
              <a:gd name="connsiteX23" fmla="*/ 123302 w 2116655"/>
              <a:gd name="connsiteY23" fmla="*/ 601433 h 803404"/>
              <a:gd name="connsiteX24" fmla="*/ 96783 w 2116655"/>
              <a:gd name="connsiteY24" fmla="*/ 576947 h 803404"/>
              <a:gd name="connsiteX25" fmla="*/ 126073 w 2116655"/>
              <a:gd name="connsiteY25" fmla="*/ 343002 h 803404"/>
              <a:gd name="connsiteX0" fmla="*/ 126073 w 2116655"/>
              <a:gd name="connsiteY0" fmla="*/ 343002 h 803404"/>
              <a:gd name="connsiteX1" fmla="*/ 354477 w 2116655"/>
              <a:gd name="connsiteY1" fmla="*/ 524300 h 803404"/>
              <a:gd name="connsiteX2" fmla="*/ 454230 w 2116655"/>
              <a:gd name="connsiteY2" fmla="*/ 612968 h 803404"/>
              <a:gd name="connsiteX3" fmla="*/ 869867 w 2116655"/>
              <a:gd name="connsiteY3" fmla="*/ 116975 h 803404"/>
              <a:gd name="connsiteX4" fmla="*/ 1077683 w 2116655"/>
              <a:gd name="connsiteY4" fmla="*/ 97580 h 803404"/>
              <a:gd name="connsiteX5" fmla="*/ 1571753 w 2116655"/>
              <a:gd name="connsiteY5" fmla="*/ 57542 h 803404"/>
              <a:gd name="connsiteX6" fmla="*/ 1789933 w 2116655"/>
              <a:gd name="connsiteY6" fmla="*/ 162 h 803404"/>
              <a:gd name="connsiteX7" fmla="*/ 1943546 w 2116655"/>
              <a:gd name="connsiteY7" fmla="*/ 49664 h 803404"/>
              <a:gd name="connsiteX8" fmla="*/ 2015964 w 2116655"/>
              <a:gd name="connsiteY8" fmla="*/ 82355 h 803404"/>
              <a:gd name="connsiteX9" fmla="*/ 2114003 w 2116655"/>
              <a:gd name="connsiteY9" fmla="*/ 141914 h 803404"/>
              <a:gd name="connsiteX10" fmla="*/ 2078884 w 2116655"/>
              <a:gd name="connsiteY10" fmla="*/ 172394 h 803404"/>
              <a:gd name="connsiteX11" fmla="*/ 2020073 w 2116655"/>
              <a:gd name="connsiteY11" fmla="*/ 314551 h 803404"/>
              <a:gd name="connsiteX12" fmla="*/ 1995721 w 2116655"/>
              <a:gd name="connsiteY12" fmla="*/ 428337 h 803404"/>
              <a:gd name="connsiteX13" fmla="*/ 1981811 w 2116655"/>
              <a:gd name="connsiteY13" fmla="*/ 545657 h 803404"/>
              <a:gd name="connsiteX14" fmla="*/ 1981032 w 2116655"/>
              <a:gd name="connsiteY14" fmla="*/ 698805 h 803404"/>
              <a:gd name="connsiteX15" fmla="*/ 1976923 w 2116655"/>
              <a:gd name="connsiteY15" fmla="*/ 783053 h 803404"/>
              <a:gd name="connsiteX16" fmla="*/ 1944881 w 2116655"/>
              <a:gd name="connsiteY16" fmla="*/ 778035 h 803404"/>
              <a:gd name="connsiteX17" fmla="*/ 1695031 w 2116655"/>
              <a:gd name="connsiteY17" fmla="*/ 799977 h 803404"/>
              <a:gd name="connsiteX18" fmla="*/ 1565956 w 2116655"/>
              <a:gd name="connsiteY18" fmla="*/ 801546 h 803404"/>
              <a:gd name="connsiteX19" fmla="*/ 1290609 w 2116655"/>
              <a:gd name="connsiteY19" fmla="*/ 774832 h 803404"/>
              <a:gd name="connsiteX20" fmla="*/ 963890 w 2116655"/>
              <a:gd name="connsiteY20" fmla="*/ 754283 h 803404"/>
              <a:gd name="connsiteX21" fmla="*/ 454292 w 2116655"/>
              <a:gd name="connsiteY21" fmla="*/ 684420 h 803404"/>
              <a:gd name="connsiteX22" fmla="*/ 257029 w 2116655"/>
              <a:gd name="connsiteY22" fmla="*/ 653597 h 803404"/>
              <a:gd name="connsiteX23" fmla="*/ 123302 w 2116655"/>
              <a:gd name="connsiteY23" fmla="*/ 626091 h 803404"/>
              <a:gd name="connsiteX24" fmla="*/ 96783 w 2116655"/>
              <a:gd name="connsiteY24" fmla="*/ 576947 h 803404"/>
              <a:gd name="connsiteX25" fmla="*/ 126073 w 2116655"/>
              <a:gd name="connsiteY25" fmla="*/ 343002 h 803404"/>
              <a:gd name="connsiteX0" fmla="*/ 123199 w 2113781"/>
              <a:gd name="connsiteY0" fmla="*/ 343002 h 803404"/>
              <a:gd name="connsiteX1" fmla="*/ 351603 w 2113781"/>
              <a:gd name="connsiteY1" fmla="*/ 524300 h 803404"/>
              <a:gd name="connsiteX2" fmla="*/ 451356 w 2113781"/>
              <a:gd name="connsiteY2" fmla="*/ 612968 h 803404"/>
              <a:gd name="connsiteX3" fmla="*/ 866993 w 2113781"/>
              <a:gd name="connsiteY3" fmla="*/ 116975 h 803404"/>
              <a:gd name="connsiteX4" fmla="*/ 1074809 w 2113781"/>
              <a:gd name="connsiteY4" fmla="*/ 97580 h 803404"/>
              <a:gd name="connsiteX5" fmla="*/ 1568879 w 2113781"/>
              <a:gd name="connsiteY5" fmla="*/ 57542 h 803404"/>
              <a:gd name="connsiteX6" fmla="*/ 1787059 w 2113781"/>
              <a:gd name="connsiteY6" fmla="*/ 162 h 803404"/>
              <a:gd name="connsiteX7" fmla="*/ 1940672 w 2113781"/>
              <a:gd name="connsiteY7" fmla="*/ 49664 h 803404"/>
              <a:gd name="connsiteX8" fmla="*/ 2013090 w 2113781"/>
              <a:gd name="connsiteY8" fmla="*/ 82355 h 803404"/>
              <a:gd name="connsiteX9" fmla="*/ 2111129 w 2113781"/>
              <a:gd name="connsiteY9" fmla="*/ 141914 h 803404"/>
              <a:gd name="connsiteX10" fmla="*/ 2076010 w 2113781"/>
              <a:gd name="connsiteY10" fmla="*/ 172394 h 803404"/>
              <a:gd name="connsiteX11" fmla="*/ 2017199 w 2113781"/>
              <a:gd name="connsiteY11" fmla="*/ 314551 h 803404"/>
              <a:gd name="connsiteX12" fmla="*/ 1992847 w 2113781"/>
              <a:gd name="connsiteY12" fmla="*/ 428337 h 803404"/>
              <a:gd name="connsiteX13" fmla="*/ 1978937 w 2113781"/>
              <a:gd name="connsiteY13" fmla="*/ 545657 h 803404"/>
              <a:gd name="connsiteX14" fmla="*/ 1978158 w 2113781"/>
              <a:gd name="connsiteY14" fmla="*/ 698805 h 803404"/>
              <a:gd name="connsiteX15" fmla="*/ 1974049 w 2113781"/>
              <a:gd name="connsiteY15" fmla="*/ 783053 h 803404"/>
              <a:gd name="connsiteX16" fmla="*/ 1942007 w 2113781"/>
              <a:gd name="connsiteY16" fmla="*/ 778035 h 803404"/>
              <a:gd name="connsiteX17" fmla="*/ 1692157 w 2113781"/>
              <a:gd name="connsiteY17" fmla="*/ 799977 h 803404"/>
              <a:gd name="connsiteX18" fmla="*/ 1563082 w 2113781"/>
              <a:gd name="connsiteY18" fmla="*/ 801546 h 803404"/>
              <a:gd name="connsiteX19" fmla="*/ 1287735 w 2113781"/>
              <a:gd name="connsiteY19" fmla="*/ 774832 h 803404"/>
              <a:gd name="connsiteX20" fmla="*/ 961016 w 2113781"/>
              <a:gd name="connsiteY20" fmla="*/ 754283 h 803404"/>
              <a:gd name="connsiteX21" fmla="*/ 451418 w 2113781"/>
              <a:gd name="connsiteY21" fmla="*/ 684420 h 803404"/>
              <a:gd name="connsiteX22" fmla="*/ 254155 w 2113781"/>
              <a:gd name="connsiteY22" fmla="*/ 653597 h 803404"/>
              <a:gd name="connsiteX23" fmla="*/ 120428 w 2113781"/>
              <a:gd name="connsiteY23" fmla="*/ 626091 h 803404"/>
              <a:gd name="connsiteX24" fmla="*/ 104183 w 2113781"/>
              <a:gd name="connsiteY24" fmla="*/ 223516 h 803404"/>
              <a:gd name="connsiteX25" fmla="*/ 123199 w 2113781"/>
              <a:gd name="connsiteY25" fmla="*/ 343002 h 803404"/>
              <a:gd name="connsiteX0" fmla="*/ 114979 w 2113781"/>
              <a:gd name="connsiteY0" fmla="*/ 180670 h 803404"/>
              <a:gd name="connsiteX1" fmla="*/ 351603 w 2113781"/>
              <a:gd name="connsiteY1" fmla="*/ 524300 h 803404"/>
              <a:gd name="connsiteX2" fmla="*/ 451356 w 2113781"/>
              <a:gd name="connsiteY2" fmla="*/ 612968 h 803404"/>
              <a:gd name="connsiteX3" fmla="*/ 866993 w 2113781"/>
              <a:gd name="connsiteY3" fmla="*/ 116975 h 803404"/>
              <a:gd name="connsiteX4" fmla="*/ 1074809 w 2113781"/>
              <a:gd name="connsiteY4" fmla="*/ 97580 h 803404"/>
              <a:gd name="connsiteX5" fmla="*/ 1568879 w 2113781"/>
              <a:gd name="connsiteY5" fmla="*/ 57542 h 803404"/>
              <a:gd name="connsiteX6" fmla="*/ 1787059 w 2113781"/>
              <a:gd name="connsiteY6" fmla="*/ 162 h 803404"/>
              <a:gd name="connsiteX7" fmla="*/ 1940672 w 2113781"/>
              <a:gd name="connsiteY7" fmla="*/ 49664 h 803404"/>
              <a:gd name="connsiteX8" fmla="*/ 2013090 w 2113781"/>
              <a:gd name="connsiteY8" fmla="*/ 82355 h 803404"/>
              <a:gd name="connsiteX9" fmla="*/ 2111129 w 2113781"/>
              <a:gd name="connsiteY9" fmla="*/ 141914 h 803404"/>
              <a:gd name="connsiteX10" fmla="*/ 2076010 w 2113781"/>
              <a:gd name="connsiteY10" fmla="*/ 172394 h 803404"/>
              <a:gd name="connsiteX11" fmla="*/ 2017199 w 2113781"/>
              <a:gd name="connsiteY11" fmla="*/ 314551 h 803404"/>
              <a:gd name="connsiteX12" fmla="*/ 1992847 w 2113781"/>
              <a:gd name="connsiteY12" fmla="*/ 428337 h 803404"/>
              <a:gd name="connsiteX13" fmla="*/ 1978937 w 2113781"/>
              <a:gd name="connsiteY13" fmla="*/ 545657 h 803404"/>
              <a:gd name="connsiteX14" fmla="*/ 1978158 w 2113781"/>
              <a:gd name="connsiteY14" fmla="*/ 698805 h 803404"/>
              <a:gd name="connsiteX15" fmla="*/ 1974049 w 2113781"/>
              <a:gd name="connsiteY15" fmla="*/ 783053 h 803404"/>
              <a:gd name="connsiteX16" fmla="*/ 1942007 w 2113781"/>
              <a:gd name="connsiteY16" fmla="*/ 778035 h 803404"/>
              <a:gd name="connsiteX17" fmla="*/ 1692157 w 2113781"/>
              <a:gd name="connsiteY17" fmla="*/ 799977 h 803404"/>
              <a:gd name="connsiteX18" fmla="*/ 1563082 w 2113781"/>
              <a:gd name="connsiteY18" fmla="*/ 801546 h 803404"/>
              <a:gd name="connsiteX19" fmla="*/ 1287735 w 2113781"/>
              <a:gd name="connsiteY19" fmla="*/ 774832 h 803404"/>
              <a:gd name="connsiteX20" fmla="*/ 961016 w 2113781"/>
              <a:gd name="connsiteY20" fmla="*/ 754283 h 803404"/>
              <a:gd name="connsiteX21" fmla="*/ 451418 w 2113781"/>
              <a:gd name="connsiteY21" fmla="*/ 684420 h 803404"/>
              <a:gd name="connsiteX22" fmla="*/ 254155 w 2113781"/>
              <a:gd name="connsiteY22" fmla="*/ 653597 h 803404"/>
              <a:gd name="connsiteX23" fmla="*/ 120428 w 2113781"/>
              <a:gd name="connsiteY23" fmla="*/ 626091 h 803404"/>
              <a:gd name="connsiteX24" fmla="*/ 104183 w 2113781"/>
              <a:gd name="connsiteY24" fmla="*/ 223516 h 803404"/>
              <a:gd name="connsiteX25" fmla="*/ 114979 w 2113781"/>
              <a:gd name="connsiteY25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988446 w 2027418"/>
              <a:gd name="connsiteY4" fmla="*/ 97580 h 803404"/>
              <a:gd name="connsiteX5" fmla="*/ 1482516 w 2027418"/>
              <a:gd name="connsiteY5" fmla="*/ 57542 h 803404"/>
              <a:gd name="connsiteX6" fmla="*/ 1700696 w 2027418"/>
              <a:gd name="connsiteY6" fmla="*/ 162 h 803404"/>
              <a:gd name="connsiteX7" fmla="*/ 1854309 w 2027418"/>
              <a:gd name="connsiteY7" fmla="*/ 49664 h 803404"/>
              <a:gd name="connsiteX8" fmla="*/ 1926727 w 2027418"/>
              <a:gd name="connsiteY8" fmla="*/ 82355 h 803404"/>
              <a:gd name="connsiteX9" fmla="*/ 2024766 w 2027418"/>
              <a:gd name="connsiteY9" fmla="*/ 141914 h 803404"/>
              <a:gd name="connsiteX10" fmla="*/ 1989647 w 2027418"/>
              <a:gd name="connsiteY10" fmla="*/ 172394 h 803404"/>
              <a:gd name="connsiteX11" fmla="*/ 1930836 w 2027418"/>
              <a:gd name="connsiteY11" fmla="*/ 314551 h 803404"/>
              <a:gd name="connsiteX12" fmla="*/ 1906484 w 2027418"/>
              <a:gd name="connsiteY12" fmla="*/ 428337 h 803404"/>
              <a:gd name="connsiteX13" fmla="*/ 1892574 w 2027418"/>
              <a:gd name="connsiteY13" fmla="*/ 545657 h 803404"/>
              <a:gd name="connsiteX14" fmla="*/ 1891795 w 2027418"/>
              <a:gd name="connsiteY14" fmla="*/ 698805 h 803404"/>
              <a:gd name="connsiteX15" fmla="*/ 1887686 w 2027418"/>
              <a:gd name="connsiteY15" fmla="*/ 783053 h 803404"/>
              <a:gd name="connsiteX16" fmla="*/ 1855644 w 2027418"/>
              <a:gd name="connsiteY16" fmla="*/ 778035 h 803404"/>
              <a:gd name="connsiteX17" fmla="*/ 1605794 w 2027418"/>
              <a:gd name="connsiteY17" fmla="*/ 799977 h 803404"/>
              <a:gd name="connsiteX18" fmla="*/ 1476719 w 2027418"/>
              <a:gd name="connsiteY18" fmla="*/ 801546 h 803404"/>
              <a:gd name="connsiteX19" fmla="*/ 1201372 w 2027418"/>
              <a:gd name="connsiteY19" fmla="*/ 774832 h 803404"/>
              <a:gd name="connsiteX20" fmla="*/ 874653 w 2027418"/>
              <a:gd name="connsiteY20" fmla="*/ 754283 h 803404"/>
              <a:gd name="connsiteX21" fmla="*/ 365055 w 2027418"/>
              <a:gd name="connsiteY21" fmla="*/ 684420 h 803404"/>
              <a:gd name="connsiteX22" fmla="*/ 167792 w 2027418"/>
              <a:gd name="connsiteY22" fmla="*/ 653597 h 803404"/>
              <a:gd name="connsiteX23" fmla="*/ 34065 w 2027418"/>
              <a:gd name="connsiteY23" fmla="*/ 626091 h 803404"/>
              <a:gd name="connsiteX24" fmla="*/ 1350 w 2027418"/>
              <a:gd name="connsiteY24" fmla="*/ 559075 h 803404"/>
              <a:gd name="connsiteX25" fmla="*/ 17820 w 2027418"/>
              <a:gd name="connsiteY25" fmla="*/ 223516 h 803404"/>
              <a:gd name="connsiteX26" fmla="*/ 28616 w 2027418"/>
              <a:gd name="connsiteY26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916527 w 2027418"/>
              <a:gd name="connsiteY4" fmla="*/ 163335 h 803404"/>
              <a:gd name="connsiteX5" fmla="*/ 1482516 w 2027418"/>
              <a:gd name="connsiteY5" fmla="*/ 57542 h 803404"/>
              <a:gd name="connsiteX6" fmla="*/ 1700696 w 2027418"/>
              <a:gd name="connsiteY6" fmla="*/ 162 h 803404"/>
              <a:gd name="connsiteX7" fmla="*/ 1854309 w 2027418"/>
              <a:gd name="connsiteY7" fmla="*/ 49664 h 803404"/>
              <a:gd name="connsiteX8" fmla="*/ 1926727 w 2027418"/>
              <a:gd name="connsiteY8" fmla="*/ 82355 h 803404"/>
              <a:gd name="connsiteX9" fmla="*/ 2024766 w 2027418"/>
              <a:gd name="connsiteY9" fmla="*/ 141914 h 803404"/>
              <a:gd name="connsiteX10" fmla="*/ 1989647 w 2027418"/>
              <a:gd name="connsiteY10" fmla="*/ 172394 h 803404"/>
              <a:gd name="connsiteX11" fmla="*/ 1930836 w 2027418"/>
              <a:gd name="connsiteY11" fmla="*/ 314551 h 803404"/>
              <a:gd name="connsiteX12" fmla="*/ 1906484 w 2027418"/>
              <a:gd name="connsiteY12" fmla="*/ 428337 h 803404"/>
              <a:gd name="connsiteX13" fmla="*/ 1892574 w 2027418"/>
              <a:gd name="connsiteY13" fmla="*/ 545657 h 803404"/>
              <a:gd name="connsiteX14" fmla="*/ 1891795 w 2027418"/>
              <a:gd name="connsiteY14" fmla="*/ 698805 h 803404"/>
              <a:gd name="connsiteX15" fmla="*/ 1887686 w 2027418"/>
              <a:gd name="connsiteY15" fmla="*/ 783053 h 803404"/>
              <a:gd name="connsiteX16" fmla="*/ 1855644 w 2027418"/>
              <a:gd name="connsiteY16" fmla="*/ 778035 h 803404"/>
              <a:gd name="connsiteX17" fmla="*/ 1605794 w 2027418"/>
              <a:gd name="connsiteY17" fmla="*/ 799977 h 803404"/>
              <a:gd name="connsiteX18" fmla="*/ 1476719 w 2027418"/>
              <a:gd name="connsiteY18" fmla="*/ 801546 h 803404"/>
              <a:gd name="connsiteX19" fmla="*/ 1201372 w 2027418"/>
              <a:gd name="connsiteY19" fmla="*/ 774832 h 803404"/>
              <a:gd name="connsiteX20" fmla="*/ 874653 w 2027418"/>
              <a:gd name="connsiteY20" fmla="*/ 754283 h 803404"/>
              <a:gd name="connsiteX21" fmla="*/ 365055 w 2027418"/>
              <a:gd name="connsiteY21" fmla="*/ 684420 h 803404"/>
              <a:gd name="connsiteX22" fmla="*/ 167792 w 2027418"/>
              <a:gd name="connsiteY22" fmla="*/ 653597 h 803404"/>
              <a:gd name="connsiteX23" fmla="*/ 34065 w 2027418"/>
              <a:gd name="connsiteY23" fmla="*/ 626091 h 803404"/>
              <a:gd name="connsiteX24" fmla="*/ 1350 w 2027418"/>
              <a:gd name="connsiteY24" fmla="*/ 559075 h 803404"/>
              <a:gd name="connsiteX25" fmla="*/ 17820 w 2027418"/>
              <a:gd name="connsiteY25" fmla="*/ 223516 h 803404"/>
              <a:gd name="connsiteX26" fmla="*/ 28616 w 2027418"/>
              <a:gd name="connsiteY26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893923 w 2027418"/>
              <a:gd name="connsiteY4" fmla="*/ 138677 h 803404"/>
              <a:gd name="connsiteX5" fmla="*/ 1482516 w 2027418"/>
              <a:gd name="connsiteY5" fmla="*/ 57542 h 803404"/>
              <a:gd name="connsiteX6" fmla="*/ 1700696 w 2027418"/>
              <a:gd name="connsiteY6" fmla="*/ 162 h 803404"/>
              <a:gd name="connsiteX7" fmla="*/ 1854309 w 2027418"/>
              <a:gd name="connsiteY7" fmla="*/ 49664 h 803404"/>
              <a:gd name="connsiteX8" fmla="*/ 1926727 w 2027418"/>
              <a:gd name="connsiteY8" fmla="*/ 82355 h 803404"/>
              <a:gd name="connsiteX9" fmla="*/ 2024766 w 2027418"/>
              <a:gd name="connsiteY9" fmla="*/ 141914 h 803404"/>
              <a:gd name="connsiteX10" fmla="*/ 1989647 w 2027418"/>
              <a:gd name="connsiteY10" fmla="*/ 172394 h 803404"/>
              <a:gd name="connsiteX11" fmla="*/ 1930836 w 2027418"/>
              <a:gd name="connsiteY11" fmla="*/ 314551 h 803404"/>
              <a:gd name="connsiteX12" fmla="*/ 1906484 w 2027418"/>
              <a:gd name="connsiteY12" fmla="*/ 428337 h 803404"/>
              <a:gd name="connsiteX13" fmla="*/ 1892574 w 2027418"/>
              <a:gd name="connsiteY13" fmla="*/ 545657 h 803404"/>
              <a:gd name="connsiteX14" fmla="*/ 1891795 w 2027418"/>
              <a:gd name="connsiteY14" fmla="*/ 698805 h 803404"/>
              <a:gd name="connsiteX15" fmla="*/ 1887686 w 2027418"/>
              <a:gd name="connsiteY15" fmla="*/ 783053 h 803404"/>
              <a:gd name="connsiteX16" fmla="*/ 1855644 w 2027418"/>
              <a:gd name="connsiteY16" fmla="*/ 778035 h 803404"/>
              <a:gd name="connsiteX17" fmla="*/ 1605794 w 2027418"/>
              <a:gd name="connsiteY17" fmla="*/ 799977 h 803404"/>
              <a:gd name="connsiteX18" fmla="*/ 1476719 w 2027418"/>
              <a:gd name="connsiteY18" fmla="*/ 801546 h 803404"/>
              <a:gd name="connsiteX19" fmla="*/ 1201372 w 2027418"/>
              <a:gd name="connsiteY19" fmla="*/ 774832 h 803404"/>
              <a:gd name="connsiteX20" fmla="*/ 874653 w 2027418"/>
              <a:gd name="connsiteY20" fmla="*/ 754283 h 803404"/>
              <a:gd name="connsiteX21" fmla="*/ 365055 w 2027418"/>
              <a:gd name="connsiteY21" fmla="*/ 684420 h 803404"/>
              <a:gd name="connsiteX22" fmla="*/ 167792 w 2027418"/>
              <a:gd name="connsiteY22" fmla="*/ 653597 h 803404"/>
              <a:gd name="connsiteX23" fmla="*/ 34065 w 2027418"/>
              <a:gd name="connsiteY23" fmla="*/ 626091 h 803404"/>
              <a:gd name="connsiteX24" fmla="*/ 1350 w 2027418"/>
              <a:gd name="connsiteY24" fmla="*/ 559075 h 803404"/>
              <a:gd name="connsiteX25" fmla="*/ 17820 w 2027418"/>
              <a:gd name="connsiteY25" fmla="*/ 223516 h 803404"/>
              <a:gd name="connsiteX26" fmla="*/ 28616 w 2027418"/>
              <a:gd name="connsiteY26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1012326 w 2027418"/>
              <a:gd name="connsiteY4" fmla="*/ 82354 h 803404"/>
              <a:gd name="connsiteX5" fmla="*/ 893923 w 2027418"/>
              <a:gd name="connsiteY5" fmla="*/ 138677 h 803404"/>
              <a:gd name="connsiteX6" fmla="*/ 1482516 w 2027418"/>
              <a:gd name="connsiteY6" fmla="*/ 57542 h 803404"/>
              <a:gd name="connsiteX7" fmla="*/ 1700696 w 2027418"/>
              <a:gd name="connsiteY7" fmla="*/ 162 h 803404"/>
              <a:gd name="connsiteX8" fmla="*/ 1854309 w 2027418"/>
              <a:gd name="connsiteY8" fmla="*/ 49664 h 803404"/>
              <a:gd name="connsiteX9" fmla="*/ 1926727 w 2027418"/>
              <a:gd name="connsiteY9" fmla="*/ 82355 h 803404"/>
              <a:gd name="connsiteX10" fmla="*/ 2024766 w 2027418"/>
              <a:gd name="connsiteY10" fmla="*/ 141914 h 803404"/>
              <a:gd name="connsiteX11" fmla="*/ 1989647 w 2027418"/>
              <a:gd name="connsiteY11" fmla="*/ 172394 h 803404"/>
              <a:gd name="connsiteX12" fmla="*/ 1930836 w 2027418"/>
              <a:gd name="connsiteY12" fmla="*/ 314551 h 803404"/>
              <a:gd name="connsiteX13" fmla="*/ 1906484 w 2027418"/>
              <a:gd name="connsiteY13" fmla="*/ 428337 h 803404"/>
              <a:gd name="connsiteX14" fmla="*/ 1892574 w 2027418"/>
              <a:gd name="connsiteY14" fmla="*/ 545657 h 803404"/>
              <a:gd name="connsiteX15" fmla="*/ 1891795 w 2027418"/>
              <a:gd name="connsiteY15" fmla="*/ 698805 h 803404"/>
              <a:gd name="connsiteX16" fmla="*/ 1887686 w 2027418"/>
              <a:gd name="connsiteY16" fmla="*/ 783053 h 803404"/>
              <a:gd name="connsiteX17" fmla="*/ 1855644 w 2027418"/>
              <a:gd name="connsiteY17" fmla="*/ 778035 h 803404"/>
              <a:gd name="connsiteX18" fmla="*/ 1605794 w 2027418"/>
              <a:gd name="connsiteY18" fmla="*/ 799977 h 803404"/>
              <a:gd name="connsiteX19" fmla="*/ 1476719 w 2027418"/>
              <a:gd name="connsiteY19" fmla="*/ 801546 h 803404"/>
              <a:gd name="connsiteX20" fmla="*/ 1201372 w 2027418"/>
              <a:gd name="connsiteY20" fmla="*/ 774832 h 803404"/>
              <a:gd name="connsiteX21" fmla="*/ 874653 w 2027418"/>
              <a:gd name="connsiteY21" fmla="*/ 754283 h 803404"/>
              <a:gd name="connsiteX22" fmla="*/ 365055 w 2027418"/>
              <a:gd name="connsiteY22" fmla="*/ 684420 h 803404"/>
              <a:gd name="connsiteX23" fmla="*/ 167792 w 2027418"/>
              <a:gd name="connsiteY23" fmla="*/ 653597 h 803404"/>
              <a:gd name="connsiteX24" fmla="*/ 34065 w 2027418"/>
              <a:gd name="connsiteY24" fmla="*/ 626091 h 803404"/>
              <a:gd name="connsiteX25" fmla="*/ 1350 w 2027418"/>
              <a:gd name="connsiteY25" fmla="*/ 559075 h 803404"/>
              <a:gd name="connsiteX26" fmla="*/ 17820 w 2027418"/>
              <a:gd name="connsiteY26" fmla="*/ 223516 h 803404"/>
              <a:gd name="connsiteX27" fmla="*/ 28616 w 2027418"/>
              <a:gd name="connsiteY27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821227 w 2027418"/>
              <a:gd name="connsiteY4" fmla="*/ 8380 h 803404"/>
              <a:gd name="connsiteX5" fmla="*/ 1012326 w 2027418"/>
              <a:gd name="connsiteY5" fmla="*/ 82354 h 803404"/>
              <a:gd name="connsiteX6" fmla="*/ 893923 w 2027418"/>
              <a:gd name="connsiteY6" fmla="*/ 138677 h 803404"/>
              <a:gd name="connsiteX7" fmla="*/ 1482516 w 2027418"/>
              <a:gd name="connsiteY7" fmla="*/ 57542 h 803404"/>
              <a:gd name="connsiteX8" fmla="*/ 1700696 w 2027418"/>
              <a:gd name="connsiteY8" fmla="*/ 162 h 803404"/>
              <a:gd name="connsiteX9" fmla="*/ 1854309 w 2027418"/>
              <a:gd name="connsiteY9" fmla="*/ 49664 h 803404"/>
              <a:gd name="connsiteX10" fmla="*/ 1926727 w 2027418"/>
              <a:gd name="connsiteY10" fmla="*/ 82355 h 803404"/>
              <a:gd name="connsiteX11" fmla="*/ 2024766 w 2027418"/>
              <a:gd name="connsiteY11" fmla="*/ 141914 h 803404"/>
              <a:gd name="connsiteX12" fmla="*/ 1989647 w 2027418"/>
              <a:gd name="connsiteY12" fmla="*/ 172394 h 803404"/>
              <a:gd name="connsiteX13" fmla="*/ 1930836 w 2027418"/>
              <a:gd name="connsiteY13" fmla="*/ 314551 h 803404"/>
              <a:gd name="connsiteX14" fmla="*/ 1906484 w 2027418"/>
              <a:gd name="connsiteY14" fmla="*/ 428337 h 803404"/>
              <a:gd name="connsiteX15" fmla="*/ 1892574 w 2027418"/>
              <a:gd name="connsiteY15" fmla="*/ 545657 h 803404"/>
              <a:gd name="connsiteX16" fmla="*/ 1891795 w 2027418"/>
              <a:gd name="connsiteY16" fmla="*/ 698805 h 803404"/>
              <a:gd name="connsiteX17" fmla="*/ 1887686 w 2027418"/>
              <a:gd name="connsiteY17" fmla="*/ 783053 h 803404"/>
              <a:gd name="connsiteX18" fmla="*/ 1855644 w 2027418"/>
              <a:gd name="connsiteY18" fmla="*/ 778035 h 803404"/>
              <a:gd name="connsiteX19" fmla="*/ 1605794 w 2027418"/>
              <a:gd name="connsiteY19" fmla="*/ 799977 h 803404"/>
              <a:gd name="connsiteX20" fmla="*/ 1476719 w 2027418"/>
              <a:gd name="connsiteY20" fmla="*/ 801546 h 803404"/>
              <a:gd name="connsiteX21" fmla="*/ 1201372 w 2027418"/>
              <a:gd name="connsiteY21" fmla="*/ 774832 h 803404"/>
              <a:gd name="connsiteX22" fmla="*/ 874653 w 2027418"/>
              <a:gd name="connsiteY22" fmla="*/ 754283 h 803404"/>
              <a:gd name="connsiteX23" fmla="*/ 365055 w 2027418"/>
              <a:gd name="connsiteY23" fmla="*/ 684420 h 803404"/>
              <a:gd name="connsiteX24" fmla="*/ 167792 w 2027418"/>
              <a:gd name="connsiteY24" fmla="*/ 653597 h 803404"/>
              <a:gd name="connsiteX25" fmla="*/ 34065 w 2027418"/>
              <a:gd name="connsiteY25" fmla="*/ 626091 h 803404"/>
              <a:gd name="connsiteX26" fmla="*/ 1350 w 2027418"/>
              <a:gd name="connsiteY26" fmla="*/ 559075 h 803404"/>
              <a:gd name="connsiteX27" fmla="*/ 17820 w 2027418"/>
              <a:gd name="connsiteY27" fmla="*/ 223516 h 803404"/>
              <a:gd name="connsiteX28" fmla="*/ 28616 w 2027418"/>
              <a:gd name="connsiteY28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821227 w 2027418"/>
              <a:gd name="connsiteY4" fmla="*/ 8380 h 803404"/>
              <a:gd name="connsiteX5" fmla="*/ 1012326 w 2027418"/>
              <a:gd name="connsiteY5" fmla="*/ 82354 h 803404"/>
              <a:gd name="connsiteX6" fmla="*/ 1073971 w 2027418"/>
              <a:gd name="connsiteY6" fmla="*/ 76190 h 803404"/>
              <a:gd name="connsiteX7" fmla="*/ 893923 w 2027418"/>
              <a:gd name="connsiteY7" fmla="*/ 138677 h 803404"/>
              <a:gd name="connsiteX8" fmla="*/ 1482516 w 2027418"/>
              <a:gd name="connsiteY8" fmla="*/ 57542 h 803404"/>
              <a:gd name="connsiteX9" fmla="*/ 1700696 w 2027418"/>
              <a:gd name="connsiteY9" fmla="*/ 162 h 803404"/>
              <a:gd name="connsiteX10" fmla="*/ 1854309 w 2027418"/>
              <a:gd name="connsiteY10" fmla="*/ 49664 h 803404"/>
              <a:gd name="connsiteX11" fmla="*/ 1926727 w 2027418"/>
              <a:gd name="connsiteY11" fmla="*/ 82355 h 803404"/>
              <a:gd name="connsiteX12" fmla="*/ 2024766 w 2027418"/>
              <a:gd name="connsiteY12" fmla="*/ 141914 h 803404"/>
              <a:gd name="connsiteX13" fmla="*/ 1989647 w 2027418"/>
              <a:gd name="connsiteY13" fmla="*/ 172394 h 803404"/>
              <a:gd name="connsiteX14" fmla="*/ 1930836 w 2027418"/>
              <a:gd name="connsiteY14" fmla="*/ 314551 h 803404"/>
              <a:gd name="connsiteX15" fmla="*/ 1906484 w 2027418"/>
              <a:gd name="connsiteY15" fmla="*/ 428337 h 803404"/>
              <a:gd name="connsiteX16" fmla="*/ 1892574 w 2027418"/>
              <a:gd name="connsiteY16" fmla="*/ 545657 h 803404"/>
              <a:gd name="connsiteX17" fmla="*/ 1891795 w 2027418"/>
              <a:gd name="connsiteY17" fmla="*/ 698805 h 803404"/>
              <a:gd name="connsiteX18" fmla="*/ 1887686 w 2027418"/>
              <a:gd name="connsiteY18" fmla="*/ 783053 h 803404"/>
              <a:gd name="connsiteX19" fmla="*/ 1855644 w 2027418"/>
              <a:gd name="connsiteY19" fmla="*/ 778035 h 803404"/>
              <a:gd name="connsiteX20" fmla="*/ 1605794 w 2027418"/>
              <a:gd name="connsiteY20" fmla="*/ 799977 h 803404"/>
              <a:gd name="connsiteX21" fmla="*/ 1476719 w 2027418"/>
              <a:gd name="connsiteY21" fmla="*/ 801546 h 803404"/>
              <a:gd name="connsiteX22" fmla="*/ 1201372 w 2027418"/>
              <a:gd name="connsiteY22" fmla="*/ 774832 h 803404"/>
              <a:gd name="connsiteX23" fmla="*/ 874653 w 2027418"/>
              <a:gd name="connsiteY23" fmla="*/ 754283 h 803404"/>
              <a:gd name="connsiteX24" fmla="*/ 365055 w 2027418"/>
              <a:gd name="connsiteY24" fmla="*/ 684420 h 803404"/>
              <a:gd name="connsiteX25" fmla="*/ 167792 w 2027418"/>
              <a:gd name="connsiteY25" fmla="*/ 653597 h 803404"/>
              <a:gd name="connsiteX26" fmla="*/ 34065 w 2027418"/>
              <a:gd name="connsiteY26" fmla="*/ 626091 h 803404"/>
              <a:gd name="connsiteX27" fmla="*/ 1350 w 2027418"/>
              <a:gd name="connsiteY27" fmla="*/ 559075 h 803404"/>
              <a:gd name="connsiteX28" fmla="*/ 17820 w 2027418"/>
              <a:gd name="connsiteY28" fmla="*/ 223516 h 803404"/>
              <a:gd name="connsiteX29" fmla="*/ 28616 w 2027418"/>
              <a:gd name="connsiteY29" fmla="*/ 180670 h 803404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821227 w 2027418"/>
              <a:gd name="connsiteY4" fmla="*/ 8380 h 803404"/>
              <a:gd name="connsiteX5" fmla="*/ 1094520 w 2027418"/>
              <a:gd name="connsiteY5" fmla="*/ 55641 h 803404"/>
              <a:gd name="connsiteX6" fmla="*/ 1012326 w 2027418"/>
              <a:gd name="connsiteY6" fmla="*/ 82354 h 803404"/>
              <a:gd name="connsiteX7" fmla="*/ 1073971 w 2027418"/>
              <a:gd name="connsiteY7" fmla="*/ 76190 h 803404"/>
              <a:gd name="connsiteX8" fmla="*/ 893923 w 2027418"/>
              <a:gd name="connsiteY8" fmla="*/ 138677 h 803404"/>
              <a:gd name="connsiteX9" fmla="*/ 1482516 w 2027418"/>
              <a:gd name="connsiteY9" fmla="*/ 57542 h 803404"/>
              <a:gd name="connsiteX10" fmla="*/ 1700696 w 2027418"/>
              <a:gd name="connsiteY10" fmla="*/ 162 h 803404"/>
              <a:gd name="connsiteX11" fmla="*/ 1854309 w 2027418"/>
              <a:gd name="connsiteY11" fmla="*/ 49664 h 803404"/>
              <a:gd name="connsiteX12" fmla="*/ 1926727 w 2027418"/>
              <a:gd name="connsiteY12" fmla="*/ 82355 h 803404"/>
              <a:gd name="connsiteX13" fmla="*/ 2024766 w 2027418"/>
              <a:gd name="connsiteY13" fmla="*/ 141914 h 803404"/>
              <a:gd name="connsiteX14" fmla="*/ 1989647 w 2027418"/>
              <a:gd name="connsiteY14" fmla="*/ 172394 h 803404"/>
              <a:gd name="connsiteX15" fmla="*/ 1930836 w 2027418"/>
              <a:gd name="connsiteY15" fmla="*/ 314551 h 803404"/>
              <a:gd name="connsiteX16" fmla="*/ 1906484 w 2027418"/>
              <a:gd name="connsiteY16" fmla="*/ 428337 h 803404"/>
              <a:gd name="connsiteX17" fmla="*/ 1892574 w 2027418"/>
              <a:gd name="connsiteY17" fmla="*/ 545657 h 803404"/>
              <a:gd name="connsiteX18" fmla="*/ 1891795 w 2027418"/>
              <a:gd name="connsiteY18" fmla="*/ 698805 h 803404"/>
              <a:gd name="connsiteX19" fmla="*/ 1887686 w 2027418"/>
              <a:gd name="connsiteY19" fmla="*/ 783053 h 803404"/>
              <a:gd name="connsiteX20" fmla="*/ 1855644 w 2027418"/>
              <a:gd name="connsiteY20" fmla="*/ 778035 h 803404"/>
              <a:gd name="connsiteX21" fmla="*/ 1605794 w 2027418"/>
              <a:gd name="connsiteY21" fmla="*/ 799977 h 803404"/>
              <a:gd name="connsiteX22" fmla="*/ 1476719 w 2027418"/>
              <a:gd name="connsiteY22" fmla="*/ 801546 h 803404"/>
              <a:gd name="connsiteX23" fmla="*/ 1201372 w 2027418"/>
              <a:gd name="connsiteY23" fmla="*/ 774832 h 803404"/>
              <a:gd name="connsiteX24" fmla="*/ 874653 w 2027418"/>
              <a:gd name="connsiteY24" fmla="*/ 754283 h 803404"/>
              <a:gd name="connsiteX25" fmla="*/ 365055 w 2027418"/>
              <a:gd name="connsiteY25" fmla="*/ 684420 h 803404"/>
              <a:gd name="connsiteX26" fmla="*/ 167792 w 2027418"/>
              <a:gd name="connsiteY26" fmla="*/ 653597 h 803404"/>
              <a:gd name="connsiteX27" fmla="*/ 34065 w 2027418"/>
              <a:gd name="connsiteY27" fmla="*/ 626091 h 803404"/>
              <a:gd name="connsiteX28" fmla="*/ 1350 w 2027418"/>
              <a:gd name="connsiteY28" fmla="*/ 559075 h 803404"/>
              <a:gd name="connsiteX29" fmla="*/ 17820 w 2027418"/>
              <a:gd name="connsiteY29" fmla="*/ 223516 h 803404"/>
              <a:gd name="connsiteX30" fmla="*/ 28616 w 2027418"/>
              <a:gd name="connsiteY30" fmla="*/ 180670 h 803404"/>
              <a:gd name="connsiteX0" fmla="*/ 28616 w 2027418"/>
              <a:gd name="connsiteY0" fmla="*/ 181804 h 804538"/>
              <a:gd name="connsiteX1" fmla="*/ 265240 w 2027418"/>
              <a:gd name="connsiteY1" fmla="*/ 525434 h 804538"/>
              <a:gd name="connsiteX2" fmla="*/ 364993 w 2027418"/>
              <a:gd name="connsiteY2" fmla="*/ 614102 h 804538"/>
              <a:gd name="connsiteX3" fmla="*/ 780630 w 2027418"/>
              <a:gd name="connsiteY3" fmla="*/ 118109 h 804538"/>
              <a:gd name="connsiteX4" fmla="*/ 821227 w 2027418"/>
              <a:gd name="connsiteY4" fmla="*/ 9514 h 804538"/>
              <a:gd name="connsiteX5" fmla="*/ 1034930 w 2027418"/>
              <a:gd name="connsiteY5" fmla="*/ 7459 h 804538"/>
              <a:gd name="connsiteX6" fmla="*/ 1094520 w 2027418"/>
              <a:gd name="connsiteY6" fmla="*/ 56775 h 804538"/>
              <a:gd name="connsiteX7" fmla="*/ 1012326 w 2027418"/>
              <a:gd name="connsiteY7" fmla="*/ 83488 h 804538"/>
              <a:gd name="connsiteX8" fmla="*/ 1073971 w 2027418"/>
              <a:gd name="connsiteY8" fmla="*/ 77324 h 804538"/>
              <a:gd name="connsiteX9" fmla="*/ 893923 w 2027418"/>
              <a:gd name="connsiteY9" fmla="*/ 139811 h 804538"/>
              <a:gd name="connsiteX10" fmla="*/ 1482516 w 2027418"/>
              <a:gd name="connsiteY10" fmla="*/ 58676 h 804538"/>
              <a:gd name="connsiteX11" fmla="*/ 1700696 w 2027418"/>
              <a:gd name="connsiteY11" fmla="*/ 1296 h 804538"/>
              <a:gd name="connsiteX12" fmla="*/ 1854309 w 2027418"/>
              <a:gd name="connsiteY12" fmla="*/ 50798 h 804538"/>
              <a:gd name="connsiteX13" fmla="*/ 1926727 w 2027418"/>
              <a:gd name="connsiteY13" fmla="*/ 83489 h 804538"/>
              <a:gd name="connsiteX14" fmla="*/ 2024766 w 2027418"/>
              <a:gd name="connsiteY14" fmla="*/ 143048 h 804538"/>
              <a:gd name="connsiteX15" fmla="*/ 1989647 w 2027418"/>
              <a:gd name="connsiteY15" fmla="*/ 173528 h 804538"/>
              <a:gd name="connsiteX16" fmla="*/ 1930836 w 2027418"/>
              <a:gd name="connsiteY16" fmla="*/ 315685 h 804538"/>
              <a:gd name="connsiteX17" fmla="*/ 1906484 w 2027418"/>
              <a:gd name="connsiteY17" fmla="*/ 429471 h 804538"/>
              <a:gd name="connsiteX18" fmla="*/ 1892574 w 2027418"/>
              <a:gd name="connsiteY18" fmla="*/ 546791 h 804538"/>
              <a:gd name="connsiteX19" fmla="*/ 1891795 w 2027418"/>
              <a:gd name="connsiteY19" fmla="*/ 699939 h 804538"/>
              <a:gd name="connsiteX20" fmla="*/ 1887686 w 2027418"/>
              <a:gd name="connsiteY20" fmla="*/ 784187 h 804538"/>
              <a:gd name="connsiteX21" fmla="*/ 1855644 w 2027418"/>
              <a:gd name="connsiteY21" fmla="*/ 779169 h 804538"/>
              <a:gd name="connsiteX22" fmla="*/ 1605794 w 2027418"/>
              <a:gd name="connsiteY22" fmla="*/ 801111 h 804538"/>
              <a:gd name="connsiteX23" fmla="*/ 1476719 w 2027418"/>
              <a:gd name="connsiteY23" fmla="*/ 802680 h 804538"/>
              <a:gd name="connsiteX24" fmla="*/ 1201372 w 2027418"/>
              <a:gd name="connsiteY24" fmla="*/ 775966 h 804538"/>
              <a:gd name="connsiteX25" fmla="*/ 874653 w 2027418"/>
              <a:gd name="connsiteY25" fmla="*/ 755417 h 804538"/>
              <a:gd name="connsiteX26" fmla="*/ 365055 w 2027418"/>
              <a:gd name="connsiteY26" fmla="*/ 685554 h 804538"/>
              <a:gd name="connsiteX27" fmla="*/ 167792 w 2027418"/>
              <a:gd name="connsiteY27" fmla="*/ 654731 h 804538"/>
              <a:gd name="connsiteX28" fmla="*/ 34065 w 2027418"/>
              <a:gd name="connsiteY28" fmla="*/ 627225 h 804538"/>
              <a:gd name="connsiteX29" fmla="*/ 1350 w 2027418"/>
              <a:gd name="connsiteY29" fmla="*/ 560209 h 804538"/>
              <a:gd name="connsiteX30" fmla="*/ 17820 w 2027418"/>
              <a:gd name="connsiteY30" fmla="*/ 224650 h 804538"/>
              <a:gd name="connsiteX31" fmla="*/ 28616 w 2027418"/>
              <a:gd name="connsiteY31" fmla="*/ 181804 h 804538"/>
              <a:gd name="connsiteX0" fmla="*/ 28616 w 2027418"/>
              <a:gd name="connsiteY0" fmla="*/ 181804 h 804538"/>
              <a:gd name="connsiteX1" fmla="*/ 265240 w 2027418"/>
              <a:gd name="connsiteY1" fmla="*/ 525434 h 804538"/>
              <a:gd name="connsiteX2" fmla="*/ 364993 w 2027418"/>
              <a:gd name="connsiteY2" fmla="*/ 614102 h 804538"/>
              <a:gd name="connsiteX3" fmla="*/ 780630 w 2027418"/>
              <a:gd name="connsiteY3" fmla="*/ 118109 h 804538"/>
              <a:gd name="connsiteX4" fmla="*/ 821227 w 2027418"/>
              <a:gd name="connsiteY4" fmla="*/ 9514 h 804538"/>
              <a:gd name="connsiteX5" fmla="*/ 1034930 w 2027418"/>
              <a:gd name="connsiteY5" fmla="*/ 7459 h 804538"/>
              <a:gd name="connsiteX6" fmla="*/ 1094520 w 2027418"/>
              <a:gd name="connsiteY6" fmla="*/ 56775 h 804538"/>
              <a:gd name="connsiteX7" fmla="*/ 1012326 w 2027418"/>
              <a:gd name="connsiteY7" fmla="*/ 83488 h 804538"/>
              <a:gd name="connsiteX8" fmla="*/ 1123287 w 2027418"/>
              <a:gd name="connsiteY8" fmla="*/ 71159 h 804538"/>
              <a:gd name="connsiteX9" fmla="*/ 1073971 w 2027418"/>
              <a:gd name="connsiteY9" fmla="*/ 77324 h 804538"/>
              <a:gd name="connsiteX10" fmla="*/ 893923 w 2027418"/>
              <a:gd name="connsiteY10" fmla="*/ 139811 h 804538"/>
              <a:gd name="connsiteX11" fmla="*/ 1482516 w 2027418"/>
              <a:gd name="connsiteY11" fmla="*/ 58676 h 804538"/>
              <a:gd name="connsiteX12" fmla="*/ 1700696 w 2027418"/>
              <a:gd name="connsiteY12" fmla="*/ 1296 h 804538"/>
              <a:gd name="connsiteX13" fmla="*/ 1854309 w 2027418"/>
              <a:gd name="connsiteY13" fmla="*/ 50798 h 804538"/>
              <a:gd name="connsiteX14" fmla="*/ 1926727 w 2027418"/>
              <a:gd name="connsiteY14" fmla="*/ 83489 h 804538"/>
              <a:gd name="connsiteX15" fmla="*/ 2024766 w 2027418"/>
              <a:gd name="connsiteY15" fmla="*/ 143048 h 804538"/>
              <a:gd name="connsiteX16" fmla="*/ 1989647 w 2027418"/>
              <a:gd name="connsiteY16" fmla="*/ 173528 h 804538"/>
              <a:gd name="connsiteX17" fmla="*/ 1930836 w 2027418"/>
              <a:gd name="connsiteY17" fmla="*/ 315685 h 804538"/>
              <a:gd name="connsiteX18" fmla="*/ 1906484 w 2027418"/>
              <a:gd name="connsiteY18" fmla="*/ 429471 h 804538"/>
              <a:gd name="connsiteX19" fmla="*/ 1892574 w 2027418"/>
              <a:gd name="connsiteY19" fmla="*/ 546791 h 804538"/>
              <a:gd name="connsiteX20" fmla="*/ 1891795 w 2027418"/>
              <a:gd name="connsiteY20" fmla="*/ 699939 h 804538"/>
              <a:gd name="connsiteX21" fmla="*/ 1887686 w 2027418"/>
              <a:gd name="connsiteY21" fmla="*/ 784187 h 804538"/>
              <a:gd name="connsiteX22" fmla="*/ 1855644 w 2027418"/>
              <a:gd name="connsiteY22" fmla="*/ 779169 h 804538"/>
              <a:gd name="connsiteX23" fmla="*/ 1605794 w 2027418"/>
              <a:gd name="connsiteY23" fmla="*/ 801111 h 804538"/>
              <a:gd name="connsiteX24" fmla="*/ 1476719 w 2027418"/>
              <a:gd name="connsiteY24" fmla="*/ 802680 h 804538"/>
              <a:gd name="connsiteX25" fmla="*/ 1201372 w 2027418"/>
              <a:gd name="connsiteY25" fmla="*/ 775966 h 804538"/>
              <a:gd name="connsiteX26" fmla="*/ 874653 w 2027418"/>
              <a:gd name="connsiteY26" fmla="*/ 755417 h 804538"/>
              <a:gd name="connsiteX27" fmla="*/ 365055 w 2027418"/>
              <a:gd name="connsiteY27" fmla="*/ 685554 h 804538"/>
              <a:gd name="connsiteX28" fmla="*/ 167792 w 2027418"/>
              <a:gd name="connsiteY28" fmla="*/ 654731 h 804538"/>
              <a:gd name="connsiteX29" fmla="*/ 34065 w 2027418"/>
              <a:gd name="connsiteY29" fmla="*/ 627225 h 804538"/>
              <a:gd name="connsiteX30" fmla="*/ 1350 w 2027418"/>
              <a:gd name="connsiteY30" fmla="*/ 560209 h 804538"/>
              <a:gd name="connsiteX31" fmla="*/ 17820 w 2027418"/>
              <a:gd name="connsiteY31" fmla="*/ 224650 h 804538"/>
              <a:gd name="connsiteX32" fmla="*/ 28616 w 2027418"/>
              <a:gd name="connsiteY32" fmla="*/ 181804 h 804538"/>
              <a:gd name="connsiteX0" fmla="*/ 28616 w 2027418"/>
              <a:gd name="connsiteY0" fmla="*/ 181804 h 804538"/>
              <a:gd name="connsiteX1" fmla="*/ 265240 w 2027418"/>
              <a:gd name="connsiteY1" fmla="*/ 525434 h 804538"/>
              <a:gd name="connsiteX2" fmla="*/ 364993 w 2027418"/>
              <a:gd name="connsiteY2" fmla="*/ 614102 h 804538"/>
              <a:gd name="connsiteX3" fmla="*/ 780630 w 2027418"/>
              <a:gd name="connsiteY3" fmla="*/ 118109 h 804538"/>
              <a:gd name="connsiteX4" fmla="*/ 821227 w 2027418"/>
              <a:gd name="connsiteY4" fmla="*/ 9514 h 804538"/>
              <a:gd name="connsiteX5" fmla="*/ 1034930 w 2027418"/>
              <a:gd name="connsiteY5" fmla="*/ 7459 h 804538"/>
              <a:gd name="connsiteX6" fmla="*/ 1094520 w 2027418"/>
              <a:gd name="connsiteY6" fmla="*/ 56775 h 804538"/>
              <a:gd name="connsiteX7" fmla="*/ 1012326 w 2027418"/>
              <a:gd name="connsiteY7" fmla="*/ 83488 h 804538"/>
              <a:gd name="connsiteX8" fmla="*/ 1073971 w 2027418"/>
              <a:gd name="connsiteY8" fmla="*/ 77324 h 804538"/>
              <a:gd name="connsiteX9" fmla="*/ 893923 w 2027418"/>
              <a:gd name="connsiteY9" fmla="*/ 139811 h 804538"/>
              <a:gd name="connsiteX10" fmla="*/ 1482516 w 2027418"/>
              <a:gd name="connsiteY10" fmla="*/ 58676 h 804538"/>
              <a:gd name="connsiteX11" fmla="*/ 1700696 w 2027418"/>
              <a:gd name="connsiteY11" fmla="*/ 1296 h 804538"/>
              <a:gd name="connsiteX12" fmla="*/ 1854309 w 2027418"/>
              <a:gd name="connsiteY12" fmla="*/ 50798 h 804538"/>
              <a:gd name="connsiteX13" fmla="*/ 1926727 w 2027418"/>
              <a:gd name="connsiteY13" fmla="*/ 83489 h 804538"/>
              <a:gd name="connsiteX14" fmla="*/ 2024766 w 2027418"/>
              <a:gd name="connsiteY14" fmla="*/ 143048 h 804538"/>
              <a:gd name="connsiteX15" fmla="*/ 1989647 w 2027418"/>
              <a:gd name="connsiteY15" fmla="*/ 173528 h 804538"/>
              <a:gd name="connsiteX16" fmla="*/ 1930836 w 2027418"/>
              <a:gd name="connsiteY16" fmla="*/ 315685 h 804538"/>
              <a:gd name="connsiteX17" fmla="*/ 1906484 w 2027418"/>
              <a:gd name="connsiteY17" fmla="*/ 429471 h 804538"/>
              <a:gd name="connsiteX18" fmla="*/ 1892574 w 2027418"/>
              <a:gd name="connsiteY18" fmla="*/ 546791 h 804538"/>
              <a:gd name="connsiteX19" fmla="*/ 1891795 w 2027418"/>
              <a:gd name="connsiteY19" fmla="*/ 699939 h 804538"/>
              <a:gd name="connsiteX20" fmla="*/ 1887686 w 2027418"/>
              <a:gd name="connsiteY20" fmla="*/ 784187 h 804538"/>
              <a:gd name="connsiteX21" fmla="*/ 1855644 w 2027418"/>
              <a:gd name="connsiteY21" fmla="*/ 779169 h 804538"/>
              <a:gd name="connsiteX22" fmla="*/ 1605794 w 2027418"/>
              <a:gd name="connsiteY22" fmla="*/ 801111 h 804538"/>
              <a:gd name="connsiteX23" fmla="*/ 1476719 w 2027418"/>
              <a:gd name="connsiteY23" fmla="*/ 802680 h 804538"/>
              <a:gd name="connsiteX24" fmla="*/ 1201372 w 2027418"/>
              <a:gd name="connsiteY24" fmla="*/ 775966 h 804538"/>
              <a:gd name="connsiteX25" fmla="*/ 874653 w 2027418"/>
              <a:gd name="connsiteY25" fmla="*/ 755417 h 804538"/>
              <a:gd name="connsiteX26" fmla="*/ 365055 w 2027418"/>
              <a:gd name="connsiteY26" fmla="*/ 685554 h 804538"/>
              <a:gd name="connsiteX27" fmla="*/ 167792 w 2027418"/>
              <a:gd name="connsiteY27" fmla="*/ 654731 h 804538"/>
              <a:gd name="connsiteX28" fmla="*/ 34065 w 2027418"/>
              <a:gd name="connsiteY28" fmla="*/ 627225 h 804538"/>
              <a:gd name="connsiteX29" fmla="*/ 1350 w 2027418"/>
              <a:gd name="connsiteY29" fmla="*/ 560209 h 804538"/>
              <a:gd name="connsiteX30" fmla="*/ 17820 w 2027418"/>
              <a:gd name="connsiteY30" fmla="*/ 224650 h 804538"/>
              <a:gd name="connsiteX31" fmla="*/ 28616 w 2027418"/>
              <a:gd name="connsiteY31" fmla="*/ 181804 h 804538"/>
              <a:gd name="connsiteX0" fmla="*/ 28616 w 2027418"/>
              <a:gd name="connsiteY0" fmla="*/ 181804 h 804538"/>
              <a:gd name="connsiteX1" fmla="*/ 265240 w 2027418"/>
              <a:gd name="connsiteY1" fmla="*/ 525434 h 804538"/>
              <a:gd name="connsiteX2" fmla="*/ 364993 w 2027418"/>
              <a:gd name="connsiteY2" fmla="*/ 614102 h 804538"/>
              <a:gd name="connsiteX3" fmla="*/ 780630 w 2027418"/>
              <a:gd name="connsiteY3" fmla="*/ 118109 h 804538"/>
              <a:gd name="connsiteX4" fmla="*/ 821227 w 2027418"/>
              <a:gd name="connsiteY4" fmla="*/ 9514 h 804538"/>
              <a:gd name="connsiteX5" fmla="*/ 1034930 w 2027418"/>
              <a:gd name="connsiteY5" fmla="*/ 7459 h 804538"/>
              <a:gd name="connsiteX6" fmla="*/ 1094520 w 2027418"/>
              <a:gd name="connsiteY6" fmla="*/ 56775 h 804538"/>
              <a:gd name="connsiteX7" fmla="*/ 1073971 w 2027418"/>
              <a:gd name="connsiteY7" fmla="*/ 77324 h 804538"/>
              <a:gd name="connsiteX8" fmla="*/ 893923 w 2027418"/>
              <a:gd name="connsiteY8" fmla="*/ 139811 h 804538"/>
              <a:gd name="connsiteX9" fmla="*/ 1482516 w 2027418"/>
              <a:gd name="connsiteY9" fmla="*/ 58676 h 804538"/>
              <a:gd name="connsiteX10" fmla="*/ 1700696 w 2027418"/>
              <a:gd name="connsiteY10" fmla="*/ 1296 h 804538"/>
              <a:gd name="connsiteX11" fmla="*/ 1854309 w 2027418"/>
              <a:gd name="connsiteY11" fmla="*/ 50798 h 804538"/>
              <a:gd name="connsiteX12" fmla="*/ 1926727 w 2027418"/>
              <a:gd name="connsiteY12" fmla="*/ 83489 h 804538"/>
              <a:gd name="connsiteX13" fmla="*/ 2024766 w 2027418"/>
              <a:gd name="connsiteY13" fmla="*/ 143048 h 804538"/>
              <a:gd name="connsiteX14" fmla="*/ 1989647 w 2027418"/>
              <a:gd name="connsiteY14" fmla="*/ 173528 h 804538"/>
              <a:gd name="connsiteX15" fmla="*/ 1930836 w 2027418"/>
              <a:gd name="connsiteY15" fmla="*/ 315685 h 804538"/>
              <a:gd name="connsiteX16" fmla="*/ 1906484 w 2027418"/>
              <a:gd name="connsiteY16" fmla="*/ 429471 h 804538"/>
              <a:gd name="connsiteX17" fmla="*/ 1892574 w 2027418"/>
              <a:gd name="connsiteY17" fmla="*/ 546791 h 804538"/>
              <a:gd name="connsiteX18" fmla="*/ 1891795 w 2027418"/>
              <a:gd name="connsiteY18" fmla="*/ 699939 h 804538"/>
              <a:gd name="connsiteX19" fmla="*/ 1887686 w 2027418"/>
              <a:gd name="connsiteY19" fmla="*/ 784187 h 804538"/>
              <a:gd name="connsiteX20" fmla="*/ 1855644 w 2027418"/>
              <a:gd name="connsiteY20" fmla="*/ 779169 h 804538"/>
              <a:gd name="connsiteX21" fmla="*/ 1605794 w 2027418"/>
              <a:gd name="connsiteY21" fmla="*/ 801111 h 804538"/>
              <a:gd name="connsiteX22" fmla="*/ 1476719 w 2027418"/>
              <a:gd name="connsiteY22" fmla="*/ 802680 h 804538"/>
              <a:gd name="connsiteX23" fmla="*/ 1201372 w 2027418"/>
              <a:gd name="connsiteY23" fmla="*/ 775966 h 804538"/>
              <a:gd name="connsiteX24" fmla="*/ 874653 w 2027418"/>
              <a:gd name="connsiteY24" fmla="*/ 755417 h 804538"/>
              <a:gd name="connsiteX25" fmla="*/ 365055 w 2027418"/>
              <a:gd name="connsiteY25" fmla="*/ 685554 h 804538"/>
              <a:gd name="connsiteX26" fmla="*/ 167792 w 2027418"/>
              <a:gd name="connsiteY26" fmla="*/ 654731 h 804538"/>
              <a:gd name="connsiteX27" fmla="*/ 34065 w 2027418"/>
              <a:gd name="connsiteY27" fmla="*/ 627225 h 804538"/>
              <a:gd name="connsiteX28" fmla="*/ 1350 w 2027418"/>
              <a:gd name="connsiteY28" fmla="*/ 560209 h 804538"/>
              <a:gd name="connsiteX29" fmla="*/ 17820 w 2027418"/>
              <a:gd name="connsiteY29" fmla="*/ 224650 h 804538"/>
              <a:gd name="connsiteX30" fmla="*/ 28616 w 2027418"/>
              <a:gd name="connsiteY30" fmla="*/ 181804 h 804538"/>
              <a:gd name="connsiteX0" fmla="*/ 28616 w 2027418"/>
              <a:gd name="connsiteY0" fmla="*/ 180670 h 803404"/>
              <a:gd name="connsiteX1" fmla="*/ 265240 w 2027418"/>
              <a:gd name="connsiteY1" fmla="*/ 524300 h 803404"/>
              <a:gd name="connsiteX2" fmla="*/ 364993 w 2027418"/>
              <a:gd name="connsiteY2" fmla="*/ 612968 h 803404"/>
              <a:gd name="connsiteX3" fmla="*/ 780630 w 2027418"/>
              <a:gd name="connsiteY3" fmla="*/ 116975 h 803404"/>
              <a:gd name="connsiteX4" fmla="*/ 821227 w 2027418"/>
              <a:gd name="connsiteY4" fmla="*/ 8380 h 803404"/>
              <a:gd name="connsiteX5" fmla="*/ 1034930 w 2027418"/>
              <a:gd name="connsiteY5" fmla="*/ 6325 h 803404"/>
              <a:gd name="connsiteX6" fmla="*/ 1049313 w 2027418"/>
              <a:gd name="connsiteY6" fmla="*/ 35093 h 803404"/>
              <a:gd name="connsiteX7" fmla="*/ 1094520 w 2027418"/>
              <a:gd name="connsiteY7" fmla="*/ 55641 h 803404"/>
              <a:gd name="connsiteX8" fmla="*/ 1073971 w 2027418"/>
              <a:gd name="connsiteY8" fmla="*/ 76190 h 803404"/>
              <a:gd name="connsiteX9" fmla="*/ 893923 w 2027418"/>
              <a:gd name="connsiteY9" fmla="*/ 138677 h 803404"/>
              <a:gd name="connsiteX10" fmla="*/ 1482516 w 2027418"/>
              <a:gd name="connsiteY10" fmla="*/ 57542 h 803404"/>
              <a:gd name="connsiteX11" fmla="*/ 1700696 w 2027418"/>
              <a:gd name="connsiteY11" fmla="*/ 162 h 803404"/>
              <a:gd name="connsiteX12" fmla="*/ 1854309 w 2027418"/>
              <a:gd name="connsiteY12" fmla="*/ 49664 h 803404"/>
              <a:gd name="connsiteX13" fmla="*/ 1926727 w 2027418"/>
              <a:gd name="connsiteY13" fmla="*/ 82355 h 803404"/>
              <a:gd name="connsiteX14" fmla="*/ 2024766 w 2027418"/>
              <a:gd name="connsiteY14" fmla="*/ 141914 h 803404"/>
              <a:gd name="connsiteX15" fmla="*/ 1989647 w 2027418"/>
              <a:gd name="connsiteY15" fmla="*/ 172394 h 803404"/>
              <a:gd name="connsiteX16" fmla="*/ 1930836 w 2027418"/>
              <a:gd name="connsiteY16" fmla="*/ 314551 h 803404"/>
              <a:gd name="connsiteX17" fmla="*/ 1906484 w 2027418"/>
              <a:gd name="connsiteY17" fmla="*/ 428337 h 803404"/>
              <a:gd name="connsiteX18" fmla="*/ 1892574 w 2027418"/>
              <a:gd name="connsiteY18" fmla="*/ 545657 h 803404"/>
              <a:gd name="connsiteX19" fmla="*/ 1891795 w 2027418"/>
              <a:gd name="connsiteY19" fmla="*/ 698805 h 803404"/>
              <a:gd name="connsiteX20" fmla="*/ 1887686 w 2027418"/>
              <a:gd name="connsiteY20" fmla="*/ 783053 h 803404"/>
              <a:gd name="connsiteX21" fmla="*/ 1855644 w 2027418"/>
              <a:gd name="connsiteY21" fmla="*/ 778035 h 803404"/>
              <a:gd name="connsiteX22" fmla="*/ 1605794 w 2027418"/>
              <a:gd name="connsiteY22" fmla="*/ 799977 h 803404"/>
              <a:gd name="connsiteX23" fmla="*/ 1476719 w 2027418"/>
              <a:gd name="connsiteY23" fmla="*/ 801546 h 803404"/>
              <a:gd name="connsiteX24" fmla="*/ 1201372 w 2027418"/>
              <a:gd name="connsiteY24" fmla="*/ 774832 h 803404"/>
              <a:gd name="connsiteX25" fmla="*/ 874653 w 2027418"/>
              <a:gd name="connsiteY25" fmla="*/ 754283 h 803404"/>
              <a:gd name="connsiteX26" fmla="*/ 365055 w 2027418"/>
              <a:gd name="connsiteY26" fmla="*/ 684420 h 803404"/>
              <a:gd name="connsiteX27" fmla="*/ 167792 w 2027418"/>
              <a:gd name="connsiteY27" fmla="*/ 653597 h 803404"/>
              <a:gd name="connsiteX28" fmla="*/ 34065 w 2027418"/>
              <a:gd name="connsiteY28" fmla="*/ 626091 h 803404"/>
              <a:gd name="connsiteX29" fmla="*/ 1350 w 2027418"/>
              <a:gd name="connsiteY29" fmla="*/ 559075 h 803404"/>
              <a:gd name="connsiteX30" fmla="*/ 17820 w 2027418"/>
              <a:gd name="connsiteY30" fmla="*/ 223516 h 803404"/>
              <a:gd name="connsiteX31" fmla="*/ 28616 w 2027418"/>
              <a:gd name="connsiteY31" fmla="*/ 180670 h 803404"/>
              <a:gd name="connsiteX0" fmla="*/ 28616 w 2027418"/>
              <a:gd name="connsiteY0" fmla="*/ 281228 h 903962"/>
              <a:gd name="connsiteX1" fmla="*/ 265240 w 2027418"/>
              <a:gd name="connsiteY1" fmla="*/ 624858 h 903962"/>
              <a:gd name="connsiteX2" fmla="*/ 364993 w 2027418"/>
              <a:gd name="connsiteY2" fmla="*/ 713526 h 903962"/>
              <a:gd name="connsiteX3" fmla="*/ 780630 w 2027418"/>
              <a:gd name="connsiteY3" fmla="*/ 217533 h 903962"/>
              <a:gd name="connsiteX4" fmla="*/ 821227 w 2027418"/>
              <a:gd name="connsiteY4" fmla="*/ 108938 h 903962"/>
              <a:gd name="connsiteX5" fmla="*/ 1119178 w 2027418"/>
              <a:gd name="connsiteY5" fmla="*/ 32 h 903962"/>
              <a:gd name="connsiteX6" fmla="*/ 1049313 w 2027418"/>
              <a:gd name="connsiteY6" fmla="*/ 135651 h 903962"/>
              <a:gd name="connsiteX7" fmla="*/ 1094520 w 2027418"/>
              <a:gd name="connsiteY7" fmla="*/ 156199 h 903962"/>
              <a:gd name="connsiteX8" fmla="*/ 1073971 w 2027418"/>
              <a:gd name="connsiteY8" fmla="*/ 176748 h 903962"/>
              <a:gd name="connsiteX9" fmla="*/ 893923 w 2027418"/>
              <a:gd name="connsiteY9" fmla="*/ 239235 h 903962"/>
              <a:gd name="connsiteX10" fmla="*/ 1482516 w 2027418"/>
              <a:gd name="connsiteY10" fmla="*/ 158100 h 903962"/>
              <a:gd name="connsiteX11" fmla="*/ 1700696 w 2027418"/>
              <a:gd name="connsiteY11" fmla="*/ 100720 h 903962"/>
              <a:gd name="connsiteX12" fmla="*/ 1854309 w 2027418"/>
              <a:gd name="connsiteY12" fmla="*/ 150222 h 903962"/>
              <a:gd name="connsiteX13" fmla="*/ 1926727 w 2027418"/>
              <a:gd name="connsiteY13" fmla="*/ 182913 h 903962"/>
              <a:gd name="connsiteX14" fmla="*/ 2024766 w 2027418"/>
              <a:gd name="connsiteY14" fmla="*/ 242472 h 903962"/>
              <a:gd name="connsiteX15" fmla="*/ 1989647 w 2027418"/>
              <a:gd name="connsiteY15" fmla="*/ 272952 h 903962"/>
              <a:gd name="connsiteX16" fmla="*/ 1930836 w 2027418"/>
              <a:gd name="connsiteY16" fmla="*/ 415109 h 903962"/>
              <a:gd name="connsiteX17" fmla="*/ 1906484 w 2027418"/>
              <a:gd name="connsiteY17" fmla="*/ 528895 h 903962"/>
              <a:gd name="connsiteX18" fmla="*/ 1892574 w 2027418"/>
              <a:gd name="connsiteY18" fmla="*/ 646215 h 903962"/>
              <a:gd name="connsiteX19" fmla="*/ 1891795 w 2027418"/>
              <a:gd name="connsiteY19" fmla="*/ 799363 h 903962"/>
              <a:gd name="connsiteX20" fmla="*/ 1887686 w 2027418"/>
              <a:gd name="connsiteY20" fmla="*/ 883611 h 903962"/>
              <a:gd name="connsiteX21" fmla="*/ 1855644 w 2027418"/>
              <a:gd name="connsiteY21" fmla="*/ 878593 h 903962"/>
              <a:gd name="connsiteX22" fmla="*/ 1605794 w 2027418"/>
              <a:gd name="connsiteY22" fmla="*/ 900535 h 903962"/>
              <a:gd name="connsiteX23" fmla="*/ 1476719 w 2027418"/>
              <a:gd name="connsiteY23" fmla="*/ 902104 h 903962"/>
              <a:gd name="connsiteX24" fmla="*/ 1201372 w 2027418"/>
              <a:gd name="connsiteY24" fmla="*/ 875390 h 903962"/>
              <a:gd name="connsiteX25" fmla="*/ 874653 w 2027418"/>
              <a:gd name="connsiteY25" fmla="*/ 854841 h 903962"/>
              <a:gd name="connsiteX26" fmla="*/ 365055 w 2027418"/>
              <a:gd name="connsiteY26" fmla="*/ 784978 h 903962"/>
              <a:gd name="connsiteX27" fmla="*/ 167792 w 2027418"/>
              <a:gd name="connsiteY27" fmla="*/ 754155 h 903962"/>
              <a:gd name="connsiteX28" fmla="*/ 34065 w 2027418"/>
              <a:gd name="connsiteY28" fmla="*/ 726649 h 903962"/>
              <a:gd name="connsiteX29" fmla="*/ 1350 w 2027418"/>
              <a:gd name="connsiteY29" fmla="*/ 659633 h 903962"/>
              <a:gd name="connsiteX30" fmla="*/ 17820 w 2027418"/>
              <a:gd name="connsiteY30" fmla="*/ 324074 h 903962"/>
              <a:gd name="connsiteX31" fmla="*/ 28616 w 2027418"/>
              <a:gd name="connsiteY31" fmla="*/ 281228 h 903962"/>
              <a:gd name="connsiteX0" fmla="*/ 28616 w 2027418"/>
              <a:gd name="connsiteY0" fmla="*/ 281404 h 904138"/>
              <a:gd name="connsiteX1" fmla="*/ 265240 w 2027418"/>
              <a:gd name="connsiteY1" fmla="*/ 625034 h 904138"/>
              <a:gd name="connsiteX2" fmla="*/ 364993 w 2027418"/>
              <a:gd name="connsiteY2" fmla="*/ 713702 h 904138"/>
              <a:gd name="connsiteX3" fmla="*/ 780630 w 2027418"/>
              <a:gd name="connsiteY3" fmla="*/ 217709 h 904138"/>
              <a:gd name="connsiteX4" fmla="*/ 821227 w 2027418"/>
              <a:gd name="connsiteY4" fmla="*/ 109114 h 904138"/>
              <a:gd name="connsiteX5" fmla="*/ 1119178 w 2027418"/>
              <a:gd name="connsiteY5" fmla="*/ 208 h 904138"/>
              <a:gd name="connsiteX6" fmla="*/ 1032875 w 2027418"/>
              <a:gd name="connsiteY6" fmla="*/ 109114 h 904138"/>
              <a:gd name="connsiteX7" fmla="*/ 1049313 w 2027418"/>
              <a:gd name="connsiteY7" fmla="*/ 135827 h 904138"/>
              <a:gd name="connsiteX8" fmla="*/ 1094520 w 2027418"/>
              <a:gd name="connsiteY8" fmla="*/ 156375 h 904138"/>
              <a:gd name="connsiteX9" fmla="*/ 1073971 w 2027418"/>
              <a:gd name="connsiteY9" fmla="*/ 176924 h 904138"/>
              <a:gd name="connsiteX10" fmla="*/ 893923 w 2027418"/>
              <a:gd name="connsiteY10" fmla="*/ 239411 h 904138"/>
              <a:gd name="connsiteX11" fmla="*/ 1482516 w 2027418"/>
              <a:gd name="connsiteY11" fmla="*/ 158276 h 904138"/>
              <a:gd name="connsiteX12" fmla="*/ 1700696 w 2027418"/>
              <a:gd name="connsiteY12" fmla="*/ 100896 h 904138"/>
              <a:gd name="connsiteX13" fmla="*/ 1854309 w 2027418"/>
              <a:gd name="connsiteY13" fmla="*/ 150398 h 904138"/>
              <a:gd name="connsiteX14" fmla="*/ 1926727 w 2027418"/>
              <a:gd name="connsiteY14" fmla="*/ 183089 h 904138"/>
              <a:gd name="connsiteX15" fmla="*/ 2024766 w 2027418"/>
              <a:gd name="connsiteY15" fmla="*/ 242648 h 904138"/>
              <a:gd name="connsiteX16" fmla="*/ 1989647 w 2027418"/>
              <a:gd name="connsiteY16" fmla="*/ 273128 h 904138"/>
              <a:gd name="connsiteX17" fmla="*/ 1930836 w 2027418"/>
              <a:gd name="connsiteY17" fmla="*/ 415285 h 904138"/>
              <a:gd name="connsiteX18" fmla="*/ 1906484 w 2027418"/>
              <a:gd name="connsiteY18" fmla="*/ 529071 h 904138"/>
              <a:gd name="connsiteX19" fmla="*/ 1892574 w 2027418"/>
              <a:gd name="connsiteY19" fmla="*/ 646391 h 904138"/>
              <a:gd name="connsiteX20" fmla="*/ 1891795 w 2027418"/>
              <a:gd name="connsiteY20" fmla="*/ 799539 h 904138"/>
              <a:gd name="connsiteX21" fmla="*/ 1887686 w 2027418"/>
              <a:gd name="connsiteY21" fmla="*/ 883787 h 904138"/>
              <a:gd name="connsiteX22" fmla="*/ 1855644 w 2027418"/>
              <a:gd name="connsiteY22" fmla="*/ 878769 h 904138"/>
              <a:gd name="connsiteX23" fmla="*/ 1605794 w 2027418"/>
              <a:gd name="connsiteY23" fmla="*/ 900711 h 904138"/>
              <a:gd name="connsiteX24" fmla="*/ 1476719 w 2027418"/>
              <a:gd name="connsiteY24" fmla="*/ 902280 h 904138"/>
              <a:gd name="connsiteX25" fmla="*/ 1201372 w 2027418"/>
              <a:gd name="connsiteY25" fmla="*/ 875566 h 904138"/>
              <a:gd name="connsiteX26" fmla="*/ 874653 w 2027418"/>
              <a:gd name="connsiteY26" fmla="*/ 855017 h 904138"/>
              <a:gd name="connsiteX27" fmla="*/ 365055 w 2027418"/>
              <a:gd name="connsiteY27" fmla="*/ 785154 h 904138"/>
              <a:gd name="connsiteX28" fmla="*/ 167792 w 2027418"/>
              <a:gd name="connsiteY28" fmla="*/ 754331 h 904138"/>
              <a:gd name="connsiteX29" fmla="*/ 34065 w 2027418"/>
              <a:gd name="connsiteY29" fmla="*/ 726825 h 904138"/>
              <a:gd name="connsiteX30" fmla="*/ 1350 w 2027418"/>
              <a:gd name="connsiteY30" fmla="*/ 659809 h 904138"/>
              <a:gd name="connsiteX31" fmla="*/ 17820 w 2027418"/>
              <a:gd name="connsiteY31" fmla="*/ 324250 h 904138"/>
              <a:gd name="connsiteX32" fmla="*/ 28616 w 2027418"/>
              <a:gd name="connsiteY32" fmla="*/ 281404 h 904138"/>
              <a:gd name="connsiteX0" fmla="*/ 28616 w 2027418"/>
              <a:gd name="connsiteY0" fmla="*/ 282106 h 904840"/>
              <a:gd name="connsiteX1" fmla="*/ 265240 w 2027418"/>
              <a:gd name="connsiteY1" fmla="*/ 625736 h 904840"/>
              <a:gd name="connsiteX2" fmla="*/ 364993 w 2027418"/>
              <a:gd name="connsiteY2" fmla="*/ 714404 h 904840"/>
              <a:gd name="connsiteX3" fmla="*/ 780630 w 2027418"/>
              <a:gd name="connsiteY3" fmla="*/ 218411 h 904840"/>
              <a:gd name="connsiteX4" fmla="*/ 821227 w 2027418"/>
              <a:gd name="connsiteY4" fmla="*/ 109816 h 904840"/>
              <a:gd name="connsiteX5" fmla="*/ 1119178 w 2027418"/>
              <a:gd name="connsiteY5" fmla="*/ 910 h 904840"/>
              <a:gd name="connsiteX6" fmla="*/ 1096574 w 2027418"/>
              <a:gd name="connsiteY6" fmla="*/ 60500 h 904840"/>
              <a:gd name="connsiteX7" fmla="*/ 1032875 w 2027418"/>
              <a:gd name="connsiteY7" fmla="*/ 109816 h 904840"/>
              <a:gd name="connsiteX8" fmla="*/ 1049313 w 2027418"/>
              <a:gd name="connsiteY8" fmla="*/ 136529 h 904840"/>
              <a:gd name="connsiteX9" fmla="*/ 1094520 w 2027418"/>
              <a:gd name="connsiteY9" fmla="*/ 157077 h 904840"/>
              <a:gd name="connsiteX10" fmla="*/ 1073971 w 2027418"/>
              <a:gd name="connsiteY10" fmla="*/ 177626 h 904840"/>
              <a:gd name="connsiteX11" fmla="*/ 893923 w 2027418"/>
              <a:gd name="connsiteY11" fmla="*/ 240113 h 904840"/>
              <a:gd name="connsiteX12" fmla="*/ 1482516 w 2027418"/>
              <a:gd name="connsiteY12" fmla="*/ 158978 h 904840"/>
              <a:gd name="connsiteX13" fmla="*/ 1700696 w 2027418"/>
              <a:gd name="connsiteY13" fmla="*/ 101598 h 904840"/>
              <a:gd name="connsiteX14" fmla="*/ 1854309 w 2027418"/>
              <a:gd name="connsiteY14" fmla="*/ 151100 h 904840"/>
              <a:gd name="connsiteX15" fmla="*/ 1926727 w 2027418"/>
              <a:gd name="connsiteY15" fmla="*/ 183791 h 904840"/>
              <a:gd name="connsiteX16" fmla="*/ 2024766 w 2027418"/>
              <a:gd name="connsiteY16" fmla="*/ 243350 h 904840"/>
              <a:gd name="connsiteX17" fmla="*/ 1989647 w 2027418"/>
              <a:gd name="connsiteY17" fmla="*/ 273830 h 904840"/>
              <a:gd name="connsiteX18" fmla="*/ 1930836 w 2027418"/>
              <a:gd name="connsiteY18" fmla="*/ 415987 h 904840"/>
              <a:gd name="connsiteX19" fmla="*/ 1906484 w 2027418"/>
              <a:gd name="connsiteY19" fmla="*/ 529773 h 904840"/>
              <a:gd name="connsiteX20" fmla="*/ 1892574 w 2027418"/>
              <a:gd name="connsiteY20" fmla="*/ 647093 h 904840"/>
              <a:gd name="connsiteX21" fmla="*/ 1891795 w 2027418"/>
              <a:gd name="connsiteY21" fmla="*/ 800241 h 904840"/>
              <a:gd name="connsiteX22" fmla="*/ 1887686 w 2027418"/>
              <a:gd name="connsiteY22" fmla="*/ 884489 h 904840"/>
              <a:gd name="connsiteX23" fmla="*/ 1855644 w 2027418"/>
              <a:gd name="connsiteY23" fmla="*/ 879471 h 904840"/>
              <a:gd name="connsiteX24" fmla="*/ 1605794 w 2027418"/>
              <a:gd name="connsiteY24" fmla="*/ 901413 h 904840"/>
              <a:gd name="connsiteX25" fmla="*/ 1476719 w 2027418"/>
              <a:gd name="connsiteY25" fmla="*/ 902982 h 904840"/>
              <a:gd name="connsiteX26" fmla="*/ 1201372 w 2027418"/>
              <a:gd name="connsiteY26" fmla="*/ 876268 h 904840"/>
              <a:gd name="connsiteX27" fmla="*/ 874653 w 2027418"/>
              <a:gd name="connsiteY27" fmla="*/ 855719 h 904840"/>
              <a:gd name="connsiteX28" fmla="*/ 365055 w 2027418"/>
              <a:gd name="connsiteY28" fmla="*/ 785856 h 904840"/>
              <a:gd name="connsiteX29" fmla="*/ 167792 w 2027418"/>
              <a:gd name="connsiteY29" fmla="*/ 755033 h 904840"/>
              <a:gd name="connsiteX30" fmla="*/ 34065 w 2027418"/>
              <a:gd name="connsiteY30" fmla="*/ 727527 h 904840"/>
              <a:gd name="connsiteX31" fmla="*/ 1350 w 2027418"/>
              <a:gd name="connsiteY31" fmla="*/ 660511 h 904840"/>
              <a:gd name="connsiteX32" fmla="*/ 17820 w 2027418"/>
              <a:gd name="connsiteY32" fmla="*/ 324952 h 904840"/>
              <a:gd name="connsiteX33" fmla="*/ 28616 w 2027418"/>
              <a:gd name="connsiteY33" fmla="*/ 282106 h 904840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780630 w 2027418"/>
              <a:gd name="connsiteY3" fmla="*/ 206338 h 892767"/>
              <a:gd name="connsiteX4" fmla="*/ 821227 w 2027418"/>
              <a:gd name="connsiteY4" fmla="*/ 97743 h 892767"/>
              <a:gd name="connsiteX5" fmla="*/ 1145891 w 2027418"/>
              <a:gd name="connsiteY5" fmla="*/ 1166 h 892767"/>
              <a:gd name="connsiteX6" fmla="*/ 1096574 w 2027418"/>
              <a:gd name="connsiteY6" fmla="*/ 48427 h 892767"/>
              <a:gd name="connsiteX7" fmla="*/ 1032875 w 2027418"/>
              <a:gd name="connsiteY7" fmla="*/ 97743 h 892767"/>
              <a:gd name="connsiteX8" fmla="*/ 1049313 w 2027418"/>
              <a:gd name="connsiteY8" fmla="*/ 124456 h 892767"/>
              <a:gd name="connsiteX9" fmla="*/ 1094520 w 2027418"/>
              <a:gd name="connsiteY9" fmla="*/ 145004 h 892767"/>
              <a:gd name="connsiteX10" fmla="*/ 1073971 w 2027418"/>
              <a:gd name="connsiteY10" fmla="*/ 165553 h 892767"/>
              <a:gd name="connsiteX11" fmla="*/ 893923 w 2027418"/>
              <a:gd name="connsiteY11" fmla="*/ 228040 h 892767"/>
              <a:gd name="connsiteX12" fmla="*/ 1482516 w 2027418"/>
              <a:gd name="connsiteY12" fmla="*/ 146905 h 892767"/>
              <a:gd name="connsiteX13" fmla="*/ 1700696 w 2027418"/>
              <a:gd name="connsiteY13" fmla="*/ 89525 h 892767"/>
              <a:gd name="connsiteX14" fmla="*/ 1854309 w 2027418"/>
              <a:gd name="connsiteY14" fmla="*/ 139027 h 892767"/>
              <a:gd name="connsiteX15" fmla="*/ 1926727 w 2027418"/>
              <a:gd name="connsiteY15" fmla="*/ 171718 h 892767"/>
              <a:gd name="connsiteX16" fmla="*/ 2024766 w 2027418"/>
              <a:gd name="connsiteY16" fmla="*/ 231277 h 892767"/>
              <a:gd name="connsiteX17" fmla="*/ 1989647 w 2027418"/>
              <a:gd name="connsiteY17" fmla="*/ 261757 h 892767"/>
              <a:gd name="connsiteX18" fmla="*/ 1930836 w 2027418"/>
              <a:gd name="connsiteY18" fmla="*/ 403914 h 892767"/>
              <a:gd name="connsiteX19" fmla="*/ 1906484 w 2027418"/>
              <a:gd name="connsiteY19" fmla="*/ 517700 h 892767"/>
              <a:gd name="connsiteX20" fmla="*/ 1892574 w 2027418"/>
              <a:gd name="connsiteY20" fmla="*/ 635020 h 892767"/>
              <a:gd name="connsiteX21" fmla="*/ 1891795 w 2027418"/>
              <a:gd name="connsiteY21" fmla="*/ 788168 h 892767"/>
              <a:gd name="connsiteX22" fmla="*/ 1887686 w 2027418"/>
              <a:gd name="connsiteY22" fmla="*/ 872416 h 892767"/>
              <a:gd name="connsiteX23" fmla="*/ 1855644 w 2027418"/>
              <a:gd name="connsiteY23" fmla="*/ 867398 h 892767"/>
              <a:gd name="connsiteX24" fmla="*/ 1605794 w 2027418"/>
              <a:gd name="connsiteY24" fmla="*/ 889340 h 892767"/>
              <a:gd name="connsiteX25" fmla="*/ 1476719 w 2027418"/>
              <a:gd name="connsiteY25" fmla="*/ 890909 h 892767"/>
              <a:gd name="connsiteX26" fmla="*/ 1201372 w 2027418"/>
              <a:gd name="connsiteY26" fmla="*/ 864195 h 892767"/>
              <a:gd name="connsiteX27" fmla="*/ 874653 w 2027418"/>
              <a:gd name="connsiteY27" fmla="*/ 843646 h 892767"/>
              <a:gd name="connsiteX28" fmla="*/ 365055 w 2027418"/>
              <a:gd name="connsiteY28" fmla="*/ 773783 h 892767"/>
              <a:gd name="connsiteX29" fmla="*/ 167792 w 2027418"/>
              <a:gd name="connsiteY29" fmla="*/ 742960 h 892767"/>
              <a:gd name="connsiteX30" fmla="*/ 34065 w 2027418"/>
              <a:gd name="connsiteY30" fmla="*/ 715454 h 892767"/>
              <a:gd name="connsiteX31" fmla="*/ 1350 w 2027418"/>
              <a:gd name="connsiteY31" fmla="*/ 648438 h 892767"/>
              <a:gd name="connsiteX32" fmla="*/ 17820 w 2027418"/>
              <a:gd name="connsiteY32" fmla="*/ 312879 h 892767"/>
              <a:gd name="connsiteX33" fmla="*/ 28616 w 2027418"/>
              <a:gd name="connsiteY33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780630 w 2027418"/>
              <a:gd name="connsiteY3" fmla="*/ 206338 h 892767"/>
              <a:gd name="connsiteX4" fmla="*/ 821227 w 2027418"/>
              <a:gd name="connsiteY4" fmla="*/ 97743 h 892767"/>
              <a:gd name="connsiteX5" fmla="*/ 1145891 w 2027418"/>
              <a:gd name="connsiteY5" fmla="*/ 1166 h 892767"/>
              <a:gd name="connsiteX6" fmla="*/ 1096574 w 2027418"/>
              <a:gd name="connsiteY6" fmla="*/ 48427 h 892767"/>
              <a:gd name="connsiteX7" fmla="*/ 1032875 w 2027418"/>
              <a:gd name="connsiteY7" fmla="*/ 97743 h 892767"/>
              <a:gd name="connsiteX8" fmla="*/ 1049313 w 2027418"/>
              <a:gd name="connsiteY8" fmla="*/ 124456 h 892767"/>
              <a:gd name="connsiteX9" fmla="*/ 1094520 w 2027418"/>
              <a:gd name="connsiteY9" fmla="*/ 145004 h 892767"/>
              <a:gd name="connsiteX10" fmla="*/ 1073971 w 2027418"/>
              <a:gd name="connsiteY10" fmla="*/ 165553 h 892767"/>
              <a:gd name="connsiteX11" fmla="*/ 893923 w 2027418"/>
              <a:gd name="connsiteY11" fmla="*/ 228040 h 892767"/>
              <a:gd name="connsiteX12" fmla="*/ 1482516 w 2027418"/>
              <a:gd name="connsiteY12" fmla="*/ 146905 h 892767"/>
              <a:gd name="connsiteX13" fmla="*/ 1700696 w 2027418"/>
              <a:gd name="connsiteY13" fmla="*/ 89525 h 892767"/>
              <a:gd name="connsiteX14" fmla="*/ 1854309 w 2027418"/>
              <a:gd name="connsiteY14" fmla="*/ 139027 h 892767"/>
              <a:gd name="connsiteX15" fmla="*/ 1926727 w 2027418"/>
              <a:gd name="connsiteY15" fmla="*/ 171718 h 892767"/>
              <a:gd name="connsiteX16" fmla="*/ 2024766 w 2027418"/>
              <a:gd name="connsiteY16" fmla="*/ 231277 h 892767"/>
              <a:gd name="connsiteX17" fmla="*/ 1989647 w 2027418"/>
              <a:gd name="connsiteY17" fmla="*/ 261757 h 892767"/>
              <a:gd name="connsiteX18" fmla="*/ 1930836 w 2027418"/>
              <a:gd name="connsiteY18" fmla="*/ 403914 h 892767"/>
              <a:gd name="connsiteX19" fmla="*/ 1906484 w 2027418"/>
              <a:gd name="connsiteY19" fmla="*/ 517700 h 892767"/>
              <a:gd name="connsiteX20" fmla="*/ 1892574 w 2027418"/>
              <a:gd name="connsiteY20" fmla="*/ 635020 h 892767"/>
              <a:gd name="connsiteX21" fmla="*/ 1891795 w 2027418"/>
              <a:gd name="connsiteY21" fmla="*/ 788168 h 892767"/>
              <a:gd name="connsiteX22" fmla="*/ 1887686 w 2027418"/>
              <a:gd name="connsiteY22" fmla="*/ 872416 h 892767"/>
              <a:gd name="connsiteX23" fmla="*/ 1855644 w 2027418"/>
              <a:gd name="connsiteY23" fmla="*/ 867398 h 892767"/>
              <a:gd name="connsiteX24" fmla="*/ 1605794 w 2027418"/>
              <a:gd name="connsiteY24" fmla="*/ 889340 h 892767"/>
              <a:gd name="connsiteX25" fmla="*/ 1476719 w 2027418"/>
              <a:gd name="connsiteY25" fmla="*/ 890909 h 892767"/>
              <a:gd name="connsiteX26" fmla="*/ 1201372 w 2027418"/>
              <a:gd name="connsiteY26" fmla="*/ 864195 h 892767"/>
              <a:gd name="connsiteX27" fmla="*/ 874653 w 2027418"/>
              <a:gd name="connsiteY27" fmla="*/ 843646 h 892767"/>
              <a:gd name="connsiteX28" fmla="*/ 365055 w 2027418"/>
              <a:gd name="connsiteY28" fmla="*/ 773783 h 892767"/>
              <a:gd name="connsiteX29" fmla="*/ 167792 w 2027418"/>
              <a:gd name="connsiteY29" fmla="*/ 742960 h 892767"/>
              <a:gd name="connsiteX30" fmla="*/ 34065 w 2027418"/>
              <a:gd name="connsiteY30" fmla="*/ 715454 h 892767"/>
              <a:gd name="connsiteX31" fmla="*/ 1350 w 2027418"/>
              <a:gd name="connsiteY31" fmla="*/ 648438 h 892767"/>
              <a:gd name="connsiteX32" fmla="*/ 17820 w 2027418"/>
              <a:gd name="connsiteY32" fmla="*/ 312879 h 892767"/>
              <a:gd name="connsiteX33" fmla="*/ 28616 w 2027418"/>
              <a:gd name="connsiteY33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780630 w 2027418"/>
              <a:gd name="connsiteY3" fmla="*/ 206338 h 892767"/>
              <a:gd name="connsiteX4" fmla="*/ 821227 w 2027418"/>
              <a:gd name="connsiteY4" fmla="*/ 97743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75834 w 2027418"/>
              <a:gd name="connsiteY3" fmla="*/ 249489 h 892767"/>
              <a:gd name="connsiteX4" fmla="*/ 821227 w 2027418"/>
              <a:gd name="connsiteY4" fmla="*/ 97743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75834 w 2027418"/>
              <a:gd name="connsiteY3" fmla="*/ 249489 h 892767"/>
              <a:gd name="connsiteX4" fmla="*/ 837666 w 2027418"/>
              <a:gd name="connsiteY4" fmla="*/ 128566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75834 w 2027418"/>
              <a:gd name="connsiteY3" fmla="*/ 249489 h 892767"/>
              <a:gd name="connsiteX4" fmla="*/ 837666 w 2027418"/>
              <a:gd name="connsiteY4" fmla="*/ 128566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75834 w 2027418"/>
              <a:gd name="connsiteY3" fmla="*/ 249489 h 892767"/>
              <a:gd name="connsiteX4" fmla="*/ 837666 w 2027418"/>
              <a:gd name="connsiteY4" fmla="*/ 128566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75834 w 2027418"/>
              <a:gd name="connsiteY3" fmla="*/ 249489 h 892767"/>
              <a:gd name="connsiteX4" fmla="*/ 837666 w 2027418"/>
              <a:gd name="connsiteY4" fmla="*/ 128566 h 892767"/>
              <a:gd name="connsiteX5" fmla="*/ 1014381 w 2027418"/>
              <a:gd name="connsiteY5" fmla="*/ 25824 h 892767"/>
              <a:gd name="connsiteX6" fmla="*/ 1145891 w 2027418"/>
              <a:gd name="connsiteY6" fmla="*/ 1166 h 892767"/>
              <a:gd name="connsiteX7" fmla="*/ 1096574 w 2027418"/>
              <a:gd name="connsiteY7" fmla="*/ 48427 h 892767"/>
              <a:gd name="connsiteX8" fmla="*/ 1032875 w 2027418"/>
              <a:gd name="connsiteY8" fmla="*/ 97743 h 892767"/>
              <a:gd name="connsiteX9" fmla="*/ 1049313 w 2027418"/>
              <a:gd name="connsiteY9" fmla="*/ 124456 h 892767"/>
              <a:gd name="connsiteX10" fmla="*/ 1094520 w 2027418"/>
              <a:gd name="connsiteY10" fmla="*/ 145004 h 892767"/>
              <a:gd name="connsiteX11" fmla="*/ 1073971 w 2027418"/>
              <a:gd name="connsiteY11" fmla="*/ 165553 h 892767"/>
              <a:gd name="connsiteX12" fmla="*/ 893923 w 2027418"/>
              <a:gd name="connsiteY12" fmla="*/ 228040 h 892767"/>
              <a:gd name="connsiteX13" fmla="*/ 1482516 w 2027418"/>
              <a:gd name="connsiteY13" fmla="*/ 146905 h 892767"/>
              <a:gd name="connsiteX14" fmla="*/ 1700696 w 2027418"/>
              <a:gd name="connsiteY14" fmla="*/ 89525 h 892767"/>
              <a:gd name="connsiteX15" fmla="*/ 1854309 w 2027418"/>
              <a:gd name="connsiteY15" fmla="*/ 139027 h 892767"/>
              <a:gd name="connsiteX16" fmla="*/ 1926727 w 2027418"/>
              <a:gd name="connsiteY16" fmla="*/ 171718 h 892767"/>
              <a:gd name="connsiteX17" fmla="*/ 2024766 w 2027418"/>
              <a:gd name="connsiteY17" fmla="*/ 231277 h 892767"/>
              <a:gd name="connsiteX18" fmla="*/ 1989647 w 2027418"/>
              <a:gd name="connsiteY18" fmla="*/ 261757 h 892767"/>
              <a:gd name="connsiteX19" fmla="*/ 1930836 w 2027418"/>
              <a:gd name="connsiteY19" fmla="*/ 403914 h 892767"/>
              <a:gd name="connsiteX20" fmla="*/ 1906484 w 2027418"/>
              <a:gd name="connsiteY20" fmla="*/ 517700 h 892767"/>
              <a:gd name="connsiteX21" fmla="*/ 1892574 w 2027418"/>
              <a:gd name="connsiteY21" fmla="*/ 635020 h 892767"/>
              <a:gd name="connsiteX22" fmla="*/ 1891795 w 2027418"/>
              <a:gd name="connsiteY22" fmla="*/ 788168 h 892767"/>
              <a:gd name="connsiteX23" fmla="*/ 1887686 w 2027418"/>
              <a:gd name="connsiteY23" fmla="*/ 872416 h 892767"/>
              <a:gd name="connsiteX24" fmla="*/ 1855644 w 2027418"/>
              <a:gd name="connsiteY24" fmla="*/ 867398 h 892767"/>
              <a:gd name="connsiteX25" fmla="*/ 1605794 w 2027418"/>
              <a:gd name="connsiteY25" fmla="*/ 889340 h 892767"/>
              <a:gd name="connsiteX26" fmla="*/ 1476719 w 2027418"/>
              <a:gd name="connsiteY26" fmla="*/ 890909 h 892767"/>
              <a:gd name="connsiteX27" fmla="*/ 1201372 w 2027418"/>
              <a:gd name="connsiteY27" fmla="*/ 864195 h 892767"/>
              <a:gd name="connsiteX28" fmla="*/ 874653 w 2027418"/>
              <a:gd name="connsiteY28" fmla="*/ 843646 h 892767"/>
              <a:gd name="connsiteX29" fmla="*/ 365055 w 2027418"/>
              <a:gd name="connsiteY29" fmla="*/ 773783 h 892767"/>
              <a:gd name="connsiteX30" fmla="*/ 167792 w 2027418"/>
              <a:gd name="connsiteY30" fmla="*/ 742960 h 892767"/>
              <a:gd name="connsiteX31" fmla="*/ 34065 w 2027418"/>
              <a:gd name="connsiteY31" fmla="*/ 715454 h 892767"/>
              <a:gd name="connsiteX32" fmla="*/ 1350 w 2027418"/>
              <a:gd name="connsiteY32" fmla="*/ 648438 h 892767"/>
              <a:gd name="connsiteX33" fmla="*/ 17820 w 2027418"/>
              <a:gd name="connsiteY33" fmla="*/ 312879 h 892767"/>
              <a:gd name="connsiteX34" fmla="*/ 28616 w 2027418"/>
              <a:gd name="connsiteY34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681498 w 2027418"/>
              <a:gd name="connsiteY3" fmla="*/ 416242 h 892767"/>
              <a:gd name="connsiteX4" fmla="*/ 675834 w 2027418"/>
              <a:gd name="connsiteY4" fmla="*/ 249489 h 892767"/>
              <a:gd name="connsiteX5" fmla="*/ 837666 w 2027418"/>
              <a:gd name="connsiteY5" fmla="*/ 128566 h 892767"/>
              <a:gd name="connsiteX6" fmla="*/ 1014381 w 2027418"/>
              <a:gd name="connsiteY6" fmla="*/ 25824 h 892767"/>
              <a:gd name="connsiteX7" fmla="*/ 1145891 w 2027418"/>
              <a:gd name="connsiteY7" fmla="*/ 1166 h 892767"/>
              <a:gd name="connsiteX8" fmla="*/ 1096574 w 2027418"/>
              <a:gd name="connsiteY8" fmla="*/ 48427 h 892767"/>
              <a:gd name="connsiteX9" fmla="*/ 1032875 w 2027418"/>
              <a:gd name="connsiteY9" fmla="*/ 97743 h 892767"/>
              <a:gd name="connsiteX10" fmla="*/ 1049313 w 2027418"/>
              <a:gd name="connsiteY10" fmla="*/ 124456 h 892767"/>
              <a:gd name="connsiteX11" fmla="*/ 1094520 w 2027418"/>
              <a:gd name="connsiteY11" fmla="*/ 145004 h 892767"/>
              <a:gd name="connsiteX12" fmla="*/ 1073971 w 2027418"/>
              <a:gd name="connsiteY12" fmla="*/ 165553 h 892767"/>
              <a:gd name="connsiteX13" fmla="*/ 893923 w 2027418"/>
              <a:gd name="connsiteY13" fmla="*/ 228040 h 892767"/>
              <a:gd name="connsiteX14" fmla="*/ 1482516 w 2027418"/>
              <a:gd name="connsiteY14" fmla="*/ 146905 h 892767"/>
              <a:gd name="connsiteX15" fmla="*/ 1700696 w 2027418"/>
              <a:gd name="connsiteY15" fmla="*/ 89525 h 892767"/>
              <a:gd name="connsiteX16" fmla="*/ 1854309 w 2027418"/>
              <a:gd name="connsiteY16" fmla="*/ 139027 h 892767"/>
              <a:gd name="connsiteX17" fmla="*/ 1926727 w 2027418"/>
              <a:gd name="connsiteY17" fmla="*/ 171718 h 892767"/>
              <a:gd name="connsiteX18" fmla="*/ 2024766 w 2027418"/>
              <a:gd name="connsiteY18" fmla="*/ 231277 h 892767"/>
              <a:gd name="connsiteX19" fmla="*/ 1989647 w 2027418"/>
              <a:gd name="connsiteY19" fmla="*/ 261757 h 892767"/>
              <a:gd name="connsiteX20" fmla="*/ 1930836 w 2027418"/>
              <a:gd name="connsiteY20" fmla="*/ 403914 h 892767"/>
              <a:gd name="connsiteX21" fmla="*/ 1906484 w 2027418"/>
              <a:gd name="connsiteY21" fmla="*/ 517700 h 892767"/>
              <a:gd name="connsiteX22" fmla="*/ 1892574 w 2027418"/>
              <a:gd name="connsiteY22" fmla="*/ 635020 h 892767"/>
              <a:gd name="connsiteX23" fmla="*/ 1891795 w 2027418"/>
              <a:gd name="connsiteY23" fmla="*/ 788168 h 892767"/>
              <a:gd name="connsiteX24" fmla="*/ 1887686 w 2027418"/>
              <a:gd name="connsiteY24" fmla="*/ 872416 h 892767"/>
              <a:gd name="connsiteX25" fmla="*/ 1855644 w 2027418"/>
              <a:gd name="connsiteY25" fmla="*/ 867398 h 892767"/>
              <a:gd name="connsiteX26" fmla="*/ 1605794 w 2027418"/>
              <a:gd name="connsiteY26" fmla="*/ 889340 h 892767"/>
              <a:gd name="connsiteX27" fmla="*/ 1476719 w 2027418"/>
              <a:gd name="connsiteY27" fmla="*/ 890909 h 892767"/>
              <a:gd name="connsiteX28" fmla="*/ 1201372 w 2027418"/>
              <a:gd name="connsiteY28" fmla="*/ 864195 h 892767"/>
              <a:gd name="connsiteX29" fmla="*/ 874653 w 2027418"/>
              <a:gd name="connsiteY29" fmla="*/ 843646 h 892767"/>
              <a:gd name="connsiteX30" fmla="*/ 365055 w 2027418"/>
              <a:gd name="connsiteY30" fmla="*/ 773783 h 892767"/>
              <a:gd name="connsiteX31" fmla="*/ 167792 w 2027418"/>
              <a:gd name="connsiteY31" fmla="*/ 742960 h 892767"/>
              <a:gd name="connsiteX32" fmla="*/ 34065 w 2027418"/>
              <a:gd name="connsiteY32" fmla="*/ 715454 h 892767"/>
              <a:gd name="connsiteX33" fmla="*/ 1350 w 2027418"/>
              <a:gd name="connsiteY33" fmla="*/ 648438 h 892767"/>
              <a:gd name="connsiteX34" fmla="*/ 17820 w 2027418"/>
              <a:gd name="connsiteY34" fmla="*/ 312879 h 892767"/>
              <a:gd name="connsiteX35" fmla="*/ 28616 w 2027418"/>
              <a:gd name="connsiteY35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866433 w 2027418"/>
              <a:gd name="connsiteY3" fmla="*/ 582683 h 892767"/>
              <a:gd name="connsiteX4" fmla="*/ 681498 w 2027418"/>
              <a:gd name="connsiteY4" fmla="*/ 416242 h 892767"/>
              <a:gd name="connsiteX5" fmla="*/ 675834 w 2027418"/>
              <a:gd name="connsiteY5" fmla="*/ 249489 h 892767"/>
              <a:gd name="connsiteX6" fmla="*/ 837666 w 2027418"/>
              <a:gd name="connsiteY6" fmla="*/ 128566 h 892767"/>
              <a:gd name="connsiteX7" fmla="*/ 1014381 w 2027418"/>
              <a:gd name="connsiteY7" fmla="*/ 25824 h 892767"/>
              <a:gd name="connsiteX8" fmla="*/ 1145891 w 2027418"/>
              <a:gd name="connsiteY8" fmla="*/ 1166 h 892767"/>
              <a:gd name="connsiteX9" fmla="*/ 1096574 w 2027418"/>
              <a:gd name="connsiteY9" fmla="*/ 48427 h 892767"/>
              <a:gd name="connsiteX10" fmla="*/ 1032875 w 2027418"/>
              <a:gd name="connsiteY10" fmla="*/ 97743 h 892767"/>
              <a:gd name="connsiteX11" fmla="*/ 1049313 w 2027418"/>
              <a:gd name="connsiteY11" fmla="*/ 124456 h 892767"/>
              <a:gd name="connsiteX12" fmla="*/ 1094520 w 2027418"/>
              <a:gd name="connsiteY12" fmla="*/ 145004 h 892767"/>
              <a:gd name="connsiteX13" fmla="*/ 1073971 w 2027418"/>
              <a:gd name="connsiteY13" fmla="*/ 165553 h 892767"/>
              <a:gd name="connsiteX14" fmla="*/ 893923 w 2027418"/>
              <a:gd name="connsiteY14" fmla="*/ 228040 h 892767"/>
              <a:gd name="connsiteX15" fmla="*/ 1482516 w 2027418"/>
              <a:gd name="connsiteY15" fmla="*/ 146905 h 892767"/>
              <a:gd name="connsiteX16" fmla="*/ 1700696 w 2027418"/>
              <a:gd name="connsiteY16" fmla="*/ 89525 h 892767"/>
              <a:gd name="connsiteX17" fmla="*/ 1854309 w 2027418"/>
              <a:gd name="connsiteY17" fmla="*/ 139027 h 892767"/>
              <a:gd name="connsiteX18" fmla="*/ 1926727 w 2027418"/>
              <a:gd name="connsiteY18" fmla="*/ 171718 h 892767"/>
              <a:gd name="connsiteX19" fmla="*/ 2024766 w 2027418"/>
              <a:gd name="connsiteY19" fmla="*/ 231277 h 892767"/>
              <a:gd name="connsiteX20" fmla="*/ 1989647 w 2027418"/>
              <a:gd name="connsiteY20" fmla="*/ 261757 h 892767"/>
              <a:gd name="connsiteX21" fmla="*/ 1930836 w 2027418"/>
              <a:gd name="connsiteY21" fmla="*/ 403914 h 892767"/>
              <a:gd name="connsiteX22" fmla="*/ 1906484 w 2027418"/>
              <a:gd name="connsiteY22" fmla="*/ 517700 h 892767"/>
              <a:gd name="connsiteX23" fmla="*/ 1892574 w 2027418"/>
              <a:gd name="connsiteY23" fmla="*/ 635020 h 892767"/>
              <a:gd name="connsiteX24" fmla="*/ 1891795 w 2027418"/>
              <a:gd name="connsiteY24" fmla="*/ 788168 h 892767"/>
              <a:gd name="connsiteX25" fmla="*/ 1887686 w 2027418"/>
              <a:gd name="connsiteY25" fmla="*/ 872416 h 892767"/>
              <a:gd name="connsiteX26" fmla="*/ 1855644 w 2027418"/>
              <a:gd name="connsiteY26" fmla="*/ 867398 h 892767"/>
              <a:gd name="connsiteX27" fmla="*/ 1605794 w 2027418"/>
              <a:gd name="connsiteY27" fmla="*/ 889340 h 892767"/>
              <a:gd name="connsiteX28" fmla="*/ 1476719 w 2027418"/>
              <a:gd name="connsiteY28" fmla="*/ 890909 h 892767"/>
              <a:gd name="connsiteX29" fmla="*/ 1201372 w 2027418"/>
              <a:gd name="connsiteY29" fmla="*/ 864195 h 892767"/>
              <a:gd name="connsiteX30" fmla="*/ 874653 w 2027418"/>
              <a:gd name="connsiteY30" fmla="*/ 843646 h 892767"/>
              <a:gd name="connsiteX31" fmla="*/ 365055 w 2027418"/>
              <a:gd name="connsiteY31" fmla="*/ 773783 h 892767"/>
              <a:gd name="connsiteX32" fmla="*/ 167792 w 2027418"/>
              <a:gd name="connsiteY32" fmla="*/ 742960 h 892767"/>
              <a:gd name="connsiteX33" fmla="*/ 34065 w 2027418"/>
              <a:gd name="connsiteY33" fmla="*/ 715454 h 892767"/>
              <a:gd name="connsiteX34" fmla="*/ 1350 w 2027418"/>
              <a:gd name="connsiteY34" fmla="*/ 648438 h 892767"/>
              <a:gd name="connsiteX35" fmla="*/ 17820 w 2027418"/>
              <a:gd name="connsiteY35" fmla="*/ 312879 h 892767"/>
              <a:gd name="connsiteX36" fmla="*/ 28616 w 2027418"/>
              <a:gd name="connsiteY36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866433 w 2027418"/>
              <a:gd name="connsiteY3" fmla="*/ 582683 h 892767"/>
              <a:gd name="connsiteX4" fmla="*/ 759582 w 2027418"/>
              <a:gd name="connsiteY4" fmla="*/ 440900 h 892767"/>
              <a:gd name="connsiteX5" fmla="*/ 675834 w 2027418"/>
              <a:gd name="connsiteY5" fmla="*/ 249489 h 892767"/>
              <a:gd name="connsiteX6" fmla="*/ 837666 w 2027418"/>
              <a:gd name="connsiteY6" fmla="*/ 128566 h 892767"/>
              <a:gd name="connsiteX7" fmla="*/ 1014381 w 2027418"/>
              <a:gd name="connsiteY7" fmla="*/ 25824 h 892767"/>
              <a:gd name="connsiteX8" fmla="*/ 1145891 w 2027418"/>
              <a:gd name="connsiteY8" fmla="*/ 1166 h 892767"/>
              <a:gd name="connsiteX9" fmla="*/ 1096574 w 2027418"/>
              <a:gd name="connsiteY9" fmla="*/ 48427 h 892767"/>
              <a:gd name="connsiteX10" fmla="*/ 1032875 w 2027418"/>
              <a:gd name="connsiteY10" fmla="*/ 97743 h 892767"/>
              <a:gd name="connsiteX11" fmla="*/ 1049313 w 2027418"/>
              <a:gd name="connsiteY11" fmla="*/ 124456 h 892767"/>
              <a:gd name="connsiteX12" fmla="*/ 1094520 w 2027418"/>
              <a:gd name="connsiteY12" fmla="*/ 145004 h 892767"/>
              <a:gd name="connsiteX13" fmla="*/ 1073971 w 2027418"/>
              <a:gd name="connsiteY13" fmla="*/ 165553 h 892767"/>
              <a:gd name="connsiteX14" fmla="*/ 893923 w 2027418"/>
              <a:gd name="connsiteY14" fmla="*/ 228040 h 892767"/>
              <a:gd name="connsiteX15" fmla="*/ 1482516 w 2027418"/>
              <a:gd name="connsiteY15" fmla="*/ 146905 h 892767"/>
              <a:gd name="connsiteX16" fmla="*/ 1700696 w 2027418"/>
              <a:gd name="connsiteY16" fmla="*/ 89525 h 892767"/>
              <a:gd name="connsiteX17" fmla="*/ 1854309 w 2027418"/>
              <a:gd name="connsiteY17" fmla="*/ 139027 h 892767"/>
              <a:gd name="connsiteX18" fmla="*/ 1926727 w 2027418"/>
              <a:gd name="connsiteY18" fmla="*/ 171718 h 892767"/>
              <a:gd name="connsiteX19" fmla="*/ 2024766 w 2027418"/>
              <a:gd name="connsiteY19" fmla="*/ 231277 h 892767"/>
              <a:gd name="connsiteX20" fmla="*/ 1989647 w 2027418"/>
              <a:gd name="connsiteY20" fmla="*/ 261757 h 892767"/>
              <a:gd name="connsiteX21" fmla="*/ 1930836 w 2027418"/>
              <a:gd name="connsiteY21" fmla="*/ 403914 h 892767"/>
              <a:gd name="connsiteX22" fmla="*/ 1906484 w 2027418"/>
              <a:gd name="connsiteY22" fmla="*/ 517700 h 892767"/>
              <a:gd name="connsiteX23" fmla="*/ 1892574 w 2027418"/>
              <a:gd name="connsiteY23" fmla="*/ 635020 h 892767"/>
              <a:gd name="connsiteX24" fmla="*/ 1891795 w 2027418"/>
              <a:gd name="connsiteY24" fmla="*/ 788168 h 892767"/>
              <a:gd name="connsiteX25" fmla="*/ 1887686 w 2027418"/>
              <a:gd name="connsiteY25" fmla="*/ 872416 h 892767"/>
              <a:gd name="connsiteX26" fmla="*/ 1855644 w 2027418"/>
              <a:gd name="connsiteY26" fmla="*/ 867398 h 892767"/>
              <a:gd name="connsiteX27" fmla="*/ 1605794 w 2027418"/>
              <a:gd name="connsiteY27" fmla="*/ 889340 h 892767"/>
              <a:gd name="connsiteX28" fmla="*/ 1476719 w 2027418"/>
              <a:gd name="connsiteY28" fmla="*/ 890909 h 892767"/>
              <a:gd name="connsiteX29" fmla="*/ 1201372 w 2027418"/>
              <a:gd name="connsiteY29" fmla="*/ 864195 h 892767"/>
              <a:gd name="connsiteX30" fmla="*/ 874653 w 2027418"/>
              <a:gd name="connsiteY30" fmla="*/ 843646 h 892767"/>
              <a:gd name="connsiteX31" fmla="*/ 365055 w 2027418"/>
              <a:gd name="connsiteY31" fmla="*/ 773783 h 892767"/>
              <a:gd name="connsiteX32" fmla="*/ 167792 w 2027418"/>
              <a:gd name="connsiteY32" fmla="*/ 742960 h 892767"/>
              <a:gd name="connsiteX33" fmla="*/ 34065 w 2027418"/>
              <a:gd name="connsiteY33" fmla="*/ 715454 h 892767"/>
              <a:gd name="connsiteX34" fmla="*/ 1350 w 2027418"/>
              <a:gd name="connsiteY34" fmla="*/ 648438 h 892767"/>
              <a:gd name="connsiteX35" fmla="*/ 17820 w 2027418"/>
              <a:gd name="connsiteY35" fmla="*/ 312879 h 892767"/>
              <a:gd name="connsiteX36" fmla="*/ 28616 w 2027418"/>
              <a:gd name="connsiteY36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866433 w 2027418"/>
              <a:gd name="connsiteY3" fmla="*/ 582683 h 892767"/>
              <a:gd name="connsiteX4" fmla="*/ 852050 w 2027418"/>
              <a:gd name="connsiteY4" fmla="*/ 508709 h 892767"/>
              <a:gd name="connsiteX5" fmla="*/ 759582 w 2027418"/>
              <a:gd name="connsiteY5" fmla="*/ 440900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866433 w 2027418"/>
              <a:gd name="connsiteY3" fmla="*/ 582683 h 892767"/>
              <a:gd name="connsiteX4" fmla="*/ 852050 w 2027418"/>
              <a:gd name="connsiteY4" fmla="*/ 508709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866433 w 2027418"/>
              <a:gd name="connsiteY3" fmla="*/ 582683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87686 w 2027418"/>
              <a:gd name="connsiteY26" fmla="*/ 872416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265240 w 2027418"/>
              <a:gd name="connsiteY1" fmla="*/ 61366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90579 w 2027418"/>
              <a:gd name="connsiteY1" fmla="*/ 628047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90579 w 2027418"/>
              <a:gd name="connsiteY1" fmla="*/ 628047 h 892767"/>
              <a:gd name="connsiteX2" fmla="*/ 206832 w 2027418"/>
              <a:gd name="connsiteY2" fmla="*/ 654603 h 892767"/>
              <a:gd name="connsiteX3" fmla="*/ 364993 w 2027418"/>
              <a:gd name="connsiteY3" fmla="*/ 702331 h 892767"/>
              <a:gd name="connsiteX4" fmla="*/ 903420 w 2027418"/>
              <a:gd name="connsiteY4" fmla="*/ 714192 h 892767"/>
              <a:gd name="connsiteX5" fmla="*/ 862324 w 2027418"/>
              <a:gd name="connsiteY5" fmla="*/ 535422 h 892767"/>
              <a:gd name="connsiteX6" fmla="*/ 788350 w 2027418"/>
              <a:gd name="connsiteY6" fmla="*/ 442955 h 892767"/>
              <a:gd name="connsiteX7" fmla="*/ 675834 w 2027418"/>
              <a:gd name="connsiteY7" fmla="*/ 249489 h 892767"/>
              <a:gd name="connsiteX8" fmla="*/ 837666 w 2027418"/>
              <a:gd name="connsiteY8" fmla="*/ 128566 h 892767"/>
              <a:gd name="connsiteX9" fmla="*/ 1014381 w 2027418"/>
              <a:gd name="connsiteY9" fmla="*/ 25824 h 892767"/>
              <a:gd name="connsiteX10" fmla="*/ 1145891 w 2027418"/>
              <a:gd name="connsiteY10" fmla="*/ 1166 h 892767"/>
              <a:gd name="connsiteX11" fmla="*/ 1096574 w 2027418"/>
              <a:gd name="connsiteY11" fmla="*/ 48427 h 892767"/>
              <a:gd name="connsiteX12" fmla="*/ 1032875 w 2027418"/>
              <a:gd name="connsiteY12" fmla="*/ 97743 h 892767"/>
              <a:gd name="connsiteX13" fmla="*/ 1049313 w 2027418"/>
              <a:gd name="connsiteY13" fmla="*/ 124456 h 892767"/>
              <a:gd name="connsiteX14" fmla="*/ 1094520 w 2027418"/>
              <a:gd name="connsiteY14" fmla="*/ 145004 h 892767"/>
              <a:gd name="connsiteX15" fmla="*/ 1073971 w 2027418"/>
              <a:gd name="connsiteY15" fmla="*/ 165553 h 892767"/>
              <a:gd name="connsiteX16" fmla="*/ 893923 w 2027418"/>
              <a:gd name="connsiteY16" fmla="*/ 228040 h 892767"/>
              <a:gd name="connsiteX17" fmla="*/ 1482516 w 2027418"/>
              <a:gd name="connsiteY17" fmla="*/ 146905 h 892767"/>
              <a:gd name="connsiteX18" fmla="*/ 1700696 w 2027418"/>
              <a:gd name="connsiteY18" fmla="*/ 89525 h 892767"/>
              <a:gd name="connsiteX19" fmla="*/ 1854309 w 2027418"/>
              <a:gd name="connsiteY19" fmla="*/ 139027 h 892767"/>
              <a:gd name="connsiteX20" fmla="*/ 1926727 w 2027418"/>
              <a:gd name="connsiteY20" fmla="*/ 171718 h 892767"/>
              <a:gd name="connsiteX21" fmla="*/ 2024766 w 2027418"/>
              <a:gd name="connsiteY21" fmla="*/ 231277 h 892767"/>
              <a:gd name="connsiteX22" fmla="*/ 1989647 w 2027418"/>
              <a:gd name="connsiteY22" fmla="*/ 261757 h 892767"/>
              <a:gd name="connsiteX23" fmla="*/ 1930836 w 2027418"/>
              <a:gd name="connsiteY23" fmla="*/ 403914 h 892767"/>
              <a:gd name="connsiteX24" fmla="*/ 1906484 w 2027418"/>
              <a:gd name="connsiteY24" fmla="*/ 517700 h 892767"/>
              <a:gd name="connsiteX25" fmla="*/ 1892574 w 2027418"/>
              <a:gd name="connsiteY25" fmla="*/ 635020 h 892767"/>
              <a:gd name="connsiteX26" fmla="*/ 1891795 w 2027418"/>
              <a:gd name="connsiteY26" fmla="*/ 788168 h 892767"/>
              <a:gd name="connsiteX27" fmla="*/ 1895905 w 2027418"/>
              <a:gd name="connsiteY27" fmla="*/ 849813 h 892767"/>
              <a:gd name="connsiteX28" fmla="*/ 1855644 w 2027418"/>
              <a:gd name="connsiteY28" fmla="*/ 867398 h 892767"/>
              <a:gd name="connsiteX29" fmla="*/ 1605794 w 2027418"/>
              <a:gd name="connsiteY29" fmla="*/ 889340 h 892767"/>
              <a:gd name="connsiteX30" fmla="*/ 1476719 w 2027418"/>
              <a:gd name="connsiteY30" fmla="*/ 890909 h 892767"/>
              <a:gd name="connsiteX31" fmla="*/ 1201372 w 2027418"/>
              <a:gd name="connsiteY31" fmla="*/ 864195 h 892767"/>
              <a:gd name="connsiteX32" fmla="*/ 874653 w 2027418"/>
              <a:gd name="connsiteY32" fmla="*/ 843646 h 892767"/>
              <a:gd name="connsiteX33" fmla="*/ 365055 w 2027418"/>
              <a:gd name="connsiteY33" fmla="*/ 773783 h 892767"/>
              <a:gd name="connsiteX34" fmla="*/ 167792 w 2027418"/>
              <a:gd name="connsiteY34" fmla="*/ 742960 h 892767"/>
              <a:gd name="connsiteX35" fmla="*/ 34065 w 2027418"/>
              <a:gd name="connsiteY35" fmla="*/ 715454 h 892767"/>
              <a:gd name="connsiteX36" fmla="*/ 1350 w 2027418"/>
              <a:gd name="connsiteY36" fmla="*/ 648438 h 892767"/>
              <a:gd name="connsiteX37" fmla="*/ 17820 w 2027418"/>
              <a:gd name="connsiteY37" fmla="*/ 312879 h 892767"/>
              <a:gd name="connsiteX38" fmla="*/ 28616 w 2027418"/>
              <a:gd name="connsiteY38" fmla="*/ 270033 h 892767"/>
              <a:gd name="connsiteX0" fmla="*/ 28616 w 2027418"/>
              <a:gd name="connsiteY0" fmla="*/ 270033 h 892767"/>
              <a:gd name="connsiteX1" fmla="*/ 90579 w 2027418"/>
              <a:gd name="connsiteY1" fmla="*/ 628047 h 892767"/>
              <a:gd name="connsiteX2" fmla="*/ 143133 w 2027418"/>
              <a:gd name="connsiteY2" fmla="*/ 646383 h 892767"/>
              <a:gd name="connsiteX3" fmla="*/ 206832 w 2027418"/>
              <a:gd name="connsiteY3" fmla="*/ 654603 h 892767"/>
              <a:gd name="connsiteX4" fmla="*/ 364993 w 2027418"/>
              <a:gd name="connsiteY4" fmla="*/ 702331 h 892767"/>
              <a:gd name="connsiteX5" fmla="*/ 903420 w 2027418"/>
              <a:gd name="connsiteY5" fmla="*/ 714192 h 892767"/>
              <a:gd name="connsiteX6" fmla="*/ 862324 w 2027418"/>
              <a:gd name="connsiteY6" fmla="*/ 535422 h 892767"/>
              <a:gd name="connsiteX7" fmla="*/ 788350 w 2027418"/>
              <a:gd name="connsiteY7" fmla="*/ 442955 h 892767"/>
              <a:gd name="connsiteX8" fmla="*/ 675834 w 2027418"/>
              <a:gd name="connsiteY8" fmla="*/ 249489 h 892767"/>
              <a:gd name="connsiteX9" fmla="*/ 837666 w 2027418"/>
              <a:gd name="connsiteY9" fmla="*/ 128566 h 892767"/>
              <a:gd name="connsiteX10" fmla="*/ 1014381 w 2027418"/>
              <a:gd name="connsiteY10" fmla="*/ 25824 h 892767"/>
              <a:gd name="connsiteX11" fmla="*/ 1145891 w 2027418"/>
              <a:gd name="connsiteY11" fmla="*/ 1166 h 892767"/>
              <a:gd name="connsiteX12" fmla="*/ 1096574 w 2027418"/>
              <a:gd name="connsiteY12" fmla="*/ 48427 h 892767"/>
              <a:gd name="connsiteX13" fmla="*/ 1032875 w 2027418"/>
              <a:gd name="connsiteY13" fmla="*/ 97743 h 892767"/>
              <a:gd name="connsiteX14" fmla="*/ 1049313 w 2027418"/>
              <a:gd name="connsiteY14" fmla="*/ 124456 h 892767"/>
              <a:gd name="connsiteX15" fmla="*/ 1094520 w 2027418"/>
              <a:gd name="connsiteY15" fmla="*/ 145004 h 892767"/>
              <a:gd name="connsiteX16" fmla="*/ 1073971 w 2027418"/>
              <a:gd name="connsiteY16" fmla="*/ 165553 h 892767"/>
              <a:gd name="connsiteX17" fmla="*/ 893923 w 2027418"/>
              <a:gd name="connsiteY17" fmla="*/ 228040 h 892767"/>
              <a:gd name="connsiteX18" fmla="*/ 1482516 w 2027418"/>
              <a:gd name="connsiteY18" fmla="*/ 146905 h 892767"/>
              <a:gd name="connsiteX19" fmla="*/ 1700696 w 2027418"/>
              <a:gd name="connsiteY19" fmla="*/ 89525 h 892767"/>
              <a:gd name="connsiteX20" fmla="*/ 1854309 w 2027418"/>
              <a:gd name="connsiteY20" fmla="*/ 139027 h 892767"/>
              <a:gd name="connsiteX21" fmla="*/ 1926727 w 2027418"/>
              <a:gd name="connsiteY21" fmla="*/ 171718 h 892767"/>
              <a:gd name="connsiteX22" fmla="*/ 2024766 w 2027418"/>
              <a:gd name="connsiteY22" fmla="*/ 231277 h 892767"/>
              <a:gd name="connsiteX23" fmla="*/ 1989647 w 2027418"/>
              <a:gd name="connsiteY23" fmla="*/ 261757 h 892767"/>
              <a:gd name="connsiteX24" fmla="*/ 1930836 w 2027418"/>
              <a:gd name="connsiteY24" fmla="*/ 403914 h 892767"/>
              <a:gd name="connsiteX25" fmla="*/ 1906484 w 2027418"/>
              <a:gd name="connsiteY25" fmla="*/ 517700 h 892767"/>
              <a:gd name="connsiteX26" fmla="*/ 1892574 w 2027418"/>
              <a:gd name="connsiteY26" fmla="*/ 635020 h 892767"/>
              <a:gd name="connsiteX27" fmla="*/ 1891795 w 2027418"/>
              <a:gd name="connsiteY27" fmla="*/ 788168 h 892767"/>
              <a:gd name="connsiteX28" fmla="*/ 1895905 w 2027418"/>
              <a:gd name="connsiteY28" fmla="*/ 849813 h 892767"/>
              <a:gd name="connsiteX29" fmla="*/ 1855644 w 2027418"/>
              <a:gd name="connsiteY29" fmla="*/ 867398 h 892767"/>
              <a:gd name="connsiteX30" fmla="*/ 1605794 w 2027418"/>
              <a:gd name="connsiteY30" fmla="*/ 889340 h 892767"/>
              <a:gd name="connsiteX31" fmla="*/ 1476719 w 2027418"/>
              <a:gd name="connsiteY31" fmla="*/ 890909 h 892767"/>
              <a:gd name="connsiteX32" fmla="*/ 1201372 w 2027418"/>
              <a:gd name="connsiteY32" fmla="*/ 864195 h 892767"/>
              <a:gd name="connsiteX33" fmla="*/ 874653 w 2027418"/>
              <a:gd name="connsiteY33" fmla="*/ 843646 h 892767"/>
              <a:gd name="connsiteX34" fmla="*/ 365055 w 2027418"/>
              <a:gd name="connsiteY34" fmla="*/ 773783 h 892767"/>
              <a:gd name="connsiteX35" fmla="*/ 167792 w 2027418"/>
              <a:gd name="connsiteY35" fmla="*/ 742960 h 892767"/>
              <a:gd name="connsiteX36" fmla="*/ 34065 w 2027418"/>
              <a:gd name="connsiteY36" fmla="*/ 715454 h 892767"/>
              <a:gd name="connsiteX37" fmla="*/ 1350 w 2027418"/>
              <a:gd name="connsiteY37" fmla="*/ 648438 h 892767"/>
              <a:gd name="connsiteX38" fmla="*/ 17820 w 2027418"/>
              <a:gd name="connsiteY38" fmla="*/ 312879 h 892767"/>
              <a:gd name="connsiteX39" fmla="*/ 28616 w 2027418"/>
              <a:gd name="connsiteY39" fmla="*/ 270033 h 892767"/>
              <a:gd name="connsiteX0" fmla="*/ 28616 w 2027418"/>
              <a:gd name="connsiteY0" fmla="*/ 270033 h 892767"/>
              <a:gd name="connsiteX1" fmla="*/ 90579 w 2027418"/>
              <a:gd name="connsiteY1" fmla="*/ 628047 h 892767"/>
              <a:gd name="connsiteX2" fmla="*/ 206832 w 2027418"/>
              <a:gd name="connsiteY2" fmla="*/ 654603 h 892767"/>
              <a:gd name="connsiteX3" fmla="*/ 364993 w 2027418"/>
              <a:gd name="connsiteY3" fmla="*/ 702331 h 892767"/>
              <a:gd name="connsiteX4" fmla="*/ 903420 w 2027418"/>
              <a:gd name="connsiteY4" fmla="*/ 714192 h 892767"/>
              <a:gd name="connsiteX5" fmla="*/ 862324 w 2027418"/>
              <a:gd name="connsiteY5" fmla="*/ 535422 h 892767"/>
              <a:gd name="connsiteX6" fmla="*/ 788350 w 2027418"/>
              <a:gd name="connsiteY6" fmla="*/ 442955 h 892767"/>
              <a:gd name="connsiteX7" fmla="*/ 675834 w 2027418"/>
              <a:gd name="connsiteY7" fmla="*/ 249489 h 892767"/>
              <a:gd name="connsiteX8" fmla="*/ 837666 w 2027418"/>
              <a:gd name="connsiteY8" fmla="*/ 128566 h 892767"/>
              <a:gd name="connsiteX9" fmla="*/ 1014381 w 2027418"/>
              <a:gd name="connsiteY9" fmla="*/ 25824 h 892767"/>
              <a:gd name="connsiteX10" fmla="*/ 1145891 w 2027418"/>
              <a:gd name="connsiteY10" fmla="*/ 1166 h 892767"/>
              <a:gd name="connsiteX11" fmla="*/ 1096574 w 2027418"/>
              <a:gd name="connsiteY11" fmla="*/ 48427 h 892767"/>
              <a:gd name="connsiteX12" fmla="*/ 1032875 w 2027418"/>
              <a:gd name="connsiteY12" fmla="*/ 97743 h 892767"/>
              <a:gd name="connsiteX13" fmla="*/ 1049313 w 2027418"/>
              <a:gd name="connsiteY13" fmla="*/ 124456 h 892767"/>
              <a:gd name="connsiteX14" fmla="*/ 1094520 w 2027418"/>
              <a:gd name="connsiteY14" fmla="*/ 145004 h 892767"/>
              <a:gd name="connsiteX15" fmla="*/ 1073971 w 2027418"/>
              <a:gd name="connsiteY15" fmla="*/ 165553 h 892767"/>
              <a:gd name="connsiteX16" fmla="*/ 893923 w 2027418"/>
              <a:gd name="connsiteY16" fmla="*/ 228040 h 892767"/>
              <a:gd name="connsiteX17" fmla="*/ 1482516 w 2027418"/>
              <a:gd name="connsiteY17" fmla="*/ 146905 h 892767"/>
              <a:gd name="connsiteX18" fmla="*/ 1700696 w 2027418"/>
              <a:gd name="connsiteY18" fmla="*/ 89525 h 892767"/>
              <a:gd name="connsiteX19" fmla="*/ 1854309 w 2027418"/>
              <a:gd name="connsiteY19" fmla="*/ 139027 h 892767"/>
              <a:gd name="connsiteX20" fmla="*/ 1926727 w 2027418"/>
              <a:gd name="connsiteY20" fmla="*/ 171718 h 892767"/>
              <a:gd name="connsiteX21" fmla="*/ 2024766 w 2027418"/>
              <a:gd name="connsiteY21" fmla="*/ 231277 h 892767"/>
              <a:gd name="connsiteX22" fmla="*/ 1989647 w 2027418"/>
              <a:gd name="connsiteY22" fmla="*/ 261757 h 892767"/>
              <a:gd name="connsiteX23" fmla="*/ 1930836 w 2027418"/>
              <a:gd name="connsiteY23" fmla="*/ 403914 h 892767"/>
              <a:gd name="connsiteX24" fmla="*/ 1906484 w 2027418"/>
              <a:gd name="connsiteY24" fmla="*/ 517700 h 892767"/>
              <a:gd name="connsiteX25" fmla="*/ 1892574 w 2027418"/>
              <a:gd name="connsiteY25" fmla="*/ 635020 h 892767"/>
              <a:gd name="connsiteX26" fmla="*/ 1891795 w 2027418"/>
              <a:gd name="connsiteY26" fmla="*/ 788168 h 892767"/>
              <a:gd name="connsiteX27" fmla="*/ 1895905 w 2027418"/>
              <a:gd name="connsiteY27" fmla="*/ 849813 h 892767"/>
              <a:gd name="connsiteX28" fmla="*/ 1855644 w 2027418"/>
              <a:gd name="connsiteY28" fmla="*/ 867398 h 892767"/>
              <a:gd name="connsiteX29" fmla="*/ 1605794 w 2027418"/>
              <a:gd name="connsiteY29" fmla="*/ 889340 h 892767"/>
              <a:gd name="connsiteX30" fmla="*/ 1476719 w 2027418"/>
              <a:gd name="connsiteY30" fmla="*/ 890909 h 892767"/>
              <a:gd name="connsiteX31" fmla="*/ 1201372 w 2027418"/>
              <a:gd name="connsiteY31" fmla="*/ 864195 h 892767"/>
              <a:gd name="connsiteX32" fmla="*/ 874653 w 2027418"/>
              <a:gd name="connsiteY32" fmla="*/ 843646 h 892767"/>
              <a:gd name="connsiteX33" fmla="*/ 365055 w 2027418"/>
              <a:gd name="connsiteY33" fmla="*/ 773783 h 892767"/>
              <a:gd name="connsiteX34" fmla="*/ 167792 w 2027418"/>
              <a:gd name="connsiteY34" fmla="*/ 742960 h 892767"/>
              <a:gd name="connsiteX35" fmla="*/ 34065 w 2027418"/>
              <a:gd name="connsiteY35" fmla="*/ 715454 h 892767"/>
              <a:gd name="connsiteX36" fmla="*/ 1350 w 2027418"/>
              <a:gd name="connsiteY36" fmla="*/ 648438 h 892767"/>
              <a:gd name="connsiteX37" fmla="*/ 17820 w 2027418"/>
              <a:gd name="connsiteY37" fmla="*/ 312879 h 892767"/>
              <a:gd name="connsiteX38" fmla="*/ 28616 w 2027418"/>
              <a:gd name="connsiteY38" fmla="*/ 270033 h 892767"/>
              <a:gd name="connsiteX0" fmla="*/ 28616 w 2027418"/>
              <a:gd name="connsiteY0" fmla="*/ 270033 h 892767"/>
              <a:gd name="connsiteX1" fmla="*/ 206832 w 2027418"/>
              <a:gd name="connsiteY1" fmla="*/ 654603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71213 w 2027418"/>
              <a:gd name="connsiteY1" fmla="*/ 627890 h 892767"/>
              <a:gd name="connsiteX2" fmla="*/ 364993 w 2027418"/>
              <a:gd name="connsiteY2" fmla="*/ 702331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71213 w 2027418"/>
              <a:gd name="connsiteY1" fmla="*/ 627890 h 892767"/>
              <a:gd name="connsiteX2" fmla="*/ 369102 w 2027418"/>
              <a:gd name="connsiteY2" fmla="*/ 683838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71213 w 2027418"/>
              <a:gd name="connsiteY1" fmla="*/ 627890 h 892767"/>
              <a:gd name="connsiteX2" fmla="*/ 369102 w 2027418"/>
              <a:gd name="connsiteY2" fmla="*/ 683838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71213 w 2027418"/>
              <a:gd name="connsiteY1" fmla="*/ 627890 h 892767"/>
              <a:gd name="connsiteX2" fmla="*/ 369102 w 2027418"/>
              <a:gd name="connsiteY2" fmla="*/ 683838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71213 w 2027418"/>
              <a:gd name="connsiteY1" fmla="*/ 627890 h 892767"/>
              <a:gd name="connsiteX2" fmla="*/ 369102 w 2027418"/>
              <a:gd name="connsiteY2" fmla="*/ 683838 h 892767"/>
              <a:gd name="connsiteX3" fmla="*/ 903420 w 2027418"/>
              <a:gd name="connsiteY3" fmla="*/ 714192 h 892767"/>
              <a:gd name="connsiteX4" fmla="*/ 862324 w 2027418"/>
              <a:gd name="connsiteY4" fmla="*/ 535422 h 892767"/>
              <a:gd name="connsiteX5" fmla="*/ 788350 w 2027418"/>
              <a:gd name="connsiteY5" fmla="*/ 442955 h 892767"/>
              <a:gd name="connsiteX6" fmla="*/ 675834 w 2027418"/>
              <a:gd name="connsiteY6" fmla="*/ 249489 h 892767"/>
              <a:gd name="connsiteX7" fmla="*/ 837666 w 2027418"/>
              <a:gd name="connsiteY7" fmla="*/ 128566 h 892767"/>
              <a:gd name="connsiteX8" fmla="*/ 1014381 w 2027418"/>
              <a:gd name="connsiteY8" fmla="*/ 25824 h 892767"/>
              <a:gd name="connsiteX9" fmla="*/ 1145891 w 2027418"/>
              <a:gd name="connsiteY9" fmla="*/ 1166 h 892767"/>
              <a:gd name="connsiteX10" fmla="*/ 1096574 w 2027418"/>
              <a:gd name="connsiteY10" fmla="*/ 48427 h 892767"/>
              <a:gd name="connsiteX11" fmla="*/ 1032875 w 2027418"/>
              <a:gd name="connsiteY11" fmla="*/ 97743 h 892767"/>
              <a:gd name="connsiteX12" fmla="*/ 1049313 w 2027418"/>
              <a:gd name="connsiteY12" fmla="*/ 124456 h 892767"/>
              <a:gd name="connsiteX13" fmla="*/ 1094520 w 2027418"/>
              <a:gd name="connsiteY13" fmla="*/ 145004 h 892767"/>
              <a:gd name="connsiteX14" fmla="*/ 1073971 w 2027418"/>
              <a:gd name="connsiteY14" fmla="*/ 165553 h 892767"/>
              <a:gd name="connsiteX15" fmla="*/ 893923 w 2027418"/>
              <a:gd name="connsiteY15" fmla="*/ 228040 h 892767"/>
              <a:gd name="connsiteX16" fmla="*/ 1482516 w 2027418"/>
              <a:gd name="connsiteY16" fmla="*/ 146905 h 892767"/>
              <a:gd name="connsiteX17" fmla="*/ 1700696 w 2027418"/>
              <a:gd name="connsiteY17" fmla="*/ 89525 h 892767"/>
              <a:gd name="connsiteX18" fmla="*/ 1854309 w 2027418"/>
              <a:gd name="connsiteY18" fmla="*/ 139027 h 892767"/>
              <a:gd name="connsiteX19" fmla="*/ 1926727 w 2027418"/>
              <a:gd name="connsiteY19" fmla="*/ 171718 h 892767"/>
              <a:gd name="connsiteX20" fmla="*/ 2024766 w 2027418"/>
              <a:gd name="connsiteY20" fmla="*/ 231277 h 892767"/>
              <a:gd name="connsiteX21" fmla="*/ 1989647 w 2027418"/>
              <a:gd name="connsiteY21" fmla="*/ 261757 h 892767"/>
              <a:gd name="connsiteX22" fmla="*/ 1930836 w 2027418"/>
              <a:gd name="connsiteY22" fmla="*/ 403914 h 892767"/>
              <a:gd name="connsiteX23" fmla="*/ 1906484 w 2027418"/>
              <a:gd name="connsiteY23" fmla="*/ 517700 h 892767"/>
              <a:gd name="connsiteX24" fmla="*/ 1892574 w 2027418"/>
              <a:gd name="connsiteY24" fmla="*/ 635020 h 892767"/>
              <a:gd name="connsiteX25" fmla="*/ 1891795 w 2027418"/>
              <a:gd name="connsiteY25" fmla="*/ 788168 h 892767"/>
              <a:gd name="connsiteX26" fmla="*/ 1895905 w 2027418"/>
              <a:gd name="connsiteY26" fmla="*/ 849813 h 892767"/>
              <a:gd name="connsiteX27" fmla="*/ 1855644 w 2027418"/>
              <a:gd name="connsiteY27" fmla="*/ 867398 h 892767"/>
              <a:gd name="connsiteX28" fmla="*/ 1605794 w 2027418"/>
              <a:gd name="connsiteY28" fmla="*/ 889340 h 892767"/>
              <a:gd name="connsiteX29" fmla="*/ 1476719 w 2027418"/>
              <a:gd name="connsiteY29" fmla="*/ 890909 h 892767"/>
              <a:gd name="connsiteX30" fmla="*/ 1201372 w 2027418"/>
              <a:gd name="connsiteY30" fmla="*/ 864195 h 892767"/>
              <a:gd name="connsiteX31" fmla="*/ 874653 w 2027418"/>
              <a:gd name="connsiteY31" fmla="*/ 843646 h 892767"/>
              <a:gd name="connsiteX32" fmla="*/ 365055 w 2027418"/>
              <a:gd name="connsiteY32" fmla="*/ 773783 h 892767"/>
              <a:gd name="connsiteX33" fmla="*/ 167792 w 2027418"/>
              <a:gd name="connsiteY33" fmla="*/ 742960 h 892767"/>
              <a:gd name="connsiteX34" fmla="*/ 34065 w 2027418"/>
              <a:gd name="connsiteY34" fmla="*/ 715454 h 892767"/>
              <a:gd name="connsiteX35" fmla="*/ 1350 w 2027418"/>
              <a:gd name="connsiteY35" fmla="*/ 648438 h 892767"/>
              <a:gd name="connsiteX36" fmla="*/ 17820 w 2027418"/>
              <a:gd name="connsiteY36" fmla="*/ 312879 h 892767"/>
              <a:gd name="connsiteX37" fmla="*/ 28616 w 2027418"/>
              <a:gd name="connsiteY37" fmla="*/ 270033 h 892767"/>
              <a:gd name="connsiteX0" fmla="*/ 28616 w 2027418"/>
              <a:gd name="connsiteY0" fmla="*/ 270033 h 892767"/>
              <a:gd name="connsiteX1" fmla="*/ 65049 w 2027418"/>
              <a:gd name="connsiteY1" fmla="*/ 356652 h 892767"/>
              <a:gd name="connsiteX2" fmla="*/ 71213 w 2027418"/>
              <a:gd name="connsiteY2" fmla="*/ 627890 h 892767"/>
              <a:gd name="connsiteX3" fmla="*/ 369102 w 2027418"/>
              <a:gd name="connsiteY3" fmla="*/ 683838 h 892767"/>
              <a:gd name="connsiteX4" fmla="*/ 903420 w 2027418"/>
              <a:gd name="connsiteY4" fmla="*/ 714192 h 892767"/>
              <a:gd name="connsiteX5" fmla="*/ 862324 w 2027418"/>
              <a:gd name="connsiteY5" fmla="*/ 535422 h 892767"/>
              <a:gd name="connsiteX6" fmla="*/ 788350 w 2027418"/>
              <a:gd name="connsiteY6" fmla="*/ 442955 h 892767"/>
              <a:gd name="connsiteX7" fmla="*/ 675834 w 2027418"/>
              <a:gd name="connsiteY7" fmla="*/ 249489 h 892767"/>
              <a:gd name="connsiteX8" fmla="*/ 837666 w 2027418"/>
              <a:gd name="connsiteY8" fmla="*/ 128566 h 892767"/>
              <a:gd name="connsiteX9" fmla="*/ 1014381 w 2027418"/>
              <a:gd name="connsiteY9" fmla="*/ 25824 h 892767"/>
              <a:gd name="connsiteX10" fmla="*/ 1145891 w 2027418"/>
              <a:gd name="connsiteY10" fmla="*/ 1166 h 892767"/>
              <a:gd name="connsiteX11" fmla="*/ 1096574 w 2027418"/>
              <a:gd name="connsiteY11" fmla="*/ 48427 h 892767"/>
              <a:gd name="connsiteX12" fmla="*/ 1032875 w 2027418"/>
              <a:gd name="connsiteY12" fmla="*/ 97743 h 892767"/>
              <a:gd name="connsiteX13" fmla="*/ 1049313 w 2027418"/>
              <a:gd name="connsiteY13" fmla="*/ 124456 h 892767"/>
              <a:gd name="connsiteX14" fmla="*/ 1094520 w 2027418"/>
              <a:gd name="connsiteY14" fmla="*/ 145004 h 892767"/>
              <a:gd name="connsiteX15" fmla="*/ 1073971 w 2027418"/>
              <a:gd name="connsiteY15" fmla="*/ 165553 h 892767"/>
              <a:gd name="connsiteX16" fmla="*/ 893923 w 2027418"/>
              <a:gd name="connsiteY16" fmla="*/ 228040 h 892767"/>
              <a:gd name="connsiteX17" fmla="*/ 1482516 w 2027418"/>
              <a:gd name="connsiteY17" fmla="*/ 146905 h 892767"/>
              <a:gd name="connsiteX18" fmla="*/ 1700696 w 2027418"/>
              <a:gd name="connsiteY18" fmla="*/ 89525 h 892767"/>
              <a:gd name="connsiteX19" fmla="*/ 1854309 w 2027418"/>
              <a:gd name="connsiteY19" fmla="*/ 139027 h 892767"/>
              <a:gd name="connsiteX20" fmla="*/ 1926727 w 2027418"/>
              <a:gd name="connsiteY20" fmla="*/ 171718 h 892767"/>
              <a:gd name="connsiteX21" fmla="*/ 2024766 w 2027418"/>
              <a:gd name="connsiteY21" fmla="*/ 231277 h 892767"/>
              <a:gd name="connsiteX22" fmla="*/ 1989647 w 2027418"/>
              <a:gd name="connsiteY22" fmla="*/ 261757 h 892767"/>
              <a:gd name="connsiteX23" fmla="*/ 1930836 w 2027418"/>
              <a:gd name="connsiteY23" fmla="*/ 403914 h 892767"/>
              <a:gd name="connsiteX24" fmla="*/ 1906484 w 2027418"/>
              <a:gd name="connsiteY24" fmla="*/ 517700 h 892767"/>
              <a:gd name="connsiteX25" fmla="*/ 1892574 w 2027418"/>
              <a:gd name="connsiteY25" fmla="*/ 635020 h 892767"/>
              <a:gd name="connsiteX26" fmla="*/ 1891795 w 2027418"/>
              <a:gd name="connsiteY26" fmla="*/ 788168 h 892767"/>
              <a:gd name="connsiteX27" fmla="*/ 1895905 w 2027418"/>
              <a:gd name="connsiteY27" fmla="*/ 849813 h 892767"/>
              <a:gd name="connsiteX28" fmla="*/ 1855644 w 2027418"/>
              <a:gd name="connsiteY28" fmla="*/ 867398 h 892767"/>
              <a:gd name="connsiteX29" fmla="*/ 1605794 w 2027418"/>
              <a:gd name="connsiteY29" fmla="*/ 889340 h 892767"/>
              <a:gd name="connsiteX30" fmla="*/ 1476719 w 2027418"/>
              <a:gd name="connsiteY30" fmla="*/ 890909 h 892767"/>
              <a:gd name="connsiteX31" fmla="*/ 1201372 w 2027418"/>
              <a:gd name="connsiteY31" fmla="*/ 864195 h 892767"/>
              <a:gd name="connsiteX32" fmla="*/ 874653 w 2027418"/>
              <a:gd name="connsiteY32" fmla="*/ 843646 h 892767"/>
              <a:gd name="connsiteX33" fmla="*/ 365055 w 2027418"/>
              <a:gd name="connsiteY33" fmla="*/ 773783 h 892767"/>
              <a:gd name="connsiteX34" fmla="*/ 167792 w 2027418"/>
              <a:gd name="connsiteY34" fmla="*/ 742960 h 892767"/>
              <a:gd name="connsiteX35" fmla="*/ 34065 w 2027418"/>
              <a:gd name="connsiteY35" fmla="*/ 715454 h 892767"/>
              <a:gd name="connsiteX36" fmla="*/ 1350 w 2027418"/>
              <a:gd name="connsiteY36" fmla="*/ 648438 h 892767"/>
              <a:gd name="connsiteX37" fmla="*/ 17820 w 2027418"/>
              <a:gd name="connsiteY37" fmla="*/ 312879 h 892767"/>
              <a:gd name="connsiteX38" fmla="*/ 28616 w 2027418"/>
              <a:gd name="connsiteY38" fmla="*/ 270033 h 892767"/>
              <a:gd name="connsiteX0" fmla="*/ 219715 w 2027418"/>
              <a:gd name="connsiteY0" fmla="*/ 21398 h 892767"/>
              <a:gd name="connsiteX1" fmla="*/ 65049 w 2027418"/>
              <a:gd name="connsiteY1" fmla="*/ 356652 h 892767"/>
              <a:gd name="connsiteX2" fmla="*/ 71213 w 2027418"/>
              <a:gd name="connsiteY2" fmla="*/ 627890 h 892767"/>
              <a:gd name="connsiteX3" fmla="*/ 369102 w 2027418"/>
              <a:gd name="connsiteY3" fmla="*/ 683838 h 892767"/>
              <a:gd name="connsiteX4" fmla="*/ 903420 w 2027418"/>
              <a:gd name="connsiteY4" fmla="*/ 714192 h 892767"/>
              <a:gd name="connsiteX5" fmla="*/ 862324 w 2027418"/>
              <a:gd name="connsiteY5" fmla="*/ 535422 h 892767"/>
              <a:gd name="connsiteX6" fmla="*/ 788350 w 2027418"/>
              <a:gd name="connsiteY6" fmla="*/ 442955 h 892767"/>
              <a:gd name="connsiteX7" fmla="*/ 675834 w 2027418"/>
              <a:gd name="connsiteY7" fmla="*/ 249489 h 892767"/>
              <a:gd name="connsiteX8" fmla="*/ 837666 w 2027418"/>
              <a:gd name="connsiteY8" fmla="*/ 128566 h 892767"/>
              <a:gd name="connsiteX9" fmla="*/ 1014381 w 2027418"/>
              <a:gd name="connsiteY9" fmla="*/ 25824 h 892767"/>
              <a:gd name="connsiteX10" fmla="*/ 1145891 w 2027418"/>
              <a:gd name="connsiteY10" fmla="*/ 1166 h 892767"/>
              <a:gd name="connsiteX11" fmla="*/ 1096574 w 2027418"/>
              <a:gd name="connsiteY11" fmla="*/ 48427 h 892767"/>
              <a:gd name="connsiteX12" fmla="*/ 1032875 w 2027418"/>
              <a:gd name="connsiteY12" fmla="*/ 97743 h 892767"/>
              <a:gd name="connsiteX13" fmla="*/ 1049313 w 2027418"/>
              <a:gd name="connsiteY13" fmla="*/ 124456 h 892767"/>
              <a:gd name="connsiteX14" fmla="*/ 1094520 w 2027418"/>
              <a:gd name="connsiteY14" fmla="*/ 145004 h 892767"/>
              <a:gd name="connsiteX15" fmla="*/ 1073971 w 2027418"/>
              <a:gd name="connsiteY15" fmla="*/ 165553 h 892767"/>
              <a:gd name="connsiteX16" fmla="*/ 893923 w 2027418"/>
              <a:gd name="connsiteY16" fmla="*/ 228040 h 892767"/>
              <a:gd name="connsiteX17" fmla="*/ 1482516 w 2027418"/>
              <a:gd name="connsiteY17" fmla="*/ 146905 h 892767"/>
              <a:gd name="connsiteX18" fmla="*/ 1700696 w 2027418"/>
              <a:gd name="connsiteY18" fmla="*/ 89525 h 892767"/>
              <a:gd name="connsiteX19" fmla="*/ 1854309 w 2027418"/>
              <a:gd name="connsiteY19" fmla="*/ 139027 h 892767"/>
              <a:gd name="connsiteX20" fmla="*/ 1926727 w 2027418"/>
              <a:gd name="connsiteY20" fmla="*/ 171718 h 892767"/>
              <a:gd name="connsiteX21" fmla="*/ 2024766 w 2027418"/>
              <a:gd name="connsiteY21" fmla="*/ 231277 h 892767"/>
              <a:gd name="connsiteX22" fmla="*/ 1989647 w 2027418"/>
              <a:gd name="connsiteY22" fmla="*/ 261757 h 892767"/>
              <a:gd name="connsiteX23" fmla="*/ 1930836 w 2027418"/>
              <a:gd name="connsiteY23" fmla="*/ 403914 h 892767"/>
              <a:gd name="connsiteX24" fmla="*/ 1906484 w 2027418"/>
              <a:gd name="connsiteY24" fmla="*/ 517700 h 892767"/>
              <a:gd name="connsiteX25" fmla="*/ 1892574 w 2027418"/>
              <a:gd name="connsiteY25" fmla="*/ 635020 h 892767"/>
              <a:gd name="connsiteX26" fmla="*/ 1891795 w 2027418"/>
              <a:gd name="connsiteY26" fmla="*/ 788168 h 892767"/>
              <a:gd name="connsiteX27" fmla="*/ 1895905 w 2027418"/>
              <a:gd name="connsiteY27" fmla="*/ 849813 h 892767"/>
              <a:gd name="connsiteX28" fmla="*/ 1855644 w 2027418"/>
              <a:gd name="connsiteY28" fmla="*/ 867398 h 892767"/>
              <a:gd name="connsiteX29" fmla="*/ 1605794 w 2027418"/>
              <a:gd name="connsiteY29" fmla="*/ 889340 h 892767"/>
              <a:gd name="connsiteX30" fmla="*/ 1476719 w 2027418"/>
              <a:gd name="connsiteY30" fmla="*/ 890909 h 892767"/>
              <a:gd name="connsiteX31" fmla="*/ 1201372 w 2027418"/>
              <a:gd name="connsiteY31" fmla="*/ 864195 h 892767"/>
              <a:gd name="connsiteX32" fmla="*/ 874653 w 2027418"/>
              <a:gd name="connsiteY32" fmla="*/ 843646 h 892767"/>
              <a:gd name="connsiteX33" fmla="*/ 365055 w 2027418"/>
              <a:gd name="connsiteY33" fmla="*/ 773783 h 892767"/>
              <a:gd name="connsiteX34" fmla="*/ 167792 w 2027418"/>
              <a:gd name="connsiteY34" fmla="*/ 742960 h 892767"/>
              <a:gd name="connsiteX35" fmla="*/ 34065 w 2027418"/>
              <a:gd name="connsiteY35" fmla="*/ 715454 h 892767"/>
              <a:gd name="connsiteX36" fmla="*/ 1350 w 2027418"/>
              <a:gd name="connsiteY36" fmla="*/ 648438 h 892767"/>
              <a:gd name="connsiteX37" fmla="*/ 17820 w 2027418"/>
              <a:gd name="connsiteY37" fmla="*/ 312879 h 892767"/>
              <a:gd name="connsiteX38" fmla="*/ 219715 w 2027418"/>
              <a:gd name="connsiteY38" fmla="*/ 21398 h 892767"/>
              <a:gd name="connsiteX0" fmla="*/ 221541 w 2029244"/>
              <a:gd name="connsiteY0" fmla="*/ 82358 h 953727"/>
              <a:gd name="connsiteX1" fmla="*/ 66875 w 2029244"/>
              <a:gd name="connsiteY1" fmla="*/ 417612 h 953727"/>
              <a:gd name="connsiteX2" fmla="*/ 73039 w 2029244"/>
              <a:gd name="connsiteY2" fmla="*/ 688850 h 953727"/>
              <a:gd name="connsiteX3" fmla="*/ 370928 w 2029244"/>
              <a:gd name="connsiteY3" fmla="*/ 744798 h 953727"/>
              <a:gd name="connsiteX4" fmla="*/ 905246 w 2029244"/>
              <a:gd name="connsiteY4" fmla="*/ 775152 h 953727"/>
              <a:gd name="connsiteX5" fmla="*/ 864150 w 2029244"/>
              <a:gd name="connsiteY5" fmla="*/ 596382 h 953727"/>
              <a:gd name="connsiteX6" fmla="*/ 790176 w 2029244"/>
              <a:gd name="connsiteY6" fmla="*/ 503915 h 953727"/>
              <a:gd name="connsiteX7" fmla="*/ 677660 w 2029244"/>
              <a:gd name="connsiteY7" fmla="*/ 310449 h 953727"/>
              <a:gd name="connsiteX8" fmla="*/ 839492 w 2029244"/>
              <a:gd name="connsiteY8" fmla="*/ 189526 h 953727"/>
              <a:gd name="connsiteX9" fmla="*/ 1016207 w 2029244"/>
              <a:gd name="connsiteY9" fmla="*/ 86784 h 953727"/>
              <a:gd name="connsiteX10" fmla="*/ 1147717 w 2029244"/>
              <a:gd name="connsiteY10" fmla="*/ 62126 h 953727"/>
              <a:gd name="connsiteX11" fmla="*/ 1098400 w 2029244"/>
              <a:gd name="connsiteY11" fmla="*/ 109387 h 953727"/>
              <a:gd name="connsiteX12" fmla="*/ 1034701 w 2029244"/>
              <a:gd name="connsiteY12" fmla="*/ 158703 h 953727"/>
              <a:gd name="connsiteX13" fmla="*/ 1051139 w 2029244"/>
              <a:gd name="connsiteY13" fmla="*/ 185416 h 953727"/>
              <a:gd name="connsiteX14" fmla="*/ 1096346 w 2029244"/>
              <a:gd name="connsiteY14" fmla="*/ 205964 h 953727"/>
              <a:gd name="connsiteX15" fmla="*/ 1075797 w 2029244"/>
              <a:gd name="connsiteY15" fmla="*/ 226513 h 953727"/>
              <a:gd name="connsiteX16" fmla="*/ 895749 w 2029244"/>
              <a:gd name="connsiteY16" fmla="*/ 289000 h 953727"/>
              <a:gd name="connsiteX17" fmla="*/ 1484342 w 2029244"/>
              <a:gd name="connsiteY17" fmla="*/ 207865 h 953727"/>
              <a:gd name="connsiteX18" fmla="*/ 1702522 w 2029244"/>
              <a:gd name="connsiteY18" fmla="*/ 150485 h 953727"/>
              <a:gd name="connsiteX19" fmla="*/ 1856135 w 2029244"/>
              <a:gd name="connsiteY19" fmla="*/ 199987 h 953727"/>
              <a:gd name="connsiteX20" fmla="*/ 1928553 w 2029244"/>
              <a:gd name="connsiteY20" fmla="*/ 232678 h 953727"/>
              <a:gd name="connsiteX21" fmla="*/ 2026592 w 2029244"/>
              <a:gd name="connsiteY21" fmla="*/ 292237 h 953727"/>
              <a:gd name="connsiteX22" fmla="*/ 1991473 w 2029244"/>
              <a:gd name="connsiteY22" fmla="*/ 322717 h 953727"/>
              <a:gd name="connsiteX23" fmla="*/ 1932662 w 2029244"/>
              <a:gd name="connsiteY23" fmla="*/ 464874 h 953727"/>
              <a:gd name="connsiteX24" fmla="*/ 1908310 w 2029244"/>
              <a:gd name="connsiteY24" fmla="*/ 578660 h 953727"/>
              <a:gd name="connsiteX25" fmla="*/ 1894400 w 2029244"/>
              <a:gd name="connsiteY25" fmla="*/ 695980 h 953727"/>
              <a:gd name="connsiteX26" fmla="*/ 1893621 w 2029244"/>
              <a:gd name="connsiteY26" fmla="*/ 849128 h 953727"/>
              <a:gd name="connsiteX27" fmla="*/ 1897731 w 2029244"/>
              <a:gd name="connsiteY27" fmla="*/ 910773 h 953727"/>
              <a:gd name="connsiteX28" fmla="*/ 1857470 w 2029244"/>
              <a:gd name="connsiteY28" fmla="*/ 928358 h 953727"/>
              <a:gd name="connsiteX29" fmla="*/ 1607620 w 2029244"/>
              <a:gd name="connsiteY29" fmla="*/ 950300 h 953727"/>
              <a:gd name="connsiteX30" fmla="*/ 1478545 w 2029244"/>
              <a:gd name="connsiteY30" fmla="*/ 951869 h 953727"/>
              <a:gd name="connsiteX31" fmla="*/ 1203198 w 2029244"/>
              <a:gd name="connsiteY31" fmla="*/ 925155 h 953727"/>
              <a:gd name="connsiteX32" fmla="*/ 876479 w 2029244"/>
              <a:gd name="connsiteY32" fmla="*/ 904606 h 953727"/>
              <a:gd name="connsiteX33" fmla="*/ 366881 w 2029244"/>
              <a:gd name="connsiteY33" fmla="*/ 834743 h 953727"/>
              <a:gd name="connsiteX34" fmla="*/ 169618 w 2029244"/>
              <a:gd name="connsiteY34" fmla="*/ 803920 h 953727"/>
              <a:gd name="connsiteX35" fmla="*/ 35891 w 2029244"/>
              <a:gd name="connsiteY35" fmla="*/ 776414 h 953727"/>
              <a:gd name="connsiteX36" fmla="*/ 3176 w 2029244"/>
              <a:gd name="connsiteY36" fmla="*/ 709398 h 953727"/>
              <a:gd name="connsiteX37" fmla="*/ 19646 w 2029244"/>
              <a:gd name="connsiteY37" fmla="*/ 373839 h 953727"/>
              <a:gd name="connsiteX38" fmla="*/ 181946 w 2029244"/>
              <a:gd name="connsiteY38" fmla="*/ 16920 h 953727"/>
              <a:gd name="connsiteX39" fmla="*/ 221541 w 2029244"/>
              <a:gd name="connsiteY39" fmla="*/ 82358 h 953727"/>
              <a:gd name="connsiteX0" fmla="*/ 218977 w 2026680"/>
              <a:gd name="connsiteY0" fmla="*/ 82358 h 953727"/>
              <a:gd name="connsiteX1" fmla="*/ 64311 w 2026680"/>
              <a:gd name="connsiteY1" fmla="*/ 417612 h 953727"/>
              <a:gd name="connsiteX2" fmla="*/ 70475 w 2026680"/>
              <a:gd name="connsiteY2" fmla="*/ 688850 h 953727"/>
              <a:gd name="connsiteX3" fmla="*/ 368364 w 2026680"/>
              <a:gd name="connsiteY3" fmla="*/ 744798 h 953727"/>
              <a:gd name="connsiteX4" fmla="*/ 902682 w 2026680"/>
              <a:gd name="connsiteY4" fmla="*/ 775152 h 953727"/>
              <a:gd name="connsiteX5" fmla="*/ 861586 w 2026680"/>
              <a:gd name="connsiteY5" fmla="*/ 596382 h 953727"/>
              <a:gd name="connsiteX6" fmla="*/ 787612 w 2026680"/>
              <a:gd name="connsiteY6" fmla="*/ 503915 h 953727"/>
              <a:gd name="connsiteX7" fmla="*/ 675096 w 2026680"/>
              <a:gd name="connsiteY7" fmla="*/ 310449 h 953727"/>
              <a:gd name="connsiteX8" fmla="*/ 836928 w 2026680"/>
              <a:gd name="connsiteY8" fmla="*/ 189526 h 953727"/>
              <a:gd name="connsiteX9" fmla="*/ 1013643 w 2026680"/>
              <a:gd name="connsiteY9" fmla="*/ 86784 h 953727"/>
              <a:gd name="connsiteX10" fmla="*/ 1145153 w 2026680"/>
              <a:gd name="connsiteY10" fmla="*/ 62126 h 953727"/>
              <a:gd name="connsiteX11" fmla="*/ 1095836 w 2026680"/>
              <a:gd name="connsiteY11" fmla="*/ 109387 h 953727"/>
              <a:gd name="connsiteX12" fmla="*/ 1032137 w 2026680"/>
              <a:gd name="connsiteY12" fmla="*/ 158703 h 953727"/>
              <a:gd name="connsiteX13" fmla="*/ 1048575 w 2026680"/>
              <a:gd name="connsiteY13" fmla="*/ 185416 h 953727"/>
              <a:gd name="connsiteX14" fmla="*/ 1093782 w 2026680"/>
              <a:gd name="connsiteY14" fmla="*/ 205964 h 953727"/>
              <a:gd name="connsiteX15" fmla="*/ 1073233 w 2026680"/>
              <a:gd name="connsiteY15" fmla="*/ 226513 h 953727"/>
              <a:gd name="connsiteX16" fmla="*/ 893185 w 2026680"/>
              <a:gd name="connsiteY16" fmla="*/ 289000 h 953727"/>
              <a:gd name="connsiteX17" fmla="*/ 1481778 w 2026680"/>
              <a:gd name="connsiteY17" fmla="*/ 207865 h 953727"/>
              <a:gd name="connsiteX18" fmla="*/ 1699958 w 2026680"/>
              <a:gd name="connsiteY18" fmla="*/ 150485 h 953727"/>
              <a:gd name="connsiteX19" fmla="*/ 1853571 w 2026680"/>
              <a:gd name="connsiteY19" fmla="*/ 199987 h 953727"/>
              <a:gd name="connsiteX20" fmla="*/ 1925989 w 2026680"/>
              <a:gd name="connsiteY20" fmla="*/ 232678 h 953727"/>
              <a:gd name="connsiteX21" fmla="*/ 2024028 w 2026680"/>
              <a:gd name="connsiteY21" fmla="*/ 292237 h 953727"/>
              <a:gd name="connsiteX22" fmla="*/ 1988909 w 2026680"/>
              <a:gd name="connsiteY22" fmla="*/ 322717 h 953727"/>
              <a:gd name="connsiteX23" fmla="*/ 1930098 w 2026680"/>
              <a:gd name="connsiteY23" fmla="*/ 464874 h 953727"/>
              <a:gd name="connsiteX24" fmla="*/ 1905746 w 2026680"/>
              <a:gd name="connsiteY24" fmla="*/ 578660 h 953727"/>
              <a:gd name="connsiteX25" fmla="*/ 1891836 w 2026680"/>
              <a:gd name="connsiteY25" fmla="*/ 695980 h 953727"/>
              <a:gd name="connsiteX26" fmla="*/ 1891057 w 2026680"/>
              <a:gd name="connsiteY26" fmla="*/ 849128 h 953727"/>
              <a:gd name="connsiteX27" fmla="*/ 1895167 w 2026680"/>
              <a:gd name="connsiteY27" fmla="*/ 910773 h 953727"/>
              <a:gd name="connsiteX28" fmla="*/ 1854906 w 2026680"/>
              <a:gd name="connsiteY28" fmla="*/ 928358 h 953727"/>
              <a:gd name="connsiteX29" fmla="*/ 1605056 w 2026680"/>
              <a:gd name="connsiteY29" fmla="*/ 950300 h 953727"/>
              <a:gd name="connsiteX30" fmla="*/ 1475981 w 2026680"/>
              <a:gd name="connsiteY30" fmla="*/ 951869 h 953727"/>
              <a:gd name="connsiteX31" fmla="*/ 1200634 w 2026680"/>
              <a:gd name="connsiteY31" fmla="*/ 925155 h 953727"/>
              <a:gd name="connsiteX32" fmla="*/ 873915 w 2026680"/>
              <a:gd name="connsiteY32" fmla="*/ 904606 h 953727"/>
              <a:gd name="connsiteX33" fmla="*/ 364317 w 2026680"/>
              <a:gd name="connsiteY33" fmla="*/ 834743 h 953727"/>
              <a:gd name="connsiteX34" fmla="*/ 167054 w 2026680"/>
              <a:gd name="connsiteY34" fmla="*/ 803920 h 953727"/>
              <a:gd name="connsiteX35" fmla="*/ 33327 w 2026680"/>
              <a:gd name="connsiteY35" fmla="*/ 776414 h 953727"/>
              <a:gd name="connsiteX36" fmla="*/ 612 w 2026680"/>
              <a:gd name="connsiteY36" fmla="*/ 709398 h 953727"/>
              <a:gd name="connsiteX37" fmla="*/ 21181 w 2026680"/>
              <a:gd name="connsiteY37" fmla="*/ 462647 h 953727"/>
              <a:gd name="connsiteX38" fmla="*/ 17082 w 2026680"/>
              <a:gd name="connsiteY38" fmla="*/ 373839 h 953727"/>
              <a:gd name="connsiteX39" fmla="*/ 179382 w 2026680"/>
              <a:gd name="connsiteY39" fmla="*/ 16920 h 953727"/>
              <a:gd name="connsiteX40" fmla="*/ 218977 w 2026680"/>
              <a:gd name="connsiteY40" fmla="*/ 82358 h 953727"/>
              <a:gd name="connsiteX0" fmla="*/ 218977 w 2026680"/>
              <a:gd name="connsiteY0" fmla="*/ 82358 h 953727"/>
              <a:gd name="connsiteX1" fmla="*/ 64311 w 2026680"/>
              <a:gd name="connsiteY1" fmla="*/ 417612 h 953727"/>
              <a:gd name="connsiteX2" fmla="*/ 70475 w 2026680"/>
              <a:gd name="connsiteY2" fmla="*/ 688850 h 953727"/>
              <a:gd name="connsiteX3" fmla="*/ 368364 w 2026680"/>
              <a:gd name="connsiteY3" fmla="*/ 744798 h 953727"/>
              <a:gd name="connsiteX4" fmla="*/ 902682 w 2026680"/>
              <a:gd name="connsiteY4" fmla="*/ 775152 h 953727"/>
              <a:gd name="connsiteX5" fmla="*/ 861586 w 2026680"/>
              <a:gd name="connsiteY5" fmla="*/ 596382 h 953727"/>
              <a:gd name="connsiteX6" fmla="*/ 787612 w 2026680"/>
              <a:gd name="connsiteY6" fmla="*/ 503915 h 953727"/>
              <a:gd name="connsiteX7" fmla="*/ 675096 w 2026680"/>
              <a:gd name="connsiteY7" fmla="*/ 310449 h 953727"/>
              <a:gd name="connsiteX8" fmla="*/ 836928 w 2026680"/>
              <a:gd name="connsiteY8" fmla="*/ 189526 h 953727"/>
              <a:gd name="connsiteX9" fmla="*/ 1013643 w 2026680"/>
              <a:gd name="connsiteY9" fmla="*/ 86784 h 953727"/>
              <a:gd name="connsiteX10" fmla="*/ 1145153 w 2026680"/>
              <a:gd name="connsiteY10" fmla="*/ 62126 h 953727"/>
              <a:gd name="connsiteX11" fmla="*/ 1095836 w 2026680"/>
              <a:gd name="connsiteY11" fmla="*/ 109387 h 953727"/>
              <a:gd name="connsiteX12" fmla="*/ 1032137 w 2026680"/>
              <a:gd name="connsiteY12" fmla="*/ 158703 h 953727"/>
              <a:gd name="connsiteX13" fmla="*/ 1048575 w 2026680"/>
              <a:gd name="connsiteY13" fmla="*/ 185416 h 953727"/>
              <a:gd name="connsiteX14" fmla="*/ 1093782 w 2026680"/>
              <a:gd name="connsiteY14" fmla="*/ 205964 h 953727"/>
              <a:gd name="connsiteX15" fmla="*/ 1073233 w 2026680"/>
              <a:gd name="connsiteY15" fmla="*/ 226513 h 953727"/>
              <a:gd name="connsiteX16" fmla="*/ 893185 w 2026680"/>
              <a:gd name="connsiteY16" fmla="*/ 289000 h 953727"/>
              <a:gd name="connsiteX17" fmla="*/ 1481778 w 2026680"/>
              <a:gd name="connsiteY17" fmla="*/ 207865 h 953727"/>
              <a:gd name="connsiteX18" fmla="*/ 1699958 w 2026680"/>
              <a:gd name="connsiteY18" fmla="*/ 150485 h 953727"/>
              <a:gd name="connsiteX19" fmla="*/ 1853571 w 2026680"/>
              <a:gd name="connsiteY19" fmla="*/ 199987 h 953727"/>
              <a:gd name="connsiteX20" fmla="*/ 1925989 w 2026680"/>
              <a:gd name="connsiteY20" fmla="*/ 232678 h 953727"/>
              <a:gd name="connsiteX21" fmla="*/ 2024028 w 2026680"/>
              <a:gd name="connsiteY21" fmla="*/ 292237 h 953727"/>
              <a:gd name="connsiteX22" fmla="*/ 1988909 w 2026680"/>
              <a:gd name="connsiteY22" fmla="*/ 322717 h 953727"/>
              <a:gd name="connsiteX23" fmla="*/ 1930098 w 2026680"/>
              <a:gd name="connsiteY23" fmla="*/ 464874 h 953727"/>
              <a:gd name="connsiteX24" fmla="*/ 1905746 w 2026680"/>
              <a:gd name="connsiteY24" fmla="*/ 578660 h 953727"/>
              <a:gd name="connsiteX25" fmla="*/ 1891836 w 2026680"/>
              <a:gd name="connsiteY25" fmla="*/ 695980 h 953727"/>
              <a:gd name="connsiteX26" fmla="*/ 1891057 w 2026680"/>
              <a:gd name="connsiteY26" fmla="*/ 849128 h 953727"/>
              <a:gd name="connsiteX27" fmla="*/ 1895167 w 2026680"/>
              <a:gd name="connsiteY27" fmla="*/ 910773 h 953727"/>
              <a:gd name="connsiteX28" fmla="*/ 1854906 w 2026680"/>
              <a:gd name="connsiteY28" fmla="*/ 928358 h 953727"/>
              <a:gd name="connsiteX29" fmla="*/ 1605056 w 2026680"/>
              <a:gd name="connsiteY29" fmla="*/ 950300 h 953727"/>
              <a:gd name="connsiteX30" fmla="*/ 1475981 w 2026680"/>
              <a:gd name="connsiteY30" fmla="*/ 951869 h 953727"/>
              <a:gd name="connsiteX31" fmla="*/ 1200634 w 2026680"/>
              <a:gd name="connsiteY31" fmla="*/ 925155 h 953727"/>
              <a:gd name="connsiteX32" fmla="*/ 873915 w 2026680"/>
              <a:gd name="connsiteY32" fmla="*/ 904606 h 953727"/>
              <a:gd name="connsiteX33" fmla="*/ 364317 w 2026680"/>
              <a:gd name="connsiteY33" fmla="*/ 834743 h 953727"/>
              <a:gd name="connsiteX34" fmla="*/ 167054 w 2026680"/>
              <a:gd name="connsiteY34" fmla="*/ 803920 h 953727"/>
              <a:gd name="connsiteX35" fmla="*/ 33327 w 2026680"/>
              <a:gd name="connsiteY35" fmla="*/ 776414 h 953727"/>
              <a:gd name="connsiteX36" fmla="*/ 612 w 2026680"/>
              <a:gd name="connsiteY36" fmla="*/ 709398 h 953727"/>
              <a:gd name="connsiteX37" fmla="*/ 21181 w 2026680"/>
              <a:gd name="connsiteY37" fmla="*/ 462647 h 953727"/>
              <a:gd name="connsiteX38" fmla="*/ 47562 w 2026680"/>
              <a:gd name="connsiteY38" fmla="*/ 257634 h 953727"/>
              <a:gd name="connsiteX39" fmla="*/ 179382 w 2026680"/>
              <a:gd name="connsiteY39" fmla="*/ 16920 h 953727"/>
              <a:gd name="connsiteX40" fmla="*/ 218977 w 2026680"/>
              <a:gd name="connsiteY40" fmla="*/ 82358 h 953727"/>
              <a:gd name="connsiteX0" fmla="*/ 218977 w 2026680"/>
              <a:gd name="connsiteY0" fmla="*/ 82358 h 953727"/>
              <a:gd name="connsiteX1" fmla="*/ 64311 w 2026680"/>
              <a:gd name="connsiteY1" fmla="*/ 417612 h 953727"/>
              <a:gd name="connsiteX2" fmla="*/ 70475 w 2026680"/>
              <a:gd name="connsiteY2" fmla="*/ 688850 h 953727"/>
              <a:gd name="connsiteX3" fmla="*/ 368364 w 2026680"/>
              <a:gd name="connsiteY3" fmla="*/ 744798 h 953727"/>
              <a:gd name="connsiteX4" fmla="*/ 902682 w 2026680"/>
              <a:gd name="connsiteY4" fmla="*/ 775152 h 953727"/>
              <a:gd name="connsiteX5" fmla="*/ 861586 w 2026680"/>
              <a:gd name="connsiteY5" fmla="*/ 596382 h 953727"/>
              <a:gd name="connsiteX6" fmla="*/ 787612 w 2026680"/>
              <a:gd name="connsiteY6" fmla="*/ 503915 h 953727"/>
              <a:gd name="connsiteX7" fmla="*/ 675096 w 2026680"/>
              <a:gd name="connsiteY7" fmla="*/ 310449 h 953727"/>
              <a:gd name="connsiteX8" fmla="*/ 836928 w 2026680"/>
              <a:gd name="connsiteY8" fmla="*/ 189526 h 953727"/>
              <a:gd name="connsiteX9" fmla="*/ 1013643 w 2026680"/>
              <a:gd name="connsiteY9" fmla="*/ 86784 h 953727"/>
              <a:gd name="connsiteX10" fmla="*/ 1145153 w 2026680"/>
              <a:gd name="connsiteY10" fmla="*/ 62126 h 953727"/>
              <a:gd name="connsiteX11" fmla="*/ 1095836 w 2026680"/>
              <a:gd name="connsiteY11" fmla="*/ 109387 h 953727"/>
              <a:gd name="connsiteX12" fmla="*/ 1032137 w 2026680"/>
              <a:gd name="connsiteY12" fmla="*/ 158703 h 953727"/>
              <a:gd name="connsiteX13" fmla="*/ 1048575 w 2026680"/>
              <a:gd name="connsiteY13" fmla="*/ 185416 h 953727"/>
              <a:gd name="connsiteX14" fmla="*/ 1093782 w 2026680"/>
              <a:gd name="connsiteY14" fmla="*/ 205964 h 953727"/>
              <a:gd name="connsiteX15" fmla="*/ 1073233 w 2026680"/>
              <a:gd name="connsiteY15" fmla="*/ 226513 h 953727"/>
              <a:gd name="connsiteX16" fmla="*/ 893185 w 2026680"/>
              <a:gd name="connsiteY16" fmla="*/ 289000 h 953727"/>
              <a:gd name="connsiteX17" fmla="*/ 1481778 w 2026680"/>
              <a:gd name="connsiteY17" fmla="*/ 207865 h 953727"/>
              <a:gd name="connsiteX18" fmla="*/ 1699958 w 2026680"/>
              <a:gd name="connsiteY18" fmla="*/ 150485 h 953727"/>
              <a:gd name="connsiteX19" fmla="*/ 1853571 w 2026680"/>
              <a:gd name="connsiteY19" fmla="*/ 199987 h 953727"/>
              <a:gd name="connsiteX20" fmla="*/ 1925989 w 2026680"/>
              <a:gd name="connsiteY20" fmla="*/ 232678 h 953727"/>
              <a:gd name="connsiteX21" fmla="*/ 2024028 w 2026680"/>
              <a:gd name="connsiteY21" fmla="*/ 292237 h 953727"/>
              <a:gd name="connsiteX22" fmla="*/ 1988909 w 2026680"/>
              <a:gd name="connsiteY22" fmla="*/ 322717 h 953727"/>
              <a:gd name="connsiteX23" fmla="*/ 1930098 w 2026680"/>
              <a:gd name="connsiteY23" fmla="*/ 464874 h 953727"/>
              <a:gd name="connsiteX24" fmla="*/ 1905746 w 2026680"/>
              <a:gd name="connsiteY24" fmla="*/ 578660 h 953727"/>
              <a:gd name="connsiteX25" fmla="*/ 1891836 w 2026680"/>
              <a:gd name="connsiteY25" fmla="*/ 695980 h 953727"/>
              <a:gd name="connsiteX26" fmla="*/ 1891057 w 2026680"/>
              <a:gd name="connsiteY26" fmla="*/ 849128 h 953727"/>
              <a:gd name="connsiteX27" fmla="*/ 1895167 w 2026680"/>
              <a:gd name="connsiteY27" fmla="*/ 910773 h 953727"/>
              <a:gd name="connsiteX28" fmla="*/ 1854906 w 2026680"/>
              <a:gd name="connsiteY28" fmla="*/ 928358 h 953727"/>
              <a:gd name="connsiteX29" fmla="*/ 1605056 w 2026680"/>
              <a:gd name="connsiteY29" fmla="*/ 950300 h 953727"/>
              <a:gd name="connsiteX30" fmla="*/ 1475981 w 2026680"/>
              <a:gd name="connsiteY30" fmla="*/ 951869 h 953727"/>
              <a:gd name="connsiteX31" fmla="*/ 1200634 w 2026680"/>
              <a:gd name="connsiteY31" fmla="*/ 925155 h 953727"/>
              <a:gd name="connsiteX32" fmla="*/ 873915 w 2026680"/>
              <a:gd name="connsiteY32" fmla="*/ 904606 h 953727"/>
              <a:gd name="connsiteX33" fmla="*/ 364317 w 2026680"/>
              <a:gd name="connsiteY33" fmla="*/ 834743 h 953727"/>
              <a:gd name="connsiteX34" fmla="*/ 167054 w 2026680"/>
              <a:gd name="connsiteY34" fmla="*/ 803920 h 953727"/>
              <a:gd name="connsiteX35" fmla="*/ 33327 w 2026680"/>
              <a:gd name="connsiteY35" fmla="*/ 776414 h 953727"/>
              <a:gd name="connsiteX36" fmla="*/ 612 w 2026680"/>
              <a:gd name="connsiteY36" fmla="*/ 709398 h 953727"/>
              <a:gd name="connsiteX37" fmla="*/ 21181 w 2026680"/>
              <a:gd name="connsiteY37" fmla="*/ 462647 h 953727"/>
              <a:gd name="connsiteX38" fmla="*/ 47562 w 2026680"/>
              <a:gd name="connsiteY38" fmla="*/ 257634 h 953727"/>
              <a:gd name="connsiteX39" fmla="*/ 179382 w 2026680"/>
              <a:gd name="connsiteY39" fmla="*/ 16920 h 953727"/>
              <a:gd name="connsiteX40" fmla="*/ 218977 w 2026680"/>
              <a:gd name="connsiteY40" fmla="*/ 82358 h 953727"/>
              <a:gd name="connsiteX0" fmla="*/ 218977 w 2026680"/>
              <a:gd name="connsiteY0" fmla="*/ 82358 h 953727"/>
              <a:gd name="connsiteX1" fmla="*/ 64311 w 2026680"/>
              <a:gd name="connsiteY1" fmla="*/ 417612 h 953727"/>
              <a:gd name="connsiteX2" fmla="*/ 70475 w 2026680"/>
              <a:gd name="connsiteY2" fmla="*/ 688850 h 953727"/>
              <a:gd name="connsiteX3" fmla="*/ 368364 w 2026680"/>
              <a:gd name="connsiteY3" fmla="*/ 744798 h 953727"/>
              <a:gd name="connsiteX4" fmla="*/ 902682 w 2026680"/>
              <a:gd name="connsiteY4" fmla="*/ 775152 h 953727"/>
              <a:gd name="connsiteX5" fmla="*/ 861586 w 2026680"/>
              <a:gd name="connsiteY5" fmla="*/ 596382 h 953727"/>
              <a:gd name="connsiteX6" fmla="*/ 787612 w 2026680"/>
              <a:gd name="connsiteY6" fmla="*/ 503915 h 953727"/>
              <a:gd name="connsiteX7" fmla="*/ 675096 w 2026680"/>
              <a:gd name="connsiteY7" fmla="*/ 310449 h 953727"/>
              <a:gd name="connsiteX8" fmla="*/ 836928 w 2026680"/>
              <a:gd name="connsiteY8" fmla="*/ 189526 h 953727"/>
              <a:gd name="connsiteX9" fmla="*/ 1013643 w 2026680"/>
              <a:gd name="connsiteY9" fmla="*/ 86784 h 953727"/>
              <a:gd name="connsiteX10" fmla="*/ 1145153 w 2026680"/>
              <a:gd name="connsiteY10" fmla="*/ 62126 h 953727"/>
              <a:gd name="connsiteX11" fmla="*/ 1095836 w 2026680"/>
              <a:gd name="connsiteY11" fmla="*/ 109387 h 953727"/>
              <a:gd name="connsiteX12" fmla="*/ 1032137 w 2026680"/>
              <a:gd name="connsiteY12" fmla="*/ 158703 h 953727"/>
              <a:gd name="connsiteX13" fmla="*/ 1048575 w 2026680"/>
              <a:gd name="connsiteY13" fmla="*/ 185416 h 953727"/>
              <a:gd name="connsiteX14" fmla="*/ 1093782 w 2026680"/>
              <a:gd name="connsiteY14" fmla="*/ 205964 h 953727"/>
              <a:gd name="connsiteX15" fmla="*/ 1073233 w 2026680"/>
              <a:gd name="connsiteY15" fmla="*/ 226513 h 953727"/>
              <a:gd name="connsiteX16" fmla="*/ 893185 w 2026680"/>
              <a:gd name="connsiteY16" fmla="*/ 289000 h 953727"/>
              <a:gd name="connsiteX17" fmla="*/ 1481778 w 2026680"/>
              <a:gd name="connsiteY17" fmla="*/ 207865 h 953727"/>
              <a:gd name="connsiteX18" fmla="*/ 1699958 w 2026680"/>
              <a:gd name="connsiteY18" fmla="*/ 150485 h 953727"/>
              <a:gd name="connsiteX19" fmla="*/ 1853571 w 2026680"/>
              <a:gd name="connsiteY19" fmla="*/ 199987 h 953727"/>
              <a:gd name="connsiteX20" fmla="*/ 1925989 w 2026680"/>
              <a:gd name="connsiteY20" fmla="*/ 232678 h 953727"/>
              <a:gd name="connsiteX21" fmla="*/ 2024028 w 2026680"/>
              <a:gd name="connsiteY21" fmla="*/ 292237 h 953727"/>
              <a:gd name="connsiteX22" fmla="*/ 1988909 w 2026680"/>
              <a:gd name="connsiteY22" fmla="*/ 322717 h 953727"/>
              <a:gd name="connsiteX23" fmla="*/ 1930098 w 2026680"/>
              <a:gd name="connsiteY23" fmla="*/ 464874 h 953727"/>
              <a:gd name="connsiteX24" fmla="*/ 1905746 w 2026680"/>
              <a:gd name="connsiteY24" fmla="*/ 578660 h 953727"/>
              <a:gd name="connsiteX25" fmla="*/ 1891836 w 2026680"/>
              <a:gd name="connsiteY25" fmla="*/ 695980 h 953727"/>
              <a:gd name="connsiteX26" fmla="*/ 1891057 w 2026680"/>
              <a:gd name="connsiteY26" fmla="*/ 849128 h 953727"/>
              <a:gd name="connsiteX27" fmla="*/ 1895167 w 2026680"/>
              <a:gd name="connsiteY27" fmla="*/ 910773 h 953727"/>
              <a:gd name="connsiteX28" fmla="*/ 1854906 w 2026680"/>
              <a:gd name="connsiteY28" fmla="*/ 928358 h 953727"/>
              <a:gd name="connsiteX29" fmla="*/ 1605056 w 2026680"/>
              <a:gd name="connsiteY29" fmla="*/ 950300 h 953727"/>
              <a:gd name="connsiteX30" fmla="*/ 1475981 w 2026680"/>
              <a:gd name="connsiteY30" fmla="*/ 951869 h 953727"/>
              <a:gd name="connsiteX31" fmla="*/ 1200634 w 2026680"/>
              <a:gd name="connsiteY31" fmla="*/ 925155 h 953727"/>
              <a:gd name="connsiteX32" fmla="*/ 873915 w 2026680"/>
              <a:gd name="connsiteY32" fmla="*/ 904606 h 953727"/>
              <a:gd name="connsiteX33" fmla="*/ 364317 w 2026680"/>
              <a:gd name="connsiteY33" fmla="*/ 834743 h 953727"/>
              <a:gd name="connsiteX34" fmla="*/ 167054 w 2026680"/>
              <a:gd name="connsiteY34" fmla="*/ 803920 h 953727"/>
              <a:gd name="connsiteX35" fmla="*/ 33327 w 2026680"/>
              <a:gd name="connsiteY35" fmla="*/ 776414 h 953727"/>
              <a:gd name="connsiteX36" fmla="*/ 612 w 2026680"/>
              <a:gd name="connsiteY36" fmla="*/ 709398 h 953727"/>
              <a:gd name="connsiteX37" fmla="*/ 21181 w 2026680"/>
              <a:gd name="connsiteY37" fmla="*/ 462647 h 953727"/>
              <a:gd name="connsiteX38" fmla="*/ 47562 w 2026680"/>
              <a:gd name="connsiteY38" fmla="*/ 257634 h 953727"/>
              <a:gd name="connsiteX39" fmla="*/ 143101 w 2026680"/>
              <a:gd name="connsiteY39" fmla="*/ 155942 h 953727"/>
              <a:gd name="connsiteX40" fmla="*/ 179382 w 2026680"/>
              <a:gd name="connsiteY40" fmla="*/ 16920 h 953727"/>
              <a:gd name="connsiteX41" fmla="*/ 218977 w 2026680"/>
              <a:gd name="connsiteY41" fmla="*/ 82358 h 953727"/>
              <a:gd name="connsiteX0" fmla="*/ 218977 w 2026680"/>
              <a:gd name="connsiteY0" fmla="*/ 77554 h 948923"/>
              <a:gd name="connsiteX1" fmla="*/ 64311 w 2026680"/>
              <a:gd name="connsiteY1" fmla="*/ 412808 h 948923"/>
              <a:gd name="connsiteX2" fmla="*/ 70475 w 2026680"/>
              <a:gd name="connsiteY2" fmla="*/ 684046 h 948923"/>
              <a:gd name="connsiteX3" fmla="*/ 368364 w 2026680"/>
              <a:gd name="connsiteY3" fmla="*/ 739994 h 948923"/>
              <a:gd name="connsiteX4" fmla="*/ 902682 w 2026680"/>
              <a:gd name="connsiteY4" fmla="*/ 770348 h 948923"/>
              <a:gd name="connsiteX5" fmla="*/ 861586 w 2026680"/>
              <a:gd name="connsiteY5" fmla="*/ 591578 h 948923"/>
              <a:gd name="connsiteX6" fmla="*/ 787612 w 2026680"/>
              <a:gd name="connsiteY6" fmla="*/ 499111 h 948923"/>
              <a:gd name="connsiteX7" fmla="*/ 675096 w 2026680"/>
              <a:gd name="connsiteY7" fmla="*/ 305645 h 948923"/>
              <a:gd name="connsiteX8" fmla="*/ 836928 w 2026680"/>
              <a:gd name="connsiteY8" fmla="*/ 184722 h 948923"/>
              <a:gd name="connsiteX9" fmla="*/ 1013643 w 2026680"/>
              <a:gd name="connsiteY9" fmla="*/ 81980 h 948923"/>
              <a:gd name="connsiteX10" fmla="*/ 1145153 w 2026680"/>
              <a:gd name="connsiteY10" fmla="*/ 57322 h 948923"/>
              <a:gd name="connsiteX11" fmla="*/ 1095836 w 2026680"/>
              <a:gd name="connsiteY11" fmla="*/ 104583 h 948923"/>
              <a:gd name="connsiteX12" fmla="*/ 1032137 w 2026680"/>
              <a:gd name="connsiteY12" fmla="*/ 153899 h 948923"/>
              <a:gd name="connsiteX13" fmla="*/ 1048575 w 2026680"/>
              <a:gd name="connsiteY13" fmla="*/ 180612 h 948923"/>
              <a:gd name="connsiteX14" fmla="*/ 1093782 w 2026680"/>
              <a:gd name="connsiteY14" fmla="*/ 201160 h 948923"/>
              <a:gd name="connsiteX15" fmla="*/ 1073233 w 2026680"/>
              <a:gd name="connsiteY15" fmla="*/ 221709 h 948923"/>
              <a:gd name="connsiteX16" fmla="*/ 893185 w 2026680"/>
              <a:gd name="connsiteY16" fmla="*/ 284196 h 948923"/>
              <a:gd name="connsiteX17" fmla="*/ 1481778 w 2026680"/>
              <a:gd name="connsiteY17" fmla="*/ 203061 h 948923"/>
              <a:gd name="connsiteX18" fmla="*/ 1699958 w 2026680"/>
              <a:gd name="connsiteY18" fmla="*/ 145681 h 948923"/>
              <a:gd name="connsiteX19" fmla="*/ 1853571 w 2026680"/>
              <a:gd name="connsiteY19" fmla="*/ 195183 h 948923"/>
              <a:gd name="connsiteX20" fmla="*/ 1925989 w 2026680"/>
              <a:gd name="connsiteY20" fmla="*/ 227874 h 948923"/>
              <a:gd name="connsiteX21" fmla="*/ 2024028 w 2026680"/>
              <a:gd name="connsiteY21" fmla="*/ 287433 h 948923"/>
              <a:gd name="connsiteX22" fmla="*/ 1988909 w 2026680"/>
              <a:gd name="connsiteY22" fmla="*/ 317913 h 948923"/>
              <a:gd name="connsiteX23" fmla="*/ 1930098 w 2026680"/>
              <a:gd name="connsiteY23" fmla="*/ 460070 h 948923"/>
              <a:gd name="connsiteX24" fmla="*/ 1905746 w 2026680"/>
              <a:gd name="connsiteY24" fmla="*/ 573856 h 948923"/>
              <a:gd name="connsiteX25" fmla="*/ 1891836 w 2026680"/>
              <a:gd name="connsiteY25" fmla="*/ 691176 h 948923"/>
              <a:gd name="connsiteX26" fmla="*/ 1891057 w 2026680"/>
              <a:gd name="connsiteY26" fmla="*/ 844324 h 948923"/>
              <a:gd name="connsiteX27" fmla="*/ 1895167 w 2026680"/>
              <a:gd name="connsiteY27" fmla="*/ 905969 h 948923"/>
              <a:gd name="connsiteX28" fmla="*/ 1854906 w 2026680"/>
              <a:gd name="connsiteY28" fmla="*/ 923554 h 948923"/>
              <a:gd name="connsiteX29" fmla="*/ 1605056 w 2026680"/>
              <a:gd name="connsiteY29" fmla="*/ 945496 h 948923"/>
              <a:gd name="connsiteX30" fmla="*/ 1475981 w 2026680"/>
              <a:gd name="connsiteY30" fmla="*/ 947065 h 948923"/>
              <a:gd name="connsiteX31" fmla="*/ 1200634 w 2026680"/>
              <a:gd name="connsiteY31" fmla="*/ 920351 h 948923"/>
              <a:gd name="connsiteX32" fmla="*/ 873915 w 2026680"/>
              <a:gd name="connsiteY32" fmla="*/ 899802 h 948923"/>
              <a:gd name="connsiteX33" fmla="*/ 364317 w 2026680"/>
              <a:gd name="connsiteY33" fmla="*/ 829939 h 948923"/>
              <a:gd name="connsiteX34" fmla="*/ 167054 w 2026680"/>
              <a:gd name="connsiteY34" fmla="*/ 799116 h 948923"/>
              <a:gd name="connsiteX35" fmla="*/ 33327 w 2026680"/>
              <a:gd name="connsiteY35" fmla="*/ 771610 h 948923"/>
              <a:gd name="connsiteX36" fmla="*/ 612 w 2026680"/>
              <a:gd name="connsiteY36" fmla="*/ 704594 h 948923"/>
              <a:gd name="connsiteX37" fmla="*/ 21181 w 2026680"/>
              <a:gd name="connsiteY37" fmla="*/ 457843 h 948923"/>
              <a:gd name="connsiteX38" fmla="*/ 47562 w 2026680"/>
              <a:gd name="connsiteY38" fmla="*/ 252830 h 948923"/>
              <a:gd name="connsiteX39" fmla="*/ 143101 w 2026680"/>
              <a:gd name="connsiteY39" fmla="*/ 151138 h 948923"/>
              <a:gd name="connsiteX40" fmla="*/ 152712 w 2026680"/>
              <a:gd name="connsiteY40" fmla="*/ 17831 h 948923"/>
              <a:gd name="connsiteX41" fmla="*/ 218977 w 2026680"/>
              <a:gd name="connsiteY41" fmla="*/ 77554 h 948923"/>
              <a:gd name="connsiteX0" fmla="*/ 218977 w 2026680"/>
              <a:gd name="connsiteY0" fmla="*/ 79019 h 950388"/>
              <a:gd name="connsiteX1" fmla="*/ 64311 w 2026680"/>
              <a:gd name="connsiteY1" fmla="*/ 414273 h 950388"/>
              <a:gd name="connsiteX2" fmla="*/ 70475 w 2026680"/>
              <a:gd name="connsiteY2" fmla="*/ 685511 h 950388"/>
              <a:gd name="connsiteX3" fmla="*/ 368364 w 2026680"/>
              <a:gd name="connsiteY3" fmla="*/ 741459 h 950388"/>
              <a:gd name="connsiteX4" fmla="*/ 902682 w 2026680"/>
              <a:gd name="connsiteY4" fmla="*/ 771813 h 950388"/>
              <a:gd name="connsiteX5" fmla="*/ 861586 w 2026680"/>
              <a:gd name="connsiteY5" fmla="*/ 593043 h 950388"/>
              <a:gd name="connsiteX6" fmla="*/ 787612 w 2026680"/>
              <a:gd name="connsiteY6" fmla="*/ 500576 h 950388"/>
              <a:gd name="connsiteX7" fmla="*/ 675096 w 2026680"/>
              <a:gd name="connsiteY7" fmla="*/ 307110 h 950388"/>
              <a:gd name="connsiteX8" fmla="*/ 836928 w 2026680"/>
              <a:gd name="connsiteY8" fmla="*/ 186187 h 950388"/>
              <a:gd name="connsiteX9" fmla="*/ 1013643 w 2026680"/>
              <a:gd name="connsiteY9" fmla="*/ 83445 h 950388"/>
              <a:gd name="connsiteX10" fmla="*/ 1145153 w 2026680"/>
              <a:gd name="connsiteY10" fmla="*/ 58787 h 950388"/>
              <a:gd name="connsiteX11" fmla="*/ 1095836 w 2026680"/>
              <a:gd name="connsiteY11" fmla="*/ 106048 h 950388"/>
              <a:gd name="connsiteX12" fmla="*/ 1032137 w 2026680"/>
              <a:gd name="connsiteY12" fmla="*/ 155364 h 950388"/>
              <a:gd name="connsiteX13" fmla="*/ 1048575 w 2026680"/>
              <a:gd name="connsiteY13" fmla="*/ 182077 h 950388"/>
              <a:gd name="connsiteX14" fmla="*/ 1093782 w 2026680"/>
              <a:gd name="connsiteY14" fmla="*/ 202625 h 950388"/>
              <a:gd name="connsiteX15" fmla="*/ 1073233 w 2026680"/>
              <a:gd name="connsiteY15" fmla="*/ 223174 h 950388"/>
              <a:gd name="connsiteX16" fmla="*/ 893185 w 2026680"/>
              <a:gd name="connsiteY16" fmla="*/ 285661 h 950388"/>
              <a:gd name="connsiteX17" fmla="*/ 1481778 w 2026680"/>
              <a:gd name="connsiteY17" fmla="*/ 204526 h 950388"/>
              <a:gd name="connsiteX18" fmla="*/ 1699958 w 2026680"/>
              <a:gd name="connsiteY18" fmla="*/ 147146 h 950388"/>
              <a:gd name="connsiteX19" fmla="*/ 1853571 w 2026680"/>
              <a:gd name="connsiteY19" fmla="*/ 196648 h 950388"/>
              <a:gd name="connsiteX20" fmla="*/ 1925989 w 2026680"/>
              <a:gd name="connsiteY20" fmla="*/ 229339 h 950388"/>
              <a:gd name="connsiteX21" fmla="*/ 2024028 w 2026680"/>
              <a:gd name="connsiteY21" fmla="*/ 288898 h 950388"/>
              <a:gd name="connsiteX22" fmla="*/ 1988909 w 2026680"/>
              <a:gd name="connsiteY22" fmla="*/ 319378 h 950388"/>
              <a:gd name="connsiteX23" fmla="*/ 1930098 w 2026680"/>
              <a:gd name="connsiteY23" fmla="*/ 461535 h 950388"/>
              <a:gd name="connsiteX24" fmla="*/ 1905746 w 2026680"/>
              <a:gd name="connsiteY24" fmla="*/ 575321 h 950388"/>
              <a:gd name="connsiteX25" fmla="*/ 1891836 w 2026680"/>
              <a:gd name="connsiteY25" fmla="*/ 692641 h 950388"/>
              <a:gd name="connsiteX26" fmla="*/ 1891057 w 2026680"/>
              <a:gd name="connsiteY26" fmla="*/ 845789 h 950388"/>
              <a:gd name="connsiteX27" fmla="*/ 1895167 w 2026680"/>
              <a:gd name="connsiteY27" fmla="*/ 907434 h 950388"/>
              <a:gd name="connsiteX28" fmla="*/ 1854906 w 2026680"/>
              <a:gd name="connsiteY28" fmla="*/ 925019 h 950388"/>
              <a:gd name="connsiteX29" fmla="*/ 1605056 w 2026680"/>
              <a:gd name="connsiteY29" fmla="*/ 946961 h 950388"/>
              <a:gd name="connsiteX30" fmla="*/ 1475981 w 2026680"/>
              <a:gd name="connsiteY30" fmla="*/ 948530 h 950388"/>
              <a:gd name="connsiteX31" fmla="*/ 1200634 w 2026680"/>
              <a:gd name="connsiteY31" fmla="*/ 921816 h 950388"/>
              <a:gd name="connsiteX32" fmla="*/ 873915 w 2026680"/>
              <a:gd name="connsiteY32" fmla="*/ 901267 h 950388"/>
              <a:gd name="connsiteX33" fmla="*/ 364317 w 2026680"/>
              <a:gd name="connsiteY33" fmla="*/ 831404 h 950388"/>
              <a:gd name="connsiteX34" fmla="*/ 167054 w 2026680"/>
              <a:gd name="connsiteY34" fmla="*/ 800581 h 950388"/>
              <a:gd name="connsiteX35" fmla="*/ 33327 w 2026680"/>
              <a:gd name="connsiteY35" fmla="*/ 773075 h 950388"/>
              <a:gd name="connsiteX36" fmla="*/ 612 w 2026680"/>
              <a:gd name="connsiteY36" fmla="*/ 706059 h 950388"/>
              <a:gd name="connsiteX37" fmla="*/ 21181 w 2026680"/>
              <a:gd name="connsiteY37" fmla="*/ 459308 h 950388"/>
              <a:gd name="connsiteX38" fmla="*/ 47562 w 2026680"/>
              <a:gd name="connsiteY38" fmla="*/ 254295 h 950388"/>
              <a:gd name="connsiteX39" fmla="*/ 143101 w 2026680"/>
              <a:gd name="connsiteY39" fmla="*/ 152603 h 950388"/>
              <a:gd name="connsiteX40" fmla="*/ 152712 w 2026680"/>
              <a:gd name="connsiteY40" fmla="*/ 19296 h 950388"/>
              <a:gd name="connsiteX41" fmla="*/ 240256 w 2026680"/>
              <a:gd name="connsiteY41" fmla="*/ 5918 h 950388"/>
              <a:gd name="connsiteX42" fmla="*/ 218977 w 2026680"/>
              <a:gd name="connsiteY42" fmla="*/ 79019 h 95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026680" h="950388">
                <a:moveTo>
                  <a:pt x="218977" y="79019"/>
                </a:moveTo>
                <a:cubicBezTo>
                  <a:pt x="222739" y="96246"/>
                  <a:pt x="57212" y="354630"/>
                  <a:pt x="64311" y="414273"/>
                </a:cubicBezTo>
                <a:cubicBezTo>
                  <a:pt x="71410" y="473916"/>
                  <a:pt x="15690" y="640912"/>
                  <a:pt x="70475" y="685511"/>
                </a:cubicBezTo>
                <a:cubicBezTo>
                  <a:pt x="111219" y="692438"/>
                  <a:pt x="227608" y="724335"/>
                  <a:pt x="368364" y="741459"/>
                </a:cubicBezTo>
                <a:cubicBezTo>
                  <a:pt x="431576" y="750337"/>
                  <a:pt x="849931" y="819494"/>
                  <a:pt x="902682" y="771813"/>
                </a:cubicBezTo>
                <a:cubicBezTo>
                  <a:pt x="973926" y="735433"/>
                  <a:pt x="879395" y="616674"/>
                  <a:pt x="861586" y="593043"/>
                </a:cubicBezTo>
                <a:cubicBezTo>
                  <a:pt x="843778" y="569413"/>
                  <a:pt x="823487" y="541725"/>
                  <a:pt x="787612" y="500576"/>
                </a:cubicBezTo>
                <a:cubicBezTo>
                  <a:pt x="749681" y="451208"/>
                  <a:pt x="599751" y="321836"/>
                  <a:pt x="675096" y="307110"/>
                </a:cubicBezTo>
                <a:cubicBezTo>
                  <a:pt x="774081" y="227922"/>
                  <a:pt x="786325" y="222095"/>
                  <a:pt x="836928" y="186187"/>
                </a:cubicBezTo>
                <a:cubicBezTo>
                  <a:pt x="883422" y="156444"/>
                  <a:pt x="959532" y="99541"/>
                  <a:pt x="1013643" y="83445"/>
                </a:cubicBezTo>
                <a:cubicBezTo>
                  <a:pt x="1067754" y="67349"/>
                  <a:pt x="1132824" y="55362"/>
                  <a:pt x="1145153" y="58787"/>
                </a:cubicBezTo>
                <a:cubicBezTo>
                  <a:pt x="1188304" y="50568"/>
                  <a:pt x="1110220" y="87897"/>
                  <a:pt x="1095836" y="106048"/>
                </a:cubicBezTo>
                <a:cubicBezTo>
                  <a:pt x="1081452" y="124199"/>
                  <a:pt x="1037274" y="142693"/>
                  <a:pt x="1032137" y="155364"/>
                </a:cubicBezTo>
                <a:cubicBezTo>
                  <a:pt x="1027000" y="168035"/>
                  <a:pt x="1046520" y="169063"/>
                  <a:pt x="1048575" y="182077"/>
                </a:cubicBezTo>
                <a:cubicBezTo>
                  <a:pt x="1050630" y="195091"/>
                  <a:pt x="1093097" y="193378"/>
                  <a:pt x="1093782" y="202625"/>
                </a:cubicBezTo>
                <a:cubicBezTo>
                  <a:pt x="1094467" y="211872"/>
                  <a:pt x="1106666" y="209335"/>
                  <a:pt x="1073233" y="223174"/>
                </a:cubicBezTo>
                <a:cubicBezTo>
                  <a:pt x="1050759" y="232904"/>
                  <a:pt x="812080" y="291509"/>
                  <a:pt x="893185" y="285661"/>
                </a:cubicBezTo>
                <a:lnTo>
                  <a:pt x="1481778" y="204526"/>
                </a:lnTo>
                <a:cubicBezTo>
                  <a:pt x="1592267" y="199591"/>
                  <a:pt x="1638678" y="150171"/>
                  <a:pt x="1699958" y="147146"/>
                </a:cubicBezTo>
                <a:cubicBezTo>
                  <a:pt x="1761238" y="144121"/>
                  <a:pt x="1814529" y="184319"/>
                  <a:pt x="1853571" y="196648"/>
                </a:cubicBezTo>
                <a:cubicBezTo>
                  <a:pt x="1892613" y="208977"/>
                  <a:pt x="1897579" y="213964"/>
                  <a:pt x="1925989" y="229339"/>
                </a:cubicBezTo>
                <a:cubicBezTo>
                  <a:pt x="1954399" y="244714"/>
                  <a:pt x="2011829" y="272522"/>
                  <a:pt x="2024028" y="288898"/>
                </a:cubicBezTo>
                <a:cubicBezTo>
                  <a:pt x="2036227" y="305274"/>
                  <a:pt x="2003194" y="290605"/>
                  <a:pt x="1988909" y="319378"/>
                </a:cubicBezTo>
                <a:cubicBezTo>
                  <a:pt x="1974624" y="348151"/>
                  <a:pt x="1942246" y="419905"/>
                  <a:pt x="1930098" y="461535"/>
                </a:cubicBezTo>
                <a:cubicBezTo>
                  <a:pt x="1917950" y="503165"/>
                  <a:pt x="1911781" y="538516"/>
                  <a:pt x="1905746" y="575321"/>
                </a:cubicBezTo>
                <a:cubicBezTo>
                  <a:pt x="1899712" y="612126"/>
                  <a:pt x="1892572" y="648248"/>
                  <a:pt x="1891836" y="692641"/>
                </a:cubicBezTo>
                <a:cubicBezTo>
                  <a:pt x="1891100" y="737034"/>
                  <a:pt x="1893242" y="808963"/>
                  <a:pt x="1891057" y="845789"/>
                </a:cubicBezTo>
                <a:cubicBezTo>
                  <a:pt x="1888872" y="882615"/>
                  <a:pt x="1901192" y="894229"/>
                  <a:pt x="1895167" y="907434"/>
                </a:cubicBezTo>
                <a:cubicBezTo>
                  <a:pt x="1889142" y="920639"/>
                  <a:pt x="1900518" y="920486"/>
                  <a:pt x="1854906" y="925019"/>
                </a:cubicBezTo>
                <a:lnTo>
                  <a:pt x="1605056" y="946961"/>
                </a:lnTo>
                <a:cubicBezTo>
                  <a:pt x="1562716" y="939949"/>
                  <a:pt x="1518321" y="955542"/>
                  <a:pt x="1475981" y="948530"/>
                </a:cubicBezTo>
                <a:cubicBezTo>
                  <a:pt x="1384199" y="934831"/>
                  <a:pt x="1317074" y="931405"/>
                  <a:pt x="1200634" y="921816"/>
                </a:cubicBezTo>
                <a:cubicBezTo>
                  <a:pt x="1091043" y="906062"/>
                  <a:pt x="983506" y="917021"/>
                  <a:pt x="873915" y="901267"/>
                </a:cubicBezTo>
                <a:cubicBezTo>
                  <a:pt x="706104" y="871130"/>
                  <a:pt x="532128" y="861541"/>
                  <a:pt x="364317" y="831404"/>
                </a:cubicBezTo>
                <a:cubicBezTo>
                  <a:pt x="299247" y="814965"/>
                  <a:pt x="232124" y="817020"/>
                  <a:pt x="167054" y="800581"/>
                </a:cubicBezTo>
                <a:lnTo>
                  <a:pt x="33327" y="773075"/>
                </a:lnTo>
                <a:cubicBezTo>
                  <a:pt x="-9482" y="742937"/>
                  <a:pt x="3319" y="773155"/>
                  <a:pt x="612" y="706059"/>
                </a:cubicBezTo>
                <a:cubicBezTo>
                  <a:pt x="-3952" y="652812"/>
                  <a:pt x="18436" y="515234"/>
                  <a:pt x="21181" y="459308"/>
                </a:cubicBezTo>
                <a:cubicBezTo>
                  <a:pt x="23926" y="403382"/>
                  <a:pt x="29464" y="307000"/>
                  <a:pt x="47562" y="254295"/>
                </a:cubicBezTo>
                <a:cubicBezTo>
                  <a:pt x="65660" y="201590"/>
                  <a:pt x="121131" y="192722"/>
                  <a:pt x="143101" y="152603"/>
                </a:cubicBezTo>
                <a:cubicBezTo>
                  <a:pt x="165071" y="112484"/>
                  <a:pt x="142235" y="41203"/>
                  <a:pt x="152712" y="19296"/>
                </a:cubicBezTo>
                <a:cubicBezTo>
                  <a:pt x="163189" y="-2611"/>
                  <a:pt x="229212" y="-4036"/>
                  <a:pt x="240256" y="5918"/>
                </a:cubicBezTo>
                <a:cubicBezTo>
                  <a:pt x="251300" y="15872"/>
                  <a:pt x="242586" y="13500"/>
                  <a:pt x="218977" y="79019"/>
                </a:cubicBez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 1">
            <a:extLst>
              <a:ext uri="{FF2B5EF4-FFF2-40B4-BE49-F238E27FC236}">
                <a16:creationId xmlns="" xmlns:a16="http://schemas.microsoft.com/office/drawing/2014/main" id="{FF3B3456-A43E-402A-AC1E-1271B9446743}"/>
              </a:ext>
            </a:extLst>
          </p:cNvPr>
          <p:cNvSpPr/>
          <p:nvPr/>
        </p:nvSpPr>
        <p:spPr>
          <a:xfrm>
            <a:off x="5247809" y="4166806"/>
            <a:ext cx="2229604" cy="391577"/>
          </a:xfrm>
          <a:custGeom>
            <a:avLst/>
            <a:gdLst>
              <a:gd name="connsiteX0" fmla="*/ 0 w 2466200"/>
              <a:gd name="connsiteY0" fmla="*/ 0 h 437839"/>
              <a:gd name="connsiteX1" fmla="*/ 2466200 w 2466200"/>
              <a:gd name="connsiteY1" fmla="*/ 0 h 437839"/>
              <a:gd name="connsiteX2" fmla="*/ 2466200 w 2466200"/>
              <a:gd name="connsiteY2" fmla="*/ 437839 h 437839"/>
              <a:gd name="connsiteX3" fmla="*/ 0 w 2466200"/>
              <a:gd name="connsiteY3" fmla="*/ 437839 h 437839"/>
              <a:gd name="connsiteX4" fmla="*/ 0 w 2466200"/>
              <a:gd name="connsiteY4" fmla="*/ 0 h 437839"/>
              <a:gd name="connsiteX0" fmla="*/ 58993 w 2466200"/>
              <a:gd name="connsiteY0" fmla="*/ 364496 h 437839"/>
              <a:gd name="connsiteX1" fmla="*/ 2466200 w 2466200"/>
              <a:gd name="connsiteY1" fmla="*/ 0 h 437839"/>
              <a:gd name="connsiteX2" fmla="*/ 2466200 w 2466200"/>
              <a:gd name="connsiteY2" fmla="*/ 437839 h 437839"/>
              <a:gd name="connsiteX3" fmla="*/ 0 w 2466200"/>
              <a:gd name="connsiteY3" fmla="*/ 437839 h 437839"/>
              <a:gd name="connsiteX4" fmla="*/ 58993 w 2466200"/>
              <a:gd name="connsiteY4" fmla="*/ 364496 h 437839"/>
              <a:gd name="connsiteX0" fmla="*/ 37924 w 2466200"/>
              <a:gd name="connsiteY0" fmla="*/ 337106 h 437839"/>
              <a:gd name="connsiteX1" fmla="*/ 2466200 w 2466200"/>
              <a:gd name="connsiteY1" fmla="*/ 0 h 437839"/>
              <a:gd name="connsiteX2" fmla="*/ 2466200 w 2466200"/>
              <a:gd name="connsiteY2" fmla="*/ 437839 h 437839"/>
              <a:gd name="connsiteX3" fmla="*/ 0 w 2466200"/>
              <a:gd name="connsiteY3" fmla="*/ 437839 h 437839"/>
              <a:gd name="connsiteX4" fmla="*/ 37924 w 2466200"/>
              <a:gd name="connsiteY4" fmla="*/ 337106 h 437839"/>
              <a:gd name="connsiteX0" fmla="*/ 14748 w 2443024"/>
              <a:gd name="connsiteY0" fmla="*/ 337106 h 437839"/>
              <a:gd name="connsiteX1" fmla="*/ 2443024 w 2443024"/>
              <a:gd name="connsiteY1" fmla="*/ 0 h 437839"/>
              <a:gd name="connsiteX2" fmla="*/ 2443024 w 2443024"/>
              <a:gd name="connsiteY2" fmla="*/ 437839 h 437839"/>
              <a:gd name="connsiteX3" fmla="*/ 0 w 2443024"/>
              <a:gd name="connsiteY3" fmla="*/ 425197 h 437839"/>
              <a:gd name="connsiteX4" fmla="*/ 14748 w 2443024"/>
              <a:gd name="connsiteY4" fmla="*/ 337106 h 437839"/>
              <a:gd name="connsiteX0" fmla="*/ 14748 w 2443024"/>
              <a:gd name="connsiteY0" fmla="*/ 337106 h 437839"/>
              <a:gd name="connsiteX1" fmla="*/ 521677 w 2443024"/>
              <a:gd name="connsiteY1" fmla="*/ 133180 h 437839"/>
              <a:gd name="connsiteX2" fmla="*/ 2443024 w 2443024"/>
              <a:gd name="connsiteY2" fmla="*/ 0 h 437839"/>
              <a:gd name="connsiteX3" fmla="*/ 2443024 w 2443024"/>
              <a:gd name="connsiteY3" fmla="*/ 437839 h 437839"/>
              <a:gd name="connsiteX4" fmla="*/ 0 w 2443024"/>
              <a:gd name="connsiteY4" fmla="*/ 425197 h 437839"/>
              <a:gd name="connsiteX5" fmla="*/ 14748 w 2443024"/>
              <a:gd name="connsiteY5" fmla="*/ 337106 h 437839"/>
              <a:gd name="connsiteX0" fmla="*/ 14748 w 2443024"/>
              <a:gd name="connsiteY0" fmla="*/ 337106 h 437839"/>
              <a:gd name="connsiteX1" fmla="*/ 243565 w 2443024"/>
              <a:gd name="connsiteY1" fmla="*/ 215350 h 437839"/>
              <a:gd name="connsiteX2" fmla="*/ 521677 w 2443024"/>
              <a:gd name="connsiteY2" fmla="*/ 133180 h 437839"/>
              <a:gd name="connsiteX3" fmla="*/ 2443024 w 2443024"/>
              <a:gd name="connsiteY3" fmla="*/ 0 h 437839"/>
              <a:gd name="connsiteX4" fmla="*/ 2443024 w 2443024"/>
              <a:gd name="connsiteY4" fmla="*/ 437839 h 437839"/>
              <a:gd name="connsiteX5" fmla="*/ 0 w 2443024"/>
              <a:gd name="connsiteY5" fmla="*/ 425197 h 437839"/>
              <a:gd name="connsiteX6" fmla="*/ 14748 w 2443024"/>
              <a:gd name="connsiteY6" fmla="*/ 337106 h 437839"/>
              <a:gd name="connsiteX0" fmla="*/ 14748 w 2443024"/>
              <a:gd name="connsiteY0" fmla="*/ 337106 h 437839"/>
              <a:gd name="connsiteX1" fmla="*/ 243565 w 2443024"/>
              <a:gd name="connsiteY1" fmla="*/ 215350 h 437839"/>
              <a:gd name="connsiteX2" fmla="*/ 770293 w 2443024"/>
              <a:gd name="connsiteY2" fmla="*/ 95256 h 437839"/>
              <a:gd name="connsiteX3" fmla="*/ 2443024 w 2443024"/>
              <a:gd name="connsiteY3" fmla="*/ 0 h 437839"/>
              <a:gd name="connsiteX4" fmla="*/ 2443024 w 2443024"/>
              <a:gd name="connsiteY4" fmla="*/ 437839 h 437839"/>
              <a:gd name="connsiteX5" fmla="*/ 0 w 2443024"/>
              <a:gd name="connsiteY5" fmla="*/ 425197 h 437839"/>
              <a:gd name="connsiteX6" fmla="*/ 14748 w 2443024"/>
              <a:gd name="connsiteY6" fmla="*/ 337106 h 437839"/>
              <a:gd name="connsiteX0" fmla="*/ 14748 w 2443024"/>
              <a:gd name="connsiteY0" fmla="*/ 337106 h 437839"/>
              <a:gd name="connsiteX1" fmla="*/ 243565 w 2443024"/>
              <a:gd name="connsiteY1" fmla="*/ 215350 h 437839"/>
              <a:gd name="connsiteX2" fmla="*/ 770293 w 2443024"/>
              <a:gd name="connsiteY2" fmla="*/ 95256 h 437839"/>
              <a:gd name="connsiteX3" fmla="*/ 1035764 w 2443024"/>
              <a:gd name="connsiteY3" fmla="*/ 67866 h 437839"/>
              <a:gd name="connsiteX4" fmla="*/ 2443024 w 2443024"/>
              <a:gd name="connsiteY4" fmla="*/ 0 h 437839"/>
              <a:gd name="connsiteX5" fmla="*/ 2443024 w 2443024"/>
              <a:gd name="connsiteY5" fmla="*/ 437839 h 437839"/>
              <a:gd name="connsiteX6" fmla="*/ 0 w 2443024"/>
              <a:gd name="connsiteY6" fmla="*/ 425197 h 437839"/>
              <a:gd name="connsiteX7" fmla="*/ 14748 w 2443024"/>
              <a:gd name="connsiteY7" fmla="*/ 337106 h 437839"/>
              <a:gd name="connsiteX0" fmla="*/ 14748 w 2443024"/>
              <a:gd name="connsiteY0" fmla="*/ 337106 h 437839"/>
              <a:gd name="connsiteX1" fmla="*/ 243565 w 2443024"/>
              <a:gd name="connsiteY1" fmla="*/ 215350 h 437839"/>
              <a:gd name="connsiteX2" fmla="*/ 770293 w 2443024"/>
              <a:gd name="connsiteY2" fmla="*/ 95256 h 437839"/>
              <a:gd name="connsiteX3" fmla="*/ 1035764 w 2443024"/>
              <a:gd name="connsiteY3" fmla="*/ 67866 h 437839"/>
              <a:gd name="connsiteX4" fmla="*/ 2443024 w 2443024"/>
              <a:gd name="connsiteY4" fmla="*/ 0 h 437839"/>
              <a:gd name="connsiteX5" fmla="*/ 2443024 w 2443024"/>
              <a:gd name="connsiteY5" fmla="*/ 437839 h 437839"/>
              <a:gd name="connsiteX6" fmla="*/ 0 w 2443024"/>
              <a:gd name="connsiteY6" fmla="*/ 425197 h 437839"/>
              <a:gd name="connsiteX7" fmla="*/ 14748 w 2443024"/>
              <a:gd name="connsiteY7" fmla="*/ 337106 h 437839"/>
              <a:gd name="connsiteX0" fmla="*/ 14748 w 2443024"/>
              <a:gd name="connsiteY0" fmla="*/ 284433 h 385166"/>
              <a:gd name="connsiteX1" fmla="*/ 243565 w 2443024"/>
              <a:gd name="connsiteY1" fmla="*/ 162677 h 385166"/>
              <a:gd name="connsiteX2" fmla="*/ 770293 w 2443024"/>
              <a:gd name="connsiteY2" fmla="*/ 42583 h 385166"/>
              <a:gd name="connsiteX3" fmla="*/ 1035764 w 2443024"/>
              <a:gd name="connsiteY3" fmla="*/ 15193 h 385166"/>
              <a:gd name="connsiteX4" fmla="*/ 2181767 w 2443024"/>
              <a:gd name="connsiteY4" fmla="*/ 0 h 385166"/>
              <a:gd name="connsiteX5" fmla="*/ 2443024 w 2443024"/>
              <a:gd name="connsiteY5" fmla="*/ 385166 h 385166"/>
              <a:gd name="connsiteX6" fmla="*/ 0 w 2443024"/>
              <a:gd name="connsiteY6" fmla="*/ 372524 h 385166"/>
              <a:gd name="connsiteX7" fmla="*/ 14748 w 2443024"/>
              <a:gd name="connsiteY7" fmla="*/ 284433 h 385166"/>
              <a:gd name="connsiteX0" fmla="*/ 14748 w 2181767"/>
              <a:gd name="connsiteY0" fmla="*/ 284433 h 372524"/>
              <a:gd name="connsiteX1" fmla="*/ 243565 w 2181767"/>
              <a:gd name="connsiteY1" fmla="*/ 162677 h 372524"/>
              <a:gd name="connsiteX2" fmla="*/ 770293 w 2181767"/>
              <a:gd name="connsiteY2" fmla="*/ 42583 h 372524"/>
              <a:gd name="connsiteX3" fmla="*/ 1035764 w 2181767"/>
              <a:gd name="connsiteY3" fmla="*/ 15193 h 372524"/>
              <a:gd name="connsiteX4" fmla="*/ 2181767 w 2181767"/>
              <a:gd name="connsiteY4" fmla="*/ 0 h 372524"/>
              <a:gd name="connsiteX5" fmla="*/ 1368499 w 2181767"/>
              <a:gd name="connsiteY5" fmla="*/ 212399 h 372524"/>
              <a:gd name="connsiteX6" fmla="*/ 0 w 2181767"/>
              <a:gd name="connsiteY6" fmla="*/ 372524 h 372524"/>
              <a:gd name="connsiteX7" fmla="*/ 14748 w 2181767"/>
              <a:gd name="connsiteY7" fmla="*/ 284433 h 372524"/>
              <a:gd name="connsiteX0" fmla="*/ 14748 w 2223905"/>
              <a:gd name="connsiteY0" fmla="*/ 276006 h 364097"/>
              <a:gd name="connsiteX1" fmla="*/ 243565 w 2223905"/>
              <a:gd name="connsiteY1" fmla="*/ 154250 h 364097"/>
              <a:gd name="connsiteX2" fmla="*/ 770293 w 2223905"/>
              <a:gd name="connsiteY2" fmla="*/ 34156 h 364097"/>
              <a:gd name="connsiteX3" fmla="*/ 1035764 w 2223905"/>
              <a:gd name="connsiteY3" fmla="*/ 6766 h 364097"/>
              <a:gd name="connsiteX4" fmla="*/ 2223905 w 2223905"/>
              <a:gd name="connsiteY4" fmla="*/ 0 h 364097"/>
              <a:gd name="connsiteX5" fmla="*/ 1368499 w 2223905"/>
              <a:gd name="connsiteY5" fmla="*/ 203972 h 364097"/>
              <a:gd name="connsiteX6" fmla="*/ 0 w 2223905"/>
              <a:gd name="connsiteY6" fmla="*/ 364097 h 364097"/>
              <a:gd name="connsiteX7" fmla="*/ 14748 w 2223905"/>
              <a:gd name="connsiteY7" fmla="*/ 276006 h 364097"/>
              <a:gd name="connsiteX0" fmla="*/ 14748 w 2223905"/>
              <a:gd name="connsiteY0" fmla="*/ 276006 h 364097"/>
              <a:gd name="connsiteX1" fmla="*/ 243565 w 2223905"/>
              <a:gd name="connsiteY1" fmla="*/ 154250 h 364097"/>
              <a:gd name="connsiteX2" fmla="*/ 770293 w 2223905"/>
              <a:gd name="connsiteY2" fmla="*/ 34156 h 364097"/>
              <a:gd name="connsiteX3" fmla="*/ 1035764 w 2223905"/>
              <a:gd name="connsiteY3" fmla="*/ 6766 h 364097"/>
              <a:gd name="connsiteX4" fmla="*/ 2223905 w 2223905"/>
              <a:gd name="connsiteY4" fmla="*/ 0 h 364097"/>
              <a:gd name="connsiteX5" fmla="*/ 1368499 w 2223905"/>
              <a:gd name="connsiteY5" fmla="*/ 203972 h 364097"/>
              <a:gd name="connsiteX6" fmla="*/ 0 w 2223905"/>
              <a:gd name="connsiteY6" fmla="*/ 364097 h 364097"/>
              <a:gd name="connsiteX7" fmla="*/ 14748 w 2223905"/>
              <a:gd name="connsiteY7" fmla="*/ 276006 h 364097"/>
              <a:gd name="connsiteX0" fmla="*/ 14748 w 2223905"/>
              <a:gd name="connsiteY0" fmla="*/ 276006 h 364097"/>
              <a:gd name="connsiteX1" fmla="*/ 243565 w 2223905"/>
              <a:gd name="connsiteY1" fmla="*/ 154250 h 364097"/>
              <a:gd name="connsiteX2" fmla="*/ 770293 w 2223905"/>
              <a:gd name="connsiteY2" fmla="*/ 34156 h 364097"/>
              <a:gd name="connsiteX3" fmla="*/ 1035764 w 2223905"/>
              <a:gd name="connsiteY3" fmla="*/ 6766 h 364097"/>
              <a:gd name="connsiteX4" fmla="*/ 2223905 w 2223905"/>
              <a:gd name="connsiteY4" fmla="*/ 0 h 364097"/>
              <a:gd name="connsiteX5" fmla="*/ 1368499 w 2223905"/>
              <a:gd name="connsiteY5" fmla="*/ 203972 h 364097"/>
              <a:gd name="connsiteX6" fmla="*/ 1166393 w 2223905"/>
              <a:gd name="connsiteY6" fmla="*/ 316481 h 364097"/>
              <a:gd name="connsiteX7" fmla="*/ 0 w 2223905"/>
              <a:gd name="connsiteY7" fmla="*/ 364097 h 364097"/>
              <a:gd name="connsiteX8" fmla="*/ 14748 w 2223905"/>
              <a:gd name="connsiteY8" fmla="*/ 276006 h 364097"/>
              <a:gd name="connsiteX0" fmla="*/ 0 w 2209157"/>
              <a:gd name="connsiteY0" fmla="*/ 276006 h 332494"/>
              <a:gd name="connsiteX1" fmla="*/ 228817 w 2209157"/>
              <a:gd name="connsiteY1" fmla="*/ 154250 h 332494"/>
              <a:gd name="connsiteX2" fmla="*/ 755545 w 2209157"/>
              <a:gd name="connsiteY2" fmla="*/ 34156 h 332494"/>
              <a:gd name="connsiteX3" fmla="*/ 1021016 w 2209157"/>
              <a:gd name="connsiteY3" fmla="*/ 6766 h 332494"/>
              <a:gd name="connsiteX4" fmla="*/ 2209157 w 2209157"/>
              <a:gd name="connsiteY4" fmla="*/ 0 h 332494"/>
              <a:gd name="connsiteX5" fmla="*/ 1353751 w 2209157"/>
              <a:gd name="connsiteY5" fmla="*/ 203972 h 332494"/>
              <a:gd name="connsiteX6" fmla="*/ 1151645 w 2209157"/>
              <a:gd name="connsiteY6" fmla="*/ 316481 h 332494"/>
              <a:gd name="connsiteX7" fmla="*/ 12642 w 2209157"/>
              <a:gd name="connsiteY7" fmla="*/ 332494 h 332494"/>
              <a:gd name="connsiteX8" fmla="*/ 0 w 2209157"/>
              <a:gd name="connsiteY8" fmla="*/ 276006 h 332494"/>
              <a:gd name="connsiteX0" fmla="*/ 0 w 2209157"/>
              <a:gd name="connsiteY0" fmla="*/ 276006 h 332494"/>
              <a:gd name="connsiteX1" fmla="*/ 228817 w 2209157"/>
              <a:gd name="connsiteY1" fmla="*/ 154250 h 332494"/>
              <a:gd name="connsiteX2" fmla="*/ 755545 w 2209157"/>
              <a:gd name="connsiteY2" fmla="*/ 34156 h 332494"/>
              <a:gd name="connsiteX3" fmla="*/ 1021016 w 2209157"/>
              <a:gd name="connsiteY3" fmla="*/ 6766 h 332494"/>
              <a:gd name="connsiteX4" fmla="*/ 2209157 w 2209157"/>
              <a:gd name="connsiteY4" fmla="*/ 0 h 332494"/>
              <a:gd name="connsiteX5" fmla="*/ 1372801 w 2209157"/>
              <a:gd name="connsiteY5" fmla="*/ 238262 h 332494"/>
              <a:gd name="connsiteX6" fmla="*/ 1151645 w 2209157"/>
              <a:gd name="connsiteY6" fmla="*/ 316481 h 332494"/>
              <a:gd name="connsiteX7" fmla="*/ 12642 w 2209157"/>
              <a:gd name="connsiteY7" fmla="*/ 332494 h 332494"/>
              <a:gd name="connsiteX8" fmla="*/ 0 w 2209157"/>
              <a:gd name="connsiteY8" fmla="*/ 276006 h 332494"/>
              <a:gd name="connsiteX0" fmla="*/ 0 w 2209157"/>
              <a:gd name="connsiteY0" fmla="*/ 276006 h 332494"/>
              <a:gd name="connsiteX1" fmla="*/ 228817 w 2209157"/>
              <a:gd name="connsiteY1" fmla="*/ 154250 h 332494"/>
              <a:gd name="connsiteX2" fmla="*/ 755545 w 2209157"/>
              <a:gd name="connsiteY2" fmla="*/ 34156 h 332494"/>
              <a:gd name="connsiteX3" fmla="*/ 1021016 w 2209157"/>
              <a:gd name="connsiteY3" fmla="*/ 6766 h 332494"/>
              <a:gd name="connsiteX4" fmla="*/ 2209157 w 2209157"/>
              <a:gd name="connsiteY4" fmla="*/ 0 h 332494"/>
              <a:gd name="connsiteX5" fmla="*/ 1372801 w 2209157"/>
              <a:gd name="connsiteY5" fmla="*/ 238262 h 332494"/>
              <a:gd name="connsiteX6" fmla="*/ 1151645 w 2209157"/>
              <a:gd name="connsiteY6" fmla="*/ 316481 h 332494"/>
              <a:gd name="connsiteX7" fmla="*/ 12642 w 2209157"/>
              <a:gd name="connsiteY7" fmla="*/ 332494 h 332494"/>
              <a:gd name="connsiteX8" fmla="*/ 0 w 2209157"/>
              <a:gd name="connsiteY8" fmla="*/ 276006 h 332494"/>
              <a:gd name="connsiteX0" fmla="*/ 0 w 2226596"/>
              <a:gd name="connsiteY0" fmla="*/ 276006 h 332494"/>
              <a:gd name="connsiteX1" fmla="*/ 228817 w 2226596"/>
              <a:gd name="connsiteY1" fmla="*/ 154250 h 332494"/>
              <a:gd name="connsiteX2" fmla="*/ 755545 w 2226596"/>
              <a:gd name="connsiteY2" fmla="*/ 34156 h 332494"/>
              <a:gd name="connsiteX3" fmla="*/ 1021016 w 2226596"/>
              <a:gd name="connsiteY3" fmla="*/ 6766 h 332494"/>
              <a:gd name="connsiteX4" fmla="*/ 2209157 w 2226596"/>
              <a:gd name="connsiteY4" fmla="*/ 0 h 332494"/>
              <a:gd name="connsiteX5" fmla="*/ 1701374 w 2226596"/>
              <a:gd name="connsiteY5" fmla="*/ 101822 h 332494"/>
              <a:gd name="connsiteX6" fmla="*/ 1372801 w 2226596"/>
              <a:gd name="connsiteY6" fmla="*/ 238262 h 332494"/>
              <a:gd name="connsiteX7" fmla="*/ 1151645 w 2226596"/>
              <a:gd name="connsiteY7" fmla="*/ 316481 h 332494"/>
              <a:gd name="connsiteX8" fmla="*/ 12642 w 2226596"/>
              <a:gd name="connsiteY8" fmla="*/ 332494 h 332494"/>
              <a:gd name="connsiteX9" fmla="*/ 0 w 2226596"/>
              <a:gd name="connsiteY9" fmla="*/ 276006 h 332494"/>
              <a:gd name="connsiteX0" fmla="*/ 0 w 2289094"/>
              <a:gd name="connsiteY0" fmla="*/ 276006 h 332494"/>
              <a:gd name="connsiteX1" fmla="*/ 228817 w 2289094"/>
              <a:gd name="connsiteY1" fmla="*/ 154250 h 332494"/>
              <a:gd name="connsiteX2" fmla="*/ 755545 w 2289094"/>
              <a:gd name="connsiteY2" fmla="*/ 34156 h 332494"/>
              <a:gd name="connsiteX3" fmla="*/ 1021016 w 2289094"/>
              <a:gd name="connsiteY3" fmla="*/ 6766 h 332494"/>
              <a:gd name="connsiteX4" fmla="*/ 2209157 w 2289094"/>
              <a:gd name="connsiteY4" fmla="*/ 0 h 332494"/>
              <a:gd name="connsiteX5" fmla="*/ 2120473 w 2289094"/>
              <a:gd name="connsiteY5" fmla="*/ 27527 h 332494"/>
              <a:gd name="connsiteX6" fmla="*/ 1701374 w 2289094"/>
              <a:gd name="connsiteY6" fmla="*/ 101822 h 332494"/>
              <a:gd name="connsiteX7" fmla="*/ 1372801 w 2289094"/>
              <a:gd name="connsiteY7" fmla="*/ 238262 h 332494"/>
              <a:gd name="connsiteX8" fmla="*/ 1151645 w 2289094"/>
              <a:gd name="connsiteY8" fmla="*/ 316481 h 332494"/>
              <a:gd name="connsiteX9" fmla="*/ 12642 w 2289094"/>
              <a:gd name="connsiteY9" fmla="*/ 332494 h 332494"/>
              <a:gd name="connsiteX10" fmla="*/ 0 w 2289094"/>
              <a:gd name="connsiteY10" fmla="*/ 276006 h 332494"/>
              <a:gd name="connsiteX0" fmla="*/ 0 w 2209861"/>
              <a:gd name="connsiteY0" fmla="*/ 277911 h 334399"/>
              <a:gd name="connsiteX1" fmla="*/ 228817 w 2209861"/>
              <a:gd name="connsiteY1" fmla="*/ 156155 h 334399"/>
              <a:gd name="connsiteX2" fmla="*/ 755545 w 2209861"/>
              <a:gd name="connsiteY2" fmla="*/ 36061 h 334399"/>
              <a:gd name="connsiteX3" fmla="*/ 1021016 w 2209861"/>
              <a:gd name="connsiteY3" fmla="*/ 8671 h 334399"/>
              <a:gd name="connsiteX4" fmla="*/ 2092952 w 2209861"/>
              <a:gd name="connsiteY4" fmla="*/ 0 h 334399"/>
              <a:gd name="connsiteX5" fmla="*/ 2120473 w 2209861"/>
              <a:gd name="connsiteY5" fmla="*/ 29432 h 334399"/>
              <a:gd name="connsiteX6" fmla="*/ 1701374 w 2209861"/>
              <a:gd name="connsiteY6" fmla="*/ 103727 h 334399"/>
              <a:gd name="connsiteX7" fmla="*/ 1372801 w 2209861"/>
              <a:gd name="connsiteY7" fmla="*/ 240167 h 334399"/>
              <a:gd name="connsiteX8" fmla="*/ 1151645 w 2209861"/>
              <a:gd name="connsiteY8" fmla="*/ 318386 h 334399"/>
              <a:gd name="connsiteX9" fmla="*/ 12642 w 2209861"/>
              <a:gd name="connsiteY9" fmla="*/ 334399 h 334399"/>
              <a:gd name="connsiteX10" fmla="*/ 0 w 2209861"/>
              <a:gd name="connsiteY10" fmla="*/ 277911 h 334399"/>
              <a:gd name="connsiteX0" fmla="*/ 0 w 2209861"/>
              <a:gd name="connsiteY0" fmla="*/ 277911 h 334399"/>
              <a:gd name="connsiteX1" fmla="*/ 228817 w 2209861"/>
              <a:gd name="connsiteY1" fmla="*/ 156155 h 334399"/>
              <a:gd name="connsiteX2" fmla="*/ 755545 w 2209861"/>
              <a:gd name="connsiteY2" fmla="*/ 36061 h 334399"/>
              <a:gd name="connsiteX3" fmla="*/ 1021016 w 2209861"/>
              <a:gd name="connsiteY3" fmla="*/ 8671 h 334399"/>
              <a:gd name="connsiteX4" fmla="*/ 2092952 w 2209861"/>
              <a:gd name="connsiteY4" fmla="*/ 0 h 334399"/>
              <a:gd name="connsiteX5" fmla="*/ 2120473 w 2209861"/>
              <a:gd name="connsiteY5" fmla="*/ 29432 h 334399"/>
              <a:gd name="connsiteX6" fmla="*/ 1701374 w 2209861"/>
              <a:gd name="connsiteY6" fmla="*/ 103727 h 334399"/>
              <a:gd name="connsiteX7" fmla="*/ 1372801 w 2209861"/>
              <a:gd name="connsiteY7" fmla="*/ 240167 h 334399"/>
              <a:gd name="connsiteX8" fmla="*/ 1279280 w 2209861"/>
              <a:gd name="connsiteY8" fmla="*/ 289811 h 334399"/>
              <a:gd name="connsiteX9" fmla="*/ 12642 w 2209861"/>
              <a:gd name="connsiteY9" fmla="*/ 334399 h 334399"/>
              <a:gd name="connsiteX10" fmla="*/ 0 w 2209861"/>
              <a:gd name="connsiteY10" fmla="*/ 277911 h 334399"/>
              <a:gd name="connsiteX0" fmla="*/ 0 w 2209861"/>
              <a:gd name="connsiteY0" fmla="*/ 277911 h 334399"/>
              <a:gd name="connsiteX1" fmla="*/ 228817 w 2209861"/>
              <a:gd name="connsiteY1" fmla="*/ 156155 h 334399"/>
              <a:gd name="connsiteX2" fmla="*/ 755545 w 2209861"/>
              <a:gd name="connsiteY2" fmla="*/ 36061 h 334399"/>
              <a:gd name="connsiteX3" fmla="*/ 1021016 w 2209861"/>
              <a:gd name="connsiteY3" fmla="*/ 8671 h 334399"/>
              <a:gd name="connsiteX4" fmla="*/ 2092952 w 2209861"/>
              <a:gd name="connsiteY4" fmla="*/ 0 h 334399"/>
              <a:gd name="connsiteX5" fmla="*/ 2120473 w 2209861"/>
              <a:gd name="connsiteY5" fmla="*/ 29432 h 334399"/>
              <a:gd name="connsiteX6" fmla="*/ 1701374 w 2209861"/>
              <a:gd name="connsiteY6" fmla="*/ 103727 h 334399"/>
              <a:gd name="connsiteX7" fmla="*/ 1374706 w 2209861"/>
              <a:gd name="connsiteY7" fmla="*/ 247787 h 334399"/>
              <a:gd name="connsiteX8" fmla="*/ 1279280 w 2209861"/>
              <a:gd name="connsiteY8" fmla="*/ 289811 h 334399"/>
              <a:gd name="connsiteX9" fmla="*/ 12642 w 2209861"/>
              <a:gd name="connsiteY9" fmla="*/ 334399 h 334399"/>
              <a:gd name="connsiteX10" fmla="*/ 0 w 2209861"/>
              <a:gd name="connsiteY10" fmla="*/ 277911 h 334399"/>
              <a:gd name="connsiteX0" fmla="*/ 0 w 2209861"/>
              <a:gd name="connsiteY0" fmla="*/ 277911 h 334399"/>
              <a:gd name="connsiteX1" fmla="*/ 228817 w 2209861"/>
              <a:gd name="connsiteY1" fmla="*/ 156155 h 334399"/>
              <a:gd name="connsiteX2" fmla="*/ 755545 w 2209861"/>
              <a:gd name="connsiteY2" fmla="*/ 36061 h 334399"/>
              <a:gd name="connsiteX3" fmla="*/ 1021016 w 2209861"/>
              <a:gd name="connsiteY3" fmla="*/ 8671 h 334399"/>
              <a:gd name="connsiteX4" fmla="*/ 2092952 w 2209861"/>
              <a:gd name="connsiteY4" fmla="*/ 0 h 334399"/>
              <a:gd name="connsiteX5" fmla="*/ 2120473 w 2209861"/>
              <a:gd name="connsiteY5" fmla="*/ 29432 h 334399"/>
              <a:gd name="connsiteX6" fmla="*/ 1701374 w 2209861"/>
              <a:gd name="connsiteY6" fmla="*/ 103727 h 334399"/>
              <a:gd name="connsiteX7" fmla="*/ 1374706 w 2209861"/>
              <a:gd name="connsiteY7" fmla="*/ 247787 h 334399"/>
              <a:gd name="connsiteX8" fmla="*/ 1279280 w 2209861"/>
              <a:gd name="connsiteY8" fmla="*/ 289811 h 334399"/>
              <a:gd name="connsiteX9" fmla="*/ 12642 w 2209861"/>
              <a:gd name="connsiteY9" fmla="*/ 334399 h 334399"/>
              <a:gd name="connsiteX10" fmla="*/ 0 w 2209861"/>
              <a:gd name="connsiteY10" fmla="*/ 277911 h 334399"/>
              <a:gd name="connsiteX0" fmla="*/ 0 w 2209861"/>
              <a:gd name="connsiteY0" fmla="*/ 277911 h 334399"/>
              <a:gd name="connsiteX1" fmla="*/ 228817 w 2209861"/>
              <a:gd name="connsiteY1" fmla="*/ 156155 h 334399"/>
              <a:gd name="connsiteX2" fmla="*/ 755545 w 2209861"/>
              <a:gd name="connsiteY2" fmla="*/ 36061 h 334399"/>
              <a:gd name="connsiteX3" fmla="*/ 1021016 w 2209861"/>
              <a:gd name="connsiteY3" fmla="*/ 8671 h 334399"/>
              <a:gd name="connsiteX4" fmla="*/ 2092952 w 2209861"/>
              <a:gd name="connsiteY4" fmla="*/ 0 h 334399"/>
              <a:gd name="connsiteX5" fmla="*/ 2120473 w 2209861"/>
              <a:gd name="connsiteY5" fmla="*/ 29432 h 334399"/>
              <a:gd name="connsiteX6" fmla="*/ 1701374 w 2209861"/>
              <a:gd name="connsiteY6" fmla="*/ 103727 h 334399"/>
              <a:gd name="connsiteX7" fmla="*/ 1374706 w 2209861"/>
              <a:gd name="connsiteY7" fmla="*/ 247787 h 334399"/>
              <a:gd name="connsiteX8" fmla="*/ 1210700 w 2209861"/>
              <a:gd name="connsiteY8" fmla="*/ 306956 h 334399"/>
              <a:gd name="connsiteX9" fmla="*/ 12642 w 2209861"/>
              <a:gd name="connsiteY9" fmla="*/ 334399 h 334399"/>
              <a:gd name="connsiteX10" fmla="*/ 0 w 2209861"/>
              <a:gd name="connsiteY10" fmla="*/ 277911 h 334399"/>
              <a:gd name="connsiteX0" fmla="*/ 0 w 2209861"/>
              <a:gd name="connsiteY0" fmla="*/ 277911 h 360903"/>
              <a:gd name="connsiteX1" fmla="*/ 228817 w 2209861"/>
              <a:gd name="connsiteY1" fmla="*/ 156155 h 360903"/>
              <a:gd name="connsiteX2" fmla="*/ 755545 w 2209861"/>
              <a:gd name="connsiteY2" fmla="*/ 36061 h 360903"/>
              <a:gd name="connsiteX3" fmla="*/ 1021016 w 2209861"/>
              <a:gd name="connsiteY3" fmla="*/ 8671 h 360903"/>
              <a:gd name="connsiteX4" fmla="*/ 2092952 w 2209861"/>
              <a:gd name="connsiteY4" fmla="*/ 0 h 360903"/>
              <a:gd name="connsiteX5" fmla="*/ 2120473 w 2209861"/>
              <a:gd name="connsiteY5" fmla="*/ 29432 h 360903"/>
              <a:gd name="connsiteX6" fmla="*/ 1701374 w 2209861"/>
              <a:gd name="connsiteY6" fmla="*/ 103727 h 360903"/>
              <a:gd name="connsiteX7" fmla="*/ 1374706 w 2209861"/>
              <a:gd name="connsiteY7" fmla="*/ 247787 h 360903"/>
              <a:gd name="connsiteX8" fmla="*/ 1210700 w 2209861"/>
              <a:gd name="connsiteY8" fmla="*/ 306956 h 360903"/>
              <a:gd name="connsiteX9" fmla="*/ 739349 w 2209861"/>
              <a:gd name="connsiteY9" fmla="*/ 360903 h 360903"/>
              <a:gd name="connsiteX10" fmla="*/ 12642 w 2209861"/>
              <a:gd name="connsiteY10" fmla="*/ 334399 h 360903"/>
              <a:gd name="connsiteX11" fmla="*/ 0 w 2209861"/>
              <a:gd name="connsiteY11" fmla="*/ 277911 h 360903"/>
              <a:gd name="connsiteX0" fmla="*/ 0 w 2209861"/>
              <a:gd name="connsiteY0" fmla="*/ 277911 h 391577"/>
              <a:gd name="connsiteX1" fmla="*/ 228817 w 2209861"/>
              <a:gd name="connsiteY1" fmla="*/ 156155 h 391577"/>
              <a:gd name="connsiteX2" fmla="*/ 755545 w 2209861"/>
              <a:gd name="connsiteY2" fmla="*/ 36061 h 391577"/>
              <a:gd name="connsiteX3" fmla="*/ 1021016 w 2209861"/>
              <a:gd name="connsiteY3" fmla="*/ 8671 h 391577"/>
              <a:gd name="connsiteX4" fmla="*/ 2092952 w 2209861"/>
              <a:gd name="connsiteY4" fmla="*/ 0 h 391577"/>
              <a:gd name="connsiteX5" fmla="*/ 2120473 w 2209861"/>
              <a:gd name="connsiteY5" fmla="*/ 29432 h 391577"/>
              <a:gd name="connsiteX6" fmla="*/ 1701374 w 2209861"/>
              <a:gd name="connsiteY6" fmla="*/ 103727 h 391577"/>
              <a:gd name="connsiteX7" fmla="*/ 1374706 w 2209861"/>
              <a:gd name="connsiteY7" fmla="*/ 247787 h 391577"/>
              <a:gd name="connsiteX8" fmla="*/ 1210700 w 2209861"/>
              <a:gd name="connsiteY8" fmla="*/ 306956 h 391577"/>
              <a:gd name="connsiteX9" fmla="*/ 739349 w 2209861"/>
              <a:gd name="connsiteY9" fmla="*/ 360903 h 391577"/>
              <a:gd name="connsiteX10" fmla="*/ 425024 w 2209861"/>
              <a:gd name="connsiteY10" fmla="*/ 391383 h 391577"/>
              <a:gd name="connsiteX11" fmla="*/ 12642 w 2209861"/>
              <a:gd name="connsiteY11" fmla="*/ 334399 h 391577"/>
              <a:gd name="connsiteX12" fmla="*/ 0 w 2209861"/>
              <a:gd name="connsiteY12" fmla="*/ 277911 h 391577"/>
              <a:gd name="connsiteX0" fmla="*/ 0 w 2209861"/>
              <a:gd name="connsiteY0" fmla="*/ 277911 h 391577"/>
              <a:gd name="connsiteX1" fmla="*/ 228817 w 2209861"/>
              <a:gd name="connsiteY1" fmla="*/ 156155 h 391577"/>
              <a:gd name="connsiteX2" fmla="*/ 755545 w 2209861"/>
              <a:gd name="connsiteY2" fmla="*/ 36061 h 391577"/>
              <a:gd name="connsiteX3" fmla="*/ 1021016 w 2209861"/>
              <a:gd name="connsiteY3" fmla="*/ 8671 h 391577"/>
              <a:gd name="connsiteX4" fmla="*/ 2092952 w 2209861"/>
              <a:gd name="connsiteY4" fmla="*/ 0 h 391577"/>
              <a:gd name="connsiteX5" fmla="*/ 2120473 w 2209861"/>
              <a:gd name="connsiteY5" fmla="*/ 29432 h 391577"/>
              <a:gd name="connsiteX6" fmla="*/ 1701374 w 2209861"/>
              <a:gd name="connsiteY6" fmla="*/ 103727 h 391577"/>
              <a:gd name="connsiteX7" fmla="*/ 1374706 w 2209861"/>
              <a:gd name="connsiteY7" fmla="*/ 247787 h 391577"/>
              <a:gd name="connsiteX8" fmla="*/ 1210700 w 2209861"/>
              <a:gd name="connsiteY8" fmla="*/ 306956 h 391577"/>
              <a:gd name="connsiteX9" fmla="*/ 739349 w 2209861"/>
              <a:gd name="connsiteY9" fmla="*/ 360903 h 391577"/>
              <a:gd name="connsiteX10" fmla="*/ 425024 w 2209861"/>
              <a:gd name="connsiteY10" fmla="*/ 391383 h 391577"/>
              <a:gd name="connsiteX11" fmla="*/ 45929 w 2209861"/>
              <a:gd name="connsiteY11" fmla="*/ 379953 h 391577"/>
              <a:gd name="connsiteX12" fmla="*/ 12642 w 2209861"/>
              <a:gd name="connsiteY12" fmla="*/ 334399 h 391577"/>
              <a:gd name="connsiteX13" fmla="*/ 0 w 2209861"/>
              <a:gd name="connsiteY13" fmla="*/ 277911 h 391577"/>
              <a:gd name="connsiteX0" fmla="*/ 27363 w 2237224"/>
              <a:gd name="connsiteY0" fmla="*/ 277911 h 391577"/>
              <a:gd name="connsiteX1" fmla="*/ 256180 w 2237224"/>
              <a:gd name="connsiteY1" fmla="*/ 156155 h 391577"/>
              <a:gd name="connsiteX2" fmla="*/ 782908 w 2237224"/>
              <a:gd name="connsiteY2" fmla="*/ 36061 h 391577"/>
              <a:gd name="connsiteX3" fmla="*/ 1048379 w 2237224"/>
              <a:gd name="connsiteY3" fmla="*/ 8671 h 391577"/>
              <a:gd name="connsiteX4" fmla="*/ 2120315 w 2237224"/>
              <a:gd name="connsiteY4" fmla="*/ 0 h 391577"/>
              <a:gd name="connsiteX5" fmla="*/ 2147836 w 2237224"/>
              <a:gd name="connsiteY5" fmla="*/ 29432 h 391577"/>
              <a:gd name="connsiteX6" fmla="*/ 1728737 w 2237224"/>
              <a:gd name="connsiteY6" fmla="*/ 103727 h 391577"/>
              <a:gd name="connsiteX7" fmla="*/ 1402069 w 2237224"/>
              <a:gd name="connsiteY7" fmla="*/ 247787 h 391577"/>
              <a:gd name="connsiteX8" fmla="*/ 1238063 w 2237224"/>
              <a:gd name="connsiteY8" fmla="*/ 306956 h 391577"/>
              <a:gd name="connsiteX9" fmla="*/ 766712 w 2237224"/>
              <a:gd name="connsiteY9" fmla="*/ 360903 h 391577"/>
              <a:gd name="connsiteX10" fmla="*/ 452387 w 2237224"/>
              <a:gd name="connsiteY10" fmla="*/ 391383 h 391577"/>
              <a:gd name="connsiteX11" fmla="*/ 73292 w 2237224"/>
              <a:gd name="connsiteY11" fmla="*/ 379953 h 391577"/>
              <a:gd name="connsiteX12" fmla="*/ 0 w 2237224"/>
              <a:gd name="connsiteY12" fmla="*/ 380119 h 391577"/>
              <a:gd name="connsiteX13" fmla="*/ 27363 w 2237224"/>
              <a:gd name="connsiteY13" fmla="*/ 277911 h 391577"/>
              <a:gd name="connsiteX0" fmla="*/ 27363 w 2237224"/>
              <a:gd name="connsiteY0" fmla="*/ 277911 h 391577"/>
              <a:gd name="connsiteX1" fmla="*/ 256180 w 2237224"/>
              <a:gd name="connsiteY1" fmla="*/ 156155 h 391577"/>
              <a:gd name="connsiteX2" fmla="*/ 782908 w 2237224"/>
              <a:gd name="connsiteY2" fmla="*/ 36061 h 391577"/>
              <a:gd name="connsiteX3" fmla="*/ 1048379 w 2237224"/>
              <a:gd name="connsiteY3" fmla="*/ 8671 h 391577"/>
              <a:gd name="connsiteX4" fmla="*/ 2120315 w 2237224"/>
              <a:gd name="connsiteY4" fmla="*/ 0 h 391577"/>
              <a:gd name="connsiteX5" fmla="*/ 2147836 w 2237224"/>
              <a:gd name="connsiteY5" fmla="*/ 29432 h 391577"/>
              <a:gd name="connsiteX6" fmla="*/ 1728737 w 2237224"/>
              <a:gd name="connsiteY6" fmla="*/ 103727 h 391577"/>
              <a:gd name="connsiteX7" fmla="*/ 1402069 w 2237224"/>
              <a:gd name="connsiteY7" fmla="*/ 247787 h 391577"/>
              <a:gd name="connsiteX8" fmla="*/ 1238063 w 2237224"/>
              <a:gd name="connsiteY8" fmla="*/ 306956 h 391577"/>
              <a:gd name="connsiteX9" fmla="*/ 766712 w 2237224"/>
              <a:gd name="connsiteY9" fmla="*/ 360903 h 391577"/>
              <a:gd name="connsiteX10" fmla="*/ 452387 w 2237224"/>
              <a:gd name="connsiteY10" fmla="*/ 391383 h 391577"/>
              <a:gd name="connsiteX11" fmla="*/ 73292 w 2237224"/>
              <a:gd name="connsiteY11" fmla="*/ 379953 h 391577"/>
              <a:gd name="connsiteX12" fmla="*/ 0 w 2237224"/>
              <a:gd name="connsiteY12" fmla="*/ 380119 h 391577"/>
              <a:gd name="connsiteX13" fmla="*/ 46622 w 2237224"/>
              <a:gd name="connsiteY13" fmla="*/ 322803 h 391577"/>
              <a:gd name="connsiteX14" fmla="*/ 27363 w 2237224"/>
              <a:gd name="connsiteY14" fmla="*/ 277911 h 391577"/>
              <a:gd name="connsiteX0" fmla="*/ 19743 w 2229604"/>
              <a:gd name="connsiteY0" fmla="*/ 277911 h 391577"/>
              <a:gd name="connsiteX1" fmla="*/ 248560 w 2229604"/>
              <a:gd name="connsiteY1" fmla="*/ 156155 h 391577"/>
              <a:gd name="connsiteX2" fmla="*/ 775288 w 2229604"/>
              <a:gd name="connsiteY2" fmla="*/ 36061 h 391577"/>
              <a:gd name="connsiteX3" fmla="*/ 1040759 w 2229604"/>
              <a:gd name="connsiteY3" fmla="*/ 8671 h 391577"/>
              <a:gd name="connsiteX4" fmla="*/ 2112695 w 2229604"/>
              <a:gd name="connsiteY4" fmla="*/ 0 h 391577"/>
              <a:gd name="connsiteX5" fmla="*/ 2140216 w 2229604"/>
              <a:gd name="connsiteY5" fmla="*/ 29432 h 391577"/>
              <a:gd name="connsiteX6" fmla="*/ 1721117 w 2229604"/>
              <a:gd name="connsiteY6" fmla="*/ 103727 h 391577"/>
              <a:gd name="connsiteX7" fmla="*/ 1394449 w 2229604"/>
              <a:gd name="connsiteY7" fmla="*/ 247787 h 391577"/>
              <a:gd name="connsiteX8" fmla="*/ 1230443 w 2229604"/>
              <a:gd name="connsiteY8" fmla="*/ 306956 h 391577"/>
              <a:gd name="connsiteX9" fmla="*/ 759092 w 2229604"/>
              <a:gd name="connsiteY9" fmla="*/ 360903 h 391577"/>
              <a:gd name="connsiteX10" fmla="*/ 444767 w 2229604"/>
              <a:gd name="connsiteY10" fmla="*/ 391383 h 391577"/>
              <a:gd name="connsiteX11" fmla="*/ 65672 w 2229604"/>
              <a:gd name="connsiteY11" fmla="*/ 379953 h 391577"/>
              <a:gd name="connsiteX12" fmla="*/ 0 w 2229604"/>
              <a:gd name="connsiteY12" fmla="*/ 366784 h 391577"/>
              <a:gd name="connsiteX13" fmla="*/ 39002 w 2229604"/>
              <a:gd name="connsiteY13" fmla="*/ 322803 h 391577"/>
              <a:gd name="connsiteX14" fmla="*/ 19743 w 2229604"/>
              <a:gd name="connsiteY14" fmla="*/ 277911 h 39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29604" h="391577">
                <a:moveTo>
                  <a:pt x="19743" y="277911"/>
                </a:moveTo>
                <a:cubicBezTo>
                  <a:pt x="57879" y="249960"/>
                  <a:pt x="164072" y="190143"/>
                  <a:pt x="248560" y="156155"/>
                </a:cubicBezTo>
                <a:cubicBezTo>
                  <a:pt x="333048" y="122167"/>
                  <a:pt x="657301" y="57130"/>
                  <a:pt x="775288" y="36061"/>
                </a:cubicBezTo>
                <a:cubicBezTo>
                  <a:pt x="835686" y="33954"/>
                  <a:pt x="980361" y="10778"/>
                  <a:pt x="1040759" y="8671"/>
                </a:cubicBezTo>
                <a:lnTo>
                  <a:pt x="2112695" y="0"/>
                </a:lnTo>
                <a:cubicBezTo>
                  <a:pt x="2301018" y="3460"/>
                  <a:pt x="2224846" y="12462"/>
                  <a:pt x="2140216" y="29432"/>
                </a:cubicBezTo>
                <a:cubicBezTo>
                  <a:pt x="2055586" y="46402"/>
                  <a:pt x="1850809" y="68605"/>
                  <a:pt x="1721117" y="103727"/>
                </a:cubicBezTo>
                <a:cubicBezTo>
                  <a:pt x="1591425" y="138849"/>
                  <a:pt x="1487341" y="213281"/>
                  <a:pt x="1394449" y="247787"/>
                </a:cubicBezTo>
                <a:cubicBezTo>
                  <a:pt x="1323270" y="284869"/>
                  <a:pt x="1297812" y="300354"/>
                  <a:pt x="1230443" y="306956"/>
                </a:cubicBezTo>
                <a:cubicBezTo>
                  <a:pt x="1066341" y="309698"/>
                  <a:pt x="923194" y="358161"/>
                  <a:pt x="759092" y="360903"/>
                </a:cubicBezTo>
                <a:cubicBezTo>
                  <a:pt x="660032" y="357728"/>
                  <a:pt x="543827" y="394558"/>
                  <a:pt x="444767" y="391383"/>
                </a:cubicBezTo>
                <a:cubicBezTo>
                  <a:pt x="341897" y="378048"/>
                  <a:pt x="168542" y="393288"/>
                  <a:pt x="65672" y="379953"/>
                </a:cubicBezTo>
                <a:lnTo>
                  <a:pt x="0" y="366784"/>
                </a:lnTo>
                <a:cubicBezTo>
                  <a:pt x="6016" y="347044"/>
                  <a:pt x="32986" y="342543"/>
                  <a:pt x="39002" y="322803"/>
                </a:cubicBezTo>
                <a:lnTo>
                  <a:pt x="19743" y="277911"/>
                </a:ln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="" xmlns:a16="http://schemas.microsoft.com/office/drawing/2014/main" id="{255B861A-9F96-41F6-BDB4-B070829507B3}"/>
              </a:ext>
            </a:extLst>
          </p:cNvPr>
          <p:cNvSpPr/>
          <p:nvPr/>
        </p:nvSpPr>
        <p:spPr>
          <a:xfrm>
            <a:off x="7825899" y="4362594"/>
            <a:ext cx="879566" cy="978265"/>
          </a:xfrm>
          <a:custGeom>
            <a:avLst/>
            <a:gdLst>
              <a:gd name="connsiteX0" fmla="*/ 0 w 984069"/>
              <a:gd name="connsiteY0" fmla="*/ 0 h 917302"/>
              <a:gd name="connsiteX1" fmla="*/ 984069 w 984069"/>
              <a:gd name="connsiteY1" fmla="*/ 0 h 917302"/>
              <a:gd name="connsiteX2" fmla="*/ 984069 w 984069"/>
              <a:gd name="connsiteY2" fmla="*/ 917302 h 917302"/>
              <a:gd name="connsiteX3" fmla="*/ 0 w 984069"/>
              <a:gd name="connsiteY3" fmla="*/ 917302 h 917302"/>
              <a:gd name="connsiteX4" fmla="*/ 0 w 984069"/>
              <a:gd name="connsiteY4" fmla="*/ 0 h 917302"/>
              <a:gd name="connsiteX0" fmla="*/ 0 w 984069"/>
              <a:gd name="connsiteY0" fmla="*/ 55155 h 972457"/>
              <a:gd name="connsiteX1" fmla="*/ 853440 w 984069"/>
              <a:gd name="connsiteY1" fmla="*/ 0 h 972457"/>
              <a:gd name="connsiteX2" fmla="*/ 984069 w 984069"/>
              <a:gd name="connsiteY2" fmla="*/ 972457 h 972457"/>
              <a:gd name="connsiteX3" fmla="*/ 0 w 984069"/>
              <a:gd name="connsiteY3" fmla="*/ 972457 h 972457"/>
              <a:gd name="connsiteX4" fmla="*/ 0 w 984069"/>
              <a:gd name="connsiteY4" fmla="*/ 55155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0 w 989874"/>
              <a:gd name="connsiteY4" fmla="*/ 72572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46445 w 989874"/>
              <a:gd name="connsiteY4" fmla="*/ 560253 h 972457"/>
              <a:gd name="connsiteX5" fmla="*/ 0 w 989874"/>
              <a:gd name="connsiteY5" fmla="*/ 72572 h 972457"/>
              <a:gd name="connsiteX0" fmla="*/ 61334 w 1051208"/>
              <a:gd name="connsiteY0" fmla="*/ 72572 h 972457"/>
              <a:gd name="connsiteX1" fmla="*/ 920579 w 1051208"/>
              <a:gd name="connsiteY1" fmla="*/ 0 h 972457"/>
              <a:gd name="connsiteX2" fmla="*/ 1051208 w 1051208"/>
              <a:gd name="connsiteY2" fmla="*/ 972457 h 972457"/>
              <a:gd name="connsiteX3" fmla="*/ 67139 w 1051208"/>
              <a:gd name="connsiteY3" fmla="*/ 972457 h 972457"/>
              <a:gd name="connsiteX4" fmla="*/ 93265 w 1051208"/>
              <a:gd name="connsiteY4" fmla="*/ 815705 h 972457"/>
              <a:gd name="connsiteX5" fmla="*/ 107779 w 1051208"/>
              <a:gd name="connsiteY5" fmla="*/ 560253 h 972457"/>
              <a:gd name="connsiteX6" fmla="*/ 61334 w 1051208"/>
              <a:gd name="connsiteY6" fmla="*/ 72572 h 972457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31931 w 989874"/>
              <a:gd name="connsiteY4" fmla="*/ 81570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29028 w 989874"/>
              <a:gd name="connsiteY4" fmla="*/ 87666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203200 w 989874"/>
              <a:gd name="connsiteY3" fmla="*/ 1007291 h 1007291"/>
              <a:gd name="connsiteX4" fmla="*/ 29028 w 989874"/>
              <a:gd name="connsiteY4" fmla="*/ 876665 h 1007291"/>
              <a:gd name="connsiteX5" fmla="*/ 46445 w 989874"/>
              <a:gd name="connsiteY5" fmla="*/ 560253 h 1007291"/>
              <a:gd name="connsiteX6" fmla="*/ 0 w 989874"/>
              <a:gd name="connsiteY6" fmla="*/ 72572 h 1007291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484776 w 989874"/>
              <a:gd name="connsiteY3" fmla="*/ 894082 h 1007291"/>
              <a:gd name="connsiteX4" fmla="*/ 203200 w 989874"/>
              <a:gd name="connsiteY4" fmla="*/ 1007291 h 1007291"/>
              <a:gd name="connsiteX5" fmla="*/ 29028 w 989874"/>
              <a:gd name="connsiteY5" fmla="*/ 876665 h 1007291"/>
              <a:gd name="connsiteX6" fmla="*/ 46445 w 989874"/>
              <a:gd name="connsiteY6" fmla="*/ 560253 h 1007291"/>
              <a:gd name="connsiteX7" fmla="*/ 0 w 989874"/>
              <a:gd name="connsiteY7" fmla="*/ 72572 h 100729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159658 w 989874"/>
              <a:gd name="connsiteY4" fmla="*/ 986971 h 986971"/>
              <a:gd name="connsiteX5" fmla="*/ 29028 w 989874"/>
              <a:gd name="connsiteY5" fmla="*/ 876665 h 986971"/>
              <a:gd name="connsiteX6" fmla="*/ 46445 w 989874"/>
              <a:gd name="connsiteY6" fmla="*/ 560253 h 986971"/>
              <a:gd name="connsiteX7" fmla="*/ 0 w 989874"/>
              <a:gd name="connsiteY7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59658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42241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9643"/>
              <a:gd name="connsiteX1" fmla="*/ 859245 w 989874"/>
              <a:gd name="connsiteY1" fmla="*/ 0 h 989643"/>
              <a:gd name="connsiteX2" fmla="*/ 989874 w 989874"/>
              <a:gd name="connsiteY2" fmla="*/ 972457 h 989643"/>
              <a:gd name="connsiteX3" fmla="*/ 484776 w 989874"/>
              <a:gd name="connsiteY3" fmla="*/ 894082 h 989643"/>
              <a:gd name="connsiteX4" fmla="*/ 238034 w 989874"/>
              <a:gd name="connsiteY4" fmla="*/ 952139 h 989643"/>
              <a:gd name="connsiteX5" fmla="*/ 142241 w 989874"/>
              <a:gd name="connsiteY5" fmla="*/ 986971 h 989643"/>
              <a:gd name="connsiteX6" fmla="*/ 72571 w 989874"/>
              <a:gd name="connsiteY6" fmla="*/ 975362 h 989643"/>
              <a:gd name="connsiteX7" fmla="*/ 29028 w 989874"/>
              <a:gd name="connsiteY7" fmla="*/ 876665 h 989643"/>
              <a:gd name="connsiteX8" fmla="*/ 46445 w 989874"/>
              <a:gd name="connsiteY8" fmla="*/ 560253 h 989643"/>
              <a:gd name="connsiteX9" fmla="*/ 0 w 989874"/>
              <a:gd name="connsiteY9" fmla="*/ 72572 h 989643"/>
              <a:gd name="connsiteX0" fmla="*/ 0 w 989874"/>
              <a:gd name="connsiteY0" fmla="*/ 72572 h 982277"/>
              <a:gd name="connsiteX1" fmla="*/ 859245 w 989874"/>
              <a:gd name="connsiteY1" fmla="*/ 0 h 982277"/>
              <a:gd name="connsiteX2" fmla="*/ 989874 w 989874"/>
              <a:gd name="connsiteY2" fmla="*/ 972457 h 982277"/>
              <a:gd name="connsiteX3" fmla="*/ 484776 w 989874"/>
              <a:gd name="connsiteY3" fmla="*/ 894082 h 982277"/>
              <a:gd name="connsiteX4" fmla="*/ 238034 w 989874"/>
              <a:gd name="connsiteY4" fmla="*/ 952139 h 982277"/>
              <a:gd name="connsiteX5" fmla="*/ 142241 w 989874"/>
              <a:gd name="connsiteY5" fmla="*/ 966651 h 982277"/>
              <a:gd name="connsiteX6" fmla="*/ 72571 w 989874"/>
              <a:gd name="connsiteY6" fmla="*/ 975362 h 982277"/>
              <a:gd name="connsiteX7" fmla="*/ 29028 w 989874"/>
              <a:gd name="connsiteY7" fmla="*/ 876665 h 982277"/>
              <a:gd name="connsiteX8" fmla="*/ 46445 w 989874"/>
              <a:gd name="connsiteY8" fmla="*/ 560253 h 982277"/>
              <a:gd name="connsiteX9" fmla="*/ 0 w 989874"/>
              <a:gd name="connsiteY9" fmla="*/ 72572 h 982277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29028 w 989874"/>
              <a:gd name="connsiteY6" fmla="*/ 876665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40639 w 989874"/>
              <a:gd name="connsiteY6" fmla="*/ 873762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1020595"/>
              <a:gd name="connsiteX1" fmla="*/ 859245 w 989874"/>
              <a:gd name="connsiteY1" fmla="*/ 0 h 1020595"/>
              <a:gd name="connsiteX2" fmla="*/ 989874 w 989874"/>
              <a:gd name="connsiteY2" fmla="*/ 972457 h 1020595"/>
              <a:gd name="connsiteX3" fmla="*/ 696685 w 989874"/>
              <a:gd name="connsiteY3" fmla="*/ 859248 h 1020595"/>
              <a:gd name="connsiteX4" fmla="*/ 484776 w 989874"/>
              <a:gd name="connsiteY4" fmla="*/ 894082 h 1020595"/>
              <a:gd name="connsiteX5" fmla="*/ 238034 w 989874"/>
              <a:gd name="connsiteY5" fmla="*/ 952139 h 1020595"/>
              <a:gd name="connsiteX6" fmla="*/ 72571 w 989874"/>
              <a:gd name="connsiteY6" fmla="*/ 975362 h 1020595"/>
              <a:gd name="connsiteX7" fmla="*/ 40639 w 989874"/>
              <a:gd name="connsiteY7" fmla="*/ 873762 h 1020595"/>
              <a:gd name="connsiteX8" fmla="*/ 46445 w 989874"/>
              <a:gd name="connsiteY8" fmla="*/ 560253 h 1020595"/>
              <a:gd name="connsiteX9" fmla="*/ 0 w 989874"/>
              <a:gd name="connsiteY9" fmla="*/ 72572 h 1020595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696685 w 882468"/>
              <a:gd name="connsiteY3" fmla="*/ 859248 h 975362"/>
              <a:gd name="connsiteX4" fmla="*/ 484776 w 882468"/>
              <a:gd name="connsiteY4" fmla="*/ 894082 h 975362"/>
              <a:gd name="connsiteX5" fmla="*/ 238034 w 882468"/>
              <a:gd name="connsiteY5" fmla="*/ 952139 h 975362"/>
              <a:gd name="connsiteX6" fmla="*/ 72571 w 882468"/>
              <a:gd name="connsiteY6" fmla="*/ 975362 h 975362"/>
              <a:gd name="connsiteX7" fmla="*/ 40639 w 882468"/>
              <a:gd name="connsiteY7" fmla="*/ 873762 h 975362"/>
              <a:gd name="connsiteX8" fmla="*/ 46445 w 882468"/>
              <a:gd name="connsiteY8" fmla="*/ 560253 h 975362"/>
              <a:gd name="connsiteX9" fmla="*/ 0 w 882468"/>
              <a:gd name="connsiteY9" fmla="*/ 72572 h 975362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821508 w 882468"/>
              <a:gd name="connsiteY3" fmla="*/ 821511 h 975362"/>
              <a:gd name="connsiteX4" fmla="*/ 696685 w 882468"/>
              <a:gd name="connsiteY4" fmla="*/ 859248 h 975362"/>
              <a:gd name="connsiteX5" fmla="*/ 484776 w 882468"/>
              <a:gd name="connsiteY5" fmla="*/ 894082 h 975362"/>
              <a:gd name="connsiteX6" fmla="*/ 238034 w 882468"/>
              <a:gd name="connsiteY6" fmla="*/ 952139 h 975362"/>
              <a:gd name="connsiteX7" fmla="*/ 72571 w 882468"/>
              <a:gd name="connsiteY7" fmla="*/ 975362 h 975362"/>
              <a:gd name="connsiteX8" fmla="*/ 40639 w 882468"/>
              <a:gd name="connsiteY8" fmla="*/ 873762 h 975362"/>
              <a:gd name="connsiteX9" fmla="*/ 46445 w 882468"/>
              <a:gd name="connsiteY9" fmla="*/ 560253 h 975362"/>
              <a:gd name="connsiteX10" fmla="*/ 0 w 882468"/>
              <a:gd name="connsiteY10" fmla="*/ 72572 h 975362"/>
              <a:gd name="connsiteX0" fmla="*/ 0 w 859245"/>
              <a:gd name="connsiteY0" fmla="*/ 72572 h 975362"/>
              <a:gd name="connsiteX1" fmla="*/ 859245 w 859245"/>
              <a:gd name="connsiteY1" fmla="*/ 0 h 975362"/>
              <a:gd name="connsiteX2" fmla="*/ 821508 w 859245"/>
              <a:gd name="connsiteY2" fmla="*/ 821511 h 975362"/>
              <a:gd name="connsiteX3" fmla="*/ 696685 w 859245"/>
              <a:gd name="connsiteY3" fmla="*/ 859248 h 975362"/>
              <a:gd name="connsiteX4" fmla="*/ 484776 w 859245"/>
              <a:gd name="connsiteY4" fmla="*/ 894082 h 975362"/>
              <a:gd name="connsiteX5" fmla="*/ 238034 w 859245"/>
              <a:gd name="connsiteY5" fmla="*/ 952139 h 975362"/>
              <a:gd name="connsiteX6" fmla="*/ 72571 w 859245"/>
              <a:gd name="connsiteY6" fmla="*/ 975362 h 975362"/>
              <a:gd name="connsiteX7" fmla="*/ 40639 w 859245"/>
              <a:gd name="connsiteY7" fmla="*/ 873762 h 975362"/>
              <a:gd name="connsiteX8" fmla="*/ 46445 w 859245"/>
              <a:gd name="connsiteY8" fmla="*/ 560253 h 975362"/>
              <a:gd name="connsiteX9" fmla="*/ 0 w 85924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696685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6"/>
              <a:gd name="connsiteY0" fmla="*/ 72572 h 975362"/>
              <a:gd name="connsiteX1" fmla="*/ 859245 w 879566"/>
              <a:gd name="connsiteY1" fmla="*/ 0 h 975362"/>
              <a:gd name="connsiteX2" fmla="*/ 879566 w 879566"/>
              <a:gd name="connsiteY2" fmla="*/ 336733 h 975362"/>
              <a:gd name="connsiteX3" fmla="*/ 879565 w 879566"/>
              <a:gd name="connsiteY3" fmla="*/ 821511 h 975362"/>
              <a:gd name="connsiteX4" fmla="*/ 719908 w 879566"/>
              <a:gd name="connsiteY4" fmla="*/ 859248 h 975362"/>
              <a:gd name="connsiteX5" fmla="*/ 484776 w 879566"/>
              <a:gd name="connsiteY5" fmla="*/ 894082 h 975362"/>
              <a:gd name="connsiteX6" fmla="*/ 238034 w 879566"/>
              <a:gd name="connsiteY6" fmla="*/ 952139 h 975362"/>
              <a:gd name="connsiteX7" fmla="*/ 72571 w 879566"/>
              <a:gd name="connsiteY7" fmla="*/ 975362 h 975362"/>
              <a:gd name="connsiteX8" fmla="*/ 40639 w 879566"/>
              <a:gd name="connsiteY8" fmla="*/ 873762 h 975362"/>
              <a:gd name="connsiteX9" fmla="*/ 46445 w 879566"/>
              <a:gd name="connsiteY9" fmla="*/ 560253 h 975362"/>
              <a:gd name="connsiteX10" fmla="*/ 0 w 879566"/>
              <a:gd name="connsiteY10" fmla="*/ 72572 h 975362"/>
              <a:gd name="connsiteX0" fmla="*/ 0 w 879566"/>
              <a:gd name="connsiteY0" fmla="*/ 72572 h 975362"/>
              <a:gd name="connsiteX1" fmla="*/ 748936 w 879566"/>
              <a:gd name="connsiteY1" fmla="*/ 2905 h 975362"/>
              <a:gd name="connsiteX2" fmla="*/ 859245 w 879566"/>
              <a:gd name="connsiteY2" fmla="*/ 0 h 975362"/>
              <a:gd name="connsiteX3" fmla="*/ 879566 w 879566"/>
              <a:gd name="connsiteY3" fmla="*/ 336733 h 975362"/>
              <a:gd name="connsiteX4" fmla="*/ 879565 w 879566"/>
              <a:gd name="connsiteY4" fmla="*/ 821511 h 975362"/>
              <a:gd name="connsiteX5" fmla="*/ 719908 w 879566"/>
              <a:gd name="connsiteY5" fmla="*/ 859248 h 975362"/>
              <a:gd name="connsiteX6" fmla="*/ 484776 w 879566"/>
              <a:gd name="connsiteY6" fmla="*/ 894082 h 975362"/>
              <a:gd name="connsiteX7" fmla="*/ 238034 w 879566"/>
              <a:gd name="connsiteY7" fmla="*/ 952139 h 975362"/>
              <a:gd name="connsiteX8" fmla="*/ 72571 w 879566"/>
              <a:gd name="connsiteY8" fmla="*/ 975362 h 975362"/>
              <a:gd name="connsiteX9" fmla="*/ 40639 w 879566"/>
              <a:gd name="connsiteY9" fmla="*/ 873762 h 975362"/>
              <a:gd name="connsiteX10" fmla="*/ 46445 w 879566"/>
              <a:gd name="connsiteY10" fmla="*/ 560253 h 975362"/>
              <a:gd name="connsiteX11" fmla="*/ 0 w 879566"/>
              <a:gd name="connsiteY11" fmla="*/ 72572 h 975362"/>
              <a:gd name="connsiteX0" fmla="*/ 0 w 879566"/>
              <a:gd name="connsiteY0" fmla="*/ 75475 h 978265"/>
              <a:gd name="connsiteX1" fmla="*/ 748936 w 879566"/>
              <a:gd name="connsiteY1" fmla="*/ 5808 h 978265"/>
              <a:gd name="connsiteX2" fmla="*/ 850536 w 879566"/>
              <a:gd name="connsiteY2" fmla="*/ 0 h 978265"/>
              <a:gd name="connsiteX3" fmla="*/ 879566 w 879566"/>
              <a:gd name="connsiteY3" fmla="*/ 339636 h 978265"/>
              <a:gd name="connsiteX4" fmla="*/ 879565 w 879566"/>
              <a:gd name="connsiteY4" fmla="*/ 824414 h 978265"/>
              <a:gd name="connsiteX5" fmla="*/ 719908 w 879566"/>
              <a:gd name="connsiteY5" fmla="*/ 862151 h 978265"/>
              <a:gd name="connsiteX6" fmla="*/ 484776 w 879566"/>
              <a:gd name="connsiteY6" fmla="*/ 896985 h 978265"/>
              <a:gd name="connsiteX7" fmla="*/ 238034 w 879566"/>
              <a:gd name="connsiteY7" fmla="*/ 955042 h 978265"/>
              <a:gd name="connsiteX8" fmla="*/ 72571 w 879566"/>
              <a:gd name="connsiteY8" fmla="*/ 978265 h 978265"/>
              <a:gd name="connsiteX9" fmla="*/ 40639 w 879566"/>
              <a:gd name="connsiteY9" fmla="*/ 876665 h 978265"/>
              <a:gd name="connsiteX10" fmla="*/ 46445 w 879566"/>
              <a:gd name="connsiteY10" fmla="*/ 563156 h 978265"/>
              <a:gd name="connsiteX11" fmla="*/ 0 w 879566"/>
              <a:gd name="connsiteY11" fmla="*/ 75475 h 97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566" h="978265">
                <a:moveTo>
                  <a:pt x="0" y="75475"/>
                </a:moveTo>
                <a:lnTo>
                  <a:pt x="748936" y="5808"/>
                </a:lnTo>
                <a:lnTo>
                  <a:pt x="850536" y="0"/>
                </a:lnTo>
                <a:cubicBezTo>
                  <a:pt x="853439" y="109342"/>
                  <a:pt x="876663" y="230294"/>
                  <a:pt x="879566" y="339636"/>
                </a:cubicBezTo>
                <a:cubicBezTo>
                  <a:pt x="879566" y="501229"/>
                  <a:pt x="879565" y="662821"/>
                  <a:pt x="879565" y="824414"/>
                </a:cubicBezTo>
                <a:cubicBezTo>
                  <a:pt x="848601" y="836026"/>
                  <a:pt x="786190" y="844734"/>
                  <a:pt x="719908" y="862151"/>
                </a:cubicBezTo>
                <a:cubicBezTo>
                  <a:pt x="665238" y="865054"/>
                  <a:pt x="553477" y="889244"/>
                  <a:pt x="484776" y="896985"/>
                </a:cubicBezTo>
                <a:cubicBezTo>
                  <a:pt x="397690" y="921175"/>
                  <a:pt x="325120" y="930852"/>
                  <a:pt x="238034" y="955042"/>
                </a:cubicBezTo>
                <a:lnTo>
                  <a:pt x="72571" y="978265"/>
                </a:lnTo>
                <a:cubicBezTo>
                  <a:pt x="53702" y="959881"/>
                  <a:pt x="45477" y="945366"/>
                  <a:pt x="40639" y="876665"/>
                </a:cubicBezTo>
                <a:cubicBezTo>
                  <a:pt x="47412" y="807964"/>
                  <a:pt x="49348" y="688947"/>
                  <a:pt x="46445" y="563156"/>
                </a:cubicBezTo>
                <a:lnTo>
                  <a:pt x="0" y="75475"/>
                </a:ln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矩形 22">
            <a:extLst>
              <a:ext uri="{FF2B5EF4-FFF2-40B4-BE49-F238E27FC236}">
                <a16:creationId xmlns="" xmlns:a16="http://schemas.microsoft.com/office/drawing/2014/main" id="{21F36F63-53EC-42C0-8539-0164E777F354}"/>
              </a:ext>
            </a:extLst>
          </p:cNvPr>
          <p:cNvSpPr/>
          <p:nvPr/>
        </p:nvSpPr>
        <p:spPr>
          <a:xfrm>
            <a:off x="8742853" y="4207146"/>
            <a:ext cx="652226" cy="979514"/>
          </a:xfrm>
          <a:custGeom>
            <a:avLst/>
            <a:gdLst>
              <a:gd name="connsiteX0" fmla="*/ 0 w 984069"/>
              <a:gd name="connsiteY0" fmla="*/ 0 h 917302"/>
              <a:gd name="connsiteX1" fmla="*/ 984069 w 984069"/>
              <a:gd name="connsiteY1" fmla="*/ 0 h 917302"/>
              <a:gd name="connsiteX2" fmla="*/ 984069 w 984069"/>
              <a:gd name="connsiteY2" fmla="*/ 917302 h 917302"/>
              <a:gd name="connsiteX3" fmla="*/ 0 w 984069"/>
              <a:gd name="connsiteY3" fmla="*/ 917302 h 917302"/>
              <a:gd name="connsiteX4" fmla="*/ 0 w 984069"/>
              <a:gd name="connsiteY4" fmla="*/ 0 h 917302"/>
              <a:gd name="connsiteX0" fmla="*/ 0 w 984069"/>
              <a:gd name="connsiteY0" fmla="*/ 55155 h 972457"/>
              <a:gd name="connsiteX1" fmla="*/ 853440 w 984069"/>
              <a:gd name="connsiteY1" fmla="*/ 0 h 972457"/>
              <a:gd name="connsiteX2" fmla="*/ 984069 w 984069"/>
              <a:gd name="connsiteY2" fmla="*/ 972457 h 972457"/>
              <a:gd name="connsiteX3" fmla="*/ 0 w 984069"/>
              <a:gd name="connsiteY3" fmla="*/ 972457 h 972457"/>
              <a:gd name="connsiteX4" fmla="*/ 0 w 984069"/>
              <a:gd name="connsiteY4" fmla="*/ 55155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0 w 989874"/>
              <a:gd name="connsiteY4" fmla="*/ 72572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46445 w 989874"/>
              <a:gd name="connsiteY4" fmla="*/ 560253 h 972457"/>
              <a:gd name="connsiteX5" fmla="*/ 0 w 989874"/>
              <a:gd name="connsiteY5" fmla="*/ 72572 h 972457"/>
              <a:gd name="connsiteX0" fmla="*/ 61334 w 1051208"/>
              <a:gd name="connsiteY0" fmla="*/ 72572 h 972457"/>
              <a:gd name="connsiteX1" fmla="*/ 920579 w 1051208"/>
              <a:gd name="connsiteY1" fmla="*/ 0 h 972457"/>
              <a:gd name="connsiteX2" fmla="*/ 1051208 w 1051208"/>
              <a:gd name="connsiteY2" fmla="*/ 972457 h 972457"/>
              <a:gd name="connsiteX3" fmla="*/ 67139 w 1051208"/>
              <a:gd name="connsiteY3" fmla="*/ 972457 h 972457"/>
              <a:gd name="connsiteX4" fmla="*/ 93265 w 1051208"/>
              <a:gd name="connsiteY4" fmla="*/ 815705 h 972457"/>
              <a:gd name="connsiteX5" fmla="*/ 107779 w 1051208"/>
              <a:gd name="connsiteY5" fmla="*/ 560253 h 972457"/>
              <a:gd name="connsiteX6" fmla="*/ 61334 w 1051208"/>
              <a:gd name="connsiteY6" fmla="*/ 72572 h 972457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31931 w 989874"/>
              <a:gd name="connsiteY4" fmla="*/ 81570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29028 w 989874"/>
              <a:gd name="connsiteY4" fmla="*/ 87666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203200 w 989874"/>
              <a:gd name="connsiteY3" fmla="*/ 1007291 h 1007291"/>
              <a:gd name="connsiteX4" fmla="*/ 29028 w 989874"/>
              <a:gd name="connsiteY4" fmla="*/ 876665 h 1007291"/>
              <a:gd name="connsiteX5" fmla="*/ 46445 w 989874"/>
              <a:gd name="connsiteY5" fmla="*/ 560253 h 1007291"/>
              <a:gd name="connsiteX6" fmla="*/ 0 w 989874"/>
              <a:gd name="connsiteY6" fmla="*/ 72572 h 1007291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484776 w 989874"/>
              <a:gd name="connsiteY3" fmla="*/ 894082 h 1007291"/>
              <a:gd name="connsiteX4" fmla="*/ 203200 w 989874"/>
              <a:gd name="connsiteY4" fmla="*/ 1007291 h 1007291"/>
              <a:gd name="connsiteX5" fmla="*/ 29028 w 989874"/>
              <a:gd name="connsiteY5" fmla="*/ 876665 h 1007291"/>
              <a:gd name="connsiteX6" fmla="*/ 46445 w 989874"/>
              <a:gd name="connsiteY6" fmla="*/ 560253 h 1007291"/>
              <a:gd name="connsiteX7" fmla="*/ 0 w 989874"/>
              <a:gd name="connsiteY7" fmla="*/ 72572 h 100729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159658 w 989874"/>
              <a:gd name="connsiteY4" fmla="*/ 986971 h 986971"/>
              <a:gd name="connsiteX5" fmla="*/ 29028 w 989874"/>
              <a:gd name="connsiteY5" fmla="*/ 876665 h 986971"/>
              <a:gd name="connsiteX6" fmla="*/ 46445 w 989874"/>
              <a:gd name="connsiteY6" fmla="*/ 560253 h 986971"/>
              <a:gd name="connsiteX7" fmla="*/ 0 w 989874"/>
              <a:gd name="connsiteY7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59658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42241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9643"/>
              <a:gd name="connsiteX1" fmla="*/ 859245 w 989874"/>
              <a:gd name="connsiteY1" fmla="*/ 0 h 989643"/>
              <a:gd name="connsiteX2" fmla="*/ 989874 w 989874"/>
              <a:gd name="connsiteY2" fmla="*/ 972457 h 989643"/>
              <a:gd name="connsiteX3" fmla="*/ 484776 w 989874"/>
              <a:gd name="connsiteY3" fmla="*/ 894082 h 989643"/>
              <a:gd name="connsiteX4" fmla="*/ 238034 w 989874"/>
              <a:gd name="connsiteY4" fmla="*/ 952139 h 989643"/>
              <a:gd name="connsiteX5" fmla="*/ 142241 w 989874"/>
              <a:gd name="connsiteY5" fmla="*/ 986971 h 989643"/>
              <a:gd name="connsiteX6" fmla="*/ 72571 w 989874"/>
              <a:gd name="connsiteY6" fmla="*/ 975362 h 989643"/>
              <a:gd name="connsiteX7" fmla="*/ 29028 w 989874"/>
              <a:gd name="connsiteY7" fmla="*/ 876665 h 989643"/>
              <a:gd name="connsiteX8" fmla="*/ 46445 w 989874"/>
              <a:gd name="connsiteY8" fmla="*/ 560253 h 989643"/>
              <a:gd name="connsiteX9" fmla="*/ 0 w 989874"/>
              <a:gd name="connsiteY9" fmla="*/ 72572 h 989643"/>
              <a:gd name="connsiteX0" fmla="*/ 0 w 989874"/>
              <a:gd name="connsiteY0" fmla="*/ 72572 h 982277"/>
              <a:gd name="connsiteX1" fmla="*/ 859245 w 989874"/>
              <a:gd name="connsiteY1" fmla="*/ 0 h 982277"/>
              <a:gd name="connsiteX2" fmla="*/ 989874 w 989874"/>
              <a:gd name="connsiteY2" fmla="*/ 972457 h 982277"/>
              <a:gd name="connsiteX3" fmla="*/ 484776 w 989874"/>
              <a:gd name="connsiteY3" fmla="*/ 894082 h 982277"/>
              <a:gd name="connsiteX4" fmla="*/ 238034 w 989874"/>
              <a:gd name="connsiteY4" fmla="*/ 952139 h 982277"/>
              <a:gd name="connsiteX5" fmla="*/ 142241 w 989874"/>
              <a:gd name="connsiteY5" fmla="*/ 966651 h 982277"/>
              <a:gd name="connsiteX6" fmla="*/ 72571 w 989874"/>
              <a:gd name="connsiteY6" fmla="*/ 975362 h 982277"/>
              <a:gd name="connsiteX7" fmla="*/ 29028 w 989874"/>
              <a:gd name="connsiteY7" fmla="*/ 876665 h 982277"/>
              <a:gd name="connsiteX8" fmla="*/ 46445 w 989874"/>
              <a:gd name="connsiteY8" fmla="*/ 560253 h 982277"/>
              <a:gd name="connsiteX9" fmla="*/ 0 w 989874"/>
              <a:gd name="connsiteY9" fmla="*/ 72572 h 982277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29028 w 989874"/>
              <a:gd name="connsiteY6" fmla="*/ 876665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40639 w 989874"/>
              <a:gd name="connsiteY6" fmla="*/ 873762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1020595"/>
              <a:gd name="connsiteX1" fmla="*/ 859245 w 989874"/>
              <a:gd name="connsiteY1" fmla="*/ 0 h 1020595"/>
              <a:gd name="connsiteX2" fmla="*/ 989874 w 989874"/>
              <a:gd name="connsiteY2" fmla="*/ 972457 h 1020595"/>
              <a:gd name="connsiteX3" fmla="*/ 696685 w 989874"/>
              <a:gd name="connsiteY3" fmla="*/ 859248 h 1020595"/>
              <a:gd name="connsiteX4" fmla="*/ 484776 w 989874"/>
              <a:gd name="connsiteY4" fmla="*/ 894082 h 1020595"/>
              <a:gd name="connsiteX5" fmla="*/ 238034 w 989874"/>
              <a:gd name="connsiteY5" fmla="*/ 952139 h 1020595"/>
              <a:gd name="connsiteX6" fmla="*/ 72571 w 989874"/>
              <a:gd name="connsiteY6" fmla="*/ 975362 h 1020595"/>
              <a:gd name="connsiteX7" fmla="*/ 40639 w 989874"/>
              <a:gd name="connsiteY7" fmla="*/ 873762 h 1020595"/>
              <a:gd name="connsiteX8" fmla="*/ 46445 w 989874"/>
              <a:gd name="connsiteY8" fmla="*/ 560253 h 1020595"/>
              <a:gd name="connsiteX9" fmla="*/ 0 w 989874"/>
              <a:gd name="connsiteY9" fmla="*/ 72572 h 1020595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696685 w 882468"/>
              <a:gd name="connsiteY3" fmla="*/ 859248 h 975362"/>
              <a:gd name="connsiteX4" fmla="*/ 484776 w 882468"/>
              <a:gd name="connsiteY4" fmla="*/ 894082 h 975362"/>
              <a:gd name="connsiteX5" fmla="*/ 238034 w 882468"/>
              <a:gd name="connsiteY5" fmla="*/ 952139 h 975362"/>
              <a:gd name="connsiteX6" fmla="*/ 72571 w 882468"/>
              <a:gd name="connsiteY6" fmla="*/ 975362 h 975362"/>
              <a:gd name="connsiteX7" fmla="*/ 40639 w 882468"/>
              <a:gd name="connsiteY7" fmla="*/ 873762 h 975362"/>
              <a:gd name="connsiteX8" fmla="*/ 46445 w 882468"/>
              <a:gd name="connsiteY8" fmla="*/ 560253 h 975362"/>
              <a:gd name="connsiteX9" fmla="*/ 0 w 882468"/>
              <a:gd name="connsiteY9" fmla="*/ 72572 h 975362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821508 w 882468"/>
              <a:gd name="connsiteY3" fmla="*/ 821511 h 975362"/>
              <a:gd name="connsiteX4" fmla="*/ 696685 w 882468"/>
              <a:gd name="connsiteY4" fmla="*/ 859248 h 975362"/>
              <a:gd name="connsiteX5" fmla="*/ 484776 w 882468"/>
              <a:gd name="connsiteY5" fmla="*/ 894082 h 975362"/>
              <a:gd name="connsiteX6" fmla="*/ 238034 w 882468"/>
              <a:gd name="connsiteY6" fmla="*/ 952139 h 975362"/>
              <a:gd name="connsiteX7" fmla="*/ 72571 w 882468"/>
              <a:gd name="connsiteY7" fmla="*/ 975362 h 975362"/>
              <a:gd name="connsiteX8" fmla="*/ 40639 w 882468"/>
              <a:gd name="connsiteY8" fmla="*/ 873762 h 975362"/>
              <a:gd name="connsiteX9" fmla="*/ 46445 w 882468"/>
              <a:gd name="connsiteY9" fmla="*/ 560253 h 975362"/>
              <a:gd name="connsiteX10" fmla="*/ 0 w 882468"/>
              <a:gd name="connsiteY10" fmla="*/ 72572 h 975362"/>
              <a:gd name="connsiteX0" fmla="*/ 0 w 859245"/>
              <a:gd name="connsiteY0" fmla="*/ 72572 h 975362"/>
              <a:gd name="connsiteX1" fmla="*/ 859245 w 859245"/>
              <a:gd name="connsiteY1" fmla="*/ 0 h 975362"/>
              <a:gd name="connsiteX2" fmla="*/ 821508 w 859245"/>
              <a:gd name="connsiteY2" fmla="*/ 821511 h 975362"/>
              <a:gd name="connsiteX3" fmla="*/ 696685 w 859245"/>
              <a:gd name="connsiteY3" fmla="*/ 859248 h 975362"/>
              <a:gd name="connsiteX4" fmla="*/ 484776 w 859245"/>
              <a:gd name="connsiteY4" fmla="*/ 894082 h 975362"/>
              <a:gd name="connsiteX5" fmla="*/ 238034 w 859245"/>
              <a:gd name="connsiteY5" fmla="*/ 952139 h 975362"/>
              <a:gd name="connsiteX6" fmla="*/ 72571 w 859245"/>
              <a:gd name="connsiteY6" fmla="*/ 975362 h 975362"/>
              <a:gd name="connsiteX7" fmla="*/ 40639 w 859245"/>
              <a:gd name="connsiteY7" fmla="*/ 873762 h 975362"/>
              <a:gd name="connsiteX8" fmla="*/ 46445 w 859245"/>
              <a:gd name="connsiteY8" fmla="*/ 560253 h 975362"/>
              <a:gd name="connsiteX9" fmla="*/ 0 w 85924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696685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6"/>
              <a:gd name="connsiteY0" fmla="*/ 72572 h 975362"/>
              <a:gd name="connsiteX1" fmla="*/ 859245 w 879566"/>
              <a:gd name="connsiteY1" fmla="*/ 0 h 975362"/>
              <a:gd name="connsiteX2" fmla="*/ 879566 w 879566"/>
              <a:gd name="connsiteY2" fmla="*/ 336733 h 975362"/>
              <a:gd name="connsiteX3" fmla="*/ 879565 w 879566"/>
              <a:gd name="connsiteY3" fmla="*/ 821511 h 975362"/>
              <a:gd name="connsiteX4" fmla="*/ 719908 w 879566"/>
              <a:gd name="connsiteY4" fmla="*/ 859248 h 975362"/>
              <a:gd name="connsiteX5" fmla="*/ 484776 w 879566"/>
              <a:gd name="connsiteY5" fmla="*/ 894082 h 975362"/>
              <a:gd name="connsiteX6" fmla="*/ 238034 w 879566"/>
              <a:gd name="connsiteY6" fmla="*/ 952139 h 975362"/>
              <a:gd name="connsiteX7" fmla="*/ 72571 w 879566"/>
              <a:gd name="connsiteY7" fmla="*/ 975362 h 975362"/>
              <a:gd name="connsiteX8" fmla="*/ 40639 w 879566"/>
              <a:gd name="connsiteY8" fmla="*/ 873762 h 975362"/>
              <a:gd name="connsiteX9" fmla="*/ 46445 w 879566"/>
              <a:gd name="connsiteY9" fmla="*/ 560253 h 975362"/>
              <a:gd name="connsiteX10" fmla="*/ 0 w 879566"/>
              <a:gd name="connsiteY10" fmla="*/ 72572 h 975362"/>
              <a:gd name="connsiteX0" fmla="*/ 0 w 879566"/>
              <a:gd name="connsiteY0" fmla="*/ 72572 h 975362"/>
              <a:gd name="connsiteX1" fmla="*/ 748936 w 879566"/>
              <a:gd name="connsiteY1" fmla="*/ 2905 h 975362"/>
              <a:gd name="connsiteX2" fmla="*/ 859245 w 879566"/>
              <a:gd name="connsiteY2" fmla="*/ 0 h 975362"/>
              <a:gd name="connsiteX3" fmla="*/ 879566 w 879566"/>
              <a:gd name="connsiteY3" fmla="*/ 336733 h 975362"/>
              <a:gd name="connsiteX4" fmla="*/ 879565 w 879566"/>
              <a:gd name="connsiteY4" fmla="*/ 821511 h 975362"/>
              <a:gd name="connsiteX5" fmla="*/ 719908 w 879566"/>
              <a:gd name="connsiteY5" fmla="*/ 859248 h 975362"/>
              <a:gd name="connsiteX6" fmla="*/ 484776 w 879566"/>
              <a:gd name="connsiteY6" fmla="*/ 894082 h 975362"/>
              <a:gd name="connsiteX7" fmla="*/ 238034 w 879566"/>
              <a:gd name="connsiteY7" fmla="*/ 952139 h 975362"/>
              <a:gd name="connsiteX8" fmla="*/ 72571 w 879566"/>
              <a:gd name="connsiteY8" fmla="*/ 975362 h 975362"/>
              <a:gd name="connsiteX9" fmla="*/ 40639 w 879566"/>
              <a:gd name="connsiteY9" fmla="*/ 873762 h 975362"/>
              <a:gd name="connsiteX10" fmla="*/ 46445 w 879566"/>
              <a:gd name="connsiteY10" fmla="*/ 560253 h 975362"/>
              <a:gd name="connsiteX11" fmla="*/ 0 w 879566"/>
              <a:gd name="connsiteY11" fmla="*/ 72572 h 975362"/>
              <a:gd name="connsiteX0" fmla="*/ 0 w 879566"/>
              <a:gd name="connsiteY0" fmla="*/ 75475 h 978265"/>
              <a:gd name="connsiteX1" fmla="*/ 748936 w 879566"/>
              <a:gd name="connsiteY1" fmla="*/ 5808 h 978265"/>
              <a:gd name="connsiteX2" fmla="*/ 850536 w 879566"/>
              <a:gd name="connsiteY2" fmla="*/ 0 h 978265"/>
              <a:gd name="connsiteX3" fmla="*/ 879566 w 879566"/>
              <a:gd name="connsiteY3" fmla="*/ 339636 h 978265"/>
              <a:gd name="connsiteX4" fmla="*/ 879565 w 879566"/>
              <a:gd name="connsiteY4" fmla="*/ 824414 h 978265"/>
              <a:gd name="connsiteX5" fmla="*/ 719908 w 879566"/>
              <a:gd name="connsiteY5" fmla="*/ 862151 h 978265"/>
              <a:gd name="connsiteX6" fmla="*/ 484776 w 879566"/>
              <a:gd name="connsiteY6" fmla="*/ 896985 h 978265"/>
              <a:gd name="connsiteX7" fmla="*/ 238034 w 879566"/>
              <a:gd name="connsiteY7" fmla="*/ 955042 h 978265"/>
              <a:gd name="connsiteX8" fmla="*/ 72571 w 879566"/>
              <a:gd name="connsiteY8" fmla="*/ 978265 h 978265"/>
              <a:gd name="connsiteX9" fmla="*/ 40639 w 879566"/>
              <a:gd name="connsiteY9" fmla="*/ 876665 h 978265"/>
              <a:gd name="connsiteX10" fmla="*/ 46445 w 879566"/>
              <a:gd name="connsiteY10" fmla="*/ 563156 h 978265"/>
              <a:gd name="connsiteX11" fmla="*/ 0 w 879566"/>
              <a:gd name="connsiteY11" fmla="*/ 75475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43542 w 882469"/>
              <a:gd name="connsiteY9" fmla="*/ 876665 h 978265"/>
              <a:gd name="connsiteX10" fmla="*/ 49348 w 882469"/>
              <a:gd name="connsiteY10" fmla="*/ 563156 h 978265"/>
              <a:gd name="connsiteX11" fmla="*/ 0 w 882469"/>
              <a:gd name="connsiteY11" fmla="*/ 98698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43542 w 882469"/>
              <a:gd name="connsiteY9" fmla="*/ 876665 h 978265"/>
              <a:gd name="connsiteX10" fmla="*/ 49348 w 882469"/>
              <a:gd name="connsiteY10" fmla="*/ 563156 h 978265"/>
              <a:gd name="connsiteX11" fmla="*/ 28451 w 882469"/>
              <a:gd name="connsiteY11" fmla="*/ 445790 h 978265"/>
              <a:gd name="connsiteX12" fmla="*/ 0 w 882469"/>
              <a:gd name="connsiteY12" fmla="*/ 98698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43542 w 882469"/>
              <a:gd name="connsiteY9" fmla="*/ 876665 h 978265"/>
              <a:gd name="connsiteX10" fmla="*/ 28451 w 882469"/>
              <a:gd name="connsiteY10" fmla="*/ 701241 h 978265"/>
              <a:gd name="connsiteX11" fmla="*/ 49348 w 882469"/>
              <a:gd name="connsiteY11" fmla="*/ 563156 h 978265"/>
              <a:gd name="connsiteX12" fmla="*/ 28451 w 882469"/>
              <a:gd name="connsiteY12" fmla="*/ 445790 h 978265"/>
              <a:gd name="connsiteX13" fmla="*/ 0 w 882469"/>
              <a:gd name="connsiteY13" fmla="*/ 98698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43542 w 882469"/>
              <a:gd name="connsiteY9" fmla="*/ 876665 h 978265"/>
              <a:gd name="connsiteX10" fmla="*/ 28451 w 882469"/>
              <a:gd name="connsiteY10" fmla="*/ 701241 h 978265"/>
              <a:gd name="connsiteX11" fmla="*/ 23222 w 882469"/>
              <a:gd name="connsiteY11" fmla="*/ 600894 h 978265"/>
              <a:gd name="connsiteX12" fmla="*/ 28451 w 882469"/>
              <a:gd name="connsiteY12" fmla="*/ 445790 h 978265"/>
              <a:gd name="connsiteX13" fmla="*/ 0 w 882469"/>
              <a:gd name="connsiteY13" fmla="*/ 98698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43542 w 882469"/>
              <a:gd name="connsiteY9" fmla="*/ 876665 h 978265"/>
              <a:gd name="connsiteX10" fmla="*/ 28451 w 882469"/>
              <a:gd name="connsiteY10" fmla="*/ 736075 h 978265"/>
              <a:gd name="connsiteX11" fmla="*/ 23222 w 882469"/>
              <a:gd name="connsiteY11" fmla="*/ 600894 h 978265"/>
              <a:gd name="connsiteX12" fmla="*/ 28451 w 882469"/>
              <a:gd name="connsiteY12" fmla="*/ 445790 h 978265"/>
              <a:gd name="connsiteX13" fmla="*/ 0 w 882469"/>
              <a:gd name="connsiteY13" fmla="*/ 98698 h 978265"/>
              <a:gd name="connsiteX0" fmla="*/ 0 w 882469"/>
              <a:gd name="connsiteY0" fmla="*/ 98698 h 978265"/>
              <a:gd name="connsiteX1" fmla="*/ 751839 w 882469"/>
              <a:gd name="connsiteY1" fmla="*/ 5808 h 978265"/>
              <a:gd name="connsiteX2" fmla="*/ 853439 w 882469"/>
              <a:gd name="connsiteY2" fmla="*/ 0 h 978265"/>
              <a:gd name="connsiteX3" fmla="*/ 882469 w 882469"/>
              <a:gd name="connsiteY3" fmla="*/ 339636 h 978265"/>
              <a:gd name="connsiteX4" fmla="*/ 882468 w 882469"/>
              <a:gd name="connsiteY4" fmla="*/ 824414 h 978265"/>
              <a:gd name="connsiteX5" fmla="*/ 722811 w 882469"/>
              <a:gd name="connsiteY5" fmla="*/ 862151 h 978265"/>
              <a:gd name="connsiteX6" fmla="*/ 487679 w 882469"/>
              <a:gd name="connsiteY6" fmla="*/ 896985 h 978265"/>
              <a:gd name="connsiteX7" fmla="*/ 240937 w 882469"/>
              <a:gd name="connsiteY7" fmla="*/ 955042 h 978265"/>
              <a:gd name="connsiteX8" fmla="*/ 75474 w 882469"/>
              <a:gd name="connsiteY8" fmla="*/ 978265 h 978265"/>
              <a:gd name="connsiteX9" fmla="*/ 26125 w 882469"/>
              <a:gd name="connsiteY9" fmla="*/ 923110 h 978265"/>
              <a:gd name="connsiteX10" fmla="*/ 28451 w 882469"/>
              <a:gd name="connsiteY10" fmla="*/ 736075 h 978265"/>
              <a:gd name="connsiteX11" fmla="*/ 23222 w 882469"/>
              <a:gd name="connsiteY11" fmla="*/ 600894 h 978265"/>
              <a:gd name="connsiteX12" fmla="*/ 28451 w 882469"/>
              <a:gd name="connsiteY12" fmla="*/ 445790 h 978265"/>
              <a:gd name="connsiteX13" fmla="*/ 0 w 882469"/>
              <a:gd name="connsiteY13" fmla="*/ 98698 h 978265"/>
              <a:gd name="connsiteX0" fmla="*/ 0 w 882469"/>
              <a:gd name="connsiteY0" fmla="*/ 98698 h 955042"/>
              <a:gd name="connsiteX1" fmla="*/ 751839 w 882469"/>
              <a:gd name="connsiteY1" fmla="*/ 5808 h 955042"/>
              <a:gd name="connsiteX2" fmla="*/ 853439 w 882469"/>
              <a:gd name="connsiteY2" fmla="*/ 0 h 955042"/>
              <a:gd name="connsiteX3" fmla="*/ 882469 w 882469"/>
              <a:gd name="connsiteY3" fmla="*/ 339636 h 955042"/>
              <a:gd name="connsiteX4" fmla="*/ 882468 w 882469"/>
              <a:gd name="connsiteY4" fmla="*/ 824414 h 955042"/>
              <a:gd name="connsiteX5" fmla="*/ 722811 w 882469"/>
              <a:gd name="connsiteY5" fmla="*/ 862151 h 955042"/>
              <a:gd name="connsiteX6" fmla="*/ 487679 w 882469"/>
              <a:gd name="connsiteY6" fmla="*/ 896985 h 955042"/>
              <a:gd name="connsiteX7" fmla="*/ 240937 w 882469"/>
              <a:gd name="connsiteY7" fmla="*/ 955042 h 955042"/>
              <a:gd name="connsiteX8" fmla="*/ 101600 w 882469"/>
              <a:gd name="connsiteY8" fmla="*/ 920207 h 955042"/>
              <a:gd name="connsiteX9" fmla="*/ 26125 w 882469"/>
              <a:gd name="connsiteY9" fmla="*/ 923110 h 955042"/>
              <a:gd name="connsiteX10" fmla="*/ 28451 w 882469"/>
              <a:gd name="connsiteY10" fmla="*/ 736075 h 955042"/>
              <a:gd name="connsiteX11" fmla="*/ 23222 w 882469"/>
              <a:gd name="connsiteY11" fmla="*/ 600894 h 955042"/>
              <a:gd name="connsiteX12" fmla="*/ 28451 w 882469"/>
              <a:gd name="connsiteY12" fmla="*/ 445790 h 955042"/>
              <a:gd name="connsiteX13" fmla="*/ 0 w 882469"/>
              <a:gd name="connsiteY13" fmla="*/ 98698 h 955042"/>
              <a:gd name="connsiteX0" fmla="*/ 0 w 882469"/>
              <a:gd name="connsiteY0" fmla="*/ 98698 h 955042"/>
              <a:gd name="connsiteX1" fmla="*/ 751839 w 882469"/>
              <a:gd name="connsiteY1" fmla="*/ 5808 h 955042"/>
              <a:gd name="connsiteX2" fmla="*/ 853439 w 882469"/>
              <a:gd name="connsiteY2" fmla="*/ 0 h 955042"/>
              <a:gd name="connsiteX3" fmla="*/ 882469 w 882469"/>
              <a:gd name="connsiteY3" fmla="*/ 339636 h 955042"/>
              <a:gd name="connsiteX4" fmla="*/ 882468 w 882469"/>
              <a:gd name="connsiteY4" fmla="*/ 824414 h 955042"/>
              <a:gd name="connsiteX5" fmla="*/ 722811 w 882469"/>
              <a:gd name="connsiteY5" fmla="*/ 862151 h 955042"/>
              <a:gd name="connsiteX6" fmla="*/ 487679 w 882469"/>
              <a:gd name="connsiteY6" fmla="*/ 896985 h 955042"/>
              <a:gd name="connsiteX7" fmla="*/ 240937 w 882469"/>
              <a:gd name="connsiteY7" fmla="*/ 955042 h 955042"/>
              <a:gd name="connsiteX8" fmla="*/ 101600 w 882469"/>
              <a:gd name="connsiteY8" fmla="*/ 920207 h 955042"/>
              <a:gd name="connsiteX9" fmla="*/ 28451 w 882469"/>
              <a:gd name="connsiteY9" fmla="*/ 736075 h 955042"/>
              <a:gd name="connsiteX10" fmla="*/ 23222 w 882469"/>
              <a:gd name="connsiteY10" fmla="*/ 600894 h 955042"/>
              <a:gd name="connsiteX11" fmla="*/ 28451 w 882469"/>
              <a:gd name="connsiteY11" fmla="*/ 445790 h 955042"/>
              <a:gd name="connsiteX12" fmla="*/ 0 w 882469"/>
              <a:gd name="connsiteY12" fmla="*/ 98698 h 955042"/>
              <a:gd name="connsiteX0" fmla="*/ 0 w 882469"/>
              <a:gd name="connsiteY0" fmla="*/ 98698 h 955042"/>
              <a:gd name="connsiteX1" fmla="*/ 751839 w 882469"/>
              <a:gd name="connsiteY1" fmla="*/ 5808 h 955042"/>
              <a:gd name="connsiteX2" fmla="*/ 853439 w 882469"/>
              <a:gd name="connsiteY2" fmla="*/ 0 h 955042"/>
              <a:gd name="connsiteX3" fmla="*/ 882469 w 882469"/>
              <a:gd name="connsiteY3" fmla="*/ 339636 h 955042"/>
              <a:gd name="connsiteX4" fmla="*/ 882468 w 882469"/>
              <a:gd name="connsiteY4" fmla="*/ 824414 h 955042"/>
              <a:gd name="connsiteX5" fmla="*/ 722811 w 882469"/>
              <a:gd name="connsiteY5" fmla="*/ 862151 h 955042"/>
              <a:gd name="connsiteX6" fmla="*/ 487679 w 882469"/>
              <a:gd name="connsiteY6" fmla="*/ 896985 h 955042"/>
              <a:gd name="connsiteX7" fmla="*/ 240937 w 882469"/>
              <a:gd name="connsiteY7" fmla="*/ 955042 h 955042"/>
              <a:gd name="connsiteX8" fmla="*/ 29029 w 882469"/>
              <a:gd name="connsiteY8" fmla="*/ 937624 h 955042"/>
              <a:gd name="connsiteX9" fmla="*/ 28451 w 882469"/>
              <a:gd name="connsiteY9" fmla="*/ 736075 h 955042"/>
              <a:gd name="connsiteX10" fmla="*/ 23222 w 882469"/>
              <a:gd name="connsiteY10" fmla="*/ 600894 h 955042"/>
              <a:gd name="connsiteX11" fmla="*/ 28451 w 882469"/>
              <a:gd name="connsiteY11" fmla="*/ 445790 h 955042"/>
              <a:gd name="connsiteX12" fmla="*/ 0 w 882469"/>
              <a:gd name="connsiteY12" fmla="*/ 98698 h 955042"/>
              <a:gd name="connsiteX0" fmla="*/ 0 w 882469"/>
              <a:gd name="connsiteY0" fmla="*/ 98698 h 955042"/>
              <a:gd name="connsiteX1" fmla="*/ 751839 w 882469"/>
              <a:gd name="connsiteY1" fmla="*/ 5808 h 955042"/>
              <a:gd name="connsiteX2" fmla="*/ 853439 w 882469"/>
              <a:gd name="connsiteY2" fmla="*/ 0 h 955042"/>
              <a:gd name="connsiteX3" fmla="*/ 882469 w 882469"/>
              <a:gd name="connsiteY3" fmla="*/ 339636 h 955042"/>
              <a:gd name="connsiteX4" fmla="*/ 882468 w 882469"/>
              <a:gd name="connsiteY4" fmla="*/ 824414 h 955042"/>
              <a:gd name="connsiteX5" fmla="*/ 722811 w 882469"/>
              <a:gd name="connsiteY5" fmla="*/ 862151 h 955042"/>
              <a:gd name="connsiteX6" fmla="*/ 487679 w 882469"/>
              <a:gd name="connsiteY6" fmla="*/ 896985 h 955042"/>
              <a:gd name="connsiteX7" fmla="*/ 240937 w 882469"/>
              <a:gd name="connsiteY7" fmla="*/ 955042 h 955042"/>
              <a:gd name="connsiteX8" fmla="*/ 29029 w 882469"/>
              <a:gd name="connsiteY8" fmla="*/ 937624 h 955042"/>
              <a:gd name="connsiteX9" fmla="*/ 19742 w 882469"/>
              <a:gd name="connsiteY9" fmla="*/ 744783 h 955042"/>
              <a:gd name="connsiteX10" fmla="*/ 23222 w 882469"/>
              <a:gd name="connsiteY10" fmla="*/ 600894 h 955042"/>
              <a:gd name="connsiteX11" fmla="*/ 28451 w 882469"/>
              <a:gd name="connsiteY11" fmla="*/ 445790 h 955042"/>
              <a:gd name="connsiteX12" fmla="*/ 0 w 882469"/>
              <a:gd name="connsiteY12" fmla="*/ 98698 h 955042"/>
              <a:gd name="connsiteX0" fmla="*/ 0 w 882469"/>
              <a:gd name="connsiteY0" fmla="*/ 98698 h 955042"/>
              <a:gd name="connsiteX1" fmla="*/ 751839 w 882469"/>
              <a:gd name="connsiteY1" fmla="*/ 5808 h 955042"/>
              <a:gd name="connsiteX2" fmla="*/ 853439 w 882469"/>
              <a:gd name="connsiteY2" fmla="*/ 0 h 955042"/>
              <a:gd name="connsiteX3" fmla="*/ 882469 w 882469"/>
              <a:gd name="connsiteY3" fmla="*/ 339636 h 955042"/>
              <a:gd name="connsiteX4" fmla="*/ 882468 w 882469"/>
              <a:gd name="connsiteY4" fmla="*/ 824414 h 955042"/>
              <a:gd name="connsiteX5" fmla="*/ 722811 w 882469"/>
              <a:gd name="connsiteY5" fmla="*/ 862151 h 955042"/>
              <a:gd name="connsiteX6" fmla="*/ 487679 w 882469"/>
              <a:gd name="connsiteY6" fmla="*/ 896985 h 955042"/>
              <a:gd name="connsiteX7" fmla="*/ 240937 w 882469"/>
              <a:gd name="connsiteY7" fmla="*/ 955042 h 955042"/>
              <a:gd name="connsiteX8" fmla="*/ 29029 w 882469"/>
              <a:gd name="connsiteY8" fmla="*/ 937624 h 955042"/>
              <a:gd name="connsiteX9" fmla="*/ 19742 w 882469"/>
              <a:gd name="connsiteY9" fmla="*/ 744783 h 955042"/>
              <a:gd name="connsiteX10" fmla="*/ 23222 w 882469"/>
              <a:gd name="connsiteY10" fmla="*/ 600894 h 955042"/>
              <a:gd name="connsiteX11" fmla="*/ 22645 w 882469"/>
              <a:gd name="connsiteY11" fmla="*/ 457401 h 955042"/>
              <a:gd name="connsiteX12" fmla="*/ 0 w 882469"/>
              <a:gd name="connsiteY12" fmla="*/ 98698 h 955042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882468 w 882469"/>
              <a:gd name="connsiteY4" fmla="*/ 824414 h 937624"/>
              <a:gd name="connsiteX5" fmla="*/ 722811 w 882469"/>
              <a:gd name="connsiteY5" fmla="*/ 862151 h 937624"/>
              <a:gd name="connsiteX6" fmla="*/ 487679 w 882469"/>
              <a:gd name="connsiteY6" fmla="*/ 896985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882468 w 882469"/>
              <a:gd name="connsiteY4" fmla="*/ 824414 h 937624"/>
              <a:gd name="connsiteX5" fmla="*/ 722811 w 882469"/>
              <a:gd name="connsiteY5" fmla="*/ 862151 h 937624"/>
              <a:gd name="connsiteX6" fmla="*/ 452845 w 882469"/>
              <a:gd name="connsiteY6" fmla="*/ 836025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722811 w 882469"/>
              <a:gd name="connsiteY5" fmla="*/ 862151 h 937624"/>
              <a:gd name="connsiteX6" fmla="*/ 452845 w 882469"/>
              <a:gd name="connsiteY6" fmla="*/ 836025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522514 w 882469"/>
              <a:gd name="connsiteY5" fmla="*/ 635729 h 937624"/>
              <a:gd name="connsiteX6" fmla="*/ 452845 w 882469"/>
              <a:gd name="connsiteY6" fmla="*/ 836025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522514 w 882469"/>
              <a:gd name="connsiteY5" fmla="*/ 635729 h 937624"/>
              <a:gd name="connsiteX6" fmla="*/ 438331 w 882469"/>
              <a:gd name="connsiteY6" fmla="*/ 804094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522514 w 882469"/>
              <a:gd name="connsiteY5" fmla="*/ 635729 h 937624"/>
              <a:gd name="connsiteX6" fmla="*/ 438331 w 882469"/>
              <a:gd name="connsiteY6" fmla="*/ 804094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505097 w 882469"/>
              <a:gd name="connsiteY5" fmla="*/ 690884 h 937624"/>
              <a:gd name="connsiteX6" fmla="*/ 438331 w 882469"/>
              <a:gd name="connsiteY6" fmla="*/ 804094 h 937624"/>
              <a:gd name="connsiteX7" fmla="*/ 278674 w 882469"/>
              <a:gd name="connsiteY7" fmla="*/ 885373 h 937624"/>
              <a:gd name="connsiteX8" fmla="*/ 29029 w 882469"/>
              <a:gd name="connsiteY8" fmla="*/ 937624 h 937624"/>
              <a:gd name="connsiteX9" fmla="*/ 19742 w 882469"/>
              <a:gd name="connsiteY9" fmla="*/ 744783 h 937624"/>
              <a:gd name="connsiteX10" fmla="*/ 23222 w 882469"/>
              <a:gd name="connsiteY10" fmla="*/ 600894 h 937624"/>
              <a:gd name="connsiteX11" fmla="*/ 22645 w 882469"/>
              <a:gd name="connsiteY11" fmla="*/ 457401 h 937624"/>
              <a:gd name="connsiteX12" fmla="*/ 0 w 882469"/>
              <a:gd name="connsiteY12" fmla="*/ 98698 h 937624"/>
              <a:gd name="connsiteX0" fmla="*/ 0 w 882469"/>
              <a:gd name="connsiteY0" fmla="*/ 98698 h 937624"/>
              <a:gd name="connsiteX1" fmla="*/ 751839 w 882469"/>
              <a:gd name="connsiteY1" fmla="*/ 5808 h 937624"/>
              <a:gd name="connsiteX2" fmla="*/ 853439 w 882469"/>
              <a:gd name="connsiteY2" fmla="*/ 0 h 937624"/>
              <a:gd name="connsiteX3" fmla="*/ 882469 w 882469"/>
              <a:gd name="connsiteY3" fmla="*/ 339636 h 937624"/>
              <a:gd name="connsiteX4" fmla="*/ 563154 w 882469"/>
              <a:gd name="connsiteY4" fmla="*/ 458654 h 937624"/>
              <a:gd name="connsiteX5" fmla="*/ 438331 w 882469"/>
              <a:gd name="connsiteY5" fmla="*/ 804094 h 937624"/>
              <a:gd name="connsiteX6" fmla="*/ 278674 w 882469"/>
              <a:gd name="connsiteY6" fmla="*/ 885373 h 937624"/>
              <a:gd name="connsiteX7" fmla="*/ 29029 w 882469"/>
              <a:gd name="connsiteY7" fmla="*/ 937624 h 937624"/>
              <a:gd name="connsiteX8" fmla="*/ 19742 w 882469"/>
              <a:gd name="connsiteY8" fmla="*/ 744783 h 937624"/>
              <a:gd name="connsiteX9" fmla="*/ 23222 w 882469"/>
              <a:gd name="connsiteY9" fmla="*/ 600894 h 937624"/>
              <a:gd name="connsiteX10" fmla="*/ 22645 w 882469"/>
              <a:gd name="connsiteY10" fmla="*/ 457401 h 937624"/>
              <a:gd name="connsiteX11" fmla="*/ 0 w 882469"/>
              <a:gd name="connsiteY11" fmla="*/ 98698 h 937624"/>
              <a:gd name="connsiteX0" fmla="*/ 0 w 882469"/>
              <a:gd name="connsiteY0" fmla="*/ 92890 h 931816"/>
              <a:gd name="connsiteX1" fmla="*/ 751839 w 882469"/>
              <a:gd name="connsiteY1" fmla="*/ 0 h 931816"/>
              <a:gd name="connsiteX2" fmla="*/ 882469 w 882469"/>
              <a:gd name="connsiteY2" fmla="*/ 333828 h 931816"/>
              <a:gd name="connsiteX3" fmla="*/ 563154 w 882469"/>
              <a:gd name="connsiteY3" fmla="*/ 452846 h 931816"/>
              <a:gd name="connsiteX4" fmla="*/ 438331 w 882469"/>
              <a:gd name="connsiteY4" fmla="*/ 798286 h 931816"/>
              <a:gd name="connsiteX5" fmla="*/ 278674 w 882469"/>
              <a:gd name="connsiteY5" fmla="*/ 879565 h 931816"/>
              <a:gd name="connsiteX6" fmla="*/ 29029 w 882469"/>
              <a:gd name="connsiteY6" fmla="*/ 931816 h 931816"/>
              <a:gd name="connsiteX7" fmla="*/ 19742 w 882469"/>
              <a:gd name="connsiteY7" fmla="*/ 738975 h 931816"/>
              <a:gd name="connsiteX8" fmla="*/ 23222 w 882469"/>
              <a:gd name="connsiteY8" fmla="*/ 595086 h 931816"/>
              <a:gd name="connsiteX9" fmla="*/ 22645 w 882469"/>
              <a:gd name="connsiteY9" fmla="*/ 451593 h 931816"/>
              <a:gd name="connsiteX10" fmla="*/ 0 w 882469"/>
              <a:gd name="connsiteY10" fmla="*/ 92890 h 931816"/>
              <a:gd name="connsiteX0" fmla="*/ 0 w 882469"/>
              <a:gd name="connsiteY0" fmla="*/ 92890 h 931816"/>
              <a:gd name="connsiteX1" fmla="*/ 411628 w 882469"/>
              <a:gd name="connsiteY1" fmla="*/ 50999 h 931816"/>
              <a:gd name="connsiteX2" fmla="*/ 751839 w 882469"/>
              <a:gd name="connsiteY2" fmla="*/ 0 h 931816"/>
              <a:gd name="connsiteX3" fmla="*/ 882469 w 882469"/>
              <a:gd name="connsiteY3" fmla="*/ 333828 h 931816"/>
              <a:gd name="connsiteX4" fmla="*/ 563154 w 882469"/>
              <a:gd name="connsiteY4" fmla="*/ 452846 h 931816"/>
              <a:gd name="connsiteX5" fmla="*/ 438331 w 882469"/>
              <a:gd name="connsiteY5" fmla="*/ 798286 h 931816"/>
              <a:gd name="connsiteX6" fmla="*/ 278674 w 882469"/>
              <a:gd name="connsiteY6" fmla="*/ 879565 h 931816"/>
              <a:gd name="connsiteX7" fmla="*/ 29029 w 882469"/>
              <a:gd name="connsiteY7" fmla="*/ 931816 h 931816"/>
              <a:gd name="connsiteX8" fmla="*/ 19742 w 882469"/>
              <a:gd name="connsiteY8" fmla="*/ 738975 h 931816"/>
              <a:gd name="connsiteX9" fmla="*/ 23222 w 882469"/>
              <a:gd name="connsiteY9" fmla="*/ 595086 h 931816"/>
              <a:gd name="connsiteX10" fmla="*/ 22645 w 882469"/>
              <a:gd name="connsiteY10" fmla="*/ 451593 h 931816"/>
              <a:gd name="connsiteX11" fmla="*/ 0 w 882469"/>
              <a:gd name="connsiteY11" fmla="*/ 92890 h 931816"/>
              <a:gd name="connsiteX0" fmla="*/ 0 w 882469"/>
              <a:gd name="connsiteY0" fmla="*/ 92890 h 931816"/>
              <a:gd name="connsiteX1" fmla="*/ 411628 w 882469"/>
              <a:gd name="connsiteY1" fmla="*/ 50999 h 931816"/>
              <a:gd name="connsiteX2" fmla="*/ 504519 w 882469"/>
              <a:gd name="connsiteY2" fmla="*/ 1650 h 931816"/>
              <a:gd name="connsiteX3" fmla="*/ 751839 w 882469"/>
              <a:gd name="connsiteY3" fmla="*/ 0 h 931816"/>
              <a:gd name="connsiteX4" fmla="*/ 882469 w 882469"/>
              <a:gd name="connsiteY4" fmla="*/ 333828 h 931816"/>
              <a:gd name="connsiteX5" fmla="*/ 563154 w 882469"/>
              <a:gd name="connsiteY5" fmla="*/ 452846 h 931816"/>
              <a:gd name="connsiteX6" fmla="*/ 438331 w 882469"/>
              <a:gd name="connsiteY6" fmla="*/ 798286 h 931816"/>
              <a:gd name="connsiteX7" fmla="*/ 278674 w 882469"/>
              <a:gd name="connsiteY7" fmla="*/ 879565 h 931816"/>
              <a:gd name="connsiteX8" fmla="*/ 29029 w 882469"/>
              <a:gd name="connsiteY8" fmla="*/ 931816 h 931816"/>
              <a:gd name="connsiteX9" fmla="*/ 19742 w 882469"/>
              <a:gd name="connsiteY9" fmla="*/ 738975 h 931816"/>
              <a:gd name="connsiteX10" fmla="*/ 23222 w 882469"/>
              <a:gd name="connsiteY10" fmla="*/ 595086 h 931816"/>
              <a:gd name="connsiteX11" fmla="*/ 22645 w 882469"/>
              <a:gd name="connsiteY11" fmla="*/ 451593 h 931816"/>
              <a:gd name="connsiteX12" fmla="*/ 0 w 882469"/>
              <a:gd name="connsiteY12" fmla="*/ 92890 h 931816"/>
              <a:gd name="connsiteX0" fmla="*/ 0 w 882469"/>
              <a:gd name="connsiteY0" fmla="*/ 140588 h 979514"/>
              <a:gd name="connsiteX1" fmla="*/ 411628 w 882469"/>
              <a:gd name="connsiteY1" fmla="*/ 98697 h 979514"/>
              <a:gd name="connsiteX2" fmla="*/ 504519 w 882469"/>
              <a:gd name="connsiteY2" fmla="*/ 49348 h 979514"/>
              <a:gd name="connsiteX3" fmla="*/ 533548 w 882469"/>
              <a:gd name="connsiteY3" fmla="*/ 0 h 979514"/>
              <a:gd name="connsiteX4" fmla="*/ 751839 w 882469"/>
              <a:gd name="connsiteY4" fmla="*/ 47698 h 979514"/>
              <a:gd name="connsiteX5" fmla="*/ 882469 w 882469"/>
              <a:gd name="connsiteY5" fmla="*/ 381526 h 979514"/>
              <a:gd name="connsiteX6" fmla="*/ 563154 w 882469"/>
              <a:gd name="connsiteY6" fmla="*/ 500544 h 979514"/>
              <a:gd name="connsiteX7" fmla="*/ 438331 w 882469"/>
              <a:gd name="connsiteY7" fmla="*/ 845984 h 979514"/>
              <a:gd name="connsiteX8" fmla="*/ 278674 w 882469"/>
              <a:gd name="connsiteY8" fmla="*/ 927263 h 979514"/>
              <a:gd name="connsiteX9" fmla="*/ 29029 w 882469"/>
              <a:gd name="connsiteY9" fmla="*/ 979514 h 979514"/>
              <a:gd name="connsiteX10" fmla="*/ 19742 w 882469"/>
              <a:gd name="connsiteY10" fmla="*/ 786673 h 979514"/>
              <a:gd name="connsiteX11" fmla="*/ 23222 w 882469"/>
              <a:gd name="connsiteY11" fmla="*/ 642784 h 979514"/>
              <a:gd name="connsiteX12" fmla="*/ 22645 w 882469"/>
              <a:gd name="connsiteY12" fmla="*/ 499291 h 979514"/>
              <a:gd name="connsiteX13" fmla="*/ 0 w 882469"/>
              <a:gd name="connsiteY13" fmla="*/ 140588 h 979514"/>
              <a:gd name="connsiteX0" fmla="*/ 0 w 882469"/>
              <a:gd name="connsiteY0" fmla="*/ 140588 h 979514"/>
              <a:gd name="connsiteX1" fmla="*/ 411628 w 882469"/>
              <a:gd name="connsiteY1" fmla="*/ 98697 h 979514"/>
              <a:gd name="connsiteX2" fmla="*/ 504519 w 882469"/>
              <a:gd name="connsiteY2" fmla="*/ 49348 h 979514"/>
              <a:gd name="connsiteX3" fmla="*/ 533548 w 882469"/>
              <a:gd name="connsiteY3" fmla="*/ 0 h 979514"/>
              <a:gd name="connsiteX4" fmla="*/ 566056 w 882469"/>
              <a:gd name="connsiteY4" fmla="*/ 88338 h 979514"/>
              <a:gd name="connsiteX5" fmla="*/ 882469 w 882469"/>
              <a:gd name="connsiteY5" fmla="*/ 381526 h 979514"/>
              <a:gd name="connsiteX6" fmla="*/ 563154 w 882469"/>
              <a:gd name="connsiteY6" fmla="*/ 500544 h 979514"/>
              <a:gd name="connsiteX7" fmla="*/ 438331 w 882469"/>
              <a:gd name="connsiteY7" fmla="*/ 845984 h 979514"/>
              <a:gd name="connsiteX8" fmla="*/ 278674 w 882469"/>
              <a:gd name="connsiteY8" fmla="*/ 927263 h 979514"/>
              <a:gd name="connsiteX9" fmla="*/ 29029 w 882469"/>
              <a:gd name="connsiteY9" fmla="*/ 979514 h 979514"/>
              <a:gd name="connsiteX10" fmla="*/ 19742 w 882469"/>
              <a:gd name="connsiteY10" fmla="*/ 786673 h 979514"/>
              <a:gd name="connsiteX11" fmla="*/ 23222 w 882469"/>
              <a:gd name="connsiteY11" fmla="*/ 642784 h 979514"/>
              <a:gd name="connsiteX12" fmla="*/ 22645 w 882469"/>
              <a:gd name="connsiteY12" fmla="*/ 499291 h 979514"/>
              <a:gd name="connsiteX13" fmla="*/ 0 w 882469"/>
              <a:gd name="connsiteY13" fmla="*/ 140588 h 979514"/>
              <a:gd name="connsiteX0" fmla="*/ 0 w 882469"/>
              <a:gd name="connsiteY0" fmla="*/ 140588 h 979514"/>
              <a:gd name="connsiteX1" fmla="*/ 411628 w 882469"/>
              <a:gd name="connsiteY1" fmla="*/ 98697 h 979514"/>
              <a:gd name="connsiteX2" fmla="*/ 504519 w 882469"/>
              <a:gd name="connsiteY2" fmla="*/ 49348 h 979514"/>
              <a:gd name="connsiteX3" fmla="*/ 533548 w 882469"/>
              <a:gd name="connsiteY3" fmla="*/ 0 h 979514"/>
              <a:gd name="connsiteX4" fmla="*/ 566056 w 882469"/>
              <a:gd name="connsiteY4" fmla="*/ 88338 h 979514"/>
              <a:gd name="connsiteX5" fmla="*/ 626439 w 882469"/>
              <a:gd name="connsiteY5" fmla="*/ 177074 h 979514"/>
              <a:gd name="connsiteX6" fmla="*/ 882469 w 882469"/>
              <a:gd name="connsiteY6" fmla="*/ 381526 h 979514"/>
              <a:gd name="connsiteX7" fmla="*/ 563154 w 882469"/>
              <a:gd name="connsiteY7" fmla="*/ 500544 h 979514"/>
              <a:gd name="connsiteX8" fmla="*/ 438331 w 882469"/>
              <a:gd name="connsiteY8" fmla="*/ 845984 h 979514"/>
              <a:gd name="connsiteX9" fmla="*/ 278674 w 882469"/>
              <a:gd name="connsiteY9" fmla="*/ 927263 h 979514"/>
              <a:gd name="connsiteX10" fmla="*/ 29029 w 882469"/>
              <a:gd name="connsiteY10" fmla="*/ 979514 h 979514"/>
              <a:gd name="connsiteX11" fmla="*/ 19742 w 882469"/>
              <a:gd name="connsiteY11" fmla="*/ 786673 h 979514"/>
              <a:gd name="connsiteX12" fmla="*/ 23222 w 882469"/>
              <a:gd name="connsiteY12" fmla="*/ 642784 h 979514"/>
              <a:gd name="connsiteX13" fmla="*/ 22645 w 882469"/>
              <a:gd name="connsiteY13" fmla="*/ 499291 h 979514"/>
              <a:gd name="connsiteX14" fmla="*/ 0 w 882469"/>
              <a:gd name="connsiteY14" fmla="*/ 140588 h 979514"/>
              <a:gd name="connsiteX0" fmla="*/ 0 w 882469"/>
              <a:gd name="connsiteY0" fmla="*/ 140588 h 979514"/>
              <a:gd name="connsiteX1" fmla="*/ 411628 w 882469"/>
              <a:gd name="connsiteY1" fmla="*/ 98697 h 979514"/>
              <a:gd name="connsiteX2" fmla="*/ 504519 w 882469"/>
              <a:gd name="connsiteY2" fmla="*/ 49348 h 979514"/>
              <a:gd name="connsiteX3" fmla="*/ 533548 w 882469"/>
              <a:gd name="connsiteY3" fmla="*/ 0 h 979514"/>
              <a:gd name="connsiteX4" fmla="*/ 566056 w 882469"/>
              <a:gd name="connsiteY4" fmla="*/ 88338 h 979514"/>
              <a:gd name="connsiteX5" fmla="*/ 626439 w 882469"/>
              <a:gd name="connsiteY5" fmla="*/ 177074 h 979514"/>
              <a:gd name="connsiteX6" fmla="*/ 643856 w 882469"/>
              <a:gd name="connsiteY6" fmla="*/ 348343 h 979514"/>
              <a:gd name="connsiteX7" fmla="*/ 882469 w 882469"/>
              <a:gd name="connsiteY7" fmla="*/ 381526 h 979514"/>
              <a:gd name="connsiteX8" fmla="*/ 563154 w 882469"/>
              <a:gd name="connsiteY8" fmla="*/ 500544 h 979514"/>
              <a:gd name="connsiteX9" fmla="*/ 438331 w 882469"/>
              <a:gd name="connsiteY9" fmla="*/ 845984 h 979514"/>
              <a:gd name="connsiteX10" fmla="*/ 278674 w 882469"/>
              <a:gd name="connsiteY10" fmla="*/ 927263 h 979514"/>
              <a:gd name="connsiteX11" fmla="*/ 29029 w 882469"/>
              <a:gd name="connsiteY11" fmla="*/ 979514 h 979514"/>
              <a:gd name="connsiteX12" fmla="*/ 19742 w 882469"/>
              <a:gd name="connsiteY12" fmla="*/ 786673 h 979514"/>
              <a:gd name="connsiteX13" fmla="*/ 23222 w 882469"/>
              <a:gd name="connsiteY13" fmla="*/ 642784 h 979514"/>
              <a:gd name="connsiteX14" fmla="*/ 22645 w 882469"/>
              <a:gd name="connsiteY14" fmla="*/ 499291 h 979514"/>
              <a:gd name="connsiteX15" fmla="*/ 0 w 882469"/>
              <a:gd name="connsiteY15" fmla="*/ 140588 h 979514"/>
              <a:gd name="connsiteX0" fmla="*/ 0 w 643856"/>
              <a:gd name="connsiteY0" fmla="*/ 140588 h 979514"/>
              <a:gd name="connsiteX1" fmla="*/ 411628 w 643856"/>
              <a:gd name="connsiteY1" fmla="*/ 98697 h 979514"/>
              <a:gd name="connsiteX2" fmla="*/ 504519 w 643856"/>
              <a:gd name="connsiteY2" fmla="*/ 49348 h 979514"/>
              <a:gd name="connsiteX3" fmla="*/ 533548 w 643856"/>
              <a:gd name="connsiteY3" fmla="*/ 0 h 979514"/>
              <a:gd name="connsiteX4" fmla="*/ 566056 w 643856"/>
              <a:gd name="connsiteY4" fmla="*/ 88338 h 979514"/>
              <a:gd name="connsiteX5" fmla="*/ 626439 w 643856"/>
              <a:gd name="connsiteY5" fmla="*/ 177074 h 979514"/>
              <a:gd name="connsiteX6" fmla="*/ 643856 w 643856"/>
              <a:gd name="connsiteY6" fmla="*/ 348343 h 979514"/>
              <a:gd name="connsiteX7" fmla="*/ 563154 w 643856"/>
              <a:gd name="connsiteY7" fmla="*/ 500544 h 979514"/>
              <a:gd name="connsiteX8" fmla="*/ 438331 w 643856"/>
              <a:gd name="connsiteY8" fmla="*/ 845984 h 979514"/>
              <a:gd name="connsiteX9" fmla="*/ 278674 w 643856"/>
              <a:gd name="connsiteY9" fmla="*/ 927263 h 979514"/>
              <a:gd name="connsiteX10" fmla="*/ 29029 w 643856"/>
              <a:gd name="connsiteY10" fmla="*/ 979514 h 979514"/>
              <a:gd name="connsiteX11" fmla="*/ 19742 w 643856"/>
              <a:gd name="connsiteY11" fmla="*/ 786673 h 979514"/>
              <a:gd name="connsiteX12" fmla="*/ 23222 w 643856"/>
              <a:gd name="connsiteY12" fmla="*/ 642784 h 979514"/>
              <a:gd name="connsiteX13" fmla="*/ 22645 w 643856"/>
              <a:gd name="connsiteY13" fmla="*/ 499291 h 979514"/>
              <a:gd name="connsiteX14" fmla="*/ 0 w 643856"/>
              <a:gd name="connsiteY14" fmla="*/ 140588 h 979514"/>
              <a:gd name="connsiteX0" fmla="*/ 0 w 652226"/>
              <a:gd name="connsiteY0" fmla="*/ 140588 h 979514"/>
              <a:gd name="connsiteX1" fmla="*/ 411628 w 652226"/>
              <a:gd name="connsiteY1" fmla="*/ 98697 h 979514"/>
              <a:gd name="connsiteX2" fmla="*/ 504519 w 652226"/>
              <a:gd name="connsiteY2" fmla="*/ 49348 h 979514"/>
              <a:gd name="connsiteX3" fmla="*/ 533548 w 652226"/>
              <a:gd name="connsiteY3" fmla="*/ 0 h 979514"/>
              <a:gd name="connsiteX4" fmla="*/ 566056 w 652226"/>
              <a:gd name="connsiteY4" fmla="*/ 88338 h 979514"/>
              <a:gd name="connsiteX5" fmla="*/ 626439 w 652226"/>
              <a:gd name="connsiteY5" fmla="*/ 177074 h 979514"/>
              <a:gd name="connsiteX6" fmla="*/ 649662 w 652226"/>
              <a:gd name="connsiteY6" fmla="*/ 275771 h 979514"/>
              <a:gd name="connsiteX7" fmla="*/ 643856 w 652226"/>
              <a:gd name="connsiteY7" fmla="*/ 348343 h 979514"/>
              <a:gd name="connsiteX8" fmla="*/ 563154 w 652226"/>
              <a:gd name="connsiteY8" fmla="*/ 500544 h 979514"/>
              <a:gd name="connsiteX9" fmla="*/ 438331 w 652226"/>
              <a:gd name="connsiteY9" fmla="*/ 845984 h 979514"/>
              <a:gd name="connsiteX10" fmla="*/ 278674 w 652226"/>
              <a:gd name="connsiteY10" fmla="*/ 927263 h 979514"/>
              <a:gd name="connsiteX11" fmla="*/ 29029 w 652226"/>
              <a:gd name="connsiteY11" fmla="*/ 979514 h 979514"/>
              <a:gd name="connsiteX12" fmla="*/ 19742 w 652226"/>
              <a:gd name="connsiteY12" fmla="*/ 786673 h 979514"/>
              <a:gd name="connsiteX13" fmla="*/ 23222 w 652226"/>
              <a:gd name="connsiteY13" fmla="*/ 642784 h 979514"/>
              <a:gd name="connsiteX14" fmla="*/ 22645 w 652226"/>
              <a:gd name="connsiteY14" fmla="*/ 499291 h 979514"/>
              <a:gd name="connsiteX15" fmla="*/ 0 w 652226"/>
              <a:gd name="connsiteY15" fmla="*/ 140588 h 97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2226" h="979514">
                <a:moveTo>
                  <a:pt x="0" y="140588"/>
                </a:moveTo>
                <a:cubicBezTo>
                  <a:pt x="135274" y="121786"/>
                  <a:pt x="276354" y="117499"/>
                  <a:pt x="411628" y="98697"/>
                </a:cubicBezTo>
                <a:cubicBezTo>
                  <a:pt x="438721" y="93859"/>
                  <a:pt x="477426" y="54186"/>
                  <a:pt x="504519" y="49348"/>
                </a:cubicBezTo>
                <a:cubicBezTo>
                  <a:pt x="517098" y="47413"/>
                  <a:pt x="520969" y="1935"/>
                  <a:pt x="533548" y="0"/>
                </a:cubicBezTo>
                <a:lnTo>
                  <a:pt x="566056" y="88338"/>
                </a:lnTo>
                <a:cubicBezTo>
                  <a:pt x="586184" y="107273"/>
                  <a:pt x="606311" y="158139"/>
                  <a:pt x="626439" y="177074"/>
                </a:cubicBezTo>
                <a:cubicBezTo>
                  <a:pt x="637470" y="207829"/>
                  <a:pt x="646759" y="247226"/>
                  <a:pt x="649662" y="275771"/>
                </a:cubicBezTo>
                <a:cubicBezTo>
                  <a:pt x="652565" y="304316"/>
                  <a:pt x="655371" y="310397"/>
                  <a:pt x="643856" y="348343"/>
                </a:cubicBezTo>
                <a:lnTo>
                  <a:pt x="563154" y="500544"/>
                </a:lnTo>
                <a:cubicBezTo>
                  <a:pt x="489131" y="577954"/>
                  <a:pt x="485744" y="774864"/>
                  <a:pt x="438331" y="845984"/>
                </a:cubicBezTo>
                <a:lnTo>
                  <a:pt x="278674" y="927263"/>
                </a:lnTo>
                <a:lnTo>
                  <a:pt x="29029" y="979514"/>
                </a:lnTo>
                <a:cubicBezTo>
                  <a:pt x="-6385" y="943020"/>
                  <a:pt x="32805" y="839892"/>
                  <a:pt x="19742" y="786673"/>
                </a:cubicBezTo>
                <a:cubicBezTo>
                  <a:pt x="20710" y="734422"/>
                  <a:pt x="27092" y="679070"/>
                  <a:pt x="23222" y="642784"/>
                </a:cubicBezTo>
                <a:cubicBezTo>
                  <a:pt x="19159" y="596889"/>
                  <a:pt x="26708" y="545186"/>
                  <a:pt x="22645" y="499291"/>
                </a:cubicBezTo>
                <a:lnTo>
                  <a:pt x="0" y="140588"/>
                </a:ln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FD7925D6-6175-4C21-88F1-356896F146C2}"/>
              </a:ext>
            </a:extLst>
          </p:cNvPr>
          <p:cNvSpPr/>
          <p:nvPr/>
        </p:nvSpPr>
        <p:spPr>
          <a:xfrm>
            <a:off x="9351509" y="4233046"/>
            <a:ext cx="121920" cy="155763"/>
          </a:xfrm>
          <a:custGeom>
            <a:avLst/>
            <a:gdLst>
              <a:gd name="connsiteX0" fmla="*/ 0 w 120015"/>
              <a:gd name="connsiteY0" fmla="*/ 0 h 190043"/>
              <a:gd name="connsiteX1" fmla="*/ 120015 w 120015"/>
              <a:gd name="connsiteY1" fmla="*/ 0 h 190043"/>
              <a:gd name="connsiteX2" fmla="*/ 120015 w 120015"/>
              <a:gd name="connsiteY2" fmla="*/ 190043 h 190043"/>
              <a:gd name="connsiteX3" fmla="*/ 0 w 120015"/>
              <a:gd name="connsiteY3" fmla="*/ 190043 h 190043"/>
              <a:gd name="connsiteX4" fmla="*/ 0 w 120015"/>
              <a:gd name="connsiteY4" fmla="*/ 0 h 190043"/>
              <a:gd name="connsiteX0" fmla="*/ 0 w 120015"/>
              <a:gd name="connsiteY0" fmla="*/ 0 h 190043"/>
              <a:gd name="connsiteX1" fmla="*/ 44257 w 120015"/>
              <a:gd name="connsiteY1" fmla="*/ 18593 h 190043"/>
              <a:gd name="connsiteX2" fmla="*/ 120015 w 120015"/>
              <a:gd name="connsiteY2" fmla="*/ 0 h 190043"/>
              <a:gd name="connsiteX3" fmla="*/ 120015 w 120015"/>
              <a:gd name="connsiteY3" fmla="*/ 190043 h 190043"/>
              <a:gd name="connsiteX4" fmla="*/ 0 w 120015"/>
              <a:gd name="connsiteY4" fmla="*/ 190043 h 190043"/>
              <a:gd name="connsiteX5" fmla="*/ 0 w 120015"/>
              <a:gd name="connsiteY5" fmla="*/ 0 h 190043"/>
              <a:gd name="connsiteX0" fmla="*/ 0 w 120015"/>
              <a:gd name="connsiteY0" fmla="*/ 0 h 190043"/>
              <a:gd name="connsiteX1" fmla="*/ 44257 w 120015"/>
              <a:gd name="connsiteY1" fmla="*/ 18593 h 190043"/>
              <a:gd name="connsiteX2" fmla="*/ 89535 w 120015"/>
              <a:gd name="connsiteY2" fmla="*/ 40005 h 190043"/>
              <a:gd name="connsiteX3" fmla="*/ 120015 w 120015"/>
              <a:gd name="connsiteY3" fmla="*/ 190043 h 190043"/>
              <a:gd name="connsiteX4" fmla="*/ 0 w 120015"/>
              <a:gd name="connsiteY4" fmla="*/ 190043 h 190043"/>
              <a:gd name="connsiteX5" fmla="*/ 0 w 120015"/>
              <a:gd name="connsiteY5" fmla="*/ 0 h 190043"/>
              <a:gd name="connsiteX0" fmla="*/ 0 w 120015"/>
              <a:gd name="connsiteY0" fmla="*/ 0 h 190043"/>
              <a:gd name="connsiteX1" fmla="*/ 44257 w 120015"/>
              <a:gd name="connsiteY1" fmla="*/ 18593 h 190043"/>
              <a:gd name="connsiteX2" fmla="*/ 89535 w 120015"/>
              <a:gd name="connsiteY2" fmla="*/ 40005 h 190043"/>
              <a:gd name="connsiteX3" fmla="*/ 120015 w 120015"/>
              <a:gd name="connsiteY3" fmla="*/ 190043 h 190043"/>
              <a:gd name="connsiteX4" fmla="*/ 61402 w 120015"/>
              <a:gd name="connsiteY4" fmla="*/ 172898 h 190043"/>
              <a:gd name="connsiteX5" fmla="*/ 0 w 120015"/>
              <a:gd name="connsiteY5" fmla="*/ 190043 h 190043"/>
              <a:gd name="connsiteX6" fmla="*/ 0 w 120015"/>
              <a:gd name="connsiteY6" fmla="*/ 0 h 190043"/>
              <a:gd name="connsiteX0" fmla="*/ 0 w 120015"/>
              <a:gd name="connsiteY0" fmla="*/ 0 h 190043"/>
              <a:gd name="connsiteX1" fmla="*/ 44257 w 120015"/>
              <a:gd name="connsiteY1" fmla="*/ 18593 h 190043"/>
              <a:gd name="connsiteX2" fmla="*/ 89535 w 120015"/>
              <a:gd name="connsiteY2" fmla="*/ 40005 h 190043"/>
              <a:gd name="connsiteX3" fmla="*/ 120015 w 120015"/>
              <a:gd name="connsiteY3" fmla="*/ 190043 h 190043"/>
              <a:gd name="connsiteX4" fmla="*/ 61402 w 120015"/>
              <a:gd name="connsiteY4" fmla="*/ 172898 h 190043"/>
              <a:gd name="connsiteX5" fmla="*/ 43815 w 120015"/>
              <a:gd name="connsiteY5" fmla="*/ 169088 h 190043"/>
              <a:gd name="connsiteX6" fmla="*/ 0 w 120015"/>
              <a:gd name="connsiteY6" fmla="*/ 0 h 190043"/>
              <a:gd name="connsiteX0" fmla="*/ 0 w 125730"/>
              <a:gd name="connsiteY0" fmla="*/ 10 h 172908"/>
              <a:gd name="connsiteX1" fmla="*/ 49972 w 125730"/>
              <a:gd name="connsiteY1" fmla="*/ 1458 h 172908"/>
              <a:gd name="connsiteX2" fmla="*/ 95250 w 125730"/>
              <a:gd name="connsiteY2" fmla="*/ 22870 h 172908"/>
              <a:gd name="connsiteX3" fmla="*/ 125730 w 125730"/>
              <a:gd name="connsiteY3" fmla="*/ 172908 h 172908"/>
              <a:gd name="connsiteX4" fmla="*/ 67117 w 125730"/>
              <a:gd name="connsiteY4" fmla="*/ 155763 h 172908"/>
              <a:gd name="connsiteX5" fmla="*/ 49530 w 125730"/>
              <a:gd name="connsiteY5" fmla="*/ 151953 h 172908"/>
              <a:gd name="connsiteX6" fmla="*/ 0 w 125730"/>
              <a:gd name="connsiteY6" fmla="*/ 10 h 172908"/>
              <a:gd name="connsiteX0" fmla="*/ 0 w 125730"/>
              <a:gd name="connsiteY0" fmla="*/ 10 h 172908"/>
              <a:gd name="connsiteX1" fmla="*/ 49972 w 125730"/>
              <a:gd name="connsiteY1" fmla="*/ 1458 h 172908"/>
              <a:gd name="connsiteX2" fmla="*/ 95250 w 125730"/>
              <a:gd name="connsiteY2" fmla="*/ 22870 h 172908"/>
              <a:gd name="connsiteX3" fmla="*/ 125730 w 125730"/>
              <a:gd name="connsiteY3" fmla="*/ 172908 h 172908"/>
              <a:gd name="connsiteX4" fmla="*/ 67117 w 125730"/>
              <a:gd name="connsiteY4" fmla="*/ 155763 h 172908"/>
              <a:gd name="connsiteX5" fmla="*/ 49530 w 125730"/>
              <a:gd name="connsiteY5" fmla="*/ 151953 h 172908"/>
              <a:gd name="connsiteX6" fmla="*/ 27112 w 125730"/>
              <a:gd name="connsiteY6" fmla="*/ 121472 h 172908"/>
              <a:gd name="connsiteX7" fmla="*/ 0 w 125730"/>
              <a:gd name="connsiteY7" fmla="*/ 10 h 172908"/>
              <a:gd name="connsiteX0" fmla="*/ 0 w 118110"/>
              <a:gd name="connsiteY0" fmla="*/ 10 h 155763"/>
              <a:gd name="connsiteX1" fmla="*/ 49972 w 118110"/>
              <a:gd name="connsiteY1" fmla="*/ 1458 h 155763"/>
              <a:gd name="connsiteX2" fmla="*/ 95250 w 118110"/>
              <a:gd name="connsiteY2" fmla="*/ 22870 h 155763"/>
              <a:gd name="connsiteX3" fmla="*/ 118110 w 118110"/>
              <a:gd name="connsiteY3" fmla="*/ 142428 h 155763"/>
              <a:gd name="connsiteX4" fmla="*/ 67117 w 118110"/>
              <a:gd name="connsiteY4" fmla="*/ 155763 h 155763"/>
              <a:gd name="connsiteX5" fmla="*/ 49530 w 118110"/>
              <a:gd name="connsiteY5" fmla="*/ 151953 h 155763"/>
              <a:gd name="connsiteX6" fmla="*/ 27112 w 118110"/>
              <a:gd name="connsiteY6" fmla="*/ 121472 h 155763"/>
              <a:gd name="connsiteX7" fmla="*/ 0 w 118110"/>
              <a:gd name="connsiteY7" fmla="*/ 10 h 155763"/>
              <a:gd name="connsiteX0" fmla="*/ 0 w 127635"/>
              <a:gd name="connsiteY0" fmla="*/ 10 h 155763"/>
              <a:gd name="connsiteX1" fmla="*/ 49972 w 127635"/>
              <a:gd name="connsiteY1" fmla="*/ 1458 h 155763"/>
              <a:gd name="connsiteX2" fmla="*/ 95250 w 127635"/>
              <a:gd name="connsiteY2" fmla="*/ 22870 h 155763"/>
              <a:gd name="connsiteX3" fmla="*/ 127635 w 127635"/>
              <a:gd name="connsiteY3" fmla="*/ 155763 h 155763"/>
              <a:gd name="connsiteX4" fmla="*/ 67117 w 127635"/>
              <a:gd name="connsiteY4" fmla="*/ 155763 h 155763"/>
              <a:gd name="connsiteX5" fmla="*/ 49530 w 127635"/>
              <a:gd name="connsiteY5" fmla="*/ 151953 h 155763"/>
              <a:gd name="connsiteX6" fmla="*/ 27112 w 127635"/>
              <a:gd name="connsiteY6" fmla="*/ 121472 h 155763"/>
              <a:gd name="connsiteX7" fmla="*/ 0 w 127635"/>
              <a:gd name="connsiteY7" fmla="*/ 10 h 155763"/>
              <a:gd name="connsiteX0" fmla="*/ 0 w 127635"/>
              <a:gd name="connsiteY0" fmla="*/ 10 h 155763"/>
              <a:gd name="connsiteX1" fmla="*/ 49972 w 127635"/>
              <a:gd name="connsiteY1" fmla="*/ 1458 h 155763"/>
              <a:gd name="connsiteX2" fmla="*/ 82357 w 127635"/>
              <a:gd name="connsiteY2" fmla="*/ 3363 h 155763"/>
              <a:gd name="connsiteX3" fmla="*/ 95250 w 127635"/>
              <a:gd name="connsiteY3" fmla="*/ 22870 h 155763"/>
              <a:gd name="connsiteX4" fmla="*/ 127635 w 127635"/>
              <a:gd name="connsiteY4" fmla="*/ 155763 h 155763"/>
              <a:gd name="connsiteX5" fmla="*/ 67117 w 127635"/>
              <a:gd name="connsiteY5" fmla="*/ 155763 h 155763"/>
              <a:gd name="connsiteX6" fmla="*/ 49530 w 127635"/>
              <a:gd name="connsiteY6" fmla="*/ 151953 h 155763"/>
              <a:gd name="connsiteX7" fmla="*/ 27112 w 127635"/>
              <a:gd name="connsiteY7" fmla="*/ 121472 h 155763"/>
              <a:gd name="connsiteX8" fmla="*/ 0 w 127635"/>
              <a:gd name="connsiteY8" fmla="*/ 10 h 155763"/>
              <a:gd name="connsiteX0" fmla="*/ 0 w 121920"/>
              <a:gd name="connsiteY0" fmla="*/ 10 h 155763"/>
              <a:gd name="connsiteX1" fmla="*/ 49972 w 121920"/>
              <a:gd name="connsiteY1" fmla="*/ 1458 h 155763"/>
              <a:gd name="connsiteX2" fmla="*/ 82357 w 121920"/>
              <a:gd name="connsiteY2" fmla="*/ 3363 h 155763"/>
              <a:gd name="connsiteX3" fmla="*/ 95250 w 121920"/>
              <a:gd name="connsiteY3" fmla="*/ 22870 h 155763"/>
              <a:gd name="connsiteX4" fmla="*/ 121920 w 121920"/>
              <a:gd name="connsiteY4" fmla="*/ 150048 h 155763"/>
              <a:gd name="connsiteX5" fmla="*/ 67117 w 121920"/>
              <a:gd name="connsiteY5" fmla="*/ 155763 h 155763"/>
              <a:gd name="connsiteX6" fmla="*/ 49530 w 121920"/>
              <a:gd name="connsiteY6" fmla="*/ 151953 h 155763"/>
              <a:gd name="connsiteX7" fmla="*/ 27112 w 121920"/>
              <a:gd name="connsiteY7" fmla="*/ 121472 h 155763"/>
              <a:gd name="connsiteX8" fmla="*/ 0 w 121920"/>
              <a:gd name="connsiteY8" fmla="*/ 10 h 15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" h="155763">
                <a:moveTo>
                  <a:pt x="0" y="10"/>
                </a:moveTo>
                <a:cubicBezTo>
                  <a:pt x="14752" y="-142"/>
                  <a:pt x="35220" y="1610"/>
                  <a:pt x="49972" y="1458"/>
                </a:cubicBezTo>
                <a:cubicBezTo>
                  <a:pt x="58227" y="5268"/>
                  <a:pt x="74102" y="-447"/>
                  <a:pt x="82357" y="3363"/>
                </a:cubicBezTo>
                <a:lnTo>
                  <a:pt x="95250" y="22870"/>
                </a:lnTo>
                <a:lnTo>
                  <a:pt x="121920" y="150048"/>
                </a:lnTo>
                <a:lnTo>
                  <a:pt x="67117" y="155763"/>
                </a:lnTo>
                <a:lnTo>
                  <a:pt x="49530" y="151953"/>
                </a:lnTo>
                <a:cubicBezTo>
                  <a:pt x="43962" y="137348"/>
                  <a:pt x="32680" y="136077"/>
                  <a:pt x="27112" y="121472"/>
                </a:cubicBezTo>
                <a:lnTo>
                  <a:pt x="0" y="10"/>
                </a:ln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A1A3ADED-F722-49A3-8DF2-0F2CA055EDC7}"/>
              </a:ext>
            </a:extLst>
          </p:cNvPr>
          <p:cNvSpPr/>
          <p:nvPr/>
        </p:nvSpPr>
        <p:spPr>
          <a:xfrm>
            <a:off x="7840914" y="4069605"/>
            <a:ext cx="360641" cy="210115"/>
          </a:xfrm>
          <a:custGeom>
            <a:avLst/>
            <a:gdLst>
              <a:gd name="connsiteX0" fmla="*/ 0 w 458382"/>
              <a:gd name="connsiteY0" fmla="*/ 0 h 290605"/>
              <a:gd name="connsiteX1" fmla="*/ 458382 w 458382"/>
              <a:gd name="connsiteY1" fmla="*/ 0 h 290605"/>
              <a:gd name="connsiteX2" fmla="*/ 458382 w 458382"/>
              <a:gd name="connsiteY2" fmla="*/ 290605 h 290605"/>
              <a:gd name="connsiteX3" fmla="*/ 0 w 458382"/>
              <a:gd name="connsiteY3" fmla="*/ 290605 h 290605"/>
              <a:gd name="connsiteX4" fmla="*/ 0 w 458382"/>
              <a:gd name="connsiteY4" fmla="*/ 0 h 290605"/>
              <a:gd name="connsiteX0" fmla="*/ 0 w 458382"/>
              <a:gd name="connsiteY0" fmla="*/ 0 h 290605"/>
              <a:gd name="connsiteX1" fmla="*/ 458382 w 458382"/>
              <a:gd name="connsiteY1" fmla="*/ 0 h 290605"/>
              <a:gd name="connsiteX2" fmla="*/ 333154 w 458382"/>
              <a:gd name="connsiteY2" fmla="*/ 210270 h 290605"/>
              <a:gd name="connsiteX3" fmla="*/ 0 w 458382"/>
              <a:gd name="connsiteY3" fmla="*/ 290605 h 290605"/>
              <a:gd name="connsiteX4" fmla="*/ 0 w 458382"/>
              <a:gd name="connsiteY4" fmla="*/ 0 h 290605"/>
              <a:gd name="connsiteX0" fmla="*/ 0 w 458382"/>
              <a:gd name="connsiteY0" fmla="*/ 0 h 255163"/>
              <a:gd name="connsiteX1" fmla="*/ 458382 w 458382"/>
              <a:gd name="connsiteY1" fmla="*/ 0 h 255163"/>
              <a:gd name="connsiteX2" fmla="*/ 333154 w 458382"/>
              <a:gd name="connsiteY2" fmla="*/ 210270 h 255163"/>
              <a:gd name="connsiteX3" fmla="*/ 37805 w 458382"/>
              <a:gd name="connsiteY3" fmla="*/ 255163 h 255163"/>
              <a:gd name="connsiteX4" fmla="*/ 0 w 458382"/>
              <a:gd name="connsiteY4" fmla="*/ 0 h 255163"/>
              <a:gd name="connsiteX0" fmla="*/ 0 w 420577"/>
              <a:gd name="connsiteY0" fmla="*/ 61432 h 255163"/>
              <a:gd name="connsiteX1" fmla="*/ 420577 w 420577"/>
              <a:gd name="connsiteY1" fmla="*/ 0 h 255163"/>
              <a:gd name="connsiteX2" fmla="*/ 295349 w 420577"/>
              <a:gd name="connsiteY2" fmla="*/ 210270 h 255163"/>
              <a:gd name="connsiteX3" fmla="*/ 0 w 420577"/>
              <a:gd name="connsiteY3" fmla="*/ 255163 h 255163"/>
              <a:gd name="connsiteX4" fmla="*/ 0 w 420577"/>
              <a:gd name="connsiteY4" fmla="*/ 61432 h 255163"/>
              <a:gd name="connsiteX0" fmla="*/ 0 w 352056"/>
              <a:gd name="connsiteY0" fmla="*/ 0 h 193731"/>
              <a:gd name="connsiteX1" fmla="*/ 352056 w 352056"/>
              <a:gd name="connsiteY1" fmla="*/ 56708 h 193731"/>
              <a:gd name="connsiteX2" fmla="*/ 295349 w 352056"/>
              <a:gd name="connsiteY2" fmla="*/ 148838 h 193731"/>
              <a:gd name="connsiteX3" fmla="*/ 0 w 352056"/>
              <a:gd name="connsiteY3" fmla="*/ 193731 h 193731"/>
              <a:gd name="connsiteX4" fmla="*/ 0 w 352056"/>
              <a:gd name="connsiteY4" fmla="*/ 0 h 193731"/>
              <a:gd name="connsiteX0" fmla="*/ 0 w 352056"/>
              <a:gd name="connsiteY0" fmla="*/ 0 h 193731"/>
              <a:gd name="connsiteX1" fmla="*/ 352056 w 352056"/>
              <a:gd name="connsiteY1" fmla="*/ 56708 h 193731"/>
              <a:gd name="connsiteX2" fmla="*/ 330791 w 352056"/>
              <a:gd name="connsiteY2" fmla="*/ 122866 h 193731"/>
              <a:gd name="connsiteX3" fmla="*/ 295349 w 352056"/>
              <a:gd name="connsiteY3" fmla="*/ 148838 h 193731"/>
              <a:gd name="connsiteX4" fmla="*/ 0 w 352056"/>
              <a:gd name="connsiteY4" fmla="*/ 193731 h 193731"/>
              <a:gd name="connsiteX5" fmla="*/ 0 w 352056"/>
              <a:gd name="connsiteY5" fmla="*/ 0 h 193731"/>
              <a:gd name="connsiteX0" fmla="*/ 0 w 352056"/>
              <a:gd name="connsiteY0" fmla="*/ 25007 h 218738"/>
              <a:gd name="connsiteX1" fmla="*/ 172484 w 352056"/>
              <a:gd name="connsiteY1" fmla="*/ 1380 h 218738"/>
              <a:gd name="connsiteX2" fmla="*/ 352056 w 352056"/>
              <a:gd name="connsiteY2" fmla="*/ 81715 h 218738"/>
              <a:gd name="connsiteX3" fmla="*/ 330791 w 352056"/>
              <a:gd name="connsiteY3" fmla="*/ 147873 h 218738"/>
              <a:gd name="connsiteX4" fmla="*/ 295349 w 352056"/>
              <a:gd name="connsiteY4" fmla="*/ 173845 h 218738"/>
              <a:gd name="connsiteX5" fmla="*/ 0 w 352056"/>
              <a:gd name="connsiteY5" fmla="*/ 218738 h 218738"/>
              <a:gd name="connsiteX6" fmla="*/ 0 w 352056"/>
              <a:gd name="connsiteY6" fmla="*/ 25007 h 218738"/>
              <a:gd name="connsiteX0" fmla="*/ 0 w 366233"/>
              <a:gd name="connsiteY0" fmla="*/ 20431 h 218888"/>
              <a:gd name="connsiteX1" fmla="*/ 186661 w 366233"/>
              <a:gd name="connsiteY1" fmla="*/ 1530 h 218888"/>
              <a:gd name="connsiteX2" fmla="*/ 366233 w 366233"/>
              <a:gd name="connsiteY2" fmla="*/ 81865 h 218888"/>
              <a:gd name="connsiteX3" fmla="*/ 344968 w 366233"/>
              <a:gd name="connsiteY3" fmla="*/ 148023 h 218888"/>
              <a:gd name="connsiteX4" fmla="*/ 309526 w 366233"/>
              <a:gd name="connsiteY4" fmla="*/ 173995 h 218888"/>
              <a:gd name="connsiteX5" fmla="*/ 14177 w 366233"/>
              <a:gd name="connsiteY5" fmla="*/ 218888 h 218888"/>
              <a:gd name="connsiteX6" fmla="*/ 0 w 366233"/>
              <a:gd name="connsiteY6" fmla="*/ 20431 h 218888"/>
              <a:gd name="connsiteX0" fmla="*/ 0 w 366233"/>
              <a:gd name="connsiteY0" fmla="*/ 24414 h 222871"/>
              <a:gd name="connsiteX1" fmla="*/ 94513 w 366233"/>
              <a:gd name="connsiteY1" fmla="*/ 7876 h 222871"/>
              <a:gd name="connsiteX2" fmla="*/ 186661 w 366233"/>
              <a:gd name="connsiteY2" fmla="*/ 5513 h 222871"/>
              <a:gd name="connsiteX3" fmla="*/ 366233 w 366233"/>
              <a:gd name="connsiteY3" fmla="*/ 85848 h 222871"/>
              <a:gd name="connsiteX4" fmla="*/ 344968 w 366233"/>
              <a:gd name="connsiteY4" fmla="*/ 152006 h 222871"/>
              <a:gd name="connsiteX5" fmla="*/ 309526 w 366233"/>
              <a:gd name="connsiteY5" fmla="*/ 177978 h 222871"/>
              <a:gd name="connsiteX6" fmla="*/ 14177 w 366233"/>
              <a:gd name="connsiteY6" fmla="*/ 222871 h 222871"/>
              <a:gd name="connsiteX7" fmla="*/ 0 w 366233"/>
              <a:gd name="connsiteY7" fmla="*/ 24414 h 222871"/>
              <a:gd name="connsiteX0" fmla="*/ 0 w 363870"/>
              <a:gd name="connsiteY0" fmla="*/ 62219 h 222871"/>
              <a:gd name="connsiteX1" fmla="*/ 92150 w 363870"/>
              <a:gd name="connsiteY1" fmla="*/ 7876 h 222871"/>
              <a:gd name="connsiteX2" fmla="*/ 184298 w 363870"/>
              <a:gd name="connsiteY2" fmla="*/ 5513 h 222871"/>
              <a:gd name="connsiteX3" fmla="*/ 363870 w 363870"/>
              <a:gd name="connsiteY3" fmla="*/ 85848 h 222871"/>
              <a:gd name="connsiteX4" fmla="*/ 342605 w 363870"/>
              <a:gd name="connsiteY4" fmla="*/ 152006 h 222871"/>
              <a:gd name="connsiteX5" fmla="*/ 307163 w 363870"/>
              <a:gd name="connsiteY5" fmla="*/ 177978 h 222871"/>
              <a:gd name="connsiteX6" fmla="*/ 11814 w 363870"/>
              <a:gd name="connsiteY6" fmla="*/ 222871 h 222871"/>
              <a:gd name="connsiteX7" fmla="*/ 0 w 363870"/>
              <a:gd name="connsiteY7" fmla="*/ 62219 h 222871"/>
              <a:gd name="connsiteX0" fmla="*/ 2363 w 366233"/>
              <a:gd name="connsiteY0" fmla="*/ 62219 h 222871"/>
              <a:gd name="connsiteX1" fmla="*/ 94513 w 366233"/>
              <a:gd name="connsiteY1" fmla="*/ 7876 h 222871"/>
              <a:gd name="connsiteX2" fmla="*/ 186661 w 366233"/>
              <a:gd name="connsiteY2" fmla="*/ 5513 h 222871"/>
              <a:gd name="connsiteX3" fmla="*/ 366233 w 366233"/>
              <a:gd name="connsiteY3" fmla="*/ 85848 h 222871"/>
              <a:gd name="connsiteX4" fmla="*/ 344968 w 366233"/>
              <a:gd name="connsiteY4" fmla="*/ 152006 h 222871"/>
              <a:gd name="connsiteX5" fmla="*/ 309526 w 366233"/>
              <a:gd name="connsiteY5" fmla="*/ 177978 h 222871"/>
              <a:gd name="connsiteX6" fmla="*/ 14177 w 366233"/>
              <a:gd name="connsiteY6" fmla="*/ 222871 h 222871"/>
              <a:gd name="connsiteX7" fmla="*/ 0 w 366233"/>
              <a:gd name="connsiteY7" fmla="*/ 156733 h 222871"/>
              <a:gd name="connsiteX8" fmla="*/ 2363 w 366233"/>
              <a:gd name="connsiteY8" fmla="*/ 62219 h 222871"/>
              <a:gd name="connsiteX0" fmla="*/ 2363 w 366233"/>
              <a:gd name="connsiteY0" fmla="*/ 62219 h 222871"/>
              <a:gd name="connsiteX1" fmla="*/ 94513 w 366233"/>
              <a:gd name="connsiteY1" fmla="*/ 7876 h 222871"/>
              <a:gd name="connsiteX2" fmla="*/ 186661 w 366233"/>
              <a:gd name="connsiteY2" fmla="*/ 5513 h 222871"/>
              <a:gd name="connsiteX3" fmla="*/ 366233 w 366233"/>
              <a:gd name="connsiteY3" fmla="*/ 85848 h 222871"/>
              <a:gd name="connsiteX4" fmla="*/ 344968 w 366233"/>
              <a:gd name="connsiteY4" fmla="*/ 152006 h 222871"/>
              <a:gd name="connsiteX5" fmla="*/ 309526 w 366233"/>
              <a:gd name="connsiteY5" fmla="*/ 177978 h 222871"/>
              <a:gd name="connsiteX6" fmla="*/ 14177 w 366233"/>
              <a:gd name="connsiteY6" fmla="*/ 222871 h 222871"/>
              <a:gd name="connsiteX7" fmla="*/ 0 w 366233"/>
              <a:gd name="connsiteY7" fmla="*/ 156733 h 222871"/>
              <a:gd name="connsiteX8" fmla="*/ 2363 w 366233"/>
              <a:gd name="connsiteY8" fmla="*/ 62219 h 222871"/>
              <a:gd name="connsiteX0" fmla="*/ 2363 w 366233"/>
              <a:gd name="connsiteY0" fmla="*/ 62219 h 222871"/>
              <a:gd name="connsiteX1" fmla="*/ 94513 w 366233"/>
              <a:gd name="connsiteY1" fmla="*/ 7876 h 222871"/>
              <a:gd name="connsiteX2" fmla="*/ 186661 w 366233"/>
              <a:gd name="connsiteY2" fmla="*/ 5513 h 222871"/>
              <a:gd name="connsiteX3" fmla="*/ 366233 w 366233"/>
              <a:gd name="connsiteY3" fmla="*/ 85848 h 222871"/>
              <a:gd name="connsiteX4" fmla="*/ 344968 w 366233"/>
              <a:gd name="connsiteY4" fmla="*/ 152006 h 222871"/>
              <a:gd name="connsiteX5" fmla="*/ 309526 w 366233"/>
              <a:gd name="connsiteY5" fmla="*/ 177978 h 222871"/>
              <a:gd name="connsiteX6" fmla="*/ 85062 w 366233"/>
              <a:gd name="connsiteY6" fmla="*/ 213440 h 222871"/>
              <a:gd name="connsiteX7" fmla="*/ 14177 w 366233"/>
              <a:gd name="connsiteY7" fmla="*/ 222871 h 222871"/>
              <a:gd name="connsiteX8" fmla="*/ 0 w 366233"/>
              <a:gd name="connsiteY8" fmla="*/ 156733 h 222871"/>
              <a:gd name="connsiteX9" fmla="*/ 2363 w 366233"/>
              <a:gd name="connsiteY9" fmla="*/ 62219 h 222871"/>
              <a:gd name="connsiteX0" fmla="*/ 2363 w 366233"/>
              <a:gd name="connsiteY0" fmla="*/ 62219 h 213440"/>
              <a:gd name="connsiteX1" fmla="*/ 94513 w 366233"/>
              <a:gd name="connsiteY1" fmla="*/ 7876 h 213440"/>
              <a:gd name="connsiteX2" fmla="*/ 186661 w 366233"/>
              <a:gd name="connsiteY2" fmla="*/ 5513 h 213440"/>
              <a:gd name="connsiteX3" fmla="*/ 366233 w 366233"/>
              <a:gd name="connsiteY3" fmla="*/ 85848 h 213440"/>
              <a:gd name="connsiteX4" fmla="*/ 344968 w 366233"/>
              <a:gd name="connsiteY4" fmla="*/ 152006 h 213440"/>
              <a:gd name="connsiteX5" fmla="*/ 309526 w 366233"/>
              <a:gd name="connsiteY5" fmla="*/ 177978 h 213440"/>
              <a:gd name="connsiteX6" fmla="*/ 85062 w 366233"/>
              <a:gd name="connsiteY6" fmla="*/ 213440 h 213440"/>
              <a:gd name="connsiteX7" fmla="*/ 23628 w 366233"/>
              <a:gd name="connsiteY7" fmla="*/ 211057 h 213440"/>
              <a:gd name="connsiteX8" fmla="*/ 0 w 366233"/>
              <a:gd name="connsiteY8" fmla="*/ 156733 h 213440"/>
              <a:gd name="connsiteX9" fmla="*/ 2363 w 366233"/>
              <a:gd name="connsiteY9" fmla="*/ 62219 h 213440"/>
              <a:gd name="connsiteX0" fmla="*/ 4816 w 368686"/>
              <a:gd name="connsiteY0" fmla="*/ 62219 h 213440"/>
              <a:gd name="connsiteX1" fmla="*/ 96966 w 368686"/>
              <a:gd name="connsiteY1" fmla="*/ 7876 h 213440"/>
              <a:gd name="connsiteX2" fmla="*/ 189114 w 368686"/>
              <a:gd name="connsiteY2" fmla="*/ 5513 h 213440"/>
              <a:gd name="connsiteX3" fmla="*/ 368686 w 368686"/>
              <a:gd name="connsiteY3" fmla="*/ 85848 h 213440"/>
              <a:gd name="connsiteX4" fmla="*/ 347421 w 368686"/>
              <a:gd name="connsiteY4" fmla="*/ 152006 h 213440"/>
              <a:gd name="connsiteX5" fmla="*/ 311979 w 368686"/>
              <a:gd name="connsiteY5" fmla="*/ 177978 h 213440"/>
              <a:gd name="connsiteX6" fmla="*/ 87515 w 368686"/>
              <a:gd name="connsiteY6" fmla="*/ 213440 h 213440"/>
              <a:gd name="connsiteX7" fmla="*/ 26081 w 368686"/>
              <a:gd name="connsiteY7" fmla="*/ 211057 h 213440"/>
              <a:gd name="connsiteX8" fmla="*/ 2453 w 368686"/>
              <a:gd name="connsiteY8" fmla="*/ 156733 h 213440"/>
              <a:gd name="connsiteX9" fmla="*/ 16631 w 368686"/>
              <a:gd name="connsiteY9" fmla="*/ 137830 h 213440"/>
              <a:gd name="connsiteX10" fmla="*/ 4816 w 368686"/>
              <a:gd name="connsiteY10" fmla="*/ 62219 h 213440"/>
              <a:gd name="connsiteX0" fmla="*/ 4816 w 368686"/>
              <a:gd name="connsiteY0" fmla="*/ 58894 h 210115"/>
              <a:gd name="connsiteX1" fmla="*/ 96966 w 368686"/>
              <a:gd name="connsiteY1" fmla="*/ 4551 h 210115"/>
              <a:gd name="connsiteX2" fmla="*/ 189114 w 368686"/>
              <a:gd name="connsiteY2" fmla="*/ 2188 h 210115"/>
              <a:gd name="connsiteX3" fmla="*/ 295440 w 368686"/>
              <a:gd name="connsiteY3" fmla="*/ 28180 h 210115"/>
              <a:gd name="connsiteX4" fmla="*/ 368686 w 368686"/>
              <a:gd name="connsiteY4" fmla="*/ 82523 h 210115"/>
              <a:gd name="connsiteX5" fmla="*/ 347421 w 368686"/>
              <a:gd name="connsiteY5" fmla="*/ 148681 h 210115"/>
              <a:gd name="connsiteX6" fmla="*/ 311979 w 368686"/>
              <a:gd name="connsiteY6" fmla="*/ 174653 h 210115"/>
              <a:gd name="connsiteX7" fmla="*/ 87515 w 368686"/>
              <a:gd name="connsiteY7" fmla="*/ 210115 h 210115"/>
              <a:gd name="connsiteX8" fmla="*/ 26081 w 368686"/>
              <a:gd name="connsiteY8" fmla="*/ 207732 h 210115"/>
              <a:gd name="connsiteX9" fmla="*/ 2453 w 368686"/>
              <a:gd name="connsiteY9" fmla="*/ 153408 h 210115"/>
              <a:gd name="connsiteX10" fmla="*/ 16631 w 368686"/>
              <a:gd name="connsiteY10" fmla="*/ 134505 h 210115"/>
              <a:gd name="connsiteX11" fmla="*/ 4816 w 368686"/>
              <a:gd name="connsiteY11" fmla="*/ 58894 h 210115"/>
              <a:gd name="connsiteX0" fmla="*/ 4816 w 356872"/>
              <a:gd name="connsiteY0" fmla="*/ 58894 h 210115"/>
              <a:gd name="connsiteX1" fmla="*/ 96966 w 356872"/>
              <a:gd name="connsiteY1" fmla="*/ 4551 h 210115"/>
              <a:gd name="connsiteX2" fmla="*/ 189114 w 356872"/>
              <a:gd name="connsiteY2" fmla="*/ 2188 h 210115"/>
              <a:gd name="connsiteX3" fmla="*/ 295440 w 356872"/>
              <a:gd name="connsiteY3" fmla="*/ 28180 h 210115"/>
              <a:gd name="connsiteX4" fmla="*/ 356872 w 356872"/>
              <a:gd name="connsiteY4" fmla="*/ 77797 h 210115"/>
              <a:gd name="connsiteX5" fmla="*/ 347421 w 356872"/>
              <a:gd name="connsiteY5" fmla="*/ 148681 h 210115"/>
              <a:gd name="connsiteX6" fmla="*/ 311979 w 356872"/>
              <a:gd name="connsiteY6" fmla="*/ 174653 h 210115"/>
              <a:gd name="connsiteX7" fmla="*/ 87515 w 356872"/>
              <a:gd name="connsiteY7" fmla="*/ 210115 h 210115"/>
              <a:gd name="connsiteX8" fmla="*/ 26081 w 356872"/>
              <a:gd name="connsiteY8" fmla="*/ 207732 h 210115"/>
              <a:gd name="connsiteX9" fmla="*/ 2453 w 356872"/>
              <a:gd name="connsiteY9" fmla="*/ 153408 h 210115"/>
              <a:gd name="connsiteX10" fmla="*/ 16631 w 356872"/>
              <a:gd name="connsiteY10" fmla="*/ 134505 h 210115"/>
              <a:gd name="connsiteX11" fmla="*/ 4816 w 356872"/>
              <a:gd name="connsiteY11" fmla="*/ 58894 h 210115"/>
              <a:gd name="connsiteX0" fmla="*/ 4816 w 359078"/>
              <a:gd name="connsiteY0" fmla="*/ 58894 h 210115"/>
              <a:gd name="connsiteX1" fmla="*/ 96966 w 359078"/>
              <a:gd name="connsiteY1" fmla="*/ 4551 h 210115"/>
              <a:gd name="connsiteX2" fmla="*/ 189114 w 359078"/>
              <a:gd name="connsiteY2" fmla="*/ 2188 h 210115"/>
              <a:gd name="connsiteX3" fmla="*/ 295440 w 359078"/>
              <a:gd name="connsiteY3" fmla="*/ 28180 h 210115"/>
              <a:gd name="connsiteX4" fmla="*/ 356872 w 359078"/>
              <a:gd name="connsiteY4" fmla="*/ 77797 h 210115"/>
              <a:gd name="connsiteX5" fmla="*/ 342696 w 359078"/>
              <a:gd name="connsiteY5" fmla="*/ 122691 h 210115"/>
              <a:gd name="connsiteX6" fmla="*/ 347421 w 359078"/>
              <a:gd name="connsiteY6" fmla="*/ 148681 h 210115"/>
              <a:gd name="connsiteX7" fmla="*/ 311979 w 359078"/>
              <a:gd name="connsiteY7" fmla="*/ 174653 h 210115"/>
              <a:gd name="connsiteX8" fmla="*/ 87515 w 359078"/>
              <a:gd name="connsiteY8" fmla="*/ 210115 h 210115"/>
              <a:gd name="connsiteX9" fmla="*/ 26081 w 359078"/>
              <a:gd name="connsiteY9" fmla="*/ 207732 h 210115"/>
              <a:gd name="connsiteX10" fmla="*/ 2453 w 359078"/>
              <a:gd name="connsiteY10" fmla="*/ 153408 h 210115"/>
              <a:gd name="connsiteX11" fmla="*/ 16631 w 359078"/>
              <a:gd name="connsiteY11" fmla="*/ 134505 h 210115"/>
              <a:gd name="connsiteX12" fmla="*/ 4816 w 359078"/>
              <a:gd name="connsiteY12" fmla="*/ 58894 h 210115"/>
              <a:gd name="connsiteX0" fmla="*/ 4816 w 359078"/>
              <a:gd name="connsiteY0" fmla="*/ 58894 h 210115"/>
              <a:gd name="connsiteX1" fmla="*/ 96966 w 359078"/>
              <a:gd name="connsiteY1" fmla="*/ 4551 h 210115"/>
              <a:gd name="connsiteX2" fmla="*/ 189114 w 359078"/>
              <a:gd name="connsiteY2" fmla="*/ 2188 h 210115"/>
              <a:gd name="connsiteX3" fmla="*/ 295440 w 359078"/>
              <a:gd name="connsiteY3" fmla="*/ 28180 h 210115"/>
              <a:gd name="connsiteX4" fmla="*/ 356872 w 359078"/>
              <a:gd name="connsiteY4" fmla="*/ 77797 h 210115"/>
              <a:gd name="connsiteX5" fmla="*/ 342696 w 359078"/>
              <a:gd name="connsiteY5" fmla="*/ 122691 h 210115"/>
              <a:gd name="connsiteX6" fmla="*/ 347421 w 359078"/>
              <a:gd name="connsiteY6" fmla="*/ 148681 h 210115"/>
              <a:gd name="connsiteX7" fmla="*/ 319067 w 359078"/>
              <a:gd name="connsiteY7" fmla="*/ 169927 h 210115"/>
              <a:gd name="connsiteX8" fmla="*/ 87515 w 359078"/>
              <a:gd name="connsiteY8" fmla="*/ 210115 h 210115"/>
              <a:gd name="connsiteX9" fmla="*/ 26081 w 359078"/>
              <a:gd name="connsiteY9" fmla="*/ 207732 h 210115"/>
              <a:gd name="connsiteX10" fmla="*/ 2453 w 359078"/>
              <a:gd name="connsiteY10" fmla="*/ 153408 h 210115"/>
              <a:gd name="connsiteX11" fmla="*/ 16631 w 359078"/>
              <a:gd name="connsiteY11" fmla="*/ 134505 h 210115"/>
              <a:gd name="connsiteX12" fmla="*/ 4816 w 359078"/>
              <a:gd name="connsiteY12" fmla="*/ 58894 h 210115"/>
              <a:gd name="connsiteX0" fmla="*/ 4816 w 359078"/>
              <a:gd name="connsiteY0" fmla="*/ 58894 h 210115"/>
              <a:gd name="connsiteX1" fmla="*/ 96966 w 359078"/>
              <a:gd name="connsiteY1" fmla="*/ 4551 h 210115"/>
              <a:gd name="connsiteX2" fmla="*/ 189114 w 359078"/>
              <a:gd name="connsiteY2" fmla="*/ 2188 h 210115"/>
              <a:gd name="connsiteX3" fmla="*/ 295440 w 359078"/>
              <a:gd name="connsiteY3" fmla="*/ 28180 h 210115"/>
              <a:gd name="connsiteX4" fmla="*/ 356872 w 359078"/>
              <a:gd name="connsiteY4" fmla="*/ 77797 h 210115"/>
              <a:gd name="connsiteX5" fmla="*/ 342696 w 359078"/>
              <a:gd name="connsiteY5" fmla="*/ 122691 h 210115"/>
              <a:gd name="connsiteX6" fmla="*/ 347421 w 359078"/>
              <a:gd name="connsiteY6" fmla="*/ 148681 h 210115"/>
              <a:gd name="connsiteX7" fmla="*/ 319067 w 359078"/>
              <a:gd name="connsiteY7" fmla="*/ 169927 h 210115"/>
              <a:gd name="connsiteX8" fmla="*/ 87515 w 359078"/>
              <a:gd name="connsiteY8" fmla="*/ 210115 h 210115"/>
              <a:gd name="connsiteX9" fmla="*/ 26081 w 359078"/>
              <a:gd name="connsiteY9" fmla="*/ 207732 h 210115"/>
              <a:gd name="connsiteX10" fmla="*/ 16631 w 359078"/>
              <a:gd name="connsiteY10" fmla="*/ 134505 h 210115"/>
              <a:gd name="connsiteX11" fmla="*/ 4816 w 359078"/>
              <a:gd name="connsiteY11" fmla="*/ 58894 h 210115"/>
              <a:gd name="connsiteX0" fmla="*/ 4816 w 359481"/>
              <a:gd name="connsiteY0" fmla="*/ 58894 h 210115"/>
              <a:gd name="connsiteX1" fmla="*/ 96966 w 359481"/>
              <a:gd name="connsiteY1" fmla="*/ 4551 h 210115"/>
              <a:gd name="connsiteX2" fmla="*/ 189114 w 359481"/>
              <a:gd name="connsiteY2" fmla="*/ 2188 h 210115"/>
              <a:gd name="connsiteX3" fmla="*/ 295440 w 359481"/>
              <a:gd name="connsiteY3" fmla="*/ 28180 h 210115"/>
              <a:gd name="connsiteX4" fmla="*/ 356872 w 359481"/>
              <a:gd name="connsiteY4" fmla="*/ 77797 h 210115"/>
              <a:gd name="connsiteX5" fmla="*/ 342696 w 359481"/>
              <a:gd name="connsiteY5" fmla="*/ 122691 h 210115"/>
              <a:gd name="connsiteX6" fmla="*/ 319067 w 359481"/>
              <a:gd name="connsiteY6" fmla="*/ 169927 h 210115"/>
              <a:gd name="connsiteX7" fmla="*/ 87515 w 359481"/>
              <a:gd name="connsiteY7" fmla="*/ 210115 h 210115"/>
              <a:gd name="connsiteX8" fmla="*/ 26081 w 359481"/>
              <a:gd name="connsiteY8" fmla="*/ 207732 h 210115"/>
              <a:gd name="connsiteX9" fmla="*/ 16631 w 359481"/>
              <a:gd name="connsiteY9" fmla="*/ 134505 h 210115"/>
              <a:gd name="connsiteX10" fmla="*/ 4816 w 359481"/>
              <a:gd name="connsiteY10" fmla="*/ 58894 h 210115"/>
              <a:gd name="connsiteX0" fmla="*/ 4816 w 360641"/>
              <a:gd name="connsiteY0" fmla="*/ 58894 h 210115"/>
              <a:gd name="connsiteX1" fmla="*/ 96966 w 360641"/>
              <a:gd name="connsiteY1" fmla="*/ 4551 h 210115"/>
              <a:gd name="connsiteX2" fmla="*/ 189114 w 360641"/>
              <a:gd name="connsiteY2" fmla="*/ 2188 h 210115"/>
              <a:gd name="connsiteX3" fmla="*/ 295440 w 360641"/>
              <a:gd name="connsiteY3" fmla="*/ 28180 h 210115"/>
              <a:gd name="connsiteX4" fmla="*/ 356872 w 360641"/>
              <a:gd name="connsiteY4" fmla="*/ 77797 h 210115"/>
              <a:gd name="connsiteX5" fmla="*/ 350316 w 360641"/>
              <a:gd name="connsiteY5" fmla="*/ 124596 h 210115"/>
              <a:gd name="connsiteX6" fmla="*/ 319067 w 360641"/>
              <a:gd name="connsiteY6" fmla="*/ 169927 h 210115"/>
              <a:gd name="connsiteX7" fmla="*/ 87515 w 360641"/>
              <a:gd name="connsiteY7" fmla="*/ 210115 h 210115"/>
              <a:gd name="connsiteX8" fmla="*/ 26081 w 360641"/>
              <a:gd name="connsiteY8" fmla="*/ 207732 h 210115"/>
              <a:gd name="connsiteX9" fmla="*/ 16631 w 360641"/>
              <a:gd name="connsiteY9" fmla="*/ 134505 h 210115"/>
              <a:gd name="connsiteX10" fmla="*/ 4816 w 360641"/>
              <a:gd name="connsiteY10" fmla="*/ 58894 h 21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0641" h="210115">
                <a:moveTo>
                  <a:pt x="4816" y="58894"/>
                </a:moveTo>
                <a:cubicBezTo>
                  <a:pt x="18993" y="23849"/>
                  <a:pt x="65856" y="7701"/>
                  <a:pt x="96966" y="4551"/>
                </a:cubicBezTo>
                <a:cubicBezTo>
                  <a:pt x="128076" y="1401"/>
                  <a:pt x="162336" y="-2538"/>
                  <a:pt x="189114" y="2188"/>
                </a:cubicBezTo>
                <a:cubicBezTo>
                  <a:pt x="211955" y="12427"/>
                  <a:pt x="272599" y="17941"/>
                  <a:pt x="295440" y="28180"/>
                </a:cubicBezTo>
                <a:lnTo>
                  <a:pt x="356872" y="77797"/>
                </a:lnTo>
                <a:cubicBezTo>
                  <a:pt x="365930" y="93549"/>
                  <a:pt x="356617" y="109241"/>
                  <a:pt x="350316" y="124596"/>
                </a:cubicBezTo>
                <a:cubicBezTo>
                  <a:pt x="344015" y="139951"/>
                  <a:pt x="361597" y="155356"/>
                  <a:pt x="319067" y="169927"/>
                </a:cubicBezTo>
                <a:lnTo>
                  <a:pt x="87515" y="210115"/>
                </a:lnTo>
                <a:lnTo>
                  <a:pt x="26081" y="207732"/>
                </a:lnTo>
                <a:cubicBezTo>
                  <a:pt x="14267" y="195130"/>
                  <a:pt x="20175" y="159311"/>
                  <a:pt x="16631" y="134505"/>
                </a:cubicBezTo>
                <a:cubicBezTo>
                  <a:pt x="17025" y="118753"/>
                  <a:pt x="-10936" y="78584"/>
                  <a:pt x="4816" y="58894"/>
                </a:cubicBez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矩形 22">
            <a:extLst>
              <a:ext uri="{FF2B5EF4-FFF2-40B4-BE49-F238E27FC236}">
                <a16:creationId xmlns="" xmlns:a16="http://schemas.microsoft.com/office/drawing/2014/main" id="{2CC6E5A6-CB03-4B69-9325-A719F147F705}"/>
              </a:ext>
            </a:extLst>
          </p:cNvPr>
          <p:cNvSpPr/>
          <p:nvPr/>
        </p:nvSpPr>
        <p:spPr>
          <a:xfrm>
            <a:off x="6575677" y="4375984"/>
            <a:ext cx="1196977" cy="1013042"/>
          </a:xfrm>
          <a:custGeom>
            <a:avLst/>
            <a:gdLst>
              <a:gd name="connsiteX0" fmla="*/ 0 w 984069"/>
              <a:gd name="connsiteY0" fmla="*/ 0 h 917302"/>
              <a:gd name="connsiteX1" fmla="*/ 984069 w 984069"/>
              <a:gd name="connsiteY1" fmla="*/ 0 h 917302"/>
              <a:gd name="connsiteX2" fmla="*/ 984069 w 984069"/>
              <a:gd name="connsiteY2" fmla="*/ 917302 h 917302"/>
              <a:gd name="connsiteX3" fmla="*/ 0 w 984069"/>
              <a:gd name="connsiteY3" fmla="*/ 917302 h 917302"/>
              <a:gd name="connsiteX4" fmla="*/ 0 w 984069"/>
              <a:gd name="connsiteY4" fmla="*/ 0 h 917302"/>
              <a:gd name="connsiteX0" fmla="*/ 0 w 984069"/>
              <a:gd name="connsiteY0" fmla="*/ 55155 h 972457"/>
              <a:gd name="connsiteX1" fmla="*/ 853440 w 984069"/>
              <a:gd name="connsiteY1" fmla="*/ 0 h 972457"/>
              <a:gd name="connsiteX2" fmla="*/ 984069 w 984069"/>
              <a:gd name="connsiteY2" fmla="*/ 972457 h 972457"/>
              <a:gd name="connsiteX3" fmla="*/ 0 w 984069"/>
              <a:gd name="connsiteY3" fmla="*/ 972457 h 972457"/>
              <a:gd name="connsiteX4" fmla="*/ 0 w 984069"/>
              <a:gd name="connsiteY4" fmla="*/ 55155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0 w 989874"/>
              <a:gd name="connsiteY4" fmla="*/ 72572 h 972457"/>
              <a:gd name="connsiteX0" fmla="*/ 0 w 989874"/>
              <a:gd name="connsiteY0" fmla="*/ 72572 h 972457"/>
              <a:gd name="connsiteX1" fmla="*/ 859245 w 989874"/>
              <a:gd name="connsiteY1" fmla="*/ 0 h 972457"/>
              <a:gd name="connsiteX2" fmla="*/ 989874 w 989874"/>
              <a:gd name="connsiteY2" fmla="*/ 972457 h 972457"/>
              <a:gd name="connsiteX3" fmla="*/ 5805 w 989874"/>
              <a:gd name="connsiteY3" fmla="*/ 972457 h 972457"/>
              <a:gd name="connsiteX4" fmla="*/ 46445 w 989874"/>
              <a:gd name="connsiteY4" fmla="*/ 560253 h 972457"/>
              <a:gd name="connsiteX5" fmla="*/ 0 w 989874"/>
              <a:gd name="connsiteY5" fmla="*/ 72572 h 972457"/>
              <a:gd name="connsiteX0" fmla="*/ 61334 w 1051208"/>
              <a:gd name="connsiteY0" fmla="*/ 72572 h 972457"/>
              <a:gd name="connsiteX1" fmla="*/ 920579 w 1051208"/>
              <a:gd name="connsiteY1" fmla="*/ 0 h 972457"/>
              <a:gd name="connsiteX2" fmla="*/ 1051208 w 1051208"/>
              <a:gd name="connsiteY2" fmla="*/ 972457 h 972457"/>
              <a:gd name="connsiteX3" fmla="*/ 67139 w 1051208"/>
              <a:gd name="connsiteY3" fmla="*/ 972457 h 972457"/>
              <a:gd name="connsiteX4" fmla="*/ 93265 w 1051208"/>
              <a:gd name="connsiteY4" fmla="*/ 815705 h 972457"/>
              <a:gd name="connsiteX5" fmla="*/ 107779 w 1051208"/>
              <a:gd name="connsiteY5" fmla="*/ 560253 h 972457"/>
              <a:gd name="connsiteX6" fmla="*/ 61334 w 1051208"/>
              <a:gd name="connsiteY6" fmla="*/ 72572 h 972457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31931 w 989874"/>
              <a:gd name="connsiteY4" fmla="*/ 81570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30514"/>
              <a:gd name="connsiteX1" fmla="*/ 859245 w 989874"/>
              <a:gd name="connsiteY1" fmla="*/ 0 h 1030514"/>
              <a:gd name="connsiteX2" fmla="*/ 989874 w 989874"/>
              <a:gd name="connsiteY2" fmla="*/ 972457 h 1030514"/>
              <a:gd name="connsiteX3" fmla="*/ 209005 w 989874"/>
              <a:gd name="connsiteY3" fmla="*/ 1030514 h 1030514"/>
              <a:gd name="connsiteX4" fmla="*/ 29028 w 989874"/>
              <a:gd name="connsiteY4" fmla="*/ 876665 h 1030514"/>
              <a:gd name="connsiteX5" fmla="*/ 46445 w 989874"/>
              <a:gd name="connsiteY5" fmla="*/ 560253 h 1030514"/>
              <a:gd name="connsiteX6" fmla="*/ 0 w 989874"/>
              <a:gd name="connsiteY6" fmla="*/ 72572 h 1030514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13097"/>
              <a:gd name="connsiteX1" fmla="*/ 859245 w 989874"/>
              <a:gd name="connsiteY1" fmla="*/ 0 h 1013097"/>
              <a:gd name="connsiteX2" fmla="*/ 989874 w 989874"/>
              <a:gd name="connsiteY2" fmla="*/ 972457 h 1013097"/>
              <a:gd name="connsiteX3" fmla="*/ 209005 w 989874"/>
              <a:gd name="connsiteY3" fmla="*/ 1013097 h 1013097"/>
              <a:gd name="connsiteX4" fmla="*/ 29028 w 989874"/>
              <a:gd name="connsiteY4" fmla="*/ 876665 h 1013097"/>
              <a:gd name="connsiteX5" fmla="*/ 46445 w 989874"/>
              <a:gd name="connsiteY5" fmla="*/ 560253 h 1013097"/>
              <a:gd name="connsiteX6" fmla="*/ 0 w 989874"/>
              <a:gd name="connsiteY6" fmla="*/ 72572 h 1013097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203200 w 989874"/>
              <a:gd name="connsiteY3" fmla="*/ 1007291 h 1007291"/>
              <a:gd name="connsiteX4" fmla="*/ 29028 w 989874"/>
              <a:gd name="connsiteY4" fmla="*/ 876665 h 1007291"/>
              <a:gd name="connsiteX5" fmla="*/ 46445 w 989874"/>
              <a:gd name="connsiteY5" fmla="*/ 560253 h 1007291"/>
              <a:gd name="connsiteX6" fmla="*/ 0 w 989874"/>
              <a:gd name="connsiteY6" fmla="*/ 72572 h 1007291"/>
              <a:gd name="connsiteX0" fmla="*/ 0 w 989874"/>
              <a:gd name="connsiteY0" fmla="*/ 72572 h 1007291"/>
              <a:gd name="connsiteX1" fmla="*/ 859245 w 989874"/>
              <a:gd name="connsiteY1" fmla="*/ 0 h 1007291"/>
              <a:gd name="connsiteX2" fmla="*/ 989874 w 989874"/>
              <a:gd name="connsiteY2" fmla="*/ 972457 h 1007291"/>
              <a:gd name="connsiteX3" fmla="*/ 484776 w 989874"/>
              <a:gd name="connsiteY3" fmla="*/ 894082 h 1007291"/>
              <a:gd name="connsiteX4" fmla="*/ 203200 w 989874"/>
              <a:gd name="connsiteY4" fmla="*/ 1007291 h 1007291"/>
              <a:gd name="connsiteX5" fmla="*/ 29028 w 989874"/>
              <a:gd name="connsiteY5" fmla="*/ 876665 h 1007291"/>
              <a:gd name="connsiteX6" fmla="*/ 46445 w 989874"/>
              <a:gd name="connsiteY6" fmla="*/ 560253 h 1007291"/>
              <a:gd name="connsiteX7" fmla="*/ 0 w 989874"/>
              <a:gd name="connsiteY7" fmla="*/ 72572 h 100729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159658 w 989874"/>
              <a:gd name="connsiteY4" fmla="*/ 986971 h 986971"/>
              <a:gd name="connsiteX5" fmla="*/ 29028 w 989874"/>
              <a:gd name="connsiteY5" fmla="*/ 876665 h 986971"/>
              <a:gd name="connsiteX6" fmla="*/ 46445 w 989874"/>
              <a:gd name="connsiteY6" fmla="*/ 560253 h 986971"/>
              <a:gd name="connsiteX7" fmla="*/ 0 w 989874"/>
              <a:gd name="connsiteY7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59658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6971"/>
              <a:gd name="connsiteX1" fmla="*/ 859245 w 989874"/>
              <a:gd name="connsiteY1" fmla="*/ 0 h 986971"/>
              <a:gd name="connsiteX2" fmla="*/ 989874 w 989874"/>
              <a:gd name="connsiteY2" fmla="*/ 972457 h 986971"/>
              <a:gd name="connsiteX3" fmla="*/ 484776 w 989874"/>
              <a:gd name="connsiteY3" fmla="*/ 894082 h 986971"/>
              <a:gd name="connsiteX4" fmla="*/ 238034 w 989874"/>
              <a:gd name="connsiteY4" fmla="*/ 952139 h 986971"/>
              <a:gd name="connsiteX5" fmla="*/ 142241 w 989874"/>
              <a:gd name="connsiteY5" fmla="*/ 986971 h 986971"/>
              <a:gd name="connsiteX6" fmla="*/ 29028 w 989874"/>
              <a:gd name="connsiteY6" fmla="*/ 876665 h 986971"/>
              <a:gd name="connsiteX7" fmla="*/ 46445 w 989874"/>
              <a:gd name="connsiteY7" fmla="*/ 560253 h 986971"/>
              <a:gd name="connsiteX8" fmla="*/ 0 w 989874"/>
              <a:gd name="connsiteY8" fmla="*/ 72572 h 986971"/>
              <a:gd name="connsiteX0" fmla="*/ 0 w 989874"/>
              <a:gd name="connsiteY0" fmla="*/ 72572 h 989643"/>
              <a:gd name="connsiteX1" fmla="*/ 859245 w 989874"/>
              <a:gd name="connsiteY1" fmla="*/ 0 h 989643"/>
              <a:gd name="connsiteX2" fmla="*/ 989874 w 989874"/>
              <a:gd name="connsiteY2" fmla="*/ 972457 h 989643"/>
              <a:gd name="connsiteX3" fmla="*/ 484776 w 989874"/>
              <a:gd name="connsiteY3" fmla="*/ 894082 h 989643"/>
              <a:gd name="connsiteX4" fmla="*/ 238034 w 989874"/>
              <a:gd name="connsiteY4" fmla="*/ 952139 h 989643"/>
              <a:gd name="connsiteX5" fmla="*/ 142241 w 989874"/>
              <a:gd name="connsiteY5" fmla="*/ 986971 h 989643"/>
              <a:gd name="connsiteX6" fmla="*/ 72571 w 989874"/>
              <a:gd name="connsiteY6" fmla="*/ 975362 h 989643"/>
              <a:gd name="connsiteX7" fmla="*/ 29028 w 989874"/>
              <a:gd name="connsiteY7" fmla="*/ 876665 h 989643"/>
              <a:gd name="connsiteX8" fmla="*/ 46445 w 989874"/>
              <a:gd name="connsiteY8" fmla="*/ 560253 h 989643"/>
              <a:gd name="connsiteX9" fmla="*/ 0 w 989874"/>
              <a:gd name="connsiteY9" fmla="*/ 72572 h 989643"/>
              <a:gd name="connsiteX0" fmla="*/ 0 w 989874"/>
              <a:gd name="connsiteY0" fmla="*/ 72572 h 982277"/>
              <a:gd name="connsiteX1" fmla="*/ 859245 w 989874"/>
              <a:gd name="connsiteY1" fmla="*/ 0 h 982277"/>
              <a:gd name="connsiteX2" fmla="*/ 989874 w 989874"/>
              <a:gd name="connsiteY2" fmla="*/ 972457 h 982277"/>
              <a:gd name="connsiteX3" fmla="*/ 484776 w 989874"/>
              <a:gd name="connsiteY3" fmla="*/ 894082 h 982277"/>
              <a:gd name="connsiteX4" fmla="*/ 238034 w 989874"/>
              <a:gd name="connsiteY4" fmla="*/ 952139 h 982277"/>
              <a:gd name="connsiteX5" fmla="*/ 142241 w 989874"/>
              <a:gd name="connsiteY5" fmla="*/ 966651 h 982277"/>
              <a:gd name="connsiteX6" fmla="*/ 72571 w 989874"/>
              <a:gd name="connsiteY6" fmla="*/ 975362 h 982277"/>
              <a:gd name="connsiteX7" fmla="*/ 29028 w 989874"/>
              <a:gd name="connsiteY7" fmla="*/ 876665 h 982277"/>
              <a:gd name="connsiteX8" fmla="*/ 46445 w 989874"/>
              <a:gd name="connsiteY8" fmla="*/ 560253 h 982277"/>
              <a:gd name="connsiteX9" fmla="*/ 0 w 989874"/>
              <a:gd name="connsiteY9" fmla="*/ 72572 h 982277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29028 w 989874"/>
              <a:gd name="connsiteY6" fmla="*/ 876665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975362"/>
              <a:gd name="connsiteX1" fmla="*/ 859245 w 989874"/>
              <a:gd name="connsiteY1" fmla="*/ 0 h 975362"/>
              <a:gd name="connsiteX2" fmla="*/ 989874 w 989874"/>
              <a:gd name="connsiteY2" fmla="*/ 972457 h 975362"/>
              <a:gd name="connsiteX3" fmla="*/ 484776 w 989874"/>
              <a:gd name="connsiteY3" fmla="*/ 894082 h 975362"/>
              <a:gd name="connsiteX4" fmla="*/ 238034 w 989874"/>
              <a:gd name="connsiteY4" fmla="*/ 952139 h 975362"/>
              <a:gd name="connsiteX5" fmla="*/ 72571 w 989874"/>
              <a:gd name="connsiteY5" fmla="*/ 975362 h 975362"/>
              <a:gd name="connsiteX6" fmla="*/ 40639 w 989874"/>
              <a:gd name="connsiteY6" fmla="*/ 873762 h 975362"/>
              <a:gd name="connsiteX7" fmla="*/ 46445 w 989874"/>
              <a:gd name="connsiteY7" fmla="*/ 560253 h 975362"/>
              <a:gd name="connsiteX8" fmla="*/ 0 w 989874"/>
              <a:gd name="connsiteY8" fmla="*/ 72572 h 975362"/>
              <a:gd name="connsiteX0" fmla="*/ 0 w 989874"/>
              <a:gd name="connsiteY0" fmla="*/ 72572 h 1020595"/>
              <a:gd name="connsiteX1" fmla="*/ 859245 w 989874"/>
              <a:gd name="connsiteY1" fmla="*/ 0 h 1020595"/>
              <a:gd name="connsiteX2" fmla="*/ 989874 w 989874"/>
              <a:gd name="connsiteY2" fmla="*/ 972457 h 1020595"/>
              <a:gd name="connsiteX3" fmla="*/ 696685 w 989874"/>
              <a:gd name="connsiteY3" fmla="*/ 859248 h 1020595"/>
              <a:gd name="connsiteX4" fmla="*/ 484776 w 989874"/>
              <a:gd name="connsiteY4" fmla="*/ 894082 h 1020595"/>
              <a:gd name="connsiteX5" fmla="*/ 238034 w 989874"/>
              <a:gd name="connsiteY5" fmla="*/ 952139 h 1020595"/>
              <a:gd name="connsiteX6" fmla="*/ 72571 w 989874"/>
              <a:gd name="connsiteY6" fmla="*/ 975362 h 1020595"/>
              <a:gd name="connsiteX7" fmla="*/ 40639 w 989874"/>
              <a:gd name="connsiteY7" fmla="*/ 873762 h 1020595"/>
              <a:gd name="connsiteX8" fmla="*/ 46445 w 989874"/>
              <a:gd name="connsiteY8" fmla="*/ 560253 h 1020595"/>
              <a:gd name="connsiteX9" fmla="*/ 0 w 989874"/>
              <a:gd name="connsiteY9" fmla="*/ 72572 h 1020595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696685 w 882468"/>
              <a:gd name="connsiteY3" fmla="*/ 859248 h 975362"/>
              <a:gd name="connsiteX4" fmla="*/ 484776 w 882468"/>
              <a:gd name="connsiteY4" fmla="*/ 894082 h 975362"/>
              <a:gd name="connsiteX5" fmla="*/ 238034 w 882468"/>
              <a:gd name="connsiteY5" fmla="*/ 952139 h 975362"/>
              <a:gd name="connsiteX6" fmla="*/ 72571 w 882468"/>
              <a:gd name="connsiteY6" fmla="*/ 975362 h 975362"/>
              <a:gd name="connsiteX7" fmla="*/ 40639 w 882468"/>
              <a:gd name="connsiteY7" fmla="*/ 873762 h 975362"/>
              <a:gd name="connsiteX8" fmla="*/ 46445 w 882468"/>
              <a:gd name="connsiteY8" fmla="*/ 560253 h 975362"/>
              <a:gd name="connsiteX9" fmla="*/ 0 w 882468"/>
              <a:gd name="connsiteY9" fmla="*/ 72572 h 975362"/>
              <a:gd name="connsiteX0" fmla="*/ 0 w 882468"/>
              <a:gd name="connsiteY0" fmla="*/ 72572 h 975362"/>
              <a:gd name="connsiteX1" fmla="*/ 859245 w 882468"/>
              <a:gd name="connsiteY1" fmla="*/ 0 h 975362"/>
              <a:gd name="connsiteX2" fmla="*/ 882468 w 882468"/>
              <a:gd name="connsiteY2" fmla="*/ 789577 h 975362"/>
              <a:gd name="connsiteX3" fmla="*/ 821508 w 882468"/>
              <a:gd name="connsiteY3" fmla="*/ 821511 h 975362"/>
              <a:gd name="connsiteX4" fmla="*/ 696685 w 882468"/>
              <a:gd name="connsiteY4" fmla="*/ 859248 h 975362"/>
              <a:gd name="connsiteX5" fmla="*/ 484776 w 882468"/>
              <a:gd name="connsiteY5" fmla="*/ 894082 h 975362"/>
              <a:gd name="connsiteX6" fmla="*/ 238034 w 882468"/>
              <a:gd name="connsiteY6" fmla="*/ 952139 h 975362"/>
              <a:gd name="connsiteX7" fmla="*/ 72571 w 882468"/>
              <a:gd name="connsiteY7" fmla="*/ 975362 h 975362"/>
              <a:gd name="connsiteX8" fmla="*/ 40639 w 882468"/>
              <a:gd name="connsiteY8" fmla="*/ 873762 h 975362"/>
              <a:gd name="connsiteX9" fmla="*/ 46445 w 882468"/>
              <a:gd name="connsiteY9" fmla="*/ 560253 h 975362"/>
              <a:gd name="connsiteX10" fmla="*/ 0 w 882468"/>
              <a:gd name="connsiteY10" fmla="*/ 72572 h 975362"/>
              <a:gd name="connsiteX0" fmla="*/ 0 w 859245"/>
              <a:gd name="connsiteY0" fmla="*/ 72572 h 975362"/>
              <a:gd name="connsiteX1" fmla="*/ 859245 w 859245"/>
              <a:gd name="connsiteY1" fmla="*/ 0 h 975362"/>
              <a:gd name="connsiteX2" fmla="*/ 821508 w 859245"/>
              <a:gd name="connsiteY2" fmla="*/ 821511 h 975362"/>
              <a:gd name="connsiteX3" fmla="*/ 696685 w 859245"/>
              <a:gd name="connsiteY3" fmla="*/ 859248 h 975362"/>
              <a:gd name="connsiteX4" fmla="*/ 484776 w 859245"/>
              <a:gd name="connsiteY4" fmla="*/ 894082 h 975362"/>
              <a:gd name="connsiteX5" fmla="*/ 238034 w 859245"/>
              <a:gd name="connsiteY5" fmla="*/ 952139 h 975362"/>
              <a:gd name="connsiteX6" fmla="*/ 72571 w 859245"/>
              <a:gd name="connsiteY6" fmla="*/ 975362 h 975362"/>
              <a:gd name="connsiteX7" fmla="*/ 40639 w 859245"/>
              <a:gd name="connsiteY7" fmla="*/ 873762 h 975362"/>
              <a:gd name="connsiteX8" fmla="*/ 46445 w 859245"/>
              <a:gd name="connsiteY8" fmla="*/ 560253 h 975362"/>
              <a:gd name="connsiteX9" fmla="*/ 0 w 85924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696685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5"/>
              <a:gd name="connsiteY0" fmla="*/ 72572 h 975362"/>
              <a:gd name="connsiteX1" fmla="*/ 859245 w 879565"/>
              <a:gd name="connsiteY1" fmla="*/ 0 h 975362"/>
              <a:gd name="connsiteX2" fmla="*/ 879565 w 879565"/>
              <a:gd name="connsiteY2" fmla="*/ 821511 h 975362"/>
              <a:gd name="connsiteX3" fmla="*/ 719908 w 879565"/>
              <a:gd name="connsiteY3" fmla="*/ 859248 h 975362"/>
              <a:gd name="connsiteX4" fmla="*/ 484776 w 879565"/>
              <a:gd name="connsiteY4" fmla="*/ 894082 h 975362"/>
              <a:gd name="connsiteX5" fmla="*/ 238034 w 879565"/>
              <a:gd name="connsiteY5" fmla="*/ 952139 h 975362"/>
              <a:gd name="connsiteX6" fmla="*/ 72571 w 879565"/>
              <a:gd name="connsiteY6" fmla="*/ 975362 h 975362"/>
              <a:gd name="connsiteX7" fmla="*/ 40639 w 879565"/>
              <a:gd name="connsiteY7" fmla="*/ 873762 h 975362"/>
              <a:gd name="connsiteX8" fmla="*/ 46445 w 879565"/>
              <a:gd name="connsiteY8" fmla="*/ 560253 h 975362"/>
              <a:gd name="connsiteX9" fmla="*/ 0 w 879565"/>
              <a:gd name="connsiteY9" fmla="*/ 72572 h 975362"/>
              <a:gd name="connsiteX0" fmla="*/ 0 w 879566"/>
              <a:gd name="connsiteY0" fmla="*/ 72572 h 975362"/>
              <a:gd name="connsiteX1" fmla="*/ 859245 w 879566"/>
              <a:gd name="connsiteY1" fmla="*/ 0 h 975362"/>
              <a:gd name="connsiteX2" fmla="*/ 879566 w 879566"/>
              <a:gd name="connsiteY2" fmla="*/ 336733 h 975362"/>
              <a:gd name="connsiteX3" fmla="*/ 879565 w 879566"/>
              <a:gd name="connsiteY3" fmla="*/ 821511 h 975362"/>
              <a:gd name="connsiteX4" fmla="*/ 719908 w 879566"/>
              <a:gd name="connsiteY4" fmla="*/ 859248 h 975362"/>
              <a:gd name="connsiteX5" fmla="*/ 484776 w 879566"/>
              <a:gd name="connsiteY5" fmla="*/ 894082 h 975362"/>
              <a:gd name="connsiteX6" fmla="*/ 238034 w 879566"/>
              <a:gd name="connsiteY6" fmla="*/ 952139 h 975362"/>
              <a:gd name="connsiteX7" fmla="*/ 72571 w 879566"/>
              <a:gd name="connsiteY7" fmla="*/ 975362 h 975362"/>
              <a:gd name="connsiteX8" fmla="*/ 40639 w 879566"/>
              <a:gd name="connsiteY8" fmla="*/ 873762 h 975362"/>
              <a:gd name="connsiteX9" fmla="*/ 46445 w 879566"/>
              <a:gd name="connsiteY9" fmla="*/ 560253 h 975362"/>
              <a:gd name="connsiteX10" fmla="*/ 0 w 879566"/>
              <a:gd name="connsiteY10" fmla="*/ 72572 h 975362"/>
              <a:gd name="connsiteX0" fmla="*/ 0 w 879566"/>
              <a:gd name="connsiteY0" fmla="*/ 72572 h 975362"/>
              <a:gd name="connsiteX1" fmla="*/ 748936 w 879566"/>
              <a:gd name="connsiteY1" fmla="*/ 2905 h 975362"/>
              <a:gd name="connsiteX2" fmla="*/ 859245 w 879566"/>
              <a:gd name="connsiteY2" fmla="*/ 0 h 975362"/>
              <a:gd name="connsiteX3" fmla="*/ 879566 w 879566"/>
              <a:gd name="connsiteY3" fmla="*/ 336733 h 975362"/>
              <a:gd name="connsiteX4" fmla="*/ 879565 w 879566"/>
              <a:gd name="connsiteY4" fmla="*/ 821511 h 975362"/>
              <a:gd name="connsiteX5" fmla="*/ 719908 w 879566"/>
              <a:gd name="connsiteY5" fmla="*/ 859248 h 975362"/>
              <a:gd name="connsiteX6" fmla="*/ 484776 w 879566"/>
              <a:gd name="connsiteY6" fmla="*/ 894082 h 975362"/>
              <a:gd name="connsiteX7" fmla="*/ 238034 w 879566"/>
              <a:gd name="connsiteY7" fmla="*/ 952139 h 975362"/>
              <a:gd name="connsiteX8" fmla="*/ 72571 w 879566"/>
              <a:gd name="connsiteY8" fmla="*/ 975362 h 975362"/>
              <a:gd name="connsiteX9" fmla="*/ 40639 w 879566"/>
              <a:gd name="connsiteY9" fmla="*/ 873762 h 975362"/>
              <a:gd name="connsiteX10" fmla="*/ 46445 w 879566"/>
              <a:gd name="connsiteY10" fmla="*/ 560253 h 975362"/>
              <a:gd name="connsiteX11" fmla="*/ 0 w 879566"/>
              <a:gd name="connsiteY11" fmla="*/ 72572 h 975362"/>
              <a:gd name="connsiteX0" fmla="*/ 0 w 879566"/>
              <a:gd name="connsiteY0" fmla="*/ 75475 h 978265"/>
              <a:gd name="connsiteX1" fmla="*/ 748936 w 879566"/>
              <a:gd name="connsiteY1" fmla="*/ 5808 h 978265"/>
              <a:gd name="connsiteX2" fmla="*/ 850536 w 879566"/>
              <a:gd name="connsiteY2" fmla="*/ 0 h 978265"/>
              <a:gd name="connsiteX3" fmla="*/ 879566 w 879566"/>
              <a:gd name="connsiteY3" fmla="*/ 339636 h 978265"/>
              <a:gd name="connsiteX4" fmla="*/ 879565 w 879566"/>
              <a:gd name="connsiteY4" fmla="*/ 824414 h 978265"/>
              <a:gd name="connsiteX5" fmla="*/ 719908 w 879566"/>
              <a:gd name="connsiteY5" fmla="*/ 862151 h 978265"/>
              <a:gd name="connsiteX6" fmla="*/ 484776 w 879566"/>
              <a:gd name="connsiteY6" fmla="*/ 896985 h 978265"/>
              <a:gd name="connsiteX7" fmla="*/ 238034 w 879566"/>
              <a:gd name="connsiteY7" fmla="*/ 955042 h 978265"/>
              <a:gd name="connsiteX8" fmla="*/ 72571 w 879566"/>
              <a:gd name="connsiteY8" fmla="*/ 978265 h 978265"/>
              <a:gd name="connsiteX9" fmla="*/ 40639 w 879566"/>
              <a:gd name="connsiteY9" fmla="*/ 876665 h 978265"/>
              <a:gd name="connsiteX10" fmla="*/ 46445 w 879566"/>
              <a:gd name="connsiteY10" fmla="*/ 563156 h 978265"/>
              <a:gd name="connsiteX11" fmla="*/ 0 w 879566"/>
              <a:gd name="connsiteY11" fmla="*/ 75475 h 978265"/>
              <a:gd name="connsiteX0" fmla="*/ 0 w 1175957"/>
              <a:gd name="connsiteY0" fmla="*/ 291988 h 978265"/>
              <a:gd name="connsiteX1" fmla="*/ 1045327 w 1175957"/>
              <a:gd name="connsiteY1" fmla="*/ 5808 h 978265"/>
              <a:gd name="connsiteX2" fmla="*/ 1146927 w 1175957"/>
              <a:gd name="connsiteY2" fmla="*/ 0 h 978265"/>
              <a:gd name="connsiteX3" fmla="*/ 1175957 w 1175957"/>
              <a:gd name="connsiteY3" fmla="*/ 339636 h 978265"/>
              <a:gd name="connsiteX4" fmla="*/ 1175956 w 1175957"/>
              <a:gd name="connsiteY4" fmla="*/ 824414 h 978265"/>
              <a:gd name="connsiteX5" fmla="*/ 1016299 w 1175957"/>
              <a:gd name="connsiteY5" fmla="*/ 862151 h 978265"/>
              <a:gd name="connsiteX6" fmla="*/ 781167 w 1175957"/>
              <a:gd name="connsiteY6" fmla="*/ 896985 h 978265"/>
              <a:gd name="connsiteX7" fmla="*/ 534425 w 1175957"/>
              <a:gd name="connsiteY7" fmla="*/ 955042 h 978265"/>
              <a:gd name="connsiteX8" fmla="*/ 368962 w 1175957"/>
              <a:gd name="connsiteY8" fmla="*/ 978265 h 978265"/>
              <a:gd name="connsiteX9" fmla="*/ 337030 w 1175957"/>
              <a:gd name="connsiteY9" fmla="*/ 876665 h 978265"/>
              <a:gd name="connsiteX10" fmla="*/ 342836 w 1175957"/>
              <a:gd name="connsiteY10" fmla="*/ 563156 h 978265"/>
              <a:gd name="connsiteX11" fmla="*/ 0 w 1175957"/>
              <a:gd name="connsiteY11" fmla="*/ 291988 h 978265"/>
              <a:gd name="connsiteX0" fmla="*/ 0 w 1175957"/>
              <a:gd name="connsiteY0" fmla="*/ 291988 h 978265"/>
              <a:gd name="connsiteX1" fmla="*/ 1045327 w 1175957"/>
              <a:gd name="connsiteY1" fmla="*/ 5808 h 978265"/>
              <a:gd name="connsiteX2" fmla="*/ 1146927 w 1175957"/>
              <a:gd name="connsiteY2" fmla="*/ 0 h 978265"/>
              <a:gd name="connsiteX3" fmla="*/ 1175957 w 1175957"/>
              <a:gd name="connsiteY3" fmla="*/ 339636 h 978265"/>
              <a:gd name="connsiteX4" fmla="*/ 1175956 w 1175957"/>
              <a:gd name="connsiteY4" fmla="*/ 824414 h 978265"/>
              <a:gd name="connsiteX5" fmla="*/ 1016299 w 1175957"/>
              <a:gd name="connsiteY5" fmla="*/ 862151 h 978265"/>
              <a:gd name="connsiteX6" fmla="*/ 781167 w 1175957"/>
              <a:gd name="connsiteY6" fmla="*/ 896985 h 978265"/>
              <a:gd name="connsiteX7" fmla="*/ 534425 w 1175957"/>
              <a:gd name="connsiteY7" fmla="*/ 955042 h 978265"/>
              <a:gd name="connsiteX8" fmla="*/ 368962 w 1175957"/>
              <a:gd name="connsiteY8" fmla="*/ 978265 h 978265"/>
              <a:gd name="connsiteX9" fmla="*/ 337030 w 1175957"/>
              <a:gd name="connsiteY9" fmla="*/ 876665 h 978265"/>
              <a:gd name="connsiteX10" fmla="*/ 342836 w 1175957"/>
              <a:gd name="connsiteY10" fmla="*/ 563156 h 978265"/>
              <a:gd name="connsiteX11" fmla="*/ 0 w 1175957"/>
              <a:gd name="connsiteY11" fmla="*/ 291988 h 978265"/>
              <a:gd name="connsiteX0" fmla="*/ 0 w 1175957"/>
              <a:gd name="connsiteY0" fmla="*/ 291988 h 978265"/>
              <a:gd name="connsiteX1" fmla="*/ 572424 w 1175957"/>
              <a:gd name="connsiteY1" fmla="*/ 78234 h 978265"/>
              <a:gd name="connsiteX2" fmla="*/ 1045327 w 1175957"/>
              <a:gd name="connsiteY2" fmla="*/ 5808 h 978265"/>
              <a:gd name="connsiteX3" fmla="*/ 1146927 w 1175957"/>
              <a:gd name="connsiteY3" fmla="*/ 0 h 978265"/>
              <a:gd name="connsiteX4" fmla="*/ 1175957 w 1175957"/>
              <a:gd name="connsiteY4" fmla="*/ 339636 h 978265"/>
              <a:gd name="connsiteX5" fmla="*/ 1175956 w 1175957"/>
              <a:gd name="connsiteY5" fmla="*/ 824414 h 978265"/>
              <a:gd name="connsiteX6" fmla="*/ 1016299 w 1175957"/>
              <a:gd name="connsiteY6" fmla="*/ 862151 h 978265"/>
              <a:gd name="connsiteX7" fmla="*/ 781167 w 1175957"/>
              <a:gd name="connsiteY7" fmla="*/ 896985 h 978265"/>
              <a:gd name="connsiteX8" fmla="*/ 534425 w 1175957"/>
              <a:gd name="connsiteY8" fmla="*/ 955042 h 978265"/>
              <a:gd name="connsiteX9" fmla="*/ 368962 w 1175957"/>
              <a:gd name="connsiteY9" fmla="*/ 978265 h 978265"/>
              <a:gd name="connsiteX10" fmla="*/ 337030 w 1175957"/>
              <a:gd name="connsiteY10" fmla="*/ 876665 h 978265"/>
              <a:gd name="connsiteX11" fmla="*/ 342836 w 1175957"/>
              <a:gd name="connsiteY11" fmla="*/ 563156 h 978265"/>
              <a:gd name="connsiteX12" fmla="*/ 0 w 1175957"/>
              <a:gd name="connsiteY12" fmla="*/ 291988 h 978265"/>
              <a:gd name="connsiteX0" fmla="*/ 0 w 1175957"/>
              <a:gd name="connsiteY0" fmla="*/ 292486 h 978763"/>
              <a:gd name="connsiteX1" fmla="*/ 572424 w 1175957"/>
              <a:gd name="connsiteY1" fmla="*/ 78732 h 978763"/>
              <a:gd name="connsiteX2" fmla="*/ 952836 w 1175957"/>
              <a:gd name="connsiteY2" fmla="*/ 0 h 978763"/>
              <a:gd name="connsiteX3" fmla="*/ 1146927 w 1175957"/>
              <a:gd name="connsiteY3" fmla="*/ 498 h 978763"/>
              <a:gd name="connsiteX4" fmla="*/ 1175957 w 1175957"/>
              <a:gd name="connsiteY4" fmla="*/ 340134 h 978763"/>
              <a:gd name="connsiteX5" fmla="*/ 1175956 w 1175957"/>
              <a:gd name="connsiteY5" fmla="*/ 824912 h 978763"/>
              <a:gd name="connsiteX6" fmla="*/ 1016299 w 1175957"/>
              <a:gd name="connsiteY6" fmla="*/ 862649 h 978763"/>
              <a:gd name="connsiteX7" fmla="*/ 781167 w 1175957"/>
              <a:gd name="connsiteY7" fmla="*/ 897483 h 978763"/>
              <a:gd name="connsiteX8" fmla="*/ 534425 w 1175957"/>
              <a:gd name="connsiteY8" fmla="*/ 955540 h 978763"/>
              <a:gd name="connsiteX9" fmla="*/ 368962 w 1175957"/>
              <a:gd name="connsiteY9" fmla="*/ 978763 h 978763"/>
              <a:gd name="connsiteX10" fmla="*/ 337030 w 1175957"/>
              <a:gd name="connsiteY10" fmla="*/ 877163 h 978763"/>
              <a:gd name="connsiteX11" fmla="*/ 342836 w 1175957"/>
              <a:gd name="connsiteY11" fmla="*/ 563654 h 978763"/>
              <a:gd name="connsiteX12" fmla="*/ 0 w 1175957"/>
              <a:gd name="connsiteY12" fmla="*/ 292486 h 978763"/>
              <a:gd name="connsiteX0" fmla="*/ 0 w 1175957"/>
              <a:gd name="connsiteY0" fmla="*/ 312551 h 998828"/>
              <a:gd name="connsiteX1" fmla="*/ 572424 w 1175957"/>
              <a:gd name="connsiteY1" fmla="*/ 98797 h 998828"/>
              <a:gd name="connsiteX2" fmla="*/ 952836 w 1175957"/>
              <a:gd name="connsiteY2" fmla="*/ 20065 h 998828"/>
              <a:gd name="connsiteX3" fmla="*/ 1062210 w 1175957"/>
              <a:gd name="connsiteY3" fmla="*/ 0 h 998828"/>
              <a:gd name="connsiteX4" fmla="*/ 1146927 w 1175957"/>
              <a:gd name="connsiteY4" fmla="*/ 20563 h 998828"/>
              <a:gd name="connsiteX5" fmla="*/ 1175957 w 1175957"/>
              <a:gd name="connsiteY5" fmla="*/ 360199 h 998828"/>
              <a:gd name="connsiteX6" fmla="*/ 1175956 w 1175957"/>
              <a:gd name="connsiteY6" fmla="*/ 844977 h 998828"/>
              <a:gd name="connsiteX7" fmla="*/ 1016299 w 1175957"/>
              <a:gd name="connsiteY7" fmla="*/ 882714 h 998828"/>
              <a:gd name="connsiteX8" fmla="*/ 781167 w 1175957"/>
              <a:gd name="connsiteY8" fmla="*/ 917548 h 998828"/>
              <a:gd name="connsiteX9" fmla="*/ 534425 w 1175957"/>
              <a:gd name="connsiteY9" fmla="*/ 975605 h 998828"/>
              <a:gd name="connsiteX10" fmla="*/ 368962 w 1175957"/>
              <a:gd name="connsiteY10" fmla="*/ 998828 h 998828"/>
              <a:gd name="connsiteX11" fmla="*/ 337030 w 1175957"/>
              <a:gd name="connsiteY11" fmla="*/ 897228 h 998828"/>
              <a:gd name="connsiteX12" fmla="*/ 342836 w 1175957"/>
              <a:gd name="connsiteY12" fmla="*/ 583719 h 998828"/>
              <a:gd name="connsiteX13" fmla="*/ 0 w 1175957"/>
              <a:gd name="connsiteY13" fmla="*/ 312551 h 998828"/>
              <a:gd name="connsiteX0" fmla="*/ 0 w 1175956"/>
              <a:gd name="connsiteY0" fmla="*/ 312551 h 998828"/>
              <a:gd name="connsiteX1" fmla="*/ 572424 w 1175956"/>
              <a:gd name="connsiteY1" fmla="*/ 98797 h 998828"/>
              <a:gd name="connsiteX2" fmla="*/ 952836 w 1175956"/>
              <a:gd name="connsiteY2" fmla="*/ 20065 h 998828"/>
              <a:gd name="connsiteX3" fmla="*/ 1062210 w 1175956"/>
              <a:gd name="connsiteY3" fmla="*/ 0 h 998828"/>
              <a:gd name="connsiteX4" fmla="*/ 1146927 w 1175956"/>
              <a:gd name="connsiteY4" fmla="*/ 20563 h 998828"/>
              <a:gd name="connsiteX5" fmla="*/ 1165447 w 1175956"/>
              <a:gd name="connsiteY5" fmla="*/ 360199 h 998828"/>
              <a:gd name="connsiteX6" fmla="*/ 1175956 w 1175956"/>
              <a:gd name="connsiteY6" fmla="*/ 844977 h 998828"/>
              <a:gd name="connsiteX7" fmla="*/ 1016299 w 1175956"/>
              <a:gd name="connsiteY7" fmla="*/ 882714 h 998828"/>
              <a:gd name="connsiteX8" fmla="*/ 781167 w 1175956"/>
              <a:gd name="connsiteY8" fmla="*/ 917548 h 998828"/>
              <a:gd name="connsiteX9" fmla="*/ 534425 w 1175956"/>
              <a:gd name="connsiteY9" fmla="*/ 975605 h 998828"/>
              <a:gd name="connsiteX10" fmla="*/ 368962 w 1175956"/>
              <a:gd name="connsiteY10" fmla="*/ 998828 h 998828"/>
              <a:gd name="connsiteX11" fmla="*/ 337030 w 1175956"/>
              <a:gd name="connsiteY11" fmla="*/ 897228 h 998828"/>
              <a:gd name="connsiteX12" fmla="*/ 342836 w 1175956"/>
              <a:gd name="connsiteY12" fmla="*/ 583719 h 998828"/>
              <a:gd name="connsiteX13" fmla="*/ 0 w 1175956"/>
              <a:gd name="connsiteY13" fmla="*/ 312551 h 998828"/>
              <a:gd name="connsiteX0" fmla="*/ 0 w 1192773"/>
              <a:gd name="connsiteY0" fmla="*/ 312551 h 1001185"/>
              <a:gd name="connsiteX1" fmla="*/ 572424 w 1192773"/>
              <a:gd name="connsiteY1" fmla="*/ 98797 h 1001185"/>
              <a:gd name="connsiteX2" fmla="*/ 952836 w 1192773"/>
              <a:gd name="connsiteY2" fmla="*/ 20065 h 1001185"/>
              <a:gd name="connsiteX3" fmla="*/ 1062210 w 1192773"/>
              <a:gd name="connsiteY3" fmla="*/ 0 h 1001185"/>
              <a:gd name="connsiteX4" fmla="*/ 1146927 w 1192773"/>
              <a:gd name="connsiteY4" fmla="*/ 20563 h 1001185"/>
              <a:gd name="connsiteX5" fmla="*/ 1165447 w 1192773"/>
              <a:gd name="connsiteY5" fmla="*/ 360199 h 1001185"/>
              <a:gd name="connsiteX6" fmla="*/ 1192773 w 1192773"/>
              <a:gd name="connsiteY6" fmla="*/ 1000530 h 1001185"/>
              <a:gd name="connsiteX7" fmla="*/ 1016299 w 1192773"/>
              <a:gd name="connsiteY7" fmla="*/ 882714 h 1001185"/>
              <a:gd name="connsiteX8" fmla="*/ 781167 w 1192773"/>
              <a:gd name="connsiteY8" fmla="*/ 917548 h 1001185"/>
              <a:gd name="connsiteX9" fmla="*/ 534425 w 1192773"/>
              <a:gd name="connsiteY9" fmla="*/ 975605 h 1001185"/>
              <a:gd name="connsiteX10" fmla="*/ 368962 w 1192773"/>
              <a:gd name="connsiteY10" fmla="*/ 998828 h 1001185"/>
              <a:gd name="connsiteX11" fmla="*/ 337030 w 1192773"/>
              <a:gd name="connsiteY11" fmla="*/ 897228 h 1001185"/>
              <a:gd name="connsiteX12" fmla="*/ 342836 w 1192773"/>
              <a:gd name="connsiteY12" fmla="*/ 583719 h 1001185"/>
              <a:gd name="connsiteX13" fmla="*/ 0 w 1192773"/>
              <a:gd name="connsiteY13" fmla="*/ 312551 h 1001185"/>
              <a:gd name="connsiteX0" fmla="*/ 0 w 1192773"/>
              <a:gd name="connsiteY0" fmla="*/ 312551 h 1013100"/>
              <a:gd name="connsiteX1" fmla="*/ 572424 w 1192773"/>
              <a:gd name="connsiteY1" fmla="*/ 98797 h 1013100"/>
              <a:gd name="connsiteX2" fmla="*/ 952836 w 1192773"/>
              <a:gd name="connsiteY2" fmla="*/ 20065 h 1013100"/>
              <a:gd name="connsiteX3" fmla="*/ 1062210 w 1192773"/>
              <a:gd name="connsiteY3" fmla="*/ 0 h 1013100"/>
              <a:gd name="connsiteX4" fmla="*/ 1146927 w 1192773"/>
              <a:gd name="connsiteY4" fmla="*/ 20563 h 1013100"/>
              <a:gd name="connsiteX5" fmla="*/ 1165447 w 1192773"/>
              <a:gd name="connsiteY5" fmla="*/ 360199 h 1013100"/>
              <a:gd name="connsiteX6" fmla="*/ 1192773 w 1192773"/>
              <a:gd name="connsiteY6" fmla="*/ 1000530 h 1013100"/>
              <a:gd name="connsiteX7" fmla="*/ 1119300 w 1192773"/>
              <a:gd name="connsiteY7" fmla="*/ 1013042 h 1013100"/>
              <a:gd name="connsiteX8" fmla="*/ 781167 w 1192773"/>
              <a:gd name="connsiteY8" fmla="*/ 917548 h 1013100"/>
              <a:gd name="connsiteX9" fmla="*/ 534425 w 1192773"/>
              <a:gd name="connsiteY9" fmla="*/ 975605 h 1013100"/>
              <a:gd name="connsiteX10" fmla="*/ 368962 w 1192773"/>
              <a:gd name="connsiteY10" fmla="*/ 998828 h 1013100"/>
              <a:gd name="connsiteX11" fmla="*/ 337030 w 1192773"/>
              <a:gd name="connsiteY11" fmla="*/ 897228 h 1013100"/>
              <a:gd name="connsiteX12" fmla="*/ 342836 w 1192773"/>
              <a:gd name="connsiteY12" fmla="*/ 583719 h 1013100"/>
              <a:gd name="connsiteX13" fmla="*/ 0 w 1192773"/>
              <a:gd name="connsiteY13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0 w 1196977"/>
              <a:gd name="connsiteY13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99159 w 1196977"/>
              <a:gd name="connsiteY13" fmla="*/ 292187 h 1013100"/>
              <a:gd name="connsiteX14" fmla="*/ 0 w 1196977"/>
              <a:gd name="connsiteY14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82343 w 1196977"/>
              <a:gd name="connsiteY13" fmla="*/ 424617 h 1013100"/>
              <a:gd name="connsiteX14" fmla="*/ 299159 w 1196977"/>
              <a:gd name="connsiteY14" fmla="*/ 292187 h 1013100"/>
              <a:gd name="connsiteX15" fmla="*/ 0 w 1196977"/>
              <a:gd name="connsiteY15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00362 w 1196977"/>
              <a:gd name="connsiteY13" fmla="*/ 460352 h 1013100"/>
              <a:gd name="connsiteX14" fmla="*/ 282343 w 1196977"/>
              <a:gd name="connsiteY14" fmla="*/ 424617 h 1013100"/>
              <a:gd name="connsiteX15" fmla="*/ 299159 w 1196977"/>
              <a:gd name="connsiteY15" fmla="*/ 292187 h 1013100"/>
              <a:gd name="connsiteX16" fmla="*/ 0 w 1196977"/>
              <a:gd name="connsiteY16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00362 w 1196977"/>
              <a:gd name="connsiteY13" fmla="*/ 460352 h 1013100"/>
              <a:gd name="connsiteX14" fmla="*/ 271832 w 1196977"/>
              <a:gd name="connsiteY14" fmla="*/ 405699 h 1013100"/>
              <a:gd name="connsiteX15" fmla="*/ 299159 w 1196977"/>
              <a:gd name="connsiteY15" fmla="*/ 292187 h 1013100"/>
              <a:gd name="connsiteX16" fmla="*/ 0 w 1196977"/>
              <a:gd name="connsiteY16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00362 w 1196977"/>
              <a:gd name="connsiteY13" fmla="*/ 460352 h 1013100"/>
              <a:gd name="connsiteX14" fmla="*/ 299159 w 1196977"/>
              <a:gd name="connsiteY14" fmla="*/ 292187 h 1013100"/>
              <a:gd name="connsiteX15" fmla="*/ 0 w 1196977"/>
              <a:gd name="connsiteY15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342836 w 1196977"/>
              <a:gd name="connsiteY12" fmla="*/ 583719 h 1013100"/>
              <a:gd name="connsiteX13" fmla="*/ 200362 w 1196977"/>
              <a:gd name="connsiteY13" fmla="*/ 460352 h 1013100"/>
              <a:gd name="connsiteX14" fmla="*/ 318078 w 1196977"/>
              <a:gd name="connsiteY14" fmla="*/ 300595 h 1013100"/>
              <a:gd name="connsiteX15" fmla="*/ 0 w 1196977"/>
              <a:gd name="connsiteY15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337030 w 1196977"/>
              <a:gd name="connsiteY11" fmla="*/ 897228 h 1013100"/>
              <a:gd name="connsiteX12" fmla="*/ 513103 w 1196977"/>
              <a:gd name="connsiteY12" fmla="*/ 590025 h 1013100"/>
              <a:gd name="connsiteX13" fmla="*/ 200362 w 1196977"/>
              <a:gd name="connsiteY13" fmla="*/ 460352 h 1013100"/>
              <a:gd name="connsiteX14" fmla="*/ 318078 w 1196977"/>
              <a:gd name="connsiteY14" fmla="*/ 300595 h 1013100"/>
              <a:gd name="connsiteX15" fmla="*/ 0 w 1196977"/>
              <a:gd name="connsiteY15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694381 w 1196977"/>
              <a:gd name="connsiteY11" fmla="*/ 520957 h 1013100"/>
              <a:gd name="connsiteX12" fmla="*/ 513103 w 1196977"/>
              <a:gd name="connsiteY12" fmla="*/ 590025 h 1013100"/>
              <a:gd name="connsiteX13" fmla="*/ 200362 w 1196977"/>
              <a:gd name="connsiteY13" fmla="*/ 460352 h 1013100"/>
              <a:gd name="connsiteX14" fmla="*/ 318078 w 1196977"/>
              <a:gd name="connsiteY14" fmla="*/ 300595 h 1013100"/>
              <a:gd name="connsiteX15" fmla="*/ 0 w 1196977"/>
              <a:gd name="connsiteY15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368962 w 1196977"/>
              <a:gd name="connsiteY10" fmla="*/ 998828 h 1013100"/>
              <a:gd name="connsiteX11" fmla="*/ 513103 w 1196977"/>
              <a:gd name="connsiteY11" fmla="*/ 590025 h 1013100"/>
              <a:gd name="connsiteX12" fmla="*/ 200362 w 1196977"/>
              <a:gd name="connsiteY12" fmla="*/ 460352 h 1013100"/>
              <a:gd name="connsiteX13" fmla="*/ 318078 w 1196977"/>
              <a:gd name="connsiteY13" fmla="*/ 300595 h 1013100"/>
              <a:gd name="connsiteX14" fmla="*/ 0 w 1196977"/>
              <a:gd name="connsiteY14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34425 w 1196977"/>
              <a:gd name="connsiteY9" fmla="*/ 975605 h 1013100"/>
              <a:gd name="connsiteX10" fmla="*/ 513103 w 1196977"/>
              <a:gd name="connsiteY10" fmla="*/ 590025 h 1013100"/>
              <a:gd name="connsiteX11" fmla="*/ 200362 w 1196977"/>
              <a:gd name="connsiteY11" fmla="*/ 460352 h 1013100"/>
              <a:gd name="connsiteX12" fmla="*/ 318078 w 1196977"/>
              <a:gd name="connsiteY12" fmla="*/ 300595 h 1013100"/>
              <a:gd name="connsiteX13" fmla="*/ 0 w 1196977"/>
              <a:gd name="connsiteY13" fmla="*/ 312551 h 1013100"/>
              <a:gd name="connsiteX0" fmla="*/ 0 w 1196977"/>
              <a:gd name="connsiteY0" fmla="*/ 312551 h 1013100"/>
              <a:gd name="connsiteX1" fmla="*/ 572424 w 1196977"/>
              <a:gd name="connsiteY1" fmla="*/ 98797 h 1013100"/>
              <a:gd name="connsiteX2" fmla="*/ 952836 w 1196977"/>
              <a:gd name="connsiteY2" fmla="*/ 20065 h 1013100"/>
              <a:gd name="connsiteX3" fmla="*/ 1062210 w 1196977"/>
              <a:gd name="connsiteY3" fmla="*/ 0 h 1013100"/>
              <a:gd name="connsiteX4" fmla="*/ 1146927 w 1196977"/>
              <a:gd name="connsiteY4" fmla="*/ 20563 h 1013100"/>
              <a:gd name="connsiteX5" fmla="*/ 1165447 w 1196977"/>
              <a:gd name="connsiteY5" fmla="*/ 360199 h 1013100"/>
              <a:gd name="connsiteX6" fmla="*/ 1196977 w 1196977"/>
              <a:gd name="connsiteY6" fmla="*/ 987918 h 1013100"/>
              <a:gd name="connsiteX7" fmla="*/ 1119300 w 1196977"/>
              <a:gd name="connsiteY7" fmla="*/ 1013042 h 1013100"/>
              <a:gd name="connsiteX8" fmla="*/ 781167 w 1196977"/>
              <a:gd name="connsiteY8" fmla="*/ 917548 h 1013100"/>
              <a:gd name="connsiteX9" fmla="*/ 513103 w 1196977"/>
              <a:gd name="connsiteY9" fmla="*/ 590025 h 1013100"/>
              <a:gd name="connsiteX10" fmla="*/ 200362 w 1196977"/>
              <a:gd name="connsiteY10" fmla="*/ 460352 h 1013100"/>
              <a:gd name="connsiteX11" fmla="*/ 318078 w 1196977"/>
              <a:gd name="connsiteY11" fmla="*/ 300595 h 1013100"/>
              <a:gd name="connsiteX12" fmla="*/ 0 w 1196977"/>
              <a:gd name="connsiteY12" fmla="*/ 312551 h 1013100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513103 w 1196977"/>
              <a:gd name="connsiteY9" fmla="*/ 590025 h 1013052"/>
              <a:gd name="connsiteX10" fmla="*/ 200362 w 1196977"/>
              <a:gd name="connsiteY10" fmla="*/ 460352 h 1013052"/>
              <a:gd name="connsiteX11" fmla="*/ 318078 w 1196977"/>
              <a:gd name="connsiteY11" fmla="*/ 300595 h 1013052"/>
              <a:gd name="connsiteX12" fmla="*/ 0 w 1196977"/>
              <a:gd name="connsiteY12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13103 w 1196977"/>
              <a:gd name="connsiteY10" fmla="*/ 590025 h 1013052"/>
              <a:gd name="connsiteX11" fmla="*/ 200362 w 1196977"/>
              <a:gd name="connsiteY11" fmla="*/ 460352 h 1013052"/>
              <a:gd name="connsiteX12" fmla="*/ 318078 w 1196977"/>
              <a:gd name="connsiteY12" fmla="*/ 300595 h 1013052"/>
              <a:gd name="connsiteX13" fmla="*/ 0 w 1196977"/>
              <a:gd name="connsiteY13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74530 w 1196977"/>
              <a:gd name="connsiteY10" fmla="*/ 521312 h 1013052"/>
              <a:gd name="connsiteX11" fmla="*/ 513103 w 1196977"/>
              <a:gd name="connsiteY11" fmla="*/ 590025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74530 w 1196977"/>
              <a:gd name="connsiteY10" fmla="*/ 521312 h 1013052"/>
              <a:gd name="connsiteX11" fmla="*/ 200362 w 1196977"/>
              <a:gd name="connsiteY11" fmla="*/ 460352 h 1013052"/>
              <a:gd name="connsiteX12" fmla="*/ 318078 w 1196977"/>
              <a:gd name="connsiteY12" fmla="*/ 300595 h 1013052"/>
              <a:gd name="connsiteX13" fmla="*/ 0 w 1196977"/>
              <a:gd name="connsiteY13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59816 w 1196977"/>
              <a:gd name="connsiteY10" fmla="*/ 565456 h 1013052"/>
              <a:gd name="connsiteX11" fmla="*/ 200362 w 1196977"/>
              <a:gd name="connsiteY11" fmla="*/ 460352 h 1013052"/>
              <a:gd name="connsiteX12" fmla="*/ 318078 w 1196977"/>
              <a:gd name="connsiteY12" fmla="*/ 300595 h 1013052"/>
              <a:gd name="connsiteX13" fmla="*/ 0 w 1196977"/>
              <a:gd name="connsiteY13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812064 w 1196977"/>
              <a:gd name="connsiteY10" fmla="*/ 296391 h 1013052"/>
              <a:gd name="connsiteX11" fmla="*/ 559816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59816 w 1196977"/>
              <a:gd name="connsiteY10" fmla="*/ 565456 h 1013052"/>
              <a:gd name="connsiteX11" fmla="*/ 200362 w 1196977"/>
              <a:gd name="connsiteY11" fmla="*/ 460352 h 1013052"/>
              <a:gd name="connsiteX12" fmla="*/ 318078 w 1196977"/>
              <a:gd name="connsiteY12" fmla="*/ 300595 h 1013052"/>
              <a:gd name="connsiteX13" fmla="*/ 0 w 1196977"/>
              <a:gd name="connsiteY13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536693 w 1196977"/>
              <a:gd name="connsiteY10" fmla="*/ 565456 h 1013052"/>
              <a:gd name="connsiteX11" fmla="*/ 200362 w 1196977"/>
              <a:gd name="connsiteY11" fmla="*/ 460352 h 1013052"/>
              <a:gd name="connsiteX12" fmla="*/ 318078 w 1196977"/>
              <a:gd name="connsiteY12" fmla="*/ 300595 h 1013052"/>
              <a:gd name="connsiteX13" fmla="*/ 0 w 1196977"/>
              <a:gd name="connsiteY13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633388 w 1196977"/>
              <a:gd name="connsiteY10" fmla="*/ 45614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633388 w 1196977"/>
              <a:gd name="connsiteY10" fmla="*/ 45614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633388 w 1196977"/>
              <a:gd name="connsiteY10" fmla="*/ 45614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633388 w 1196977"/>
              <a:gd name="connsiteY10" fmla="*/ 45614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696450 w 1196977"/>
              <a:gd name="connsiteY9" fmla="*/ 460352 h 1013052"/>
              <a:gd name="connsiteX10" fmla="*/ 656511 w 1196977"/>
              <a:gd name="connsiteY10" fmla="*/ 46665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732185 w 1196977"/>
              <a:gd name="connsiteY9" fmla="*/ 449842 h 1013052"/>
              <a:gd name="connsiteX10" fmla="*/ 656511 w 1196977"/>
              <a:gd name="connsiteY10" fmla="*/ 466658 h 1013052"/>
              <a:gd name="connsiteX11" fmla="*/ 536693 w 1196977"/>
              <a:gd name="connsiteY11" fmla="*/ 565456 h 1013052"/>
              <a:gd name="connsiteX12" fmla="*/ 200362 w 1196977"/>
              <a:gd name="connsiteY12" fmla="*/ 460352 h 1013052"/>
              <a:gd name="connsiteX13" fmla="*/ 318078 w 1196977"/>
              <a:gd name="connsiteY13" fmla="*/ 300595 h 1013052"/>
              <a:gd name="connsiteX14" fmla="*/ 0 w 1196977"/>
              <a:gd name="connsiteY14" fmla="*/ 312551 h 1013052"/>
              <a:gd name="connsiteX0" fmla="*/ 0 w 1196977"/>
              <a:gd name="connsiteY0" fmla="*/ 312551 h 1013052"/>
              <a:gd name="connsiteX1" fmla="*/ 572424 w 1196977"/>
              <a:gd name="connsiteY1" fmla="*/ 98797 h 1013052"/>
              <a:gd name="connsiteX2" fmla="*/ 952836 w 1196977"/>
              <a:gd name="connsiteY2" fmla="*/ 20065 h 1013052"/>
              <a:gd name="connsiteX3" fmla="*/ 1062210 w 1196977"/>
              <a:gd name="connsiteY3" fmla="*/ 0 h 1013052"/>
              <a:gd name="connsiteX4" fmla="*/ 1146927 w 1196977"/>
              <a:gd name="connsiteY4" fmla="*/ 20563 h 1013052"/>
              <a:gd name="connsiteX5" fmla="*/ 1165447 w 1196977"/>
              <a:gd name="connsiteY5" fmla="*/ 360199 h 1013052"/>
              <a:gd name="connsiteX6" fmla="*/ 1196977 w 1196977"/>
              <a:gd name="connsiteY6" fmla="*/ 987918 h 1013052"/>
              <a:gd name="connsiteX7" fmla="*/ 1119300 w 1196977"/>
              <a:gd name="connsiteY7" fmla="*/ 1013042 h 1013052"/>
              <a:gd name="connsiteX8" fmla="*/ 911496 w 1196977"/>
              <a:gd name="connsiteY8" fmla="*/ 438276 h 1013052"/>
              <a:gd name="connsiteX9" fmla="*/ 858310 w 1196977"/>
              <a:gd name="connsiteY9" fmla="*/ 435127 h 1013052"/>
              <a:gd name="connsiteX10" fmla="*/ 732185 w 1196977"/>
              <a:gd name="connsiteY10" fmla="*/ 449842 h 1013052"/>
              <a:gd name="connsiteX11" fmla="*/ 656511 w 1196977"/>
              <a:gd name="connsiteY11" fmla="*/ 466658 h 1013052"/>
              <a:gd name="connsiteX12" fmla="*/ 536693 w 1196977"/>
              <a:gd name="connsiteY12" fmla="*/ 565456 h 1013052"/>
              <a:gd name="connsiteX13" fmla="*/ 200362 w 1196977"/>
              <a:gd name="connsiteY13" fmla="*/ 460352 h 1013052"/>
              <a:gd name="connsiteX14" fmla="*/ 318078 w 1196977"/>
              <a:gd name="connsiteY14" fmla="*/ 300595 h 1013052"/>
              <a:gd name="connsiteX15" fmla="*/ 0 w 1196977"/>
              <a:gd name="connsiteY15" fmla="*/ 312551 h 101305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858310 w 1196977"/>
              <a:gd name="connsiteY8" fmla="*/ 435127 h 1013042"/>
              <a:gd name="connsiteX9" fmla="*/ 732185 w 1196977"/>
              <a:gd name="connsiteY9" fmla="*/ 449842 h 1013042"/>
              <a:gd name="connsiteX10" fmla="*/ 656511 w 1196977"/>
              <a:gd name="connsiteY10" fmla="*/ 466658 h 1013042"/>
              <a:gd name="connsiteX11" fmla="*/ 536693 w 1196977"/>
              <a:gd name="connsiteY11" fmla="*/ 565456 h 1013042"/>
              <a:gd name="connsiteX12" fmla="*/ 200362 w 1196977"/>
              <a:gd name="connsiteY12" fmla="*/ 460352 h 1013042"/>
              <a:gd name="connsiteX13" fmla="*/ 318078 w 1196977"/>
              <a:gd name="connsiteY13" fmla="*/ 300595 h 1013042"/>
              <a:gd name="connsiteX14" fmla="*/ 0 w 1196977"/>
              <a:gd name="connsiteY14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858310 w 1196977"/>
              <a:gd name="connsiteY8" fmla="*/ 435127 h 1013042"/>
              <a:gd name="connsiteX9" fmla="*/ 755308 w 1196977"/>
              <a:gd name="connsiteY9" fmla="*/ 439332 h 1013042"/>
              <a:gd name="connsiteX10" fmla="*/ 656511 w 1196977"/>
              <a:gd name="connsiteY10" fmla="*/ 466658 h 1013042"/>
              <a:gd name="connsiteX11" fmla="*/ 536693 w 1196977"/>
              <a:gd name="connsiteY11" fmla="*/ 565456 h 1013042"/>
              <a:gd name="connsiteX12" fmla="*/ 200362 w 1196977"/>
              <a:gd name="connsiteY12" fmla="*/ 460352 h 1013042"/>
              <a:gd name="connsiteX13" fmla="*/ 318078 w 1196977"/>
              <a:gd name="connsiteY13" fmla="*/ 300595 h 1013042"/>
              <a:gd name="connsiteX14" fmla="*/ 0 w 1196977"/>
              <a:gd name="connsiteY14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877229 w 1196977"/>
              <a:gd name="connsiteY8" fmla="*/ 435127 h 1013042"/>
              <a:gd name="connsiteX9" fmla="*/ 755308 w 1196977"/>
              <a:gd name="connsiteY9" fmla="*/ 439332 h 1013042"/>
              <a:gd name="connsiteX10" fmla="*/ 656511 w 1196977"/>
              <a:gd name="connsiteY10" fmla="*/ 466658 h 1013042"/>
              <a:gd name="connsiteX11" fmla="*/ 536693 w 1196977"/>
              <a:gd name="connsiteY11" fmla="*/ 565456 h 1013042"/>
              <a:gd name="connsiteX12" fmla="*/ 200362 w 1196977"/>
              <a:gd name="connsiteY12" fmla="*/ 460352 h 1013042"/>
              <a:gd name="connsiteX13" fmla="*/ 318078 w 1196977"/>
              <a:gd name="connsiteY13" fmla="*/ 300595 h 1013042"/>
              <a:gd name="connsiteX14" fmla="*/ 0 w 1196977"/>
              <a:gd name="connsiteY14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877229 w 1196977"/>
              <a:gd name="connsiteY8" fmla="*/ 435127 h 1013042"/>
              <a:gd name="connsiteX9" fmla="*/ 755308 w 1196977"/>
              <a:gd name="connsiteY9" fmla="*/ 439332 h 1013042"/>
              <a:gd name="connsiteX10" fmla="*/ 656511 w 1196977"/>
              <a:gd name="connsiteY10" fmla="*/ 466658 h 1013042"/>
              <a:gd name="connsiteX11" fmla="*/ 536693 w 1196977"/>
              <a:gd name="connsiteY11" fmla="*/ 565456 h 1013042"/>
              <a:gd name="connsiteX12" fmla="*/ 200362 w 1196977"/>
              <a:gd name="connsiteY12" fmla="*/ 460352 h 1013042"/>
              <a:gd name="connsiteX13" fmla="*/ 318078 w 1196977"/>
              <a:gd name="connsiteY13" fmla="*/ 300595 h 1013042"/>
              <a:gd name="connsiteX14" fmla="*/ 0 w 1196977"/>
              <a:gd name="connsiteY14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877229 w 1196977"/>
              <a:gd name="connsiteY8" fmla="*/ 435127 h 1013042"/>
              <a:gd name="connsiteX9" fmla="*/ 755308 w 1196977"/>
              <a:gd name="connsiteY9" fmla="*/ 439332 h 1013042"/>
              <a:gd name="connsiteX10" fmla="*/ 656511 w 1196977"/>
              <a:gd name="connsiteY10" fmla="*/ 466658 h 1013042"/>
              <a:gd name="connsiteX11" fmla="*/ 536693 w 1196977"/>
              <a:gd name="connsiteY11" fmla="*/ 565456 h 1013042"/>
              <a:gd name="connsiteX12" fmla="*/ 200362 w 1196977"/>
              <a:gd name="connsiteY12" fmla="*/ 460352 h 1013042"/>
              <a:gd name="connsiteX13" fmla="*/ 318078 w 1196977"/>
              <a:gd name="connsiteY13" fmla="*/ 300595 h 1013042"/>
              <a:gd name="connsiteX14" fmla="*/ 0 w 1196977"/>
              <a:gd name="connsiteY14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066415 w 1196977"/>
              <a:gd name="connsiteY8" fmla="*/ 618007 h 1013042"/>
              <a:gd name="connsiteX9" fmla="*/ 877229 w 1196977"/>
              <a:gd name="connsiteY9" fmla="*/ 435127 h 1013042"/>
              <a:gd name="connsiteX10" fmla="*/ 755308 w 1196977"/>
              <a:gd name="connsiteY10" fmla="*/ 439332 h 1013042"/>
              <a:gd name="connsiteX11" fmla="*/ 656511 w 1196977"/>
              <a:gd name="connsiteY11" fmla="*/ 466658 h 1013042"/>
              <a:gd name="connsiteX12" fmla="*/ 536693 w 1196977"/>
              <a:gd name="connsiteY12" fmla="*/ 565456 h 1013042"/>
              <a:gd name="connsiteX13" fmla="*/ 200362 w 1196977"/>
              <a:gd name="connsiteY13" fmla="*/ 460352 h 1013042"/>
              <a:gd name="connsiteX14" fmla="*/ 318078 w 1196977"/>
              <a:gd name="connsiteY14" fmla="*/ 300595 h 1013042"/>
              <a:gd name="connsiteX15" fmla="*/ 0 w 1196977"/>
              <a:gd name="connsiteY15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877229 w 1196977"/>
              <a:gd name="connsiteY10" fmla="*/ 435127 h 1013042"/>
              <a:gd name="connsiteX11" fmla="*/ 755308 w 1196977"/>
              <a:gd name="connsiteY11" fmla="*/ 439332 h 1013042"/>
              <a:gd name="connsiteX12" fmla="*/ 656511 w 1196977"/>
              <a:gd name="connsiteY12" fmla="*/ 466658 h 1013042"/>
              <a:gd name="connsiteX13" fmla="*/ 536693 w 1196977"/>
              <a:gd name="connsiteY13" fmla="*/ 565456 h 1013042"/>
              <a:gd name="connsiteX14" fmla="*/ 200362 w 1196977"/>
              <a:gd name="connsiteY14" fmla="*/ 460352 h 1013042"/>
              <a:gd name="connsiteX15" fmla="*/ 318078 w 1196977"/>
              <a:gd name="connsiteY15" fmla="*/ 300595 h 1013042"/>
              <a:gd name="connsiteX16" fmla="*/ 0 w 1196977"/>
              <a:gd name="connsiteY16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55308 w 1196977"/>
              <a:gd name="connsiteY12" fmla="*/ 439332 h 1013042"/>
              <a:gd name="connsiteX13" fmla="*/ 656511 w 1196977"/>
              <a:gd name="connsiteY13" fmla="*/ 466658 h 1013042"/>
              <a:gd name="connsiteX14" fmla="*/ 536693 w 1196977"/>
              <a:gd name="connsiteY14" fmla="*/ 565456 h 1013042"/>
              <a:gd name="connsiteX15" fmla="*/ 200362 w 1196977"/>
              <a:gd name="connsiteY15" fmla="*/ 460352 h 1013042"/>
              <a:gd name="connsiteX16" fmla="*/ 318078 w 1196977"/>
              <a:gd name="connsiteY16" fmla="*/ 300595 h 1013042"/>
              <a:gd name="connsiteX17" fmla="*/ 0 w 1196977"/>
              <a:gd name="connsiteY17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656511 w 1196977"/>
              <a:gd name="connsiteY12" fmla="*/ 466658 h 1013042"/>
              <a:gd name="connsiteX13" fmla="*/ 536693 w 1196977"/>
              <a:gd name="connsiteY13" fmla="*/ 565456 h 1013042"/>
              <a:gd name="connsiteX14" fmla="*/ 200362 w 1196977"/>
              <a:gd name="connsiteY14" fmla="*/ 460352 h 1013042"/>
              <a:gd name="connsiteX15" fmla="*/ 318078 w 1196977"/>
              <a:gd name="connsiteY15" fmla="*/ 300595 h 1013042"/>
              <a:gd name="connsiteX16" fmla="*/ 0 w 1196977"/>
              <a:gd name="connsiteY16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536693 w 1196977"/>
              <a:gd name="connsiteY12" fmla="*/ 565456 h 1013042"/>
              <a:gd name="connsiteX13" fmla="*/ 200362 w 1196977"/>
              <a:gd name="connsiteY13" fmla="*/ 460352 h 1013042"/>
              <a:gd name="connsiteX14" fmla="*/ 318078 w 1196977"/>
              <a:gd name="connsiteY14" fmla="*/ 300595 h 1013042"/>
              <a:gd name="connsiteX15" fmla="*/ 0 w 1196977"/>
              <a:gd name="connsiteY15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00655 w 1196977"/>
              <a:gd name="connsiteY12" fmla="*/ 447740 h 1013042"/>
              <a:gd name="connsiteX13" fmla="*/ 536693 w 1196977"/>
              <a:gd name="connsiteY13" fmla="*/ 565456 h 1013042"/>
              <a:gd name="connsiteX14" fmla="*/ 200362 w 1196977"/>
              <a:gd name="connsiteY14" fmla="*/ 460352 h 1013042"/>
              <a:gd name="connsiteX15" fmla="*/ 318078 w 1196977"/>
              <a:gd name="connsiteY15" fmla="*/ 300595 h 1013042"/>
              <a:gd name="connsiteX16" fmla="*/ 0 w 1196977"/>
              <a:gd name="connsiteY16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00655 w 1196977"/>
              <a:gd name="connsiteY12" fmla="*/ 447740 h 1013042"/>
              <a:gd name="connsiteX13" fmla="*/ 603959 w 1196977"/>
              <a:gd name="connsiteY13" fmla="*/ 504496 h 1013042"/>
              <a:gd name="connsiteX14" fmla="*/ 536693 w 1196977"/>
              <a:gd name="connsiteY14" fmla="*/ 565456 h 1013042"/>
              <a:gd name="connsiteX15" fmla="*/ 200362 w 1196977"/>
              <a:gd name="connsiteY15" fmla="*/ 460352 h 1013042"/>
              <a:gd name="connsiteX16" fmla="*/ 318078 w 1196977"/>
              <a:gd name="connsiteY16" fmla="*/ 300595 h 1013042"/>
              <a:gd name="connsiteX17" fmla="*/ 0 w 1196977"/>
              <a:gd name="connsiteY17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00655 w 1196977"/>
              <a:gd name="connsiteY12" fmla="*/ 447740 h 1013042"/>
              <a:gd name="connsiteX13" fmla="*/ 603959 w 1196977"/>
              <a:gd name="connsiteY13" fmla="*/ 504496 h 1013042"/>
              <a:gd name="connsiteX14" fmla="*/ 559816 w 1196977"/>
              <a:gd name="connsiteY14" fmla="*/ 548639 h 1013042"/>
              <a:gd name="connsiteX15" fmla="*/ 536693 w 1196977"/>
              <a:gd name="connsiteY15" fmla="*/ 565456 h 1013042"/>
              <a:gd name="connsiteX16" fmla="*/ 200362 w 1196977"/>
              <a:gd name="connsiteY16" fmla="*/ 460352 h 1013042"/>
              <a:gd name="connsiteX17" fmla="*/ 318078 w 1196977"/>
              <a:gd name="connsiteY17" fmla="*/ 300595 h 1013042"/>
              <a:gd name="connsiteX18" fmla="*/ 0 w 1196977"/>
              <a:gd name="connsiteY18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00655 w 1196977"/>
              <a:gd name="connsiteY12" fmla="*/ 447740 h 1013042"/>
              <a:gd name="connsiteX13" fmla="*/ 603959 w 1196977"/>
              <a:gd name="connsiteY13" fmla="*/ 504496 h 1013042"/>
              <a:gd name="connsiteX14" fmla="*/ 559816 w 1196977"/>
              <a:gd name="connsiteY14" fmla="*/ 548639 h 1013042"/>
              <a:gd name="connsiteX15" fmla="*/ 446304 w 1196977"/>
              <a:gd name="connsiteY15" fmla="*/ 542333 h 1013042"/>
              <a:gd name="connsiteX16" fmla="*/ 200362 w 1196977"/>
              <a:gd name="connsiteY16" fmla="*/ 460352 h 1013042"/>
              <a:gd name="connsiteX17" fmla="*/ 318078 w 1196977"/>
              <a:gd name="connsiteY17" fmla="*/ 300595 h 1013042"/>
              <a:gd name="connsiteX18" fmla="*/ 0 w 1196977"/>
              <a:gd name="connsiteY18" fmla="*/ 312551 h 1013042"/>
              <a:gd name="connsiteX0" fmla="*/ 0 w 1196977"/>
              <a:gd name="connsiteY0" fmla="*/ 312551 h 1013042"/>
              <a:gd name="connsiteX1" fmla="*/ 572424 w 1196977"/>
              <a:gd name="connsiteY1" fmla="*/ 98797 h 1013042"/>
              <a:gd name="connsiteX2" fmla="*/ 952836 w 1196977"/>
              <a:gd name="connsiteY2" fmla="*/ 20065 h 1013042"/>
              <a:gd name="connsiteX3" fmla="*/ 1062210 w 1196977"/>
              <a:gd name="connsiteY3" fmla="*/ 0 h 1013042"/>
              <a:gd name="connsiteX4" fmla="*/ 1146927 w 1196977"/>
              <a:gd name="connsiteY4" fmla="*/ 20563 h 1013042"/>
              <a:gd name="connsiteX5" fmla="*/ 1165447 w 1196977"/>
              <a:gd name="connsiteY5" fmla="*/ 360199 h 1013042"/>
              <a:gd name="connsiteX6" fmla="*/ 1196977 w 1196977"/>
              <a:gd name="connsiteY6" fmla="*/ 987918 h 1013042"/>
              <a:gd name="connsiteX7" fmla="*/ 1119300 w 1196977"/>
              <a:gd name="connsiteY7" fmla="*/ 1013042 h 1013042"/>
              <a:gd name="connsiteX8" fmla="*/ 1127375 w 1196977"/>
              <a:gd name="connsiteY8" fmla="*/ 819806 h 1013042"/>
              <a:gd name="connsiteX9" fmla="*/ 1066415 w 1196977"/>
              <a:gd name="connsiteY9" fmla="*/ 618007 h 1013042"/>
              <a:gd name="connsiteX10" fmla="*/ 986536 w 1196977"/>
              <a:gd name="connsiteY10" fmla="*/ 498190 h 1013042"/>
              <a:gd name="connsiteX11" fmla="*/ 877229 w 1196977"/>
              <a:gd name="connsiteY11" fmla="*/ 435127 h 1013042"/>
              <a:gd name="connsiteX12" fmla="*/ 700655 w 1196977"/>
              <a:gd name="connsiteY12" fmla="*/ 447740 h 1013042"/>
              <a:gd name="connsiteX13" fmla="*/ 603959 w 1196977"/>
              <a:gd name="connsiteY13" fmla="*/ 504496 h 1013042"/>
              <a:gd name="connsiteX14" fmla="*/ 559816 w 1196977"/>
              <a:gd name="connsiteY14" fmla="*/ 548639 h 1013042"/>
              <a:gd name="connsiteX15" fmla="*/ 446304 w 1196977"/>
              <a:gd name="connsiteY15" fmla="*/ 542333 h 1013042"/>
              <a:gd name="connsiteX16" fmla="*/ 200362 w 1196977"/>
              <a:gd name="connsiteY16" fmla="*/ 460352 h 1013042"/>
              <a:gd name="connsiteX17" fmla="*/ 318078 w 1196977"/>
              <a:gd name="connsiteY17" fmla="*/ 300595 h 1013042"/>
              <a:gd name="connsiteX18" fmla="*/ 0 w 1196977"/>
              <a:gd name="connsiteY18" fmla="*/ 312551 h 101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96977" h="1013042">
                <a:moveTo>
                  <a:pt x="0" y="312551"/>
                </a:moveTo>
                <a:cubicBezTo>
                  <a:pt x="36863" y="237687"/>
                  <a:pt x="398203" y="146494"/>
                  <a:pt x="572424" y="98797"/>
                </a:cubicBezTo>
                <a:cubicBezTo>
                  <a:pt x="746645" y="51100"/>
                  <a:pt x="875059" y="33378"/>
                  <a:pt x="952836" y="20065"/>
                </a:cubicBezTo>
                <a:cubicBezTo>
                  <a:pt x="981587" y="19683"/>
                  <a:pt x="1033459" y="382"/>
                  <a:pt x="1062210" y="0"/>
                </a:cubicBezTo>
                <a:lnTo>
                  <a:pt x="1146927" y="20563"/>
                </a:lnTo>
                <a:cubicBezTo>
                  <a:pt x="1149830" y="129905"/>
                  <a:pt x="1162544" y="250857"/>
                  <a:pt x="1165447" y="360199"/>
                </a:cubicBezTo>
                <a:cubicBezTo>
                  <a:pt x="1165447" y="521792"/>
                  <a:pt x="1196977" y="826325"/>
                  <a:pt x="1196977" y="987918"/>
                </a:cubicBezTo>
                <a:cubicBezTo>
                  <a:pt x="1166013" y="999530"/>
                  <a:pt x="1185582" y="995625"/>
                  <a:pt x="1119300" y="1013042"/>
                </a:cubicBezTo>
                <a:cubicBezTo>
                  <a:pt x="1102094" y="980819"/>
                  <a:pt x="1136189" y="885645"/>
                  <a:pt x="1127375" y="819806"/>
                </a:cubicBezTo>
                <a:cubicBezTo>
                  <a:pt x="1118561" y="753967"/>
                  <a:pt x="1094793" y="670208"/>
                  <a:pt x="1066415" y="618007"/>
                </a:cubicBezTo>
                <a:cubicBezTo>
                  <a:pt x="1038037" y="565806"/>
                  <a:pt x="1018067" y="528670"/>
                  <a:pt x="986536" y="498190"/>
                </a:cubicBezTo>
                <a:cubicBezTo>
                  <a:pt x="955005" y="467710"/>
                  <a:pt x="913314" y="438981"/>
                  <a:pt x="877229" y="435127"/>
                </a:cubicBezTo>
                <a:cubicBezTo>
                  <a:pt x="841144" y="431273"/>
                  <a:pt x="739543" y="435828"/>
                  <a:pt x="700655" y="447740"/>
                </a:cubicBezTo>
                <a:cubicBezTo>
                  <a:pt x="661767" y="459652"/>
                  <a:pt x="623929" y="485928"/>
                  <a:pt x="603959" y="504496"/>
                </a:cubicBezTo>
                <a:cubicBezTo>
                  <a:pt x="583989" y="523064"/>
                  <a:pt x="571027" y="538479"/>
                  <a:pt x="559816" y="548639"/>
                </a:cubicBezTo>
                <a:cubicBezTo>
                  <a:pt x="548605" y="558799"/>
                  <a:pt x="545452" y="581921"/>
                  <a:pt x="446304" y="542333"/>
                </a:cubicBezTo>
                <a:cubicBezTo>
                  <a:pt x="378337" y="526568"/>
                  <a:pt x="243104" y="497138"/>
                  <a:pt x="200362" y="460352"/>
                </a:cubicBezTo>
                <a:cubicBezTo>
                  <a:pt x="193083" y="411763"/>
                  <a:pt x="351472" y="325229"/>
                  <a:pt x="318078" y="300595"/>
                </a:cubicBezTo>
                <a:lnTo>
                  <a:pt x="0" y="312551"/>
                </a:lnTo>
                <a:close/>
              </a:path>
            </a:pathLst>
          </a:custGeom>
          <a:solidFill>
            <a:schemeClr val="bg1">
              <a:lumMod val="95000"/>
              <a:alpha val="42000"/>
            </a:schemeClr>
          </a:solidFill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标注: 弯曲线形(带强调线) 32">
            <a:extLst>
              <a:ext uri="{FF2B5EF4-FFF2-40B4-BE49-F238E27FC236}">
                <a16:creationId xmlns="" xmlns:a16="http://schemas.microsoft.com/office/drawing/2014/main" id="{B0EBF2BE-7569-41F3-97B2-DCDAA9FA7273}"/>
              </a:ext>
            </a:extLst>
          </p:cNvPr>
          <p:cNvSpPr/>
          <p:nvPr/>
        </p:nvSpPr>
        <p:spPr>
          <a:xfrm flipH="1">
            <a:off x="3563591" y="3913858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4881"/>
              <a:gd name="adj6" fmla="val -70895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3C54DF7A-6541-4D24-AD98-A47B8A0BBBF9}"/>
              </a:ext>
            </a:extLst>
          </p:cNvPr>
          <p:cNvSpPr txBox="1"/>
          <p:nvPr/>
        </p:nvSpPr>
        <p:spPr>
          <a:xfrm>
            <a:off x="4365548" y="3902325"/>
            <a:ext cx="498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机盖</a:t>
            </a:r>
          </a:p>
        </p:txBody>
      </p:sp>
      <p:sp>
        <p:nvSpPr>
          <p:cNvPr id="39" name="标注: 弯曲线形(带强调线) 38">
            <a:extLst>
              <a:ext uri="{FF2B5EF4-FFF2-40B4-BE49-F238E27FC236}">
                <a16:creationId xmlns="" xmlns:a16="http://schemas.microsoft.com/office/drawing/2014/main" id="{B6AF217E-C04A-4B4A-AFCA-D0AEE7096410}"/>
              </a:ext>
            </a:extLst>
          </p:cNvPr>
          <p:cNvSpPr/>
          <p:nvPr/>
        </p:nvSpPr>
        <p:spPr>
          <a:xfrm flipH="1">
            <a:off x="3264819" y="4812541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1784"/>
              <a:gd name="adj6" fmla="val -40943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="" xmlns:a16="http://schemas.microsoft.com/office/drawing/2014/main" id="{89F4C939-8584-4ED2-9FBE-B1815024711E}"/>
              </a:ext>
            </a:extLst>
          </p:cNvPr>
          <p:cNvSpPr txBox="1"/>
          <p:nvPr/>
        </p:nvSpPr>
        <p:spPr>
          <a:xfrm>
            <a:off x="3715710" y="4792844"/>
            <a:ext cx="89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前保险杠</a:t>
            </a:r>
          </a:p>
        </p:txBody>
      </p:sp>
      <p:sp>
        <p:nvSpPr>
          <p:cNvPr id="42" name="标注: 弯曲线形(带强调线) 41">
            <a:extLst>
              <a:ext uri="{FF2B5EF4-FFF2-40B4-BE49-F238E27FC236}">
                <a16:creationId xmlns="" xmlns:a16="http://schemas.microsoft.com/office/drawing/2014/main" id="{6E066A88-456A-4B0C-B48B-CD36A628129F}"/>
              </a:ext>
            </a:extLst>
          </p:cNvPr>
          <p:cNvSpPr/>
          <p:nvPr/>
        </p:nvSpPr>
        <p:spPr>
          <a:xfrm>
            <a:off x="7722813" y="5938336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21434"/>
              <a:gd name="adj6" fmla="val -58358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  <a:effectLst>
            <a:outerShdw blurRad="50800" dist="38100" dir="5400000" algn="t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="" xmlns:a16="http://schemas.microsoft.com/office/drawing/2014/main" id="{DE5BD9D8-776E-4CAC-A531-0CCEB43329B4}"/>
              </a:ext>
            </a:extLst>
          </p:cNvPr>
          <p:cNvSpPr txBox="1"/>
          <p:nvPr/>
        </p:nvSpPr>
        <p:spPr>
          <a:xfrm>
            <a:off x="7477413" y="5942862"/>
            <a:ext cx="89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翼子板</a:t>
            </a:r>
          </a:p>
        </p:txBody>
      </p:sp>
      <p:sp>
        <p:nvSpPr>
          <p:cNvPr id="48" name="标注: 弯曲线形(带强调线) 47">
            <a:extLst>
              <a:ext uri="{FF2B5EF4-FFF2-40B4-BE49-F238E27FC236}">
                <a16:creationId xmlns="" xmlns:a16="http://schemas.microsoft.com/office/drawing/2014/main" id="{4CA60ADA-47FE-4C35-8BFC-FB5DBCBFED08}"/>
              </a:ext>
            </a:extLst>
          </p:cNvPr>
          <p:cNvSpPr/>
          <p:nvPr/>
        </p:nvSpPr>
        <p:spPr>
          <a:xfrm>
            <a:off x="8382536" y="5647691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2504"/>
              <a:gd name="adj6" fmla="val -31192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  <a:effectLst>
            <a:outerShdw blurRad="50800" dist="38100" dir="5400000" algn="t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="" xmlns:a16="http://schemas.microsoft.com/office/drawing/2014/main" id="{DB6866AC-6917-4294-AE6F-54AEFA8FF040}"/>
              </a:ext>
            </a:extLst>
          </p:cNvPr>
          <p:cNvSpPr txBox="1"/>
          <p:nvPr/>
        </p:nvSpPr>
        <p:spPr>
          <a:xfrm>
            <a:off x="8046019" y="5653173"/>
            <a:ext cx="89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前门</a:t>
            </a:r>
          </a:p>
        </p:txBody>
      </p:sp>
      <p:sp>
        <p:nvSpPr>
          <p:cNvPr id="51" name="标注: 弯曲线形(带强调线) 50">
            <a:extLst>
              <a:ext uri="{FF2B5EF4-FFF2-40B4-BE49-F238E27FC236}">
                <a16:creationId xmlns="" xmlns:a16="http://schemas.microsoft.com/office/drawing/2014/main" id="{E8FA6A91-20CB-465B-BC9A-B550EB22D826}"/>
              </a:ext>
            </a:extLst>
          </p:cNvPr>
          <p:cNvSpPr/>
          <p:nvPr/>
        </p:nvSpPr>
        <p:spPr>
          <a:xfrm>
            <a:off x="9350270" y="5465862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5479"/>
              <a:gd name="adj6" fmla="val -34675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  <a:effectLst>
            <a:outerShdw blurRad="50800" dist="38100" dir="5400000" algn="t" rotWithShape="0">
              <a:schemeClr val="bg1">
                <a:alpha val="6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="" xmlns:a16="http://schemas.microsoft.com/office/drawing/2014/main" id="{35FA338C-F995-471C-BE11-5A4E36B50E63}"/>
              </a:ext>
            </a:extLst>
          </p:cNvPr>
          <p:cNvSpPr txBox="1"/>
          <p:nvPr/>
        </p:nvSpPr>
        <p:spPr>
          <a:xfrm>
            <a:off x="9013753" y="5471344"/>
            <a:ext cx="89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后门</a:t>
            </a:r>
          </a:p>
        </p:txBody>
      </p:sp>
      <p:sp>
        <p:nvSpPr>
          <p:cNvPr id="54" name="标注: 弯曲线形(带强调线) 53">
            <a:extLst>
              <a:ext uri="{FF2B5EF4-FFF2-40B4-BE49-F238E27FC236}">
                <a16:creationId xmlns="" xmlns:a16="http://schemas.microsoft.com/office/drawing/2014/main" id="{C9FCBEE8-6DC6-42C5-82FD-E9CDEF85FA5C}"/>
              </a:ext>
            </a:extLst>
          </p:cNvPr>
          <p:cNvSpPr/>
          <p:nvPr/>
        </p:nvSpPr>
        <p:spPr>
          <a:xfrm>
            <a:off x="9932652" y="3958729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5119"/>
              <a:gd name="adj6" fmla="val -41640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="" xmlns:a16="http://schemas.microsoft.com/office/drawing/2014/main" id="{0695BB35-920E-40F9-9A91-B7ED037AE51C}"/>
              </a:ext>
            </a:extLst>
          </p:cNvPr>
          <p:cNvSpPr txBox="1"/>
          <p:nvPr/>
        </p:nvSpPr>
        <p:spPr>
          <a:xfrm flipH="1">
            <a:off x="9804768" y="3947196"/>
            <a:ext cx="649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油箱盖</a:t>
            </a:r>
          </a:p>
        </p:txBody>
      </p:sp>
      <p:sp>
        <p:nvSpPr>
          <p:cNvPr id="60" name="标注: 弯曲线形(带强调线) 59">
            <a:extLst>
              <a:ext uri="{FF2B5EF4-FFF2-40B4-BE49-F238E27FC236}">
                <a16:creationId xmlns="" xmlns:a16="http://schemas.microsoft.com/office/drawing/2014/main" id="{EED41117-149E-4370-939D-5DC15237B026}"/>
              </a:ext>
            </a:extLst>
          </p:cNvPr>
          <p:cNvSpPr/>
          <p:nvPr/>
        </p:nvSpPr>
        <p:spPr>
          <a:xfrm>
            <a:off x="9932652" y="4417921"/>
            <a:ext cx="1172095" cy="27431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647"/>
              <a:gd name="adj6" fmla="val -30879"/>
            </a:avLst>
          </a:prstGeom>
          <a:noFill/>
          <a:ln w="9525">
            <a:solidFill>
              <a:schemeClr val="tx2"/>
            </a:solidFill>
            <a:prstDash val="sysDash"/>
            <a:tail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="" xmlns:a16="http://schemas.microsoft.com/office/drawing/2014/main" id="{FA9486CA-2EF8-4766-9593-5A3C15C44B19}"/>
              </a:ext>
            </a:extLst>
          </p:cNvPr>
          <p:cNvSpPr txBox="1"/>
          <p:nvPr/>
        </p:nvSpPr>
        <p:spPr>
          <a:xfrm flipH="1">
            <a:off x="9804767" y="4406388"/>
            <a:ext cx="842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后保险杠</a:t>
            </a:r>
          </a:p>
        </p:txBody>
      </p:sp>
    </p:spTree>
    <p:extLst>
      <p:ext uri="{BB962C8B-B14F-4D97-AF65-F5344CB8AC3E}">
        <p14:creationId xmlns:p14="http://schemas.microsoft.com/office/powerpoint/2010/main" val="280888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86" y="1233988"/>
            <a:ext cx="3363282" cy="24046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86" y="3874053"/>
            <a:ext cx="3363282" cy="24046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101" y="1418169"/>
            <a:ext cx="3760780" cy="256677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721101" y="4303028"/>
            <a:ext cx="4541273" cy="1975664"/>
            <a:chOff x="7056011" y="1793881"/>
            <a:chExt cx="4541273" cy="1975664"/>
          </a:xfrm>
        </p:grpSpPr>
        <p:grpSp>
          <p:nvGrpSpPr>
            <p:cNvPr id="2" name="组合 1"/>
            <p:cNvGrpSpPr/>
            <p:nvPr/>
          </p:nvGrpSpPr>
          <p:grpSpPr>
            <a:xfrm>
              <a:off x="7056011" y="2396993"/>
              <a:ext cx="4407663" cy="584775"/>
              <a:chOff x="7056011" y="1793880"/>
              <a:chExt cx="4407663" cy="58477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7056011" y="1909302"/>
                <a:ext cx="662145" cy="35393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873140" y="1793880"/>
                <a:ext cx="35905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流媒体后视镜，水平角度约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80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度，</a:t>
                </a:r>
                <a:endParaRPr lang="en-US" altLang="zh-CN" sz="1600" dirty="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  <a:p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垂直角度约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40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度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7056011" y="3184770"/>
              <a:ext cx="4541273" cy="584775"/>
              <a:chOff x="7056011" y="3184770"/>
              <a:chExt cx="4541273" cy="584775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7056011" y="3300192"/>
                <a:ext cx="662145" cy="353932"/>
              </a:xfrm>
              <a:prstGeom prst="rect">
                <a:avLst/>
              </a:prstGeom>
              <a:solidFill>
                <a:srgbClr val="E775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873140" y="3184770"/>
                <a:ext cx="3724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传统后视镜，水平角度约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20-25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度，</a:t>
                </a:r>
                <a:endParaRPr lang="en-US" altLang="zh-CN" sz="1600" dirty="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endParaRPr>
              </a:p>
              <a:p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垂直角度约</a:t>
                </a:r>
                <a:r>
                  <a:rPr lang="en-US" altLang="zh-CN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5-8</a:t>
                </a:r>
                <a:r>
                  <a:rPr lang="zh-CN" altLang="en-US" sz="1600" dirty="0">
                    <a:solidFill>
                      <a:schemeClr val="bg1"/>
                    </a:solidFill>
                    <a:latin typeface="LEXUS 简黑 U" pitchFamily="34" charset="-122"/>
                    <a:ea typeface="LEXUS 简黑 U" pitchFamily="34" charset="-122"/>
                  </a:rPr>
                  <a:t>度</a:t>
                </a: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7056011" y="1793881"/>
              <a:ext cx="35905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LEXUS 简黑 U" pitchFamily="34" charset="-122"/>
                  <a:ea typeface="LEXUS 简黑 U" pitchFamily="34" charset="-122"/>
                </a:rPr>
                <a:t>三倍视野</a:t>
              </a: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0700ECA2-3A07-0041-8929-207B196BFC84}"/>
              </a:ext>
            </a:extLst>
          </p:cNvPr>
          <p:cNvSpPr/>
          <p:nvPr/>
        </p:nvSpPr>
        <p:spPr>
          <a:xfrm>
            <a:off x="9097248" y="455759"/>
            <a:ext cx="2510726" cy="6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图片需要镜中清楚，周围模糊</a:t>
            </a:r>
          </a:p>
        </p:txBody>
      </p:sp>
      <p:sp>
        <p:nvSpPr>
          <p:cNvPr id="23" name="Title 3">
            <a:extLst>
              <a:ext uri="{FF2B5EF4-FFF2-40B4-BE49-F238E27FC236}">
                <a16:creationId xmlns="" xmlns:a16="http://schemas.microsoft.com/office/drawing/2014/main" id="{C9274DCF-660F-B140-B902-D35AACE3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8588085" cy="838202"/>
          </a:xfrm>
        </p:spPr>
        <p:txBody>
          <a:bodyPr/>
          <a:lstStyle/>
          <a:p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中期改款</a:t>
            </a:r>
            <a:r>
              <a:rPr lang="en-US" altLang="zh-CN" b="1" dirty="0">
                <a:latin typeface="LEXUS 简黑 U" pitchFamily="34" charset="-122"/>
                <a:ea typeface="LEXUS 简黑 U" pitchFamily="34" charset="-122"/>
              </a:rPr>
              <a:t>RX</a:t>
            </a:r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新商品预告</a:t>
            </a:r>
            <a:endParaRPr lang="en-US" b="1" dirty="0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16" name="TextBox 42"/>
          <p:cNvSpPr txBox="1"/>
          <p:nvPr/>
        </p:nvSpPr>
        <p:spPr>
          <a:xfrm>
            <a:off x="5804359" y="1040889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流媒体后视镜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  <p:sp>
        <p:nvSpPr>
          <p:cNvPr id="17" name="TextBox 42"/>
          <p:cNvSpPr txBox="1"/>
          <p:nvPr/>
        </p:nvSpPr>
        <p:spPr>
          <a:xfrm>
            <a:off x="5804359" y="3643685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物理镜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8182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11" y="2655778"/>
            <a:ext cx="4900460" cy="32549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655779"/>
            <a:ext cx="4900460" cy="325494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="" xmlns:a16="http://schemas.microsoft.com/office/drawing/2014/main" id="{C9274DCF-660F-B140-B902-D35AACE3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8588085" cy="838202"/>
          </a:xfrm>
        </p:spPr>
        <p:txBody>
          <a:bodyPr/>
          <a:lstStyle/>
          <a:p>
            <a:r>
              <a:rPr lang="zh-CN" altLang="en-US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中期改款</a:t>
            </a:r>
            <a:r>
              <a:rPr lang="en-US" altLang="zh-CN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RX</a:t>
            </a:r>
            <a:r>
              <a:rPr lang="zh-CN" altLang="en-US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新商品预告</a:t>
            </a:r>
            <a:endParaRPr lang="en-US" dirty="0"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5400" y="1408191"/>
            <a:ext cx="4109075" cy="38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1" lang="zh-CN" altLang="en-US" sz="16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  <a:sym typeface="+mn-ea"/>
              </a:rPr>
              <a:t>数字图像处理，改善炫目现象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</p:txBody>
      </p:sp>
      <p:sp>
        <p:nvSpPr>
          <p:cNvPr id="21" name="TextBox 42"/>
          <p:cNvSpPr txBox="1"/>
          <p:nvPr/>
        </p:nvSpPr>
        <p:spPr>
          <a:xfrm>
            <a:off x="7851235" y="2118462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物理镜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  <p:sp>
        <p:nvSpPr>
          <p:cNvPr id="22" name="TextBox 42"/>
          <p:cNvSpPr txBox="1"/>
          <p:nvPr/>
        </p:nvSpPr>
        <p:spPr>
          <a:xfrm>
            <a:off x="2389323" y="2118462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流媒体后视镜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633680C4-E1CC-4A32-9255-35967E2560E8}"/>
              </a:ext>
            </a:extLst>
          </p:cNvPr>
          <p:cNvSpPr/>
          <p:nvPr/>
        </p:nvSpPr>
        <p:spPr>
          <a:xfrm>
            <a:off x="9097248" y="455759"/>
            <a:ext cx="2510726" cy="6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图片需要镜中清楚，周围模糊</a:t>
            </a:r>
          </a:p>
        </p:txBody>
      </p:sp>
    </p:spTree>
    <p:extLst>
      <p:ext uri="{BB962C8B-B14F-4D97-AF65-F5344CB8AC3E}">
        <p14:creationId xmlns:p14="http://schemas.microsoft.com/office/powerpoint/2010/main" val="256255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311" y="2657285"/>
            <a:ext cx="4899489" cy="3256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9" y="2634559"/>
            <a:ext cx="4899489" cy="32567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="" xmlns:a16="http://schemas.microsoft.com/office/drawing/2014/main" id="{C9274DCF-660F-B140-B902-D35AACE3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8588085" cy="838202"/>
          </a:xfrm>
        </p:spPr>
        <p:txBody>
          <a:bodyPr/>
          <a:lstStyle/>
          <a:p>
            <a:r>
              <a:rPr lang="zh-CN" altLang="en-US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中期改款</a:t>
            </a:r>
            <a:r>
              <a:rPr lang="en-US" altLang="zh-CN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RX</a:t>
            </a:r>
            <a:r>
              <a:rPr lang="zh-CN" altLang="en-US" dirty="0">
                <a:latin typeface="LEXUS 简正线 U" panose="020B0304040101010104" pitchFamily="34" charset="-122"/>
                <a:ea typeface="LEXUS 简正线 U" panose="020B0304040101010104" pitchFamily="34" charset="-122"/>
              </a:rPr>
              <a:t>新商品预告</a:t>
            </a:r>
            <a:endParaRPr lang="en-US" dirty="0"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5399" y="1408191"/>
            <a:ext cx="4109075" cy="381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kumimoji="1" lang="zh-CN" altLang="en-US" sz="1600" dirty="0">
                <a:solidFill>
                  <a:schemeClr val="bg1"/>
                </a:solidFill>
                <a:latin typeface="LEXUS 简正线 U" panose="020B0304040101010104" pitchFamily="34" charset="-122"/>
                <a:ea typeface="LEXUS 简正线 U" panose="020B0304040101010104" pitchFamily="34" charset="-122"/>
                <a:sym typeface="+mn-ea"/>
              </a:rPr>
              <a:t>微光夜视</a:t>
            </a:r>
            <a:endParaRPr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XUS 简正线 U" panose="020B0304040101010104" pitchFamily="34" charset="-122"/>
              <a:ea typeface="LEXUS 简正线 U" panose="020B0304040101010104" pitchFamily="34" charset="-122"/>
            </a:endParaRPr>
          </a:p>
        </p:txBody>
      </p:sp>
      <p:sp>
        <p:nvSpPr>
          <p:cNvPr id="17" name="TextBox 42"/>
          <p:cNvSpPr txBox="1"/>
          <p:nvPr/>
        </p:nvSpPr>
        <p:spPr>
          <a:xfrm>
            <a:off x="7851234" y="2097100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物理镜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  <p:sp>
        <p:nvSpPr>
          <p:cNvPr id="18" name="TextBox 42"/>
          <p:cNvSpPr txBox="1"/>
          <p:nvPr/>
        </p:nvSpPr>
        <p:spPr>
          <a:xfrm>
            <a:off x="2389322" y="2097100"/>
            <a:ext cx="1511642" cy="3631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latin typeface="LEXUS 简正线 U" panose="020B0304040101010104" pitchFamily="34" charset="-122"/>
                <a:ea typeface="LEXUS 简正线 U" panose="020B0304040101010104" pitchFamily="34" charset="-122"/>
                <a:cs typeface="微软雅黑" panose="020B0503020204020204" charset="-122"/>
              </a:rPr>
              <a:t>流媒体后视镜</a:t>
            </a:r>
            <a:endParaRPr lang="en-US" altLang="zh-CN" sz="1600" dirty="0">
              <a:latin typeface="LEXUS 简正线 U" panose="020B0304040101010104" pitchFamily="34" charset="-122"/>
              <a:ea typeface="LEXUS 简正线 U" panose="020B0304040101010104" pitchFamily="34" charset="-122"/>
              <a:cs typeface="微软雅黑" panose="020B050302020402020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0A94DF73-648A-419A-BFB6-EF7C6280BAA1}"/>
              </a:ext>
            </a:extLst>
          </p:cNvPr>
          <p:cNvSpPr/>
          <p:nvPr/>
        </p:nvSpPr>
        <p:spPr>
          <a:xfrm>
            <a:off x="9097248" y="455759"/>
            <a:ext cx="2510726" cy="6553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图片需要镜中清楚，周围模糊</a:t>
            </a:r>
          </a:p>
        </p:txBody>
      </p:sp>
    </p:spTree>
    <p:extLst>
      <p:ext uri="{BB962C8B-B14F-4D97-AF65-F5344CB8AC3E}">
        <p14:creationId xmlns:p14="http://schemas.microsoft.com/office/powerpoint/2010/main" val="139466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42"/>
          <p:cNvSpPr txBox="1"/>
          <p:nvPr/>
        </p:nvSpPr>
        <p:spPr>
          <a:xfrm>
            <a:off x="695400" y="1383234"/>
            <a:ext cx="9873416" cy="37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脚踢式感应尾门（与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OE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部品功能相同）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AFB2AD1-9CEB-E144-A114-7E15ACDE2111}"/>
              </a:ext>
            </a:extLst>
          </p:cNvPr>
          <p:cNvSpPr/>
          <p:nvPr/>
        </p:nvSpPr>
        <p:spPr>
          <a:xfrm>
            <a:off x="9283485" y="657226"/>
            <a:ext cx="2908515" cy="110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高清图在“脚踢“</a:t>
            </a:r>
            <a:r>
              <a:rPr kumimoji="1" lang="en-US" altLang="zh-CN" dirty="0">
                <a:latin typeface="LEXUS 简黑 U" pitchFamily="34" charset="-122"/>
                <a:ea typeface="LEXUS 简黑 U" pitchFamily="34" charset="-122"/>
              </a:rPr>
              <a:t>pdf</a:t>
            </a:r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里第三页；车和图标变成白色实体，去白色背景</a:t>
            </a:r>
          </a:p>
        </p:txBody>
      </p:sp>
      <p:sp>
        <p:nvSpPr>
          <p:cNvPr id="8" name="Title 3">
            <a:extLst>
              <a:ext uri="{FF2B5EF4-FFF2-40B4-BE49-F238E27FC236}">
                <a16:creationId xmlns="" xmlns:a16="http://schemas.microsoft.com/office/drawing/2014/main" id="{C9274DCF-660F-B140-B902-D35AACE3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8588085" cy="838202"/>
          </a:xfrm>
        </p:spPr>
        <p:txBody>
          <a:bodyPr/>
          <a:lstStyle/>
          <a:p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中期改款</a:t>
            </a:r>
            <a:r>
              <a:rPr lang="en-US" altLang="zh-CN" b="1" dirty="0">
                <a:latin typeface="LEXUS 简黑 U" pitchFamily="34" charset="-122"/>
                <a:ea typeface="LEXUS 简黑 U" pitchFamily="34" charset="-122"/>
              </a:rPr>
              <a:t>RX</a:t>
            </a:r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新商品预告</a:t>
            </a:r>
            <a:endParaRPr lang="en-US" b="1" dirty="0">
              <a:latin typeface="LEXUS 简黑 U" pitchFamily="34" charset="-122"/>
              <a:ea typeface="LEXUS 简黑 U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25" y="1862849"/>
            <a:ext cx="5170896" cy="41181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30" y="1866288"/>
            <a:ext cx="5173104" cy="411989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757" y="4480000"/>
            <a:ext cx="1122948" cy="2722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3703" y="2881705"/>
            <a:ext cx="2736949" cy="17836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698336" y="5242609"/>
            <a:ext cx="328487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钥匙距离车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1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米内</a:t>
            </a:r>
            <a:endParaRPr kumimoji="1" lang="zh-CN" altLang="en-US" sz="3200" b="1" dirty="0">
              <a:solidFill>
                <a:schemeClr val="bg1"/>
              </a:solidFill>
              <a:latin typeface="LEXUS 简黑 U" pitchFamily="34" charset="-122"/>
              <a:ea typeface="LEXUS 简黑 U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932010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5" y="1862849"/>
            <a:ext cx="5170914" cy="41181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79" y="1848110"/>
            <a:ext cx="5203955" cy="4144453"/>
          </a:xfrm>
          <a:prstGeom prst="rect">
            <a:avLst/>
          </a:prstGeom>
        </p:spPr>
      </p:pic>
      <p:sp>
        <p:nvSpPr>
          <p:cNvPr id="22" name="TextBox 42"/>
          <p:cNvSpPr txBox="1"/>
          <p:nvPr/>
        </p:nvSpPr>
        <p:spPr>
          <a:xfrm>
            <a:off x="695400" y="1383234"/>
            <a:ext cx="9873416" cy="376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脚踢式感应尾门（与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OE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XUS 简黑 U" pitchFamily="34" charset="-122"/>
                <a:ea typeface="LEXUS 简黑 U" pitchFamily="34" charset="-122"/>
              </a:rPr>
              <a:t>部品功能相同）</a:t>
            </a: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AAFB2AD1-9CEB-E144-A114-7E15ACDE2111}"/>
              </a:ext>
            </a:extLst>
          </p:cNvPr>
          <p:cNvSpPr/>
          <p:nvPr/>
        </p:nvSpPr>
        <p:spPr>
          <a:xfrm>
            <a:off x="9283485" y="657226"/>
            <a:ext cx="2908515" cy="110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高清图在“脚踢“</a:t>
            </a:r>
            <a:r>
              <a:rPr kumimoji="1" lang="en-US" altLang="zh-CN" dirty="0">
                <a:latin typeface="LEXUS 简黑 U" pitchFamily="34" charset="-122"/>
                <a:ea typeface="LEXUS 简黑 U" pitchFamily="34" charset="-122"/>
              </a:rPr>
              <a:t>pdf</a:t>
            </a:r>
            <a:r>
              <a:rPr kumimoji="1" lang="zh-CN" altLang="en-US" dirty="0">
                <a:latin typeface="LEXUS 简黑 U" pitchFamily="34" charset="-122"/>
                <a:ea typeface="LEXUS 简黑 U" pitchFamily="34" charset="-122"/>
              </a:rPr>
              <a:t>里第三页；车和图标变成白色实体，去白色背景</a:t>
            </a:r>
          </a:p>
        </p:txBody>
      </p:sp>
      <p:sp>
        <p:nvSpPr>
          <p:cNvPr id="8" name="Title 3">
            <a:extLst>
              <a:ext uri="{FF2B5EF4-FFF2-40B4-BE49-F238E27FC236}">
                <a16:creationId xmlns="" xmlns:a16="http://schemas.microsoft.com/office/drawing/2014/main" id="{C9274DCF-660F-B140-B902-D35AACE39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8588085" cy="838202"/>
          </a:xfrm>
        </p:spPr>
        <p:txBody>
          <a:bodyPr/>
          <a:lstStyle/>
          <a:p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中期改款</a:t>
            </a:r>
            <a:r>
              <a:rPr lang="en-US" altLang="zh-CN" b="1" dirty="0">
                <a:latin typeface="LEXUS 简黑 U" pitchFamily="34" charset="-122"/>
                <a:ea typeface="LEXUS 简黑 U" pitchFamily="34" charset="-122"/>
              </a:rPr>
              <a:t>RX</a:t>
            </a:r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新商品预告</a:t>
            </a:r>
            <a:endParaRPr lang="en-US" b="1" dirty="0">
              <a:latin typeface="LEXUS 简黑 U" pitchFamily="34" charset="-122"/>
              <a:ea typeface="LEXUS 简黑 U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757" y="4480000"/>
            <a:ext cx="1122948" cy="27223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698336" y="5242609"/>
            <a:ext cx="328487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钥匙距离车</a:t>
            </a:r>
            <a:r>
              <a:rPr kumimoji="1" lang="en-US" altLang="zh-CN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1</a:t>
            </a:r>
            <a:r>
              <a:rPr kumimoji="1" lang="zh-CN" altLang="en-US" sz="3200" b="1" dirty="0" smtClean="0">
                <a:solidFill>
                  <a:schemeClr val="bg1"/>
                </a:solidFill>
                <a:latin typeface="LEXUS 简黑 U" pitchFamily="34" charset="-122"/>
                <a:ea typeface="LEXUS 简黑 U" pitchFamily="34" charset="-122"/>
              </a:rPr>
              <a:t>米内</a:t>
            </a:r>
            <a:endParaRPr kumimoji="1" lang="zh-CN" altLang="en-US" sz="3200" b="1" dirty="0">
              <a:solidFill>
                <a:schemeClr val="bg1"/>
              </a:solidFill>
              <a:latin typeface="LEXUS 简黑 U" pitchFamily="34" charset="-122"/>
              <a:ea typeface="LEXUS 简黑 U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1685" y="2876553"/>
            <a:ext cx="2758968" cy="178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8883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3F1A0B81-FB19-8B49-A309-E1BECB530AA5}"/>
              </a:ext>
            </a:extLst>
          </p:cNvPr>
          <p:cNvSpPr/>
          <p:nvPr/>
        </p:nvSpPr>
        <p:spPr>
          <a:xfrm>
            <a:off x="839414" y="1988840"/>
            <a:ext cx="5616625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="" xmlns:a16="http://schemas.microsoft.com/office/drawing/2014/main" id="{D85E4BA3-52D9-DB4A-AD14-8AA93E0068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A3C14A-F937-4231-B6F1-40B429FAFB2F}" type="slidenum">
              <a:rPr lang="en-NZ" smtClean="0">
                <a:latin typeface="LEXUS 简黑 U" pitchFamily="34" charset="-122"/>
                <a:ea typeface="LEXUS 简黑 U" pitchFamily="34" charset="-122"/>
              </a:rPr>
              <a:pPr/>
              <a:t>9</a:t>
            </a:fld>
            <a:endParaRPr lang="en-NZ" dirty="0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FBC7D6BB-7885-124B-85A0-1E0D5152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395786"/>
            <a:ext cx="6211927" cy="838202"/>
          </a:xfrm>
        </p:spPr>
        <p:txBody>
          <a:bodyPr/>
          <a:lstStyle/>
          <a:p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尾门脚踢感应系统 </a:t>
            </a:r>
            <a:r>
              <a:rPr kumimoji="1" lang="en-US" altLang="zh-CN" b="1" dirty="0">
                <a:latin typeface="LEXUS 简黑 U" pitchFamily="34" charset="-122"/>
                <a:ea typeface="LEXUS 简黑 U" pitchFamily="34" charset="-122"/>
              </a:rPr>
              <a:t>–</a:t>
            </a:r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 结构式样</a:t>
            </a: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ADF19D8D-7957-564B-8994-494974136E11}"/>
              </a:ext>
            </a:extLst>
          </p:cNvPr>
          <p:cNvSpPr/>
          <p:nvPr/>
        </p:nvSpPr>
        <p:spPr>
          <a:xfrm>
            <a:off x="839416" y="1340768"/>
            <a:ext cx="5616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纯正品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C53A715B-B936-2347-AB86-6E9B105F0EF9}"/>
              </a:ext>
            </a:extLst>
          </p:cNvPr>
          <p:cNvSpPr/>
          <p:nvPr/>
        </p:nvSpPr>
        <p:spPr>
          <a:xfrm>
            <a:off x="6672048" y="1340768"/>
            <a:ext cx="48456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市贩品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DEF1C4-F630-4745-ADC7-4C4C10C42C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55444" y="2522998"/>
            <a:ext cx="2756580" cy="2358012"/>
          </a:xfrm>
          <a:prstGeom prst="rect">
            <a:avLst/>
          </a:prstGeom>
        </p:spPr>
      </p:pic>
      <p:sp>
        <p:nvSpPr>
          <p:cNvPr id="19" name="椭圆 18">
            <a:extLst>
              <a:ext uri="{FF2B5EF4-FFF2-40B4-BE49-F238E27FC236}">
                <a16:creationId xmlns="" xmlns:a16="http://schemas.microsoft.com/office/drawing/2014/main" id="{2F61E570-7F4E-EF4D-BA01-5B46FFD68B79}"/>
              </a:ext>
            </a:extLst>
          </p:cNvPr>
          <p:cNvSpPr/>
          <p:nvPr/>
        </p:nvSpPr>
        <p:spPr>
          <a:xfrm rot="1250372">
            <a:off x="3532051" y="4000101"/>
            <a:ext cx="778126" cy="432049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EXUS 简黑 U" pitchFamily="34" charset="-122"/>
              <a:ea typeface="LEXUS 简黑 U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075E142D-F4A2-244B-84EE-BBD00EB18441}"/>
              </a:ext>
            </a:extLst>
          </p:cNvPr>
          <p:cNvSpPr txBox="1"/>
          <p:nvPr/>
        </p:nvSpPr>
        <p:spPr>
          <a:xfrm>
            <a:off x="3096047" y="2135254"/>
            <a:ext cx="33481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1400" dirty="0">
                <a:latin typeface="LEXUS 简黑 U" pitchFamily="34" charset="-122"/>
                <a:ea typeface="LEXUS 简黑 U" pitchFamily="34" charset="-122"/>
              </a:rPr>
              <a:t>车辆锁车状态</a:t>
            </a:r>
            <a:r>
              <a:rPr kumimoji="1" lang="en-US" altLang="zh-CN" sz="1400" dirty="0">
                <a:latin typeface="LEXUS 简黑 U" pitchFamily="34" charset="-122"/>
                <a:ea typeface="LEXUS 简黑 U" pitchFamily="34" charset="-122"/>
              </a:rPr>
              <a:t>OR</a:t>
            </a:r>
            <a:r>
              <a:rPr kumimoji="1" lang="zh-CN" altLang="en-US" sz="1400" dirty="0">
                <a:latin typeface="LEXUS 简黑 U" pitchFamily="34" charset="-122"/>
                <a:ea typeface="LEXUS 简黑 U" pitchFamily="34" charset="-122"/>
              </a:rPr>
              <a:t>车辆解锁未通电状态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EA729892-63CF-1A45-AB0B-A0D1E4B632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253" y="4434373"/>
            <a:ext cx="2292044" cy="1818708"/>
          </a:xfrm>
          <a:prstGeom prst="rect">
            <a:avLst/>
          </a:prstGeom>
        </p:spPr>
      </p:pic>
      <p:sp>
        <p:nvSpPr>
          <p:cNvPr id="20" name="矩形标注 19">
            <a:extLst>
              <a:ext uri="{FF2B5EF4-FFF2-40B4-BE49-F238E27FC236}">
                <a16:creationId xmlns="" xmlns:a16="http://schemas.microsoft.com/office/drawing/2014/main" id="{BFC96D49-CB3A-F044-8A3F-22A214BDBAD6}"/>
              </a:ext>
            </a:extLst>
          </p:cNvPr>
          <p:cNvSpPr/>
          <p:nvPr/>
        </p:nvSpPr>
        <p:spPr>
          <a:xfrm>
            <a:off x="4636415" y="4389801"/>
            <a:ext cx="2368537" cy="1910227"/>
          </a:xfrm>
          <a:prstGeom prst="wedgeRectCallout">
            <a:avLst>
              <a:gd name="adj1" fmla="val -65346"/>
              <a:gd name="adj2" fmla="val -49962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EXUS 简黑 U" pitchFamily="34" charset="-122"/>
              <a:ea typeface="LEXUS 简黑 U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="" xmlns:a16="http://schemas.microsoft.com/office/drawing/2014/main" id="{0770BACC-AE36-134C-A1BE-90E0441A6F5D}"/>
              </a:ext>
            </a:extLst>
          </p:cNvPr>
          <p:cNvGrpSpPr/>
          <p:nvPr/>
        </p:nvGrpSpPr>
        <p:grpSpPr>
          <a:xfrm>
            <a:off x="839415" y="1990297"/>
            <a:ext cx="2938500" cy="2991692"/>
            <a:chOff x="839415" y="1990297"/>
            <a:chExt cx="2938500" cy="2991692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D855132F-9A62-4F44-8544-E65BA3217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8118"/>
            <a:stretch/>
          </p:blipFill>
          <p:spPr>
            <a:xfrm>
              <a:off x="839415" y="1990297"/>
              <a:ext cx="2292045" cy="2991692"/>
            </a:xfrm>
            <a:prstGeom prst="rect">
              <a:avLst/>
            </a:prstGeom>
          </p:spPr>
        </p:pic>
        <p:sp>
          <p:nvSpPr>
            <p:cNvPr id="7" name="左中括号 6">
              <a:extLst>
                <a:ext uri="{FF2B5EF4-FFF2-40B4-BE49-F238E27FC236}">
                  <a16:creationId xmlns="" xmlns:a16="http://schemas.microsoft.com/office/drawing/2014/main" id="{A5B126EE-CE43-8C4B-8E5D-D185730D8C9A}"/>
                </a:ext>
              </a:extLst>
            </p:cNvPr>
            <p:cNvSpPr/>
            <p:nvPr/>
          </p:nvSpPr>
          <p:spPr>
            <a:xfrm rot="16200000">
              <a:off x="2965481" y="3743994"/>
              <a:ext cx="191324" cy="1433545"/>
            </a:xfrm>
            <a:prstGeom prst="leftBracket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LEXUS 简黑 U" pitchFamily="34" charset="-122"/>
                <a:ea typeface="LEXUS 简黑 U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="" xmlns:a16="http://schemas.microsoft.com/office/drawing/2014/main" id="{0DEDCCCA-E015-424A-A9B6-DF920B90E8E2}"/>
                </a:ext>
              </a:extLst>
            </p:cNvPr>
            <p:cNvSpPr txBox="1"/>
            <p:nvPr/>
          </p:nvSpPr>
          <p:spPr>
            <a:xfrm>
              <a:off x="2893283" y="4251302"/>
              <a:ext cx="47891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solidFill>
                    <a:srgbClr val="FF0000"/>
                  </a:solidFill>
                  <a:latin typeface="LEXUS 简黑 U" pitchFamily="34" charset="-122"/>
                  <a:ea typeface="LEXUS 简黑 U" pitchFamily="34" charset="-122"/>
                </a:rPr>
                <a:t>1</a:t>
              </a:r>
              <a:r>
                <a:rPr kumimoji="1" lang="zh-CN" altLang="en-US" sz="1200" dirty="0">
                  <a:solidFill>
                    <a:srgbClr val="FF0000"/>
                  </a:solidFill>
                  <a:latin typeface="LEXUS 简黑 U" pitchFamily="34" charset="-122"/>
                  <a:ea typeface="LEXUS 简黑 U" pitchFamily="34" charset="-122"/>
                </a:rPr>
                <a:t>米</a:t>
              </a: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="" xmlns:a16="http://schemas.microsoft.com/office/drawing/2014/main" id="{E5DE326A-8D71-A14B-986A-85D060210CBA}"/>
              </a:ext>
            </a:extLst>
          </p:cNvPr>
          <p:cNvSpPr/>
          <p:nvPr/>
        </p:nvSpPr>
        <p:spPr>
          <a:xfrm>
            <a:off x="823045" y="1743919"/>
            <a:ext cx="561662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电容式感应天线（双线）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="" xmlns:a16="http://schemas.microsoft.com/office/drawing/2014/main" id="{D459AB3B-9192-FA4B-8353-50408CA75C35}"/>
              </a:ext>
            </a:extLst>
          </p:cNvPr>
          <p:cNvSpPr/>
          <p:nvPr/>
        </p:nvSpPr>
        <p:spPr>
          <a:xfrm>
            <a:off x="6672048" y="1749281"/>
            <a:ext cx="484563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LEXUS 简黑 U" pitchFamily="34" charset="-122"/>
                <a:ea typeface="LEXUS 简黑 U" pitchFamily="34" charset="-122"/>
              </a:rPr>
              <a:t>红外线感应天线（单线）</a:t>
            </a:r>
          </a:p>
        </p:txBody>
      </p:sp>
      <p:sp>
        <p:nvSpPr>
          <p:cNvPr id="34" name="椭圆 33">
            <a:extLst>
              <a:ext uri="{FF2B5EF4-FFF2-40B4-BE49-F238E27FC236}">
                <a16:creationId xmlns="" xmlns:a16="http://schemas.microsoft.com/office/drawing/2014/main" id="{FF45D8A6-3298-A049-8A55-9CE1A22CFF7E}"/>
              </a:ext>
            </a:extLst>
          </p:cNvPr>
          <p:cNvSpPr/>
          <p:nvPr/>
        </p:nvSpPr>
        <p:spPr>
          <a:xfrm>
            <a:off x="9484012" y="-151018"/>
            <a:ext cx="2235168" cy="1606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latin typeface="LEXUS 简黑 U" pitchFamily="34" charset="-122"/>
                <a:ea typeface="LEXUS 简黑 U" pitchFamily="34" charset="-122"/>
              </a:rPr>
              <a:t>图片变线条；车同方向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48" y="2167470"/>
            <a:ext cx="5157032" cy="394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392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3">
            <a:lumMod val="60000"/>
            <a:lumOff val="40000"/>
          </a:schemeClr>
        </a:solidFill>
        <a:ln>
          <a:noFill/>
        </a:ln>
      </a:spPr>
      <a:bodyPr wrap="square" rtlCol="0">
        <a:spAutoFit/>
      </a:bodyPr>
      <a:lstStyle>
        <a:defPPr algn="ctr">
          <a:defRPr b="1" dirty="0">
            <a:latin typeface="LEXUS 简黑 U" pitchFamily="34" charset="-122"/>
            <a:ea typeface="LEXUS 简黑 U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s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Lexus">
      <a:majorFont>
        <a:latin typeface="Nobel-Book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roko_LI master PPT template vs6_17 May" id="{612B838A-5E32-418B-B7C4-7EB4F3A298E7}" vid="{DD7C752D-2EC0-456A-A201-074024275761}"/>
    </a:ext>
  </a:extLst>
</a:theme>
</file>

<file path=ppt/theme/theme3.xml><?xml version="1.0" encoding="utf-8"?>
<a:theme xmlns:a="http://schemas.openxmlformats.org/drawingml/2006/main" name="Flow Slides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75000"/>
          </a:schemeClr>
        </a:solidFill>
      </a:spPr>
      <a:bodyPr wrap="square" rtlCol="0" anchor="ctr">
        <a:spAutoFit/>
      </a:bodyPr>
      <a:lstStyle>
        <a:defPPr algn="ctr">
          <a:defRPr b="1" dirty="0">
            <a:solidFill>
              <a:schemeClr val="bg1"/>
            </a:solidFill>
            <a:latin typeface="LEXUS-HeiS-Medium-U Medium" panose="020B0604050101010104" pitchFamily="34" charset="-122"/>
            <a:ea typeface="LEXUS-HeiS-Medium-U Medium" panose="020B0604050101010104" pitchFamily="34" charset="-122"/>
          </a:defRPr>
        </a:defPPr>
      </a:lstStyle>
    </a:spDef>
    <a:txDef>
      <a:spPr bwMode="gray"/>
      <a:bodyPr anchor="ctr" anchorCtr="0">
        <a:noAutofit/>
      </a:bodyPr>
      <a:lstStyle>
        <a:defPPr>
          <a:defRPr sz="2000" b="1" dirty="0">
            <a:solidFill>
              <a:srgbClr val="416C87"/>
            </a:solidFill>
            <a:latin typeface="LEXUS 简黑 U" pitchFamily="34" charset="-122"/>
            <a:ea typeface="LEXUS 简黑 U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ver Slides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Lexus">
      <a:majorFont>
        <a:latin typeface="Nobel-Book"/>
        <a:ea typeface=""/>
        <a:cs typeface=""/>
      </a:majorFont>
      <a:minorFont>
        <a:latin typeface="Nobel-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iroko_LI master PPT template vs6_17 May" id="{612B838A-5E32-418B-B7C4-7EB4F3A298E7}" vid="{DD7C752D-2EC0-456A-A201-074024275761}"/>
    </a:ext>
  </a:extLst>
</a:theme>
</file>

<file path=ppt/theme/theme7.xml><?xml version="1.0" encoding="utf-8"?>
<a:theme xmlns:a="http://schemas.openxmlformats.org/drawingml/2006/main" name="Agenda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7800" dirty="0" err="1" smtClean="0">
            <a:solidFill>
              <a:srgbClr val="4B4729"/>
            </a:solidFill>
            <a:latin typeface="LEXUS 简黑 U" pitchFamily="34" charset="-122"/>
            <a:ea typeface="LEXUS 简黑 U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ivider">
  <a:themeElements>
    <a:clrScheme name="Lexus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0082B2"/>
      </a:accent2>
      <a:accent3>
        <a:srgbClr val="70AD47"/>
      </a:accent3>
      <a:accent4>
        <a:srgbClr val="A8B654"/>
      </a:accent4>
      <a:accent5>
        <a:srgbClr val="F8F8AD"/>
      </a:accent5>
      <a:accent6>
        <a:srgbClr val="CAB6D8"/>
      </a:accent6>
      <a:hlink>
        <a:srgbClr val="48367D"/>
      </a:hlink>
      <a:folHlink>
        <a:srgbClr val="A5A5A5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py Slides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磨砂玻璃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 defTabSz="1289050">
          <a:lnSpc>
            <a:spcPct val="90000"/>
          </a:lnSpc>
          <a:spcBef>
            <a:spcPct val="0"/>
          </a:spcBef>
          <a:spcAft>
            <a:spcPct val="35000"/>
          </a:spcAft>
          <a:defRPr sz="2000" b="1" dirty="0" smtClean="0">
            <a:solidFill>
              <a:schemeClr val="bg1"/>
            </a:solidFill>
            <a:latin typeface="LEXUS 简黑 U" pitchFamily="34" charset="-122"/>
            <a:ea typeface="LEXUS 简黑 U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4065</TotalTime>
  <Words>645</Words>
  <Application>Microsoft Macintosh PowerPoint</Application>
  <PresentationFormat>宽屏</PresentationFormat>
  <Paragraphs>140</Paragraphs>
  <Slides>14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LEXUS 简黑 U</vt:lpstr>
      <vt:lpstr>LEXUS 简正线 U</vt:lpstr>
      <vt:lpstr>LEXUS-HeiS-Medium-U Medium</vt:lpstr>
      <vt:lpstr>ＭＳ Ｐゴシック</vt:lpstr>
      <vt:lpstr>Nobel-Bold</vt:lpstr>
      <vt:lpstr>Nobel-Book</vt:lpstr>
      <vt:lpstr>Nobel-Light</vt:lpstr>
      <vt:lpstr>Nobel-Regular</vt:lpstr>
      <vt:lpstr>Wingdings</vt:lpstr>
      <vt:lpstr>等线</vt:lpstr>
      <vt:lpstr>等线 Light</vt:lpstr>
      <vt:lpstr>微软雅黑</vt:lpstr>
      <vt:lpstr>Arial</vt:lpstr>
      <vt:lpstr>Office 主题​​</vt:lpstr>
      <vt:lpstr>Cover Slides</vt:lpstr>
      <vt:lpstr>Flow Slides</vt:lpstr>
      <vt:lpstr>Divider</vt:lpstr>
      <vt:lpstr>Closing Slide</vt:lpstr>
      <vt:lpstr>1_Cover Slides</vt:lpstr>
      <vt:lpstr>Agenda</vt:lpstr>
      <vt:lpstr>1_Divider</vt:lpstr>
      <vt:lpstr>Copy Slides</vt:lpstr>
      <vt:lpstr>1_Closing Slide</vt:lpstr>
      <vt:lpstr>新商品回顾——ES专属车漆保护膜补给包</vt:lpstr>
      <vt:lpstr>新商品回顾——ES专属车漆保护膜补给包</vt:lpstr>
      <vt:lpstr>PowerPoint 演示文稿</vt:lpstr>
      <vt:lpstr>中期改款RX新商品预告</vt:lpstr>
      <vt:lpstr>中期改款RX新商品预告</vt:lpstr>
      <vt:lpstr>中期改款RX新商品预告</vt:lpstr>
      <vt:lpstr>中期改款RX新商品预告</vt:lpstr>
      <vt:lpstr>中期改款RX新商品预告</vt:lpstr>
      <vt:lpstr>尾门脚踢感应系统 – 结构式样</vt:lpstr>
      <vt:lpstr>尾门脚踢感应系统 – 结构式样</vt:lpstr>
      <vt:lpstr>尾门脚踢感应系统 – 结构式样</vt:lpstr>
      <vt:lpstr>尾门脚踢感应系统 – 结构式样</vt:lpstr>
      <vt:lpstr>尾门脚踢感应系统 – 品质保证</vt:lpstr>
      <vt:lpstr>尾门脚踢感应系统 – 品质保证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Ai Wen</dc:creator>
  <cp:lastModifiedBy>朱 涛</cp:lastModifiedBy>
  <cp:revision>356</cp:revision>
  <dcterms:created xsi:type="dcterms:W3CDTF">2019-07-03T06:40:20Z</dcterms:created>
  <dcterms:modified xsi:type="dcterms:W3CDTF">2019-08-08T17:09:31Z</dcterms:modified>
</cp:coreProperties>
</file>