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373" r:id="rId2"/>
    <p:sldId id="346" r:id="rId3"/>
    <p:sldId id="425" r:id="rId4"/>
    <p:sldId id="417" r:id="rId5"/>
    <p:sldId id="416" r:id="rId6"/>
    <p:sldId id="426" r:id="rId7"/>
    <p:sldId id="427" r:id="rId8"/>
    <p:sldId id="428" r:id="rId9"/>
    <p:sldId id="429" r:id="rId10"/>
    <p:sldId id="431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BCC4"/>
    <a:srgbClr val="C0C9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 showGuides="1">
      <p:cViewPr varScale="1">
        <p:scale>
          <a:sx n="44" d="100"/>
          <a:sy n="44" d="100"/>
        </p:scale>
        <p:origin x="234" y="54"/>
      </p:cViewPr>
      <p:guideLst>
        <p:guide orient="horz" pos="2160"/>
        <p:guide pos="37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9" cy="719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AAF8C-0882-4299-BCE0-3572F5F120EB}" type="datetimeFigureOut">
              <a:rPr lang="zh-CN" altLang="en-US" smtClean="0"/>
              <a:t>2019/5/31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C1F00-846C-4A4D-A4DE-CAAE89CCF4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C1F00-846C-4A4D-A4DE-CAAE89CCF4C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5BB179-26CC-4E60-8505-2A240BADA45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5BB179-26CC-4E60-8505-2A240BADA45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5BB179-26CC-4E60-8505-2A240BADA45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5BB179-26CC-4E60-8505-2A240BADA45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5BB179-26CC-4E60-8505-2A240BADA45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5BB179-26CC-4E60-8505-2A240BADA45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5BB179-26CC-4E60-8505-2A240BADA45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5BB179-26CC-4E60-8505-2A240BADA45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5BB179-26CC-4E60-8505-2A240BADA45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BC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六边形 5"/>
          <p:cNvSpPr/>
          <p:nvPr/>
        </p:nvSpPr>
        <p:spPr>
          <a:xfrm>
            <a:off x="1776413" y="9033"/>
            <a:ext cx="8639175" cy="6839935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六边形 6"/>
          <p:cNvSpPr/>
          <p:nvPr/>
        </p:nvSpPr>
        <p:spPr>
          <a:xfrm>
            <a:off x="2030094" y="209881"/>
            <a:ext cx="8131812" cy="6438238"/>
          </a:xfrm>
          <a:prstGeom prst="hexagon">
            <a:avLst/>
          </a:prstGeom>
          <a:noFill/>
          <a:ln w="41275">
            <a:solidFill>
              <a:srgbClr val="AFBC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831465" y="2339975"/>
            <a:ext cx="6529705" cy="1599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睿晟广告</a:t>
            </a: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360</a:t>
            </a:r>
            <a:r>
              <a: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沙龙分享会</a:t>
            </a:r>
            <a:r>
              <a: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设计清单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178425" y="4055110"/>
            <a:ext cx="1836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康辉会展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6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ï$ľïḓê"/>
          <p:cNvSpPr txBox="1"/>
          <p:nvPr/>
        </p:nvSpPr>
        <p:spPr>
          <a:xfrm>
            <a:off x="581659" y="11431"/>
            <a:ext cx="4547870" cy="7524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胸贴     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工艺：不干胶贴</a:t>
            </a:r>
          </a:p>
        </p:txBody>
      </p:sp>
      <p:pic>
        <p:nvPicPr>
          <p:cNvPr id="7" name="图片 6" descr="图片包含 电子产品&#10;&#10;描述已自动生成">
            <a:extLst>
              <a:ext uri="{FF2B5EF4-FFF2-40B4-BE49-F238E27FC236}">
                <a16:creationId xmlns:a16="http://schemas.microsoft.com/office/drawing/2014/main" id="{22231A86-EB9A-48AC-BCE3-424640049F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672" y="430557"/>
            <a:ext cx="6316327" cy="63163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6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0" y="0"/>
            <a:ext cx="16630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KV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26DC32D-FC1F-4086-AFF9-E3038616F6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44" y="472937"/>
            <a:ext cx="11319949" cy="63687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6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46050" y="0"/>
            <a:ext cx="24479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签到背板画面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8977573-3FF2-4CD1-BCAC-5899B92C49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25" y="472937"/>
            <a:ext cx="11319949" cy="636871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6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ï$ľïḓê"/>
          <p:cNvSpPr txBox="1"/>
          <p:nvPr/>
        </p:nvSpPr>
        <p:spPr>
          <a:xfrm>
            <a:off x="581659" y="11431"/>
            <a:ext cx="4547870" cy="7524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指示牌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工艺：木结构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型指示牌</a:t>
            </a:r>
          </a:p>
        </p:txBody>
      </p:sp>
      <p:pic>
        <p:nvPicPr>
          <p:cNvPr id="8" name="图片 7" descr="e50cb155f5dffb4e07ab2a0adc9a5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6705" y="763905"/>
            <a:ext cx="271780" cy="12954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2C1EDF-68E8-43B1-A58E-F8EA57A3CD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037" y="11431"/>
            <a:ext cx="274392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6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ï$ľïḓê"/>
          <p:cNvSpPr txBox="1"/>
          <p:nvPr/>
        </p:nvSpPr>
        <p:spPr>
          <a:xfrm>
            <a:off x="581659" y="11431"/>
            <a:ext cx="4547870" cy="7524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展架样式（内容未提供）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 descr="01cf0d556d5fe40000009fcbdb2e4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6098" y="883648"/>
            <a:ext cx="7680325" cy="54292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48BF958-3A75-4F33-82AA-CAE021BBBA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70" y="883647"/>
            <a:ext cx="2172275" cy="542925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6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ï$ľïḓê"/>
          <p:cNvSpPr txBox="1"/>
          <p:nvPr/>
        </p:nvSpPr>
        <p:spPr>
          <a:xfrm>
            <a:off x="581659" y="11431"/>
            <a:ext cx="4547870" cy="7524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席卡   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工艺：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250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克铜版纸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A4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三折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7B4D1D2-F648-4272-BC6B-026A0DDEDD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35" y="1001487"/>
            <a:ext cx="10980130" cy="52288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6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ï$ľïḓê"/>
          <p:cNvSpPr txBox="1"/>
          <p:nvPr/>
        </p:nvSpPr>
        <p:spPr>
          <a:xfrm>
            <a:off x="581659" y="11431"/>
            <a:ext cx="4547870" cy="7524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手卡    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工艺：尺寸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A6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250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克铜版纸</a:t>
            </a:r>
          </a:p>
        </p:txBody>
      </p:sp>
      <p:pic>
        <p:nvPicPr>
          <p:cNvPr id="7" name="图片 6" descr="图片包含 电子产品&#10;&#10;描述已自动生成">
            <a:extLst>
              <a:ext uri="{FF2B5EF4-FFF2-40B4-BE49-F238E27FC236}">
                <a16:creationId xmlns:a16="http://schemas.microsoft.com/office/drawing/2014/main" id="{9B6D8F6F-954E-4F2E-A4D2-A6D6C2CA31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47" y="729113"/>
            <a:ext cx="8508965" cy="595052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6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ï$ľïḓê"/>
          <p:cNvSpPr txBox="1"/>
          <p:nvPr/>
        </p:nvSpPr>
        <p:spPr>
          <a:xfrm>
            <a:off x="581659" y="11431"/>
            <a:ext cx="4547870" cy="7524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话筒套      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工艺：四方雪弗板雕刻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638D111-B2B7-4D5D-8C4A-5120C8F89E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2" y="2346960"/>
            <a:ext cx="11527536" cy="21640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6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ï$ľïḓê"/>
          <p:cNvSpPr txBox="1"/>
          <p:nvPr/>
        </p:nvSpPr>
        <p:spPr>
          <a:xfrm>
            <a:off x="581659" y="11431"/>
            <a:ext cx="4547870" cy="7524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邀请函（已确认）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3250" y="600075"/>
            <a:ext cx="3198495" cy="56578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4514"/>
</p:tagLst>
</file>

<file path=ppt/theme/theme1.xml><?xml version="1.0" encoding="utf-8"?>
<a:theme xmlns:a="http://schemas.openxmlformats.org/drawingml/2006/main" name="Office ">
  <a:themeElements>
    <a:clrScheme name="Custom 5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85</Words>
  <Application>Microsoft Office PowerPoint</Application>
  <PresentationFormat>宽屏</PresentationFormat>
  <Paragraphs>21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等线</vt:lpstr>
      <vt:lpstr>微软雅黑</vt:lpstr>
      <vt:lpstr>幼圆</vt:lpstr>
      <vt:lpstr>Arial</vt:lpstr>
      <vt:lpstr>Calibri</vt:lpstr>
      <vt:lpstr>Calibri Light</vt:lpstr>
      <vt:lpstr>Office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4514</dc:title>
  <dc:creator>007</dc:creator>
  <cp:lastModifiedBy>Rze0893</cp:lastModifiedBy>
  <cp:revision>154</cp:revision>
  <dcterms:created xsi:type="dcterms:W3CDTF">2019-03-14T01:08:00Z</dcterms:created>
  <dcterms:modified xsi:type="dcterms:W3CDTF">2019-05-31T02:54:33Z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2052-11.1.0.8661</vt:lpwstr>
  </property>
</Properties>
</file>