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tiff" ContentType="image/tif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2"/>
  </p:notesMasterIdLst>
  <p:sldIdLst>
    <p:sldId id="264" r:id="rId3"/>
    <p:sldId id="265" r:id="rId4"/>
    <p:sldId id="268" r:id="rId5"/>
    <p:sldId id="269" r:id="rId6"/>
    <p:sldId id="270" r:id="rId7"/>
    <p:sldId id="271" r:id="rId8"/>
    <p:sldId id="274" r:id="rId9"/>
    <p:sldId id="272" r:id="rId10"/>
    <p:sldId id="256" r:id="rId11"/>
    <p:sldId id="258" r:id="rId12"/>
    <p:sldId id="262" r:id="rId13"/>
    <p:sldId id="263" r:id="rId14"/>
    <p:sldId id="257" r:id="rId15"/>
    <p:sldId id="267" r:id="rId16"/>
    <p:sldId id="260" r:id="rId17"/>
    <p:sldId id="266" r:id="rId18"/>
    <p:sldId id="261" r:id="rId19"/>
    <p:sldId id="259" r:id="rId20"/>
    <p:sldId id="273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43"/>
  </p:normalViewPr>
  <p:slideViewPr>
    <p:cSldViewPr snapToGrid="0" snapToObjects="1" showGuides="1">
      <p:cViewPr varScale="1">
        <p:scale>
          <a:sx n="74" d="100"/>
          <a:sy n="74" d="100"/>
        </p:scale>
        <p:origin x="176" y="4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F5FD45-9B4E-E440-9088-1FBAD6BCCDB3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F8065D-18F5-E24F-BDCE-40AE70BBB721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A1EFE-2D02-C047-B320-6F9F0D2C9C83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90190-A309-3349-81E4-9B0D089A6E7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A1EFE-2D02-C047-B320-6F9F0D2C9C83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90190-A309-3349-81E4-9B0D089A6E7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A1EFE-2D02-C047-B320-6F9F0D2C9C83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90190-A309-3349-81E4-9B0D089A6E7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A1EFE-2D02-C047-B320-6F9F0D2C9C83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90190-A309-3349-81E4-9B0D089A6E7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A1EFE-2D02-C047-B320-6F9F0D2C9C83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90190-A309-3349-81E4-9B0D089A6E7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A1EFE-2D02-C047-B320-6F9F0D2C9C83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90190-A309-3349-81E4-9B0D089A6E7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A1EFE-2D02-C047-B320-6F9F0D2C9C83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90190-A309-3349-81E4-9B0D089A6E7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A1EFE-2D02-C047-B320-6F9F0D2C9C83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90190-A309-3349-81E4-9B0D089A6E7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A1EFE-2D02-C047-B320-6F9F0D2C9C83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90190-A309-3349-81E4-9B0D089A6E7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A1EFE-2D02-C047-B320-6F9F0D2C9C83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90190-A309-3349-81E4-9B0D089A6E7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A1EFE-2D02-C047-B320-6F9F0D2C9C83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90190-A309-3349-81E4-9B0D089A6E7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A1EFE-2D02-C047-B320-6F9F0D2C9C83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90190-A309-3349-81E4-9B0D089A6E7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tif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tif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tif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tif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tif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hdphoto" Target="../media/image10.wdp"/><Relationship Id="rId1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45" y="-479685"/>
            <a:ext cx="2624528" cy="2624528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333469" y="2598003"/>
            <a:ext cx="75250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4800" b="1" dirty="0" smtClean="0">
                <a:latin typeface="+mn-ea"/>
              </a:rPr>
              <a:t>王府井奥莱快闪店项目方案</a:t>
            </a:r>
            <a:endParaRPr kumimoji="1" lang="zh-CN" altLang="en-US" sz="4800" b="1" dirty="0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147663" y="4110759"/>
            <a:ext cx="18966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 smtClean="0"/>
              <a:t>2020</a:t>
            </a:r>
            <a:r>
              <a:rPr kumimoji="1" lang="zh-CN" altLang="en-US" sz="2800" dirty="0" smtClean="0"/>
              <a:t>年</a:t>
            </a:r>
            <a:r>
              <a:rPr kumimoji="1" lang="en-US" altLang="zh-CN" sz="2800" dirty="0" smtClean="0"/>
              <a:t>7</a:t>
            </a:r>
            <a:r>
              <a:rPr kumimoji="1" lang="zh-CN" altLang="en-US" sz="2800" dirty="0" smtClean="0"/>
              <a:t>月</a:t>
            </a:r>
            <a:endParaRPr kumimoji="1"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44773" y="299803"/>
            <a:ext cx="21435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b="1" dirty="0" smtClean="0"/>
              <a:t>方案</a:t>
            </a:r>
            <a:r>
              <a:rPr kumimoji="1" lang="zh-CN" altLang="en-US" sz="2000" b="1" dirty="0" smtClean="0"/>
              <a:t>二</a:t>
            </a:r>
            <a:r>
              <a:rPr kumimoji="1" lang="zh-CN" altLang="en-US" sz="2000" b="1" dirty="0" smtClean="0"/>
              <a:t>：</a:t>
            </a:r>
            <a:r>
              <a:rPr kumimoji="1" lang="zh-CN" altLang="en-US" sz="2000" b="1" dirty="0" smtClean="0"/>
              <a:t>正视图</a:t>
            </a:r>
            <a:endParaRPr kumimoji="1" lang="zh-CN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44773" y="299803"/>
            <a:ext cx="29080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b="1" dirty="0" smtClean="0"/>
              <a:t>方案二：</a:t>
            </a:r>
            <a:r>
              <a:rPr kumimoji="1" lang="zh-CN" altLang="en-US" sz="2000" b="1" dirty="0" smtClean="0"/>
              <a:t>美妆区正视图</a:t>
            </a:r>
            <a:endParaRPr kumimoji="1" lang="zh-CN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979108" y="329783"/>
            <a:ext cx="29080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b="1" dirty="0" smtClean="0"/>
              <a:t>方案二：</a:t>
            </a:r>
            <a:r>
              <a:rPr kumimoji="1" lang="zh-CN" altLang="en-US" sz="2000" b="1" dirty="0" smtClean="0"/>
              <a:t>食品区正视图</a:t>
            </a:r>
            <a:endParaRPr kumimoji="1" lang="zh-CN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44773" y="299803"/>
            <a:ext cx="29080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b="1" dirty="0" smtClean="0">
                <a:solidFill>
                  <a:schemeClr val="bg1"/>
                </a:solidFill>
              </a:rPr>
              <a:t>方案二：</a:t>
            </a:r>
            <a:r>
              <a:rPr kumimoji="1" lang="zh-CN" altLang="en-US" sz="2000" b="1" dirty="0" smtClean="0">
                <a:solidFill>
                  <a:schemeClr val="bg1"/>
                </a:solidFill>
              </a:rPr>
              <a:t>俯视图</a:t>
            </a:r>
            <a:endParaRPr kumimoji="1" lang="zh-CN" alt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44773" y="299803"/>
            <a:ext cx="29080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b="1" dirty="0" smtClean="0"/>
              <a:t>方案二：</a:t>
            </a:r>
            <a:r>
              <a:rPr kumimoji="1" lang="zh-CN" altLang="en-US" sz="2000" b="1" dirty="0" smtClean="0"/>
              <a:t>后侧侧视图</a:t>
            </a:r>
            <a:endParaRPr kumimoji="1" lang="zh-CN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44773" y="299803"/>
            <a:ext cx="3987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b="1" dirty="0" smtClean="0">
                <a:solidFill>
                  <a:schemeClr val="bg1"/>
                </a:solidFill>
              </a:rPr>
              <a:t>方案二：</a:t>
            </a:r>
            <a:r>
              <a:rPr kumimoji="1" lang="zh-CN" altLang="en-US" sz="2000" b="1" dirty="0" smtClean="0">
                <a:solidFill>
                  <a:schemeClr val="bg1"/>
                </a:solidFill>
              </a:rPr>
              <a:t>正视图（一米格）</a:t>
            </a:r>
            <a:endParaRPr kumimoji="1" lang="zh-CN" alt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44773" y="299803"/>
            <a:ext cx="3807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b="1" dirty="0" smtClean="0">
                <a:solidFill>
                  <a:schemeClr val="bg1"/>
                </a:solidFill>
              </a:rPr>
              <a:t>方案二：</a:t>
            </a:r>
            <a:r>
              <a:rPr kumimoji="1" lang="zh-CN" altLang="en-US" sz="2000" b="1" dirty="0" smtClean="0">
                <a:solidFill>
                  <a:schemeClr val="bg1"/>
                </a:solidFill>
              </a:rPr>
              <a:t>后侧正视图（一米格）</a:t>
            </a:r>
            <a:endParaRPr kumimoji="1" lang="zh-CN" alt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44773" y="299803"/>
            <a:ext cx="3987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b="1" dirty="0" smtClean="0">
                <a:solidFill>
                  <a:schemeClr val="bg1"/>
                </a:solidFill>
              </a:rPr>
              <a:t>方案二：</a:t>
            </a:r>
            <a:r>
              <a:rPr kumimoji="1" lang="zh-CN" altLang="en-US" sz="2000" b="1" dirty="0" smtClean="0">
                <a:solidFill>
                  <a:schemeClr val="bg1"/>
                </a:solidFill>
              </a:rPr>
              <a:t>俯视图（一米格）</a:t>
            </a:r>
            <a:endParaRPr kumimoji="1" lang="zh-CN" alt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9034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44773" y="299803"/>
            <a:ext cx="3987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b="1" dirty="0" smtClean="0">
                <a:solidFill>
                  <a:schemeClr val="bg1"/>
                </a:solidFill>
              </a:rPr>
              <a:t>方案二：</a:t>
            </a:r>
            <a:r>
              <a:rPr kumimoji="1" lang="zh-CN" altLang="en-US" sz="2000" b="1" dirty="0" smtClean="0">
                <a:solidFill>
                  <a:schemeClr val="bg1"/>
                </a:solidFill>
              </a:rPr>
              <a:t>俯视图（带尺寸）</a:t>
            </a:r>
            <a:endParaRPr kumimoji="1" lang="zh-CN" alt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45" y="-479685"/>
            <a:ext cx="2624528" cy="2624528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076667" y="2598003"/>
            <a:ext cx="20314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4800" b="1" dirty="0" smtClean="0">
                <a:latin typeface="+mn-ea"/>
              </a:rPr>
              <a:t>谢谢！</a:t>
            </a:r>
            <a:endParaRPr kumimoji="1" lang="zh-CN" altLang="en-US" sz="4800" b="1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45" y="-479685"/>
            <a:ext cx="2624528" cy="262452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285521" y="1080728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b="1" dirty="0" smtClean="0"/>
              <a:t>项目概况</a:t>
            </a:r>
            <a:endParaRPr kumimoji="1" lang="zh-CN" altLang="en-US" sz="2800" b="1" dirty="0"/>
          </a:p>
        </p:txBody>
      </p:sp>
      <p:sp>
        <p:nvSpPr>
          <p:cNvPr id="5" name="文本框 4"/>
          <p:cNvSpPr txBox="1"/>
          <p:nvPr/>
        </p:nvSpPr>
        <p:spPr>
          <a:xfrm>
            <a:off x="1485126" y="1663909"/>
            <a:ext cx="786873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zh-CN" altLang="en-US" sz="2000" dirty="0" smtClean="0"/>
              <a:t>项目名称：王府井奥特莱斯快闪店</a:t>
            </a:r>
            <a:endParaRPr kumimoji="1" lang="en-US" altLang="zh-CN" sz="2000" dirty="0" smtClean="0"/>
          </a:p>
          <a:p>
            <a:pPr>
              <a:lnSpc>
                <a:spcPct val="200000"/>
              </a:lnSpc>
            </a:pPr>
            <a:r>
              <a:rPr kumimoji="1" lang="zh-CN" altLang="en-US" sz="2000" dirty="0" smtClean="0"/>
              <a:t>项目主题：未莱新折学</a:t>
            </a:r>
            <a:endParaRPr kumimoji="1" lang="en-US" altLang="zh-CN" sz="2000" dirty="0" smtClean="0"/>
          </a:p>
          <a:p>
            <a:pPr>
              <a:lnSpc>
                <a:spcPct val="200000"/>
              </a:lnSpc>
            </a:pPr>
            <a:r>
              <a:rPr kumimoji="1" lang="zh-CN" altLang="en-US" sz="2000" dirty="0" smtClean="0"/>
              <a:t>搭建时间：</a:t>
            </a:r>
            <a:r>
              <a:rPr kumimoji="1" lang="en-US" altLang="zh-CN" sz="2000" dirty="0" smtClean="0"/>
              <a:t>2020</a:t>
            </a:r>
            <a:r>
              <a:rPr kumimoji="1" lang="zh-CN" altLang="en-US" sz="2000" dirty="0" smtClean="0"/>
              <a:t>年</a:t>
            </a:r>
            <a:r>
              <a:rPr kumimoji="1" lang="en-US" altLang="zh-CN" sz="2000" dirty="0" smtClean="0"/>
              <a:t>8</a:t>
            </a:r>
            <a:r>
              <a:rPr kumimoji="1" lang="zh-CN" altLang="en-US" sz="2000" dirty="0" smtClean="0"/>
              <a:t>月</a:t>
            </a:r>
            <a:endParaRPr kumimoji="1" lang="en-US" altLang="zh-CN" sz="2000" dirty="0" smtClean="0"/>
          </a:p>
          <a:p>
            <a:pPr>
              <a:lnSpc>
                <a:spcPct val="200000"/>
              </a:lnSpc>
            </a:pPr>
            <a:r>
              <a:rPr kumimoji="1" lang="zh-CN" altLang="en-US" sz="2000" dirty="0" smtClean="0"/>
              <a:t>使用时间：</a:t>
            </a:r>
            <a:r>
              <a:rPr kumimoji="1" lang="en-US" altLang="zh-CN" sz="2000" dirty="0" smtClean="0"/>
              <a:t>2020</a:t>
            </a:r>
            <a:r>
              <a:rPr kumimoji="1" lang="zh-CN" altLang="en-US" sz="2000" dirty="0" smtClean="0"/>
              <a:t>年</a:t>
            </a:r>
            <a:r>
              <a:rPr kumimoji="1" lang="en-US" altLang="zh-CN" sz="2000" dirty="0" smtClean="0"/>
              <a:t>9</a:t>
            </a:r>
            <a:r>
              <a:rPr kumimoji="1" lang="zh-CN" altLang="en-US" sz="2000" dirty="0" smtClean="0"/>
              <a:t>月</a:t>
            </a:r>
            <a:r>
              <a:rPr kumimoji="1" lang="en-US" altLang="zh-CN" sz="2000" dirty="0" smtClean="0"/>
              <a:t>-2021</a:t>
            </a:r>
            <a:r>
              <a:rPr kumimoji="1" lang="zh-CN" altLang="en-US" sz="2000" dirty="0" smtClean="0"/>
              <a:t>年</a:t>
            </a:r>
            <a:r>
              <a:rPr kumimoji="1" lang="en-US" altLang="zh-CN" sz="2000" dirty="0" smtClean="0"/>
              <a:t>9</a:t>
            </a:r>
            <a:r>
              <a:rPr kumimoji="1" lang="zh-CN" altLang="en-US" sz="2000" dirty="0" smtClean="0"/>
              <a:t>月</a:t>
            </a:r>
            <a:endParaRPr kumimoji="1" lang="en-US" altLang="zh-CN" sz="2000" dirty="0" smtClean="0"/>
          </a:p>
          <a:p>
            <a:pPr>
              <a:lnSpc>
                <a:spcPct val="200000"/>
              </a:lnSpc>
            </a:pPr>
            <a:r>
              <a:rPr kumimoji="1" lang="zh-CN" altLang="en-US" sz="2000" dirty="0" smtClean="0"/>
              <a:t>地点及数量：北京</a:t>
            </a:r>
            <a:r>
              <a:rPr kumimoji="1" lang="en-US" altLang="zh-CN" sz="2000" dirty="0" smtClean="0"/>
              <a:t>1</a:t>
            </a:r>
            <a:r>
              <a:rPr kumimoji="1" lang="zh-CN" altLang="en-US" sz="2000" dirty="0" smtClean="0"/>
              <a:t>，西安</a:t>
            </a:r>
            <a:r>
              <a:rPr kumimoji="1" lang="en-US" altLang="zh-CN" sz="2000" dirty="0" smtClean="0"/>
              <a:t>2</a:t>
            </a:r>
            <a:r>
              <a:rPr kumimoji="1" lang="zh-CN" altLang="en-US" sz="2000" dirty="0" smtClean="0"/>
              <a:t>，沈阳</a:t>
            </a:r>
            <a:r>
              <a:rPr kumimoji="1" lang="en-US" altLang="zh-CN" sz="2000" dirty="0" smtClean="0"/>
              <a:t>1</a:t>
            </a:r>
            <a:r>
              <a:rPr kumimoji="1" lang="zh-CN" altLang="en-US" sz="2000" dirty="0" smtClean="0"/>
              <a:t>，长春</a:t>
            </a:r>
            <a:r>
              <a:rPr kumimoji="1" lang="en-US" altLang="zh-CN" sz="2000" dirty="0" smtClean="0"/>
              <a:t>1</a:t>
            </a:r>
            <a:r>
              <a:rPr kumimoji="1" lang="zh-CN" altLang="en-US" sz="2000" dirty="0" smtClean="0"/>
              <a:t>，银川</a:t>
            </a:r>
            <a:r>
              <a:rPr kumimoji="1" lang="en-US" altLang="zh-CN" sz="2000" dirty="0" smtClean="0"/>
              <a:t>1</a:t>
            </a:r>
            <a:r>
              <a:rPr kumimoji="1" lang="zh-CN" altLang="en-US" sz="2000" dirty="0" smtClean="0"/>
              <a:t>，昆明</a:t>
            </a:r>
            <a:r>
              <a:rPr kumimoji="1" lang="en-US" altLang="zh-CN" sz="2000" dirty="0" smtClean="0"/>
              <a:t>1</a:t>
            </a:r>
            <a:r>
              <a:rPr kumimoji="1" lang="zh-CN" altLang="en-US" sz="2000" dirty="0" smtClean="0"/>
              <a:t>。共</a:t>
            </a:r>
            <a:r>
              <a:rPr kumimoji="1" lang="en-US" altLang="zh-CN" sz="2000" dirty="0" smtClean="0"/>
              <a:t>7</a:t>
            </a:r>
            <a:r>
              <a:rPr kumimoji="1" lang="zh-CN" altLang="en-US" sz="2000" dirty="0" smtClean="0"/>
              <a:t>组</a:t>
            </a:r>
            <a:endParaRPr kumimoji="1" lang="en-US" altLang="zh-CN" sz="2000" dirty="0" smtClean="0"/>
          </a:p>
          <a:p>
            <a:pPr>
              <a:lnSpc>
                <a:spcPct val="200000"/>
              </a:lnSpc>
            </a:pPr>
            <a:r>
              <a:rPr kumimoji="1" lang="zh-CN" altLang="en-US" sz="2000" dirty="0" smtClean="0"/>
              <a:t>使用需求：展示及售卖美妆类产品与食品，室外区域</a:t>
            </a:r>
            <a:endParaRPr kumimoji="1" lang="en-US" altLang="zh-CN" sz="2000" dirty="0" smtClean="0"/>
          </a:p>
          <a:p>
            <a:pPr>
              <a:lnSpc>
                <a:spcPct val="200000"/>
              </a:lnSpc>
            </a:pPr>
            <a:r>
              <a:rPr kumimoji="1" lang="zh-CN" altLang="en-US" sz="2000" dirty="0" smtClean="0"/>
              <a:t>使用面积：</a:t>
            </a:r>
            <a:r>
              <a:rPr kumimoji="1" lang="en-US" altLang="zh-CN" sz="2000" dirty="0" smtClean="0"/>
              <a:t>100</a:t>
            </a:r>
            <a:r>
              <a:rPr kumimoji="1" lang="zh-CN" altLang="en-US" sz="2000" dirty="0" smtClean="0"/>
              <a:t>平左右</a:t>
            </a:r>
            <a:endParaRPr kumimoji="1" lang="zh-CN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0" y="0"/>
            <a:ext cx="12188389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44773" y="299803"/>
            <a:ext cx="29080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b="1" dirty="0" smtClean="0">
                <a:solidFill>
                  <a:schemeClr val="bg1"/>
                </a:solidFill>
              </a:rPr>
              <a:t>方案一：</a:t>
            </a:r>
            <a:r>
              <a:rPr kumimoji="1" lang="zh-CN" altLang="en-US" sz="2000" b="1" dirty="0" smtClean="0">
                <a:solidFill>
                  <a:schemeClr val="bg1"/>
                </a:solidFill>
              </a:rPr>
              <a:t>正</a:t>
            </a:r>
            <a:r>
              <a:rPr kumimoji="1" lang="zh-CN" altLang="en-US" sz="2000" b="1" dirty="0" smtClean="0">
                <a:solidFill>
                  <a:schemeClr val="bg1"/>
                </a:solidFill>
              </a:rPr>
              <a:t>视图</a:t>
            </a:r>
            <a:endParaRPr kumimoji="1" lang="zh-CN" alt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44773" y="299803"/>
            <a:ext cx="29080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b="1" dirty="0" smtClean="0">
                <a:solidFill>
                  <a:schemeClr val="bg1"/>
                </a:solidFill>
              </a:rPr>
              <a:t>方案一：</a:t>
            </a:r>
            <a:r>
              <a:rPr kumimoji="1" lang="zh-CN" altLang="en-US" sz="2000" b="1" dirty="0" smtClean="0">
                <a:solidFill>
                  <a:schemeClr val="bg1"/>
                </a:solidFill>
              </a:rPr>
              <a:t>正</a:t>
            </a:r>
            <a:r>
              <a:rPr kumimoji="1" lang="zh-CN" altLang="en-US" sz="2000" b="1" dirty="0" smtClean="0">
                <a:solidFill>
                  <a:schemeClr val="bg1"/>
                </a:solidFill>
              </a:rPr>
              <a:t>视图</a:t>
            </a:r>
            <a:endParaRPr kumimoji="1" lang="zh-CN" alt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44773" y="299803"/>
            <a:ext cx="29080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b="1" dirty="0" smtClean="0">
                <a:solidFill>
                  <a:schemeClr val="bg1"/>
                </a:solidFill>
              </a:rPr>
              <a:t>方案一：后侧侧视图</a:t>
            </a:r>
            <a:endParaRPr kumimoji="1" lang="zh-CN" alt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"/>
            <a:ext cx="12192000" cy="686070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44773" y="299803"/>
            <a:ext cx="3987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b="1" dirty="0" smtClean="0">
                <a:solidFill>
                  <a:schemeClr val="bg1"/>
                </a:solidFill>
              </a:rPr>
              <a:t>方案一：</a:t>
            </a:r>
            <a:r>
              <a:rPr kumimoji="1" lang="zh-CN" altLang="en-US" sz="2000" b="1" dirty="0" smtClean="0">
                <a:solidFill>
                  <a:schemeClr val="bg1"/>
                </a:solidFill>
              </a:rPr>
              <a:t>俯视图（带尺寸）</a:t>
            </a:r>
            <a:endParaRPr kumimoji="1" lang="zh-CN" alt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44773" y="299803"/>
            <a:ext cx="3987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b="1" dirty="0" smtClean="0">
                <a:solidFill>
                  <a:schemeClr val="bg1"/>
                </a:solidFill>
              </a:rPr>
              <a:t>方案一：</a:t>
            </a:r>
            <a:r>
              <a:rPr kumimoji="1" lang="zh-CN" altLang="en-US" sz="2000" b="1" dirty="0" smtClean="0">
                <a:solidFill>
                  <a:schemeClr val="bg1"/>
                </a:solidFill>
              </a:rPr>
              <a:t>正视图（一米格）</a:t>
            </a:r>
            <a:endParaRPr kumimoji="1" lang="zh-CN" alt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44773" y="299803"/>
            <a:ext cx="3987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b="1" dirty="0" smtClean="0">
                <a:solidFill>
                  <a:schemeClr val="bg1"/>
                </a:solidFill>
              </a:rPr>
              <a:t>方案一：</a:t>
            </a:r>
            <a:r>
              <a:rPr kumimoji="1" lang="zh-CN" altLang="en-US" sz="2000" b="1" dirty="0" smtClean="0">
                <a:solidFill>
                  <a:schemeClr val="bg1"/>
                </a:solidFill>
              </a:rPr>
              <a:t>俯视图（一米格）</a:t>
            </a:r>
            <a:endParaRPr kumimoji="1" lang="zh-CN" alt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44773" y="299803"/>
            <a:ext cx="21435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b="1" dirty="0" smtClean="0"/>
              <a:t>方案</a:t>
            </a:r>
            <a:r>
              <a:rPr kumimoji="1" lang="zh-CN" altLang="en-US" sz="2000" b="1" dirty="0" smtClean="0"/>
              <a:t>二</a:t>
            </a:r>
            <a:r>
              <a:rPr kumimoji="1" lang="zh-CN" altLang="en-US" sz="2000" b="1" dirty="0" smtClean="0"/>
              <a:t>：</a:t>
            </a:r>
            <a:r>
              <a:rPr kumimoji="1" lang="zh-CN" altLang="en-US" sz="2000" b="1" dirty="0" smtClean="0"/>
              <a:t>正视图</a:t>
            </a:r>
            <a:endParaRPr kumimoji="1" lang="zh-CN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309</Words>
  <Application>WPS 演示</Application>
  <PresentationFormat>宽屏</PresentationFormat>
  <Paragraphs>48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8" baseType="lpstr">
      <vt:lpstr>Arial</vt:lpstr>
      <vt:lpstr>宋体</vt:lpstr>
      <vt:lpstr>Wingdings</vt:lpstr>
      <vt:lpstr>Arial</vt:lpstr>
      <vt:lpstr>等线</vt:lpstr>
      <vt:lpstr>微软雅黑</vt:lpstr>
      <vt:lpstr>Arial Unicode MS</vt:lpstr>
      <vt:lpstr>等线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用户</dc:creator>
  <cp:lastModifiedBy>WPS_1512361481</cp:lastModifiedBy>
  <cp:revision>21</cp:revision>
  <dcterms:created xsi:type="dcterms:W3CDTF">2020-07-06T13:49:00Z</dcterms:created>
  <dcterms:modified xsi:type="dcterms:W3CDTF">2020-08-10T10:10:09Z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2052-11.1.0.9828</vt:lpwstr>
  </property>
</Properties>
</file>