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66" r:id="rId4"/>
    <p:sldId id="257" r:id="rId5"/>
    <p:sldId id="258" r:id="rId6"/>
    <p:sldId id="259" r:id="rId7"/>
    <p:sldId id="260" r:id="rId8"/>
    <p:sldId id="261" r:id="rId9"/>
    <p:sldId id="264" r:id="rId10"/>
    <p:sldId id="265" r:id="rId11"/>
    <p:sldId id="267" r:id="rId1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3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3.xml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4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5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7.xml"/><Relationship Id="rId2" Type="http://schemas.openxmlformats.org/officeDocument/2006/relationships/image" Target="../media/image4.png"/><Relationship Id="rId1" Type="http://schemas.openxmlformats.org/officeDocument/2006/relationships/tags" Target="../tags/tag6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9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0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1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2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859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238760" y="0"/>
            <a:ext cx="12565380" cy="68586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448540" cy="70021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421235" cy="69869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1285" y="0"/>
            <a:ext cx="12449175" cy="70027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3270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p="http://schemas.openxmlformats.org/presentationml/2006/main">
  <p:tag name="KSO_WM_UNIT_PLACING_PICTURE_USER_VIEWPORT" val="{&quot;height&quot;:6750,&quot;width&quot;:12000}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10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8" baseType="lpstr">
      <vt:lpstr>Arial</vt:lpstr>
      <vt:lpstr>宋体</vt:lpstr>
      <vt:lpstr>Wingdings</vt:lpstr>
      <vt:lpstr>微软雅黑</vt:lpstr>
      <vt:lpstr>Wingdings</vt:lpstr>
      <vt:lpstr>Arial Unicode MS</vt:lpstr>
      <vt:lpstr>Calibri</vt:lpstr>
      <vt:lpstr>Office 主题​​</vt:lpstr>
      <vt:lpstr>空白演示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WPS_1512361481</cp:lastModifiedBy>
  <cp:revision>150</cp:revision>
  <dcterms:created xsi:type="dcterms:W3CDTF">2019-06-19T02:08:00Z</dcterms:created>
  <dcterms:modified xsi:type="dcterms:W3CDTF">2021-05-31T06:35:47Z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2052-11.1.0.10495</vt:lpwstr>
  </property>
  <property fmtid="{D5CDD505-2E9C-101B-9397-08002B2CF9AE}" pid="3" name="ICV">
    <vt:lpwstr>57ECC6C876D14579A49983117ABE32A1</vt:lpwstr>
  </property>
</Properties>
</file>