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3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7deea09877f3b4eb34dc347b8af41c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4835"/>
            <a:ext cx="3012440" cy="5356225"/>
          </a:xfrm>
          <a:prstGeom prst="rect">
            <a:avLst/>
          </a:prstGeom>
        </p:spPr>
      </p:pic>
      <p:pic>
        <p:nvPicPr>
          <p:cNvPr id="5" name="图片 4" descr="b5c5ec8ed3e6c3274b56118c6d669c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160" y="583565"/>
            <a:ext cx="3012440" cy="5356225"/>
          </a:xfrm>
          <a:prstGeom prst="rect">
            <a:avLst/>
          </a:prstGeom>
        </p:spPr>
      </p:pic>
      <p:pic>
        <p:nvPicPr>
          <p:cNvPr id="6" name="图片 5" descr="d64da849c05712424481b2e77fe19b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495" y="584200"/>
            <a:ext cx="3012440" cy="5356225"/>
          </a:xfrm>
          <a:prstGeom prst="rect">
            <a:avLst/>
          </a:prstGeom>
        </p:spPr>
      </p:pic>
      <p:pic>
        <p:nvPicPr>
          <p:cNvPr id="7" name="图片 6" descr="c6e33aabe7396724059a4446ec2a7c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195" y="584200"/>
            <a:ext cx="3011805" cy="53555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空白演示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WPS_1512361481</cp:lastModifiedBy>
  <cp:revision>150</cp:revision>
  <dcterms:created xsi:type="dcterms:W3CDTF">2019-06-19T02:08:00Z</dcterms:created>
  <dcterms:modified xsi:type="dcterms:W3CDTF">2021-02-19T08:27:01Z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