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2.png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3.png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174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06935" cy="69284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22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19000" cy="69748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465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08840" cy="69183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8694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5895" y="0"/>
            <a:ext cx="12368530" cy="68364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p="http://schemas.openxmlformats.org/presentationml/2006/main">
  <p:tag name="REFSHAPE" val="189581620"/>
  <p:tag name="KSO_WM_UNIT_PLACING_PICTURE_USER_VIEWPORT" val="{&quot;height&quot;:8715,&quot;width&quot;:15480}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UNIT_PLACING_PICTURE_USER_VIEWPORT" val="{&quot;height&quot;:8700,&quot;width&quot;:15480}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</cp:lastModifiedBy>
  <cp:revision>25</cp:revision>
  <dcterms:created xsi:type="dcterms:W3CDTF">2019-06-19T02:08:00Z</dcterms:created>
  <dcterms:modified xsi:type="dcterms:W3CDTF">2020-01-19T07:34:15Z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