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3" r:id="rId11"/>
    <p:sldId id="264" r:id="rId12"/>
    <p:sldId id="262" r:id="rId13"/>
    <p:sldId id="265" r:id="rId14"/>
    <p:sldId id="266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89" autoAdjust="0"/>
    <p:restoredTop sz="99835" autoAdjust="0"/>
  </p:normalViewPr>
  <p:slideViewPr>
    <p:cSldViewPr snapToGrid="0" snapToObjects="1">
      <p:cViewPr varScale="1">
        <p:scale>
          <a:sx n="137" d="100"/>
          <a:sy n="137" d="100"/>
        </p:scale>
        <p:origin x="-28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19/2/13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19/2/13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闪送67元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18" y="0"/>
            <a:ext cx="2893219" cy="5143500"/>
          </a:xfrm>
          <a:prstGeom prst="rect">
            <a:avLst/>
          </a:prstGeom>
        </p:spPr>
      </p:pic>
      <p:pic>
        <p:nvPicPr>
          <p:cNvPr id="5" name="图片 4" descr="闪送67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2" y="0"/>
            <a:ext cx="2373923" cy="5143500"/>
          </a:xfrm>
          <a:prstGeom prst="rect">
            <a:avLst/>
          </a:prstGeom>
        </p:spPr>
      </p:pic>
      <p:pic>
        <p:nvPicPr>
          <p:cNvPr id="6" name="图片 5" descr="闪送67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55" y="0"/>
            <a:ext cx="2373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顺丰57发票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4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顺丰发票3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4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闪送6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89807"/>
            <a:ext cx="7747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顺丰快递4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5" y="0"/>
            <a:ext cx="2373923" cy="5143500"/>
          </a:xfrm>
          <a:prstGeom prst="rect">
            <a:avLst/>
          </a:prstGeom>
        </p:spPr>
      </p:pic>
      <p:pic>
        <p:nvPicPr>
          <p:cNvPr id="9" name="图片 8" descr="顺丰快递144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14" y="0"/>
            <a:ext cx="2373923" cy="5143500"/>
          </a:xfrm>
          <a:prstGeom prst="rect">
            <a:avLst/>
          </a:prstGeom>
        </p:spPr>
      </p:pic>
      <p:pic>
        <p:nvPicPr>
          <p:cNvPr id="10" name="图片 9" descr="顺丰快递8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34" y="0"/>
            <a:ext cx="2373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顺丰快递发票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71762" y="951750"/>
            <a:ext cx="5105454" cy="3240000"/>
          </a:xfrm>
          <a:prstGeom prst="rect">
            <a:avLst/>
          </a:prstGeom>
        </p:spPr>
      </p:pic>
      <p:pic>
        <p:nvPicPr>
          <p:cNvPr id="6" name="图片 5" descr="顺丰发票32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4004" y="951751"/>
            <a:ext cx="5105454" cy="3240000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4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顺丰9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1" y="0"/>
            <a:ext cx="2373923" cy="5143500"/>
          </a:xfrm>
          <a:prstGeom prst="rect">
            <a:avLst/>
          </a:prstGeom>
        </p:spPr>
      </p:pic>
      <p:pic>
        <p:nvPicPr>
          <p:cNvPr id="6" name="图片 5" descr="顺丰115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77" y="0"/>
            <a:ext cx="2373923" cy="5143500"/>
          </a:xfrm>
          <a:prstGeom prst="rect">
            <a:avLst/>
          </a:prstGeom>
        </p:spPr>
      </p:pic>
      <p:pic>
        <p:nvPicPr>
          <p:cNvPr id="7" name="图片 6" descr="顺丰1150二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4" y="0"/>
            <a:ext cx="2373923" cy="5143500"/>
          </a:xfrm>
          <a:prstGeom prst="rect">
            <a:avLst/>
          </a:prstGeom>
        </p:spPr>
      </p:pic>
      <p:pic>
        <p:nvPicPr>
          <p:cNvPr id="8" name="图片 7" descr="顺丰第二段行程单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2022230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顺丰5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442"/>
            <a:ext cx="2268950" cy="4916058"/>
          </a:xfrm>
          <a:prstGeom prst="rect">
            <a:avLst/>
          </a:prstGeom>
        </p:spPr>
      </p:pic>
      <p:pic>
        <p:nvPicPr>
          <p:cNvPr id="2" name="图片 1" descr="3257+1572汇款凭证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22" y="227442"/>
            <a:ext cx="2308178" cy="4103428"/>
          </a:xfrm>
          <a:prstGeom prst="rect">
            <a:avLst/>
          </a:prstGeom>
        </p:spPr>
      </p:pic>
      <p:cxnSp>
        <p:nvCxnSpPr>
          <p:cNvPr id="7" name="直线连接符 6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汇款凭证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97" y="0"/>
            <a:ext cx="289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闪送行程单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1" y="0"/>
            <a:ext cx="2893219" cy="5143500"/>
          </a:xfrm>
          <a:prstGeom prst="rect">
            <a:avLst/>
          </a:prstGeom>
        </p:spPr>
      </p:pic>
      <p:pic>
        <p:nvPicPr>
          <p:cNvPr id="6" name="图片 5" descr="闪送科技电子发票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2576" y="951750"/>
            <a:ext cx="5201052" cy="3240000"/>
          </a:xfrm>
          <a:prstGeom prst="rect">
            <a:avLst/>
          </a:prstGeom>
        </p:spPr>
      </p:pic>
      <p:cxnSp>
        <p:nvCxnSpPr>
          <p:cNvPr id="8" name="直线连接符 7"/>
          <p:cNvCxnSpPr/>
          <p:nvPr/>
        </p:nvCxnSpPr>
        <p:spPr>
          <a:xfrm>
            <a:off x="4572000" y="0"/>
            <a:ext cx="0" cy="5143500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69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滴滴出行行程报销单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9144" y="-962468"/>
            <a:ext cx="4994917" cy="7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01550032635_.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54" y="0"/>
            <a:ext cx="2893219" cy="5143500"/>
          </a:xfrm>
          <a:prstGeom prst="rect">
            <a:avLst/>
          </a:prstGeom>
        </p:spPr>
      </p:pic>
      <p:pic>
        <p:nvPicPr>
          <p:cNvPr id="5" name="图片 4" descr="3211550032636_.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0"/>
            <a:ext cx="2893219" cy="5143500"/>
          </a:xfrm>
          <a:prstGeom prst="rect">
            <a:avLst/>
          </a:prstGeom>
        </p:spPr>
      </p:pic>
      <p:pic>
        <p:nvPicPr>
          <p:cNvPr id="6" name="图片 5" descr="3221550032672_.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46" y="0"/>
            <a:ext cx="289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顺丰快递发票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151</TotalTime>
  <Words>0</Words>
  <Application>Microsoft Macintosh PowerPoint</Application>
  <PresentationFormat>全屏显示(16:9)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cct</cp:lastModifiedBy>
  <cp:revision>41</cp:revision>
  <dcterms:created xsi:type="dcterms:W3CDTF">2010-04-12T23:12:02Z</dcterms:created>
  <dcterms:modified xsi:type="dcterms:W3CDTF">2019-02-13T05:36:23Z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