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256" r:id="rId3"/>
  </p:sldIdLst>
  <p:sldSz cx="12192000" cy="6858000"/>
  <p:notesSz cx="7103745" cy="10234295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2B2B2"/>
    <a:srgbClr val="202020"/>
    <a:srgbClr val="323232"/>
    <a:srgbClr val="CC3300"/>
    <a:srgbClr val="CC0000"/>
    <a:srgbClr val="FF3300"/>
    <a:srgbClr val="990000"/>
    <a:srgbClr val="FF8D41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480" autoAdjust="0"/>
    <p:restoredTop sz="86374"/>
  </p:normalViewPr>
  <p:slideViewPr>
    <p:cSldViewPr snapToGrid="0" showGuides="1">
      <p:cViewPr varScale="1">
        <p:scale>
          <a:sx n="127" d="100"/>
          <a:sy n="127" d="100"/>
        </p:scale>
        <p:origin x="1952" y="18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gridSpacing cx="72000" cy="720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7" Type="http://schemas.openxmlformats.org/officeDocument/2006/relationships/viewProps" Target="viewProps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45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4023812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45"/>
            </a:lvl1pPr>
          </a:lstStyle>
          <a:p>
            <a:fld id="{0F9B84EA-7D68-4D60-9CB1-D50884785D1C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45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4023812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45"/>
            </a:lvl1pPr>
          </a:lstStyle>
          <a:p>
            <a:fld id="{8D4E0FC9-F1F8-4FAE-9988-3BA365CFD46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4024313" y="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C8D182-E4C8-4120-9249-FC9774456FF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482600" y="1279525"/>
            <a:ext cx="6140450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711200" y="4926013"/>
            <a:ext cx="5683250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4024313" y="972185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D0DACE-38E0-42D2-9336-2B707D34BC6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5D0DACE-38E0-42D2-9336-2B707D34BC6D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 hasCustomPrompt="1"/>
          </p:nvPr>
        </p:nvSpPr>
        <p:spPr>
          <a:xfrm>
            <a:off x="1524000" y="1322962"/>
            <a:ext cx="9144000" cy="2187001"/>
          </a:xfrm>
        </p:spPr>
        <p:txBody>
          <a:bodyPr anchor="b">
            <a:normAutofit/>
          </a:bodyPr>
          <a:lstStyle>
            <a:lvl1pPr algn="ctr">
              <a:lnSpc>
                <a:spcPct val="130000"/>
              </a:lnSpc>
              <a:defRPr sz="6000">
                <a:effectLst/>
              </a:defRPr>
            </a:lvl1pPr>
          </a:lstStyle>
          <a:p>
            <a:r>
              <a:rPr lang="zh-CN" altLang="en-US" dirty="0"/>
              <a:t>单击此处添加标题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n-ea"/>
                <a:ea typeface="+mn-ea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单击此处添加副标题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</p:nvPr>
        </p:nvSpPr>
        <p:spPr>
          <a:xfrm>
            <a:off x="838200" y="551543"/>
            <a:ext cx="10515600" cy="5558971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 anchor="ctr" anchorCtr="0">
            <a:normAutofit/>
          </a:bodyPr>
          <a:lstStyle>
            <a:lvl1pPr>
              <a:defRPr sz="4400" b="0">
                <a:effectLst/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47700" y="1825625"/>
            <a:ext cx="10515600" cy="4351338"/>
          </a:xfrm>
        </p:spPr>
        <p:txBody>
          <a:bodyPr>
            <a:normAutofit/>
          </a:bodyPr>
          <a:lstStyle>
            <a:lvl1pPr>
              <a:defRPr sz="2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49" y="469127"/>
            <a:ext cx="10307927" cy="4093347"/>
          </a:xfrm>
        </p:spPr>
        <p:txBody>
          <a:bodyPr anchor="b">
            <a:normAutofit/>
          </a:bodyPr>
          <a:lstStyle>
            <a:lvl1pPr>
              <a:defRPr sz="6000">
                <a:effectLst/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610028"/>
            <a:ext cx="10307926" cy="647555"/>
          </a:xfrm>
        </p:spPr>
        <p:txBody>
          <a:bodyPr>
            <a:normAutofit/>
          </a:bodyPr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>
            <a:normAutofit/>
          </a:bodyPr>
          <a:lstStyle>
            <a:lvl1pPr>
              <a:defRPr sz="4400" b="0" i="0">
                <a:effectLst/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47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defRPr sz="2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lnSpc>
                <a:spcPct val="90000"/>
              </a:lnSpc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9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9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9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5981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defRPr sz="2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lnSpc>
                <a:spcPct val="90000"/>
              </a:lnSpc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9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9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9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744961"/>
            <a:ext cx="5157787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615609"/>
            <a:ext cx="5157787" cy="3574054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744961"/>
            <a:ext cx="5183188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615609"/>
            <a:ext cx="5183188" cy="3574054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2766219"/>
            <a:ext cx="10515600" cy="1325563"/>
          </a:xfrm>
        </p:spPr>
        <p:txBody>
          <a:bodyPr>
            <a:normAutofit/>
          </a:bodyPr>
          <a:lstStyle>
            <a:lvl1pPr algn="ctr">
              <a:defRPr sz="4400" b="0">
                <a:effectLst/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</p:nvPr>
        </p:nvSpPr>
        <p:spPr>
          <a:xfrm>
            <a:off x="646747" y="127000"/>
            <a:ext cx="4165200" cy="1600200"/>
          </a:xfrm>
        </p:spPr>
        <p:txBody>
          <a:bodyPr anchor="ctr" anchorCtr="0">
            <a:normAutofit/>
          </a:bodyPr>
          <a:lstStyle>
            <a:lvl1pPr>
              <a:defRPr sz="3200" b="0">
                <a:effectLst/>
              </a:defRPr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图片占位符 2"/>
          <p:cNvSpPr>
            <a:spLocks noGrp="1" noChangeAspect="1"/>
          </p:cNvSpPr>
          <p:nvPr>
            <p:ph type="pic" idx="1"/>
          </p:nvPr>
        </p:nvSpPr>
        <p:spPr>
          <a:xfrm>
            <a:off x="5184000" y="766354"/>
            <a:ext cx="5817375" cy="509444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51827" y="2057400"/>
            <a:ext cx="4165200" cy="3811588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9824484" y="365125"/>
            <a:ext cx="1529316" cy="5811838"/>
          </a:xfrm>
        </p:spPr>
        <p:txBody>
          <a:bodyPr vert="eaVert">
            <a:normAutofit/>
          </a:bodyPr>
          <a:lstStyle>
            <a:lvl1pPr>
              <a:defRPr sz="4400"/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8879958" cy="5811838"/>
          </a:xfrm>
        </p:spPr>
        <p:txBody>
          <a:bodyPr vert="eaVert"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1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9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9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9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9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9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9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9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9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9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1.xml"/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1.jpeg"/><Relationship Id="rId1" Type="http://schemas.openxmlformats.org/officeDocument/2006/relationships/tags" Target="../tags/tag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CN" altLang="en-US" dirty="0">
              <a:effectLst/>
            </a:endParaRPr>
          </a:p>
        </p:txBody>
      </p:sp>
      <p:sp>
        <p:nvSpPr>
          <p:cNvPr id="5" name="副标题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CN" altLang="en-US" dirty="0">
              <a:latin typeface="+mn-lt"/>
            </a:endParaRPr>
          </a:p>
        </p:txBody>
      </p:sp>
      <p:pic>
        <p:nvPicPr>
          <p:cNvPr id="3" name="图片 2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2"/>
          <a:stretch>
            <a:fillRect/>
          </a:stretch>
        </p:blipFill>
        <p:spPr>
          <a:xfrm>
            <a:off x="4513580" y="0"/>
            <a:ext cx="3164205" cy="6858000"/>
          </a:xfrm>
          <a:prstGeom prst="rect">
            <a:avLst/>
          </a:prstGeom>
        </p:spPr>
      </p:pic>
    </p:spTree>
  </p:cSld>
  <p:clrMapOvr>
    <a:masterClrMapping/>
  </p:clrMapOvr>
</p:sld>
</file>

<file path=ppt/tags/tag1.xml><?xml version="1.0" encoding="utf-8"?>
<p:tagLst xmlns:p="http://schemas.openxmlformats.org/presentationml/2006/main">
  <p:tag name="KSO_WM_BEAUTIFY_FLAG" val=""/>
</p:tagLst>
</file>

<file path=ppt/theme/theme1.xml><?xml version="1.0" encoding="utf-8"?>
<a:theme xmlns:a="http://schemas.openxmlformats.org/drawingml/2006/main" name="WPS">
  <a:themeElements>
    <a:clrScheme name="WPS">
      <a:dk1>
        <a:sysClr val="windowText" lastClr="000000"/>
      </a:dk1>
      <a:lt1>
        <a:sysClr val="window" lastClr="FFFFFF"/>
      </a:lt1>
      <a:dk2>
        <a:srgbClr val="0F1423"/>
      </a:dk2>
      <a:lt2>
        <a:srgbClr val="FFFFFF"/>
      </a:lt2>
      <a:accent1>
        <a:srgbClr val="4874CB"/>
      </a:accent1>
      <a:accent2>
        <a:srgbClr val="EE822F"/>
      </a:accent2>
      <a:accent3>
        <a:srgbClr val="F2BA02"/>
      </a:accent3>
      <a:accent4>
        <a:srgbClr val="75BD42"/>
      </a:accent4>
      <a:accent5>
        <a:srgbClr val="30C0B4"/>
      </a:accent5>
      <a:accent6>
        <a:srgbClr val="E54C5E"/>
      </a:accent6>
      <a:hlink>
        <a:srgbClr val="0026E5"/>
      </a:hlink>
      <a:folHlink>
        <a:srgbClr val="7E1FAD"/>
      </a:folHlink>
    </a:clrScheme>
    <a:fontScheme name="WPS">
      <a:majorFont>
        <a:latin typeface="Calibri"/>
        <a:ea typeface="宋体"/>
        <a:cs typeface=""/>
      </a:majorFont>
      <a:minorFont>
        <a:latin typeface="Calibri"/>
        <a:ea typeface="宋体"/>
        <a:cs typeface=""/>
      </a:minorFont>
    </a:fontScheme>
    <a:fmtScheme name="WPS">
      <a:fillStyleLst>
        <a:solidFill>
          <a:schemeClr val="phClr"/>
        </a:solidFill>
        <a:gradFill>
          <a:gsLst>
            <a:gs pos="0">
              <a:schemeClr val="phClr">
                <a:lumOff val="17500"/>
              </a:schemeClr>
            </a:gs>
            <a:gs pos="100000">
              <a:schemeClr val="phClr"/>
            </a:gs>
          </a:gsLst>
          <a:lin ang="2700000" scaled="0"/>
        </a:gradFill>
        <a:gradFill>
          <a:gsLst>
            <a:gs pos="0">
              <a:schemeClr val="phClr">
                <a:hueOff val="-2520000"/>
              </a:schemeClr>
            </a:gs>
            <a:gs pos="100000">
              <a:schemeClr val="phClr"/>
            </a:gs>
          </a:gsLst>
          <a:lin ang="27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gradFill>
            <a:gsLst>
              <a:gs pos="0">
                <a:schemeClr val="phClr">
                  <a:hueOff val="-4200000"/>
                </a:schemeClr>
              </a:gs>
              <a:gs pos="100000">
                <a:schemeClr val="phClr"/>
              </a:gs>
            </a:gsLst>
            <a:lin ang="2700000" scaled="1"/>
          </a:gradFill>
          <a:prstDash val="solid"/>
          <a:miter lim="800000"/>
        </a:ln>
      </a:lnStyleLst>
      <a:effectStyleLst>
        <a:effectStyle>
          <a:effectLst>
            <a:outerShdw blurRad="101600" dist="50800" dir="5400000" algn="ctr" rotWithShape="0">
              <a:schemeClr val="phClr">
                <a:alpha val="60000"/>
              </a:schemeClr>
            </a:outerShdw>
          </a:effectLst>
        </a:effectStyle>
        <a:effectStyle>
          <a:effectLst>
            <a:reflection stA="50000" endA="300" endPos="40000" dist="25400" dir="5400000" sy="-100000" algn="bl" rotWithShape="0"/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宋体"/>
        <a:ea typeface=""/>
        <a:cs typeface=""/>
        <a:font script="Jpan" typeface="游ゴシック Light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宋体"/>
        <a:ea typeface=""/>
        <a:cs typeface=""/>
        <a:font script="Jpan" typeface="游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WPS 表格</Application>
  <PresentationFormat>宽屏</PresentationFormat>
  <Paragraphs>0</Paragraphs>
  <Slides>1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10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12" baseType="lpstr">
      <vt:lpstr>Arial</vt:lpstr>
      <vt:lpstr>宋体</vt:lpstr>
      <vt:lpstr>Wingdings</vt:lpstr>
      <vt:lpstr>Calibri</vt:lpstr>
      <vt:lpstr>Helvetica Neue</vt:lpstr>
      <vt:lpstr>汉仪书宋二KW</vt:lpstr>
      <vt:lpstr>微软雅黑</vt:lpstr>
      <vt:lpstr>汉仪旗黑</vt:lpstr>
      <vt:lpstr>宋体</vt:lpstr>
      <vt:lpstr>Arial Unicode MS</vt:lpstr>
      <vt:lpstr>WPS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/>
  <cp:lastModifiedBy>罢泳谢犊瞥</cp:lastModifiedBy>
  <cp:revision>9</cp:revision>
  <dcterms:created xsi:type="dcterms:W3CDTF">2024-09-26T05:22:28Z</dcterms:created>
  <dcterms:modified xsi:type="dcterms:W3CDTF">2024-09-26T05:22:28Z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2052-6.5.1.8687</vt:lpwstr>
  </property>
  <property fmtid="{D5CDD505-2E9C-101B-9397-08002B2CF9AE}" pid="3" name="ICV">
    <vt:lpwstr>FFAD2F70DF7B59EC89EFF466963B374B_41</vt:lpwstr>
  </property>
</Properties>
</file>