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32" r:id="rId2"/>
    <p:sldId id="338" r:id="rId3"/>
    <p:sldId id="335" r:id="rId4"/>
    <p:sldId id="334" r:id="rId5"/>
    <p:sldId id="336" r:id="rId6"/>
    <p:sldId id="333" r:id="rId7"/>
    <p:sldId id="328" r:id="rId8"/>
    <p:sldId id="329" r:id="rId9"/>
    <p:sldId id="330" r:id="rId10"/>
    <p:sldId id="331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48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A8E0"/>
    <a:srgbClr val="F9C3EA"/>
    <a:srgbClr val="FF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72" autoAdjust="0"/>
    <p:restoredTop sz="94660"/>
  </p:normalViewPr>
  <p:slideViewPr>
    <p:cSldViewPr snapToGrid="0" showGuides="1">
      <p:cViewPr varScale="1">
        <p:scale>
          <a:sx n="118" d="100"/>
          <a:sy n="118" d="100"/>
        </p:scale>
        <p:origin x="-540" y="-108"/>
      </p:cViewPr>
      <p:guideLst>
        <p:guide orient="horz" pos="148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9DDF0-BA57-4718-B139-DED3522CAB65}" type="datetimeFigureOut">
              <a:rPr lang="zh-CN" altLang="en-US" smtClean="0"/>
              <a:pPr/>
              <a:t>2021-11-12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CE52B-06AF-456B-8D66-49354D8865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16837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4CE52B-06AF-456B-8D66-49354D88658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81957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rgbClr val="092A53"/>
              </a:gs>
              <a:gs pos="48000">
                <a:srgbClr val="040028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gradFill flip="none" rotWithShape="1">
                <a:gsLst>
                  <a:gs pos="0">
                    <a:srgbClr val="62FFFF"/>
                  </a:gs>
                  <a:gs pos="100000">
                    <a:srgbClr val="0D69FF"/>
                  </a:gs>
                </a:gsLst>
                <a:lin ang="2700000" scaled="1"/>
                <a:tileRect/>
              </a:gradFill>
              <a:latin typeface="351-CAI978" panose="00000400000000000000" pitchFamily="2" charset="0"/>
              <a:ea typeface="思源黑体 CN" panose="020B0500000000000000" pitchFamily="34" charset="-122"/>
            </a:endParaRPr>
          </a:p>
        </p:txBody>
      </p:sp>
      <p:pic>
        <p:nvPicPr>
          <p:cNvPr id="8" name="图片 7" descr="e48e1d0cbffed09322e60ec6a930eaf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-60325" y="-5080"/>
            <a:ext cx="12313285" cy="6868160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-60325" y="0"/>
            <a:ext cx="12313285" cy="6869430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" panose="020B0500000000000000" pitchFamily="34" charset="-122"/>
              <a:ea typeface="思源黑体 CN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8973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B41A-F296-5747-A0F9-36C5917519AD}" type="datetimeFigureOut">
              <a:rPr kumimoji="1" lang="zh-CN" altLang="en-US" smtClean="0"/>
              <a:pPr/>
              <a:t>2021-11-12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290B7-EF93-3A4D-A3E9-C2066333BDFA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26420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B41A-F296-5747-A0F9-36C5917519AD}" type="datetimeFigureOut">
              <a:rPr kumimoji="1" lang="zh-CN" altLang="en-US" smtClean="0"/>
              <a:pPr/>
              <a:t>2021-11-12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290B7-EF93-3A4D-A3E9-C2066333BDFA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81591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1019804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3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6864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rgbClr val="092A53"/>
              </a:gs>
              <a:gs pos="48000">
                <a:srgbClr val="040028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gradFill flip="none" rotWithShape="1">
                <a:gsLst>
                  <a:gs pos="0">
                    <a:srgbClr val="62FFFF"/>
                  </a:gs>
                  <a:gs pos="100000">
                    <a:srgbClr val="0D69FF"/>
                  </a:gs>
                </a:gsLst>
                <a:lin ang="2700000" scaled="1"/>
                <a:tileRect/>
              </a:gradFill>
              <a:latin typeface="351-CAI978" panose="00000400000000000000" pitchFamily="2" charset="0"/>
              <a:ea typeface="思源黑体 CN" panose="020B0500000000000000" pitchFamily="34" charset="-122"/>
            </a:endParaRPr>
          </a:p>
        </p:txBody>
      </p:sp>
      <p:pic>
        <p:nvPicPr>
          <p:cNvPr id="9" name="图片 8" descr="e48e1d0cbffed09322e60ec6a930eaf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-60325" y="-5080"/>
            <a:ext cx="12313285" cy="6868160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-60325" y="0"/>
            <a:ext cx="12313285" cy="6869430"/>
          </a:xfrm>
          <a:prstGeom prst="rect">
            <a:avLst/>
          </a:prstGeom>
          <a:solidFill>
            <a:schemeClr val="tx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" panose="020B0500000000000000" pitchFamily="34" charset="-122"/>
              <a:ea typeface="思源黑体 CN" panose="020B0500000000000000" pitchFamily="34" charset="-122"/>
            </a:endParaRPr>
          </a:p>
        </p:txBody>
      </p:sp>
      <p:grpSp>
        <p:nvGrpSpPr>
          <p:cNvPr id="11" name="组 10"/>
          <p:cNvGrpSpPr/>
          <p:nvPr userDrawn="1"/>
        </p:nvGrpSpPr>
        <p:grpSpPr>
          <a:xfrm>
            <a:off x="345560" y="6336163"/>
            <a:ext cx="714712" cy="105112"/>
            <a:chOff x="678069" y="6303818"/>
            <a:chExt cx="714712" cy="105112"/>
          </a:xfrm>
        </p:grpSpPr>
        <p:grpSp>
          <p:nvGrpSpPr>
            <p:cNvPr id="12" name="组 11"/>
            <p:cNvGrpSpPr/>
            <p:nvPr/>
          </p:nvGrpSpPr>
          <p:grpSpPr>
            <a:xfrm>
              <a:off x="746505" y="6303831"/>
              <a:ext cx="646276" cy="105099"/>
              <a:chOff x="1694278" y="6151419"/>
              <a:chExt cx="939670" cy="152811"/>
            </a:xfrm>
          </p:grpSpPr>
          <p:sp>
            <p:nvSpPr>
              <p:cNvPr id="14" name="矩形 120"/>
              <p:cNvSpPr/>
              <p:nvPr/>
            </p:nvSpPr>
            <p:spPr>
              <a:xfrm>
                <a:off x="1793782" y="6151830"/>
                <a:ext cx="840166" cy="152400"/>
              </a:xfrm>
              <a:custGeom>
                <a:avLst/>
                <a:gdLst>
                  <a:gd name="connsiteX0" fmla="*/ 0 w 2636520"/>
                  <a:gd name="connsiteY0" fmla="*/ 0 h 354229"/>
                  <a:gd name="connsiteX1" fmla="*/ 2636520 w 2636520"/>
                  <a:gd name="connsiteY1" fmla="*/ 0 h 354229"/>
                  <a:gd name="connsiteX2" fmla="*/ 2636520 w 2636520"/>
                  <a:gd name="connsiteY2" fmla="*/ 354229 h 354229"/>
                  <a:gd name="connsiteX3" fmla="*/ 0 w 2636520"/>
                  <a:gd name="connsiteY3" fmla="*/ 354229 h 354229"/>
                  <a:gd name="connsiteX4" fmla="*/ 0 w 2636520"/>
                  <a:gd name="connsiteY4" fmla="*/ 0 h 354229"/>
                  <a:gd name="connsiteX0" fmla="*/ 0 w 2636520"/>
                  <a:gd name="connsiteY0" fmla="*/ 0 h 354229"/>
                  <a:gd name="connsiteX1" fmla="*/ 2339340 w 2636520"/>
                  <a:gd name="connsiteY1" fmla="*/ 0 h 354229"/>
                  <a:gd name="connsiteX2" fmla="*/ 2636520 w 2636520"/>
                  <a:gd name="connsiteY2" fmla="*/ 354229 h 354229"/>
                  <a:gd name="connsiteX3" fmla="*/ 0 w 2636520"/>
                  <a:gd name="connsiteY3" fmla="*/ 354229 h 354229"/>
                  <a:gd name="connsiteX4" fmla="*/ 0 w 2636520"/>
                  <a:gd name="connsiteY4" fmla="*/ 0 h 354229"/>
                  <a:gd name="connsiteX0" fmla="*/ 0 w 2636520"/>
                  <a:gd name="connsiteY0" fmla="*/ 0 h 354229"/>
                  <a:gd name="connsiteX1" fmla="*/ 2500042 w 2636520"/>
                  <a:gd name="connsiteY1" fmla="*/ 4293 h 354229"/>
                  <a:gd name="connsiteX2" fmla="*/ 2636520 w 2636520"/>
                  <a:gd name="connsiteY2" fmla="*/ 354229 h 354229"/>
                  <a:gd name="connsiteX3" fmla="*/ 0 w 2636520"/>
                  <a:gd name="connsiteY3" fmla="*/ 354229 h 354229"/>
                  <a:gd name="connsiteX4" fmla="*/ 0 w 2636520"/>
                  <a:gd name="connsiteY4" fmla="*/ 0 h 354229"/>
                  <a:gd name="connsiteX0" fmla="*/ 0 w 2636520"/>
                  <a:gd name="connsiteY0" fmla="*/ 0 h 354229"/>
                  <a:gd name="connsiteX1" fmla="*/ 2223251 w 2636520"/>
                  <a:gd name="connsiteY1" fmla="*/ 4293 h 354229"/>
                  <a:gd name="connsiteX2" fmla="*/ 2636520 w 2636520"/>
                  <a:gd name="connsiteY2" fmla="*/ 354229 h 354229"/>
                  <a:gd name="connsiteX3" fmla="*/ 0 w 2636520"/>
                  <a:gd name="connsiteY3" fmla="*/ 354229 h 354229"/>
                  <a:gd name="connsiteX4" fmla="*/ 0 w 2636520"/>
                  <a:gd name="connsiteY4" fmla="*/ 0 h 354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36520" h="354229">
                    <a:moveTo>
                      <a:pt x="0" y="0"/>
                    </a:moveTo>
                    <a:lnTo>
                      <a:pt x="2223251" y="4293"/>
                    </a:lnTo>
                    <a:lnTo>
                      <a:pt x="2636520" y="354229"/>
                    </a:lnTo>
                    <a:lnTo>
                      <a:pt x="0" y="3542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>
                  <a:latin typeface="思源黑体 CN" panose="020B0500000000000000" pitchFamily="34" charset="-122"/>
                  <a:ea typeface="思源黑体 CN" panose="020B0500000000000000" pitchFamily="34" charset="-122"/>
                </a:endParaRPr>
              </a:p>
            </p:txBody>
          </p:sp>
          <p:cxnSp>
            <p:nvCxnSpPr>
              <p:cNvPr id="15" name="直线连接符 14"/>
              <p:cNvCxnSpPr/>
              <p:nvPr/>
            </p:nvCxnSpPr>
            <p:spPr>
              <a:xfrm>
                <a:off x="1694278" y="6151419"/>
                <a:ext cx="0" cy="152400"/>
              </a:xfrm>
              <a:prstGeom prst="line">
                <a:avLst/>
              </a:prstGeom>
              <a:ln w="28575">
                <a:solidFill>
                  <a:srgbClr val="00FFF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直线连接符 12"/>
            <p:cNvCxnSpPr/>
            <p:nvPr/>
          </p:nvCxnSpPr>
          <p:spPr>
            <a:xfrm>
              <a:off x="678069" y="6303818"/>
              <a:ext cx="0" cy="104816"/>
            </a:xfrm>
            <a:prstGeom prst="line">
              <a:avLst/>
            </a:prstGeom>
            <a:ln w="28575">
              <a:solidFill>
                <a:srgbClr val="00FF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三角形 17"/>
          <p:cNvSpPr/>
          <p:nvPr/>
        </p:nvSpPr>
        <p:spPr>
          <a:xfrm>
            <a:off x="10829347" y="6213175"/>
            <a:ext cx="286494" cy="209631"/>
          </a:xfrm>
          <a:prstGeom prst="triangle">
            <a:avLst>
              <a:gd name="adj" fmla="val 100000"/>
            </a:avLst>
          </a:prstGeom>
          <a:solidFill>
            <a:srgbClr val="00F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思源黑体 CN" panose="020B0500000000000000" pitchFamily="34" charset="-122"/>
              <a:ea typeface="思源黑体 CN" panose="020B0500000000000000" pitchFamily="34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11902190" y="280545"/>
            <a:ext cx="104932" cy="456866"/>
          </a:xfrm>
          <a:prstGeom prst="rect">
            <a:avLst/>
          </a:prstGeom>
          <a:solidFill>
            <a:srgbClr val="00F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思源黑体 CN" panose="020B0500000000000000" pitchFamily="34" charset="-122"/>
              <a:ea typeface="思源黑体 CN" panose="020B0500000000000000" pitchFamily="34" charset="-122"/>
            </a:endParaRPr>
          </a:p>
        </p:txBody>
      </p:sp>
      <p:cxnSp>
        <p:nvCxnSpPr>
          <p:cNvPr id="20" name="直线连接符 19"/>
          <p:cNvCxnSpPr/>
          <p:nvPr userDrawn="1"/>
        </p:nvCxnSpPr>
        <p:spPr>
          <a:xfrm flipH="1">
            <a:off x="11902190" y="770066"/>
            <a:ext cx="104932" cy="0"/>
          </a:xfrm>
          <a:prstGeom prst="line">
            <a:avLst/>
          </a:prstGeom>
          <a:ln w="28575">
            <a:solidFill>
              <a:srgbClr val="00FF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线连接符 23"/>
          <p:cNvCxnSpPr/>
          <p:nvPr userDrawn="1"/>
        </p:nvCxnSpPr>
        <p:spPr>
          <a:xfrm flipH="1">
            <a:off x="11902971" y="817691"/>
            <a:ext cx="104932" cy="0"/>
          </a:xfrm>
          <a:prstGeom prst="line">
            <a:avLst/>
          </a:prstGeom>
          <a:ln w="28575">
            <a:solidFill>
              <a:srgbClr val="00FF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52142301-D86D-40F5-B8F9-554E4DFB523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b="29483"/>
          <a:stretch/>
        </p:blipFill>
        <p:spPr bwMode="auto">
          <a:xfrm>
            <a:off x="1173979" y="6336015"/>
            <a:ext cx="869674" cy="10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E50481E2-E00A-4DD8-BF54-12CD8FB751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1177493" y="6218546"/>
            <a:ext cx="600511" cy="198889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xmlns="" id="{A0D0A723-5138-479B-A702-DC961C2E608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20" t="84655" r="10771" b="-2753"/>
          <a:stretch/>
        </p:blipFill>
        <p:spPr bwMode="auto">
          <a:xfrm rot="5400000">
            <a:off x="10434121" y="2330005"/>
            <a:ext cx="3059774" cy="11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箭头: 五边形 22">
            <a:extLst>
              <a:ext uri="{FF2B5EF4-FFF2-40B4-BE49-F238E27FC236}">
                <a16:creationId xmlns:a16="http://schemas.microsoft.com/office/drawing/2014/main" xmlns="" id="{E48EBDFD-F7D4-411B-9CAB-C35C73073026}"/>
              </a:ext>
            </a:extLst>
          </p:cNvPr>
          <p:cNvSpPr/>
          <p:nvPr userDrawn="1"/>
        </p:nvSpPr>
        <p:spPr>
          <a:xfrm>
            <a:off x="345560" y="476815"/>
            <a:ext cx="577839" cy="121006"/>
          </a:xfrm>
          <a:prstGeom prst="homePlate">
            <a:avLst/>
          </a:prstGeom>
          <a:solidFill>
            <a:srgbClr val="00F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标题 24">
            <a:extLst>
              <a:ext uri="{FF2B5EF4-FFF2-40B4-BE49-F238E27FC236}">
                <a16:creationId xmlns:a16="http://schemas.microsoft.com/office/drawing/2014/main" xmlns="" id="{A00998F0-568C-475F-9B59-9C4C5D1824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3724" y="360825"/>
            <a:ext cx="10515600" cy="456866"/>
          </a:xfrm>
        </p:spPr>
        <p:txBody>
          <a:bodyPr>
            <a:noAutofit/>
          </a:bodyPr>
          <a:lstStyle>
            <a:lvl1pPr>
              <a:defRPr sz="2800" spc="600">
                <a:solidFill>
                  <a:srgbClr val="00FFFD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标题</a:t>
            </a:r>
          </a:p>
        </p:txBody>
      </p:sp>
    </p:spTree>
    <p:extLst>
      <p:ext uri="{BB962C8B-B14F-4D97-AF65-F5344CB8AC3E}">
        <p14:creationId xmlns:p14="http://schemas.microsoft.com/office/powerpoint/2010/main" xmlns="" val="110178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B41A-F296-5747-A0F9-36C5917519AD}" type="datetimeFigureOut">
              <a:rPr kumimoji="1" lang="zh-CN" altLang="en-US" smtClean="0"/>
              <a:pPr/>
              <a:t>2021-11-12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290B7-EF93-3A4D-A3E9-C2066333BDFA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61307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B41A-F296-5747-A0F9-36C5917519AD}" type="datetimeFigureOut">
              <a:rPr kumimoji="1" lang="zh-CN" altLang="en-US" smtClean="0"/>
              <a:pPr/>
              <a:t>2021-11-12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290B7-EF93-3A4D-A3E9-C2066333BDFA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12743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B41A-F296-5747-A0F9-36C5917519AD}" type="datetimeFigureOut">
              <a:rPr kumimoji="1" lang="zh-CN" altLang="en-US" smtClean="0"/>
              <a:pPr/>
              <a:t>2021-11-12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290B7-EF93-3A4D-A3E9-C2066333BDFA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87600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B41A-F296-5747-A0F9-36C5917519AD}" type="datetimeFigureOut">
              <a:rPr kumimoji="1" lang="zh-CN" altLang="en-US" smtClean="0"/>
              <a:pPr/>
              <a:t>2021-11-12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290B7-EF93-3A4D-A3E9-C2066333BDFA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55378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B41A-F296-5747-A0F9-36C5917519AD}" type="datetimeFigureOut">
              <a:rPr kumimoji="1" lang="zh-CN" altLang="en-US" smtClean="0"/>
              <a:pPr/>
              <a:t>2021-11-12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290B7-EF93-3A4D-A3E9-C2066333BDFA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86396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B41A-F296-5747-A0F9-36C5917519AD}" type="datetimeFigureOut">
              <a:rPr kumimoji="1" lang="zh-CN" altLang="en-US" smtClean="0"/>
              <a:pPr/>
              <a:t>2021-11-12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290B7-EF93-3A4D-A3E9-C2066333BDFA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36844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B41A-F296-5747-A0F9-36C5917519AD}" type="datetimeFigureOut">
              <a:rPr kumimoji="1" lang="zh-CN" altLang="en-US" smtClean="0"/>
              <a:pPr/>
              <a:t>2021-11-12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290B7-EF93-3A4D-A3E9-C2066333BDFA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38518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黑体 CN" panose="020B0500000000000000" pitchFamily="34" charset="-122"/>
                <a:ea typeface="思源黑体 CN" panose="020B0500000000000000" pitchFamily="34" charset="-122"/>
              </a:defRPr>
            </a:lvl1pPr>
          </a:lstStyle>
          <a:p>
            <a:fld id="{A2A8B41A-F296-5747-A0F9-36C5917519AD}" type="datetimeFigureOut">
              <a:rPr kumimoji="1" lang="zh-CN" altLang="en-US" smtClean="0"/>
              <a:pPr/>
              <a:t>2021-11-12</a:t>
            </a:fld>
            <a:endParaRPr kumimoji="1"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黑体 CN" panose="020B0500000000000000" pitchFamily="34" charset="-122"/>
                <a:ea typeface="思源黑体 CN" panose="020B0500000000000000" pitchFamily="34" charset="-122"/>
              </a:defRPr>
            </a:lvl1pPr>
          </a:lstStyle>
          <a:p>
            <a:endParaRPr kumimoji="1"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黑体 CN" panose="020B0500000000000000" pitchFamily="34" charset="-122"/>
                <a:ea typeface="思源黑体 CN" panose="020B0500000000000000" pitchFamily="34" charset="-122"/>
              </a:defRPr>
            </a:lvl1pPr>
          </a:lstStyle>
          <a:p>
            <a:fld id="{2E1290B7-EF93-3A4D-A3E9-C2066333BDFA}" type="slidenum">
              <a:rPr kumimoji="1" lang="zh-CN" altLang="en-US" smtClean="0"/>
              <a:pPr/>
              <a:t>‹#›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04905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 CN" panose="020B0500000000000000" pitchFamily="34" charset="-122"/>
          <a:ea typeface="思源黑体 CN" panose="020B05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思源黑体 CN" panose="020B0500000000000000" pitchFamily="34" charset="-122"/>
          <a:ea typeface="思源黑体 CN" panose="020B05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思源黑体 CN" panose="020B0500000000000000" pitchFamily="34" charset="-122"/>
          <a:ea typeface="思源黑体 CN" panose="020B05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思源黑体 CN" panose="020B0500000000000000" pitchFamily="34" charset="-122"/>
          <a:ea typeface="思源黑体 CN" panose="020B05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思源黑体 CN" panose="020B0500000000000000" pitchFamily="34" charset="-122"/>
          <a:ea typeface="思源黑体 CN" panose="020B05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思源黑体 CN" panose="020B0500000000000000" pitchFamily="34" charset="-122"/>
          <a:ea typeface="思源黑体 CN" panose="020B05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9">
            <a:extLst>
              <a:ext uri="{FF2B5EF4-FFF2-40B4-BE49-F238E27FC236}">
                <a16:creationId xmlns:a16="http://schemas.microsoft.com/office/drawing/2014/main" xmlns="" id="{986AEAB4-67D0-4D09-A75E-3A4C62EDC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展位整体规划</a:t>
            </a: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xmlns="" id="{E7900FC1-D008-4EBF-9FFC-C2BF60C698BF}"/>
              </a:ext>
            </a:extLst>
          </p:cNvPr>
          <p:cNvGrpSpPr/>
          <p:nvPr/>
        </p:nvGrpSpPr>
        <p:grpSpPr>
          <a:xfrm>
            <a:off x="0" y="904301"/>
            <a:ext cx="12192000" cy="5049398"/>
            <a:chOff x="0" y="904301"/>
            <a:chExt cx="12192000" cy="5049398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E8F380EC-D64B-4B52-8011-108542E61B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904301"/>
              <a:ext cx="12192000" cy="5049398"/>
            </a:xfrm>
            <a:prstGeom prst="rect">
              <a:avLst/>
            </a:prstGeom>
          </p:spPr>
        </p:pic>
        <p:sp>
          <p:nvSpPr>
            <p:cNvPr id="22" name="矩形 21">
              <a:extLst>
                <a:ext uri="{FF2B5EF4-FFF2-40B4-BE49-F238E27FC236}">
                  <a16:creationId xmlns:a16="http://schemas.microsoft.com/office/drawing/2014/main" xmlns="" id="{E701F59C-03B3-4F09-AB0D-568AB8609672}"/>
                </a:ext>
              </a:extLst>
            </p:cNvPr>
            <p:cNvSpPr/>
            <p:nvPr/>
          </p:nvSpPr>
          <p:spPr>
            <a:xfrm>
              <a:off x="11259402" y="3122414"/>
              <a:ext cx="788311" cy="1203926"/>
            </a:xfrm>
            <a:prstGeom prst="rect">
              <a:avLst/>
            </a:prstGeom>
            <a:solidFill>
              <a:srgbClr val="F6A8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/>
                <a:t>茶歇区</a:t>
              </a:r>
            </a:p>
          </p:txBody>
        </p:sp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xmlns="" id="{390FE7F7-FBF5-408F-951D-2456F2880F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43731" y="3055712"/>
              <a:ext cx="1213693" cy="995851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1DEDA058-D436-4D0F-8D6E-066DA1E005F3}"/>
                </a:ext>
              </a:extLst>
            </p:cNvPr>
            <p:cNvSpPr/>
            <p:nvPr/>
          </p:nvSpPr>
          <p:spPr>
            <a:xfrm>
              <a:off x="1651685" y="4051564"/>
              <a:ext cx="1186248" cy="64400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/>
                <a:t>开发者平台</a:t>
              </a:r>
              <a:endParaRPr lang="en-US" altLang="zh-CN" sz="1200" dirty="0"/>
            </a:p>
            <a:p>
              <a:pPr algn="ctr"/>
              <a:r>
                <a:rPr lang="en-US" altLang="zh-CN" sz="1200" dirty="0"/>
                <a:t>2</a:t>
              </a:r>
              <a:r>
                <a:rPr lang="zh-CN" altLang="en-US" sz="1200" dirty="0"/>
                <a:t>个</a:t>
              </a: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618B8A77-9D38-41F6-AA10-FF6F1D4E865D}"/>
                </a:ext>
              </a:extLst>
            </p:cNvPr>
            <p:cNvSpPr/>
            <p:nvPr/>
          </p:nvSpPr>
          <p:spPr>
            <a:xfrm>
              <a:off x="2837933" y="3083010"/>
              <a:ext cx="1089456" cy="161255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/>
                <a:t>城市与交通</a:t>
              </a:r>
              <a:endParaRPr lang="en-US" altLang="zh-CN" sz="1200" dirty="0"/>
            </a:p>
            <a:p>
              <a:pPr algn="ctr"/>
              <a:r>
                <a:rPr lang="en-US" altLang="zh-CN" sz="1200" dirty="0"/>
                <a:t>10</a:t>
              </a:r>
              <a:r>
                <a:rPr lang="zh-CN" altLang="en-US" sz="1200" dirty="0"/>
                <a:t>个</a:t>
              </a: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2838710C-CF02-4213-A925-A797225A5490}"/>
                </a:ext>
              </a:extLst>
            </p:cNvPr>
            <p:cNvSpPr/>
            <p:nvPr/>
          </p:nvSpPr>
          <p:spPr>
            <a:xfrm>
              <a:off x="3927389" y="3083010"/>
              <a:ext cx="1089457" cy="161255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/>
                <a:t>园区地产</a:t>
              </a:r>
              <a:endParaRPr lang="en-US" altLang="zh-CN" sz="1200" dirty="0"/>
            </a:p>
            <a:p>
              <a:pPr algn="ctr"/>
              <a:r>
                <a:rPr lang="en-US" altLang="zh-CN" sz="1200" dirty="0"/>
                <a:t>10</a:t>
              </a:r>
              <a:r>
                <a:rPr lang="zh-CN" altLang="en-US" sz="1200" dirty="0"/>
                <a:t>个</a:t>
              </a: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706742D2-D6A4-4736-A538-145A60C9C6F9}"/>
                </a:ext>
              </a:extLst>
            </p:cNvPr>
            <p:cNvSpPr/>
            <p:nvPr/>
          </p:nvSpPr>
          <p:spPr>
            <a:xfrm>
              <a:off x="6106302" y="3083009"/>
              <a:ext cx="2288949" cy="16820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/>
                <a:t>前瞻行业</a:t>
              </a:r>
              <a:endParaRPr lang="en-US" altLang="zh-CN" sz="1200" dirty="0"/>
            </a:p>
            <a:p>
              <a:pPr algn="ctr"/>
              <a:r>
                <a:rPr lang="en-US" altLang="zh-CN" sz="1200" dirty="0"/>
                <a:t>11</a:t>
              </a:r>
              <a:r>
                <a:rPr lang="zh-CN" altLang="en-US" sz="1200" dirty="0"/>
                <a:t>个</a:t>
              </a:r>
              <a:endParaRPr lang="en-US" altLang="zh-CN" sz="1200" dirty="0"/>
            </a:p>
            <a:p>
              <a:pPr algn="ctr"/>
              <a:r>
                <a:rPr lang="en-US" altLang="zh-CN" sz="1200" dirty="0"/>
                <a:t>&amp;</a:t>
              </a:r>
            </a:p>
            <a:p>
              <a:pPr algn="ctr"/>
              <a:r>
                <a:rPr lang="zh-CN" altLang="en-US" sz="1200" dirty="0"/>
                <a:t>开发者平台</a:t>
              </a:r>
              <a:endParaRPr lang="en-US" altLang="zh-CN" sz="1200" dirty="0"/>
            </a:p>
            <a:p>
              <a:pPr algn="ctr"/>
              <a:r>
                <a:rPr lang="en-US" altLang="zh-CN" sz="1200" dirty="0"/>
                <a:t>2</a:t>
              </a:r>
              <a:r>
                <a:rPr lang="zh-CN" altLang="en-US" sz="1200" dirty="0"/>
                <a:t>个</a:t>
              </a: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83D46817-D31C-4B01-B346-028922537D2B}"/>
                </a:ext>
              </a:extLst>
            </p:cNvPr>
            <p:cNvSpPr/>
            <p:nvPr/>
          </p:nvSpPr>
          <p:spPr>
            <a:xfrm>
              <a:off x="10594919" y="3859607"/>
              <a:ext cx="1068701" cy="8359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/>
                <a:t>仿真与硬件</a:t>
              </a:r>
              <a:endParaRPr lang="en-US" altLang="zh-CN" sz="1200" dirty="0"/>
            </a:p>
            <a:p>
              <a:pPr algn="ctr"/>
              <a:r>
                <a:rPr lang="en-US" altLang="zh-CN" sz="1200" dirty="0"/>
                <a:t>2</a:t>
              </a:r>
              <a:r>
                <a:rPr lang="zh-CN" altLang="en-US" sz="1200" dirty="0"/>
                <a:t>个</a:t>
              </a: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83B3D84D-7445-4159-B737-8821A3098DF6}"/>
                </a:ext>
              </a:extLst>
            </p:cNvPr>
            <p:cNvSpPr/>
            <p:nvPr/>
          </p:nvSpPr>
          <p:spPr>
            <a:xfrm>
              <a:off x="9419785" y="3083009"/>
              <a:ext cx="1186248" cy="161255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200" dirty="0"/>
            </a:p>
            <a:p>
              <a:pPr algn="ctr"/>
              <a:r>
                <a:rPr lang="zh-CN" altLang="en-US" sz="1200" dirty="0"/>
                <a:t>开发者平台</a:t>
              </a:r>
              <a:endParaRPr lang="en-US" altLang="zh-CN" sz="1200" dirty="0"/>
            </a:p>
            <a:p>
              <a:pPr algn="ctr"/>
              <a:r>
                <a:rPr lang="en-US" altLang="zh-CN" sz="1200" dirty="0"/>
                <a:t>4</a:t>
              </a:r>
              <a:r>
                <a:rPr lang="zh-CN" altLang="en-US" sz="1200" dirty="0"/>
                <a:t>个</a:t>
              </a:r>
              <a:endParaRPr lang="en-US" altLang="zh-CN" sz="1200" dirty="0"/>
            </a:p>
            <a:p>
              <a:pPr algn="ctr"/>
              <a:endParaRPr lang="zh-CN" altLang="en-US" sz="1200" dirty="0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4139F3C4-083D-4F1A-AF17-6166902EAE57}"/>
                </a:ext>
              </a:extLst>
            </p:cNvPr>
            <p:cNvSpPr/>
            <p:nvPr/>
          </p:nvSpPr>
          <p:spPr>
            <a:xfrm>
              <a:off x="1813399" y="3247667"/>
              <a:ext cx="790681" cy="61193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/>
                <a:t>仿真与硬件</a:t>
              </a:r>
              <a:r>
                <a:rPr lang="en-US" altLang="zh-CN" sz="1200" dirty="0"/>
                <a:t>1</a:t>
              </a:r>
              <a:r>
                <a:rPr lang="zh-CN" altLang="en-US" sz="1200" dirty="0"/>
                <a:t>个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5DF1FD54-E64A-4B19-8781-88940A471703}"/>
                </a:ext>
              </a:extLst>
            </p:cNvPr>
            <p:cNvSpPr/>
            <p:nvPr/>
          </p:nvSpPr>
          <p:spPr>
            <a:xfrm>
              <a:off x="8524143" y="3583317"/>
              <a:ext cx="790681" cy="61193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/>
                <a:t>仿真与硬件</a:t>
              </a:r>
              <a:r>
                <a:rPr lang="en-US" altLang="zh-CN" sz="1200" dirty="0"/>
                <a:t>1</a:t>
              </a:r>
              <a:r>
                <a:rPr lang="zh-CN" altLang="en-US" sz="1200" dirty="0"/>
                <a:t>个</a:t>
              </a: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D2859344-80C2-41D2-B9CF-FE93134B1A28}"/>
                </a:ext>
              </a:extLst>
            </p:cNvPr>
            <p:cNvSpPr/>
            <p:nvPr/>
          </p:nvSpPr>
          <p:spPr>
            <a:xfrm>
              <a:off x="5198695" y="3471688"/>
              <a:ext cx="790681" cy="61193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/>
                <a:t>仿真与硬件</a:t>
              </a:r>
              <a:r>
                <a:rPr lang="en-US" altLang="zh-CN" sz="1200" dirty="0"/>
                <a:t>1</a:t>
              </a:r>
              <a:r>
                <a:rPr lang="zh-CN" altLang="en-US" sz="1200" dirty="0"/>
                <a:t>个</a:t>
              </a:r>
            </a:p>
          </p:txBody>
        </p:sp>
        <p:cxnSp>
          <p:nvCxnSpPr>
            <p:cNvPr id="24" name="直接箭头连接符 23">
              <a:extLst>
                <a:ext uri="{FF2B5EF4-FFF2-40B4-BE49-F238E27FC236}">
                  <a16:creationId xmlns:a16="http://schemas.microsoft.com/office/drawing/2014/main" xmlns="" id="{F11D442E-5B4F-4D1F-AE13-167EFEFD3572}"/>
                </a:ext>
              </a:extLst>
            </p:cNvPr>
            <p:cNvCxnSpPr/>
            <p:nvPr/>
          </p:nvCxnSpPr>
          <p:spPr>
            <a:xfrm>
              <a:off x="5540991" y="4531057"/>
              <a:ext cx="0" cy="736979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4">
              <a:extLst>
                <a:ext uri="{FF2B5EF4-FFF2-40B4-BE49-F238E27FC236}">
                  <a16:creationId xmlns:a16="http://schemas.microsoft.com/office/drawing/2014/main" xmlns="" id="{1E85B1DC-0572-405F-9A95-84F4299E0B79}"/>
                </a:ext>
              </a:extLst>
            </p:cNvPr>
            <p:cNvCxnSpPr/>
            <p:nvPr/>
          </p:nvCxnSpPr>
          <p:spPr>
            <a:xfrm>
              <a:off x="8955206" y="4531057"/>
              <a:ext cx="0" cy="736979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箭头连接符 25">
              <a:extLst>
                <a:ext uri="{FF2B5EF4-FFF2-40B4-BE49-F238E27FC236}">
                  <a16:creationId xmlns:a16="http://schemas.microsoft.com/office/drawing/2014/main" xmlns="" id="{FC1626E8-91AC-43AA-B45F-AECED42466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99564" y="1160059"/>
              <a:ext cx="0" cy="984914"/>
            </a:xfrm>
            <a:prstGeom prst="straightConnector1">
              <a:avLst/>
            </a:prstGeom>
            <a:ln w="38100">
              <a:solidFill>
                <a:srgbClr val="FFC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箭头连接符 27">
              <a:extLst>
                <a:ext uri="{FF2B5EF4-FFF2-40B4-BE49-F238E27FC236}">
                  <a16:creationId xmlns:a16="http://schemas.microsoft.com/office/drawing/2014/main" xmlns="" id="{71C2E1AB-A349-4EDD-9D29-60D67CF028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68370" y="1160059"/>
              <a:ext cx="0" cy="984914"/>
            </a:xfrm>
            <a:prstGeom prst="straightConnector1">
              <a:avLst/>
            </a:prstGeom>
            <a:ln w="38100">
              <a:solidFill>
                <a:srgbClr val="FFC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箭头连接符 28">
              <a:extLst>
                <a:ext uri="{FF2B5EF4-FFF2-40B4-BE49-F238E27FC236}">
                  <a16:creationId xmlns:a16="http://schemas.microsoft.com/office/drawing/2014/main" xmlns="" id="{AC50757F-507B-4C1C-A6E6-E22883A36D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66663" y="1160059"/>
              <a:ext cx="0" cy="984914"/>
            </a:xfrm>
            <a:prstGeom prst="straightConnector1">
              <a:avLst/>
            </a:prstGeom>
            <a:ln w="38100">
              <a:solidFill>
                <a:srgbClr val="FFC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xmlns="" id="{3A166E56-E21C-4DB7-84F6-012CC0BB1CDF}"/>
                </a:ext>
              </a:extLst>
            </p:cNvPr>
            <p:cNvSpPr/>
            <p:nvPr/>
          </p:nvSpPr>
          <p:spPr>
            <a:xfrm>
              <a:off x="1708072" y="2161005"/>
              <a:ext cx="1073474" cy="61193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>
                  <a:solidFill>
                    <a:sysClr val="windowText" lastClr="000000"/>
                  </a:solidFill>
                </a:rPr>
                <a:t>分论坛入口</a:t>
              </a: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xmlns="" id="{43BB286B-BF94-4B38-8D83-FEC65B9FD60A}"/>
                </a:ext>
              </a:extLst>
            </p:cNvPr>
            <p:cNvSpPr/>
            <p:nvPr/>
          </p:nvSpPr>
          <p:spPr>
            <a:xfrm>
              <a:off x="5165408" y="2161005"/>
              <a:ext cx="1073474" cy="61193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>
                  <a:solidFill>
                    <a:sysClr val="windowText" lastClr="000000"/>
                  </a:solidFill>
                </a:rPr>
                <a:t>分论坛入口</a:t>
              </a: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xmlns="" id="{104CA199-5115-4A17-8384-D1A85089534B}"/>
                </a:ext>
              </a:extLst>
            </p:cNvPr>
            <p:cNvSpPr/>
            <p:nvPr/>
          </p:nvSpPr>
          <p:spPr>
            <a:xfrm>
              <a:off x="8524143" y="2161005"/>
              <a:ext cx="1073474" cy="61193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>
                  <a:solidFill>
                    <a:sysClr val="windowText" lastClr="000000"/>
                  </a:solidFill>
                </a:rPr>
                <a:t>分论坛入口</a:t>
              </a: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xmlns="" id="{5ECCFC18-1422-473A-B972-04A746E00FD4}"/>
                </a:ext>
              </a:extLst>
            </p:cNvPr>
            <p:cNvSpPr/>
            <p:nvPr/>
          </p:nvSpPr>
          <p:spPr>
            <a:xfrm>
              <a:off x="5165408" y="4323681"/>
              <a:ext cx="823966" cy="35426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>
                  <a:solidFill>
                    <a:sysClr val="windowText" lastClr="000000"/>
                  </a:solidFill>
                </a:rPr>
                <a:t>户外通道</a:t>
              </a: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xmlns="" id="{ED1339BF-8688-4B07-BB7B-427406B88E6D}"/>
                </a:ext>
              </a:extLst>
            </p:cNvPr>
            <p:cNvSpPr/>
            <p:nvPr/>
          </p:nvSpPr>
          <p:spPr>
            <a:xfrm>
              <a:off x="8512061" y="4327650"/>
              <a:ext cx="823966" cy="35426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>
                  <a:solidFill>
                    <a:sysClr val="windowText" lastClr="000000"/>
                  </a:solidFill>
                </a:rPr>
                <a:t>户外通道</a:t>
              </a:r>
            </a:p>
          </p:txBody>
        </p:sp>
        <p:cxnSp>
          <p:nvCxnSpPr>
            <p:cNvPr id="36" name="直接箭头连接符 35">
              <a:extLst>
                <a:ext uri="{FF2B5EF4-FFF2-40B4-BE49-F238E27FC236}">
                  <a16:creationId xmlns:a16="http://schemas.microsoft.com/office/drawing/2014/main" xmlns="" id="{75762FC7-6A29-4CDC-99D6-9D9630A978FF}"/>
                </a:ext>
              </a:extLst>
            </p:cNvPr>
            <p:cNvCxnSpPr>
              <a:cxnSpLocks/>
            </p:cNvCxnSpPr>
            <p:nvPr/>
          </p:nvCxnSpPr>
          <p:spPr>
            <a:xfrm>
              <a:off x="466126" y="3774884"/>
              <a:ext cx="1241946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xmlns="" id="{F105BEDE-2EB3-4841-9FD8-585E23DF38C3}"/>
                </a:ext>
              </a:extLst>
            </p:cNvPr>
            <p:cNvSpPr/>
            <p:nvPr/>
          </p:nvSpPr>
          <p:spPr>
            <a:xfrm>
              <a:off x="0" y="3281736"/>
              <a:ext cx="466126" cy="99585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</a:rPr>
                <a:t>嘉宾入口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531848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B002F048-597D-4E60-B5C0-7CB8CAC8A3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4798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xmlns="" id="{F4780109-7F15-4110-9455-90AD09D9AE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1947" y="1463675"/>
            <a:ext cx="10502406" cy="4351338"/>
          </a:xfrm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xmlns="" id="{C8A840D3-C603-4558-A43A-B9FE8FB8E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展位整体规划</a:t>
            </a:r>
          </a:p>
        </p:txBody>
      </p:sp>
    </p:spTree>
    <p:extLst>
      <p:ext uri="{BB962C8B-B14F-4D97-AF65-F5344CB8AC3E}">
        <p14:creationId xmlns:p14="http://schemas.microsoft.com/office/powerpoint/2010/main" xmlns="" val="1076970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F50093E-5F9C-4A2C-9557-509039CD50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7630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E401FC98-4D5D-470E-888A-7B771D14D1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9785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9E2B5B57-24DF-4B70-8768-AFD8ACBD31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3795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0A8EB272-52EB-4CAB-8A49-E5FBF5181E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2264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xmlns="" id="{F62C4EDC-A62D-4349-88BD-DA0C95072D3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76400" y="360363"/>
            <a:ext cx="10515600" cy="457200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公司介绍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EAF5325A-4F93-4312-A863-56512A346C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2900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4BC95083-D31D-4F7F-BD79-68D1989E13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0621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B1F28C5-85F3-435F-AD87-EE0E93DB93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60897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蓝绿色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ec5">
      <a:majorFont>
        <a:latin typeface="351-CAI978"/>
        <a:ea typeface="庞门正道标题体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116</Words>
  <Application>Microsoft Office PowerPoint</Application>
  <PresentationFormat>自定义</PresentationFormat>
  <Paragraphs>30</Paragraphs>
  <Slides>10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Office 主题</vt:lpstr>
      <vt:lpstr>展位整体规划</vt:lpstr>
      <vt:lpstr>展位整体规划</vt:lpstr>
      <vt:lpstr>幻灯片 3</vt:lpstr>
      <vt:lpstr>幻灯片 4</vt:lpstr>
      <vt:lpstr>幻灯片 5</vt:lpstr>
      <vt:lpstr>幻灯片 6</vt:lpstr>
      <vt:lpstr>公司介绍</vt:lpstr>
      <vt:lpstr>幻灯片 8</vt:lpstr>
      <vt:lpstr>幻灯片 9</vt:lpstr>
      <vt:lpstr>幻灯片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展位整体规划</dc:title>
  <dc:creator>naomi</dc:creator>
  <cp:lastModifiedBy>刘丽娜</cp:lastModifiedBy>
  <cp:revision>1</cp:revision>
  <dcterms:created xsi:type="dcterms:W3CDTF">2021-10-19T15:27:18Z</dcterms:created>
  <dcterms:modified xsi:type="dcterms:W3CDTF">2021-11-12T07:54:54Z</dcterms:modified>
</cp:coreProperties>
</file>