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截屏2023-01-11 下午5.23.07"/>
          <p:cNvPicPr>
            <a:picLocks noChangeAspect="1"/>
          </p:cNvPicPr>
          <p:nvPr/>
        </p:nvPicPr>
        <p:blipFill>
          <a:blip r:embed="rId1"/>
          <a:srcRect b="1509"/>
          <a:stretch>
            <a:fillRect/>
          </a:stretch>
        </p:blipFill>
        <p:spPr>
          <a:xfrm>
            <a:off x="1889125" y="51435"/>
            <a:ext cx="8180705" cy="67544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WPS_1512361481</cp:lastModifiedBy>
  <cp:revision>9</cp:revision>
  <dcterms:created xsi:type="dcterms:W3CDTF">2023-06-29T09:47:15Z</dcterms:created>
  <dcterms:modified xsi:type="dcterms:W3CDTF">2023-06-29T09:47:15Z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2052-5.1.1.7676</vt:lpwstr>
  </property>
  <property fmtid="{D5CDD505-2E9C-101B-9397-08002B2CF9AE}" pid="3" name="ICV">
    <vt:lpwstr>C92CAEE5E9CEBFE4F6529D64582B0058</vt:lpwstr>
  </property>
</Properties>
</file>