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50"/>
  </p:notesMasterIdLst>
  <p:sldIdLst>
    <p:sldId id="328" r:id="rId2"/>
    <p:sldId id="325" r:id="rId3"/>
    <p:sldId id="327" r:id="rId4"/>
    <p:sldId id="398" r:id="rId5"/>
    <p:sldId id="399" r:id="rId6"/>
    <p:sldId id="400" r:id="rId7"/>
    <p:sldId id="401" r:id="rId8"/>
    <p:sldId id="402" r:id="rId9"/>
    <p:sldId id="403" r:id="rId10"/>
    <p:sldId id="332" r:id="rId11"/>
    <p:sldId id="333" r:id="rId12"/>
    <p:sldId id="347" r:id="rId13"/>
    <p:sldId id="357" r:id="rId14"/>
    <p:sldId id="341" r:id="rId15"/>
    <p:sldId id="404" r:id="rId16"/>
    <p:sldId id="349" r:id="rId17"/>
    <p:sldId id="348" r:id="rId18"/>
    <p:sldId id="354" r:id="rId19"/>
    <p:sldId id="375" r:id="rId20"/>
    <p:sldId id="396" r:id="rId21"/>
    <p:sldId id="397" r:id="rId22"/>
    <p:sldId id="395" r:id="rId23"/>
    <p:sldId id="393" r:id="rId24"/>
    <p:sldId id="394" r:id="rId25"/>
    <p:sldId id="370" r:id="rId26"/>
    <p:sldId id="389" r:id="rId27"/>
    <p:sldId id="384" r:id="rId28"/>
    <p:sldId id="368" r:id="rId29"/>
    <p:sldId id="372" r:id="rId30"/>
    <p:sldId id="392" r:id="rId31"/>
    <p:sldId id="376" r:id="rId32"/>
    <p:sldId id="383" r:id="rId33"/>
    <p:sldId id="387" r:id="rId34"/>
    <p:sldId id="388" r:id="rId35"/>
    <p:sldId id="385" r:id="rId36"/>
    <p:sldId id="391" r:id="rId37"/>
    <p:sldId id="343" r:id="rId38"/>
    <p:sldId id="344" r:id="rId39"/>
    <p:sldId id="355" r:id="rId40"/>
    <p:sldId id="356" r:id="rId41"/>
    <p:sldId id="311" r:id="rId42"/>
    <p:sldId id="337" r:id="rId43"/>
    <p:sldId id="334" r:id="rId44"/>
    <p:sldId id="335" r:id="rId45"/>
    <p:sldId id="339" r:id="rId46"/>
    <p:sldId id="353" r:id="rId47"/>
    <p:sldId id="352" r:id="rId48"/>
    <p:sldId id="329" r:id="rId49"/>
  </p:sldIdLst>
  <p:sldSz cx="12192000" cy="6858000"/>
  <p:notesSz cx="6797675" cy="9926638"/>
  <p:custDataLst>
    <p:tags r:id="rId5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00A6CC"/>
    <a:srgbClr val="1130A1"/>
    <a:srgbClr val="008BC5"/>
    <a:srgbClr val="00C4F2"/>
    <a:srgbClr val="0068BC"/>
    <a:srgbClr val="63B0CD"/>
    <a:srgbClr val="008CC6"/>
    <a:srgbClr val="0069BC"/>
    <a:srgbClr val="1A3B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8" autoAdjust="0"/>
    <p:restoredTop sz="93937" autoAdjust="0"/>
  </p:normalViewPr>
  <p:slideViewPr>
    <p:cSldViewPr snapToGrid="0" showGuides="1">
      <p:cViewPr varScale="1">
        <p:scale>
          <a:sx n="80" d="100"/>
          <a:sy n="80" d="100"/>
        </p:scale>
        <p:origin x="84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A61F4-E11F-422F-AFFB-0189BBEFA429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3C7DA2-7D97-490B-ABB6-55861A342C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726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547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415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114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217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480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292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38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011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5186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7174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242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AEEFA-8A1D-43B1-A8B3-9A14753B791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3332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C7DA2-7D97-490B-ABB6-55861A342C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7939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C7DA2-7D97-490B-ABB6-55861A342C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9118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3759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C7DA2-7D97-490B-ABB6-55861A342C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3745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C7DA2-7D97-490B-ABB6-55861A342C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4916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0381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54698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4293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237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63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8772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4358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94415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4017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9989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7166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1119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1686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9354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12766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313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3667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7419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80903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2391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8716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9107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7434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056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9506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026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318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681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940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051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7DA2-7D97-490B-ABB6-55861A342C4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621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72" b="15067"/>
          <a:stretch/>
        </p:blipFill>
        <p:spPr>
          <a:xfrm>
            <a:off x="0" y="0"/>
            <a:ext cx="2304880" cy="1698171"/>
          </a:xfrm>
          <a:prstGeom prst="rect">
            <a:avLst/>
          </a:prstGeom>
          <a:effectLst>
            <a:outerShdw blurRad="190500" dist="63500" dir="10800000" algn="r" rotWithShape="0">
              <a:prstClr val="black">
                <a:alpha val="15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3" t="15582" r="-181" b="-515"/>
          <a:stretch/>
        </p:blipFill>
        <p:spPr>
          <a:xfrm>
            <a:off x="9801896" y="5090851"/>
            <a:ext cx="2416230" cy="1780211"/>
          </a:xfrm>
          <a:prstGeom prst="rect">
            <a:avLst/>
          </a:prstGeom>
          <a:effectLst>
            <a:outerShdw blurRad="190500" dist="63500" dir="10800000" algn="r" rotWithShape="0">
              <a:prstClr val="black">
                <a:alpha val="15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9611">
            <a:off x="8698949" y="5217642"/>
            <a:ext cx="4622124" cy="264565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41455">
            <a:off x="-1251648" y="-891374"/>
            <a:ext cx="4808176" cy="27521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315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72" b="15067"/>
          <a:stretch/>
        </p:blipFill>
        <p:spPr>
          <a:xfrm>
            <a:off x="0" y="0"/>
            <a:ext cx="2304880" cy="1698171"/>
          </a:xfrm>
          <a:prstGeom prst="rect">
            <a:avLst/>
          </a:prstGeom>
          <a:effectLst>
            <a:outerShdw blurRad="190500" dist="63500" dir="10800000" algn="r" rotWithShape="0">
              <a:prstClr val="black">
                <a:alpha val="15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3" t="15582" r="-181" b="-515"/>
          <a:stretch/>
        </p:blipFill>
        <p:spPr>
          <a:xfrm>
            <a:off x="9801896" y="5090851"/>
            <a:ext cx="2416230" cy="1780211"/>
          </a:xfrm>
          <a:prstGeom prst="rect">
            <a:avLst/>
          </a:prstGeom>
          <a:effectLst>
            <a:outerShdw blurRad="190500" dist="63500" dir="10800000" algn="r" rotWithShape="0">
              <a:prstClr val="black">
                <a:alpha val="15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9611">
            <a:off x="8698949" y="5217642"/>
            <a:ext cx="4622124" cy="264565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41455">
            <a:off x="-1251648" y="-891374"/>
            <a:ext cx="4808176" cy="275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5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3" r:id="rId2"/>
    <p:sldLayoutId id="2147483690" r:id="rId3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5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9" y="0"/>
            <a:ext cx="12209219" cy="6858000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40" name="焕然一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82969" y="-1952465"/>
            <a:ext cx="609600" cy="609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72" b="15067"/>
          <a:stretch/>
        </p:blipFill>
        <p:spPr>
          <a:xfrm>
            <a:off x="-8283" y="-21887"/>
            <a:ext cx="4770027" cy="3514423"/>
          </a:xfrm>
          <a:prstGeom prst="rect">
            <a:avLst/>
          </a:prstGeom>
          <a:effectLst>
            <a:outerShdw blurRad="190500" dist="63500" dir="10800000" algn="r" rotWithShape="0">
              <a:prstClr val="black">
                <a:alpha val="15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3" t="15582" r="-181" b="-515"/>
          <a:stretch/>
        </p:blipFill>
        <p:spPr>
          <a:xfrm>
            <a:off x="7460053" y="3369713"/>
            <a:ext cx="4770027" cy="3514423"/>
          </a:xfrm>
          <a:prstGeom prst="rect">
            <a:avLst/>
          </a:prstGeom>
          <a:effectLst>
            <a:outerShdw blurRad="190500" dist="63500" dir="10800000" algn="r" rotWithShape="0">
              <a:prstClr val="black">
                <a:alpha val="15000"/>
              </a:prstClr>
            </a:outerShdw>
          </a:effectLst>
        </p:spPr>
      </p:pic>
      <p:grpSp>
        <p:nvGrpSpPr>
          <p:cNvPr id="223" name="组合 222"/>
          <p:cNvGrpSpPr/>
          <p:nvPr/>
        </p:nvGrpSpPr>
        <p:grpSpPr>
          <a:xfrm>
            <a:off x="438468" y="5402220"/>
            <a:ext cx="734259" cy="2063272"/>
            <a:chOff x="479133" y="2193320"/>
            <a:chExt cx="734259" cy="2063272"/>
          </a:xfrm>
        </p:grpSpPr>
        <p:grpSp>
          <p:nvGrpSpPr>
            <p:cNvPr id="224" name="组合 223"/>
            <p:cNvGrpSpPr/>
            <p:nvPr/>
          </p:nvGrpSpPr>
          <p:grpSpPr>
            <a:xfrm rot="5400000">
              <a:off x="27013" y="2645440"/>
              <a:ext cx="1638498" cy="734258"/>
              <a:chOff x="-6055894" y="-1627060"/>
              <a:chExt cx="6372032" cy="2855492"/>
            </a:xfrm>
            <a:solidFill>
              <a:schemeClr val="bg1"/>
            </a:solidFill>
          </p:grpSpPr>
          <p:grpSp>
            <p:nvGrpSpPr>
              <p:cNvPr id="243" name="组合 242"/>
              <p:cNvGrpSpPr/>
              <p:nvPr/>
            </p:nvGrpSpPr>
            <p:grpSpPr>
              <a:xfrm>
                <a:off x="-6055894" y="-1627060"/>
                <a:ext cx="6372032" cy="128337"/>
                <a:chOff x="-6055894" y="-1627060"/>
                <a:chExt cx="6372032" cy="128337"/>
              </a:xfrm>
              <a:grpFill/>
            </p:grpSpPr>
            <p:sp>
              <p:nvSpPr>
                <p:cNvPr id="309" name="矩形 308"/>
                <p:cNvSpPr/>
                <p:nvPr/>
              </p:nvSpPr>
              <p:spPr>
                <a:xfrm>
                  <a:off x="-605589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0" name="矩形 309"/>
                <p:cNvSpPr/>
                <p:nvPr/>
              </p:nvSpPr>
              <p:spPr>
                <a:xfrm>
                  <a:off x="-5488285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1" name="矩形 310"/>
                <p:cNvSpPr/>
                <p:nvPr/>
              </p:nvSpPr>
              <p:spPr>
                <a:xfrm>
                  <a:off x="-4920676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2" name="矩形 311"/>
                <p:cNvSpPr/>
                <p:nvPr/>
              </p:nvSpPr>
              <p:spPr>
                <a:xfrm>
                  <a:off x="-4353067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3" name="矩形 312"/>
                <p:cNvSpPr/>
                <p:nvPr/>
              </p:nvSpPr>
              <p:spPr>
                <a:xfrm>
                  <a:off x="-3785458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4" name="矩形 313"/>
                <p:cNvSpPr/>
                <p:nvPr/>
              </p:nvSpPr>
              <p:spPr>
                <a:xfrm>
                  <a:off x="-3217849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5" name="矩形 314"/>
                <p:cNvSpPr/>
                <p:nvPr/>
              </p:nvSpPr>
              <p:spPr>
                <a:xfrm>
                  <a:off x="-2650240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6" name="矩形 315"/>
                <p:cNvSpPr/>
                <p:nvPr/>
              </p:nvSpPr>
              <p:spPr>
                <a:xfrm>
                  <a:off x="-208263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7" name="矩形 316"/>
                <p:cNvSpPr/>
                <p:nvPr/>
              </p:nvSpPr>
              <p:spPr>
                <a:xfrm>
                  <a:off x="-1515022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8" name="矩形 317"/>
                <p:cNvSpPr/>
                <p:nvPr/>
              </p:nvSpPr>
              <p:spPr>
                <a:xfrm>
                  <a:off x="-947413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9" name="矩形 318"/>
                <p:cNvSpPr/>
                <p:nvPr/>
              </p:nvSpPr>
              <p:spPr>
                <a:xfrm>
                  <a:off x="-37980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20" name="矩形 319"/>
                <p:cNvSpPr/>
                <p:nvPr/>
              </p:nvSpPr>
              <p:spPr>
                <a:xfrm>
                  <a:off x="18780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44" name="组合 243"/>
              <p:cNvGrpSpPr/>
              <p:nvPr/>
            </p:nvGrpSpPr>
            <p:grpSpPr>
              <a:xfrm>
                <a:off x="-6055894" y="-1081629"/>
                <a:ext cx="6372032" cy="128337"/>
                <a:chOff x="-6055894" y="-1627060"/>
                <a:chExt cx="6372032" cy="128337"/>
              </a:xfrm>
              <a:grpFill/>
            </p:grpSpPr>
            <p:sp>
              <p:nvSpPr>
                <p:cNvPr id="297" name="矩形 296"/>
                <p:cNvSpPr/>
                <p:nvPr/>
              </p:nvSpPr>
              <p:spPr>
                <a:xfrm>
                  <a:off x="-605589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8" name="矩形 297"/>
                <p:cNvSpPr/>
                <p:nvPr/>
              </p:nvSpPr>
              <p:spPr>
                <a:xfrm>
                  <a:off x="-5488285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9" name="矩形 298"/>
                <p:cNvSpPr/>
                <p:nvPr/>
              </p:nvSpPr>
              <p:spPr>
                <a:xfrm>
                  <a:off x="-4920676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0" name="矩形 299"/>
                <p:cNvSpPr/>
                <p:nvPr/>
              </p:nvSpPr>
              <p:spPr>
                <a:xfrm>
                  <a:off x="-4353067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1" name="矩形 300"/>
                <p:cNvSpPr/>
                <p:nvPr/>
              </p:nvSpPr>
              <p:spPr>
                <a:xfrm>
                  <a:off x="-3785458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2" name="矩形 301"/>
                <p:cNvSpPr/>
                <p:nvPr/>
              </p:nvSpPr>
              <p:spPr>
                <a:xfrm>
                  <a:off x="-3217849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3" name="矩形 302"/>
                <p:cNvSpPr/>
                <p:nvPr/>
              </p:nvSpPr>
              <p:spPr>
                <a:xfrm>
                  <a:off x="-2650240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4" name="矩形 303"/>
                <p:cNvSpPr/>
                <p:nvPr/>
              </p:nvSpPr>
              <p:spPr>
                <a:xfrm>
                  <a:off x="-208263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5" name="矩形 304"/>
                <p:cNvSpPr/>
                <p:nvPr/>
              </p:nvSpPr>
              <p:spPr>
                <a:xfrm>
                  <a:off x="-1515022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6" name="矩形 305"/>
                <p:cNvSpPr/>
                <p:nvPr/>
              </p:nvSpPr>
              <p:spPr>
                <a:xfrm>
                  <a:off x="-947413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7" name="矩形 306"/>
                <p:cNvSpPr/>
                <p:nvPr/>
              </p:nvSpPr>
              <p:spPr>
                <a:xfrm>
                  <a:off x="-37980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8" name="矩形 307"/>
                <p:cNvSpPr/>
                <p:nvPr/>
              </p:nvSpPr>
              <p:spPr>
                <a:xfrm>
                  <a:off x="18780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45" name="组合 244"/>
              <p:cNvGrpSpPr/>
              <p:nvPr/>
            </p:nvGrpSpPr>
            <p:grpSpPr>
              <a:xfrm>
                <a:off x="-6055894" y="-536198"/>
                <a:ext cx="6372032" cy="128337"/>
                <a:chOff x="-6055894" y="-1627060"/>
                <a:chExt cx="6372032" cy="128337"/>
              </a:xfrm>
              <a:grpFill/>
            </p:grpSpPr>
            <p:sp>
              <p:nvSpPr>
                <p:cNvPr id="285" name="矩形 284"/>
                <p:cNvSpPr/>
                <p:nvPr/>
              </p:nvSpPr>
              <p:spPr>
                <a:xfrm>
                  <a:off x="-605589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6" name="矩形 285"/>
                <p:cNvSpPr/>
                <p:nvPr/>
              </p:nvSpPr>
              <p:spPr>
                <a:xfrm>
                  <a:off x="-5488285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7" name="矩形 286"/>
                <p:cNvSpPr/>
                <p:nvPr/>
              </p:nvSpPr>
              <p:spPr>
                <a:xfrm>
                  <a:off x="-4920676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8" name="矩形 287"/>
                <p:cNvSpPr/>
                <p:nvPr/>
              </p:nvSpPr>
              <p:spPr>
                <a:xfrm>
                  <a:off x="-4353067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9" name="矩形 288"/>
                <p:cNvSpPr/>
                <p:nvPr/>
              </p:nvSpPr>
              <p:spPr>
                <a:xfrm>
                  <a:off x="-3785458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0" name="矩形 289"/>
                <p:cNvSpPr/>
                <p:nvPr/>
              </p:nvSpPr>
              <p:spPr>
                <a:xfrm>
                  <a:off x="-3217849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1" name="矩形 290"/>
                <p:cNvSpPr/>
                <p:nvPr/>
              </p:nvSpPr>
              <p:spPr>
                <a:xfrm>
                  <a:off x="-2650240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2" name="矩形 291"/>
                <p:cNvSpPr/>
                <p:nvPr/>
              </p:nvSpPr>
              <p:spPr>
                <a:xfrm>
                  <a:off x="-208263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3" name="矩形 292"/>
                <p:cNvSpPr/>
                <p:nvPr/>
              </p:nvSpPr>
              <p:spPr>
                <a:xfrm>
                  <a:off x="-1515022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4" name="矩形 293"/>
                <p:cNvSpPr/>
                <p:nvPr/>
              </p:nvSpPr>
              <p:spPr>
                <a:xfrm>
                  <a:off x="-947413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5" name="矩形 294"/>
                <p:cNvSpPr/>
                <p:nvPr/>
              </p:nvSpPr>
              <p:spPr>
                <a:xfrm>
                  <a:off x="-37980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6" name="矩形 295"/>
                <p:cNvSpPr/>
                <p:nvPr/>
              </p:nvSpPr>
              <p:spPr>
                <a:xfrm>
                  <a:off x="18780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46" name="组合 245"/>
              <p:cNvGrpSpPr/>
              <p:nvPr/>
            </p:nvGrpSpPr>
            <p:grpSpPr>
              <a:xfrm>
                <a:off x="-6055894" y="9233"/>
                <a:ext cx="6372032" cy="128337"/>
                <a:chOff x="-6055894" y="-1627060"/>
                <a:chExt cx="6372032" cy="128337"/>
              </a:xfrm>
              <a:grpFill/>
            </p:grpSpPr>
            <p:sp>
              <p:nvSpPr>
                <p:cNvPr id="273" name="矩形 272"/>
                <p:cNvSpPr/>
                <p:nvPr/>
              </p:nvSpPr>
              <p:spPr>
                <a:xfrm>
                  <a:off x="-605589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4" name="矩形 273"/>
                <p:cNvSpPr/>
                <p:nvPr/>
              </p:nvSpPr>
              <p:spPr>
                <a:xfrm>
                  <a:off x="-5488285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5" name="矩形 274"/>
                <p:cNvSpPr/>
                <p:nvPr/>
              </p:nvSpPr>
              <p:spPr>
                <a:xfrm>
                  <a:off x="-4920676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6" name="矩形 275"/>
                <p:cNvSpPr/>
                <p:nvPr/>
              </p:nvSpPr>
              <p:spPr>
                <a:xfrm>
                  <a:off x="-4353067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7" name="矩形 276"/>
                <p:cNvSpPr/>
                <p:nvPr/>
              </p:nvSpPr>
              <p:spPr>
                <a:xfrm>
                  <a:off x="-3785458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8" name="矩形 277"/>
                <p:cNvSpPr/>
                <p:nvPr/>
              </p:nvSpPr>
              <p:spPr>
                <a:xfrm>
                  <a:off x="-3217849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9" name="矩形 278"/>
                <p:cNvSpPr/>
                <p:nvPr/>
              </p:nvSpPr>
              <p:spPr>
                <a:xfrm>
                  <a:off x="-2650240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0" name="矩形 279"/>
                <p:cNvSpPr/>
                <p:nvPr/>
              </p:nvSpPr>
              <p:spPr>
                <a:xfrm>
                  <a:off x="-208263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1" name="矩形 280"/>
                <p:cNvSpPr/>
                <p:nvPr/>
              </p:nvSpPr>
              <p:spPr>
                <a:xfrm>
                  <a:off x="-1515022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2" name="矩形 281"/>
                <p:cNvSpPr/>
                <p:nvPr/>
              </p:nvSpPr>
              <p:spPr>
                <a:xfrm>
                  <a:off x="-947413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3" name="矩形 282"/>
                <p:cNvSpPr/>
                <p:nvPr/>
              </p:nvSpPr>
              <p:spPr>
                <a:xfrm>
                  <a:off x="-37980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4" name="矩形 283"/>
                <p:cNvSpPr/>
                <p:nvPr/>
              </p:nvSpPr>
              <p:spPr>
                <a:xfrm>
                  <a:off x="18780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47" name="组合 246"/>
              <p:cNvGrpSpPr/>
              <p:nvPr/>
            </p:nvGrpSpPr>
            <p:grpSpPr>
              <a:xfrm>
                <a:off x="-6055894" y="554664"/>
                <a:ext cx="6372032" cy="128337"/>
                <a:chOff x="-6055894" y="-1627060"/>
                <a:chExt cx="6372032" cy="128337"/>
              </a:xfrm>
              <a:grpFill/>
            </p:grpSpPr>
            <p:sp>
              <p:nvSpPr>
                <p:cNvPr id="261" name="矩形 260"/>
                <p:cNvSpPr/>
                <p:nvPr/>
              </p:nvSpPr>
              <p:spPr>
                <a:xfrm>
                  <a:off x="-605589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2" name="矩形 261"/>
                <p:cNvSpPr/>
                <p:nvPr/>
              </p:nvSpPr>
              <p:spPr>
                <a:xfrm>
                  <a:off x="-5488285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3" name="矩形 262"/>
                <p:cNvSpPr/>
                <p:nvPr/>
              </p:nvSpPr>
              <p:spPr>
                <a:xfrm>
                  <a:off x="-4920676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4" name="矩形 263"/>
                <p:cNvSpPr/>
                <p:nvPr/>
              </p:nvSpPr>
              <p:spPr>
                <a:xfrm>
                  <a:off x="-4353067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5" name="矩形 264"/>
                <p:cNvSpPr/>
                <p:nvPr/>
              </p:nvSpPr>
              <p:spPr>
                <a:xfrm>
                  <a:off x="-3785458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6" name="矩形 265"/>
                <p:cNvSpPr/>
                <p:nvPr/>
              </p:nvSpPr>
              <p:spPr>
                <a:xfrm>
                  <a:off x="-3217849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7" name="矩形 266"/>
                <p:cNvSpPr/>
                <p:nvPr/>
              </p:nvSpPr>
              <p:spPr>
                <a:xfrm>
                  <a:off x="-2650240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8" name="矩形 267"/>
                <p:cNvSpPr/>
                <p:nvPr/>
              </p:nvSpPr>
              <p:spPr>
                <a:xfrm>
                  <a:off x="-208263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9" name="矩形 268"/>
                <p:cNvSpPr/>
                <p:nvPr/>
              </p:nvSpPr>
              <p:spPr>
                <a:xfrm>
                  <a:off x="-1515022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0" name="矩形 269"/>
                <p:cNvSpPr/>
                <p:nvPr/>
              </p:nvSpPr>
              <p:spPr>
                <a:xfrm>
                  <a:off x="-947413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1" name="矩形 270"/>
                <p:cNvSpPr/>
                <p:nvPr/>
              </p:nvSpPr>
              <p:spPr>
                <a:xfrm>
                  <a:off x="-37980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2" name="矩形 271"/>
                <p:cNvSpPr/>
                <p:nvPr/>
              </p:nvSpPr>
              <p:spPr>
                <a:xfrm>
                  <a:off x="18780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48" name="组合 247"/>
              <p:cNvGrpSpPr/>
              <p:nvPr/>
            </p:nvGrpSpPr>
            <p:grpSpPr>
              <a:xfrm>
                <a:off x="-6055894" y="1100095"/>
                <a:ext cx="6372032" cy="128337"/>
                <a:chOff x="-6055894" y="-1627060"/>
                <a:chExt cx="6372032" cy="128337"/>
              </a:xfrm>
              <a:grpFill/>
            </p:grpSpPr>
            <p:sp>
              <p:nvSpPr>
                <p:cNvPr id="249" name="矩形 248"/>
                <p:cNvSpPr/>
                <p:nvPr/>
              </p:nvSpPr>
              <p:spPr>
                <a:xfrm>
                  <a:off x="-605589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0" name="矩形 249"/>
                <p:cNvSpPr/>
                <p:nvPr/>
              </p:nvSpPr>
              <p:spPr>
                <a:xfrm>
                  <a:off x="-5488285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1" name="矩形 250"/>
                <p:cNvSpPr/>
                <p:nvPr/>
              </p:nvSpPr>
              <p:spPr>
                <a:xfrm>
                  <a:off x="-4920676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2" name="矩形 251"/>
                <p:cNvSpPr/>
                <p:nvPr/>
              </p:nvSpPr>
              <p:spPr>
                <a:xfrm>
                  <a:off x="-4353067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3" name="矩形 252"/>
                <p:cNvSpPr/>
                <p:nvPr/>
              </p:nvSpPr>
              <p:spPr>
                <a:xfrm>
                  <a:off x="-3785458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4" name="矩形 253"/>
                <p:cNvSpPr/>
                <p:nvPr/>
              </p:nvSpPr>
              <p:spPr>
                <a:xfrm>
                  <a:off x="-3217849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5" name="矩形 254"/>
                <p:cNvSpPr/>
                <p:nvPr/>
              </p:nvSpPr>
              <p:spPr>
                <a:xfrm>
                  <a:off x="-2650240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6" name="矩形 255"/>
                <p:cNvSpPr/>
                <p:nvPr/>
              </p:nvSpPr>
              <p:spPr>
                <a:xfrm>
                  <a:off x="-208263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7" name="矩形 256"/>
                <p:cNvSpPr/>
                <p:nvPr/>
              </p:nvSpPr>
              <p:spPr>
                <a:xfrm>
                  <a:off x="-1515022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8" name="矩形 257"/>
                <p:cNvSpPr/>
                <p:nvPr/>
              </p:nvSpPr>
              <p:spPr>
                <a:xfrm>
                  <a:off x="-947413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9" name="矩形 258"/>
                <p:cNvSpPr/>
                <p:nvPr/>
              </p:nvSpPr>
              <p:spPr>
                <a:xfrm>
                  <a:off x="-37980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0" name="矩形 259"/>
                <p:cNvSpPr/>
                <p:nvPr/>
              </p:nvSpPr>
              <p:spPr>
                <a:xfrm>
                  <a:off x="18780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225" name="矩形 224"/>
            <p:cNvSpPr/>
            <p:nvPr/>
          </p:nvSpPr>
          <p:spPr>
            <a:xfrm rot="5400000">
              <a:off x="1180392" y="3931683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6" name="矩形 225"/>
            <p:cNvSpPr/>
            <p:nvPr/>
          </p:nvSpPr>
          <p:spPr>
            <a:xfrm rot="5400000">
              <a:off x="1180392" y="4077638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7" name="矩形 226"/>
            <p:cNvSpPr/>
            <p:nvPr/>
          </p:nvSpPr>
          <p:spPr>
            <a:xfrm rot="5400000">
              <a:off x="1180392" y="4223592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8" name="矩形 227"/>
            <p:cNvSpPr/>
            <p:nvPr/>
          </p:nvSpPr>
          <p:spPr>
            <a:xfrm rot="5400000">
              <a:off x="1040140" y="3931683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9" name="矩形 228"/>
            <p:cNvSpPr/>
            <p:nvPr/>
          </p:nvSpPr>
          <p:spPr>
            <a:xfrm rot="5400000">
              <a:off x="1040140" y="4077638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0" name="矩形 229"/>
            <p:cNvSpPr/>
            <p:nvPr/>
          </p:nvSpPr>
          <p:spPr>
            <a:xfrm rot="5400000">
              <a:off x="1040140" y="4223592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1" name="矩形 230"/>
            <p:cNvSpPr/>
            <p:nvPr/>
          </p:nvSpPr>
          <p:spPr>
            <a:xfrm rot="5400000">
              <a:off x="899889" y="3931683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2" name="矩形 231"/>
            <p:cNvSpPr/>
            <p:nvPr/>
          </p:nvSpPr>
          <p:spPr>
            <a:xfrm rot="5400000">
              <a:off x="899889" y="4077638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3" name="矩形 232"/>
            <p:cNvSpPr/>
            <p:nvPr/>
          </p:nvSpPr>
          <p:spPr>
            <a:xfrm rot="5400000">
              <a:off x="899889" y="4223592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4" name="矩形 233"/>
            <p:cNvSpPr/>
            <p:nvPr/>
          </p:nvSpPr>
          <p:spPr>
            <a:xfrm rot="5400000">
              <a:off x="759637" y="3931683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5" name="矩形 234"/>
            <p:cNvSpPr/>
            <p:nvPr/>
          </p:nvSpPr>
          <p:spPr>
            <a:xfrm rot="5400000">
              <a:off x="759637" y="4077638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6" name="矩形 235"/>
            <p:cNvSpPr/>
            <p:nvPr/>
          </p:nvSpPr>
          <p:spPr>
            <a:xfrm rot="5400000">
              <a:off x="759637" y="4223592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7" name="矩形 236"/>
            <p:cNvSpPr/>
            <p:nvPr/>
          </p:nvSpPr>
          <p:spPr>
            <a:xfrm rot="5400000">
              <a:off x="619386" y="3931683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8" name="矩形 237"/>
            <p:cNvSpPr/>
            <p:nvPr/>
          </p:nvSpPr>
          <p:spPr>
            <a:xfrm rot="5400000">
              <a:off x="619386" y="4077638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9" name="矩形 238"/>
            <p:cNvSpPr/>
            <p:nvPr/>
          </p:nvSpPr>
          <p:spPr>
            <a:xfrm rot="5400000">
              <a:off x="619386" y="4223592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0" name="矩形 239"/>
            <p:cNvSpPr/>
            <p:nvPr/>
          </p:nvSpPr>
          <p:spPr>
            <a:xfrm rot="5400000">
              <a:off x="479134" y="3931683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1" name="矩形 240"/>
            <p:cNvSpPr/>
            <p:nvPr/>
          </p:nvSpPr>
          <p:spPr>
            <a:xfrm rot="5400000">
              <a:off x="479134" y="4077638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2" name="矩形 241"/>
            <p:cNvSpPr/>
            <p:nvPr/>
          </p:nvSpPr>
          <p:spPr>
            <a:xfrm rot="5400000">
              <a:off x="479134" y="4223592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1" name="组合 320"/>
          <p:cNvGrpSpPr/>
          <p:nvPr/>
        </p:nvGrpSpPr>
        <p:grpSpPr>
          <a:xfrm>
            <a:off x="10983434" y="-753639"/>
            <a:ext cx="734259" cy="2063272"/>
            <a:chOff x="479133" y="2193320"/>
            <a:chExt cx="734259" cy="2063272"/>
          </a:xfrm>
        </p:grpSpPr>
        <p:grpSp>
          <p:nvGrpSpPr>
            <p:cNvPr id="322" name="组合 321"/>
            <p:cNvGrpSpPr/>
            <p:nvPr/>
          </p:nvGrpSpPr>
          <p:grpSpPr>
            <a:xfrm rot="5400000">
              <a:off x="27013" y="2645440"/>
              <a:ext cx="1638498" cy="734258"/>
              <a:chOff x="-6055894" y="-1627060"/>
              <a:chExt cx="6372032" cy="2855492"/>
            </a:xfrm>
            <a:solidFill>
              <a:schemeClr val="bg1"/>
            </a:solidFill>
          </p:grpSpPr>
          <p:grpSp>
            <p:nvGrpSpPr>
              <p:cNvPr id="341" name="组合 340"/>
              <p:cNvGrpSpPr/>
              <p:nvPr/>
            </p:nvGrpSpPr>
            <p:grpSpPr>
              <a:xfrm>
                <a:off x="-6055894" y="-1627060"/>
                <a:ext cx="6372032" cy="128337"/>
                <a:chOff x="-6055894" y="-1627060"/>
                <a:chExt cx="6372032" cy="128337"/>
              </a:xfrm>
              <a:grpFill/>
            </p:grpSpPr>
            <p:sp>
              <p:nvSpPr>
                <p:cNvPr id="407" name="矩形 406"/>
                <p:cNvSpPr/>
                <p:nvPr/>
              </p:nvSpPr>
              <p:spPr>
                <a:xfrm>
                  <a:off x="-605589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8" name="矩形 407"/>
                <p:cNvSpPr/>
                <p:nvPr/>
              </p:nvSpPr>
              <p:spPr>
                <a:xfrm>
                  <a:off x="-5488285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9" name="矩形 408"/>
                <p:cNvSpPr/>
                <p:nvPr/>
              </p:nvSpPr>
              <p:spPr>
                <a:xfrm>
                  <a:off x="-4920676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0" name="矩形 409"/>
                <p:cNvSpPr/>
                <p:nvPr/>
              </p:nvSpPr>
              <p:spPr>
                <a:xfrm>
                  <a:off x="-4353067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1" name="矩形 410"/>
                <p:cNvSpPr/>
                <p:nvPr/>
              </p:nvSpPr>
              <p:spPr>
                <a:xfrm>
                  <a:off x="-3785458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2" name="矩形 411"/>
                <p:cNvSpPr/>
                <p:nvPr/>
              </p:nvSpPr>
              <p:spPr>
                <a:xfrm>
                  <a:off x="-3217849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3" name="矩形 412"/>
                <p:cNvSpPr/>
                <p:nvPr/>
              </p:nvSpPr>
              <p:spPr>
                <a:xfrm>
                  <a:off x="-2650240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4" name="矩形 413"/>
                <p:cNvSpPr/>
                <p:nvPr/>
              </p:nvSpPr>
              <p:spPr>
                <a:xfrm>
                  <a:off x="-208263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5" name="矩形 414"/>
                <p:cNvSpPr/>
                <p:nvPr/>
              </p:nvSpPr>
              <p:spPr>
                <a:xfrm>
                  <a:off x="-1515022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6" name="矩形 415"/>
                <p:cNvSpPr/>
                <p:nvPr/>
              </p:nvSpPr>
              <p:spPr>
                <a:xfrm>
                  <a:off x="-947413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7" name="矩形 416"/>
                <p:cNvSpPr/>
                <p:nvPr/>
              </p:nvSpPr>
              <p:spPr>
                <a:xfrm>
                  <a:off x="-37980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8" name="矩形 417"/>
                <p:cNvSpPr/>
                <p:nvPr/>
              </p:nvSpPr>
              <p:spPr>
                <a:xfrm>
                  <a:off x="18780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42" name="组合 341"/>
              <p:cNvGrpSpPr/>
              <p:nvPr/>
            </p:nvGrpSpPr>
            <p:grpSpPr>
              <a:xfrm>
                <a:off x="-6055894" y="-1081629"/>
                <a:ext cx="6372032" cy="128337"/>
                <a:chOff x="-6055894" y="-1627060"/>
                <a:chExt cx="6372032" cy="128337"/>
              </a:xfrm>
              <a:grpFill/>
            </p:grpSpPr>
            <p:sp>
              <p:nvSpPr>
                <p:cNvPr id="395" name="矩形 394"/>
                <p:cNvSpPr/>
                <p:nvPr/>
              </p:nvSpPr>
              <p:spPr>
                <a:xfrm>
                  <a:off x="-605589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6" name="矩形 395"/>
                <p:cNvSpPr/>
                <p:nvPr/>
              </p:nvSpPr>
              <p:spPr>
                <a:xfrm>
                  <a:off x="-5488285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7" name="矩形 396"/>
                <p:cNvSpPr/>
                <p:nvPr/>
              </p:nvSpPr>
              <p:spPr>
                <a:xfrm>
                  <a:off x="-4920676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8" name="矩形 397"/>
                <p:cNvSpPr/>
                <p:nvPr/>
              </p:nvSpPr>
              <p:spPr>
                <a:xfrm>
                  <a:off x="-4353067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9" name="矩形 398"/>
                <p:cNvSpPr/>
                <p:nvPr/>
              </p:nvSpPr>
              <p:spPr>
                <a:xfrm>
                  <a:off x="-3785458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0" name="矩形 399"/>
                <p:cNvSpPr/>
                <p:nvPr/>
              </p:nvSpPr>
              <p:spPr>
                <a:xfrm>
                  <a:off x="-3217849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1" name="矩形 400"/>
                <p:cNvSpPr/>
                <p:nvPr/>
              </p:nvSpPr>
              <p:spPr>
                <a:xfrm>
                  <a:off x="-2650240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2" name="矩形 401"/>
                <p:cNvSpPr/>
                <p:nvPr/>
              </p:nvSpPr>
              <p:spPr>
                <a:xfrm>
                  <a:off x="-208263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3" name="矩形 402"/>
                <p:cNvSpPr/>
                <p:nvPr/>
              </p:nvSpPr>
              <p:spPr>
                <a:xfrm>
                  <a:off x="-1515022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4" name="矩形 403"/>
                <p:cNvSpPr/>
                <p:nvPr/>
              </p:nvSpPr>
              <p:spPr>
                <a:xfrm>
                  <a:off x="-947413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5" name="矩形 404"/>
                <p:cNvSpPr/>
                <p:nvPr/>
              </p:nvSpPr>
              <p:spPr>
                <a:xfrm>
                  <a:off x="-37980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6" name="矩形 405"/>
                <p:cNvSpPr/>
                <p:nvPr/>
              </p:nvSpPr>
              <p:spPr>
                <a:xfrm>
                  <a:off x="18780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43" name="组合 342"/>
              <p:cNvGrpSpPr/>
              <p:nvPr/>
            </p:nvGrpSpPr>
            <p:grpSpPr>
              <a:xfrm>
                <a:off x="-6055894" y="-536198"/>
                <a:ext cx="6372032" cy="128337"/>
                <a:chOff x="-6055894" y="-1627060"/>
                <a:chExt cx="6372032" cy="128337"/>
              </a:xfrm>
              <a:grpFill/>
            </p:grpSpPr>
            <p:sp>
              <p:nvSpPr>
                <p:cNvPr id="383" name="矩形 382"/>
                <p:cNvSpPr/>
                <p:nvPr/>
              </p:nvSpPr>
              <p:spPr>
                <a:xfrm>
                  <a:off x="-605589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4" name="矩形 383"/>
                <p:cNvSpPr/>
                <p:nvPr/>
              </p:nvSpPr>
              <p:spPr>
                <a:xfrm>
                  <a:off x="-5488285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5" name="矩形 384"/>
                <p:cNvSpPr/>
                <p:nvPr/>
              </p:nvSpPr>
              <p:spPr>
                <a:xfrm>
                  <a:off x="-4920676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6" name="矩形 385"/>
                <p:cNvSpPr/>
                <p:nvPr/>
              </p:nvSpPr>
              <p:spPr>
                <a:xfrm>
                  <a:off x="-4353067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7" name="矩形 386"/>
                <p:cNvSpPr/>
                <p:nvPr/>
              </p:nvSpPr>
              <p:spPr>
                <a:xfrm>
                  <a:off x="-3785458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8" name="矩形 387"/>
                <p:cNvSpPr/>
                <p:nvPr/>
              </p:nvSpPr>
              <p:spPr>
                <a:xfrm>
                  <a:off x="-3217849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9" name="矩形 388"/>
                <p:cNvSpPr/>
                <p:nvPr/>
              </p:nvSpPr>
              <p:spPr>
                <a:xfrm>
                  <a:off x="-2650240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0" name="矩形 389"/>
                <p:cNvSpPr/>
                <p:nvPr/>
              </p:nvSpPr>
              <p:spPr>
                <a:xfrm>
                  <a:off x="-208263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1" name="矩形 390"/>
                <p:cNvSpPr/>
                <p:nvPr/>
              </p:nvSpPr>
              <p:spPr>
                <a:xfrm>
                  <a:off x="-1515022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2" name="矩形 391"/>
                <p:cNvSpPr/>
                <p:nvPr/>
              </p:nvSpPr>
              <p:spPr>
                <a:xfrm>
                  <a:off x="-947413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3" name="矩形 392"/>
                <p:cNvSpPr/>
                <p:nvPr/>
              </p:nvSpPr>
              <p:spPr>
                <a:xfrm>
                  <a:off x="-37980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4" name="矩形 393"/>
                <p:cNvSpPr/>
                <p:nvPr/>
              </p:nvSpPr>
              <p:spPr>
                <a:xfrm>
                  <a:off x="18780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44" name="组合 343"/>
              <p:cNvGrpSpPr/>
              <p:nvPr/>
            </p:nvGrpSpPr>
            <p:grpSpPr>
              <a:xfrm>
                <a:off x="-6055894" y="9233"/>
                <a:ext cx="6372032" cy="128337"/>
                <a:chOff x="-6055894" y="-1627060"/>
                <a:chExt cx="6372032" cy="128337"/>
              </a:xfrm>
              <a:grpFill/>
            </p:grpSpPr>
            <p:sp>
              <p:nvSpPr>
                <p:cNvPr id="371" name="矩形 370"/>
                <p:cNvSpPr/>
                <p:nvPr/>
              </p:nvSpPr>
              <p:spPr>
                <a:xfrm>
                  <a:off x="-605589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2" name="矩形 371"/>
                <p:cNvSpPr/>
                <p:nvPr/>
              </p:nvSpPr>
              <p:spPr>
                <a:xfrm>
                  <a:off x="-5488285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3" name="矩形 372"/>
                <p:cNvSpPr/>
                <p:nvPr/>
              </p:nvSpPr>
              <p:spPr>
                <a:xfrm>
                  <a:off x="-4920676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4" name="矩形 373"/>
                <p:cNvSpPr/>
                <p:nvPr/>
              </p:nvSpPr>
              <p:spPr>
                <a:xfrm>
                  <a:off x="-4353067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5" name="矩形 374"/>
                <p:cNvSpPr/>
                <p:nvPr/>
              </p:nvSpPr>
              <p:spPr>
                <a:xfrm>
                  <a:off x="-3785458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6" name="矩形 375"/>
                <p:cNvSpPr/>
                <p:nvPr/>
              </p:nvSpPr>
              <p:spPr>
                <a:xfrm>
                  <a:off x="-3217849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7" name="矩形 376"/>
                <p:cNvSpPr/>
                <p:nvPr/>
              </p:nvSpPr>
              <p:spPr>
                <a:xfrm>
                  <a:off x="-2650240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8" name="矩形 377"/>
                <p:cNvSpPr/>
                <p:nvPr/>
              </p:nvSpPr>
              <p:spPr>
                <a:xfrm>
                  <a:off x="-208263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9" name="矩形 378"/>
                <p:cNvSpPr/>
                <p:nvPr/>
              </p:nvSpPr>
              <p:spPr>
                <a:xfrm>
                  <a:off x="-1515022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0" name="矩形 379"/>
                <p:cNvSpPr/>
                <p:nvPr/>
              </p:nvSpPr>
              <p:spPr>
                <a:xfrm>
                  <a:off x="-947413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1" name="矩形 380"/>
                <p:cNvSpPr/>
                <p:nvPr/>
              </p:nvSpPr>
              <p:spPr>
                <a:xfrm>
                  <a:off x="-37980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2" name="矩形 381"/>
                <p:cNvSpPr/>
                <p:nvPr/>
              </p:nvSpPr>
              <p:spPr>
                <a:xfrm>
                  <a:off x="18780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45" name="组合 344"/>
              <p:cNvGrpSpPr/>
              <p:nvPr/>
            </p:nvGrpSpPr>
            <p:grpSpPr>
              <a:xfrm>
                <a:off x="-6055894" y="554664"/>
                <a:ext cx="6372032" cy="128337"/>
                <a:chOff x="-6055894" y="-1627060"/>
                <a:chExt cx="6372032" cy="128337"/>
              </a:xfrm>
              <a:grpFill/>
            </p:grpSpPr>
            <p:sp>
              <p:nvSpPr>
                <p:cNvPr id="359" name="矩形 358"/>
                <p:cNvSpPr/>
                <p:nvPr/>
              </p:nvSpPr>
              <p:spPr>
                <a:xfrm>
                  <a:off x="-605589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0" name="矩形 359"/>
                <p:cNvSpPr/>
                <p:nvPr/>
              </p:nvSpPr>
              <p:spPr>
                <a:xfrm>
                  <a:off x="-5488285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1" name="矩形 360"/>
                <p:cNvSpPr/>
                <p:nvPr/>
              </p:nvSpPr>
              <p:spPr>
                <a:xfrm>
                  <a:off x="-4920676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2" name="矩形 361"/>
                <p:cNvSpPr/>
                <p:nvPr/>
              </p:nvSpPr>
              <p:spPr>
                <a:xfrm>
                  <a:off x="-4353067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3" name="矩形 362"/>
                <p:cNvSpPr/>
                <p:nvPr/>
              </p:nvSpPr>
              <p:spPr>
                <a:xfrm>
                  <a:off x="-3785458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4" name="矩形 363"/>
                <p:cNvSpPr/>
                <p:nvPr/>
              </p:nvSpPr>
              <p:spPr>
                <a:xfrm>
                  <a:off x="-3217849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5" name="矩形 364"/>
                <p:cNvSpPr/>
                <p:nvPr/>
              </p:nvSpPr>
              <p:spPr>
                <a:xfrm>
                  <a:off x="-2650240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6" name="矩形 365"/>
                <p:cNvSpPr/>
                <p:nvPr/>
              </p:nvSpPr>
              <p:spPr>
                <a:xfrm>
                  <a:off x="-208263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7" name="矩形 366"/>
                <p:cNvSpPr/>
                <p:nvPr/>
              </p:nvSpPr>
              <p:spPr>
                <a:xfrm>
                  <a:off x="-1515022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8" name="矩形 367"/>
                <p:cNvSpPr/>
                <p:nvPr/>
              </p:nvSpPr>
              <p:spPr>
                <a:xfrm>
                  <a:off x="-947413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9" name="矩形 368"/>
                <p:cNvSpPr/>
                <p:nvPr/>
              </p:nvSpPr>
              <p:spPr>
                <a:xfrm>
                  <a:off x="-37980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0" name="矩形 369"/>
                <p:cNvSpPr/>
                <p:nvPr/>
              </p:nvSpPr>
              <p:spPr>
                <a:xfrm>
                  <a:off x="18780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46" name="组合 345"/>
              <p:cNvGrpSpPr/>
              <p:nvPr/>
            </p:nvGrpSpPr>
            <p:grpSpPr>
              <a:xfrm>
                <a:off x="-6055894" y="1100095"/>
                <a:ext cx="6372032" cy="128337"/>
                <a:chOff x="-6055894" y="-1627060"/>
                <a:chExt cx="6372032" cy="128337"/>
              </a:xfrm>
              <a:grpFill/>
            </p:grpSpPr>
            <p:sp>
              <p:nvSpPr>
                <p:cNvPr id="347" name="矩形 346"/>
                <p:cNvSpPr/>
                <p:nvPr/>
              </p:nvSpPr>
              <p:spPr>
                <a:xfrm>
                  <a:off x="-605589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48" name="矩形 347"/>
                <p:cNvSpPr/>
                <p:nvPr/>
              </p:nvSpPr>
              <p:spPr>
                <a:xfrm>
                  <a:off x="-5488285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49" name="矩形 348"/>
                <p:cNvSpPr/>
                <p:nvPr/>
              </p:nvSpPr>
              <p:spPr>
                <a:xfrm>
                  <a:off x="-4920676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0" name="矩形 349"/>
                <p:cNvSpPr/>
                <p:nvPr/>
              </p:nvSpPr>
              <p:spPr>
                <a:xfrm>
                  <a:off x="-4353067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1" name="矩形 350"/>
                <p:cNvSpPr/>
                <p:nvPr/>
              </p:nvSpPr>
              <p:spPr>
                <a:xfrm>
                  <a:off x="-3785458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2" name="矩形 351"/>
                <p:cNvSpPr/>
                <p:nvPr/>
              </p:nvSpPr>
              <p:spPr>
                <a:xfrm>
                  <a:off x="-3217849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3" name="矩形 352"/>
                <p:cNvSpPr/>
                <p:nvPr/>
              </p:nvSpPr>
              <p:spPr>
                <a:xfrm>
                  <a:off x="-2650240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4" name="矩形 353"/>
                <p:cNvSpPr/>
                <p:nvPr/>
              </p:nvSpPr>
              <p:spPr>
                <a:xfrm>
                  <a:off x="-208263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5" name="矩形 354"/>
                <p:cNvSpPr/>
                <p:nvPr/>
              </p:nvSpPr>
              <p:spPr>
                <a:xfrm>
                  <a:off x="-1515022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6" name="矩形 355"/>
                <p:cNvSpPr/>
                <p:nvPr/>
              </p:nvSpPr>
              <p:spPr>
                <a:xfrm>
                  <a:off x="-947413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7" name="矩形 356"/>
                <p:cNvSpPr/>
                <p:nvPr/>
              </p:nvSpPr>
              <p:spPr>
                <a:xfrm>
                  <a:off x="-37980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8" name="矩形 357"/>
                <p:cNvSpPr/>
                <p:nvPr/>
              </p:nvSpPr>
              <p:spPr>
                <a:xfrm>
                  <a:off x="18780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323" name="矩形 322"/>
            <p:cNvSpPr/>
            <p:nvPr/>
          </p:nvSpPr>
          <p:spPr>
            <a:xfrm rot="5400000">
              <a:off x="1180392" y="3931683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4" name="矩形 323"/>
            <p:cNvSpPr/>
            <p:nvPr/>
          </p:nvSpPr>
          <p:spPr>
            <a:xfrm rot="5400000">
              <a:off x="1180392" y="4077638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5" name="矩形 324"/>
            <p:cNvSpPr/>
            <p:nvPr/>
          </p:nvSpPr>
          <p:spPr>
            <a:xfrm rot="5400000">
              <a:off x="1180392" y="4223592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6" name="矩形 325"/>
            <p:cNvSpPr/>
            <p:nvPr/>
          </p:nvSpPr>
          <p:spPr>
            <a:xfrm rot="5400000">
              <a:off x="1040140" y="3931683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7" name="矩形 326"/>
            <p:cNvSpPr/>
            <p:nvPr/>
          </p:nvSpPr>
          <p:spPr>
            <a:xfrm rot="5400000">
              <a:off x="1040140" y="4077638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8" name="矩形 327"/>
            <p:cNvSpPr/>
            <p:nvPr/>
          </p:nvSpPr>
          <p:spPr>
            <a:xfrm rot="5400000">
              <a:off x="1040140" y="4223592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9" name="矩形 328"/>
            <p:cNvSpPr/>
            <p:nvPr/>
          </p:nvSpPr>
          <p:spPr>
            <a:xfrm rot="5400000">
              <a:off x="899889" y="3931683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0" name="矩形 329"/>
            <p:cNvSpPr/>
            <p:nvPr/>
          </p:nvSpPr>
          <p:spPr>
            <a:xfrm rot="5400000">
              <a:off x="899889" y="4077638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1" name="矩形 330"/>
            <p:cNvSpPr/>
            <p:nvPr/>
          </p:nvSpPr>
          <p:spPr>
            <a:xfrm rot="5400000">
              <a:off x="899889" y="4223592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2" name="矩形 331"/>
            <p:cNvSpPr/>
            <p:nvPr/>
          </p:nvSpPr>
          <p:spPr>
            <a:xfrm rot="5400000">
              <a:off x="759637" y="3931683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3" name="矩形 332"/>
            <p:cNvSpPr/>
            <p:nvPr/>
          </p:nvSpPr>
          <p:spPr>
            <a:xfrm rot="5400000">
              <a:off x="759637" y="4077638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4" name="矩形 333"/>
            <p:cNvSpPr/>
            <p:nvPr/>
          </p:nvSpPr>
          <p:spPr>
            <a:xfrm rot="5400000">
              <a:off x="759637" y="4223592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5" name="矩形 334"/>
            <p:cNvSpPr/>
            <p:nvPr/>
          </p:nvSpPr>
          <p:spPr>
            <a:xfrm rot="5400000">
              <a:off x="619386" y="3931683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6" name="矩形 335"/>
            <p:cNvSpPr/>
            <p:nvPr/>
          </p:nvSpPr>
          <p:spPr>
            <a:xfrm rot="5400000">
              <a:off x="619386" y="4077638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7" name="矩形 336"/>
            <p:cNvSpPr/>
            <p:nvPr/>
          </p:nvSpPr>
          <p:spPr>
            <a:xfrm rot="5400000">
              <a:off x="619386" y="4223592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8" name="矩形 337"/>
            <p:cNvSpPr/>
            <p:nvPr/>
          </p:nvSpPr>
          <p:spPr>
            <a:xfrm rot="5400000">
              <a:off x="479134" y="3931683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9" name="矩形 338"/>
            <p:cNvSpPr/>
            <p:nvPr/>
          </p:nvSpPr>
          <p:spPr>
            <a:xfrm rot="5400000">
              <a:off x="479134" y="4077638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0" name="矩形 339"/>
            <p:cNvSpPr/>
            <p:nvPr/>
          </p:nvSpPr>
          <p:spPr>
            <a:xfrm rot="5400000">
              <a:off x="479134" y="4223592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4" name="文本框 213">
            <a:extLst>
              <a:ext uri="{FF2B5EF4-FFF2-40B4-BE49-F238E27FC236}">
                <a16:creationId xmlns:a16="http://schemas.microsoft.com/office/drawing/2014/main" id="{8B44D9D4-1EB8-4AA3-9AD8-97061061B16B}"/>
              </a:ext>
            </a:extLst>
          </p:cNvPr>
          <p:cNvSpPr txBox="1"/>
          <p:nvPr/>
        </p:nvSpPr>
        <p:spPr>
          <a:xfrm>
            <a:off x="-17219" y="1605498"/>
            <a:ext cx="12209219" cy="76944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0" algn="ctr" defTabSz="45720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b="1" noProof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2022</a:t>
            </a:r>
            <a:r>
              <a:rPr lang="zh-CN" altLang="en-US" sz="4400" b="1" noProof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国家文化产业创新实验区文化金融发展论坛</a:t>
            </a:r>
            <a:endParaRPr kumimoji="0" lang="zh-CN" altLang="en-US" sz="4400" b="1" i="0" u="none" strike="noStrike" kern="1200" cap="none" spc="0" normalizeH="0" baseline="0" noProof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5" name="文本框 6">
            <a:extLst>
              <a:ext uri="{FF2B5EF4-FFF2-40B4-BE49-F238E27FC236}">
                <a16:creationId xmlns:a16="http://schemas.microsoft.com/office/drawing/2014/main" id="{BCDC6B12-3CC3-4ADE-A368-DE68F1ABD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2309" y="2861881"/>
            <a:ext cx="32752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设计方案</a:t>
            </a:r>
          </a:p>
        </p:txBody>
      </p:sp>
      <p:sp>
        <p:nvSpPr>
          <p:cNvPr id="216" name="文本框 7">
            <a:extLst>
              <a:ext uri="{FF2B5EF4-FFF2-40B4-BE49-F238E27FC236}">
                <a16:creationId xmlns:a16="http://schemas.microsoft.com/office/drawing/2014/main" id="{6BE51EB9-6C76-4263-8729-7A583405C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4274" y="3877544"/>
            <a:ext cx="2031325" cy="74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2022.03.07</a:t>
            </a:r>
          </a:p>
        </p:txBody>
      </p:sp>
      <p:sp>
        <p:nvSpPr>
          <p:cNvPr id="205" name="文本框 7">
            <a:extLst>
              <a:ext uri="{FF2B5EF4-FFF2-40B4-BE49-F238E27FC236}">
                <a16:creationId xmlns:a16="http://schemas.microsoft.com/office/drawing/2014/main" id="{EDAC82E3-8538-4BAD-8669-659FC0004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3442" y="6317571"/>
            <a:ext cx="1107996" cy="458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康辉会展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221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3"/>
          <p:cNvSpPr/>
          <p:nvPr/>
        </p:nvSpPr>
        <p:spPr>
          <a:xfrm>
            <a:off x="8846043" y="1"/>
            <a:ext cx="3345957" cy="1774093"/>
          </a:xfrm>
          <a:custGeom>
            <a:avLst/>
            <a:gdLst>
              <a:gd name="connsiteX0" fmla="*/ 0 w 3913414"/>
              <a:gd name="connsiteY0" fmla="*/ 0 h 1226967"/>
              <a:gd name="connsiteX1" fmla="*/ 3913414 w 3913414"/>
              <a:gd name="connsiteY1" fmla="*/ 0 h 1226967"/>
              <a:gd name="connsiteX2" fmla="*/ 3913414 w 3913414"/>
              <a:gd name="connsiteY2" fmla="*/ 1226967 h 1226967"/>
              <a:gd name="connsiteX3" fmla="*/ 0 w 3913414"/>
              <a:gd name="connsiteY3" fmla="*/ 1226967 h 1226967"/>
              <a:gd name="connsiteX4" fmla="*/ 0 w 3913414"/>
              <a:gd name="connsiteY4" fmla="*/ 0 h 1226967"/>
              <a:gd name="connsiteX0" fmla="*/ 0 w 3913414"/>
              <a:gd name="connsiteY0" fmla="*/ 0 h 2108710"/>
              <a:gd name="connsiteX1" fmla="*/ 3913414 w 3913414"/>
              <a:gd name="connsiteY1" fmla="*/ 0 h 2108710"/>
              <a:gd name="connsiteX2" fmla="*/ 3913414 w 3913414"/>
              <a:gd name="connsiteY2" fmla="*/ 1226967 h 2108710"/>
              <a:gd name="connsiteX3" fmla="*/ 1338943 w 3913414"/>
              <a:gd name="connsiteY3" fmla="*/ 2108710 h 2108710"/>
              <a:gd name="connsiteX4" fmla="*/ 0 w 3913414"/>
              <a:gd name="connsiteY4" fmla="*/ 0 h 2108710"/>
              <a:gd name="connsiteX0" fmla="*/ 95656 w 4009070"/>
              <a:gd name="connsiteY0" fmla="*/ 0 h 2144039"/>
              <a:gd name="connsiteX1" fmla="*/ 4009070 w 4009070"/>
              <a:gd name="connsiteY1" fmla="*/ 0 h 2144039"/>
              <a:gd name="connsiteX2" fmla="*/ 4009070 w 4009070"/>
              <a:gd name="connsiteY2" fmla="*/ 1226967 h 2144039"/>
              <a:gd name="connsiteX3" fmla="*/ 1434599 w 4009070"/>
              <a:gd name="connsiteY3" fmla="*/ 2108710 h 2144039"/>
              <a:gd name="connsiteX4" fmla="*/ 95656 w 4009070"/>
              <a:gd name="connsiteY4" fmla="*/ 0 h 2144039"/>
              <a:gd name="connsiteX0" fmla="*/ 99754 w 4013168"/>
              <a:gd name="connsiteY0" fmla="*/ 0 h 2108735"/>
              <a:gd name="connsiteX1" fmla="*/ 4013168 w 4013168"/>
              <a:gd name="connsiteY1" fmla="*/ 0 h 2108735"/>
              <a:gd name="connsiteX2" fmla="*/ 4013168 w 4013168"/>
              <a:gd name="connsiteY2" fmla="*/ 1226967 h 2108735"/>
              <a:gd name="connsiteX3" fmla="*/ 1438697 w 4013168"/>
              <a:gd name="connsiteY3" fmla="*/ 2108710 h 2108735"/>
              <a:gd name="connsiteX4" fmla="*/ 99754 w 4013168"/>
              <a:gd name="connsiteY4" fmla="*/ 0 h 2108735"/>
              <a:gd name="connsiteX0" fmla="*/ 93719 w 4007133"/>
              <a:gd name="connsiteY0" fmla="*/ 0 h 2120568"/>
              <a:gd name="connsiteX1" fmla="*/ 4007133 w 4007133"/>
              <a:gd name="connsiteY1" fmla="*/ 0 h 2120568"/>
              <a:gd name="connsiteX2" fmla="*/ 4007133 w 4007133"/>
              <a:gd name="connsiteY2" fmla="*/ 1226967 h 2120568"/>
              <a:gd name="connsiteX3" fmla="*/ 1432662 w 4007133"/>
              <a:gd name="connsiteY3" fmla="*/ 2108710 h 2120568"/>
              <a:gd name="connsiteX4" fmla="*/ 93719 w 4007133"/>
              <a:gd name="connsiteY4" fmla="*/ 0 h 2120568"/>
              <a:gd name="connsiteX0" fmla="*/ 67969 w 3981383"/>
              <a:gd name="connsiteY0" fmla="*/ 0 h 2120568"/>
              <a:gd name="connsiteX1" fmla="*/ 3981383 w 3981383"/>
              <a:gd name="connsiteY1" fmla="*/ 0 h 2120568"/>
              <a:gd name="connsiteX2" fmla="*/ 3981383 w 3981383"/>
              <a:gd name="connsiteY2" fmla="*/ 1226967 h 2120568"/>
              <a:gd name="connsiteX3" fmla="*/ 1406912 w 3981383"/>
              <a:gd name="connsiteY3" fmla="*/ 2108710 h 2120568"/>
              <a:gd name="connsiteX4" fmla="*/ 67969 w 3981383"/>
              <a:gd name="connsiteY4" fmla="*/ 0 h 2120568"/>
              <a:gd name="connsiteX0" fmla="*/ 73775 w 3987189"/>
              <a:gd name="connsiteY0" fmla="*/ 0 h 2109518"/>
              <a:gd name="connsiteX1" fmla="*/ 3987189 w 3987189"/>
              <a:gd name="connsiteY1" fmla="*/ 0 h 2109518"/>
              <a:gd name="connsiteX2" fmla="*/ 3987189 w 3987189"/>
              <a:gd name="connsiteY2" fmla="*/ 1226967 h 2109518"/>
              <a:gd name="connsiteX3" fmla="*/ 1412718 w 3987189"/>
              <a:gd name="connsiteY3" fmla="*/ 2108710 h 2109518"/>
              <a:gd name="connsiteX4" fmla="*/ 73775 w 3987189"/>
              <a:gd name="connsiteY4" fmla="*/ 0 h 2109518"/>
              <a:gd name="connsiteX0" fmla="*/ 92245 w 4005659"/>
              <a:gd name="connsiteY0" fmla="*/ 0 h 2123880"/>
              <a:gd name="connsiteX1" fmla="*/ 4005659 w 4005659"/>
              <a:gd name="connsiteY1" fmla="*/ 0 h 2123880"/>
              <a:gd name="connsiteX2" fmla="*/ 4005659 w 4005659"/>
              <a:gd name="connsiteY2" fmla="*/ 1226967 h 2123880"/>
              <a:gd name="connsiteX3" fmla="*/ 1431188 w 4005659"/>
              <a:gd name="connsiteY3" fmla="*/ 2108710 h 2123880"/>
              <a:gd name="connsiteX4" fmla="*/ 92245 w 4005659"/>
              <a:gd name="connsiteY4" fmla="*/ 0 h 212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5659" h="2123880">
                <a:moveTo>
                  <a:pt x="92245" y="0"/>
                </a:moveTo>
                <a:lnTo>
                  <a:pt x="4005659" y="0"/>
                </a:lnTo>
                <a:lnTo>
                  <a:pt x="4005659" y="1226967"/>
                </a:lnTo>
                <a:cubicBezTo>
                  <a:pt x="3576581" y="1578419"/>
                  <a:pt x="2442653" y="2231561"/>
                  <a:pt x="1431188" y="2108710"/>
                </a:cubicBezTo>
                <a:cubicBezTo>
                  <a:pt x="419723" y="1985859"/>
                  <a:pt x="-255192" y="922952"/>
                  <a:pt x="92245" y="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4"/>
          <p:cNvSpPr/>
          <p:nvPr/>
        </p:nvSpPr>
        <p:spPr>
          <a:xfrm>
            <a:off x="50721" y="5234245"/>
            <a:ext cx="4416573" cy="1661591"/>
          </a:xfrm>
          <a:custGeom>
            <a:avLst/>
            <a:gdLst>
              <a:gd name="connsiteX0" fmla="*/ 0 w 5078185"/>
              <a:gd name="connsiteY0" fmla="*/ 0 h 1703349"/>
              <a:gd name="connsiteX1" fmla="*/ 5078185 w 5078185"/>
              <a:gd name="connsiteY1" fmla="*/ 0 h 1703349"/>
              <a:gd name="connsiteX2" fmla="*/ 5078185 w 5078185"/>
              <a:gd name="connsiteY2" fmla="*/ 1703349 h 1703349"/>
              <a:gd name="connsiteX3" fmla="*/ 0 w 5078185"/>
              <a:gd name="connsiteY3" fmla="*/ 1703349 h 1703349"/>
              <a:gd name="connsiteX4" fmla="*/ 0 w 5078185"/>
              <a:gd name="connsiteY4" fmla="*/ 0 h 1703349"/>
              <a:gd name="connsiteX0" fmla="*/ 1159329 w 5078185"/>
              <a:gd name="connsiteY0" fmla="*/ 898072 h 1703349"/>
              <a:gd name="connsiteX1" fmla="*/ 5078185 w 5078185"/>
              <a:gd name="connsiteY1" fmla="*/ 0 h 1703349"/>
              <a:gd name="connsiteX2" fmla="*/ 5078185 w 5078185"/>
              <a:gd name="connsiteY2" fmla="*/ 1703349 h 1703349"/>
              <a:gd name="connsiteX3" fmla="*/ 0 w 5078185"/>
              <a:gd name="connsiteY3" fmla="*/ 1703349 h 1703349"/>
              <a:gd name="connsiteX4" fmla="*/ 1159329 w 5078185"/>
              <a:gd name="connsiteY4" fmla="*/ 898072 h 1703349"/>
              <a:gd name="connsiteX0" fmla="*/ 979714 w 5078185"/>
              <a:gd name="connsiteY0" fmla="*/ 0 h 1784991"/>
              <a:gd name="connsiteX1" fmla="*/ 5078185 w 5078185"/>
              <a:gd name="connsiteY1" fmla="*/ 81642 h 1784991"/>
              <a:gd name="connsiteX2" fmla="*/ 5078185 w 5078185"/>
              <a:gd name="connsiteY2" fmla="*/ 1784991 h 1784991"/>
              <a:gd name="connsiteX3" fmla="*/ 0 w 5078185"/>
              <a:gd name="connsiteY3" fmla="*/ 1784991 h 1784991"/>
              <a:gd name="connsiteX4" fmla="*/ 979714 w 5078185"/>
              <a:gd name="connsiteY4" fmla="*/ 0 h 1784991"/>
              <a:gd name="connsiteX0" fmla="*/ 1234249 w 5332720"/>
              <a:gd name="connsiteY0" fmla="*/ 180780 h 1965771"/>
              <a:gd name="connsiteX1" fmla="*/ 5332720 w 5332720"/>
              <a:gd name="connsiteY1" fmla="*/ 262422 h 1965771"/>
              <a:gd name="connsiteX2" fmla="*/ 5332720 w 5332720"/>
              <a:gd name="connsiteY2" fmla="*/ 1965771 h 1965771"/>
              <a:gd name="connsiteX3" fmla="*/ 254535 w 5332720"/>
              <a:gd name="connsiteY3" fmla="*/ 1965771 h 1965771"/>
              <a:gd name="connsiteX4" fmla="*/ 1234249 w 5332720"/>
              <a:gd name="connsiteY4" fmla="*/ 180780 h 1965771"/>
              <a:gd name="connsiteX0" fmla="*/ 1201352 w 5299823"/>
              <a:gd name="connsiteY0" fmla="*/ 23282 h 1808273"/>
              <a:gd name="connsiteX1" fmla="*/ 3846580 w 5299823"/>
              <a:gd name="connsiteY1" fmla="*/ 856038 h 1808273"/>
              <a:gd name="connsiteX2" fmla="*/ 5299823 w 5299823"/>
              <a:gd name="connsiteY2" fmla="*/ 1808273 h 1808273"/>
              <a:gd name="connsiteX3" fmla="*/ 221638 w 5299823"/>
              <a:gd name="connsiteY3" fmla="*/ 1808273 h 1808273"/>
              <a:gd name="connsiteX4" fmla="*/ 1201352 w 5299823"/>
              <a:gd name="connsiteY4" fmla="*/ 23282 h 1808273"/>
              <a:gd name="connsiteX0" fmla="*/ 1201352 w 5299823"/>
              <a:gd name="connsiteY0" fmla="*/ 23835 h 1808826"/>
              <a:gd name="connsiteX1" fmla="*/ 3846580 w 5299823"/>
              <a:gd name="connsiteY1" fmla="*/ 856591 h 1808826"/>
              <a:gd name="connsiteX2" fmla="*/ 5299823 w 5299823"/>
              <a:gd name="connsiteY2" fmla="*/ 1808826 h 1808826"/>
              <a:gd name="connsiteX3" fmla="*/ 221638 w 5299823"/>
              <a:gd name="connsiteY3" fmla="*/ 1808826 h 1808826"/>
              <a:gd name="connsiteX4" fmla="*/ 1201352 w 5299823"/>
              <a:gd name="connsiteY4" fmla="*/ 23835 h 1808826"/>
              <a:gd name="connsiteX0" fmla="*/ 1192096 w 5290567"/>
              <a:gd name="connsiteY0" fmla="*/ 68197 h 1853188"/>
              <a:gd name="connsiteX1" fmla="*/ 3363796 w 5290567"/>
              <a:gd name="connsiteY1" fmla="*/ 525395 h 1853188"/>
              <a:gd name="connsiteX2" fmla="*/ 5290567 w 5290567"/>
              <a:gd name="connsiteY2" fmla="*/ 1853188 h 1853188"/>
              <a:gd name="connsiteX3" fmla="*/ 212382 w 5290567"/>
              <a:gd name="connsiteY3" fmla="*/ 1853188 h 1853188"/>
              <a:gd name="connsiteX4" fmla="*/ 1192096 w 5290567"/>
              <a:gd name="connsiteY4" fmla="*/ 68197 h 1853188"/>
              <a:gd name="connsiteX0" fmla="*/ 1192096 w 5290567"/>
              <a:gd name="connsiteY0" fmla="*/ 44457 h 1829448"/>
              <a:gd name="connsiteX1" fmla="*/ 3363796 w 5290567"/>
              <a:gd name="connsiteY1" fmla="*/ 501655 h 1829448"/>
              <a:gd name="connsiteX2" fmla="*/ 5290567 w 5290567"/>
              <a:gd name="connsiteY2" fmla="*/ 1829448 h 1829448"/>
              <a:gd name="connsiteX3" fmla="*/ 212382 w 5290567"/>
              <a:gd name="connsiteY3" fmla="*/ 1829448 h 1829448"/>
              <a:gd name="connsiteX4" fmla="*/ 1192096 w 5290567"/>
              <a:gd name="connsiteY4" fmla="*/ 44457 h 1829448"/>
              <a:gd name="connsiteX0" fmla="*/ 1240109 w 5338580"/>
              <a:gd name="connsiteY0" fmla="*/ 17238 h 1802229"/>
              <a:gd name="connsiteX1" fmla="*/ 3411809 w 5338580"/>
              <a:gd name="connsiteY1" fmla="*/ 474436 h 1802229"/>
              <a:gd name="connsiteX2" fmla="*/ 5338580 w 5338580"/>
              <a:gd name="connsiteY2" fmla="*/ 1802229 h 1802229"/>
              <a:gd name="connsiteX3" fmla="*/ 260395 w 5338580"/>
              <a:gd name="connsiteY3" fmla="*/ 1802229 h 1802229"/>
              <a:gd name="connsiteX4" fmla="*/ 1240109 w 5338580"/>
              <a:gd name="connsiteY4" fmla="*/ 17238 h 1802229"/>
              <a:gd name="connsiteX0" fmla="*/ 1811738 w 5257066"/>
              <a:gd name="connsiteY0" fmla="*/ 712917 h 1338580"/>
              <a:gd name="connsiteX1" fmla="*/ 3330295 w 5257066"/>
              <a:gd name="connsiteY1" fmla="*/ 10787 h 1338580"/>
              <a:gd name="connsiteX2" fmla="*/ 5257066 w 5257066"/>
              <a:gd name="connsiteY2" fmla="*/ 1338580 h 1338580"/>
              <a:gd name="connsiteX3" fmla="*/ 178881 w 5257066"/>
              <a:gd name="connsiteY3" fmla="*/ 1338580 h 1338580"/>
              <a:gd name="connsiteX4" fmla="*/ 1811738 w 5257066"/>
              <a:gd name="connsiteY4" fmla="*/ 712917 h 1338580"/>
              <a:gd name="connsiteX0" fmla="*/ 1562097 w 5285011"/>
              <a:gd name="connsiteY0" fmla="*/ 24595 h 1907558"/>
              <a:gd name="connsiteX1" fmla="*/ 3358240 w 5285011"/>
              <a:gd name="connsiteY1" fmla="*/ 579765 h 1907558"/>
              <a:gd name="connsiteX2" fmla="*/ 5285011 w 5285011"/>
              <a:gd name="connsiteY2" fmla="*/ 1907558 h 1907558"/>
              <a:gd name="connsiteX3" fmla="*/ 206826 w 5285011"/>
              <a:gd name="connsiteY3" fmla="*/ 1907558 h 1907558"/>
              <a:gd name="connsiteX4" fmla="*/ 1562097 w 5285011"/>
              <a:gd name="connsiteY4" fmla="*/ 24595 h 1907558"/>
              <a:gd name="connsiteX0" fmla="*/ 1355271 w 5078185"/>
              <a:gd name="connsiteY0" fmla="*/ 24595 h 1907558"/>
              <a:gd name="connsiteX1" fmla="*/ 3151414 w 5078185"/>
              <a:gd name="connsiteY1" fmla="*/ 579765 h 1907558"/>
              <a:gd name="connsiteX2" fmla="*/ 5078185 w 5078185"/>
              <a:gd name="connsiteY2" fmla="*/ 1907558 h 1907558"/>
              <a:gd name="connsiteX3" fmla="*/ 0 w 5078185"/>
              <a:gd name="connsiteY3" fmla="*/ 1907558 h 1907558"/>
              <a:gd name="connsiteX4" fmla="*/ 1355271 w 5078185"/>
              <a:gd name="connsiteY4" fmla="*/ 24595 h 1907558"/>
              <a:gd name="connsiteX0" fmla="*/ 1355271 w 5078185"/>
              <a:gd name="connsiteY0" fmla="*/ 24595 h 1907558"/>
              <a:gd name="connsiteX1" fmla="*/ 3151414 w 5078185"/>
              <a:gd name="connsiteY1" fmla="*/ 579765 h 1907558"/>
              <a:gd name="connsiteX2" fmla="*/ 5078185 w 5078185"/>
              <a:gd name="connsiteY2" fmla="*/ 1907558 h 1907558"/>
              <a:gd name="connsiteX3" fmla="*/ 0 w 5078185"/>
              <a:gd name="connsiteY3" fmla="*/ 1907558 h 1907558"/>
              <a:gd name="connsiteX4" fmla="*/ 1355271 w 5078185"/>
              <a:gd name="connsiteY4" fmla="*/ 24595 h 1907558"/>
              <a:gd name="connsiteX0" fmla="*/ 1355271 w 5078185"/>
              <a:gd name="connsiteY0" fmla="*/ 18504 h 1901467"/>
              <a:gd name="connsiteX1" fmla="*/ 3151414 w 5078185"/>
              <a:gd name="connsiteY1" fmla="*/ 573674 h 1901467"/>
              <a:gd name="connsiteX2" fmla="*/ 5078185 w 5078185"/>
              <a:gd name="connsiteY2" fmla="*/ 1901467 h 1901467"/>
              <a:gd name="connsiteX3" fmla="*/ 0 w 5078185"/>
              <a:gd name="connsiteY3" fmla="*/ 1901467 h 1901467"/>
              <a:gd name="connsiteX4" fmla="*/ 1355271 w 5078185"/>
              <a:gd name="connsiteY4" fmla="*/ 18504 h 1901467"/>
              <a:gd name="connsiteX0" fmla="*/ 1355271 w 5078185"/>
              <a:gd name="connsiteY0" fmla="*/ 46871 h 1929834"/>
              <a:gd name="connsiteX1" fmla="*/ 3396342 w 5078185"/>
              <a:gd name="connsiteY1" fmla="*/ 602041 h 1929834"/>
              <a:gd name="connsiteX2" fmla="*/ 5078185 w 5078185"/>
              <a:gd name="connsiteY2" fmla="*/ 1929834 h 1929834"/>
              <a:gd name="connsiteX3" fmla="*/ 0 w 5078185"/>
              <a:gd name="connsiteY3" fmla="*/ 1929834 h 1929834"/>
              <a:gd name="connsiteX4" fmla="*/ 1355271 w 5078185"/>
              <a:gd name="connsiteY4" fmla="*/ 46871 h 1929834"/>
              <a:gd name="connsiteX0" fmla="*/ 1355271 w 5078185"/>
              <a:gd name="connsiteY0" fmla="*/ 46871 h 1929834"/>
              <a:gd name="connsiteX1" fmla="*/ 3396342 w 5078185"/>
              <a:gd name="connsiteY1" fmla="*/ 602041 h 1929834"/>
              <a:gd name="connsiteX2" fmla="*/ 5078185 w 5078185"/>
              <a:gd name="connsiteY2" fmla="*/ 1929834 h 1929834"/>
              <a:gd name="connsiteX3" fmla="*/ 0 w 5078185"/>
              <a:gd name="connsiteY3" fmla="*/ 1929834 h 1929834"/>
              <a:gd name="connsiteX4" fmla="*/ 1355271 w 5078185"/>
              <a:gd name="connsiteY4" fmla="*/ 46871 h 1929834"/>
              <a:gd name="connsiteX0" fmla="*/ 1355271 w 5078185"/>
              <a:gd name="connsiteY0" fmla="*/ 40512 h 1923475"/>
              <a:gd name="connsiteX1" fmla="*/ 3396342 w 5078185"/>
              <a:gd name="connsiteY1" fmla="*/ 595682 h 1923475"/>
              <a:gd name="connsiteX2" fmla="*/ 5078185 w 5078185"/>
              <a:gd name="connsiteY2" fmla="*/ 1923475 h 1923475"/>
              <a:gd name="connsiteX3" fmla="*/ 0 w 5078185"/>
              <a:gd name="connsiteY3" fmla="*/ 1923475 h 1923475"/>
              <a:gd name="connsiteX4" fmla="*/ 1355271 w 5078185"/>
              <a:gd name="connsiteY4" fmla="*/ 40512 h 1923475"/>
              <a:gd name="connsiteX0" fmla="*/ 1355271 w 5078185"/>
              <a:gd name="connsiteY0" fmla="*/ 41216 h 1924179"/>
              <a:gd name="connsiteX1" fmla="*/ 3396342 w 5078185"/>
              <a:gd name="connsiteY1" fmla="*/ 596386 h 1924179"/>
              <a:gd name="connsiteX2" fmla="*/ 5078185 w 5078185"/>
              <a:gd name="connsiteY2" fmla="*/ 1924179 h 1924179"/>
              <a:gd name="connsiteX3" fmla="*/ 0 w 5078185"/>
              <a:gd name="connsiteY3" fmla="*/ 1924179 h 1924179"/>
              <a:gd name="connsiteX4" fmla="*/ 1355271 w 5078185"/>
              <a:gd name="connsiteY4" fmla="*/ 41216 h 1924179"/>
              <a:gd name="connsiteX0" fmla="*/ 1355271 w 5078185"/>
              <a:gd name="connsiteY0" fmla="*/ 27538 h 1910501"/>
              <a:gd name="connsiteX1" fmla="*/ 3396342 w 5078185"/>
              <a:gd name="connsiteY1" fmla="*/ 582708 h 1910501"/>
              <a:gd name="connsiteX2" fmla="*/ 5078185 w 5078185"/>
              <a:gd name="connsiteY2" fmla="*/ 1910501 h 1910501"/>
              <a:gd name="connsiteX3" fmla="*/ 0 w 5078185"/>
              <a:gd name="connsiteY3" fmla="*/ 1910501 h 1910501"/>
              <a:gd name="connsiteX4" fmla="*/ 1355271 w 5078185"/>
              <a:gd name="connsiteY4" fmla="*/ 27538 h 1910501"/>
              <a:gd name="connsiteX0" fmla="*/ 1355271 w 5078185"/>
              <a:gd name="connsiteY0" fmla="*/ 27538 h 1910501"/>
              <a:gd name="connsiteX1" fmla="*/ 3396342 w 5078185"/>
              <a:gd name="connsiteY1" fmla="*/ 582708 h 1910501"/>
              <a:gd name="connsiteX2" fmla="*/ 5078185 w 5078185"/>
              <a:gd name="connsiteY2" fmla="*/ 1910501 h 1910501"/>
              <a:gd name="connsiteX3" fmla="*/ 0 w 5078185"/>
              <a:gd name="connsiteY3" fmla="*/ 1910501 h 1910501"/>
              <a:gd name="connsiteX4" fmla="*/ 1355271 w 5078185"/>
              <a:gd name="connsiteY4" fmla="*/ 27538 h 1910501"/>
              <a:gd name="connsiteX0" fmla="*/ 1355271 w 5078185"/>
              <a:gd name="connsiteY0" fmla="*/ 27538 h 1910501"/>
              <a:gd name="connsiteX1" fmla="*/ 3396342 w 5078185"/>
              <a:gd name="connsiteY1" fmla="*/ 582708 h 1910501"/>
              <a:gd name="connsiteX2" fmla="*/ 5078185 w 5078185"/>
              <a:gd name="connsiteY2" fmla="*/ 1910501 h 1910501"/>
              <a:gd name="connsiteX3" fmla="*/ 0 w 5078185"/>
              <a:gd name="connsiteY3" fmla="*/ 1910501 h 1910501"/>
              <a:gd name="connsiteX4" fmla="*/ 1355271 w 5078185"/>
              <a:gd name="connsiteY4" fmla="*/ 27538 h 1910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8185" h="1910501">
                <a:moveTo>
                  <a:pt x="1355271" y="27538"/>
                </a:moveTo>
                <a:cubicBezTo>
                  <a:pt x="2035628" y="-144775"/>
                  <a:pt x="2563585" y="546467"/>
                  <a:pt x="3396342" y="582708"/>
                </a:cubicBezTo>
                <a:cubicBezTo>
                  <a:pt x="4229099" y="618949"/>
                  <a:pt x="4991099" y="1108674"/>
                  <a:pt x="5078185" y="1910501"/>
                </a:cubicBezTo>
                <a:lnTo>
                  <a:pt x="0" y="1910501"/>
                </a:lnTo>
                <a:cubicBezTo>
                  <a:pt x="19052" y="1074160"/>
                  <a:pt x="674914" y="199851"/>
                  <a:pt x="1355271" y="27538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18"/>
          <p:cNvSpPr/>
          <p:nvPr/>
        </p:nvSpPr>
        <p:spPr>
          <a:xfrm>
            <a:off x="0" y="1"/>
            <a:ext cx="3602516" cy="3091988"/>
          </a:xfrm>
          <a:custGeom>
            <a:avLst/>
            <a:gdLst>
              <a:gd name="connsiteX0" fmla="*/ 0 w 3602516"/>
              <a:gd name="connsiteY0" fmla="*/ 0 h 3051672"/>
              <a:gd name="connsiteX1" fmla="*/ 3602516 w 3602516"/>
              <a:gd name="connsiteY1" fmla="*/ 0 h 3051672"/>
              <a:gd name="connsiteX2" fmla="*/ 3602516 w 3602516"/>
              <a:gd name="connsiteY2" fmla="*/ 3051672 h 3051672"/>
              <a:gd name="connsiteX3" fmla="*/ 0 w 3602516"/>
              <a:gd name="connsiteY3" fmla="*/ 3051672 h 3051672"/>
              <a:gd name="connsiteX4" fmla="*/ 0 w 3602516"/>
              <a:gd name="connsiteY4" fmla="*/ 0 h 3051672"/>
              <a:gd name="connsiteX0" fmla="*/ 0 w 3602516"/>
              <a:gd name="connsiteY0" fmla="*/ 0 h 3051672"/>
              <a:gd name="connsiteX1" fmla="*/ 3602516 w 3602516"/>
              <a:gd name="connsiteY1" fmla="*/ 0 h 3051672"/>
              <a:gd name="connsiteX2" fmla="*/ 3602516 w 3602516"/>
              <a:gd name="connsiteY2" fmla="*/ 3051672 h 3051672"/>
              <a:gd name="connsiteX3" fmla="*/ 0 w 3602516"/>
              <a:gd name="connsiteY3" fmla="*/ 3051672 h 3051672"/>
              <a:gd name="connsiteX4" fmla="*/ 0 w 3602516"/>
              <a:gd name="connsiteY4" fmla="*/ 2511846 h 3051672"/>
              <a:gd name="connsiteX5" fmla="*/ 0 w 3602516"/>
              <a:gd name="connsiteY5" fmla="*/ 0 h 3051672"/>
              <a:gd name="connsiteX0" fmla="*/ 0 w 3602516"/>
              <a:gd name="connsiteY0" fmla="*/ 0 h 3073706"/>
              <a:gd name="connsiteX1" fmla="*/ 3602516 w 3602516"/>
              <a:gd name="connsiteY1" fmla="*/ 0 h 3073706"/>
              <a:gd name="connsiteX2" fmla="*/ 3602516 w 3602516"/>
              <a:gd name="connsiteY2" fmla="*/ 3051672 h 3073706"/>
              <a:gd name="connsiteX3" fmla="*/ 1222873 w 3602516"/>
              <a:gd name="connsiteY3" fmla="*/ 3073706 h 3073706"/>
              <a:gd name="connsiteX4" fmla="*/ 0 w 3602516"/>
              <a:gd name="connsiteY4" fmla="*/ 2511846 h 3073706"/>
              <a:gd name="connsiteX5" fmla="*/ 0 w 3602516"/>
              <a:gd name="connsiteY5" fmla="*/ 0 h 3073706"/>
              <a:gd name="connsiteX0" fmla="*/ 0 w 3602516"/>
              <a:gd name="connsiteY0" fmla="*/ 0 h 3307491"/>
              <a:gd name="connsiteX1" fmla="*/ 3602516 w 3602516"/>
              <a:gd name="connsiteY1" fmla="*/ 0 h 3307491"/>
              <a:gd name="connsiteX2" fmla="*/ 3602516 w 3602516"/>
              <a:gd name="connsiteY2" fmla="*/ 3051672 h 3307491"/>
              <a:gd name="connsiteX3" fmla="*/ 1222873 w 3602516"/>
              <a:gd name="connsiteY3" fmla="*/ 3073706 h 3307491"/>
              <a:gd name="connsiteX4" fmla="*/ 0 w 3602516"/>
              <a:gd name="connsiteY4" fmla="*/ 2511846 h 3307491"/>
              <a:gd name="connsiteX5" fmla="*/ 0 w 3602516"/>
              <a:gd name="connsiteY5" fmla="*/ 0 h 3307491"/>
              <a:gd name="connsiteX0" fmla="*/ 0 w 3602516"/>
              <a:gd name="connsiteY0" fmla="*/ 0 h 3283093"/>
              <a:gd name="connsiteX1" fmla="*/ 3602516 w 3602516"/>
              <a:gd name="connsiteY1" fmla="*/ 0 h 3283093"/>
              <a:gd name="connsiteX2" fmla="*/ 3602516 w 3602516"/>
              <a:gd name="connsiteY2" fmla="*/ 3051672 h 3283093"/>
              <a:gd name="connsiteX3" fmla="*/ 1222873 w 3602516"/>
              <a:gd name="connsiteY3" fmla="*/ 3073706 h 3283093"/>
              <a:gd name="connsiteX4" fmla="*/ 0 w 3602516"/>
              <a:gd name="connsiteY4" fmla="*/ 2511846 h 3283093"/>
              <a:gd name="connsiteX5" fmla="*/ 0 w 3602516"/>
              <a:gd name="connsiteY5" fmla="*/ 0 h 3283093"/>
              <a:gd name="connsiteX0" fmla="*/ 0 w 3602516"/>
              <a:gd name="connsiteY0" fmla="*/ 0 h 3120379"/>
              <a:gd name="connsiteX1" fmla="*/ 3602516 w 3602516"/>
              <a:gd name="connsiteY1" fmla="*/ 0 h 3120379"/>
              <a:gd name="connsiteX2" fmla="*/ 3227942 w 3602516"/>
              <a:gd name="connsiteY2" fmla="*/ 1641513 h 3120379"/>
              <a:gd name="connsiteX3" fmla="*/ 1222873 w 3602516"/>
              <a:gd name="connsiteY3" fmla="*/ 3073706 h 3120379"/>
              <a:gd name="connsiteX4" fmla="*/ 0 w 3602516"/>
              <a:gd name="connsiteY4" fmla="*/ 2511846 h 3120379"/>
              <a:gd name="connsiteX5" fmla="*/ 0 w 3602516"/>
              <a:gd name="connsiteY5" fmla="*/ 0 h 3120379"/>
              <a:gd name="connsiteX0" fmla="*/ 0 w 3833955"/>
              <a:gd name="connsiteY0" fmla="*/ 0 h 3120379"/>
              <a:gd name="connsiteX1" fmla="*/ 3602516 w 3833955"/>
              <a:gd name="connsiteY1" fmla="*/ 0 h 3120379"/>
              <a:gd name="connsiteX2" fmla="*/ 3227942 w 3833955"/>
              <a:gd name="connsiteY2" fmla="*/ 1641513 h 3120379"/>
              <a:gd name="connsiteX3" fmla="*/ 1222873 w 3833955"/>
              <a:gd name="connsiteY3" fmla="*/ 3073706 h 3120379"/>
              <a:gd name="connsiteX4" fmla="*/ 0 w 3833955"/>
              <a:gd name="connsiteY4" fmla="*/ 2511846 h 3120379"/>
              <a:gd name="connsiteX5" fmla="*/ 0 w 3833955"/>
              <a:gd name="connsiteY5" fmla="*/ 0 h 3120379"/>
              <a:gd name="connsiteX0" fmla="*/ 0 w 3909580"/>
              <a:gd name="connsiteY0" fmla="*/ 0 h 3120379"/>
              <a:gd name="connsiteX1" fmla="*/ 3602516 w 3909580"/>
              <a:gd name="connsiteY1" fmla="*/ 0 h 3120379"/>
              <a:gd name="connsiteX2" fmla="*/ 3227942 w 3909580"/>
              <a:gd name="connsiteY2" fmla="*/ 1641513 h 3120379"/>
              <a:gd name="connsiteX3" fmla="*/ 1222873 w 3909580"/>
              <a:gd name="connsiteY3" fmla="*/ 3073706 h 3120379"/>
              <a:gd name="connsiteX4" fmla="*/ 0 w 3909580"/>
              <a:gd name="connsiteY4" fmla="*/ 2511846 h 3120379"/>
              <a:gd name="connsiteX5" fmla="*/ 0 w 3909580"/>
              <a:gd name="connsiteY5" fmla="*/ 0 h 3120379"/>
              <a:gd name="connsiteX0" fmla="*/ 0 w 3830732"/>
              <a:gd name="connsiteY0" fmla="*/ 0 h 3091551"/>
              <a:gd name="connsiteX1" fmla="*/ 3602516 w 3830732"/>
              <a:gd name="connsiteY1" fmla="*/ 0 h 3091551"/>
              <a:gd name="connsiteX2" fmla="*/ 3227942 w 3830732"/>
              <a:gd name="connsiteY2" fmla="*/ 1641513 h 3091551"/>
              <a:gd name="connsiteX3" fmla="*/ 1322024 w 3830732"/>
              <a:gd name="connsiteY3" fmla="*/ 3040656 h 3091551"/>
              <a:gd name="connsiteX4" fmla="*/ 0 w 3830732"/>
              <a:gd name="connsiteY4" fmla="*/ 2511846 h 3091551"/>
              <a:gd name="connsiteX5" fmla="*/ 0 w 3830732"/>
              <a:gd name="connsiteY5" fmla="*/ 0 h 3091551"/>
              <a:gd name="connsiteX0" fmla="*/ 0 w 3830732"/>
              <a:gd name="connsiteY0" fmla="*/ 0 h 3087039"/>
              <a:gd name="connsiteX1" fmla="*/ 3602516 w 3830732"/>
              <a:gd name="connsiteY1" fmla="*/ 0 h 3087039"/>
              <a:gd name="connsiteX2" fmla="*/ 3227942 w 3830732"/>
              <a:gd name="connsiteY2" fmla="*/ 1641513 h 3087039"/>
              <a:gd name="connsiteX3" fmla="*/ 1322024 w 3830732"/>
              <a:gd name="connsiteY3" fmla="*/ 3040656 h 3087039"/>
              <a:gd name="connsiteX4" fmla="*/ 0 w 3830732"/>
              <a:gd name="connsiteY4" fmla="*/ 2511846 h 3087039"/>
              <a:gd name="connsiteX5" fmla="*/ 0 w 3830732"/>
              <a:gd name="connsiteY5" fmla="*/ 0 h 3087039"/>
              <a:gd name="connsiteX0" fmla="*/ 0 w 3830732"/>
              <a:gd name="connsiteY0" fmla="*/ 0 h 3074453"/>
              <a:gd name="connsiteX1" fmla="*/ 3602516 w 3830732"/>
              <a:gd name="connsiteY1" fmla="*/ 0 h 3074453"/>
              <a:gd name="connsiteX2" fmla="*/ 3227942 w 3830732"/>
              <a:gd name="connsiteY2" fmla="*/ 1641513 h 3074453"/>
              <a:gd name="connsiteX3" fmla="*/ 1322024 w 3830732"/>
              <a:gd name="connsiteY3" fmla="*/ 3040656 h 3074453"/>
              <a:gd name="connsiteX4" fmla="*/ 0 w 3830732"/>
              <a:gd name="connsiteY4" fmla="*/ 2511846 h 3074453"/>
              <a:gd name="connsiteX5" fmla="*/ 0 w 3830732"/>
              <a:gd name="connsiteY5" fmla="*/ 0 h 3074453"/>
              <a:gd name="connsiteX0" fmla="*/ 0 w 3830732"/>
              <a:gd name="connsiteY0" fmla="*/ 0 h 3074453"/>
              <a:gd name="connsiteX1" fmla="*/ 3602516 w 3830732"/>
              <a:gd name="connsiteY1" fmla="*/ 0 h 3074453"/>
              <a:gd name="connsiteX2" fmla="*/ 3227942 w 3830732"/>
              <a:gd name="connsiteY2" fmla="*/ 1641513 h 3074453"/>
              <a:gd name="connsiteX3" fmla="*/ 1322024 w 3830732"/>
              <a:gd name="connsiteY3" fmla="*/ 3040656 h 3074453"/>
              <a:gd name="connsiteX4" fmla="*/ 0 w 3830732"/>
              <a:gd name="connsiteY4" fmla="*/ 2511846 h 3074453"/>
              <a:gd name="connsiteX5" fmla="*/ 0 w 3830732"/>
              <a:gd name="connsiteY5" fmla="*/ 0 h 3074453"/>
              <a:gd name="connsiteX0" fmla="*/ 0 w 3981446"/>
              <a:gd name="connsiteY0" fmla="*/ 0 h 3074453"/>
              <a:gd name="connsiteX1" fmla="*/ 3602516 w 3981446"/>
              <a:gd name="connsiteY1" fmla="*/ 0 h 3074453"/>
              <a:gd name="connsiteX2" fmla="*/ 3227942 w 3981446"/>
              <a:gd name="connsiteY2" fmla="*/ 1641513 h 3074453"/>
              <a:gd name="connsiteX3" fmla="*/ 1322024 w 3981446"/>
              <a:gd name="connsiteY3" fmla="*/ 3040656 h 3074453"/>
              <a:gd name="connsiteX4" fmla="*/ 0 w 3981446"/>
              <a:gd name="connsiteY4" fmla="*/ 2511846 h 3074453"/>
              <a:gd name="connsiteX5" fmla="*/ 0 w 3981446"/>
              <a:gd name="connsiteY5" fmla="*/ 0 h 3074453"/>
              <a:gd name="connsiteX0" fmla="*/ 0 w 4053696"/>
              <a:gd name="connsiteY0" fmla="*/ 0 h 3074453"/>
              <a:gd name="connsiteX1" fmla="*/ 3602516 w 4053696"/>
              <a:gd name="connsiteY1" fmla="*/ 0 h 3074453"/>
              <a:gd name="connsiteX2" fmla="*/ 3227942 w 4053696"/>
              <a:gd name="connsiteY2" fmla="*/ 1641513 h 3074453"/>
              <a:gd name="connsiteX3" fmla="*/ 1322024 w 4053696"/>
              <a:gd name="connsiteY3" fmla="*/ 3040656 h 3074453"/>
              <a:gd name="connsiteX4" fmla="*/ 0 w 4053696"/>
              <a:gd name="connsiteY4" fmla="*/ 2511846 h 3074453"/>
              <a:gd name="connsiteX5" fmla="*/ 0 w 4053696"/>
              <a:gd name="connsiteY5" fmla="*/ 0 h 3074453"/>
              <a:gd name="connsiteX0" fmla="*/ 0 w 3920314"/>
              <a:gd name="connsiteY0" fmla="*/ 0 h 3074453"/>
              <a:gd name="connsiteX1" fmla="*/ 3602516 w 3920314"/>
              <a:gd name="connsiteY1" fmla="*/ 0 h 3074453"/>
              <a:gd name="connsiteX2" fmla="*/ 3227942 w 3920314"/>
              <a:gd name="connsiteY2" fmla="*/ 1641513 h 3074453"/>
              <a:gd name="connsiteX3" fmla="*/ 1322024 w 3920314"/>
              <a:gd name="connsiteY3" fmla="*/ 3040656 h 3074453"/>
              <a:gd name="connsiteX4" fmla="*/ 0 w 3920314"/>
              <a:gd name="connsiteY4" fmla="*/ 2511846 h 3074453"/>
              <a:gd name="connsiteX5" fmla="*/ 0 w 3920314"/>
              <a:gd name="connsiteY5" fmla="*/ 0 h 3074453"/>
              <a:gd name="connsiteX0" fmla="*/ 0 w 3901764"/>
              <a:gd name="connsiteY0" fmla="*/ 0 h 3074453"/>
              <a:gd name="connsiteX1" fmla="*/ 3602516 w 3901764"/>
              <a:gd name="connsiteY1" fmla="*/ 0 h 3074453"/>
              <a:gd name="connsiteX2" fmla="*/ 3227942 w 3901764"/>
              <a:gd name="connsiteY2" fmla="*/ 1641513 h 3074453"/>
              <a:gd name="connsiteX3" fmla="*/ 1322024 w 3901764"/>
              <a:gd name="connsiteY3" fmla="*/ 3040656 h 3074453"/>
              <a:gd name="connsiteX4" fmla="*/ 0 w 3901764"/>
              <a:gd name="connsiteY4" fmla="*/ 2511846 h 3074453"/>
              <a:gd name="connsiteX5" fmla="*/ 0 w 3901764"/>
              <a:gd name="connsiteY5" fmla="*/ 0 h 3074453"/>
              <a:gd name="connsiteX0" fmla="*/ 0 w 3620959"/>
              <a:gd name="connsiteY0" fmla="*/ 0 h 3059638"/>
              <a:gd name="connsiteX1" fmla="*/ 3602516 w 3620959"/>
              <a:gd name="connsiteY1" fmla="*/ 0 h 3059638"/>
              <a:gd name="connsiteX2" fmla="*/ 2104221 w 3620959"/>
              <a:gd name="connsiteY2" fmla="*/ 1972019 h 3059638"/>
              <a:gd name="connsiteX3" fmla="*/ 1322024 w 3620959"/>
              <a:gd name="connsiteY3" fmla="*/ 3040656 h 3059638"/>
              <a:gd name="connsiteX4" fmla="*/ 0 w 3620959"/>
              <a:gd name="connsiteY4" fmla="*/ 2511846 h 3059638"/>
              <a:gd name="connsiteX5" fmla="*/ 0 w 3620959"/>
              <a:gd name="connsiteY5" fmla="*/ 0 h 3059638"/>
              <a:gd name="connsiteX0" fmla="*/ 0 w 3663778"/>
              <a:gd name="connsiteY0" fmla="*/ 0 h 3060801"/>
              <a:gd name="connsiteX1" fmla="*/ 3602516 w 3663778"/>
              <a:gd name="connsiteY1" fmla="*/ 0 h 3060801"/>
              <a:gd name="connsiteX2" fmla="*/ 2622014 w 3663778"/>
              <a:gd name="connsiteY2" fmla="*/ 1949985 h 3060801"/>
              <a:gd name="connsiteX3" fmla="*/ 1322024 w 3663778"/>
              <a:gd name="connsiteY3" fmla="*/ 3040656 h 3060801"/>
              <a:gd name="connsiteX4" fmla="*/ 0 w 3663778"/>
              <a:gd name="connsiteY4" fmla="*/ 2511846 h 3060801"/>
              <a:gd name="connsiteX5" fmla="*/ 0 w 3663778"/>
              <a:gd name="connsiteY5" fmla="*/ 0 h 3060801"/>
              <a:gd name="connsiteX0" fmla="*/ 0 w 3636181"/>
              <a:gd name="connsiteY0" fmla="*/ 0 h 3060801"/>
              <a:gd name="connsiteX1" fmla="*/ 3602516 w 3636181"/>
              <a:gd name="connsiteY1" fmla="*/ 0 h 3060801"/>
              <a:gd name="connsiteX2" fmla="*/ 2622014 w 3636181"/>
              <a:gd name="connsiteY2" fmla="*/ 1949985 h 3060801"/>
              <a:gd name="connsiteX3" fmla="*/ 1322024 w 3636181"/>
              <a:gd name="connsiteY3" fmla="*/ 3040656 h 3060801"/>
              <a:gd name="connsiteX4" fmla="*/ 0 w 3636181"/>
              <a:gd name="connsiteY4" fmla="*/ 2511846 h 3060801"/>
              <a:gd name="connsiteX5" fmla="*/ 0 w 3636181"/>
              <a:gd name="connsiteY5" fmla="*/ 0 h 3060801"/>
              <a:gd name="connsiteX0" fmla="*/ 0 w 3474740"/>
              <a:gd name="connsiteY0" fmla="*/ 0 h 3060801"/>
              <a:gd name="connsiteX1" fmla="*/ 3459297 w 3474740"/>
              <a:gd name="connsiteY1" fmla="*/ 11017 h 3060801"/>
              <a:gd name="connsiteX2" fmla="*/ 2622014 w 3474740"/>
              <a:gd name="connsiteY2" fmla="*/ 1949985 h 3060801"/>
              <a:gd name="connsiteX3" fmla="*/ 1322024 w 3474740"/>
              <a:gd name="connsiteY3" fmla="*/ 3040656 h 3060801"/>
              <a:gd name="connsiteX4" fmla="*/ 0 w 3474740"/>
              <a:gd name="connsiteY4" fmla="*/ 2511846 h 3060801"/>
              <a:gd name="connsiteX5" fmla="*/ 0 w 3474740"/>
              <a:gd name="connsiteY5" fmla="*/ 0 h 3060801"/>
              <a:gd name="connsiteX0" fmla="*/ 0 w 3545824"/>
              <a:gd name="connsiteY0" fmla="*/ 0 h 3060801"/>
              <a:gd name="connsiteX1" fmla="*/ 3459297 w 3545824"/>
              <a:gd name="connsiteY1" fmla="*/ 11017 h 3060801"/>
              <a:gd name="connsiteX2" fmla="*/ 2622014 w 3545824"/>
              <a:gd name="connsiteY2" fmla="*/ 1949985 h 3060801"/>
              <a:gd name="connsiteX3" fmla="*/ 1322024 w 3545824"/>
              <a:gd name="connsiteY3" fmla="*/ 3040656 h 3060801"/>
              <a:gd name="connsiteX4" fmla="*/ 0 w 3545824"/>
              <a:gd name="connsiteY4" fmla="*/ 2511846 h 3060801"/>
              <a:gd name="connsiteX5" fmla="*/ 0 w 3545824"/>
              <a:gd name="connsiteY5" fmla="*/ 0 h 3060801"/>
              <a:gd name="connsiteX0" fmla="*/ 0 w 3545824"/>
              <a:gd name="connsiteY0" fmla="*/ 0 h 3091988"/>
              <a:gd name="connsiteX1" fmla="*/ 3459297 w 3545824"/>
              <a:gd name="connsiteY1" fmla="*/ 11017 h 3091988"/>
              <a:gd name="connsiteX2" fmla="*/ 2622014 w 3545824"/>
              <a:gd name="connsiteY2" fmla="*/ 1949985 h 3091988"/>
              <a:gd name="connsiteX3" fmla="*/ 1322024 w 3545824"/>
              <a:gd name="connsiteY3" fmla="*/ 3040656 h 3091988"/>
              <a:gd name="connsiteX4" fmla="*/ 0 w 3545824"/>
              <a:gd name="connsiteY4" fmla="*/ 2511846 h 3091988"/>
              <a:gd name="connsiteX5" fmla="*/ 0 w 3545824"/>
              <a:gd name="connsiteY5" fmla="*/ 0 h 309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5824" h="3091988">
                <a:moveTo>
                  <a:pt x="0" y="0"/>
                </a:moveTo>
                <a:lnTo>
                  <a:pt x="3459297" y="11017"/>
                </a:lnTo>
                <a:cubicBezTo>
                  <a:pt x="3578646" y="218500"/>
                  <a:pt x="3749407" y="1345894"/>
                  <a:pt x="2622014" y="1949985"/>
                </a:cubicBezTo>
                <a:cubicBezTo>
                  <a:pt x="1494621" y="2554076"/>
                  <a:pt x="1836144" y="2858878"/>
                  <a:pt x="1322024" y="3040656"/>
                </a:cubicBezTo>
                <a:cubicBezTo>
                  <a:pt x="807904" y="3222434"/>
                  <a:pt x="71609" y="2891928"/>
                  <a:pt x="0" y="2511846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943" r="-118473"/>
            </a:stretch>
          </a:blipFill>
          <a:ln>
            <a:noFill/>
          </a:ln>
          <a:effectLst>
            <a:innerShdw blurRad="673100">
              <a:srgbClr val="00C4F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任意多边形 30"/>
          <p:cNvSpPr/>
          <p:nvPr/>
        </p:nvSpPr>
        <p:spPr>
          <a:xfrm rot="2700000">
            <a:off x="2095541" y="-572208"/>
            <a:ext cx="8043461" cy="8043461"/>
          </a:xfrm>
          <a:custGeom>
            <a:avLst/>
            <a:gdLst>
              <a:gd name="connsiteX0" fmla="*/ 1262087 w 8043461"/>
              <a:gd name="connsiteY0" fmla="*/ 1262087 h 8043461"/>
              <a:gd name="connsiteX1" fmla="*/ 604632 w 8043461"/>
              <a:gd name="connsiteY1" fmla="*/ 2849324 h 8043461"/>
              <a:gd name="connsiteX2" fmla="*/ 604632 w 8043461"/>
              <a:gd name="connsiteY2" fmla="*/ 5194138 h 8043461"/>
              <a:gd name="connsiteX3" fmla="*/ 2849324 w 8043461"/>
              <a:gd name="connsiteY3" fmla="*/ 7438830 h 8043461"/>
              <a:gd name="connsiteX4" fmla="*/ 5194139 w 8043461"/>
              <a:gd name="connsiteY4" fmla="*/ 7438830 h 8043461"/>
              <a:gd name="connsiteX5" fmla="*/ 7438831 w 8043461"/>
              <a:gd name="connsiteY5" fmla="*/ 5194138 h 8043461"/>
              <a:gd name="connsiteX6" fmla="*/ 7438831 w 8043461"/>
              <a:gd name="connsiteY6" fmla="*/ 2849324 h 8043461"/>
              <a:gd name="connsiteX7" fmla="*/ 5194139 w 8043461"/>
              <a:gd name="connsiteY7" fmla="*/ 604632 h 8043461"/>
              <a:gd name="connsiteX8" fmla="*/ 2849325 w 8043461"/>
              <a:gd name="connsiteY8" fmla="*/ 604632 h 8043461"/>
              <a:gd name="connsiteX9" fmla="*/ 1262087 w 8043461"/>
              <a:gd name="connsiteY9" fmla="*/ 1262087 h 8043461"/>
              <a:gd name="connsiteX10" fmla="*/ 773787 w 8043461"/>
              <a:gd name="connsiteY10" fmla="*/ 773787 h 8043461"/>
              <a:gd name="connsiteX11" fmla="*/ 2641875 w 8043461"/>
              <a:gd name="connsiteY11" fmla="*/ 0 h 8043461"/>
              <a:gd name="connsiteX12" fmla="*/ 5401587 w 8043461"/>
              <a:gd name="connsiteY12" fmla="*/ 0 h 8043461"/>
              <a:gd name="connsiteX13" fmla="*/ 8043461 w 8043461"/>
              <a:gd name="connsiteY13" fmla="*/ 2641875 h 8043461"/>
              <a:gd name="connsiteX14" fmla="*/ 8043461 w 8043461"/>
              <a:gd name="connsiteY14" fmla="*/ 5401586 h 8043461"/>
              <a:gd name="connsiteX15" fmla="*/ 5401586 w 8043461"/>
              <a:gd name="connsiteY15" fmla="*/ 8043461 h 8043461"/>
              <a:gd name="connsiteX16" fmla="*/ 2641875 w 8043461"/>
              <a:gd name="connsiteY16" fmla="*/ 8043461 h 8043461"/>
              <a:gd name="connsiteX17" fmla="*/ 0 w 8043461"/>
              <a:gd name="connsiteY17" fmla="*/ 5401586 h 8043461"/>
              <a:gd name="connsiteX18" fmla="*/ 0 w 8043461"/>
              <a:gd name="connsiteY18" fmla="*/ 2641875 h 8043461"/>
              <a:gd name="connsiteX19" fmla="*/ 773787 w 8043461"/>
              <a:gd name="connsiteY19" fmla="*/ 773787 h 8043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043461" h="8043461">
                <a:moveTo>
                  <a:pt x="1262087" y="1262087"/>
                </a:moveTo>
                <a:cubicBezTo>
                  <a:pt x="855878" y="1668296"/>
                  <a:pt x="604632" y="2229469"/>
                  <a:pt x="604632" y="2849324"/>
                </a:cubicBezTo>
                <a:lnTo>
                  <a:pt x="604632" y="5194138"/>
                </a:lnTo>
                <a:cubicBezTo>
                  <a:pt x="604633" y="6433847"/>
                  <a:pt x="1609615" y="7438830"/>
                  <a:pt x="2849324" y="7438830"/>
                </a:cubicBezTo>
                <a:lnTo>
                  <a:pt x="5194139" y="7438830"/>
                </a:lnTo>
                <a:cubicBezTo>
                  <a:pt x="6433847" y="7438830"/>
                  <a:pt x="7438831" y="6433847"/>
                  <a:pt x="7438831" y="5194138"/>
                </a:cubicBezTo>
                <a:lnTo>
                  <a:pt x="7438831" y="2849324"/>
                </a:lnTo>
                <a:cubicBezTo>
                  <a:pt x="7438830" y="1609615"/>
                  <a:pt x="6433847" y="604632"/>
                  <a:pt x="5194139" y="604632"/>
                </a:cubicBezTo>
                <a:lnTo>
                  <a:pt x="2849325" y="604632"/>
                </a:lnTo>
                <a:cubicBezTo>
                  <a:pt x="2229470" y="604631"/>
                  <a:pt x="1668297" y="855877"/>
                  <a:pt x="1262087" y="1262087"/>
                </a:cubicBezTo>
                <a:close/>
                <a:moveTo>
                  <a:pt x="773787" y="773787"/>
                </a:moveTo>
                <a:cubicBezTo>
                  <a:pt x="1251873" y="295702"/>
                  <a:pt x="1912342" y="0"/>
                  <a:pt x="2641875" y="0"/>
                </a:cubicBezTo>
                <a:lnTo>
                  <a:pt x="5401587" y="0"/>
                </a:lnTo>
                <a:cubicBezTo>
                  <a:pt x="6860654" y="0"/>
                  <a:pt x="8043461" y="1182808"/>
                  <a:pt x="8043461" y="2641875"/>
                </a:cubicBezTo>
                <a:lnTo>
                  <a:pt x="8043461" y="5401586"/>
                </a:lnTo>
                <a:cubicBezTo>
                  <a:pt x="8043461" y="6860653"/>
                  <a:pt x="6860653" y="8043461"/>
                  <a:pt x="5401586" y="8043461"/>
                </a:cubicBezTo>
                <a:lnTo>
                  <a:pt x="2641875" y="8043461"/>
                </a:lnTo>
                <a:cubicBezTo>
                  <a:pt x="1182808" y="8043461"/>
                  <a:pt x="0" y="6860653"/>
                  <a:pt x="0" y="5401586"/>
                </a:cubicBezTo>
                <a:lnTo>
                  <a:pt x="0" y="2641875"/>
                </a:lnTo>
                <a:cubicBezTo>
                  <a:pt x="0" y="1912342"/>
                  <a:pt x="295702" y="1251873"/>
                  <a:pt x="773787" y="77378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905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18"/>
          <p:cNvSpPr/>
          <p:nvPr/>
        </p:nvSpPr>
        <p:spPr>
          <a:xfrm flipH="1" flipV="1">
            <a:off x="9003868" y="4002092"/>
            <a:ext cx="3199881" cy="2893743"/>
          </a:xfrm>
          <a:custGeom>
            <a:avLst/>
            <a:gdLst>
              <a:gd name="connsiteX0" fmla="*/ 0 w 3602516"/>
              <a:gd name="connsiteY0" fmla="*/ 0 h 3051672"/>
              <a:gd name="connsiteX1" fmla="*/ 3602516 w 3602516"/>
              <a:gd name="connsiteY1" fmla="*/ 0 h 3051672"/>
              <a:gd name="connsiteX2" fmla="*/ 3602516 w 3602516"/>
              <a:gd name="connsiteY2" fmla="*/ 3051672 h 3051672"/>
              <a:gd name="connsiteX3" fmla="*/ 0 w 3602516"/>
              <a:gd name="connsiteY3" fmla="*/ 3051672 h 3051672"/>
              <a:gd name="connsiteX4" fmla="*/ 0 w 3602516"/>
              <a:gd name="connsiteY4" fmla="*/ 0 h 3051672"/>
              <a:gd name="connsiteX0" fmla="*/ 0 w 3602516"/>
              <a:gd name="connsiteY0" fmla="*/ 0 h 3051672"/>
              <a:gd name="connsiteX1" fmla="*/ 3602516 w 3602516"/>
              <a:gd name="connsiteY1" fmla="*/ 0 h 3051672"/>
              <a:gd name="connsiteX2" fmla="*/ 3602516 w 3602516"/>
              <a:gd name="connsiteY2" fmla="*/ 3051672 h 3051672"/>
              <a:gd name="connsiteX3" fmla="*/ 0 w 3602516"/>
              <a:gd name="connsiteY3" fmla="*/ 3051672 h 3051672"/>
              <a:gd name="connsiteX4" fmla="*/ 0 w 3602516"/>
              <a:gd name="connsiteY4" fmla="*/ 2511846 h 3051672"/>
              <a:gd name="connsiteX5" fmla="*/ 0 w 3602516"/>
              <a:gd name="connsiteY5" fmla="*/ 0 h 3051672"/>
              <a:gd name="connsiteX0" fmla="*/ 0 w 3602516"/>
              <a:gd name="connsiteY0" fmla="*/ 0 h 3073706"/>
              <a:gd name="connsiteX1" fmla="*/ 3602516 w 3602516"/>
              <a:gd name="connsiteY1" fmla="*/ 0 h 3073706"/>
              <a:gd name="connsiteX2" fmla="*/ 3602516 w 3602516"/>
              <a:gd name="connsiteY2" fmla="*/ 3051672 h 3073706"/>
              <a:gd name="connsiteX3" fmla="*/ 1222873 w 3602516"/>
              <a:gd name="connsiteY3" fmla="*/ 3073706 h 3073706"/>
              <a:gd name="connsiteX4" fmla="*/ 0 w 3602516"/>
              <a:gd name="connsiteY4" fmla="*/ 2511846 h 3073706"/>
              <a:gd name="connsiteX5" fmla="*/ 0 w 3602516"/>
              <a:gd name="connsiteY5" fmla="*/ 0 h 3073706"/>
              <a:gd name="connsiteX0" fmla="*/ 0 w 3602516"/>
              <a:gd name="connsiteY0" fmla="*/ 0 h 3307491"/>
              <a:gd name="connsiteX1" fmla="*/ 3602516 w 3602516"/>
              <a:gd name="connsiteY1" fmla="*/ 0 h 3307491"/>
              <a:gd name="connsiteX2" fmla="*/ 3602516 w 3602516"/>
              <a:gd name="connsiteY2" fmla="*/ 3051672 h 3307491"/>
              <a:gd name="connsiteX3" fmla="*/ 1222873 w 3602516"/>
              <a:gd name="connsiteY3" fmla="*/ 3073706 h 3307491"/>
              <a:gd name="connsiteX4" fmla="*/ 0 w 3602516"/>
              <a:gd name="connsiteY4" fmla="*/ 2511846 h 3307491"/>
              <a:gd name="connsiteX5" fmla="*/ 0 w 3602516"/>
              <a:gd name="connsiteY5" fmla="*/ 0 h 3307491"/>
              <a:gd name="connsiteX0" fmla="*/ 0 w 3602516"/>
              <a:gd name="connsiteY0" fmla="*/ 0 h 3283093"/>
              <a:gd name="connsiteX1" fmla="*/ 3602516 w 3602516"/>
              <a:gd name="connsiteY1" fmla="*/ 0 h 3283093"/>
              <a:gd name="connsiteX2" fmla="*/ 3602516 w 3602516"/>
              <a:gd name="connsiteY2" fmla="*/ 3051672 h 3283093"/>
              <a:gd name="connsiteX3" fmla="*/ 1222873 w 3602516"/>
              <a:gd name="connsiteY3" fmla="*/ 3073706 h 3283093"/>
              <a:gd name="connsiteX4" fmla="*/ 0 w 3602516"/>
              <a:gd name="connsiteY4" fmla="*/ 2511846 h 3283093"/>
              <a:gd name="connsiteX5" fmla="*/ 0 w 3602516"/>
              <a:gd name="connsiteY5" fmla="*/ 0 h 3283093"/>
              <a:gd name="connsiteX0" fmla="*/ 0 w 3602516"/>
              <a:gd name="connsiteY0" fmla="*/ 0 h 3120379"/>
              <a:gd name="connsiteX1" fmla="*/ 3602516 w 3602516"/>
              <a:gd name="connsiteY1" fmla="*/ 0 h 3120379"/>
              <a:gd name="connsiteX2" fmla="*/ 3227942 w 3602516"/>
              <a:gd name="connsiteY2" fmla="*/ 1641513 h 3120379"/>
              <a:gd name="connsiteX3" fmla="*/ 1222873 w 3602516"/>
              <a:gd name="connsiteY3" fmla="*/ 3073706 h 3120379"/>
              <a:gd name="connsiteX4" fmla="*/ 0 w 3602516"/>
              <a:gd name="connsiteY4" fmla="*/ 2511846 h 3120379"/>
              <a:gd name="connsiteX5" fmla="*/ 0 w 3602516"/>
              <a:gd name="connsiteY5" fmla="*/ 0 h 3120379"/>
              <a:gd name="connsiteX0" fmla="*/ 0 w 3833955"/>
              <a:gd name="connsiteY0" fmla="*/ 0 h 3120379"/>
              <a:gd name="connsiteX1" fmla="*/ 3602516 w 3833955"/>
              <a:gd name="connsiteY1" fmla="*/ 0 h 3120379"/>
              <a:gd name="connsiteX2" fmla="*/ 3227942 w 3833955"/>
              <a:gd name="connsiteY2" fmla="*/ 1641513 h 3120379"/>
              <a:gd name="connsiteX3" fmla="*/ 1222873 w 3833955"/>
              <a:gd name="connsiteY3" fmla="*/ 3073706 h 3120379"/>
              <a:gd name="connsiteX4" fmla="*/ 0 w 3833955"/>
              <a:gd name="connsiteY4" fmla="*/ 2511846 h 3120379"/>
              <a:gd name="connsiteX5" fmla="*/ 0 w 3833955"/>
              <a:gd name="connsiteY5" fmla="*/ 0 h 3120379"/>
              <a:gd name="connsiteX0" fmla="*/ 0 w 3909580"/>
              <a:gd name="connsiteY0" fmla="*/ 0 h 3120379"/>
              <a:gd name="connsiteX1" fmla="*/ 3602516 w 3909580"/>
              <a:gd name="connsiteY1" fmla="*/ 0 h 3120379"/>
              <a:gd name="connsiteX2" fmla="*/ 3227942 w 3909580"/>
              <a:gd name="connsiteY2" fmla="*/ 1641513 h 3120379"/>
              <a:gd name="connsiteX3" fmla="*/ 1222873 w 3909580"/>
              <a:gd name="connsiteY3" fmla="*/ 3073706 h 3120379"/>
              <a:gd name="connsiteX4" fmla="*/ 0 w 3909580"/>
              <a:gd name="connsiteY4" fmla="*/ 2511846 h 3120379"/>
              <a:gd name="connsiteX5" fmla="*/ 0 w 3909580"/>
              <a:gd name="connsiteY5" fmla="*/ 0 h 3120379"/>
              <a:gd name="connsiteX0" fmla="*/ 0 w 3830732"/>
              <a:gd name="connsiteY0" fmla="*/ 0 h 3091551"/>
              <a:gd name="connsiteX1" fmla="*/ 3602516 w 3830732"/>
              <a:gd name="connsiteY1" fmla="*/ 0 h 3091551"/>
              <a:gd name="connsiteX2" fmla="*/ 3227942 w 3830732"/>
              <a:gd name="connsiteY2" fmla="*/ 1641513 h 3091551"/>
              <a:gd name="connsiteX3" fmla="*/ 1322024 w 3830732"/>
              <a:gd name="connsiteY3" fmla="*/ 3040656 h 3091551"/>
              <a:gd name="connsiteX4" fmla="*/ 0 w 3830732"/>
              <a:gd name="connsiteY4" fmla="*/ 2511846 h 3091551"/>
              <a:gd name="connsiteX5" fmla="*/ 0 w 3830732"/>
              <a:gd name="connsiteY5" fmla="*/ 0 h 3091551"/>
              <a:gd name="connsiteX0" fmla="*/ 0 w 3830732"/>
              <a:gd name="connsiteY0" fmla="*/ 0 h 3087039"/>
              <a:gd name="connsiteX1" fmla="*/ 3602516 w 3830732"/>
              <a:gd name="connsiteY1" fmla="*/ 0 h 3087039"/>
              <a:gd name="connsiteX2" fmla="*/ 3227942 w 3830732"/>
              <a:gd name="connsiteY2" fmla="*/ 1641513 h 3087039"/>
              <a:gd name="connsiteX3" fmla="*/ 1322024 w 3830732"/>
              <a:gd name="connsiteY3" fmla="*/ 3040656 h 3087039"/>
              <a:gd name="connsiteX4" fmla="*/ 0 w 3830732"/>
              <a:gd name="connsiteY4" fmla="*/ 2511846 h 3087039"/>
              <a:gd name="connsiteX5" fmla="*/ 0 w 3830732"/>
              <a:gd name="connsiteY5" fmla="*/ 0 h 3087039"/>
              <a:gd name="connsiteX0" fmla="*/ 0 w 3830732"/>
              <a:gd name="connsiteY0" fmla="*/ 0 h 3074453"/>
              <a:gd name="connsiteX1" fmla="*/ 3602516 w 3830732"/>
              <a:gd name="connsiteY1" fmla="*/ 0 h 3074453"/>
              <a:gd name="connsiteX2" fmla="*/ 3227942 w 3830732"/>
              <a:gd name="connsiteY2" fmla="*/ 1641513 h 3074453"/>
              <a:gd name="connsiteX3" fmla="*/ 1322024 w 3830732"/>
              <a:gd name="connsiteY3" fmla="*/ 3040656 h 3074453"/>
              <a:gd name="connsiteX4" fmla="*/ 0 w 3830732"/>
              <a:gd name="connsiteY4" fmla="*/ 2511846 h 3074453"/>
              <a:gd name="connsiteX5" fmla="*/ 0 w 3830732"/>
              <a:gd name="connsiteY5" fmla="*/ 0 h 3074453"/>
              <a:gd name="connsiteX0" fmla="*/ 0 w 3830732"/>
              <a:gd name="connsiteY0" fmla="*/ 0 h 3074453"/>
              <a:gd name="connsiteX1" fmla="*/ 3602516 w 3830732"/>
              <a:gd name="connsiteY1" fmla="*/ 0 h 3074453"/>
              <a:gd name="connsiteX2" fmla="*/ 3227942 w 3830732"/>
              <a:gd name="connsiteY2" fmla="*/ 1641513 h 3074453"/>
              <a:gd name="connsiteX3" fmla="*/ 1322024 w 3830732"/>
              <a:gd name="connsiteY3" fmla="*/ 3040656 h 3074453"/>
              <a:gd name="connsiteX4" fmla="*/ 0 w 3830732"/>
              <a:gd name="connsiteY4" fmla="*/ 2511846 h 3074453"/>
              <a:gd name="connsiteX5" fmla="*/ 0 w 3830732"/>
              <a:gd name="connsiteY5" fmla="*/ 0 h 3074453"/>
              <a:gd name="connsiteX0" fmla="*/ 0 w 3981446"/>
              <a:gd name="connsiteY0" fmla="*/ 0 h 3074453"/>
              <a:gd name="connsiteX1" fmla="*/ 3602516 w 3981446"/>
              <a:gd name="connsiteY1" fmla="*/ 0 h 3074453"/>
              <a:gd name="connsiteX2" fmla="*/ 3227942 w 3981446"/>
              <a:gd name="connsiteY2" fmla="*/ 1641513 h 3074453"/>
              <a:gd name="connsiteX3" fmla="*/ 1322024 w 3981446"/>
              <a:gd name="connsiteY3" fmla="*/ 3040656 h 3074453"/>
              <a:gd name="connsiteX4" fmla="*/ 0 w 3981446"/>
              <a:gd name="connsiteY4" fmla="*/ 2511846 h 3074453"/>
              <a:gd name="connsiteX5" fmla="*/ 0 w 3981446"/>
              <a:gd name="connsiteY5" fmla="*/ 0 h 3074453"/>
              <a:gd name="connsiteX0" fmla="*/ 0 w 4053696"/>
              <a:gd name="connsiteY0" fmla="*/ 0 h 3074453"/>
              <a:gd name="connsiteX1" fmla="*/ 3602516 w 4053696"/>
              <a:gd name="connsiteY1" fmla="*/ 0 h 3074453"/>
              <a:gd name="connsiteX2" fmla="*/ 3227942 w 4053696"/>
              <a:gd name="connsiteY2" fmla="*/ 1641513 h 3074453"/>
              <a:gd name="connsiteX3" fmla="*/ 1322024 w 4053696"/>
              <a:gd name="connsiteY3" fmla="*/ 3040656 h 3074453"/>
              <a:gd name="connsiteX4" fmla="*/ 0 w 4053696"/>
              <a:gd name="connsiteY4" fmla="*/ 2511846 h 3074453"/>
              <a:gd name="connsiteX5" fmla="*/ 0 w 4053696"/>
              <a:gd name="connsiteY5" fmla="*/ 0 h 3074453"/>
              <a:gd name="connsiteX0" fmla="*/ 0 w 3920314"/>
              <a:gd name="connsiteY0" fmla="*/ 0 h 3074453"/>
              <a:gd name="connsiteX1" fmla="*/ 3602516 w 3920314"/>
              <a:gd name="connsiteY1" fmla="*/ 0 h 3074453"/>
              <a:gd name="connsiteX2" fmla="*/ 3227942 w 3920314"/>
              <a:gd name="connsiteY2" fmla="*/ 1641513 h 3074453"/>
              <a:gd name="connsiteX3" fmla="*/ 1322024 w 3920314"/>
              <a:gd name="connsiteY3" fmla="*/ 3040656 h 3074453"/>
              <a:gd name="connsiteX4" fmla="*/ 0 w 3920314"/>
              <a:gd name="connsiteY4" fmla="*/ 2511846 h 3074453"/>
              <a:gd name="connsiteX5" fmla="*/ 0 w 3920314"/>
              <a:gd name="connsiteY5" fmla="*/ 0 h 3074453"/>
              <a:gd name="connsiteX0" fmla="*/ 0 w 3901764"/>
              <a:gd name="connsiteY0" fmla="*/ 0 h 3074453"/>
              <a:gd name="connsiteX1" fmla="*/ 3602516 w 3901764"/>
              <a:gd name="connsiteY1" fmla="*/ 0 h 3074453"/>
              <a:gd name="connsiteX2" fmla="*/ 3227942 w 3901764"/>
              <a:gd name="connsiteY2" fmla="*/ 1641513 h 3074453"/>
              <a:gd name="connsiteX3" fmla="*/ 1322024 w 3901764"/>
              <a:gd name="connsiteY3" fmla="*/ 3040656 h 3074453"/>
              <a:gd name="connsiteX4" fmla="*/ 0 w 3901764"/>
              <a:gd name="connsiteY4" fmla="*/ 2511846 h 3074453"/>
              <a:gd name="connsiteX5" fmla="*/ 0 w 3901764"/>
              <a:gd name="connsiteY5" fmla="*/ 0 h 3074453"/>
              <a:gd name="connsiteX0" fmla="*/ 0 w 3620959"/>
              <a:gd name="connsiteY0" fmla="*/ 0 h 3059638"/>
              <a:gd name="connsiteX1" fmla="*/ 3602516 w 3620959"/>
              <a:gd name="connsiteY1" fmla="*/ 0 h 3059638"/>
              <a:gd name="connsiteX2" fmla="*/ 2104221 w 3620959"/>
              <a:gd name="connsiteY2" fmla="*/ 1972019 h 3059638"/>
              <a:gd name="connsiteX3" fmla="*/ 1322024 w 3620959"/>
              <a:gd name="connsiteY3" fmla="*/ 3040656 h 3059638"/>
              <a:gd name="connsiteX4" fmla="*/ 0 w 3620959"/>
              <a:gd name="connsiteY4" fmla="*/ 2511846 h 3059638"/>
              <a:gd name="connsiteX5" fmla="*/ 0 w 3620959"/>
              <a:gd name="connsiteY5" fmla="*/ 0 h 3059638"/>
              <a:gd name="connsiteX0" fmla="*/ 0 w 3663778"/>
              <a:gd name="connsiteY0" fmla="*/ 0 h 3060801"/>
              <a:gd name="connsiteX1" fmla="*/ 3602516 w 3663778"/>
              <a:gd name="connsiteY1" fmla="*/ 0 h 3060801"/>
              <a:gd name="connsiteX2" fmla="*/ 2622014 w 3663778"/>
              <a:gd name="connsiteY2" fmla="*/ 1949985 h 3060801"/>
              <a:gd name="connsiteX3" fmla="*/ 1322024 w 3663778"/>
              <a:gd name="connsiteY3" fmla="*/ 3040656 h 3060801"/>
              <a:gd name="connsiteX4" fmla="*/ 0 w 3663778"/>
              <a:gd name="connsiteY4" fmla="*/ 2511846 h 3060801"/>
              <a:gd name="connsiteX5" fmla="*/ 0 w 3663778"/>
              <a:gd name="connsiteY5" fmla="*/ 0 h 3060801"/>
              <a:gd name="connsiteX0" fmla="*/ 0 w 3636181"/>
              <a:gd name="connsiteY0" fmla="*/ 0 h 3060801"/>
              <a:gd name="connsiteX1" fmla="*/ 3602516 w 3636181"/>
              <a:gd name="connsiteY1" fmla="*/ 0 h 3060801"/>
              <a:gd name="connsiteX2" fmla="*/ 2622014 w 3636181"/>
              <a:gd name="connsiteY2" fmla="*/ 1949985 h 3060801"/>
              <a:gd name="connsiteX3" fmla="*/ 1322024 w 3636181"/>
              <a:gd name="connsiteY3" fmla="*/ 3040656 h 3060801"/>
              <a:gd name="connsiteX4" fmla="*/ 0 w 3636181"/>
              <a:gd name="connsiteY4" fmla="*/ 2511846 h 3060801"/>
              <a:gd name="connsiteX5" fmla="*/ 0 w 3636181"/>
              <a:gd name="connsiteY5" fmla="*/ 0 h 3060801"/>
              <a:gd name="connsiteX0" fmla="*/ 0 w 3474740"/>
              <a:gd name="connsiteY0" fmla="*/ 0 h 3060801"/>
              <a:gd name="connsiteX1" fmla="*/ 3459297 w 3474740"/>
              <a:gd name="connsiteY1" fmla="*/ 11017 h 3060801"/>
              <a:gd name="connsiteX2" fmla="*/ 2622014 w 3474740"/>
              <a:gd name="connsiteY2" fmla="*/ 1949985 h 3060801"/>
              <a:gd name="connsiteX3" fmla="*/ 1322024 w 3474740"/>
              <a:gd name="connsiteY3" fmla="*/ 3040656 h 3060801"/>
              <a:gd name="connsiteX4" fmla="*/ 0 w 3474740"/>
              <a:gd name="connsiteY4" fmla="*/ 2511846 h 3060801"/>
              <a:gd name="connsiteX5" fmla="*/ 0 w 3474740"/>
              <a:gd name="connsiteY5" fmla="*/ 0 h 3060801"/>
              <a:gd name="connsiteX0" fmla="*/ 0 w 3545824"/>
              <a:gd name="connsiteY0" fmla="*/ 0 h 3060801"/>
              <a:gd name="connsiteX1" fmla="*/ 3459297 w 3545824"/>
              <a:gd name="connsiteY1" fmla="*/ 11017 h 3060801"/>
              <a:gd name="connsiteX2" fmla="*/ 2622014 w 3545824"/>
              <a:gd name="connsiteY2" fmla="*/ 1949985 h 3060801"/>
              <a:gd name="connsiteX3" fmla="*/ 1322024 w 3545824"/>
              <a:gd name="connsiteY3" fmla="*/ 3040656 h 3060801"/>
              <a:gd name="connsiteX4" fmla="*/ 0 w 3545824"/>
              <a:gd name="connsiteY4" fmla="*/ 2511846 h 3060801"/>
              <a:gd name="connsiteX5" fmla="*/ 0 w 3545824"/>
              <a:gd name="connsiteY5" fmla="*/ 0 h 3060801"/>
              <a:gd name="connsiteX0" fmla="*/ 0 w 3545824"/>
              <a:gd name="connsiteY0" fmla="*/ 0 h 3091988"/>
              <a:gd name="connsiteX1" fmla="*/ 3459297 w 3545824"/>
              <a:gd name="connsiteY1" fmla="*/ 11017 h 3091988"/>
              <a:gd name="connsiteX2" fmla="*/ 2622014 w 3545824"/>
              <a:gd name="connsiteY2" fmla="*/ 1949985 h 3091988"/>
              <a:gd name="connsiteX3" fmla="*/ 1322024 w 3545824"/>
              <a:gd name="connsiteY3" fmla="*/ 3040656 h 3091988"/>
              <a:gd name="connsiteX4" fmla="*/ 0 w 3545824"/>
              <a:gd name="connsiteY4" fmla="*/ 2511846 h 3091988"/>
              <a:gd name="connsiteX5" fmla="*/ 0 w 3545824"/>
              <a:gd name="connsiteY5" fmla="*/ 0 h 3091988"/>
              <a:gd name="connsiteX0" fmla="*/ 0 w 3474484"/>
              <a:gd name="connsiteY0" fmla="*/ 0 h 3060709"/>
              <a:gd name="connsiteX1" fmla="*/ 3459297 w 3474484"/>
              <a:gd name="connsiteY1" fmla="*/ 11017 h 3060709"/>
              <a:gd name="connsiteX2" fmla="*/ 2622014 w 3474484"/>
              <a:gd name="connsiteY2" fmla="*/ 1949985 h 3060709"/>
              <a:gd name="connsiteX3" fmla="*/ 1395454 w 3474484"/>
              <a:gd name="connsiteY3" fmla="*/ 3005698 h 3060709"/>
              <a:gd name="connsiteX4" fmla="*/ 0 w 3474484"/>
              <a:gd name="connsiteY4" fmla="*/ 2511846 h 3060709"/>
              <a:gd name="connsiteX5" fmla="*/ 0 w 3474484"/>
              <a:gd name="connsiteY5" fmla="*/ 0 h 3060709"/>
              <a:gd name="connsiteX0" fmla="*/ 0 w 3485931"/>
              <a:gd name="connsiteY0" fmla="*/ 0 h 3060709"/>
              <a:gd name="connsiteX1" fmla="*/ 3459297 w 3485931"/>
              <a:gd name="connsiteY1" fmla="*/ 11017 h 3060709"/>
              <a:gd name="connsiteX2" fmla="*/ 2622014 w 3485931"/>
              <a:gd name="connsiteY2" fmla="*/ 1949985 h 3060709"/>
              <a:gd name="connsiteX3" fmla="*/ 1395454 w 3485931"/>
              <a:gd name="connsiteY3" fmla="*/ 3005698 h 3060709"/>
              <a:gd name="connsiteX4" fmla="*/ 0 w 3485931"/>
              <a:gd name="connsiteY4" fmla="*/ 2511846 h 3060709"/>
              <a:gd name="connsiteX5" fmla="*/ 0 w 3485931"/>
              <a:gd name="connsiteY5" fmla="*/ 0 h 3060709"/>
              <a:gd name="connsiteX0" fmla="*/ 0 w 3306949"/>
              <a:gd name="connsiteY0" fmla="*/ 0 h 3060709"/>
              <a:gd name="connsiteX1" fmla="*/ 3287961 w 3306949"/>
              <a:gd name="connsiteY1" fmla="*/ 22670 h 3060709"/>
              <a:gd name="connsiteX2" fmla="*/ 2622014 w 3306949"/>
              <a:gd name="connsiteY2" fmla="*/ 1949985 h 3060709"/>
              <a:gd name="connsiteX3" fmla="*/ 1395454 w 3306949"/>
              <a:gd name="connsiteY3" fmla="*/ 3005698 h 3060709"/>
              <a:gd name="connsiteX4" fmla="*/ 0 w 3306949"/>
              <a:gd name="connsiteY4" fmla="*/ 2511846 h 3060709"/>
              <a:gd name="connsiteX5" fmla="*/ 0 w 3306949"/>
              <a:gd name="connsiteY5" fmla="*/ 0 h 3060709"/>
              <a:gd name="connsiteX0" fmla="*/ 0 w 3516473"/>
              <a:gd name="connsiteY0" fmla="*/ 0 h 3060709"/>
              <a:gd name="connsiteX1" fmla="*/ 3287961 w 3516473"/>
              <a:gd name="connsiteY1" fmla="*/ 22670 h 3060709"/>
              <a:gd name="connsiteX2" fmla="*/ 2622014 w 3516473"/>
              <a:gd name="connsiteY2" fmla="*/ 1949985 h 3060709"/>
              <a:gd name="connsiteX3" fmla="*/ 1395454 w 3516473"/>
              <a:gd name="connsiteY3" fmla="*/ 3005698 h 3060709"/>
              <a:gd name="connsiteX4" fmla="*/ 0 w 3516473"/>
              <a:gd name="connsiteY4" fmla="*/ 2511846 h 3060709"/>
              <a:gd name="connsiteX5" fmla="*/ 0 w 3516473"/>
              <a:gd name="connsiteY5" fmla="*/ 0 h 3060709"/>
              <a:gd name="connsiteX0" fmla="*/ 0 w 3550580"/>
              <a:gd name="connsiteY0" fmla="*/ 0 h 3060709"/>
              <a:gd name="connsiteX1" fmla="*/ 3287961 w 3550580"/>
              <a:gd name="connsiteY1" fmla="*/ 22670 h 3060709"/>
              <a:gd name="connsiteX2" fmla="*/ 2622014 w 3550580"/>
              <a:gd name="connsiteY2" fmla="*/ 1949985 h 3060709"/>
              <a:gd name="connsiteX3" fmla="*/ 1395454 w 3550580"/>
              <a:gd name="connsiteY3" fmla="*/ 3005698 h 3060709"/>
              <a:gd name="connsiteX4" fmla="*/ 0 w 3550580"/>
              <a:gd name="connsiteY4" fmla="*/ 2511846 h 3060709"/>
              <a:gd name="connsiteX5" fmla="*/ 0 w 3550580"/>
              <a:gd name="connsiteY5" fmla="*/ 0 h 3060709"/>
              <a:gd name="connsiteX0" fmla="*/ 0 w 3554630"/>
              <a:gd name="connsiteY0" fmla="*/ 0 h 3060709"/>
              <a:gd name="connsiteX1" fmla="*/ 3287961 w 3554630"/>
              <a:gd name="connsiteY1" fmla="*/ 22670 h 3060709"/>
              <a:gd name="connsiteX2" fmla="*/ 2622014 w 3554630"/>
              <a:gd name="connsiteY2" fmla="*/ 1949985 h 3060709"/>
              <a:gd name="connsiteX3" fmla="*/ 1395454 w 3554630"/>
              <a:gd name="connsiteY3" fmla="*/ 3005698 h 3060709"/>
              <a:gd name="connsiteX4" fmla="*/ 0 w 3554630"/>
              <a:gd name="connsiteY4" fmla="*/ 2511846 h 3060709"/>
              <a:gd name="connsiteX5" fmla="*/ 0 w 3554630"/>
              <a:gd name="connsiteY5" fmla="*/ 0 h 306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4630" h="3060709">
                <a:moveTo>
                  <a:pt x="0" y="0"/>
                </a:moveTo>
                <a:lnTo>
                  <a:pt x="3287961" y="22670"/>
                </a:lnTo>
                <a:cubicBezTo>
                  <a:pt x="3970269" y="952609"/>
                  <a:pt x="3194434" y="1767432"/>
                  <a:pt x="2622014" y="1949985"/>
                </a:cubicBezTo>
                <a:cubicBezTo>
                  <a:pt x="2049594" y="2132538"/>
                  <a:pt x="1909574" y="2823920"/>
                  <a:pt x="1395454" y="3005698"/>
                </a:cubicBezTo>
                <a:cubicBezTo>
                  <a:pt x="881334" y="3187476"/>
                  <a:pt x="71609" y="2891928"/>
                  <a:pt x="0" y="2511846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302" r="-120742"/>
            </a:stretch>
          </a:blipFill>
          <a:ln>
            <a:noFill/>
          </a:ln>
          <a:effectLst>
            <a:innerShdw blurRad="673100">
              <a:srgbClr val="00C4F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4947294" y="1112579"/>
            <a:ext cx="220284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3800" b="1" dirty="0">
                <a:gradFill>
                  <a:gsLst>
                    <a:gs pos="27000">
                      <a:srgbClr val="008BC5"/>
                    </a:gs>
                    <a:gs pos="100000">
                      <a:srgbClr val="1130A1"/>
                    </a:gs>
                  </a:gsLst>
                  <a:lin ang="27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02</a:t>
            </a:r>
            <a:endParaRPr lang="zh-CN" altLang="en-US" sz="13800" b="1" dirty="0">
              <a:gradFill>
                <a:gsLst>
                  <a:gs pos="27000">
                    <a:srgbClr val="008BC5"/>
                  </a:gs>
                  <a:gs pos="100000">
                    <a:srgbClr val="1130A1"/>
                  </a:gs>
                </a:gsLst>
                <a:lin ang="27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633523" y="3295571"/>
            <a:ext cx="29546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会场部分</a:t>
            </a: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72" b="15067"/>
          <a:stretch/>
        </p:blipFill>
        <p:spPr>
          <a:xfrm>
            <a:off x="0" y="22671"/>
            <a:ext cx="3337901" cy="2459272"/>
          </a:xfrm>
          <a:prstGeom prst="rect">
            <a:avLst/>
          </a:prstGeom>
          <a:effectLst>
            <a:outerShdw blurRad="190500" dist="63500" dir="10800000" algn="r" rotWithShape="0">
              <a:prstClr val="black">
                <a:alpha val="15000"/>
              </a:prstClr>
            </a:outerShdw>
          </a:effectLst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3" t="15582" r="-181" b="-515"/>
          <a:stretch/>
        </p:blipFill>
        <p:spPr>
          <a:xfrm>
            <a:off x="8914586" y="4455887"/>
            <a:ext cx="3315495" cy="2442764"/>
          </a:xfrm>
          <a:prstGeom prst="rect">
            <a:avLst/>
          </a:prstGeom>
          <a:effectLst>
            <a:outerShdw blurRad="190500" dist="63500" dir="10800000" algn="r" rotWithShape="0">
              <a:prstClr val="black">
                <a:alpha val="15000"/>
              </a:prstClr>
            </a:outerShdw>
          </a:effectLst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9611">
            <a:off x="8413575" y="4459998"/>
            <a:ext cx="4622124" cy="2645657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41455">
            <a:off x="-700729" y="-215991"/>
            <a:ext cx="4808176" cy="2752151"/>
          </a:xfrm>
          <a:prstGeom prst="rect">
            <a:avLst/>
          </a:prstGeom>
        </p:spPr>
      </p:pic>
      <p:sp>
        <p:nvSpPr>
          <p:cNvPr id="53" name="文本框 52"/>
          <p:cNvSpPr txBox="1"/>
          <p:nvPr/>
        </p:nvSpPr>
        <p:spPr>
          <a:xfrm>
            <a:off x="7016572" y="2768086"/>
            <a:ext cx="762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 b="1" dirty="0">
                <a:gradFill>
                  <a:gsLst>
                    <a:gs pos="27000">
                      <a:srgbClr val="008BC5"/>
                    </a:gs>
                    <a:gs pos="100000">
                      <a:srgbClr val="1130A1"/>
                    </a:gs>
                  </a:gsLst>
                  <a:lin ang="27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PART</a:t>
            </a:r>
            <a:endParaRPr lang="zh-CN" altLang="en-US" sz="1600" b="1" dirty="0">
              <a:gradFill>
                <a:gsLst>
                  <a:gs pos="27000">
                    <a:srgbClr val="008BC5"/>
                  </a:gs>
                  <a:gs pos="100000">
                    <a:srgbClr val="1130A1"/>
                  </a:gs>
                </a:gsLst>
                <a:lin ang="27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4886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1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F1E7EACA-7146-48D1-8969-359D01050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764" y="0"/>
            <a:ext cx="9104471" cy="682835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B6F42A6-991A-4BD6-B4BA-314B5C4F68B7}"/>
              </a:ext>
            </a:extLst>
          </p:cNvPr>
          <p:cNvSpPr/>
          <p:nvPr/>
        </p:nvSpPr>
        <p:spPr>
          <a:xfrm>
            <a:off x="6307930" y="1114425"/>
            <a:ext cx="2271714" cy="1943100"/>
          </a:xfrm>
          <a:prstGeom prst="rect">
            <a:avLst/>
          </a:prstGeom>
          <a:solidFill>
            <a:srgbClr val="5B9BD5">
              <a:alpha val="6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层多功能厅</a:t>
            </a:r>
          </a:p>
        </p:txBody>
      </p:sp>
    </p:spTree>
    <p:extLst>
      <p:ext uri="{BB962C8B-B14F-4D97-AF65-F5344CB8AC3E}">
        <p14:creationId xmlns:p14="http://schemas.microsoft.com/office/powerpoint/2010/main" val="74314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E02602F-2752-493E-BEF4-8E5851174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49" y="570427"/>
            <a:ext cx="10138413" cy="570285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F20E6A1-1E30-42E0-B01E-817F7BF6EF68}"/>
              </a:ext>
            </a:extLst>
          </p:cNvPr>
          <p:cNvSpPr txBox="1"/>
          <p:nvPr/>
        </p:nvSpPr>
        <p:spPr>
          <a:xfrm>
            <a:off x="1403592" y="4866874"/>
            <a:ext cx="30469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多功能厅：长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25m*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宽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18m*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4m</a:t>
            </a:r>
          </a:p>
          <a:p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排摆台：沙发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茶几，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个座位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后面区摆台：课桌式，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个座位</a:t>
            </a:r>
          </a:p>
        </p:txBody>
      </p:sp>
    </p:spTree>
    <p:extLst>
      <p:ext uri="{BB962C8B-B14F-4D97-AF65-F5344CB8AC3E}">
        <p14:creationId xmlns:p14="http://schemas.microsoft.com/office/powerpoint/2010/main" val="266659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6973CAB-411E-9541-932B-73DB2CF7F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67" y="505669"/>
            <a:ext cx="10394065" cy="584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1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7C73679-ED0D-D746-9781-AE4414380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" y="628650"/>
            <a:ext cx="99568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0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1A0097A-0F5E-8E48-A493-9EB37FF17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72" y="795528"/>
            <a:ext cx="9363456" cy="526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51AA8CD-B649-40E2-9A63-E412B11C7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597" y="983610"/>
            <a:ext cx="9706045" cy="545964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A4E00E1-9595-403E-99B7-7C31907DEE9B}"/>
              </a:ext>
            </a:extLst>
          </p:cNvPr>
          <p:cNvSpPr txBox="1"/>
          <p:nvPr/>
        </p:nvSpPr>
        <p:spPr>
          <a:xfrm>
            <a:off x="3371797" y="248664"/>
            <a:ext cx="5105401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屏幕使用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-1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7F057E3-EF22-40DC-B394-C88DCB9C6516}"/>
              </a:ext>
            </a:extLst>
          </p:cNvPr>
          <p:cNvSpPr txBox="1"/>
          <p:nvPr/>
        </p:nvSpPr>
        <p:spPr>
          <a:xfrm>
            <a:off x="8694011" y="675833"/>
            <a:ext cx="2171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通屏弧形屏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14m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3.5m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600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438BC65-B139-45C4-BE9B-56EAEF610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000" y="1077054"/>
            <a:ext cx="9610000" cy="540562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788B050-A1C0-4566-B006-6B94A2A13C03}"/>
              </a:ext>
            </a:extLst>
          </p:cNvPr>
          <p:cNvSpPr txBox="1"/>
          <p:nvPr/>
        </p:nvSpPr>
        <p:spPr>
          <a:xfrm>
            <a:off x="3264641" y="261019"/>
            <a:ext cx="5105401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屏幕使用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-2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2772BD1-A1AE-4DD5-9615-0C0B42BCCA52}"/>
              </a:ext>
            </a:extLst>
          </p:cNvPr>
          <p:cNvSpPr txBox="1"/>
          <p:nvPr/>
        </p:nvSpPr>
        <p:spPr>
          <a:xfrm>
            <a:off x="8722225" y="569600"/>
            <a:ext cx="2700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LED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6.5m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3.5m</a:t>
            </a:r>
          </a:p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两侧背板：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3.75m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3.5m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636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ECC53A8-0DA3-4F81-81F4-795226B73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65" y="996186"/>
            <a:ext cx="9817270" cy="552221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F700387-8BCD-4425-AEBE-595C5F4CFAAC}"/>
              </a:ext>
            </a:extLst>
          </p:cNvPr>
          <p:cNvSpPr txBox="1"/>
          <p:nvPr/>
        </p:nvSpPr>
        <p:spPr>
          <a:xfrm>
            <a:off x="3264641" y="261019"/>
            <a:ext cx="5105401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屏幕使用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-3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20F72D8-A0E9-4F4D-972F-90C1B2A40F22}"/>
              </a:ext>
            </a:extLst>
          </p:cNvPr>
          <p:cNvSpPr txBox="1"/>
          <p:nvPr/>
        </p:nvSpPr>
        <p:spPr>
          <a:xfrm>
            <a:off x="8946941" y="472966"/>
            <a:ext cx="2057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中间背板：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7m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3.5m</a:t>
            </a:r>
          </a:p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两侧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LED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4.5m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3.5m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632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3"/>
          <p:cNvSpPr/>
          <p:nvPr/>
        </p:nvSpPr>
        <p:spPr>
          <a:xfrm>
            <a:off x="8846043" y="1"/>
            <a:ext cx="3345957" cy="1774093"/>
          </a:xfrm>
          <a:custGeom>
            <a:avLst/>
            <a:gdLst>
              <a:gd name="connsiteX0" fmla="*/ 0 w 3913414"/>
              <a:gd name="connsiteY0" fmla="*/ 0 h 1226967"/>
              <a:gd name="connsiteX1" fmla="*/ 3913414 w 3913414"/>
              <a:gd name="connsiteY1" fmla="*/ 0 h 1226967"/>
              <a:gd name="connsiteX2" fmla="*/ 3913414 w 3913414"/>
              <a:gd name="connsiteY2" fmla="*/ 1226967 h 1226967"/>
              <a:gd name="connsiteX3" fmla="*/ 0 w 3913414"/>
              <a:gd name="connsiteY3" fmla="*/ 1226967 h 1226967"/>
              <a:gd name="connsiteX4" fmla="*/ 0 w 3913414"/>
              <a:gd name="connsiteY4" fmla="*/ 0 h 1226967"/>
              <a:gd name="connsiteX0" fmla="*/ 0 w 3913414"/>
              <a:gd name="connsiteY0" fmla="*/ 0 h 2108710"/>
              <a:gd name="connsiteX1" fmla="*/ 3913414 w 3913414"/>
              <a:gd name="connsiteY1" fmla="*/ 0 h 2108710"/>
              <a:gd name="connsiteX2" fmla="*/ 3913414 w 3913414"/>
              <a:gd name="connsiteY2" fmla="*/ 1226967 h 2108710"/>
              <a:gd name="connsiteX3" fmla="*/ 1338943 w 3913414"/>
              <a:gd name="connsiteY3" fmla="*/ 2108710 h 2108710"/>
              <a:gd name="connsiteX4" fmla="*/ 0 w 3913414"/>
              <a:gd name="connsiteY4" fmla="*/ 0 h 2108710"/>
              <a:gd name="connsiteX0" fmla="*/ 95656 w 4009070"/>
              <a:gd name="connsiteY0" fmla="*/ 0 h 2144039"/>
              <a:gd name="connsiteX1" fmla="*/ 4009070 w 4009070"/>
              <a:gd name="connsiteY1" fmla="*/ 0 h 2144039"/>
              <a:gd name="connsiteX2" fmla="*/ 4009070 w 4009070"/>
              <a:gd name="connsiteY2" fmla="*/ 1226967 h 2144039"/>
              <a:gd name="connsiteX3" fmla="*/ 1434599 w 4009070"/>
              <a:gd name="connsiteY3" fmla="*/ 2108710 h 2144039"/>
              <a:gd name="connsiteX4" fmla="*/ 95656 w 4009070"/>
              <a:gd name="connsiteY4" fmla="*/ 0 h 2144039"/>
              <a:gd name="connsiteX0" fmla="*/ 99754 w 4013168"/>
              <a:gd name="connsiteY0" fmla="*/ 0 h 2108735"/>
              <a:gd name="connsiteX1" fmla="*/ 4013168 w 4013168"/>
              <a:gd name="connsiteY1" fmla="*/ 0 h 2108735"/>
              <a:gd name="connsiteX2" fmla="*/ 4013168 w 4013168"/>
              <a:gd name="connsiteY2" fmla="*/ 1226967 h 2108735"/>
              <a:gd name="connsiteX3" fmla="*/ 1438697 w 4013168"/>
              <a:gd name="connsiteY3" fmla="*/ 2108710 h 2108735"/>
              <a:gd name="connsiteX4" fmla="*/ 99754 w 4013168"/>
              <a:gd name="connsiteY4" fmla="*/ 0 h 2108735"/>
              <a:gd name="connsiteX0" fmla="*/ 93719 w 4007133"/>
              <a:gd name="connsiteY0" fmla="*/ 0 h 2120568"/>
              <a:gd name="connsiteX1" fmla="*/ 4007133 w 4007133"/>
              <a:gd name="connsiteY1" fmla="*/ 0 h 2120568"/>
              <a:gd name="connsiteX2" fmla="*/ 4007133 w 4007133"/>
              <a:gd name="connsiteY2" fmla="*/ 1226967 h 2120568"/>
              <a:gd name="connsiteX3" fmla="*/ 1432662 w 4007133"/>
              <a:gd name="connsiteY3" fmla="*/ 2108710 h 2120568"/>
              <a:gd name="connsiteX4" fmla="*/ 93719 w 4007133"/>
              <a:gd name="connsiteY4" fmla="*/ 0 h 2120568"/>
              <a:gd name="connsiteX0" fmla="*/ 67969 w 3981383"/>
              <a:gd name="connsiteY0" fmla="*/ 0 h 2120568"/>
              <a:gd name="connsiteX1" fmla="*/ 3981383 w 3981383"/>
              <a:gd name="connsiteY1" fmla="*/ 0 h 2120568"/>
              <a:gd name="connsiteX2" fmla="*/ 3981383 w 3981383"/>
              <a:gd name="connsiteY2" fmla="*/ 1226967 h 2120568"/>
              <a:gd name="connsiteX3" fmla="*/ 1406912 w 3981383"/>
              <a:gd name="connsiteY3" fmla="*/ 2108710 h 2120568"/>
              <a:gd name="connsiteX4" fmla="*/ 67969 w 3981383"/>
              <a:gd name="connsiteY4" fmla="*/ 0 h 2120568"/>
              <a:gd name="connsiteX0" fmla="*/ 73775 w 3987189"/>
              <a:gd name="connsiteY0" fmla="*/ 0 h 2109518"/>
              <a:gd name="connsiteX1" fmla="*/ 3987189 w 3987189"/>
              <a:gd name="connsiteY1" fmla="*/ 0 h 2109518"/>
              <a:gd name="connsiteX2" fmla="*/ 3987189 w 3987189"/>
              <a:gd name="connsiteY2" fmla="*/ 1226967 h 2109518"/>
              <a:gd name="connsiteX3" fmla="*/ 1412718 w 3987189"/>
              <a:gd name="connsiteY3" fmla="*/ 2108710 h 2109518"/>
              <a:gd name="connsiteX4" fmla="*/ 73775 w 3987189"/>
              <a:gd name="connsiteY4" fmla="*/ 0 h 2109518"/>
              <a:gd name="connsiteX0" fmla="*/ 92245 w 4005659"/>
              <a:gd name="connsiteY0" fmla="*/ 0 h 2123880"/>
              <a:gd name="connsiteX1" fmla="*/ 4005659 w 4005659"/>
              <a:gd name="connsiteY1" fmla="*/ 0 h 2123880"/>
              <a:gd name="connsiteX2" fmla="*/ 4005659 w 4005659"/>
              <a:gd name="connsiteY2" fmla="*/ 1226967 h 2123880"/>
              <a:gd name="connsiteX3" fmla="*/ 1431188 w 4005659"/>
              <a:gd name="connsiteY3" fmla="*/ 2108710 h 2123880"/>
              <a:gd name="connsiteX4" fmla="*/ 92245 w 4005659"/>
              <a:gd name="connsiteY4" fmla="*/ 0 h 212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5659" h="2123880">
                <a:moveTo>
                  <a:pt x="92245" y="0"/>
                </a:moveTo>
                <a:lnTo>
                  <a:pt x="4005659" y="0"/>
                </a:lnTo>
                <a:lnTo>
                  <a:pt x="4005659" y="1226967"/>
                </a:lnTo>
                <a:cubicBezTo>
                  <a:pt x="3576581" y="1578419"/>
                  <a:pt x="2442653" y="2231561"/>
                  <a:pt x="1431188" y="2108710"/>
                </a:cubicBezTo>
                <a:cubicBezTo>
                  <a:pt x="419723" y="1985859"/>
                  <a:pt x="-255192" y="922952"/>
                  <a:pt x="92245" y="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4"/>
          <p:cNvSpPr/>
          <p:nvPr/>
        </p:nvSpPr>
        <p:spPr>
          <a:xfrm>
            <a:off x="50721" y="5234245"/>
            <a:ext cx="4416573" cy="1661591"/>
          </a:xfrm>
          <a:custGeom>
            <a:avLst/>
            <a:gdLst>
              <a:gd name="connsiteX0" fmla="*/ 0 w 5078185"/>
              <a:gd name="connsiteY0" fmla="*/ 0 h 1703349"/>
              <a:gd name="connsiteX1" fmla="*/ 5078185 w 5078185"/>
              <a:gd name="connsiteY1" fmla="*/ 0 h 1703349"/>
              <a:gd name="connsiteX2" fmla="*/ 5078185 w 5078185"/>
              <a:gd name="connsiteY2" fmla="*/ 1703349 h 1703349"/>
              <a:gd name="connsiteX3" fmla="*/ 0 w 5078185"/>
              <a:gd name="connsiteY3" fmla="*/ 1703349 h 1703349"/>
              <a:gd name="connsiteX4" fmla="*/ 0 w 5078185"/>
              <a:gd name="connsiteY4" fmla="*/ 0 h 1703349"/>
              <a:gd name="connsiteX0" fmla="*/ 1159329 w 5078185"/>
              <a:gd name="connsiteY0" fmla="*/ 898072 h 1703349"/>
              <a:gd name="connsiteX1" fmla="*/ 5078185 w 5078185"/>
              <a:gd name="connsiteY1" fmla="*/ 0 h 1703349"/>
              <a:gd name="connsiteX2" fmla="*/ 5078185 w 5078185"/>
              <a:gd name="connsiteY2" fmla="*/ 1703349 h 1703349"/>
              <a:gd name="connsiteX3" fmla="*/ 0 w 5078185"/>
              <a:gd name="connsiteY3" fmla="*/ 1703349 h 1703349"/>
              <a:gd name="connsiteX4" fmla="*/ 1159329 w 5078185"/>
              <a:gd name="connsiteY4" fmla="*/ 898072 h 1703349"/>
              <a:gd name="connsiteX0" fmla="*/ 979714 w 5078185"/>
              <a:gd name="connsiteY0" fmla="*/ 0 h 1784991"/>
              <a:gd name="connsiteX1" fmla="*/ 5078185 w 5078185"/>
              <a:gd name="connsiteY1" fmla="*/ 81642 h 1784991"/>
              <a:gd name="connsiteX2" fmla="*/ 5078185 w 5078185"/>
              <a:gd name="connsiteY2" fmla="*/ 1784991 h 1784991"/>
              <a:gd name="connsiteX3" fmla="*/ 0 w 5078185"/>
              <a:gd name="connsiteY3" fmla="*/ 1784991 h 1784991"/>
              <a:gd name="connsiteX4" fmla="*/ 979714 w 5078185"/>
              <a:gd name="connsiteY4" fmla="*/ 0 h 1784991"/>
              <a:gd name="connsiteX0" fmla="*/ 1234249 w 5332720"/>
              <a:gd name="connsiteY0" fmla="*/ 180780 h 1965771"/>
              <a:gd name="connsiteX1" fmla="*/ 5332720 w 5332720"/>
              <a:gd name="connsiteY1" fmla="*/ 262422 h 1965771"/>
              <a:gd name="connsiteX2" fmla="*/ 5332720 w 5332720"/>
              <a:gd name="connsiteY2" fmla="*/ 1965771 h 1965771"/>
              <a:gd name="connsiteX3" fmla="*/ 254535 w 5332720"/>
              <a:gd name="connsiteY3" fmla="*/ 1965771 h 1965771"/>
              <a:gd name="connsiteX4" fmla="*/ 1234249 w 5332720"/>
              <a:gd name="connsiteY4" fmla="*/ 180780 h 1965771"/>
              <a:gd name="connsiteX0" fmla="*/ 1201352 w 5299823"/>
              <a:gd name="connsiteY0" fmla="*/ 23282 h 1808273"/>
              <a:gd name="connsiteX1" fmla="*/ 3846580 w 5299823"/>
              <a:gd name="connsiteY1" fmla="*/ 856038 h 1808273"/>
              <a:gd name="connsiteX2" fmla="*/ 5299823 w 5299823"/>
              <a:gd name="connsiteY2" fmla="*/ 1808273 h 1808273"/>
              <a:gd name="connsiteX3" fmla="*/ 221638 w 5299823"/>
              <a:gd name="connsiteY3" fmla="*/ 1808273 h 1808273"/>
              <a:gd name="connsiteX4" fmla="*/ 1201352 w 5299823"/>
              <a:gd name="connsiteY4" fmla="*/ 23282 h 1808273"/>
              <a:gd name="connsiteX0" fmla="*/ 1201352 w 5299823"/>
              <a:gd name="connsiteY0" fmla="*/ 23835 h 1808826"/>
              <a:gd name="connsiteX1" fmla="*/ 3846580 w 5299823"/>
              <a:gd name="connsiteY1" fmla="*/ 856591 h 1808826"/>
              <a:gd name="connsiteX2" fmla="*/ 5299823 w 5299823"/>
              <a:gd name="connsiteY2" fmla="*/ 1808826 h 1808826"/>
              <a:gd name="connsiteX3" fmla="*/ 221638 w 5299823"/>
              <a:gd name="connsiteY3" fmla="*/ 1808826 h 1808826"/>
              <a:gd name="connsiteX4" fmla="*/ 1201352 w 5299823"/>
              <a:gd name="connsiteY4" fmla="*/ 23835 h 1808826"/>
              <a:gd name="connsiteX0" fmla="*/ 1192096 w 5290567"/>
              <a:gd name="connsiteY0" fmla="*/ 68197 h 1853188"/>
              <a:gd name="connsiteX1" fmla="*/ 3363796 w 5290567"/>
              <a:gd name="connsiteY1" fmla="*/ 525395 h 1853188"/>
              <a:gd name="connsiteX2" fmla="*/ 5290567 w 5290567"/>
              <a:gd name="connsiteY2" fmla="*/ 1853188 h 1853188"/>
              <a:gd name="connsiteX3" fmla="*/ 212382 w 5290567"/>
              <a:gd name="connsiteY3" fmla="*/ 1853188 h 1853188"/>
              <a:gd name="connsiteX4" fmla="*/ 1192096 w 5290567"/>
              <a:gd name="connsiteY4" fmla="*/ 68197 h 1853188"/>
              <a:gd name="connsiteX0" fmla="*/ 1192096 w 5290567"/>
              <a:gd name="connsiteY0" fmla="*/ 44457 h 1829448"/>
              <a:gd name="connsiteX1" fmla="*/ 3363796 w 5290567"/>
              <a:gd name="connsiteY1" fmla="*/ 501655 h 1829448"/>
              <a:gd name="connsiteX2" fmla="*/ 5290567 w 5290567"/>
              <a:gd name="connsiteY2" fmla="*/ 1829448 h 1829448"/>
              <a:gd name="connsiteX3" fmla="*/ 212382 w 5290567"/>
              <a:gd name="connsiteY3" fmla="*/ 1829448 h 1829448"/>
              <a:gd name="connsiteX4" fmla="*/ 1192096 w 5290567"/>
              <a:gd name="connsiteY4" fmla="*/ 44457 h 1829448"/>
              <a:gd name="connsiteX0" fmla="*/ 1240109 w 5338580"/>
              <a:gd name="connsiteY0" fmla="*/ 17238 h 1802229"/>
              <a:gd name="connsiteX1" fmla="*/ 3411809 w 5338580"/>
              <a:gd name="connsiteY1" fmla="*/ 474436 h 1802229"/>
              <a:gd name="connsiteX2" fmla="*/ 5338580 w 5338580"/>
              <a:gd name="connsiteY2" fmla="*/ 1802229 h 1802229"/>
              <a:gd name="connsiteX3" fmla="*/ 260395 w 5338580"/>
              <a:gd name="connsiteY3" fmla="*/ 1802229 h 1802229"/>
              <a:gd name="connsiteX4" fmla="*/ 1240109 w 5338580"/>
              <a:gd name="connsiteY4" fmla="*/ 17238 h 1802229"/>
              <a:gd name="connsiteX0" fmla="*/ 1811738 w 5257066"/>
              <a:gd name="connsiteY0" fmla="*/ 712917 h 1338580"/>
              <a:gd name="connsiteX1" fmla="*/ 3330295 w 5257066"/>
              <a:gd name="connsiteY1" fmla="*/ 10787 h 1338580"/>
              <a:gd name="connsiteX2" fmla="*/ 5257066 w 5257066"/>
              <a:gd name="connsiteY2" fmla="*/ 1338580 h 1338580"/>
              <a:gd name="connsiteX3" fmla="*/ 178881 w 5257066"/>
              <a:gd name="connsiteY3" fmla="*/ 1338580 h 1338580"/>
              <a:gd name="connsiteX4" fmla="*/ 1811738 w 5257066"/>
              <a:gd name="connsiteY4" fmla="*/ 712917 h 1338580"/>
              <a:gd name="connsiteX0" fmla="*/ 1562097 w 5285011"/>
              <a:gd name="connsiteY0" fmla="*/ 24595 h 1907558"/>
              <a:gd name="connsiteX1" fmla="*/ 3358240 w 5285011"/>
              <a:gd name="connsiteY1" fmla="*/ 579765 h 1907558"/>
              <a:gd name="connsiteX2" fmla="*/ 5285011 w 5285011"/>
              <a:gd name="connsiteY2" fmla="*/ 1907558 h 1907558"/>
              <a:gd name="connsiteX3" fmla="*/ 206826 w 5285011"/>
              <a:gd name="connsiteY3" fmla="*/ 1907558 h 1907558"/>
              <a:gd name="connsiteX4" fmla="*/ 1562097 w 5285011"/>
              <a:gd name="connsiteY4" fmla="*/ 24595 h 1907558"/>
              <a:gd name="connsiteX0" fmla="*/ 1355271 w 5078185"/>
              <a:gd name="connsiteY0" fmla="*/ 24595 h 1907558"/>
              <a:gd name="connsiteX1" fmla="*/ 3151414 w 5078185"/>
              <a:gd name="connsiteY1" fmla="*/ 579765 h 1907558"/>
              <a:gd name="connsiteX2" fmla="*/ 5078185 w 5078185"/>
              <a:gd name="connsiteY2" fmla="*/ 1907558 h 1907558"/>
              <a:gd name="connsiteX3" fmla="*/ 0 w 5078185"/>
              <a:gd name="connsiteY3" fmla="*/ 1907558 h 1907558"/>
              <a:gd name="connsiteX4" fmla="*/ 1355271 w 5078185"/>
              <a:gd name="connsiteY4" fmla="*/ 24595 h 1907558"/>
              <a:gd name="connsiteX0" fmla="*/ 1355271 w 5078185"/>
              <a:gd name="connsiteY0" fmla="*/ 24595 h 1907558"/>
              <a:gd name="connsiteX1" fmla="*/ 3151414 w 5078185"/>
              <a:gd name="connsiteY1" fmla="*/ 579765 h 1907558"/>
              <a:gd name="connsiteX2" fmla="*/ 5078185 w 5078185"/>
              <a:gd name="connsiteY2" fmla="*/ 1907558 h 1907558"/>
              <a:gd name="connsiteX3" fmla="*/ 0 w 5078185"/>
              <a:gd name="connsiteY3" fmla="*/ 1907558 h 1907558"/>
              <a:gd name="connsiteX4" fmla="*/ 1355271 w 5078185"/>
              <a:gd name="connsiteY4" fmla="*/ 24595 h 1907558"/>
              <a:gd name="connsiteX0" fmla="*/ 1355271 w 5078185"/>
              <a:gd name="connsiteY0" fmla="*/ 18504 h 1901467"/>
              <a:gd name="connsiteX1" fmla="*/ 3151414 w 5078185"/>
              <a:gd name="connsiteY1" fmla="*/ 573674 h 1901467"/>
              <a:gd name="connsiteX2" fmla="*/ 5078185 w 5078185"/>
              <a:gd name="connsiteY2" fmla="*/ 1901467 h 1901467"/>
              <a:gd name="connsiteX3" fmla="*/ 0 w 5078185"/>
              <a:gd name="connsiteY3" fmla="*/ 1901467 h 1901467"/>
              <a:gd name="connsiteX4" fmla="*/ 1355271 w 5078185"/>
              <a:gd name="connsiteY4" fmla="*/ 18504 h 1901467"/>
              <a:gd name="connsiteX0" fmla="*/ 1355271 w 5078185"/>
              <a:gd name="connsiteY0" fmla="*/ 46871 h 1929834"/>
              <a:gd name="connsiteX1" fmla="*/ 3396342 w 5078185"/>
              <a:gd name="connsiteY1" fmla="*/ 602041 h 1929834"/>
              <a:gd name="connsiteX2" fmla="*/ 5078185 w 5078185"/>
              <a:gd name="connsiteY2" fmla="*/ 1929834 h 1929834"/>
              <a:gd name="connsiteX3" fmla="*/ 0 w 5078185"/>
              <a:gd name="connsiteY3" fmla="*/ 1929834 h 1929834"/>
              <a:gd name="connsiteX4" fmla="*/ 1355271 w 5078185"/>
              <a:gd name="connsiteY4" fmla="*/ 46871 h 1929834"/>
              <a:gd name="connsiteX0" fmla="*/ 1355271 w 5078185"/>
              <a:gd name="connsiteY0" fmla="*/ 46871 h 1929834"/>
              <a:gd name="connsiteX1" fmla="*/ 3396342 w 5078185"/>
              <a:gd name="connsiteY1" fmla="*/ 602041 h 1929834"/>
              <a:gd name="connsiteX2" fmla="*/ 5078185 w 5078185"/>
              <a:gd name="connsiteY2" fmla="*/ 1929834 h 1929834"/>
              <a:gd name="connsiteX3" fmla="*/ 0 w 5078185"/>
              <a:gd name="connsiteY3" fmla="*/ 1929834 h 1929834"/>
              <a:gd name="connsiteX4" fmla="*/ 1355271 w 5078185"/>
              <a:gd name="connsiteY4" fmla="*/ 46871 h 1929834"/>
              <a:gd name="connsiteX0" fmla="*/ 1355271 w 5078185"/>
              <a:gd name="connsiteY0" fmla="*/ 40512 h 1923475"/>
              <a:gd name="connsiteX1" fmla="*/ 3396342 w 5078185"/>
              <a:gd name="connsiteY1" fmla="*/ 595682 h 1923475"/>
              <a:gd name="connsiteX2" fmla="*/ 5078185 w 5078185"/>
              <a:gd name="connsiteY2" fmla="*/ 1923475 h 1923475"/>
              <a:gd name="connsiteX3" fmla="*/ 0 w 5078185"/>
              <a:gd name="connsiteY3" fmla="*/ 1923475 h 1923475"/>
              <a:gd name="connsiteX4" fmla="*/ 1355271 w 5078185"/>
              <a:gd name="connsiteY4" fmla="*/ 40512 h 1923475"/>
              <a:gd name="connsiteX0" fmla="*/ 1355271 w 5078185"/>
              <a:gd name="connsiteY0" fmla="*/ 41216 h 1924179"/>
              <a:gd name="connsiteX1" fmla="*/ 3396342 w 5078185"/>
              <a:gd name="connsiteY1" fmla="*/ 596386 h 1924179"/>
              <a:gd name="connsiteX2" fmla="*/ 5078185 w 5078185"/>
              <a:gd name="connsiteY2" fmla="*/ 1924179 h 1924179"/>
              <a:gd name="connsiteX3" fmla="*/ 0 w 5078185"/>
              <a:gd name="connsiteY3" fmla="*/ 1924179 h 1924179"/>
              <a:gd name="connsiteX4" fmla="*/ 1355271 w 5078185"/>
              <a:gd name="connsiteY4" fmla="*/ 41216 h 1924179"/>
              <a:gd name="connsiteX0" fmla="*/ 1355271 w 5078185"/>
              <a:gd name="connsiteY0" fmla="*/ 27538 h 1910501"/>
              <a:gd name="connsiteX1" fmla="*/ 3396342 w 5078185"/>
              <a:gd name="connsiteY1" fmla="*/ 582708 h 1910501"/>
              <a:gd name="connsiteX2" fmla="*/ 5078185 w 5078185"/>
              <a:gd name="connsiteY2" fmla="*/ 1910501 h 1910501"/>
              <a:gd name="connsiteX3" fmla="*/ 0 w 5078185"/>
              <a:gd name="connsiteY3" fmla="*/ 1910501 h 1910501"/>
              <a:gd name="connsiteX4" fmla="*/ 1355271 w 5078185"/>
              <a:gd name="connsiteY4" fmla="*/ 27538 h 1910501"/>
              <a:gd name="connsiteX0" fmla="*/ 1355271 w 5078185"/>
              <a:gd name="connsiteY0" fmla="*/ 27538 h 1910501"/>
              <a:gd name="connsiteX1" fmla="*/ 3396342 w 5078185"/>
              <a:gd name="connsiteY1" fmla="*/ 582708 h 1910501"/>
              <a:gd name="connsiteX2" fmla="*/ 5078185 w 5078185"/>
              <a:gd name="connsiteY2" fmla="*/ 1910501 h 1910501"/>
              <a:gd name="connsiteX3" fmla="*/ 0 w 5078185"/>
              <a:gd name="connsiteY3" fmla="*/ 1910501 h 1910501"/>
              <a:gd name="connsiteX4" fmla="*/ 1355271 w 5078185"/>
              <a:gd name="connsiteY4" fmla="*/ 27538 h 1910501"/>
              <a:gd name="connsiteX0" fmla="*/ 1355271 w 5078185"/>
              <a:gd name="connsiteY0" fmla="*/ 27538 h 1910501"/>
              <a:gd name="connsiteX1" fmla="*/ 3396342 w 5078185"/>
              <a:gd name="connsiteY1" fmla="*/ 582708 h 1910501"/>
              <a:gd name="connsiteX2" fmla="*/ 5078185 w 5078185"/>
              <a:gd name="connsiteY2" fmla="*/ 1910501 h 1910501"/>
              <a:gd name="connsiteX3" fmla="*/ 0 w 5078185"/>
              <a:gd name="connsiteY3" fmla="*/ 1910501 h 1910501"/>
              <a:gd name="connsiteX4" fmla="*/ 1355271 w 5078185"/>
              <a:gd name="connsiteY4" fmla="*/ 27538 h 1910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8185" h="1910501">
                <a:moveTo>
                  <a:pt x="1355271" y="27538"/>
                </a:moveTo>
                <a:cubicBezTo>
                  <a:pt x="2035628" y="-144775"/>
                  <a:pt x="2563585" y="546467"/>
                  <a:pt x="3396342" y="582708"/>
                </a:cubicBezTo>
                <a:cubicBezTo>
                  <a:pt x="4229099" y="618949"/>
                  <a:pt x="4991099" y="1108674"/>
                  <a:pt x="5078185" y="1910501"/>
                </a:cubicBezTo>
                <a:lnTo>
                  <a:pt x="0" y="1910501"/>
                </a:lnTo>
                <a:cubicBezTo>
                  <a:pt x="19052" y="1074160"/>
                  <a:pt x="674914" y="199851"/>
                  <a:pt x="1355271" y="27538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18"/>
          <p:cNvSpPr/>
          <p:nvPr/>
        </p:nvSpPr>
        <p:spPr>
          <a:xfrm>
            <a:off x="0" y="1"/>
            <a:ext cx="3602516" cy="3091988"/>
          </a:xfrm>
          <a:custGeom>
            <a:avLst/>
            <a:gdLst>
              <a:gd name="connsiteX0" fmla="*/ 0 w 3602516"/>
              <a:gd name="connsiteY0" fmla="*/ 0 h 3051672"/>
              <a:gd name="connsiteX1" fmla="*/ 3602516 w 3602516"/>
              <a:gd name="connsiteY1" fmla="*/ 0 h 3051672"/>
              <a:gd name="connsiteX2" fmla="*/ 3602516 w 3602516"/>
              <a:gd name="connsiteY2" fmla="*/ 3051672 h 3051672"/>
              <a:gd name="connsiteX3" fmla="*/ 0 w 3602516"/>
              <a:gd name="connsiteY3" fmla="*/ 3051672 h 3051672"/>
              <a:gd name="connsiteX4" fmla="*/ 0 w 3602516"/>
              <a:gd name="connsiteY4" fmla="*/ 0 h 3051672"/>
              <a:gd name="connsiteX0" fmla="*/ 0 w 3602516"/>
              <a:gd name="connsiteY0" fmla="*/ 0 h 3051672"/>
              <a:gd name="connsiteX1" fmla="*/ 3602516 w 3602516"/>
              <a:gd name="connsiteY1" fmla="*/ 0 h 3051672"/>
              <a:gd name="connsiteX2" fmla="*/ 3602516 w 3602516"/>
              <a:gd name="connsiteY2" fmla="*/ 3051672 h 3051672"/>
              <a:gd name="connsiteX3" fmla="*/ 0 w 3602516"/>
              <a:gd name="connsiteY3" fmla="*/ 3051672 h 3051672"/>
              <a:gd name="connsiteX4" fmla="*/ 0 w 3602516"/>
              <a:gd name="connsiteY4" fmla="*/ 2511846 h 3051672"/>
              <a:gd name="connsiteX5" fmla="*/ 0 w 3602516"/>
              <a:gd name="connsiteY5" fmla="*/ 0 h 3051672"/>
              <a:gd name="connsiteX0" fmla="*/ 0 w 3602516"/>
              <a:gd name="connsiteY0" fmla="*/ 0 h 3073706"/>
              <a:gd name="connsiteX1" fmla="*/ 3602516 w 3602516"/>
              <a:gd name="connsiteY1" fmla="*/ 0 h 3073706"/>
              <a:gd name="connsiteX2" fmla="*/ 3602516 w 3602516"/>
              <a:gd name="connsiteY2" fmla="*/ 3051672 h 3073706"/>
              <a:gd name="connsiteX3" fmla="*/ 1222873 w 3602516"/>
              <a:gd name="connsiteY3" fmla="*/ 3073706 h 3073706"/>
              <a:gd name="connsiteX4" fmla="*/ 0 w 3602516"/>
              <a:gd name="connsiteY4" fmla="*/ 2511846 h 3073706"/>
              <a:gd name="connsiteX5" fmla="*/ 0 w 3602516"/>
              <a:gd name="connsiteY5" fmla="*/ 0 h 3073706"/>
              <a:gd name="connsiteX0" fmla="*/ 0 w 3602516"/>
              <a:gd name="connsiteY0" fmla="*/ 0 h 3307491"/>
              <a:gd name="connsiteX1" fmla="*/ 3602516 w 3602516"/>
              <a:gd name="connsiteY1" fmla="*/ 0 h 3307491"/>
              <a:gd name="connsiteX2" fmla="*/ 3602516 w 3602516"/>
              <a:gd name="connsiteY2" fmla="*/ 3051672 h 3307491"/>
              <a:gd name="connsiteX3" fmla="*/ 1222873 w 3602516"/>
              <a:gd name="connsiteY3" fmla="*/ 3073706 h 3307491"/>
              <a:gd name="connsiteX4" fmla="*/ 0 w 3602516"/>
              <a:gd name="connsiteY4" fmla="*/ 2511846 h 3307491"/>
              <a:gd name="connsiteX5" fmla="*/ 0 w 3602516"/>
              <a:gd name="connsiteY5" fmla="*/ 0 h 3307491"/>
              <a:gd name="connsiteX0" fmla="*/ 0 w 3602516"/>
              <a:gd name="connsiteY0" fmla="*/ 0 h 3283093"/>
              <a:gd name="connsiteX1" fmla="*/ 3602516 w 3602516"/>
              <a:gd name="connsiteY1" fmla="*/ 0 h 3283093"/>
              <a:gd name="connsiteX2" fmla="*/ 3602516 w 3602516"/>
              <a:gd name="connsiteY2" fmla="*/ 3051672 h 3283093"/>
              <a:gd name="connsiteX3" fmla="*/ 1222873 w 3602516"/>
              <a:gd name="connsiteY3" fmla="*/ 3073706 h 3283093"/>
              <a:gd name="connsiteX4" fmla="*/ 0 w 3602516"/>
              <a:gd name="connsiteY4" fmla="*/ 2511846 h 3283093"/>
              <a:gd name="connsiteX5" fmla="*/ 0 w 3602516"/>
              <a:gd name="connsiteY5" fmla="*/ 0 h 3283093"/>
              <a:gd name="connsiteX0" fmla="*/ 0 w 3602516"/>
              <a:gd name="connsiteY0" fmla="*/ 0 h 3120379"/>
              <a:gd name="connsiteX1" fmla="*/ 3602516 w 3602516"/>
              <a:gd name="connsiteY1" fmla="*/ 0 h 3120379"/>
              <a:gd name="connsiteX2" fmla="*/ 3227942 w 3602516"/>
              <a:gd name="connsiteY2" fmla="*/ 1641513 h 3120379"/>
              <a:gd name="connsiteX3" fmla="*/ 1222873 w 3602516"/>
              <a:gd name="connsiteY3" fmla="*/ 3073706 h 3120379"/>
              <a:gd name="connsiteX4" fmla="*/ 0 w 3602516"/>
              <a:gd name="connsiteY4" fmla="*/ 2511846 h 3120379"/>
              <a:gd name="connsiteX5" fmla="*/ 0 w 3602516"/>
              <a:gd name="connsiteY5" fmla="*/ 0 h 3120379"/>
              <a:gd name="connsiteX0" fmla="*/ 0 w 3833955"/>
              <a:gd name="connsiteY0" fmla="*/ 0 h 3120379"/>
              <a:gd name="connsiteX1" fmla="*/ 3602516 w 3833955"/>
              <a:gd name="connsiteY1" fmla="*/ 0 h 3120379"/>
              <a:gd name="connsiteX2" fmla="*/ 3227942 w 3833955"/>
              <a:gd name="connsiteY2" fmla="*/ 1641513 h 3120379"/>
              <a:gd name="connsiteX3" fmla="*/ 1222873 w 3833955"/>
              <a:gd name="connsiteY3" fmla="*/ 3073706 h 3120379"/>
              <a:gd name="connsiteX4" fmla="*/ 0 w 3833955"/>
              <a:gd name="connsiteY4" fmla="*/ 2511846 h 3120379"/>
              <a:gd name="connsiteX5" fmla="*/ 0 w 3833955"/>
              <a:gd name="connsiteY5" fmla="*/ 0 h 3120379"/>
              <a:gd name="connsiteX0" fmla="*/ 0 w 3909580"/>
              <a:gd name="connsiteY0" fmla="*/ 0 h 3120379"/>
              <a:gd name="connsiteX1" fmla="*/ 3602516 w 3909580"/>
              <a:gd name="connsiteY1" fmla="*/ 0 h 3120379"/>
              <a:gd name="connsiteX2" fmla="*/ 3227942 w 3909580"/>
              <a:gd name="connsiteY2" fmla="*/ 1641513 h 3120379"/>
              <a:gd name="connsiteX3" fmla="*/ 1222873 w 3909580"/>
              <a:gd name="connsiteY3" fmla="*/ 3073706 h 3120379"/>
              <a:gd name="connsiteX4" fmla="*/ 0 w 3909580"/>
              <a:gd name="connsiteY4" fmla="*/ 2511846 h 3120379"/>
              <a:gd name="connsiteX5" fmla="*/ 0 w 3909580"/>
              <a:gd name="connsiteY5" fmla="*/ 0 h 3120379"/>
              <a:gd name="connsiteX0" fmla="*/ 0 w 3830732"/>
              <a:gd name="connsiteY0" fmla="*/ 0 h 3091551"/>
              <a:gd name="connsiteX1" fmla="*/ 3602516 w 3830732"/>
              <a:gd name="connsiteY1" fmla="*/ 0 h 3091551"/>
              <a:gd name="connsiteX2" fmla="*/ 3227942 w 3830732"/>
              <a:gd name="connsiteY2" fmla="*/ 1641513 h 3091551"/>
              <a:gd name="connsiteX3" fmla="*/ 1322024 w 3830732"/>
              <a:gd name="connsiteY3" fmla="*/ 3040656 h 3091551"/>
              <a:gd name="connsiteX4" fmla="*/ 0 w 3830732"/>
              <a:gd name="connsiteY4" fmla="*/ 2511846 h 3091551"/>
              <a:gd name="connsiteX5" fmla="*/ 0 w 3830732"/>
              <a:gd name="connsiteY5" fmla="*/ 0 h 3091551"/>
              <a:gd name="connsiteX0" fmla="*/ 0 w 3830732"/>
              <a:gd name="connsiteY0" fmla="*/ 0 h 3087039"/>
              <a:gd name="connsiteX1" fmla="*/ 3602516 w 3830732"/>
              <a:gd name="connsiteY1" fmla="*/ 0 h 3087039"/>
              <a:gd name="connsiteX2" fmla="*/ 3227942 w 3830732"/>
              <a:gd name="connsiteY2" fmla="*/ 1641513 h 3087039"/>
              <a:gd name="connsiteX3" fmla="*/ 1322024 w 3830732"/>
              <a:gd name="connsiteY3" fmla="*/ 3040656 h 3087039"/>
              <a:gd name="connsiteX4" fmla="*/ 0 w 3830732"/>
              <a:gd name="connsiteY4" fmla="*/ 2511846 h 3087039"/>
              <a:gd name="connsiteX5" fmla="*/ 0 w 3830732"/>
              <a:gd name="connsiteY5" fmla="*/ 0 h 3087039"/>
              <a:gd name="connsiteX0" fmla="*/ 0 w 3830732"/>
              <a:gd name="connsiteY0" fmla="*/ 0 h 3074453"/>
              <a:gd name="connsiteX1" fmla="*/ 3602516 w 3830732"/>
              <a:gd name="connsiteY1" fmla="*/ 0 h 3074453"/>
              <a:gd name="connsiteX2" fmla="*/ 3227942 w 3830732"/>
              <a:gd name="connsiteY2" fmla="*/ 1641513 h 3074453"/>
              <a:gd name="connsiteX3" fmla="*/ 1322024 w 3830732"/>
              <a:gd name="connsiteY3" fmla="*/ 3040656 h 3074453"/>
              <a:gd name="connsiteX4" fmla="*/ 0 w 3830732"/>
              <a:gd name="connsiteY4" fmla="*/ 2511846 h 3074453"/>
              <a:gd name="connsiteX5" fmla="*/ 0 w 3830732"/>
              <a:gd name="connsiteY5" fmla="*/ 0 h 3074453"/>
              <a:gd name="connsiteX0" fmla="*/ 0 w 3830732"/>
              <a:gd name="connsiteY0" fmla="*/ 0 h 3074453"/>
              <a:gd name="connsiteX1" fmla="*/ 3602516 w 3830732"/>
              <a:gd name="connsiteY1" fmla="*/ 0 h 3074453"/>
              <a:gd name="connsiteX2" fmla="*/ 3227942 w 3830732"/>
              <a:gd name="connsiteY2" fmla="*/ 1641513 h 3074453"/>
              <a:gd name="connsiteX3" fmla="*/ 1322024 w 3830732"/>
              <a:gd name="connsiteY3" fmla="*/ 3040656 h 3074453"/>
              <a:gd name="connsiteX4" fmla="*/ 0 w 3830732"/>
              <a:gd name="connsiteY4" fmla="*/ 2511846 h 3074453"/>
              <a:gd name="connsiteX5" fmla="*/ 0 w 3830732"/>
              <a:gd name="connsiteY5" fmla="*/ 0 h 3074453"/>
              <a:gd name="connsiteX0" fmla="*/ 0 w 3981446"/>
              <a:gd name="connsiteY0" fmla="*/ 0 h 3074453"/>
              <a:gd name="connsiteX1" fmla="*/ 3602516 w 3981446"/>
              <a:gd name="connsiteY1" fmla="*/ 0 h 3074453"/>
              <a:gd name="connsiteX2" fmla="*/ 3227942 w 3981446"/>
              <a:gd name="connsiteY2" fmla="*/ 1641513 h 3074453"/>
              <a:gd name="connsiteX3" fmla="*/ 1322024 w 3981446"/>
              <a:gd name="connsiteY3" fmla="*/ 3040656 h 3074453"/>
              <a:gd name="connsiteX4" fmla="*/ 0 w 3981446"/>
              <a:gd name="connsiteY4" fmla="*/ 2511846 h 3074453"/>
              <a:gd name="connsiteX5" fmla="*/ 0 w 3981446"/>
              <a:gd name="connsiteY5" fmla="*/ 0 h 3074453"/>
              <a:gd name="connsiteX0" fmla="*/ 0 w 4053696"/>
              <a:gd name="connsiteY0" fmla="*/ 0 h 3074453"/>
              <a:gd name="connsiteX1" fmla="*/ 3602516 w 4053696"/>
              <a:gd name="connsiteY1" fmla="*/ 0 h 3074453"/>
              <a:gd name="connsiteX2" fmla="*/ 3227942 w 4053696"/>
              <a:gd name="connsiteY2" fmla="*/ 1641513 h 3074453"/>
              <a:gd name="connsiteX3" fmla="*/ 1322024 w 4053696"/>
              <a:gd name="connsiteY3" fmla="*/ 3040656 h 3074453"/>
              <a:gd name="connsiteX4" fmla="*/ 0 w 4053696"/>
              <a:gd name="connsiteY4" fmla="*/ 2511846 h 3074453"/>
              <a:gd name="connsiteX5" fmla="*/ 0 w 4053696"/>
              <a:gd name="connsiteY5" fmla="*/ 0 h 3074453"/>
              <a:gd name="connsiteX0" fmla="*/ 0 w 3920314"/>
              <a:gd name="connsiteY0" fmla="*/ 0 h 3074453"/>
              <a:gd name="connsiteX1" fmla="*/ 3602516 w 3920314"/>
              <a:gd name="connsiteY1" fmla="*/ 0 h 3074453"/>
              <a:gd name="connsiteX2" fmla="*/ 3227942 w 3920314"/>
              <a:gd name="connsiteY2" fmla="*/ 1641513 h 3074453"/>
              <a:gd name="connsiteX3" fmla="*/ 1322024 w 3920314"/>
              <a:gd name="connsiteY3" fmla="*/ 3040656 h 3074453"/>
              <a:gd name="connsiteX4" fmla="*/ 0 w 3920314"/>
              <a:gd name="connsiteY4" fmla="*/ 2511846 h 3074453"/>
              <a:gd name="connsiteX5" fmla="*/ 0 w 3920314"/>
              <a:gd name="connsiteY5" fmla="*/ 0 h 3074453"/>
              <a:gd name="connsiteX0" fmla="*/ 0 w 3901764"/>
              <a:gd name="connsiteY0" fmla="*/ 0 h 3074453"/>
              <a:gd name="connsiteX1" fmla="*/ 3602516 w 3901764"/>
              <a:gd name="connsiteY1" fmla="*/ 0 h 3074453"/>
              <a:gd name="connsiteX2" fmla="*/ 3227942 w 3901764"/>
              <a:gd name="connsiteY2" fmla="*/ 1641513 h 3074453"/>
              <a:gd name="connsiteX3" fmla="*/ 1322024 w 3901764"/>
              <a:gd name="connsiteY3" fmla="*/ 3040656 h 3074453"/>
              <a:gd name="connsiteX4" fmla="*/ 0 w 3901764"/>
              <a:gd name="connsiteY4" fmla="*/ 2511846 h 3074453"/>
              <a:gd name="connsiteX5" fmla="*/ 0 w 3901764"/>
              <a:gd name="connsiteY5" fmla="*/ 0 h 3074453"/>
              <a:gd name="connsiteX0" fmla="*/ 0 w 3620959"/>
              <a:gd name="connsiteY0" fmla="*/ 0 h 3059638"/>
              <a:gd name="connsiteX1" fmla="*/ 3602516 w 3620959"/>
              <a:gd name="connsiteY1" fmla="*/ 0 h 3059638"/>
              <a:gd name="connsiteX2" fmla="*/ 2104221 w 3620959"/>
              <a:gd name="connsiteY2" fmla="*/ 1972019 h 3059638"/>
              <a:gd name="connsiteX3" fmla="*/ 1322024 w 3620959"/>
              <a:gd name="connsiteY3" fmla="*/ 3040656 h 3059638"/>
              <a:gd name="connsiteX4" fmla="*/ 0 w 3620959"/>
              <a:gd name="connsiteY4" fmla="*/ 2511846 h 3059638"/>
              <a:gd name="connsiteX5" fmla="*/ 0 w 3620959"/>
              <a:gd name="connsiteY5" fmla="*/ 0 h 3059638"/>
              <a:gd name="connsiteX0" fmla="*/ 0 w 3663778"/>
              <a:gd name="connsiteY0" fmla="*/ 0 h 3060801"/>
              <a:gd name="connsiteX1" fmla="*/ 3602516 w 3663778"/>
              <a:gd name="connsiteY1" fmla="*/ 0 h 3060801"/>
              <a:gd name="connsiteX2" fmla="*/ 2622014 w 3663778"/>
              <a:gd name="connsiteY2" fmla="*/ 1949985 h 3060801"/>
              <a:gd name="connsiteX3" fmla="*/ 1322024 w 3663778"/>
              <a:gd name="connsiteY3" fmla="*/ 3040656 h 3060801"/>
              <a:gd name="connsiteX4" fmla="*/ 0 w 3663778"/>
              <a:gd name="connsiteY4" fmla="*/ 2511846 h 3060801"/>
              <a:gd name="connsiteX5" fmla="*/ 0 w 3663778"/>
              <a:gd name="connsiteY5" fmla="*/ 0 h 3060801"/>
              <a:gd name="connsiteX0" fmla="*/ 0 w 3636181"/>
              <a:gd name="connsiteY0" fmla="*/ 0 h 3060801"/>
              <a:gd name="connsiteX1" fmla="*/ 3602516 w 3636181"/>
              <a:gd name="connsiteY1" fmla="*/ 0 h 3060801"/>
              <a:gd name="connsiteX2" fmla="*/ 2622014 w 3636181"/>
              <a:gd name="connsiteY2" fmla="*/ 1949985 h 3060801"/>
              <a:gd name="connsiteX3" fmla="*/ 1322024 w 3636181"/>
              <a:gd name="connsiteY3" fmla="*/ 3040656 h 3060801"/>
              <a:gd name="connsiteX4" fmla="*/ 0 w 3636181"/>
              <a:gd name="connsiteY4" fmla="*/ 2511846 h 3060801"/>
              <a:gd name="connsiteX5" fmla="*/ 0 w 3636181"/>
              <a:gd name="connsiteY5" fmla="*/ 0 h 3060801"/>
              <a:gd name="connsiteX0" fmla="*/ 0 w 3474740"/>
              <a:gd name="connsiteY0" fmla="*/ 0 h 3060801"/>
              <a:gd name="connsiteX1" fmla="*/ 3459297 w 3474740"/>
              <a:gd name="connsiteY1" fmla="*/ 11017 h 3060801"/>
              <a:gd name="connsiteX2" fmla="*/ 2622014 w 3474740"/>
              <a:gd name="connsiteY2" fmla="*/ 1949985 h 3060801"/>
              <a:gd name="connsiteX3" fmla="*/ 1322024 w 3474740"/>
              <a:gd name="connsiteY3" fmla="*/ 3040656 h 3060801"/>
              <a:gd name="connsiteX4" fmla="*/ 0 w 3474740"/>
              <a:gd name="connsiteY4" fmla="*/ 2511846 h 3060801"/>
              <a:gd name="connsiteX5" fmla="*/ 0 w 3474740"/>
              <a:gd name="connsiteY5" fmla="*/ 0 h 3060801"/>
              <a:gd name="connsiteX0" fmla="*/ 0 w 3545824"/>
              <a:gd name="connsiteY0" fmla="*/ 0 h 3060801"/>
              <a:gd name="connsiteX1" fmla="*/ 3459297 w 3545824"/>
              <a:gd name="connsiteY1" fmla="*/ 11017 h 3060801"/>
              <a:gd name="connsiteX2" fmla="*/ 2622014 w 3545824"/>
              <a:gd name="connsiteY2" fmla="*/ 1949985 h 3060801"/>
              <a:gd name="connsiteX3" fmla="*/ 1322024 w 3545824"/>
              <a:gd name="connsiteY3" fmla="*/ 3040656 h 3060801"/>
              <a:gd name="connsiteX4" fmla="*/ 0 w 3545824"/>
              <a:gd name="connsiteY4" fmla="*/ 2511846 h 3060801"/>
              <a:gd name="connsiteX5" fmla="*/ 0 w 3545824"/>
              <a:gd name="connsiteY5" fmla="*/ 0 h 3060801"/>
              <a:gd name="connsiteX0" fmla="*/ 0 w 3545824"/>
              <a:gd name="connsiteY0" fmla="*/ 0 h 3091988"/>
              <a:gd name="connsiteX1" fmla="*/ 3459297 w 3545824"/>
              <a:gd name="connsiteY1" fmla="*/ 11017 h 3091988"/>
              <a:gd name="connsiteX2" fmla="*/ 2622014 w 3545824"/>
              <a:gd name="connsiteY2" fmla="*/ 1949985 h 3091988"/>
              <a:gd name="connsiteX3" fmla="*/ 1322024 w 3545824"/>
              <a:gd name="connsiteY3" fmla="*/ 3040656 h 3091988"/>
              <a:gd name="connsiteX4" fmla="*/ 0 w 3545824"/>
              <a:gd name="connsiteY4" fmla="*/ 2511846 h 3091988"/>
              <a:gd name="connsiteX5" fmla="*/ 0 w 3545824"/>
              <a:gd name="connsiteY5" fmla="*/ 0 h 309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5824" h="3091988">
                <a:moveTo>
                  <a:pt x="0" y="0"/>
                </a:moveTo>
                <a:lnTo>
                  <a:pt x="3459297" y="11017"/>
                </a:lnTo>
                <a:cubicBezTo>
                  <a:pt x="3578646" y="218500"/>
                  <a:pt x="3749407" y="1345894"/>
                  <a:pt x="2622014" y="1949985"/>
                </a:cubicBezTo>
                <a:cubicBezTo>
                  <a:pt x="1494621" y="2554076"/>
                  <a:pt x="1836144" y="2858878"/>
                  <a:pt x="1322024" y="3040656"/>
                </a:cubicBezTo>
                <a:cubicBezTo>
                  <a:pt x="807904" y="3222434"/>
                  <a:pt x="71609" y="2891928"/>
                  <a:pt x="0" y="2511846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943" r="-118473"/>
            </a:stretch>
          </a:blipFill>
          <a:ln>
            <a:noFill/>
          </a:ln>
          <a:effectLst>
            <a:innerShdw blurRad="673100">
              <a:srgbClr val="00C4F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任意多边形 30"/>
          <p:cNvSpPr/>
          <p:nvPr/>
        </p:nvSpPr>
        <p:spPr>
          <a:xfrm rot="2700000">
            <a:off x="2095541" y="-572208"/>
            <a:ext cx="8043461" cy="8043461"/>
          </a:xfrm>
          <a:custGeom>
            <a:avLst/>
            <a:gdLst>
              <a:gd name="connsiteX0" fmla="*/ 1262087 w 8043461"/>
              <a:gd name="connsiteY0" fmla="*/ 1262087 h 8043461"/>
              <a:gd name="connsiteX1" fmla="*/ 604632 w 8043461"/>
              <a:gd name="connsiteY1" fmla="*/ 2849324 h 8043461"/>
              <a:gd name="connsiteX2" fmla="*/ 604632 w 8043461"/>
              <a:gd name="connsiteY2" fmla="*/ 5194138 h 8043461"/>
              <a:gd name="connsiteX3" fmla="*/ 2849324 w 8043461"/>
              <a:gd name="connsiteY3" fmla="*/ 7438830 h 8043461"/>
              <a:gd name="connsiteX4" fmla="*/ 5194139 w 8043461"/>
              <a:gd name="connsiteY4" fmla="*/ 7438830 h 8043461"/>
              <a:gd name="connsiteX5" fmla="*/ 7438831 w 8043461"/>
              <a:gd name="connsiteY5" fmla="*/ 5194138 h 8043461"/>
              <a:gd name="connsiteX6" fmla="*/ 7438831 w 8043461"/>
              <a:gd name="connsiteY6" fmla="*/ 2849324 h 8043461"/>
              <a:gd name="connsiteX7" fmla="*/ 5194139 w 8043461"/>
              <a:gd name="connsiteY7" fmla="*/ 604632 h 8043461"/>
              <a:gd name="connsiteX8" fmla="*/ 2849325 w 8043461"/>
              <a:gd name="connsiteY8" fmla="*/ 604632 h 8043461"/>
              <a:gd name="connsiteX9" fmla="*/ 1262087 w 8043461"/>
              <a:gd name="connsiteY9" fmla="*/ 1262087 h 8043461"/>
              <a:gd name="connsiteX10" fmla="*/ 773787 w 8043461"/>
              <a:gd name="connsiteY10" fmla="*/ 773787 h 8043461"/>
              <a:gd name="connsiteX11" fmla="*/ 2641875 w 8043461"/>
              <a:gd name="connsiteY11" fmla="*/ 0 h 8043461"/>
              <a:gd name="connsiteX12" fmla="*/ 5401587 w 8043461"/>
              <a:gd name="connsiteY12" fmla="*/ 0 h 8043461"/>
              <a:gd name="connsiteX13" fmla="*/ 8043461 w 8043461"/>
              <a:gd name="connsiteY13" fmla="*/ 2641875 h 8043461"/>
              <a:gd name="connsiteX14" fmla="*/ 8043461 w 8043461"/>
              <a:gd name="connsiteY14" fmla="*/ 5401586 h 8043461"/>
              <a:gd name="connsiteX15" fmla="*/ 5401586 w 8043461"/>
              <a:gd name="connsiteY15" fmla="*/ 8043461 h 8043461"/>
              <a:gd name="connsiteX16" fmla="*/ 2641875 w 8043461"/>
              <a:gd name="connsiteY16" fmla="*/ 8043461 h 8043461"/>
              <a:gd name="connsiteX17" fmla="*/ 0 w 8043461"/>
              <a:gd name="connsiteY17" fmla="*/ 5401586 h 8043461"/>
              <a:gd name="connsiteX18" fmla="*/ 0 w 8043461"/>
              <a:gd name="connsiteY18" fmla="*/ 2641875 h 8043461"/>
              <a:gd name="connsiteX19" fmla="*/ 773787 w 8043461"/>
              <a:gd name="connsiteY19" fmla="*/ 773787 h 8043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043461" h="8043461">
                <a:moveTo>
                  <a:pt x="1262087" y="1262087"/>
                </a:moveTo>
                <a:cubicBezTo>
                  <a:pt x="855878" y="1668296"/>
                  <a:pt x="604632" y="2229469"/>
                  <a:pt x="604632" y="2849324"/>
                </a:cubicBezTo>
                <a:lnTo>
                  <a:pt x="604632" y="5194138"/>
                </a:lnTo>
                <a:cubicBezTo>
                  <a:pt x="604633" y="6433847"/>
                  <a:pt x="1609615" y="7438830"/>
                  <a:pt x="2849324" y="7438830"/>
                </a:cubicBezTo>
                <a:lnTo>
                  <a:pt x="5194139" y="7438830"/>
                </a:lnTo>
                <a:cubicBezTo>
                  <a:pt x="6433847" y="7438830"/>
                  <a:pt x="7438831" y="6433847"/>
                  <a:pt x="7438831" y="5194138"/>
                </a:cubicBezTo>
                <a:lnTo>
                  <a:pt x="7438831" y="2849324"/>
                </a:lnTo>
                <a:cubicBezTo>
                  <a:pt x="7438830" y="1609615"/>
                  <a:pt x="6433847" y="604632"/>
                  <a:pt x="5194139" y="604632"/>
                </a:cubicBezTo>
                <a:lnTo>
                  <a:pt x="2849325" y="604632"/>
                </a:lnTo>
                <a:cubicBezTo>
                  <a:pt x="2229470" y="604631"/>
                  <a:pt x="1668297" y="855877"/>
                  <a:pt x="1262087" y="1262087"/>
                </a:cubicBezTo>
                <a:close/>
                <a:moveTo>
                  <a:pt x="773787" y="773787"/>
                </a:moveTo>
                <a:cubicBezTo>
                  <a:pt x="1251873" y="295702"/>
                  <a:pt x="1912342" y="0"/>
                  <a:pt x="2641875" y="0"/>
                </a:cubicBezTo>
                <a:lnTo>
                  <a:pt x="5401587" y="0"/>
                </a:lnTo>
                <a:cubicBezTo>
                  <a:pt x="6860654" y="0"/>
                  <a:pt x="8043461" y="1182808"/>
                  <a:pt x="8043461" y="2641875"/>
                </a:cubicBezTo>
                <a:lnTo>
                  <a:pt x="8043461" y="5401586"/>
                </a:lnTo>
                <a:cubicBezTo>
                  <a:pt x="8043461" y="6860653"/>
                  <a:pt x="6860653" y="8043461"/>
                  <a:pt x="5401586" y="8043461"/>
                </a:cubicBezTo>
                <a:lnTo>
                  <a:pt x="2641875" y="8043461"/>
                </a:lnTo>
                <a:cubicBezTo>
                  <a:pt x="1182808" y="8043461"/>
                  <a:pt x="0" y="6860653"/>
                  <a:pt x="0" y="5401586"/>
                </a:cubicBezTo>
                <a:lnTo>
                  <a:pt x="0" y="2641875"/>
                </a:lnTo>
                <a:cubicBezTo>
                  <a:pt x="0" y="1912342"/>
                  <a:pt x="295702" y="1251873"/>
                  <a:pt x="773787" y="77378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905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18"/>
          <p:cNvSpPr/>
          <p:nvPr/>
        </p:nvSpPr>
        <p:spPr>
          <a:xfrm flipH="1" flipV="1">
            <a:off x="9003868" y="4002092"/>
            <a:ext cx="3199881" cy="2893743"/>
          </a:xfrm>
          <a:custGeom>
            <a:avLst/>
            <a:gdLst>
              <a:gd name="connsiteX0" fmla="*/ 0 w 3602516"/>
              <a:gd name="connsiteY0" fmla="*/ 0 h 3051672"/>
              <a:gd name="connsiteX1" fmla="*/ 3602516 w 3602516"/>
              <a:gd name="connsiteY1" fmla="*/ 0 h 3051672"/>
              <a:gd name="connsiteX2" fmla="*/ 3602516 w 3602516"/>
              <a:gd name="connsiteY2" fmla="*/ 3051672 h 3051672"/>
              <a:gd name="connsiteX3" fmla="*/ 0 w 3602516"/>
              <a:gd name="connsiteY3" fmla="*/ 3051672 h 3051672"/>
              <a:gd name="connsiteX4" fmla="*/ 0 w 3602516"/>
              <a:gd name="connsiteY4" fmla="*/ 0 h 3051672"/>
              <a:gd name="connsiteX0" fmla="*/ 0 w 3602516"/>
              <a:gd name="connsiteY0" fmla="*/ 0 h 3051672"/>
              <a:gd name="connsiteX1" fmla="*/ 3602516 w 3602516"/>
              <a:gd name="connsiteY1" fmla="*/ 0 h 3051672"/>
              <a:gd name="connsiteX2" fmla="*/ 3602516 w 3602516"/>
              <a:gd name="connsiteY2" fmla="*/ 3051672 h 3051672"/>
              <a:gd name="connsiteX3" fmla="*/ 0 w 3602516"/>
              <a:gd name="connsiteY3" fmla="*/ 3051672 h 3051672"/>
              <a:gd name="connsiteX4" fmla="*/ 0 w 3602516"/>
              <a:gd name="connsiteY4" fmla="*/ 2511846 h 3051672"/>
              <a:gd name="connsiteX5" fmla="*/ 0 w 3602516"/>
              <a:gd name="connsiteY5" fmla="*/ 0 h 3051672"/>
              <a:gd name="connsiteX0" fmla="*/ 0 w 3602516"/>
              <a:gd name="connsiteY0" fmla="*/ 0 h 3073706"/>
              <a:gd name="connsiteX1" fmla="*/ 3602516 w 3602516"/>
              <a:gd name="connsiteY1" fmla="*/ 0 h 3073706"/>
              <a:gd name="connsiteX2" fmla="*/ 3602516 w 3602516"/>
              <a:gd name="connsiteY2" fmla="*/ 3051672 h 3073706"/>
              <a:gd name="connsiteX3" fmla="*/ 1222873 w 3602516"/>
              <a:gd name="connsiteY3" fmla="*/ 3073706 h 3073706"/>
              <a:gd name="connsiteX4" fmla="*/ 0 w 3602516"/>
              <a:gd name="connsiteY4" fmla="*/ 2511846 h 3073706"/>
              <a:gd name="connsiteX5" fmla="*/ 0 w 3602516"/>
              <a:gd name="connsiteY5" fmla="*/ 0 h 3073706"/>
              <a:gd name="connsiteX0" fmla="*/ 0 w 3602516"/>
              <a:gd name="connsiteY0" fmla="*/ 0 h 3307491"/>
              <a:gd name="connsiteX1" fmla="*/ 3602516 w 3602516"/>
              <a:gd name="connsiteY1" fmla="*/ 0 h 3307491"/>
              <a:gd name="connsiteX2" fmla="*/ 3602516 w 3602516"/>
              <a:gd name="connsiteY2" fmla="*/ 3051672 h 3307491"/>
              <a:gd name="connsiteX3" fmla="*/ 1222873 w 3602516"/>
              <a:gd name="connsiteY3" fmla="*/ 3073706 h 3307491"/>
              <a:gd name="connsiteX4" fmla="*/ 0 w 3602516"/>
              <a:gd name="connsiteY4" fmla="*/ 2511846 h 3307491"/>
              <a:gd name="connsiteX5" fmla="*/ 0 w 3602516"/>
              <a:gd name="connsiteY5" fmla="*/ 0 h 3307491"/>
              <a:gd name="connsiteX0" fmla="*/ 0 w 3602516"/>
              <a:gd name="connsiteY0" fmla="*/ 0 h 3283093"/>
              <a:gd name="connsiteX1" fmla="*/ 3602516 w 3602516"/>
              <a:gd name="connsiteY1" fmla="*/ 0 h 3283093"/>
              <a:gd name="connsiteX2" fmla="*/ 3602516 w 3602516"/>
              <a:gd name="connsiteY2" fmla="*/ 3051672 h 3283093"/>
              <a:gd name="connsiteX3" fmla="*/ 1222873 w 3602516"/>
              <a:gd name="connsiteY3" fmla="*/ 3073706 h 3283093"/>
              <a:gd name="connsiteX4" fmla="*/ 0 w 3602516"/>
              <a:gd name="connsiteY4" fmla="*/ 2511846 h 3283093"/>
              <a:gd name="connsiteX5" fmla="*/ 0 w 3602516"/>
              <a:gd name="connsiteY5" fmla="*/ 0 h 3283093"/>
              <a:gd name="connsiteX0" fmla="*/ 0 w 3602516"/>
              <a:gd name="connsiteY0" fmla="*/ 0 h 3120379"/>
              <a:gd name="connsiteX1" fmla="*/ 3602516 w 3602516"/>
              <a:gd name="connsiteY1" fmla="*/ 0 h 3120379"/>
              <a:gd name="connsiteX2" fmla="*/ 3227942 w 3602516"/>
              <a:gd name="connsiteY2" fmla="*/ 1641513 h 3120379"/>
              <a:gd name="connsiteX3" fmla="*/ 1222873 w 3602516"/>
              <a:gd name="connsiteY3" fmla="*/ 3073706 h 3120379"/>
              <a:gd name="connsiteX4" fmla="*/ 0 w 3602516"/>
              <a:gd name="connsiteY4" fmla="*/ 2511846 h 3120379"/>
              <a:gd name="connsiteX5" fmla="*/ 0 w 3602516"/>
              <a:gd name="connsiteY5" fmla="*/ 0 h 3120379"/>
              <a:gd name="connsiteX0" fmla="*/ 0 w 3833955"/>
              <a:gd name="connsiteY0" fmla="*/ 0 h 3120379"/>
              <a:gd name="connsiteX1" fmla="*/ 3602516 w 3833955"/>
              <a:gd name="connsiteY1" fmla="*/ 0 h 3120379"/>
              <a:gd name="connsiteX2" fmla="*/ 3227942 w 3833955"/>
              <a:gd name="connsiteY2" fmla="*/ 1641513 h 3120379"/>
              <a:gd name="connsiteX3" fmla="*/ 1222873 w 3833955"/>
              <a:gd name="connsiteY3" fmla="*/ 3073706 h 3120379"/>
              <a:gd name="connsiteX4" fmla="*/ 0 w 3833955"/>
              <a:gd name="connsiteY4" fmla="*/ 2511846 h 3120379"/>
              <a:gd name="connsiteX5" fmla="*/ 0 w 3833955"/>
              <a:gd name="connsiteY5" fmla="*/ 0 h 3120379"/>
              <a:gd name="connsiteX0" fmla="*/ 0 w 3909580"/>
              <a:gd name="connsiteY0" fmla="*/ 0 h 3120379"/>
              <a:gd name="connsiteX1" fmla="*/ 3602516 w 3909580"/>
              <a:gd name="connsiteY1" fmla="*/ 0 h 3120379"/>
              <a:gd name="connsiteX2" fmla="*/ 3227942 w 3909580"/>
              <a:gd name="connsiteY2" fmla="*/ 1641513 h 3120379"/>
              <a:gd name="connsiteX3" fmla="*/ 1222873 w 3909580"/>
              <a:gd name="connsiteY3" fmla="*/ 3073706 h 3120379"/>
              <a:gd name="connsiteX4" fmla="*/ 0 w 3909580"/>
              <a:gd name="connsiteY4" fmla="*/ 2511846 h 3120379"/>
              <a:gd name="connsiteX5" fmla="*/ 0 w 3909580"/>
              <a:gd name="connsiteY5" fmla="*/ 0 h 3120379"/>
              <a:gd name="connsiteX0" fmla="*/ 0 w 3830732"/>
              <a:gd name="connsiteY0" fmla="*/ 0 h 3091551"/>
              <a:gd name="connsiteX1" fmla="*/ 3602516 w 3830732"/>
              <a:gd name="connsiteY1" fmla="*/ 0 h 3091551"/>
              <a:gd name="connsiteX2" fmla="*/ 3227942 w 3830732"/>
              <a:gd name="connsiteY2" fmla="*/ 1641513 h 3091551"/>
              <a:gd name="connsiteX3" fmla="*/ 1322024 w 3830732"/>
              <a:gd name="connsiteY3" fmla="*/ 3040656 h 3091551"/>
              <a:gd name="connsiteX4" fmla="*/ 0 w 3830732"/>
              <a:gd name="connsiteY4" fmla="*/ 2511846 h 3091551"/>
              <a:gd name="connsiteX5" fmla="*/ 0 w 3830732"/>
              <a:gd name="connsiteY5" fmla="*/ 0 h 3091551"/>
              <a:gd name="connsiteX0" fmla="*/ 0 w 3830732"/>
              <a:gd name="connsiteY0" fmla="*/ 0 h 3087039"/>
              <a:gd name="connsiteX1" fmla="*/ 3602516 w 3830732"/>
              <a:gd name="connsiteY1" fmla="*/ 0 h 3087039"/>
              <a:gd name="connsiteX2" fmla="*/ 3227942 w 3830732"/>
              <a:gd name="connsiteY2" fmla="*/ 1641513 h 3087039"/>
              <a:gd name="connsiteX3" fmla="*/ 1322024 w 3830732"/>
              <a:gd name="connsiteY3" fmla="*/ 3040656 h 3087039"/>
              <a:gd name="connsiteX4" fmla="*/ 0 w 3830732"/>
              <a:gd name="connsiteY4" fmla="*/ 2511846 h 3087039"/>
              <a:gd name="connsiteX5" fmla="*/ 0 w 3830732"/>
              <a:gd name="connsiteY5" fmla="*/ 0 h 3087039"/>
              <a:gd name="connsiteX0" fmla="*/ 0 w 3830732"/>
              <a:gd name="connsiteY0" fmla="*/ 0 h 3074453"/>
              <a:gd name="connsiteX1" fmla="*/ 3602516 w 3830732"/>
              <a:gd name="connsiteY1" fmla="*/ 0 h 3074453"/>
              <a:gd name="connsiteX2" fmla="*/ 3227942 w 3830732"/>
              <a:gd name="connsiteY2" fmla="*/ 1641513 h 3074453"/>
              <a:gd name="connsiteX3" fmla="*/ 1322024 w 3830732"/>
              <a:gd name="connsiteY3" fmla="*/ 3040656 h 3074453"/>
              <a:gd name="connsiteX4" fmla="*/ 0 w 3830732"/>
              <a:gd name="connsiteY4" fmla="*/ 2511846 h 3074453"/>
              <a:gd name="connsiteX5" fmla="*/ 0 w 3830732"/>
              <a:gd name="connsiteY5" fmla="*/ 0 h 3074453"/>
              <a:gd name="connsiteX0" fmla="*/ 0 w 3830732"/>
              <a:gd name="connsiteY0" fmla="*/ 0 h 3074453"/>
              <a:gd name="connsiteX1" fmla="*/ 3602516 w 3830732"/>
              <a:gd name="connsiteY1" fmla="*/ 0 h 3074453"/>
              <a:gd name="connsiteX2" fmla="*/ 3227942 w 3830732"/>
              <a:gd name="connsiteY2" fmla="*/ 1641513 h 3074453"/>
              <a:gd name="connsiteX3" fmla="*/ 1322024 w 3830732"/>
              <a:gd name="connsiteY3" fmla="*/ 3040656 h 3074453"/>
              <a:gd name="connsiteX4" fmla="*/ 0 w 3830732"/>
              <a:gd name="connsiteY4" fmla="*/ 2511846 h 3074453"/>
              <a:gd name="connsiteX5" fmla="*/ 0 w 3830732"/>
              <a:gd name="connsiteY5" fmla="*/ 0 h 3074453"/>
              <a:gd name="connsiteX0" fmla="*/ 0 w 3981446"/>
              <a:gd name="connsiteY0" fmla="*/ 0 h 3074453"/>
              <a:gd name="connsiteX1" fmla="*/ 3602516 w 3981446"/>
              <a:gd name="connsiteY1" fmla="*/ 0 h 3074453"/>
              <a:gd name="connsiteX2" fmla="*/ 3227942 w 3981446"/>
              <a:gd name="connsiteY2" fmla="*/ 1641513 h 3074453"/>
              <a:gd name="connsiteX3" fmla="*/ 1322024 w 3981446"/>
              <a:gd name="connsiteY3" fmla="*/ 3040656 h 3074453"/>
              <a:gd name="connsiteX4" fmla="*/ 0 w 3981446"/>
              <a:gd name="connsiteY4" fmla="*/ 2511846 h 3074453"/>
              <a:gd name="connsiteX5" fmla="*/ 0 w 3981446"/>
              <a:gd name="connsiteY5" fmla="*/ 0 h 3074453"/>
              <a:gd name="connsiteX0" fmla="*/ 0 w 4053696"/>
              <a:gd name="connsiteY0" fmla="*/ 0 h 3074453"/>
              <a:gd name="connsiteX1" fmla="*/ 3602516 w 4053696"/>
              <a:gd name="connsiteY1" fmla="*/ 0 h 3074453"/>
              <a:gd name="connsiteX2" fmla="*/ 3227942 w 4053696"/>
              <a:gd name="connsiteY2" fmla="*/ 1641513 h 3074453"/>
              <a:gd name="connsiteX3" fmla="*/ 1322024 w 4053696"/>
              <a:gd name="connsiteY3" fmla="*/ 3040656 h 3074453"/>
              <a:gd name="connsiteX4" fmla="*/ 0 w 4053696"/>
              <a:gd name="connsiteY4" fmla="*/ 2511846 h 3074453"/>
              <a:gd name="connsiteX5" fmla="*/ 0 w 4053696"/>
              <a:gd name="connsiteY5" fmla="*/ 0 h 3074453"/>
              <a:gd name="connsiteX0" fmla="*/ 0 w 3920314"/>
              <a:gd name="connsiteY0" fmla="*/ 0 h 3074453"/>
              <a:gd name="connsiteX1" fmla="*/ 3602516 w 3920314"/>
              <a:gd name="connsiteY1" fmla="*/ 0 h 3074453"/>
              <a:gd name="connsiteX2" fmla="*/ 3227942 w 3920314"/>
              <a:gd name="connsiteY2" fmla="*/ 1641513 h 3074453"/>
              <a:gd name="connsiteX3" fmla="*/ 1322024 w 3920314"/>
              <a:gd name="connsiteY3" fmla="*/ 3040656 h 3074453"/>
              <a:gd name="connsiteX4" fmla="*/ 0 w 3920314"/>
              <a:gd name="connsiteY4" fmla="*/ 2511846 h 3074453"/>
              <a:gd name="connsiteX5" fmla="*/ 0 w 3920314"/>
              <a:gd name="connsiteY5" fmla="*/ 0 h 3074453"/>
              <a:gd name="connsiteX0" fmla="*/ 0 w 3901764"/>
              <a:gd name="connsiteY0" fmla="*/ 0 h 3074453"/>
              <a:gd name="connsiteX1" fmla="*/ 3602516 w 3901764"/>
              <a:gd name="connsiteY1" fmla="*/ 0 h 3074453"/>
              <a:gd name="connsiteX2" fmla="*/ 3227942 w 3901764"/>
              <a:gd name="connsiteY2" fmla="*/ 1641513 h 3074453"/>
              <a:gd name="connsiteX3" fmla="*/ 1322024 w 3901764"/>
              <a:gd name="connsiteY3" fmla="*/ 3040656 h 3074453"/>
              <a:gd name="connsiteX4" fmla="*/ 0 w 3901764"/>
              <a:gd name="connsiteY4" fmla="*/ 2511846 h 3074453"/>
              <a:gd name="connsiteX5" fmla="*/ 0 w 3901764"/>
              <a:gd name="connsiteY5" fmla="*/ 0 h 3074453"/>
              <a:gd name="connsiteX0" fmla="*/ 0 w 3620959"/>
              <a:gd name="connsiteY0" fmla="*/ 0 h 3059638"/>
              <a:gd name="connsiteX1" fmla="*/ 3602516 w 3620959"/>
              <a:gd name="connsiteY1" fmla="*/ 0 h 3059638"/>
              <a:gd name="connsiteX2" fmla="*/ 2104221 w 3620959"/>
              <a:gd name="connsiteY2" fmla="*/ 1972019 h 3059638"/>
              <a:gd name="connsiteX3" fmla="*/ 1322024 w 3620959"/>
              <a:gd name="connsiteY3" fmla="*/ 3040656 h 3059638"/>
              <a:gd name="connsiteX4" fmla="*/ 0 w 3620959"/>
              <a:gd name="connsiteY4" fmla="*/ 2511846 h 3059638"/>
              <a:gd name="connsiteX5" fmla="*/ 0 w 3620959"/>
              <a:gd name="connsiteY5" fmla="*/ 0 h 3059638"/>
              <a:gd name="connsiteX0" fmla="*/ 0 w 3663778"/>
              <a:gd name="connsiteY0" fmla="*/ 0 h 3060801"/>
              <a:gd name="connsiteX1" fmla="*/ 3602516 w 3663778"/>
              <a:gd name="connsiteY1" fmla="*/ 0 h 3060801"/>
              <a:gd name="connsiteX2" fmla="*/ 2622014 w 3663778"/>
              <a:gd name="connsiteY2" fmla="*/ 1949985 h 3060801"/>
              <a:gd name="connsiteX3" fmla="*/ 1322024 w 3663778"/>
              <a:gd name="connsiteY3" fmla="*/ 3040656 h 3060801"/>
              <a:gd name="connsiteX4" fmla="*/ 0 w 3663778"/>
              <a:gd name="connsiteY4" fmla="*/ 2511846 h 3060801"/>
              <a:gd name="connsiteX5" fmla="*/ 0 w 3663778"/>
              <a:gd name="connsiteY5" fmla="*/ 0 h 3060801"/>
              <a:gd name="connsiteX0" fmla="*/ 0 w 3636181"/>
              <a:gd name="connsiteY0" fmla="*/ 0 h 3060801"/>
              <a:gd name="connsiteX1" fmla="*/ 3602516 w 3636181"/>
              <a:gd name="connsiteY1" fmla="*/ 0 h 3060801"/>
              <a:gd name="connsiteX2" fmla="*/ 2622014 w 3636181"/>
              <a:gd name="connsiteY2" fmla="*/ 1949985 h 3060801"/>
              <a:gd name="connsiteX3" fmla="*/ 1322024 w 3636181"/>
              <a:gd name="connsiteY3" fmla="*/ 3040656 h 3060801"/>
              <a:gd name="connsiteX4" fmla="*/ 0 w 3636181"/>
              <a:gd name="connsiteY4" fmla="*/ 2511846 h 3060801"/>
              <a:gd name="connsiteX5" fmla="*/ 0 w 3636181"/>
              <a:gd name="connsiteY5" fmla="*/ 0 h 3060801"/>
              <a:gd name="connsiteX0" fmla="*/ 0 w 3474740"/>
              <a:gd name="connsiteY0" fmla="*/ 0 h 3060801"/>
              <a:gd name="connsiteX1" fmla="*/ 3459297 w 3474740"/>
              <a:gd name="connsiteY1" fmla="*/ 11017 h 3060801"/>
              <a:gd name="connsiteX2" fmla="*/ 2622014 w 3474740"/>
              <a:gd name="connsiteY2" fmla="*/ 1949985 h 3060801"/>
              <a:gd name="connsiteX3" fmla="*/ 1322024 w 3474740"/>
              <a:gd name="connsiteY3" fmla="*/ 3040656 h 3060801"/>
              <a:gd name="connsiteX4" fmla="*/ 0 w 3474740"/>
              <a:gd name="connsiteY4" fmla="*/ 2511846 h 3060801"/>
              <a:gd name="connsiteX5" fmla="*/ 0 w 3474740"/>
              <a:gd name="connsiteY5" fmla="*/ 0 h 3060801"/>
              <a:gd name="connsiteX0" fmla="*/ 0 w 3545824"/>
              <a:gd name="connsiteY0" fmla="*/ 0 h 3060801"/>
              <a:gd name="connsiteX1" fmla="*/ 3459297 w 3545824"/>
              <a:gd name="connsiteY1" fmla="*/ 11017 h 3060801"/>
              <a:gd name="connsiteX2" fmla="*/ 2622014 w 3545824"/>
              <a:gd name="connsiteY2" fmla="*/ 1949985 h 3060801"/>
              <a:gd name="connsiteX3" fmla="*/ 1322024 w 3545824"/>
              <a:gd name="connsiteY3" fmla="*/ 3040656 h 3060801"/>
              <a:gd name="connsiteX4" fmla="*/ 0 w 3545824"/>
              <a:gd name="connsiteY4" fmla="*/ 2511846 h 3060801"/>
              <a:gd name="connsiteX5" fmla="*/ 0 w 3545824"/>
              <a:gd name="connsiteY5" fmla="*/ 0 h 3060801"/>
              <a:gd name="connsiteX0" fmla="*/ 0 w 3545824"/>
              <a:gd name="connsiteY0" fmla="*/ 0 h 3091988"/>
              <a:gd name="connsiteX1" fmla="*/ 3459297 w 3545824"/>
              <a:gd name="connsiteY1" fmla="*/ 11017 h 3091988"/>
              <a:gd name="connsiteX2" fmla="*/ 2622014 w 3545824"/>
              <a:gd name="connsiteY2" fmla="*/ 1949985 h 3091988"/>
              <a:gd name="connsiteX3" fmla="*/ 1322024 w 3545824"/>
              <a:gd name="connsiteY3" fmla="*/ 3040656 h 3091988"/>
              <a:gd name="connsiteX4" fmla="*/ 0 w 3545824"/>
              <a:gd name="connsiteY4" fmla="*/ 2511846 h 3091988"/>
              <a:gd name="connsiteX5" fmla="*/ 0 w 3545824"/>
              <a:gd name="connsiteY5" fmla="*/ 0 h 3091988"/>
              <a:gd name="connsiteX0" fmla="*/ 0 w 3474484"/>
              <a:gd name="connsiteY0" fmla="*/ 0 h 3060709"/>
              <a:gd name="connsiteX1" fmla="*/ 3459297 w 3474484"/>
              <a:gd name="connsiteY1" fmla="*/ 11017 h 3060709"/>
              <a:gd name="connsiteX2" fmla="*/ 2622014 w 3474484"/>
              <a:gd name="connsiteY2" fmla="*/ 1949985 h 3060709"/>
              <a:gd name="connsiteX3" fmla="*/ 1395454 w 3474484"/>
              <a:gd name="connsiteY3" fmla="*/ 3005698 h 3060709"/>
              <a:gd name="connsiteX4" fmla="*/ 0 w 3474484"/>
              <a:gd name="connsiteY4" fmla="*/ 2511846 h 3060709"/>
              <a:gd name="connsiteX5" fmla="*/ 0 w 3474484"/>
              <a:gd name="connsiteY5" fmla="*/ 0 h 3060709"/>
              <a:gd name="connsiteX0" fmla="*/ 0 w 3485931"/>
              <a:gd name="connsiteY0" fmla="*/ 0 h 3060709"/>
              <a:gd name="connsiteX1" fmla="*/ 3459297 w 3485931"/>
              <a:gd name="connsiteY1" fmla="*/ 11017 h 3060709"/>
              <a:gd name="connsiteX2" fmla="*/ 2622014 w 3485931"/>
              <a:gd name="connsiteY2" fmla="*/ 1949985 h 3060709"/>
              <a:gd name="connsiteX3" fmla="*/ 1395454 w 3485931"/>
              <a:gd name="connsiteY3" fmla="*/ 3005698 h 3060709"/>
              <a:gd name="connsiteX4" fmla="*/ 0 w 3485931"/>
              <a:gd name="connsiteY4" fmla="*/ 2511846 h 3060709"/>
              <a:gd name="connsiteX5" fmla="*/ 0 w 3485931"/>
              <a:gd name="connsiteY5" fmla="*/ 0 h 3060709"/>
              <a:gd name="connsiteX0" fmla="*/ 0 w 3306949"/>
              <a:gd name="connsiteY0" fmla="*/ 0 h 3060709"/>
              <a:gd name="connsiteX1" fmla="*/ 3287961 w 3306949"/>
              <a:gd name="connsiteY1" fmla="*/ 22670 h 3060709"/>
              <a:gd name="connsiteX2" fmla="*/ 2622014 w 3306949"/>
              <a:gd name="connsiteY2" fmla="*/ 1949985 h 3060709"/>
              <a:gd name="connsiteX3" fmla="*/ 1395454 w 3306949"/>
              <a:gd name="connsiteY3" fmla="*/ 3005698 h 3060709"/>
              <a:gd name="connsiteX4" fmla="*/ 0 w 3306949"/>
              <a:gd name="connsiteY4" fmla="*/ 2511846 h 3060709"/>
              <a:gd name="connsiteX5" fmla="*/ 0 w 3306949"/>
              <a:gd name="connsiteY5" fmla="*/ 0 h 3060709"/>
              <a:gd name="connsiteX0" fmla="*/ 0 w 3516473"/>
              <a:gd name="connsiteY0" fmla="*/ 0 h 3060709"/>
              <a:gd name="connsiteX1" fmla="*/ 3287961 w 3516473"/>
              <a:gd name="connsiteY1" fmla="*/ 22670 h 3060709"/>
              <a:gd name="connsiteX2" fmla="*/ 2622014 w 3516473"/>
              <a:gd name="connsiteY2" fmla="*/ 1949985 h 3060709"/>
              <a:gd name="connsiteX3" fmla="*/ 1395454 w 3516473"/>
              <a:gd name="connsiteY3" fmla="*/ 3005698 h 3060709"/>
              <a:gd name="connsiteX4" fmla="*/ 0 w 3516473"/>
              <a:gd name="connsiteY4" fmla="*/ 2511846 h 3060709"/>
              <a:gd name="connsiteX5" fmla="*/ 0 w 3516473"/>
              <a:gd name="connsiteY5" fmla="*/ 0 h 3060709"/>
              <a:gd name="connsiteX0" fmla="*/ 0 w 3550580"/>
              <a:gd name="connsiteY0" fmla="*/ 0 h 3060709"/>
              <a:gd name="connsiteX1" fmla="*/ 3287961 w 3550580"/>
              <a:gd name="connsiteY1" fmla="*/ 22670 h 3060709"/>
              <a:gd name="connsiteX2" fmla="*/ 2622014 w 3550580"/>
              <a:gd name="connsiteY2" fmla="*/ 1949985 h 3060709"/>
              <a:gd name="connsiteX3" fmla="*/ 1395454 w 3550580"/>
              <a:gd name="connsiteY3" fmla="*/ 3005698 h 3060709"/>
              <a:gd name="connsiteX4" fmla="*/ 0 w 3550580"/>
              <a:gd name="connsiteY4" fmla="*/ 2511846 h 3060709"/>
              <a:gd name="connsiteX5" fmla="*/ 0 w 3550580"/>
              <a:gd name="connsiteY5" fmla="*/ 0 h 3060709"/>
              <a:gd name="connsiteX0" fmla="*/ 0 w 3554630"/>
              <a:gd name="connsiteY0" fmla="*/ 0 h 3060709"/>
              <a:gd name="connsiteX1" fmla="*/ 3287961 w 3554630"/>
              <a:gd name="connsiteY1" fmla="*/ 22670 h 3060709"/>
              <a:gd name="connsiteX2" fmla="*/ 2622014 w 3554630"/>
              <a:gd name="connsiteY2" fmla="*/ 1949985 h 3060709"/>
              <a:gd name="connsiteX3" fmla="*/ 1395454 w 3554630"/>
              <a:gd name="connsiteY3" fmla="*/ 3005698 h 3060709"/>
              <a:gd name="connsiteX4" fmla="*/ 0 w 3554630"/>
              <a:gd name="connsiteY4" fmla="*/ 2511846 h 3060709"/>
              <a:gd name="connsiteX5" fmla="*/ 0 w 3554630"/>
              <a:gd name="connsiteY5" fmla="*/ 0 h 306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4630" h="3060709">
                <a:moveTo>
                  <a:pt x="0" y="0"/>
                </a:moveTo>
                <a:lnTo>
                  <a:pt x="3287961" y="22670"/>
                </a:lnTo>
                <a:cubicBezTo>
                  <a:pt x="3970269" y="952609"/>
                  <a:pt x="3194434" y="1767432"/>
                  <a:pt x="2622014" y="1949985"/>
                </a:cubicBezTo>
                <a:cubicBezTo>
                  <a:pt x="2049594" y="2132538"/>
                  <a:pt x="1909574" y="2823920"/>
                  <a:pt x="1395454" y="3005698"/>
                </a:cubicBezTo>
                <a:cubicBezTo>
                  <a:pt x="881334" y="3187476"/>
                  <a:pt x="71609" y="2891928"/>
                  <a:pt x="0" y="2511846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302" r="-120742"/>
            </a:stretch>
          </a:blipFill>
          <a:ln>
            <a:noFill/>
          </a:ln>
          <a:effectLst>
            <a:innerShdw blurRad="673100">
              <a:srgbClr val="00C4F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3310622" y="2694290"/>
            <a:ext cx="55707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蜂鸟企业发布会</a:t>
            </a: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72" b="15067"/>
          <a:stretch/>
        </p:blipFill>
        <p:spPr>
          <a:xfrm>
            <a:off x="0" y="22671"/>
            <a:ext cx="3337901" cy="2459272"/>
          </a:xfrm>
          <a:prstGeom prst="rect">
            <a:avLst/>
          </a:prstGeom>
          <a:effectLst>
            <a:outerShdw blurRad="190500" dist="63500" dir="10800000" algn="r" rotWithShape="0">
              <a:prstClr val="black">
                <a:alpha val="15000"/>
              </a:prstClr>
            </a:outerShdw>
          </a:effectLst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3" t="15582" r="-181" b="-515"/>
          <a:stretch/>
        </p:blipFill>
        <p:spPr>
          <a:xfrm>
            <a:off x="8914586" y="4455887"/>
            <a:ext cx="3315495" cy="2442764"/>
          </a:xfrm>
          <a:prstGeom prst="rect">
            <a:avLst/>
          </a:prstGeom>
          <a:effectLst>
            <a:outerShdw blurRad="190500" dist="63500" dir="10800000" algn="r" rotWithShape="0">
              <a:prstClr val="black">
                <a:alpha val="15000"/>
              </a:prstClr>
            </a:outerShdw>
          </a:effectLst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9611">
            <a:off x="8413575" y="4459998"/>
            <a:ext cx="4622124" cy="2645657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41455">
            <a:off x="-700729" y="-215991"/>
            <a:ext cx="4808176" cy="275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3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1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图片 2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9" y="0"/>
            <a:ext cx="12209219" cy="6858000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821637" y="636104"/>
            <a:ext cx="10548728" cy="5609858"/>
          </a:xfrm>
          <a:prstGeom prst="rect">
            <a:avLst/>
          </a:prstGeom>
          <a:solidFill>
            <a:schemeClr val="bg1"/>
          </a:solidFill>
          <a:ln w="25400">
            <a:solidFill>
              <a:srgbClr val="63B0CD"/>
            </a:solidFill>
          </a:ln>
          <a:effectLst>
            <a:outerShdw blurRad="190500"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4150683" y="958016"/>
            <a:ext cx="40858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6000" dirty="0">
                <a:gradFill>
                  <a:gsLst>
                    <a:gs pos="48000">
                      <a:srgbClr val="008CC6"/>
                    </a:gs>
                    <a:gs pos="100000">
                      <a:srgbClr val="1130A1"/>
                    </a:gs>
                  </a:gsLst>
                  <a:lin ang="5400000" scaled="1"/>
                </a:gra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  <a:cs typeface="+mn-ea"/>
                <a:sym typeface="+mn-lt"/>
              </a:rPr>
              <a:t>C</a:t>
            </a:r>
            <a:r>
              <a:rPr lang="en-US" altLang="zh-CN" sz="4000" dirty="0">
                <a:gradFill>
                  <a:gsLst>
                    <a:gs pos="48000">
                      <a:srgbClr val="008CC6"/>
                    </a:gs>
                    <a:gs pos="100000">
                      <a:srgbClr val="1130A1"/>
                    </a:gs>
                  </a:gsLst>
                  <a:lin ang="5400000" scaled="1"/>
                </a:gra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  <a:cs typeface="+mn-ea"/>
                <a:sym typeface="+mn-lt"/>
              </a:rPr>
              <a:t>ONTENTS</a:t>
            </a:r>
            <a:endParaRPr lang="zh-CN" altLang="en-US" sz="6000" dirty="0">
              <a:gradFill>
                <a:gsLst>
                  <a:gs pos="48000">
                    <a:srgbClr val="008CC6"/>
                  </a:gs>
                  <a:gs pos="100000">
                    <a:srgbClr val="1130A1"/>
                  </a:gs>
                </a:gsLst>
                <a:lin ang="5400000" scaled="1"/>
              </a:gradFill>
              <a:effectLst>
                <a:outerShdw blurRad="25400" dist="25400" dir="2700000" algn="tl">
                  <a:srgbClr val="000000">
                    <a:alpha val="25000"/>
                  </a:srgbClr>
                </a:outerShdw>
              </a:effectLst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72" b="15067"/>
          <a:stretch/>
        </p:blipFill>
        <p:spPr>
          <a:xfrm>
            <a:off x="-28161" y="-21887"/>
            <a:ext cx="4770027" cy="3514423"/>
          </a:xfrm>
          <a:prstGeom prst="rect">
            <a:avLst/>
          </a:prstGeom>
          <a:effectLst>
            <a:outerShdw blurRad="190500" dist="63500" dir="10800000" algn="r" rotWithShape="0">
              <a:prstClr val="black">
                <a:alpha val="15000"/>
              </a:prstClr>
            </a:outerShdw>
          </a:effectLst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3" t="15582" r="-181" b="-515"/>
          <a:stretch/>
        </p:blipFill>
        <p:spPr>
          <a:xfrm>
            <a:off x="7460053" y="3369713"/>
            <a:ext cx="4770027" cy="3514423"/>
          </a:xfrm>
          <a:prstGeom prst="rect">
            <a:avLst/>
          </a:prstGeom>
          <a:effectLst>
            <a:outerShdw blurRad="190500" dist="63500" dir="10800000" algn="r" rotWithShape="0">
              <a:prstClr val="black">
                <a:alpha val="15000"/>
              </a:prstClr>
            </a:outerShdw>
          </a:effectLst>
        </p:spPr>
      </p:pic>
      <p:grpSp>
        <p:nvGrpSpPr>
          <p:cNvPr id="12" name="组合 11"/>
          <p:cNvGrpSpPr/>
          <p:nvPr/>
        </p:nvGrpSpPr>
        <p:grpSpPr>
          <a:xfrm>
            <a:off x="1950818" y="2886782"/>
            <a:ext cx="2103890" cy="1660390"/>
            <a:chOff x="1352021" y="2925044"/>
            <a:chExt cx="2103890" cy="1660390"/>
          </a:xfrm>
        </p:grpSpPr>
        <p:sp>
          <p:nvSpPr>
            <p:cNvPr id="21" name="TextBox 76"/>
            <p:cNvSpPr txBox="1"/>
            <p:nvPr/>
          </p:nvSpPr>
          <p:spPr>
            <a:xfrm>
              <a:off x="1352021" y="4123769"/>
              <a:ext cx="21038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</a:rPr>
                <a:t>主视觉</a:t>
              </a: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924884" y="2925044"/>
              <a:ext cx="1001196" cy="1007912"/>
              <a:chOff x="1919440" y="2693010"/>
              <a:chExt cx="1195970" cy="1203992"/>
            </a:xfrm>
          </p:grpSpPr>
          <p:grpSp>
            <p:nvGrpSpPr>
              <p:cNvPr id="10" name="组合 9"/>
              <p:cNvGrpSpPr/>
              <p:nvPr/>
            </p:nvGrpSpPr>
            <p:grpSpPr>
              <a:xfrm rot="5400000">
                <a:off x="1915429" y="2697021"/>
                <a:ext cx="1203992" cy="1195970"/>
                <a:chOff x="3582081" y="2536582"/>
                <a:chExt cx="1203992" cy="1195970"/>
              </a:xfrm>
            </p:grpSpPr>
            <p:sp>
              <p:nvSpPr>
                <p:cNvPr id="239" name="等腰三角形 3"/>
                <p:cNvSpPr/>
                <p:nvPr/>
              </p:nvSpPr>
              <p:spPr>
                <a:xfrm>
                  <a:off x="3582081" y="2536582"/>
                  <a:ext cx="1203992" cy="1195970"/>
                </a:xfrm>
                <a:custGeom>
                  <a:avLst/>
                  <a:gdLst>
                    <a:gd name="connsiteX0" fmla="*/ 0 w 9825469"/>
                    <a:gd name="connsiteY0" fmla="*/ 8470232 h 8470232"/>
                    <a:gd name="connsiteX1" fmla="*/ 4912735 w 9825469"/>
                    <a:gd name="connsiteY1" fmla="*/ 0 h 8470232"/>
                    <a:gd name="connsiteX2" fmla="*/ 9825469 w 9825469"/>
                    <a:gd name="connsiteY2" fmla="*/ 8470232 h 8470232"/>
                    <a:gd name="connsiteX3" fmla="*/ 0 w 9825469"/>
                    <a:gd name="connsiteY3" fmla="*/ 8470232 h 8470232"/>
                    <a:gd name="connsiteX0" fmla="*/ 107071 w 10039611"/>
                    <a:gd name="connsiteY0" fmla="*/ 8470232 h 8470232"/>
                    <a:gd name="connsiteX1" fmla="*/ 5019806 w 10039611"/>
                    <a:gd name="connsiteY1" fmla="*/ 0 h 8470232"/>
                    <a:gd name="connsiteX2" fmla="*/ 9932540 w 10039611"/>
                    <a:gd name="connsiteY2" fmla="*/ 8470232 h 8470232"/>
                    <a:gd name="connsiteX3" fmla="*/ 107071 w 10039611"/>
                    <a:gd name="connsiteY3" fmla="*/ 8470232 h 8470232"/>
                    <a:gd name="connsiteX0" fmla="*/ 107071 w 10039611"/>
                    <a:gd name="connsiteY0" fmla="*/ 8470232 h 9097656"/>
                    <a:gd name="connsiteX1" fmla="*/ 5019806 w 10039611"/>
                    <a:gd name="connsiteY1" fmla="*/ 0 h 9097656"/>
                    <a:gd name="connsiteX2" fmla="*/ 9932540 w 10039611"/>
                    <a:gd name="connsiteY2" fmla="*/ 8470232 h 9097656"/>
                    <a:gd name="connsiteX3" fmla="*/ 107071 w 10039611"/>
                    <a:gd name="connsiteY3" fmla="*/ 8470232 h 9097656"/>
                    <a:gd name="connsiteX0" fmla="*/ 107071 w 10836949"/>
                    <a:gd name="connsiteY0" fmla="*/ 8470232 h 9097656"/>
                    <a:gd name="connsiteX1" fmla="*/ 5019806 w 10836949"/>
                    <a:gd name="connsiteY1" fmla="*/ 0 h 9097656"/>
                    <a:gd name="connsiteX2" fmla="*/ 9932540 w 10836949"/>
                    <a:gd name="connsiteY2" fmla="*/ 8470232 h 9097656"/>
                    <a:gd name="connsiteX3" fmla="*/ 107071 w 10836949"/>
                    <a:gd name="connsiteY3" fmla="*/ 8470232 h 9097656"/>
                    <a:gd name="connsiteX0" fmla="*/ 115650 w 10845528"/>
                    <a:gd name="connsiteY0" fmla="*/ 8470232 h 9165389"/>
                    <a:gd name="connsiteX1" fmla="*/ 5028385 w 10845528"/>
                    <a:gd name="connsiteY1" fmla="*/ 0 h 9165389"/>
                    <a:gd name="connsiteX2" fmla="*/ 9941119 w 10845528"/>
                    <a:gd name="connsiteY2" fmla="*/ 8470232 h 9165389"/>
                    <a:gd name="connsiteX3" fmla="*/ 115650 w 10845528"/>
                    <a:gd name="connsiteY3" fmla="*/ 8470232 h 9165389"/>
                    <a:gd name="connsiteX0" fmla="*/ 115650 w 10035521"/>
                    <a:gd name="connsiteY0" fmla="*/ 8470232 h 9774271"/>
                    <a:gd name="connsiteX1" fmla="*/ 5028385 w 10035521"/>
                    <a:gd name="connsiteY1" fmla="*/ 0 h 9774271"/>
                    <a:gd name="connsiteX2" fmla="*/ 9941119 w 10035521"/>
                    <a:gd name="connsiteY2" fmla="*/ 8470232 h 9774271"/>
                    <a:gd name="connsiteX3" fmla="*/ 115650 w 10035521"/>
                    <a:gd name="connsiteY3" fmla="*/ 8470232 h 9774271"/>
                    <a:gd name="connsiteX0" fmla="*/ 115650 w 9991644"/>
                    <a:gd name="connsiteY0" fmla="*/ 8470232 h 9558549"/>
                    <a:gd name="connsiteX1" fmla="*/ 5028385 w 9991644"/>
                    <a:gd name="connsiteY1" fmla="*/ 0 h 9558549"/>
                    <a:gd name="connsiteX2" fmla="*/ 9941119 w 9991644"/>
                    <a:gd name="connsiteY2" fmla="*/ 8470232 h 9558549"/>
                    <a:gd name="connsiteX3" fmla="*/ 115650 w 9991644"/>
                    <a:gd name="connsiteY3" fmla="*/ 8470232 h 9558549"/>
                    <a:gd name="connsiteX0" fmla="*/ 115650 w 9991644"/>
                    <a:gd name="connsiteY0" fmla="*/ 8470232 h 9614171"/>
                    <a:gd name="connsiteX1" fmla="*/ 5028385 w 9991644"/>
                    <a:gd name="connsiteY1" fmla="*/ 0 h 9614171"/>
                    <a:gd name="connsiteX2" fmla="*/ 9941119 w 9991644"/>
                    <a:gd name="connsiteY2" fmla="*/ 8470232 h 9614171"/>
                    <a:gd name="connsiteX3" fmla="*/ 115650 w 9991644"/>
                    <a:gd name="connsiteY3" fmla="*/ 8470232 h 9614171"/>
                    <a:gd name="connsiteX0" fmla="*/ 98721 w 9974715"/>
                    <a:gd name="connsiteY0" fmla="*/ 8470232 h 9501431"/>
                    <a:gd name="connsiteX1" fmla="*/ 5011456 w 9974715"/>
                    <a:gd name="connsiteY1" fmla="*/ 0 h 9501431"/>
                    <a:gd name="connsiteX2" fmla="*/ 9924190 w 9974715"/>
                    <a:gd name="connsiteY2" fmla="*/ 8470232 h 9501431"/>
                    <a:gd name="connsiteX3" fmla="*/ 98721 w 9974715"/>
                    <a:gd name="connsiteY3" fmla="*/ 8470232 h 9501431"/>
                    <a:gd name="connsiteX0" fmla="*/ 98721 w 9974715"/>
                    <a:gd name="connsiteY0" fmla="*/ 8470232 h 9501431"/>
                    <a:gd name="connsiteX1" fmla="*/ 5011456 w 9974715"/>
                    <a:gd name="connsiteY1" fmla="*/ 0 h 9501431"/>
                    <a:gd name="connsiteX2" fmla="*/ 9924190 w 9974715"/>
                    <a:gd name="connsiteY2" fmla="*/ 8470232 h 9501431"/>
                    <a:gd name="connsiteX3" fmla="*/ 98721 w 9974715"/>
                    <a:gd name="connsiteY3" fmla="*/ 8470232 h 9501431"/>
                    <a:gd name="connsiteX0" fmla="*/ 115650 w 9991644"/>
                    <a:gd name="connsiteY0" fmla="*/ 8470232 h 9542959"/>
                    <a:gd name="connsiteX1" fmla="*/ 5028385 w 9991644"/>
                    <a:gd name="connsiteY1" fmla="*/ 0 h 9542959"/>
                    <a:gd name="connsiteX2" fmla="*/ 9941119 w 9991644"/>
                    <a:gd name="connsiteY2" fmla="*/ 8470232 h 9542959"/>
                    <a:gd name="connsiteX3" fmla="*/ 115650 w 9991644"/>
                    <a:gd name="connsiteY3" fmla="*/ 8470232 h 9542959"/>
                    <a:gd name="connsiteX0" fmla="*/ 115650 w 9968567"/>
                    <a:gd name="connsiteY0" fmla="*/ 8470232 h 9587022"/>
                    <a:gd name="connsiteX1" fmla="*/ 5028385 w 9968567"/>
                    <a:gd name="connsiteY1" fmla="*/ 0 h 9587022"/>
                    <a:gd name="connsiteX2" fmla="*/ 9941119 w 9968567"/>
                    <a:gd name="connsiteY2" fmla="*/ 8470232 h 9587022"/>
                    <a:gd name="connsiteX3" fmla="*/ 115650 w 9968567"/>
                    <a:gd name="connsiteY3" fmla="*/ 8470232 h 9587022"/>
                    <a:gd name="connsiteX0" fmla="*/ 135499 w 9994511"/>
                    <a:gd name="connsiteY0" fmla="*/ 8470349 h 9587139"/>
                    <a:gd name="connsiteX1" fmla="*/ 5048234 w 9994511"/>
                    <a:gd name="connsiteY1" fmla="*/ 117 h 9587139"/>
                    <a:gd name="connsiteX2" fmla="*/ 9960968 w 9994511"/>
                    <a:gd name="connsiteY2" fmla="*/ 8470349 h 9587139"/>
                    <a:gd name="connsiteX3" fmla="*/ 135499 w 9994511"/>
                    <a:gd name="connsiteY3" fmla="*/ 8470349 h 9587139"/>
                    <a:gd name="connsiteX0" fmla="*/ 135499 w 10069367"/>
                    <a:gd name="connsiteY0" fmla="*/ 8470349 h 9801805"/>
                    <a:gd name="connsiteX1" fmla="*/ 5048234 w 10069367"/>
                    <a:gd name="connsiteY1" fmla="*/ 117 h 9801805"/>
                    <a:gd name="connsiteX2" fmla="*/ 9960968 w 10069367"/>
                    <a:gd name="connsiteY2" fmla="*/ 8470349 h 9801805"/>
                    <a:gd name="connsiteX3" fmla="*/ 135499 w 10069367"/>
                    <a:gd name="connsiteY3" fmla="*/ 8470349 h 9801805"/>
                    <a:gd name="connsiteX0" fmla="*/ 209411 w 10143279"/>
                    <a:gd name="connsiteY0" fmla="*/ 8470363 h 10075690"/>
                    <a:gd name="connsiteX1" fmla="*/ 5122146 w 10143279"/>
                    <a:gd name="connsiteY1" fmla="*/ 131 h 10075690"/>
                    <a:gd name="connsiteX2" fmla="*/ 10034880 w 10143279"/>
                    <a:gd name="connsiteY2" fmla="*/ 8470363 h 10075690"/>
                    <a:gd name="connsiteX3" fmla="*/ 209411 w 10143279"/>
                    <a:gd name="connsiteY3" fmla="*/ 8470363 h 10075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143279" h="10075690">
                      <a:moveTo>
                        <a:pt x="209411" y="8470363"/>
                      </a:moveTo>
                      <a:cubicBezTo>
                        <a:pt x="-915594" y="6325925"/>
                        <a:pt x="2747250" y="-33383"/>
                        <a:pt x="5122146" y="131"/>
                      </a:cubicBezTo>
                      <a:cubicBezTo>
                        <a:pt x="7497042" y="33645"/>
                        <a:pt x="10783095" y="6333932"/>
                        <a:pt x="10034880" y="8470363"/>
                      </a:cubicBezTo>
                      <a:cubicBezTo>
                        <a:pt x="9286665" y="10606794"/>
                        <a:pt x="1334416" y="10614801"/>
                        <a:pt x="209411" y="8470363"/>
                      </a:cubicBezTo>
                      <a:close/>
                    </a:path>
                  </a:pathLst>
                </a:custGeom>
                <a:solidFill>
                  <a:srgbClr val="008CC6">
                    <a:alpha val="40000"/>
                  </a:srgb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40" name="等腰三角形 3"/>
                <p:cNvSpPr/>
                <p:nvPr/>
              </p:nvSpPr>
              <p:spPr>
                <a:xfrm>
                  <a:off x="3629899" y="2584081"/>
                  <a:ext cx="1108356" cy="1100972"/>
                </a:xfrm>
                <a:custGeom>
                  <a:avLst/>
                  <a:gdLst>
                    <a:gd name="connsiteX0" fmla="*/ 0 w 9825469"/>
                    <a:gd name="connsiteY0" fmla="*/ 8470232 h 8470232"/>
                    <a:gd name="connsiteX1" fmla="*/ 4912735 w 9825469"/>
                    <a:gd name="connsiteY1" fmla="*/ 0 h 8470232"/>
                    <a:gd name="connsiteX2" fmla="*/ 9825469 w 9825469"/>
                    <a:gd name="connsiteY2" fmla="*/ 8470232 h 8470232"/>
                    <a:gd name="connsiteX3" fmla="*/ 0 w 9825469"/>
                    <a:gd name="connsiteY3" fmla="*/ 8470232 h 8470232"/>
                    <a:gd name="connsiteX0" fmla="*/ 107071 w 10039611"/>
                    <a:gd name="connsiteY0" fmla="*/ 8470232 h 8470232"/>
                    <a:gd name="connsiteX1" fmla="*/ 5019806 w 10039611"/>
                    <a:gd name="connsiteY1" fmla="*/ 0 h 8470232"/>
                    <a:gd name="connsiteX2" fmla="*/ 9932540 w 10039611"/>
                    <a:gd name="connsiteY2" fmla="*/ 8470232 h 8470232"/>
                    <a:gd name="connsiteX3" fmla="*/ 107071 w 10039611"/>
                    <a:gd name="connsiteY3" fmla="*/ 8470232 h 8470232"/>
                    <a:gd name="connsiteX0" fmla="*/ 107071 w 10039611"/>
                    <a:gd name="connsiteY0" fmla="*/ 8470232 h 9097656"/>
                    <a:gd name="connsiteX1" fmla="*/ 5019806 w 10039611"/>
                    <a:gd name="connsiteY1" fmla="*/ 0 h 9097656"/>
                    <a:gd name="connsiteX2" fmla="*/ 9932540 w 10039611"/>
                    <a:gd name="connsiteY2" fmla="*/ 8470232 h 9097656"/>
                    <a:gd name="connsiteX3" fmla="*/ 107071 w 10039611"/>
                    <a:gd name="connsiteY3" fmla="*/ 8470232 h 9097656"/>
                    <a:gd name="connsiteX0" fmla="*/ 107071 w 10836949"/>
                    <a:gd name="connsiteY0" fmla="*/ 8470232 h 9097656"/>
                    <a:gd name="connsiteX1" fmla="*/ 5019806 w 10836949"/>
                    <a:gd name="connsiteY1" fmla="*/ 0 h 9097656"/>
                    <a:gd name="connsiteX2" fmla="*/ 9932540 w 10836949"/>
                    <a:gd name="connsiteY2" fmla="*/ 8470232 h 9097656"/>
                    <a:gd name="connsiteX3" fmla="*/ 107071 w 10836949"/>
                    <a:gd name="connsiteY3" fmla="*/ 8470232 h 9097656"/>
                    <a:gd name="connsiteX0" fmla="*/ 115650 w 10845528"/>
                    <a:gd name="connsiteY0" fmla="*/ 8470232 h 9165389"/>
                    <a:gd name="connsiteX1" fmla="*/ 5028385 w 10845528"/>
                    <a:gd name="connsiteY1" fmla="*/ 0 h 9165389"/>
                    <a:gd name="connsiteX2" fmla="*/ 9941119 w 10845528"/>
                    <a:gd name="connsiteY2" fmla="*/ 8470232 h 9165389"/>
                    <a:gd name="connsiteX3" fmla="*/ 115650 w 10845528"/>
                    <a:gd name="connsiteY3" fmla="*/ 8470232 h 9165389"/>
                    <a:gd name="connsiteX0" fmla="*/ 115650 w 10035521"/>
                    <a:gd name="connsiteY0" fmla="*/ 8470232 h 9774271"/>
                    <a:gd name="connsiteX1" fmla="*/ 5028385 w 10035521"/>
                    <a:gd name="connsiteY1" fmla="*/ 0 h 9774271"/>
                    <a:gd name="connsiteX2" fmla="*/ 9941119 w 10035521"/>
                    <a:gd name="connsiteY2" fmla="*/ 8470232 h 9774271"/>
                    <a:gd name="connsiteX3" fmla="*/ 115650 w 10035521"/>
                    <a:gd name="connsiteY3" fmla="*/ 8470232 h 9774271"/>
                    <a:gd name="connsiteX0" fmla="*/ 115650 w 9991644"/>
                    <a:gd name="connsiteY0" fmla="*/ 8470232 h 9558549"/>
                    <a:gd name="connsiteX1" fmla="*/ 5028385 w 9991644"/>
                    <a:gd name="connsiteY1" fmla="*/ 0 h 9558549"/>
                    <a:gd name="connsiteX2" fmla="*/ 9941119 w 9991644"/>
                    <a:gd name="connsiteY2" fmla="*/ 8470232 h 9558549"/>
                    <a:gd name="connsiteX3" fmla="*/ 115650 w 9991644"/>
                    <a:gd name="connsiteY3" fmla="*/ 8470232 h 9558549"/>
                    <a:gd name="connsiteX0" fmla="*/ 115650 w 9991644"/>
                    <a:gd name="connsiteY0" fmla="*/ 8470232 h 9614171"/>
                    <a:gd name="connsiteX1" fmla="*/ 5028385 w 9991644"/>
                    <a:gd name="connsiteY1" fmla="*/ 0 h 9614171"/>
                    <a:gd name="connsiteX2" fmla="*/ 9941119 w 9991644"/>
                    <a:gd name="connsiteY2" fmla="*/ 8470232 h 9614171"/>
                    <a:gd name="connsiteX3" fmla="*/ 115650 w 9991644"/>
                    <a:gd name="connsiteY3" fmla="*/ 8470232 h 9614171"/>
                    <a:gd name="connsiteX0" fmla="*/ 98721 w 9974715"/>
                    <a:gd name="connsiteY0" fmla="*/ 8470232 h 9501431"/>
                    <a:gd name="connsiteX1" fmla="*/ 5011456 w 9974715"/>
                    <a:gd name="connsiteY1" fmla="*/ 0 h 9501431"/>
                    <a:gd name="connsiteX2" fmla="*/ 9924190 w 9974715"/>
                    <a:gd name="connsiteY2" fmla="*/ 8470232 h 9501431"/>
                    <a:gd name="connsiteX3" fmla="*/ 98721 w 9974715"/>
                    <a:gd name="connsiteY3" fmla="*/ 8470232 h 9501431"/>
                    <a:gd name="connsiteX0" fmla="*/ 98721 w 9974715"/>
                    <a:gd name="connsiteY0" fmla="*/ 8470232 h 9501431"/>
                    <a:gd name="connsiteX1" fmla="*/ 5011456 w 9974715"/>
                    <a:gd name="connsiteY1" fmla="*/ 0 h 9501431"/>
                    <a:gd name="connsiteX2" fmla="*/ 9924190 w 9974715"/>
                    <a:gd name="connsiteY2" fmla="*/ 8470232 h 9501431"/>
                    <a:gd name="connsiteX3" fmla="*/ 98721 w 9974715"/>
                    <a:gd name="connsiteY3" fmla="*/ 8470232 h 9501431"/>
                    <a:gd name="connsiteX0" fmla="*/ 115650 w 9991644"/>
                    <a:gd name="connsiteY0" fmla="*/ 8470232 h 9542959"/>
                    <a:gd name="connsiteX1" fmla="*/ 5028385 w 9991644"/>
                    <a:gd name="connsiteY1" fmla="*/ 0 h 9542959"/>
                    <a:gd name="connsiteX2" fmla="*/ 9941119 w 9991644"/>
                    <a:gd name="connsiteY2" fmla="*/ 8470232 h 9542959"/>
                    <a:gd name="connsiteX3" fmla="*/ 115650 w 9991644"/>
                    <a:gd name="connsiteY3" fmla="*/ 8470232 h 9542959"/>
                    <a:gd name="connsiteX0" fmla="*/ 115650 w 9968567"/>
                    <a:gd name="connsiteY0" fmla="*/ 8470232 h 9587022"/>
                    <a:gd name="connsiteX1" fmla="*/ 5028385 w 9968567"/>
                    <a:gd name="connsiteY1" fmla="*/ 0 h 9587022"/>
                    <a:gd name="connsiteX2" fmla="*/ 9941119 w 9968567"/>
                    <a:gd name="connsiteY2" fmla="*/ 8470232 h 9587022"/>
                    <a:gd name="connsiteX3" fmla="*/ 115650 w 9968567"/>
                    <a:gd name="connsiteY3" fmla="*/ 8470232 h 9587022"/>
                    <a:gd name="connsiteX0" fmla="*/ 135499 w 9994511"/>
                    <a:gd name="connsiteY0" fmla="*/ 8470349 h 9587139"/>
                    <a:gd name="connsiteX1" fmla="*/ 5048234 w 9994511"/>
                    <a:gd name="connsiteY1" fmla="*/ 117 h 9587139"/>
                    <a:gd name="connsiteX2" fmla="*/ 9960968 w 9994511"/>
                    <a:gd name="connsiteY2" fmla="*/ 8470349 h 9587139"/>
                    <a:gd name="connsiteX3" fmla="*/ 135499 w 9994511"/>
                    <a:gd name="connsiteY3" fmla="*/ 8470349 h 9587139"/>
                    <a:gd name="connsiteX0" fmla="*/ 135499 w 10069367"/>
                    <a:gd name="connsiteY0" fmla="*/ 8470349 h 9801805"/>
                    <a:gd name="connsiteX1" fmla="*/ 5048234 w 10069367"/>
                    <a:gd name="connsiteY1" fmla="*/ 117 h 9801805"/>
                    <a:gd name="connsiteX2" fmla="*/ 9960968 w 10069367"/>
                    <a:gd name="connsiteY2" fmla="*/ 8470349 h 9801805"/>
                    <a:gd name="connsiteX3" fmla="*/ 135499 w 10069367"/>
                    <a:gd name="connsiteY3" fmla="*/ 8470349 h 9801805"/>
                    <a:gd name="connsiteX0" fmla="*/ 209411 w 10143279"/>
                    <a:gd name="connsiteY0" fmla="*/ 8470363 h 10075690"/>
                    <a:gd name="connsiteX1" fmla="*/ 5122146 w 10143279"/>
                    <a:gd name="connsiteY1" fmla="*/ 131 h 10075690"/>
                    <a:gd name="connsiteX2" fmla="*/ 10034880 w 10143279"/>
                    <a:gd name="connsiteY2" fmla="*/ 8470363 h 10075690"/>
                    <a:gd name="connsiteX3" fmla="*/ 209411 w 10143279"/>
                    <a:gd name="connsiteY3" fmla="*/ 8470363 h 10075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143279" h="10075690">
                      <a:moveTo>
                        <a:pt x="209411" y="8470363"/>
                      </a:moveTo>
                      <a:cubicBezTo>
                        <a:pt x="-915594" y="6325925"/>
                        <a:pt x="2747250" y="-33383"/>
                        <a:pt x="5122146" y="131"/>
                      </a:cubicBezTo>
                      <a:cubicBezTo>
                        <a:pt x="7497042" y="33645"/>
                        <a:pt x="10783095" y="6333932"/>
                        <a:pt x="10034880" y="8470363"/>
                      </a:cubicBezTo>
                      <a:cubicBezTo>
                        <a:pt x="9286665" y="10606794"/>
                        <a:pt x="1334416" y="10614801"/>
                        <a:pt x="209411" y="8470363"/>
                      </a:cubicBezTo>
                      <a:close/>
                    </a:path>
                  </a:pathLst>
                </a:custGeom>
                <a:gradFill>
                  <a:gsLst>
                    <a:gs pos="27000">
                      <a:srgbClr val="008CC6"/>
                    </a:gs>
                    <a:gs pos="100000">
                      <a:srgbClr val="1130A1"/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254000" dist="101600" dir="2700000" algn="tl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41" name="文本框 240"/>
              <p:cNvSpPr txBox="1"/>
              <p:nvPr/>
            </p:nvSpPr>
            <p:spPr>
              <a:xfrm>
                <a:off x="2135039" y="2822347"/>
                <a:ext cx="597818" cy="845599"/>
              </a:xfrm>
              <a:prstGeom prst="rect">
                <a:avLst/>
              </a:prstGeom>
              <a:noFill/>
              <a:effectLst>
                <a:outerShdw blurRad="254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en-US" altLang="zh-CN" sz="4000" b="1" dirty="0">
                    <a:solidFill>
                      <a:schemeClr val="bg1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</a:rPr>
                  <a:t>1</a:t>
                </a:r>
                <a:endParaRPr lang="zh-CN" altLang="en-US" sz="4000" b="1" dirty="0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</p:grpSp>
      </p:grpSp>
      <p:grpSp>
        <p:nvGrpSpPr>
          <p:cNvPr id="272" name="组合 271"/>
          <p:cNvGrpSpPr/>
          <p:nvPr/>
        </p:nvGrpSpPr>
        <p:grpSpPr>
          <a:xfrm>
            <a:off x="4243800" y="2886782"/>
            <a:ext cx="2103890" cy="1660390"/>
            <a:chOff x="1352021" y="2925044"/>
            <a:chExt cx="2103890" cy="1660390"/>
          </a:xfrm>
        </p:grpSpPr>
        <p:sp>
          <p:nvSpPr>
            <p:cNvPr id="281" name="TextBox 76"/>
            <p:cNvSpPr txBox="1"/>
            <p:nvPr/>
          </p:nvSpPr>
          <p:spPr>
            <a:xfrm>
              <a:off x="1352021" y="4123769"/>
              <a:ext cx="21038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</a:rPr>
                <a:t>会场部分</a:t>
              </a:r>
            </a:p>
          </p:txBody>
        </p:sp>
        <p:grpSp>
          <p:nvGrpSpPr>
            <p:cNvPr id="275" name="组合 274"/>
            <p:cNvGrpSpPr/>
            <p:nvPr/>
          </p:nvGrpSpPr>
          <p:grpSpPr>
            <a:xfrm>
              <a:off x="1924884" y="2925044"/>
              <a:ext cx="1001196" cy="1007912"/>
              <a:chOff x="1919440" y="2693010"/>
              <a:chExt cx="1195970" cy="1203992"/>
            </a:xfrm>
          </p:grpSpPr>
          <p:grpSp>
            <p:nvGrpSpPr>
              <p:cNvPr id="276" name="组合 275"/>
              <p:cNvGrpSpPr/>
              <p:nvPr/>
            </p:nvGrpSpPr>
            <p:grpSpPr>
              <a:xfrm rot="5400000">
                <a:off x="1915429" y="2697021"/>
                <a:ext cx="1203992" cy="1195970"/>
                <a:chOff x="3582081" y="2536582"/>
                <a:chExt cx="1203992" cy="1195970"/>
              </a:xfrm>
            </p:grpSpPr>
            <p:sp>
              <p:nvSpPr>
                <p:cNvPr id="278" name="等腰三角形 3"/>
                <p:cNvSpPr/>
                <p:nvPr/>
              </p:nvSpPr>
              <p:spPr>
                <a:xfrm>
                  <a:off x="3582081" y="2536582"/>
                  <a:ext cx="1203992" cy="1195970"/>
                </a:xfrm>
                <a:custGeom>
                  <a:avLst/>
                  <a:gdLst>
                    <a:gd name="connsiteX0" fmla="*/ 0 w 9825469"/>
                    <a:gd name="connsiteY0" fmla="*/ 8470232 h 8470232"/>
                    <a:gd name="connsiteX1" fmla="*/ 4912735 w 9825469"/>
                    <a:gd name="connsiteY1" fmla="*/ 0 h 8470232"/>
                    <a:gd name="connsiteX2" fmla="*/ 9825469 w 9825469"/>
                    <a:gd name="connsiteY2" fmla="*/ 8470232 h 8470232"/>
                    <a:gd name="connsiteX3" fmla="*/ 0 w 9825469"/>
                    <a:gd name="connsiteY3" fmla="*/ 8470232 h 8470232"/>
                    <a:gd name="connsiteX0" fmla="*/ 107071 w 10039611"/>
                    <a:gd name="connsiteY0" fmla="*/ 8470232 h 8470232"/>
                    <a:gd name="connsiteX1" fmla="*/ 5019806 w 10039611"/>
                    <a:gd name="connsiteY1" fmla="*/ 0 h 8470232"/>
                    <a:gd name="connsiteX2" fmla="*/ 9932540 w 10039611"/>
                    <a:gd name="connsiteY2" fmla="*/ 8470232 h 8470232"/>
                    <a:gd name="connsiteX3" fmla="*/ 107071 w 10039611"/>
                    <a:gd name="connsiteY3" fmla="*/ 8470232 h 8470232"/>
                    <a:gd name="connsiteX0" fmla="*/ 107071 w 10039611"/>
                    <a:gd name="connsiteY0" fmla="*/ 8470232 h 9097656"/>
                    <a:gd name="connsiteX1" fmla="*/ 5019806 w 10039611"/>
                    <a:gd name="connsiteY1" fmla="*/ 0 h 9097656"/>
                    <a:gd name="connsiteX2" fmla="*/ 9932540 w 10039611"/>
                    <a:gd name="connsiteY2" fmla="*/ 8470232 h 9097656"/>
                    <a:gd name="connsiteX3" fmla="*/ 107071 w 10039611"/>
                    <a:gd name="connsiteY3" fmla="*/ 8470232 h 9097656"/>
                    <a:gd name="connsiteX0" fmla="*/ 107071 w 10836949"/>
                    <a:gd name="connsiteY0" fmla="*/ 8470232 h 9097656"/>
                    <a:gd name="connsiteX1" fmla="*/ 5019806 w 10836949"/>
                    <a:gd name="connsiteY1" fmla="*/ 0 h 9097656"/>
                    <a:gd name="connsiteX2" fmla="*/ 9932540 w 10836949"/>
                    <a:gd name="connsiteY2" fmla="*/ 8470232 h 9097656"/>
                    <a:gd name="connsiteX3" fmla="*/ 107071 w 10836949"/>
                    <a:gd name="connsiteY3" fmla="*/ 8470232 h 9097656"/>
                    <a:gd name="connsiteX0" fmla="*/ 115650 w 10845528"/>
                    <a:gd name="connsiteY0" fmla="*/ 8470232 h 9165389"/>
                    <a:gd name="connsiteX1" fmla="*/ 5028385 w 10845528"/>
                    <a:gd name="connsiteY1" fmla="*/ 0 h 9165389"/>
                    <a:gd name="connsiteX2" fmla="*/ 9941119 w 10845528"/>
                    <a:gd name="connsiteY2" fmla="*/ 8470232 h 9165389"/>
                    <a:gd name="connsiteX3" fmla="*/ 115650 w 10845528"/>
                    <a:gd name="connsiteY3" fmla="*/ 8470232 h 9165389"/>
                    <a:gd name="connsiteX0" fmla="*/ 115650 w 10035521"/>
                    <a:gd name="connsiteY0" fmla="*/ 8470232 h 9774271"/>
                    <a:gd name="connsiteX1" fmla="*/ 5028385 w 10035521"/>
                    <a:gd name="connsiteY1" fmla="*/ 0 h 9774271"/>
                    <a:gd name="connsiteX2" fmla="*/ 9941119 w 10035521"/>
                    <a:gd name="connsiteY2" fmla="*/ 8470232 h 9774271"/>
                    <a:gd name="connsiteX3" fmla="*/ 115650 w 10035521"/>
                    <a:gd name="connsiteY3" fmla="*/ 8470232 h 9774271"/>
                    <a:gd name="connsiteX0" fmla="*/ 115650 w 9991644"/>
                    <a:gd name="connsiteY0" fmla="*/ 8470232 h 9558549"/>
                    <a:gd name="connsiteX1" fmla="*/ 5028385 w 9991644"/>
                    <a:gd name="connsiteY1" fmla="*/ 0 h 9558549"/>
                    <a:gd name="connsiteX2" fmla="*/ 9941119 w 9991644"/>
                    <a:gd name="connsiteY2" fmla="*/ 8470232 h 9558549"/>
                    <a:gd name="connsiteX3" fmla="*/ 115650 w 9991644"/>
                    <a:gd name="connsiteY3" fmla="*/ 8470232 h 9558549"/>
                    <a:gd name="connsiteX0" fmla="*/ 115650 w 9991644"/>
                    <a:gd name="connsiteY0" fmla="*/ 8470232 h 9614171"/>
                    <a:gd name="connsiteX1" fmla="*/ 5028385 w 9991644"/>
                    <a:gd name="connsiteY1" fmla="*/ 0 h 9614171"/>
                    <a:gd name="connsiteX2" fmla="*/ 9941119 w 9991644"/>
                    <a:gd name="connsiteY2" fmla="*/ 8470232 h 9614171"/>
                    <a:gd name="connsiteX3" fmla="*/ 115650 w 9991644"/>
                    <a:gd name="connsiteY3" fmla="*/ 8470232 h 9614171"/>
                    <a:gd name="connsiteX0" fmla="*/ 98721 w 9974715"/>
                    <a:gd name="connsiteY0" fmla="*/ 8470232 h 9501431"/>
                    <a:gd name="connsiteX1" fmla="*/ 5011456 w 9974715"/>
                    <a:gd name="connsiteY1" fmla="*/ 0 h 9501431"/>
                    <a:gd name="connsiteX2" fmla="*/ 9924190 w 9974715"/>
                    <a:gd name="connsiteY2" fmla="*/ 8470232 h 9501431"/>
                    <a:gd name="connsiteX3" fmla="*/ 98721 w 9974715"/>
                    <a:gd name="connsiteY3" fmla="*/ 8470232 h 9501431"/>
                    <a:gd name="connsiteX0" fmla="*/ 98721 w 9974715"/>
                    <a:gd name="connsiteY0" fmla="*/ 8470232 h 9501431"/>
                    <a:gd name="connsiteX1" fmla="*/ 5011456 w 9974715"/>
                    <a:gd name="connsiteY1" fmla="*/ 0 h 9501431"/>
                    <a:gd name="connsiteX2" fmla="*/ 9924190 w 9974715"/>
                    <a:gd name="connsiteY2" fmla="*/ 8470232 h 9501431"/>
                    <a:gd name="connsiteX3" fmla="*/ 98721 w 9974715"/>
                    <a:gd name="connsiteY3" fmla="*/ 8470232 h 9501431"/>
                    <a:gd name="connsiteX0" fmla="*/ 115650 w 9991644"/>
                    <a:gd name="connsiteY0" fmla="*/ 8470232 h 9542959"/>
                    <a:gd name="connsiteX1" fmla="*/ 5028385 w 9991644"/>
                    <a:gd name="connsiteY1" fmla="*/ 0 h 9542959"/>
                    <a:gd name="connsiteX2" fmla="*/ 9941119 w 9991644"/>
                    <a:gd name="connsiteY2" fmla="*/ 8470232 h 9542959"/>
                    <a:gd name="connsiteX3" fmla="*/ 115650 w 9991644"/>
                    <a:gd name="connsiteY3" fmla="*/ 8470232 h 9542959"/>
                    <a:gd name="connsiteX0" fmla="*/ 115650 w 9968567"/>
                    <a:gd name="connsiteY0" fmla="*/ 8470232 h 9587022"/>
                    <a:gd name="connsiteX1" fmla="*/ 5028385 w 9968567"/>
                    <a:gd name="connsiteY1" fmla="*/ 0 h 9587022"/>
                    <a:gd name="connsiteX2" fmla="*/ 9941119 w 9968567"/>
                    <a:gd name="connsiteY2" fmla="*/ 8470232 h 9587022"/>
                    <a:gd name="connsiteX3" fmla="*/ 115650 w 9968567"/>
                    <a:gd name="connsiteY3" fmla="*/ 8470232 h 9587022"/>
                    <a:gd name="connsiteX0" fmla="*/ 135499 w 9994511"/>
                    <a:gd name="connsiteY0" fmla="*/ 8470349 h 9587139"/>
                    <a:gd name="connsiteX1" fmla="*/ 5048234 w 9994511"/>
                    <a:gd name="connsiteY1" fmla="*/ 117 h 9587139"/>
                    <a:gd name="connsiteX2" fmla="*/ 9960968 w 9994511"/>
                    <a:gd name="connsiteY2" fmla="*/ 8470349 h 9587139"/>
                    <a:gd name="connsiteX3" fmla="*/ 135499 w 9994511"/>
                    <a:gd name="connsiteY3" fmla="*/ 8470349 h 9587139"/>
                    <a:gd name="connsiteX0" fmla="*/ 135499 w 10069367"/>
                    <a:gd name="connsiteY0" fmla="*/ 8470349 h 9801805"/>
                    <a:gd name="connsiteX1" fmla="*/ 5048234 w 10069367"/>
                    <a:gd name="connsiteY1" fmla="*/ 117 h 9801805"/>
                    <a:gd name="connsiteX2" fmla="*/ 9960968 w 10069367"/>
                    <a:gd name="connsiteY2" fmla="*/ 8470349 h 9801805"/>
                    <a:gd name="connsiteX3" fmla="*/ 135499 w 10069367"/>
                    <a:gd name="connsiteY3" fmla="*/ 8470349 h 9801805"/>
                    <a:gd name="connsiteX0" fmla="*/ 209411 w 10143279"/>
                    <a:gd name="connsiteY0" fmla="*/ 8470363 h 10075690"/>
                    <a:gd name="connsiteX1" fmla="*/ 5122146 w 10143279"/>
                    <a:gd name="connsiteY1" fmla="*/ 131 h 10075690"/>
                    <a:gd name="connsiteX2" fmla="*/ 10034880 w 10143279"/>
                    <a:gd name="connsiteY2" fmla="*/ 8470363 h 10075690"/>
                    <a:gd name="connsiteX3" fmla="*/ 209411 w 10143279"/>
                    <a:gd name="connsiteY3" fmla="*/ 8470363 h 10075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143279" h="10075690">
                      <a:moveTo>
                        <a:pt x="209411" y="8470363"/>
                      </a:moveTo>
                      <a:cubicBezTo>
                        <a:pt x="-915594" y="6325925"/>
                        <a:pt x="2747250" y="-33383"/>
                        <a:pt x="5122146" y="131"/>
                      </a:cubicBezTo>
                      <a:cubicBezTo>
                        <a:pt x="7497042" y="33645"/>
                        <a:pt x="10783095" y="6333932"/>
                        <a:pt x="10034880" y="8470363"/>
                      </a:cubicBezTo>
                      <a:cubicBezTo>
                        <a:pt x="9286665" y="10606794"/>
                        <a:pt x="1334416" y="10614801"/>
                        <a:pt x="209411" y="8470363"/>
                      </a:cubicBezTo>
                      <a:close/>
                    </a:path>
                  </a:pathLst>
                </a:custGeom>
                <a:solidFill>
                  <a:srgbClr val="008CC6">
                    <a:alpha val="40000"/>
                  </a:srgb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9" name="等腰三角形 3"/>
                <p:cNvSpPr/>
                <p:nvPr/>
              </p:nvSpPr>
              <p:spPr>
                <a:xfrm>
                  <a:off x="3629899" y="2584081"/>
                  <a:ext cx="1108356" cy="1100972"/>
                </a:xfrm>
                <a:custGeom>
                  <a:avLst/>
                  <a:gdLst>
                    <a:gd name="connsiteX0" fmla="*/ 0 w 9825469"/>
                    <a:gd name="connsiteY0" fmla="*/ 8470232 h 8470232"/>
                    <a:gd name="connsiteX1" fmla="*/ 4912735 w 9825469"/>
                    <a:gd name="connsiteY1" fmla="*/ 0 h 8470232"/>
                    <a:gd name="connsiteX2" fmla="*/ 9825469 w 9825469"/>
                    <a:gd name="connsiteY2" fmla="*/ 8470232 h 8470232"/>
                    <a:gd name="connsiteX3" fmla="*/ 0 w 9825469"/>
                    <a:gd name="connsiteY3" fmla="*/ 8470232 h 8470232"/>
                    <a:gd name="connsiteX0" fmla="*/ 107071 w 10039611"/>
                    <a:gd name="connsiteY0" fmla="*/ 8470232 h 8470232"/>
                    <a:gd name="connsiteX1" fmla="*/ 5019806 w 10039611"/>
                    <a:gd name="connsiteY1" fmla="*/ 0 h 8470232"/>
                    <a:gd name="connsiteX2" fmla="*/ 9932540 w 10039611"/>
                    <a:gd name="connsiteY2" fmla="*/ 8470232 h 8470232"/>
                    <a:gd name="connsiteX3" fmla="*/ 107071 w 10039611"/>
                    <a:gd name="connsiteY3" fmla="*/ 8470232 h 8470232"/>
                    <a:gd name="connsiteX0" fmla="*/ 107071 w 10039611"/>
                    <a:gd name="connsiteY0" fmla="*/ 8470232 h 9097656"/>
                    <a:gd name="connsiteX1" fmla="*/ 5019806 w 10039611"/>
                    <a:gd name="connsiteY1" fmla="*/ 0 h 9097656"/>
                    <a:gd name="connsiteX2" fmla="*/ 9932540 w 10039611"/>
                    <a:gd name="connsiteY2" fmla="*/ 8470232 h 9097656"/>
                    <a:gd name="connsiteX3" fmla="*/ 107071 w 10039611"/>
                    <a:gd name="connsiteY3" fmla="*/ 8470232 h 9097656"/>
                    <a:gd name="connsiteX0" fmla="*/ 107071 w 10836949"/>
                    <a:gd name="connsiteY0" fmla="*/ 8470232 h 9097656"/>
                    <a:gd name="connsiteX1" fmla="*/ 5019806 w 10836949"/>
                    <a:gd name="connsiteY1" fmla="*/ 0 h 9097656"/>
                    <a:gd name="connsiteX2" fmla="*/ 9932540 w 10836949"/>
                    <a:gd name="connsiteY2" fmla="*/ 8470232 h 9097656"/>
                    <a:gd name="connsiteX3" fmla="*/ 107071 w 10836949"/>
                    <a:gd name="connsiteY3" fmla="*/ 8470232 h 9097656"/>
                    <a:gd name="connsiteX0" fmla="*/ 115650 w 10845528"/>
                    <a:gd name="connsiteY0" fmla="*/ 8470232 h 9165389"/>
                    <a:gd name="connsiteX1" fmla="*/ 5028385 w 10845528"/>
                    <a:gd name="connsiteY1" fmla="*/ 0 h 9165389"/>
                    <a:gd name="connsiteX2" fmla="*/ 9941119 w 10845528"/>
                    <a:gd name="connsiteY2" fmla="*/ 8470232 h 9165389"/>
                    <a:gd name="connsiteX3" fmla="*/ 115650 w 10845528"/>
                    <a:gd name="connsiteY3" fmla="*/ 8470232 h 9165389"/>
                    <a:gd name="connsiteX0" fmla="*/ 115650 w 10035521"/>
                    <a:gd name="connsiteY0" fmla="*/ 8470232 h 9774271"/>
                    <a:gd name="connsiteX1" fmla="*/ 5028385 w 10035521"/>
                    <a:gd name="connsiteY1" fmla="*/ 0 h 9774271"/>
                    <a:gd name="connsiteX2" fmla="*/ 9941119 w 10035521"/>
                    <a:gd name="connsiteY2" fmla="*/ 8470232 h 9774271"/>
                    <a:gd name="connsiteX3" fmla="*/ 115650 w 10035521"/>
                    <a:gd name="connsiteY3" fmla="*/ 8470232 h 9774271"/>
                    <a:gd name="connsiteX0" fmla="*/ 115650 w 9991644"/>
                    <a:gd name="connsiteY0" fmla="*/ 8470232 h 9558549"/>
                    <a:gd name="connsiteX1" fmla="*/ 5028385 w 9991644"/>
                    <a:gd name="connsiteY1" fmla="*/ 0 h 9558549"/>
                    <a:gd name="connsiteX2" fmla="*/ 9941119 w 9991644"/>
                    <a:gd name="connsiteY2" fmla="*/ 8470232 h 9558549"/>
                    <a:gd name="connsiteX3" fmla="*/ 115650 w 9991644"/>
                    <a:gd name="connsiteY3" fmla="*/ 8470232 h 9558549"/>
                    <a:gd name="connsiteX0" fmla="*/ 115650 w 9991644"/>
                    <a:gd name="connsiteY0" fmla="*/ 8470232 h 9614171"/>
                    <a:gd name="connsiteX1" fmla="*/ 5028385 w 9991644"/>
                    <a:gd name="connsiteY1" fmla="*/ 0 h 9614171"/>
                    <a:gd name="connsiteX2" fmla="*/ 9941119 w 9991644"/>
                    <a:gd name="connsiteY2" fmla="*/ 8470232 h 9614171"/>
                    <a:gd name="connsiteX3" fmla="*/ 115650 w 9991644"/>
                    <a:gd name="connsiteY3" fmla="*/ 8470232 h 9614171"/>
                    <a:gd name="connsiteX0" fmla="*/ 98721 w 9974715"/>
                    <a:gd name="connsiteY0" fmla="*/ 8470232 h 9501431"/>
                    <a:gd name="connsiteX1" fmla="*/ 5011456 w 9974715"/>
                    <a:gd name="connsiteY1" fmla="*/ 0 h 9501431"/>
                    <a:gd name="connsiteX2" fmla="*/ 9924190 w 9974715"/>
                    <a:gd name="connsiteY2" fmla="*/ 8470232 h 9501431"/>
                    <a:gd name="connsiteX3" fmla="*/ 98721 w 9974715"/>
                    <a:gd name="connsiteY3" fmla="*/ 8470232 h 9501431"/>
                    <a:gd name="connsiteX0" fmla="*/ 98721 w 9974715"/>
                    <a:gd name="connsiteY0" fmla="*/ 8470232 h 9501431"/>
                    <a:gd name="connsiteX1" fmla="*/ 5011456 w 9974715"/>
                    <a:gd name="connsiteY1" fmla="*/ 0 h 9501431"/>
                    <a:gd name="connsiteX2" fmla="*/ 9924190 w 9974715"/>
                    <a:gd name="connsiteY2" fmla="*/ 8470232 h 9501431"/>
                    <a:gd name="connsiteX3" fmla="*/ 98721 w 9974715"/>
                    <a:gd name="connsiteY3" fmla="*/ 8470232 h 9501431"/>
                    <a:gd name="connsiteX0" fmla="*/ 115650 w 9991644"/>
                    <a:gd name="connsiteY0" fmla="*/ 8470232 h 9542959"/>
                    <a:gd name="connsiteX1" fmla="*/ 5028385 w 9991644"/>
                    <a:gd name="connsiteY1" fmla="*/ 0 h 9542959"/>
                    <a:gd name="connsiteX2" fmla="*/ 9941119 w 9991644"/>
                    <a:gd name="connsiteY2" fmla="*/ 8470232 h 9542959"/>
                    <a:gd name="connsiteX3" fmla="*/ 115650 w 9991644"/>
                    <a:gd name="connsiteY3" fmla="*/ 8470232 h 9542959"/>
                    <a:gd name="connsiteX0" fmla="*/ 115650 w 9968567"/>
                    <a:gd name="connsiteY0" fmla="*/ 8470232 h 9587022"/>
                    <a:gd name="connsiteX1" fmla="*/ 5028385 w 9968567"/>
                    <a:gd name="connsiteY1" fmla="*/ 0 h 9587022"/>
                    <a:gd name="connsiteX2" fmla="*/ 9941119 w 9968567"/>
                    <a:gd name="connsiteY2" fmla="*/ 8470232 h 9587022"/>
                    <a:gd name="connsiteX3" fmla="*/ 115650 w 9968567"/>
                    <a:gd name="connsiteY3" fmla="*/ 8470232 h 9587022"/>
                    <a:gd name="connsiteX0" fmla="*/ 135499 w 9994511"/>
                    <a:gd name="connsiteY0" fmla="*/ 8470349 h 9587139"/>
                    <a:gd name="connsiteX1" fmla="*/ 5048234 w 9994511"/>
                    <a:gd name="connsiteY1" fmla="*/ 117 h 9587139"/>
                    <a:gd name="connsiteX2" fmla="*/ 9960968 w 9994511"/>
                    <a:gd name="connsiteY2" fmla="*/ 8470349 h 9587139"/>
                    <a:gd name="connsiteX3" fmla="*/ 135499 w 9994511"/>
                    <a:gd name="connsiteY3" fmla="*/ 8470349 h 9587139"/>
                    <a:gd name="connsiteX0" fmla="*/ 135499 w 10069367"/>
                    <a:gd name="connsiteY0" fmla="*/ 8470349 h 9801805"/>
                    <a:gd name="connsiteX1" fmla="*/ 5048234 w 10069367"/>
                    <a:gd name="connsiteY1" fmla="*/ 117 h 9801805"/>
                    <a:gd name="connsiteX2" fmla="*/ 9960968 w 10069367"/>
                    <a:gd name="connsiteY2" fmla="*/ 8470349 h 9801805"/>
                    <a:gd name="connsiteX3" fmla="*/ 135499 w 10069367"/>
                    <a:gd name="connsiteY3" fmla="*/ 8470349 h 9801805"/>
                    <a:gd name="connsiteX0" fmla="*/ 209411 w 10143279"/>
                    <a:gd name="connsiteY0" fmla="*/ 8470363 h 10075690"/>
                    <a:gd name="connsiteX1" fmla="*/ 5122146 w 10143279"/>
                    <a:gd name="connsiteY1" fmla="*/ 131 h 10075690"/>
                    <a:gd name="connsiteX2" fmla="*/ 10034880 w 10143279"/>
                    <a:gd name="connsiteY2" fmla="*/ 8470363 h 10075690"/>
                    <a:gd name="connsiteX3" fmla="*/ 209411 w 10143279"/>
                    <a:gd name="connsiteY3" fmla="*/ 8470363 h 10075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143279" h="10075690">
                      <a:moveTo>
                        <a:pt x="209411" y="8470363"/>
                      </a:moveTo>
                      <a:cubicBezTo>
                        <a:pt x="-915594" y="6325925"/>
                        <a:pt x="2747250" y="-33383"/>
                        <a:pt x="5122146" y="131"/>
                      </a:cubicBezTo>
                      <a:cubicBezTo>
                        <a:pt x="7497042" y="33645"/>
                        <a:pt x="10783095" y="6333932"/>
                        <a:pt x="10034880" y="8470363"/>
                      </a:cubicBezTo>
                      <a:cubicBezTo>
                        <a:pt x="9286665" y="10606794"/>
                        <a:pt x="1334416" y="10614801"/>
                        <a:pt x="209411" y="8470363"/>
                      </a:cubicBezTo>
                      <a:close/>
                    </a:path>
                  </a:pathLst>
                </a:custGeom>
                <a:gradFill>
                  <a:gsLst>
                    <a:gs pos="27000">
                      <a:srgbClr val="008CC6"/>
                    </a:gs>
                    <a:gs pos="100000">
                      <a:srgbClr val="1130A1"/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254000" dist="101600" dir="2700000" algn="tl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77" name="文本框 276"/>
              <p:cNvSpPr txBox="1"/>
              <p:nvPr/>
            </p:nvSpPr>
            <p:spPr>
              <a:xfrm>
                <a:off x="2135039" y="2822347"/>
                <a:ext cx="597818" cy="845599"/>
              </a:xfrm>
              <a:prstGeom prst="rect">
                <a:avLst/>
              </a:prstGeom>
              <a:noFill/>
              <a:effectLst>
                <a:outerShdw blurRad="254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en-US" altLang="zh-CN" sz="4000" b="1" dirty="0">
                    <a:solidFill>
                      <a:schemeClr val="bg1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</a:rPr>
                  <a:t>2</a:t>
                </a:r>
                <a:endParaRPr lang="zh-CN" altLang="en-US" sz="4000" b="1" dirty="0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</p:grpSp>
      </p:grpSp>
      <p:grpSp>
        <p:nvGrpSpPr>
          <p:cNvPr id="282" name="组合 281"/>
          <p:cNvGrpSpPr/>
          <p:nvPr/>
        </p:nvGrpSpPr>
        <p:grpSpPr>
          <a:xfrm>
            <a:off x="6536782" y="2886782"/>
            <a:ext cx="2103890" cy="1660390"/>
            <a:chOff x="1352021" y="2925044"/>
            <a:chExt cx="2103890" cy="1660390"/>
          </a:xfrm>
        </p:grpSpPr>
        <p:sp>
          <p:nvSpPr>
            <p:cNvPr id="291" name="TextBox 76"/>
            <p:cNvSpPr txBox="1"/>
            <p:nvPr/>
          </p:nvSpPr>
          <p:spPr>
            <a:xfrm>
              <a:off x="1352021" y="4123769"/>
              <a:ext cx="21038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</a:rPr>
                <a:t>物料</a:t>
              </a:r>
            </a:p>
          </p:txBody>
        </p:sp>
        <p:grpSp>
          <p:nvGrpSpPr>
            <p:cNvPr id="285" name="组合 284"/>
            <p:cNvGrpSpPr/>
            <p:nvPr/>
          </p:nvGrpSpPr>
          <p:grpSpPr>
            <a:xfrm>
              <a:off x="1924884" y="2925044"/>
              <a:ext cx="1001196" cy="1007912"/>
              <a:chOff x="1919440" y="2693010"/>
              <a:chExt cx="1195970" cy="1203992"/>
            </a:xfrm>
          </p:grpSpPr>
          <p:grpSp>
            <p:nvGrpSpPr>
              <p:cNvPr id="286" name="组合 285"/>
              <p:cNvGrpSpPr/>
              <p:nvPr/>
            </p:nvGrpSpPr>
            <p:grpSpPr>
              <a:xfrm rot="5400000">
                <a:off x="1915429" y="2697021"/>
                <a:ext cx="1203992" cy="1195970"/>
                <a:chOff x="3582081" y="2536582"/>
                <a:chExt cx="1203992" cy="1195970"/>
              </a:xfrm>
            </p:grpSpPr>
            <p:sp>
              <p:nvSpPr>
                <p:cNvPr id="288" name="等腰三角形 3"/>
                <p:cNvSpPr/>
                <p:nvPr/>
              </p:nvSpPr>
              <p:spPr>
                <a:xfrm>
                  <a:off x="3582081" y="2536582"/>
                  <a:ext cx="1203992" cy="1195970"/>
                </a:xfrm>
                <a:custGeom>
                  <a:avLst/>
                  <a:gdLst>
                    <a:gd name="connsiteX0" fmla="*/ 0 w 9825469"/>
                    <a:gd name="connsiteY0" fmla="*/ 8470232 h 8470232"/>
                    <a:gd name="connsiteX1" fmla="*/ 4912735 w 9825469"/>
                    <a:gd name="connsiteY1" fmla="*/ 0 h 8470232"/>
                    <a:gd name="connsiteX2" fmla="*/ 9825469 w 9825469"/>
                    <a:gd name="connsiteY2" fmla="*/ 8470232 h 8470232"/>
                    <a:gd name="connsiteX3" fmla="*/ 0 w 9825469"/>
                    <a:gd name="connsiteY3" fmla="*/ 8470232 h 8470232"/>
                    <a:gd name="connsiteX0" fmla="*/ 107071 w 10039611"/>
                    <a:gd name="connsiteY0" fmla="*/ 8470232 h 8470232"/>
                    <a:gd name="connsiteX1" fmla="*/ 5019806 w 10039611"/>
                    <a:gd name="connsiteY1" fmla="*/ 0 h 8470232"/>
                    <a:gd name="connsiteX2" fmla="*/ 9932540 w 10039611"/>
                    <a:gd name="connsiteY2" fmla="*/ 8470232 h 8470232"/>
                    <a:gd name="connsiteX3" fmla="*/ 107071 w 10039611"/>
                    <a:gd name="connsiteY3" fmla="*/ 8470232 h 8470232"/>
                    <a:gd name="connsiteX0" fmla="*/ 107071 w 10039611"/>
                    <a:gd name="connsiteY0" fmla="*/ 8470232 h 9097656"/>
                    <a:gd name="connsiteX1" fmla="*/ 5019806 w 10039611"/>
                    <a:gd name="connsiteY1" fmla="*/ 0 h 9097656"/>
                    <a:gd name="connsiteX2" fmla="*/ 9932540 w 10039611"/>
                    <a:gd name="connsiteY2" fmla="*/ 8470232 h 9097656"/>
                    <a:gd name="connsiteX3" fmla="*/ 107071 w 10039611"/>
                    <a:gd name="connsiteY3" fmla="*/ 8470232 h 9097656"/>
                    <a:gd name="connsiteX0" fmla="*/ 107071 w 10836949"/>
                    <a:gd name="connsiteY0" fmla="*/ 8470232 h 9097656"/>
                    <a:gd name="connsiteX1" fmla="*/ 5019806 w 10836949"/>
                    <a:gd name="connsiteY1" fmla="*/ 0 h 9097656"/>
                    <a:gd name="connsiteX2" fmla="*/ 9932540 w 10836949"/>
                    <a:gd name="connsiteY2" fmla="*/ 8470232 h 9097656"/>
                    <a:gd name="connsiteX3" fmla="*/ 107071 w 10836949"/>
                    <a:gd name="connsiteY3" fmla="*/ 8470232 h 9097656"/>
                    <a:gd name="connsiteX0" fmla="*/ 115650 w 10845528"/>
                    <a:gd name="connsiteY0" fmla="*/ 8470232 h 9165389"/>
                    <a:gd name="connsiteX1" fmla="*/ 5028385 w 10845528"/>
                    <a:gd name="connsiteY1" fmla="*/ 0 h 9165389"/>
                    <a:gd name="connsiteX2" fmla="*/ 9941119 w 10845528"/>
                    <a:gd name="connsiteY2" fmla="*/ 8470232 h 9165389"/>
                    <a:gd name="connsiteX3" fmla="*/ 115650 w 10845528"/>
                    <a:gd name="connsiteY3" fmla="*/ 8470232 h 9165389"/>
                    <a:gd name="connsiteX0" fmla="*/ 115650 w 10035521"/>
                    <a:gd name="connsiteY0" fmla="*/ 8470232 h 9774271"/>
                    <a:gd name="connsiteX1" fmla="*/ 5028385 w 10035521"/>
                    <a:gd name="connsiteY1" fmla="*/ 0 h 9774271"/>
                    <a:gd name="connsiteX2" fmla="*/ 9941119 w 10035521"/>
                    <a:gd name="connsiteY2" fmla="*/ 8470232 h 9774271"/>
                    <a:gd name="connsiteX3" fmla="*/ 115650 w 10035521"/>
                    <a:gd name="connsiteY3" fmla="*/ 8470232 h 9774271"/>
                    <a:gd name="connsiteX0" fmla="*/ 115650 w 9991644"/>
                    <a:gd name="connsiteY0" fmla="*/ 8470232 h 9558549"/>
                    <a:gd name="connsiteX1" fmla="*/ 5028385 w 9991644"/>
                    <a:gd name="connsiteY1" fmla="*/ 0 h 9558549"/>
                    <a:gd name="connsiteX2" fmla="*/ 9941119 w 9991644"/>
                    <a:gd name="connsiteY2" fmla="*/ 8470232 h 9558549"/>
                    <a:gd name="connsiteX3" fmla="*/ 115650 w 9991644"/>
                    <a:gd name="connsiteY3" fmla="*/ 8470232 h 9558549"/>
                    <a:gd name="connsiteX0" fmla="*/ 115650 w 9991644"/>
                    <a:gd name="connsiteY0" fmla="*/ 8470232 h 9614171"/>
                    <a:gd name="connsiteX1" fmla="*/ 5028385 w 9991644"/>
                    <a:gd name="connsiteY1" fmla="*/ 0 h 9614171"/>
                    <a:gd name="connsiteX2" fmla="*/ 9941119 w 9991644"/>
                    <a:gd name="connsiteY2" fmla="*/ 8470232 h 9614171"/>
                    <a:gd name="connsiteX3" fmla="*/ 115650 w 9991644"/>
                    <a:gd name="connsiteY3" fmla="*/ 8470232 h 9614171"/>
                    <a:gd name="connsiteX0" fmla="*/ 98721 w 9974715"/>
                    <a:gd name="connsiteY0" fmla="*/ 8470232 h 9501431"/>
                    <a:gd name="connsiteX1" fmla="*/ 5011456 w 9974715"/>
                    <a:gd name="connsiteY1" fmla="*/ 0 h 9501431"/>
                    <a:gd name="connsiteX2" fmla="*/ 9924190 w 9974715"/>
                    <a:gd name="connsiteY2" fmla="*/ 8470232 h 9501431"/>
                    <a:gd name="connsiteX3" fmla="*/ 98721 w 9974715"/>
                    <a:gd name="connsiteY3" fmla="*/ 8470232 h 9501431"/>
                    <a:gd name="connsiteX0" fmla="*/ 98721 w 9974715"/>
                    <a:gd name="connsiteY0" fmla="*/ 8470232 h 9501431"/>
                    <a:gd name="connsiteX1" fmla="*/ 5011456 w 9974715"/>
                    <a:gd name="connsiteY1" fmla="*/ 0 h 9501431"/>
                    <a:gd name="connsiteX2" fmla="*/ 9924190 w 9974715"/>
                    <a:gd name="connsiteY2" fmla="*/ 8470232 h 9501431"/>
                    <a:gd name="connsiteX3" fmla="*/ 98721 w 9974715"/>
                    <a:gd name="connsiteY3" fmla="*/ 8470232 h 9501431"/>
                    <a:gd name="connsiteX0" fmla="*/ 115650 w 9991644"/>
                    <a:gd name="connsiteY0" fmla="*/ 8470232 h 9542959"/>
                    <a:gd name="connsiteX1" fmla="*/ 5028385 w 9991644"/>
                    <a:gd name="connsiteY1" fmla="*/ 0 h 9542959"/>
                    <a:gd name="connsiteX2" fmla="*/ 9941119 w 9991644"/>
                    <a:gd name="connsiteY2" fmla="*/ 8470232 h 9542959"/>
                    <a:gd name="connsiteX3" fmla="*/ 115650 w 9991644"/>
                    <a:gd name="connsiteY3" fmla="*/ 8470232 h 9542959"/>
                    <a:gd name="connsiteX0" fmla="*/ 115650 w 9968567"/>
                    <a:gd name="connsiteY0" fmla="*/ 8470232 h 9587022"/>
                    <a:gd name="connsiteX1" fmla="*/ 5028385 w 9968567"/>
                    <a:gd name="connsiteY1" fmla="*/ 0 h 9587022"/>
                    <a:gd name="connsiteX2" fmla="*/ 9941119 w 9968567"/>
                    <a:gd name="connsiteY2" fmla="*/ 8470232 h 9587022"/>
                    <a:gd name="connsiteX3" fmla="*/ 115650 w 9968567"/>
                    <a:gd name="connsiteY3" fmla="*/ 8470232 h 9587022"/>
                    <a:gd name="connsiteX0" fmla="*/ 135499 w 9994511"/>
                    <a:gd name="connsiteY0" fmla="*/ 8470349 h 9587139"/>
                    <a:gd name="connsiteX1" fmla="*/ 5048234 w 9994511"/>
                    <a:gd name="connsiteY1" fmla="*/ 117 h 9587139"/>
                    <a:gd name="connsiteX2" fmla="*/ 9960968 w 9994511"/>
                    <a:gd name="connsiteY2" fmla="*/ 8470349 h 9587139"/>
                    <a:gd name="connsiteX3" fmla="*/ 135499 w 9994511"/>
                    <a:gd name="connsiteY3" fmla="*/ 8470349 h 9587139"/>
                    <a:gd name="connsiteX0" fmla="*/ 135499 w 10069367"/>
                    <a:gd name="connsiteY0" fmla="*/ 8470349 h 9801805"/>
                    <a:gd name="connsiteX1" fmla="*/ 5048234 w 10069367"/>
                    <a:gd name="connsiteY1" fmla="*/ 117 h 9801805"/>
                    <a:gd name="connsiteX2" fmla="*/ 9960968 w 10069367"/>
                    <a:gd name="connsiteY2" fmla="*/ 8470349 h 9801805"/>
                    <a:gd name="connsiteX3" fmla="*/ 135499 w 10069367"/>
                    <a:gd name="connsiteY3" fmla="*/ 8470349 h 9801805"/>
                    <a:gd name="connsiteX0" fmla="*/ 209411 w 10143279"/>
                    <a:gd name="connsiteY0" fmla="*/ 8470363 h 10075690"/>
                    <a:gd name="connsiteX1" fmla="*/ 5122146 w 10143279"/>
                    <a:gd name="connsiteY1" fmla="*/ 131 h 10075690"/>
                    <a:gd name="connsiteX2" fmla="*/ 10034880 w 10143279"/>
                    <a:gd name="connsiteY2" fmla="*/ 8470363 h 10075690"/>
                    <a:gd name="connsiteX3" fmla="*/ 209411 w 10143279"/>
                    <a:gd name="connsiteY3" fmla="*/ 8470363 h 10075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143279" h="10075690">
                      <a:moveTo>
                        <a:pt x="209411" y="8470363"/>
                      </a:moveTo>
                      <a:cubicBezTo>
                        <a:pt x="-915594" y="6325925"/>
                        <a:pt x="2747250" y="-33383"/>
                        <a:pt x="5122146" y="131"/>
                      </a:cubicBezTo>
                      <a:cubicBezTo>
                        <a:pt x="7497042" y="33645"/>
                        <a:pt x="10783095" y="6333932"/>
                        <a:pt x="10034880" y="8470363"/>
                      </a:cubicBezTo>
                      <a:cubicBezTo>
                        <a:pt x="9286665" y="10606794"/>
                        <a:pt x="1334416" y="10614801"/>
                        <a:pt x="209411" y="8470363"/>
                      </a:cubicBezTo>
                      <a:close/>
                    </a:path>
                  </a:pathLst>
                </a:custGeom>
                <a:solidFill>
                  <a:srgbClr val="008CC6">
                    <a:alpha val="40000"/>
                  </a:srgb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9" name="等腰三角形 3"/>
                <p:cNvSpPr/>
                <p:nvPr/>
              </p:nvSpPr>
              <p:spPr>
                <a:xfrm>
                  <a:off x="3629899" y="2584081"/>
                  <a:ext cx="1108356" cy="1100972"/>
                </a:xfrm>
                <a:custGeom>
                  <a:avLst/>
                  <a:gdLst>
                    <a:gd name="connsiteX0" fmla="*/ 0 w 9825469"/>
                    <a:gd name="connsiteY0" fmla="*/ 8470232 h 8470232"/>
                    <a:gd name="connsiteX1" fmla="*/ 4912735 w 9825469"/>
                    <a:gd name="connsiteY1" fmla="*/ 0 h 8470232"/>
                    <a:gd name="connsiteX2" fmla="*/ 9825469 w 9825469"/>
                    <a:gd name="connsiteY2" fmla="*/ 8470232 h 8470232"/>
                    <a:gd name="connsiteX3" fmla="*/ 0 w 9825469"/>
                    <a:gd name="connsiteY3" fmla="*/ 8470232 h 8470232"/>
                    <a:gd name="connsiteX0" fmla="*/ 107071 w 10039611"/>
                    <a:gd name="connsiteY0" fmla="*/ 8470232 h 8470232"/>
                    <a:gd name="connsiteX1" fmla="*/ 5019806 w 10039611"/>
                    <a:gd name="connsiteY1" fmla="*/ 0 h 8470232"/>
                    <a:gd name="connsiteX2" fmla="*/ 9932540 w 10039611"/>
                    <a:gd name="connsiteY2" fmla="*/ 8470232 h 8470232"/>
                    <a:gd name="connsiteX3" fmla="*/ 107071 w 10039611"/>
                    <a:gd name="connsiteY3" fmla="*/ 8470232 h 8470232"/>
                    <a:gd name="connsiteX0" fmla="*/ 107071 w 10039611"/>
                    <a:gd name="connsiteY0" fmla="*/ 8470232 h 9097656"/>
                    <a:gd name="connsiteX1" fmla="*/ 5019806 w 10039611"/>
                    <a:gd name="connsiteY1" fmla="*/ 0 h 9097656"/>
                    <a:gd name="connsiteX2" fmla="*/ 9932540 w 10039611"/>
                    <a:gd name="connsiteY2" fmla="*/ 8470232 h 9097656"/>
                    <a:gd name="connsiteX3" fmla="*/ 107071 w 10039611"/>
                    <a:gd name="connsiteY3" fmla="*/ 8470232 h 9097656"/>
                    <a:gd name="connsiteX0" fmla="*/ 107071 w 10836949"/>
                    <a:gd name="connsiteY0" fmla="*/ 8470232 h 9097656"/>
                    <a:gd name="connsiteX1" fmla="*/ 5019806 w 10836949"/>
                    <a:gd name="connsiteY1" fmla="*/ 0 h 9097656"/>
                    <a:gd name="connsiteX2" fmla="*/ 9932540 w 10836949"/>
                    <a:gd name="connsiteY2" fmla="*/ 8470232 h 9097656"/>
                    <a:gd name="connsiteX3" fmla="*/ 107071 w 10836949"/>
                    <a:gd name="connsiteY3" fmla="*/ 8470232 h 9097656"/>
                    <a:gd name="connsiteX0" fmla="*/ 115650 w 10845528"/>
                    <a:gd name="connsiteY0" fmla="*/ 8470232 h 9165389"/>
                    <a:gd name="connsiteX1" fmla="*/ 5028385 w 10845528"/>
                    <a:gd name="connsiteY1" fmla="*/ 0 h 9165389"/>
                    <a:gd name="connsiteX2" fmla="*/ 9941119 w 10845528"/>
                    <a:gd name="connsiteY2" fmla="*/ 8470232 h 9165389"/>
                    <a:gd name="connsiteX3" fmla="*/ 115650 w 10845528"/>
                    <a:gd name="connsiteY3" fmla="*/ 8470232 h 9165389"/>
                    <a:gd name="connsiteX0" fmla="*/ 115650 w 10035521"/>
                    <a:gd name="connsiteY0" fmla="*/ 8470232 h 9774271"/>
                    <a:gd name="connsiteX1" fmla="*/ 5028385 w 10035521"/>
                    <a:gd name="connsiteY1" fmla="*/ 0 h 9774271"/>
                    <a:gd name="connsiteX2" fmla="*/ 9941119 w 10035521"/>
                    <a:gd name="connsiteY2" fmla="*/ 8470232 h 9774271"/>
                    <a:gd name="connsiteX3" fmla="*/ 115650 w 10035521"/>
                    <a:gd name="connsiteY3" fmla="*/ 8470232 h 9774271"/>
                    <a:gd name="connsiteX0" fmla="*/ 115650 w 9991644"/>
                    <a:gd name="connsiteY0" fmla="*/ 8470232 h 9558549"/>
                    <a:gd name="connsiteX1" fmla="*/ 5028385 w 9991644"/>
                    <a:gd name="connsiteY1" fmla="*/ 0 h 9558549"/>
                    <a:gd name="connsiteX2" fmla="*/ 9941119 w 9991644"/>
                    <a:gd name="connsiteY2" fmla="*/ 8470232 h 9558549"/>
                    <a:gd name="connsiteX3" fmla="*/ 115650 w 9991644"/>
                    <a:gd name="connsiteY3" fmla="*/ 8470232 h 9558549"/>
                    <a:gd name="connsiteX0" fmla="*/ 115650 w 9991644"/>
                    <a:gd name="connsiteY0" fmla="*/ 8470232 h 9614171"/>
                    <a:gd name="connsiteX1" fmla="*/ 5028385 w 9991644"/>
                    <a:gd name="connsiteY1" fmla="*/ 0 h 9614171"/>
                    <a:gd name="connsiteX2" fmla="*/ 9941119 w 9991644"/>
                    <a:gd name="connsiteY2" fmla="*/ 8470232 h 9614171"/>
                    <a:gd name="connsiteX3" fmla="*/ 115650 w 9991644"/>
                    <a:gd name="connsiteY3" fmla="*/ 8470232 h 9614171"/>
                    <a:gd name="connsiteX0" fmla="*/ 98721 w 9974715"/>
                    <a:gd name="connsiteY0" fmla="*/ 8470232 h 9501431"/>
                    <a:gd name="connsiteX1" fmla="*/ 5011456 w 9974715"/>
                    <a:gd name="connsiteY1" fmla="*/ 0 h 9501431"/>
                    <a:gd name="connsiteX2" fmla="*/ 9924190 w 9974715"/>
                    <a:gd name="connsiteY2" fmla="*/ 8470232 h 9501431"/>
                    <a:gd name="connsiteX3" fmla="*/ 98721 w 9974715"/>
                    <a:gd name="connsiteY3" fmla="*/ 8470232 h 9501431"/>
                    <a:gd name="connsiteX0" fmla="*/ 98721 w 9974715"/>
                    <a:gd name="connsiteY0" fmla="*/ 8470232 h 9501431"/>
                    <a:gd name="connsiteX1" fmla="*/ 5011456 w 9974715"/>
                    <a:gd name="connsiteY1" fmla="*/ 0 h 9501431"/>
                    <a:gd name="connsiteX2" fmla="*/ 9924190 w 9974715"/>
                    <a:gd name="connsiteY2" fmla="*/ 8470232 h 9501431"/>
                    <a:gd name="connsiteX3" fmla="*/ 98721 w 9974715"/>
                    <a:gd name="connsiteY3" fmla="*/ 8470232 h 9501431"/>
                    <a:gd name="connsiteX0" fmla="*/ 115650 w 9991644"/>
                    <a:gd name="connsiteY0" fmla="*/ 8470232 h 9542959"/>
                    <a:gd name="connsiteX1" fmla="*/ 5028385 w 9991644"/>
                    <a:gd name="connsiteY1" fmla="*/ 0 h 9542959"/>
                    <a:gd name="connsiteX2" fmla="*/ 9941119 w 9991644"/>
                    <a:gd name="connsiteY2" fmla="*/ 8470232 h 9542959"/>
                    <a:gd name="connsiteX3" fmla="*/ 115650 w 9991644"/>
                    <a:gd name="connsiteY3" fmla="*/ 8470232 h 9542959"/>
                    <a:gd name="connsiteX0" fmla="*/ 115650 w 9968567"/>
                    <a:gd name="connsiteY0" fmla="*/ 8470232 h 9587022"/>
                    <a:gd name="connsiteX1" fmla="*/ 5028385 w 9968567"/>
                    <a:gd name="connsiteY1" fmla="*/ 0 h 9587022"/>
                    <a:gd name="connsiteX2" fmla="*/ 9941119 w 9968567"/>
                    <a:gd name="connsiteY2" fmla="*/ 8470232 h 9587022"/>
                    <a:gd name="connsiteX3" fmla="*/ 115650 w 9968567"/>
                    <a:gd name="connsiteY3" fmla="*/ 8470232 h 9587022"/>
                    <a:gd name="connsiteX0" fmla="*/ 135499 w 9994511"/>
                    <a:gd name="connsiteY0" fmla="*/ 8470349 h 9587139"/>
                    <a:gd name="connsiteX1" fmla="*/ 5048234 w 9994511"/>
                    <a:gd name="connsiteY1" fmla="*/ 117 h 9587139"/>
                    <a:gd name="connsiteX2" fmla="*/ 9960968 w 9994511"/>
                    <a:gd name="connsiteY2" fmla="*/ 8470349 h 9587139"/>
                    <a:gd name="connsiteX3" fmla="*/ 135499 w 9994511"/>
                    <a:gd name="connsiteY3" fmla="*/ 8470349 h 9587139"/>
                    <a:gd name="connsiteX0" fmla="*/ 135499 w 10069367"/>
                    <a:gd name="connsiteY0" fmla="*/ 8470349 h 9801805"/>
                    <a:gd name="connsiteX1" fmla="*/ 5048234 w 10069367"/>
                    <a:gd name="connsiteY1" fmla="*/ 117 h 9801805"/>
                    <a:gd name="connsiteX2" fmla="*/ 9960968 w 10069367"/>
                    <a:gd name="connsiteY2" fmla="*/ 8470349 h 9801805"/>
                    <a:gd name="connsiteX3" fmla="*/ 135499 w 10069367"/>
                    <a:gd name="connsiteY3" fmla="*/ 8470349 h 9801805"/>
                    <a:gd name="connsiteX0" fmla="*/ 209411 w 10143279"/>
                    <a:gd name="connsiteY0" fmla="*/ 8470363 h 10075690"/>
                    <a:gd name="connsiteX1" fmla="*/ 5122146 w 10143279"/>
                    <a:gd name="connsiteY1" fmla="*/ 131 h 10075690"/>
                    <a:gd name="connsiteX2" fmla="*/ 10034880 w 10143279"/>
                    <a:gd name="connsiteY2" fmla="*/ 8470363 h 10075690"/>
                    <a:gd name="connsiteX3" fmla="*/ 209411 w 10143279"/>
                    <a:gd name="connsiteY3" fmla="*/ 8470363 h 10075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143279" h="10075690">
                      <a:moveTo>
                        <a:pt x="209411" y="8470363"/>
                      </a:moveTo>
                      <a:cubicBezTo>
                        <a:pt x="-915594" y="6325925"/>
                        <a:pt x="2747250" y="-33383"/>
                        <a:pt x="5122146" y="131"/>
                      </a:cubicBezTo>
                      <a:cubicBezTo>
                        <a:pt x="7497042" y="33645"/>
                        <a:pt x="10783095" y="6333932"/>
                        <a:pt x="10034880" y="8470363"/>
                      </a:cubicBezTo>
                      <a:cubicBezTo>
                        <a:pt x="9286665" y="10606794"/>
                        <a:pt x="1334416" y="10614801"/>
                        <a:pt x="209411" y="8470363"/>
                      </a:cubicBezTo>
                      <a:close/>
                    </a:path>
                  </a:pathLst>
                </a:custGeom>
                <a:gradFill>
                  <a:gsLst>
                    <a:gs pos="27000">
                      <a:srgbClr val="008CC6"/>
                    </a:gs>
                    <a:gs pos="100000">
                      <a:srgbClr val="1130A1"/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254000" dist="101600" dir="2700000" algn="tl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87" name="文本框 286"/>
              <p:cNvSpPr txBox="1"/>
              <p:nvPr/>
            </p:nvSpPr>
            <p:spPr>
              <a:xfrm>
                <a:off x="2135039" y="2822347"/>
                <a:ext cx="597818" cy="845599"/>
              </a:xfrm>
              <a:prstGeom prst="rect">
                <a:avLst/>
              </a:prstGeom>
              <a:noFill/>
              <a:effectLst>
                <a:outerShdw blurRad="254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en-US" altLang="zh-CN" sz="4000" b="1" dirty="0">
                    <a:solidFill>
                      <a:schemeClr val="bg1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</a:rPr>
                  <a:t>3</a:t>
                </a:r>
                <a:endParaRPr lang="zh-CN" altLang="en-US" sz="4000" b="1" dirty="0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</p:grp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AB60C5E0-1A33-4D16-8E98-FAD3F211F31B}"/>
              </a:ext>
            </a:extLst>
          </p:cNvPr>
          <p:cNvGrpSpPr/>
          <p:nvPr/>
        </p:nvGrpSpPr>
        <p:grpSpPr>
          <a:xfrm>
            <a:off x="8576611" y="2872746"/>
            <a:ext cx="2103890" cy="1660390"/>
            <a:chOff x="1352021" y="2925044"/>
            <a:chExt cx="2103890" cy="1660390"/>
          </a:xfrm>
        </p:grpSpPr>
        <p:sp>
          <p:nvSpPr>
            <p:cNvPr id="29" name="TextBox 76">
              <a:extLst>
                <a:ext uri="{FF2B5EF4-FFF2-40B4-BE49-F238E27FC236}">
                  <a16:creationId xmlns:a16="http://schemas.microsoft.com/office/drawing/2014/main" id="{AABF7A09-16C1-4522-B786-5F0A4C7621AF}"/>
                </a:ext>
              </a:extLst>
            </p:cNvPr>
            <p:cNvSpPr txBox="1"/>
            <p:nvPr/>
          </p:nvSpPr>
          <p:spPr>
            <a:xfrm>
              <a:off x="1352021" y="4123769"/>
              <a:ext cx="21038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</a:rPr>
                <a:t>动线图</a:t>
              </a:r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8E3DEE3B-5FDE-48F9-9850-CA3FE6507001}"/>
                </a:ext>
              </a:extLst>
            </p:cNvPr>
            <p:cNvGrpSpPr/>
            <p:nvPr/>
          </p:nvGrpSpPr>
          <p:grpSpPr>
            <a:xfrm>
              <a:off x="1924884" y="2925044"/>
              <a:ext cx="1001196" cy="1007912"/>
              <a:chOff x="1919440" y="2693010"/>
              <a:chExt cx="1195970" cy="1203992"/>
            </a:xfrm>
          </p:grpSpPr>
          <p:grpSp>
            <p:nvGrpSpPr>
              <p:cNvPr id="31" name="组合 30">
                <a:extLst>
                  <a:ext uri="{FF2B5EF4-FFF2-40B4-BE49-F238E27FC236}">
                    <a16:creationId xmlns:a16="http://schemas.microsoft.com/office/drawing/2014/main" id="{915AD2FE-990C-4832-9F10-53AB858013C1}"/>
                  </a:ext>
                </a:extLst>
              </p:cNvPr>
              <p:cNvGrpSpPr/>
              <p:nvPr/>
            </p:nvGrpSpPr>
            <p:grpSpPr>
              <a:xfrm rot="5400000">
                <a:off x="1915429" y="2697021"/>
                <a:ext cx="1203992" cy="1195970"/>
                <a:chOff x="3582081" y="2536582"/>
                <a:chExt cx="1203992" cy="1195970"/>
              </a:xfrm>
            </p:grpSpPr>
            <p:sp>
              <p:nvSpPr>
                <p:cNvPr id="33" name="等腰三角形 3">
                  <a:extLst>
                    <a:ext uri="{FF2B5EF4-FFF2-40B4-BE49-F238E27FC236}">
                      <a16:creationId xmlns:a16="http://schemas.microsoft.com/office/drawing/2014/main" id="{31D6CFE2-9EE4-48D2-90E2-372B8019FBC0}"/>
                    </a:ext>
                  </a:extLst>
                </p:cNvPr>
                <p:cNvSpPr/>
                <p:nvPr/>
              </p:nvSpPr>
              <p:spPr>
                <a:xfrm>
                  <a:off x="3582081" y="2536582"/>
                  <a:ext cx="1203992" cy="1195970"/>
                </a:xfrm>
                <a:custGeom>
                  <a:avLst/>
                  <a:gdLst>
                    <a:gd name="connsiteX0" fmla="*/ 0 w 9825469"/>
                    <a:gd name="connsiteY0" fmla="*/ 8470232 h 8470232"/>
                    <a:gd name="connsiteX1" fmla="*/ 4912735 w 9825469"/>
                    <a:gd name="connsiteY1" fmla="*/ 0 h 8470232"/>
                    <a:gd name="connsiteX2" fmla="*/ 9825469 w 9825469"/>
                    <a:gd name="connsiteY2" fmla="*/ 8470232 h 8470232"/>
                    <a:gd name="connsiteX3" fmla="*/ 0 w 9825469"/>
                    <a:gd name="connsiteY3" fmla="*/ 8470232 h 8470232"/>
                    <a:gd name="connsiteX0" fmla="*/ 107071 w 10039611"/>
                    <a:gd name="connsiteY0" fmla="*/ 8470232 h 8470232"/>
                    <a:gd name="connsiteX1" fmla="*/ 5019806 w 10039611"/>
                    <a:gd name="connsiteY1" fmla="*/ 0 h 8470232"/>
                    <a:gd name="connsiteX2" fmla="*/ 9932540 w 10039611"/>
                    <a:gd name="connsiteY2" fmla="*/ 8470232 h 8470232"/>
                    <a:gd name="connsiteX3" fmla="*/ 107071 w 10039611"/>
                    <a:gd name="connsiteY3" fmla="*/ 8470232 h 8470232"/>
                    <a:gd name="connsiteX0" fmla="*/ 107071 w 10039611"/>
                    <a:gd name="connsiteY0" fmla="*/ 8470232 h 9097656"/>
                    <a:gd name="connsiteX1" fmla="*/ 5019806 w 10039611"/>
                    <a:gd name="connsiteY1" fmla="*/ 0 h 9097656"/>
                    <a:gd name="connsiteX2" fmla="*/ 9932540 w 10039611"/>
                    <a:gd name="connsiteY2" fmla="*/ 8470232 h 9097656"/>
                    <a:gd name="connsiteX3" fmla="*/ 107071 w 10039611"/>
                    <a:gd name="connsiteY3" fmla="*/ 8470232 h 9097656"/>
                    <a:gd name="connsiteX0" fmla="*/ 107071 w 10836949"/>
                    <a:gd name="connsiteY0" fmla="*/ 8470232 h 9097656"/>
                    <a:gd name="connsiteX1" fmla="*/ 5019806 w 10836949"/>
                    <a:gd name="connsiteY1" fmla="*/ 0 h 9097656"/>
                    <a:gd name="connsiteX2" fmla="*/ 9932540 w 10836949"/>
                    <a:gd name="connsiteY2" fmla="*/ 8470232 h 9097656"/>
                    <a:gd name="connsiteX3" fmla="*/ 107071 w 10836949"/>
                    <a:gd name="connsiteY3" fmla="*/ 8470232 h 9097656"/>
                    <a:gd name="connsiteX0" fmla="*/ 115650 w 10845528"/>
                    <a:gd name="connsiteY0" fmla="*/ 8470232 h 9165389"/>
                    <a:gd name="connsiteX1" fmla="*/ 5028385 w 10845528"/>
                    <a:gd name="connsiteY1" fmla="*/ 0 h 9165389"/>
                    <a:gd name="connsiteX2" fmla="*/ 9941119 w 10845528"/>
                    <a:gd name="connsiteY2" fmla="*/ 8470232 h 9165389"/>
                    <a:gd name="connsiteX3" fmla="*/ 115650 w 10845528"/>
                    <a:gd name="connsiteY3" fmla="*/ 8470232 h 9165389"/>
                    <a:gd name="connsiteX0" fmla="*/ 115650 w 10035521"/>
                    <a:gd name="connsiteY0" fmla="*/ 8470232 h 9774271"/>
                    <a:gd name="connsiteX1" fmla="*/ 5028385 w 10035521"/>
                    <a:gd name="connsiteY1" fmla="*/ 0 h 9774271"/>
                    <a:gd name="connsiteX2" fmla="*/ 9941119 w 10035521"/>
                    <a:gd name="connsiteY2" fmla="*/ 8470232 h 9774271"/>
                    <a:gd name="connsiteX3" fmla="*/ 115650 w 10035521"/>
                    <a:gd name="connsiteY3" fmla="*/ 8470232 h 9774271"/>
                    <a:gd name="connsiteX0" fmla="*/ 115650 w 9991644"/>
                    <a:gd name="connsiteY0" fmla="*/ 8470232 h 9558549"/>
                    <a:gd name="connsiteX1" fmla="*/ 5028385 w 9991644"/>
                    <a:gd name="connsiteY1" fmla="*/ 0 h 9558549"/>
                    <a:gd name="connsiteX2" fmla="*/ 9941119 w 9991644"/>
                    <a:gd name="connsiteY2" fmla="*/ 8470232 h 9558549"/>
                    <a:gd name="connsiteX3" fmla="*/ 115650 w 9991644"/>
                    <a:gd name="connsiteY3" fmla="*/ 8470232 h 9558549"/>
                    <a:gd name="connsiteX0" fmla="*/ 115650 w 9991644"/>
                    <a:gd name="connsiteY0" fmla="*/ 8470232 h 9614171"/>
                    <a:gd name="connsiteX1" fmla="*/ 5028385 w 9991644"/>
                    <a:gd name="connsiteY1" fmla="*/ 0 h 9614171"/>
                    <a:gd name="connsiteX2" fmla="*/ 9941119 w 9991644"/>
                    <a:gd name="connsiteY2" fmla="*/ 8470232 h 9614171"/>
                    <a:gd name="connsiteX3" fmla="*/ 115650 w 9991644"/>
                    <a:gd name="connsiteY3" fmla="*/ 8470232 h 9614171"/>
                    <a:gd name="connsiteX0" fmla="*/ 98721 w 9974715"/>
                    <a:gd name="connsiteY0" fmla="*/ 8470232 h 9501431"/>
                    <a:gd name="connsiteX1" fmla="*/ 5011456 w 9974715"/>
                    <a:gd name="connsiteY1" fmla="*/ 0 h 9501431"/>
                    <a:gd name="connsiteX2" fmla="*/ 9924190 w 9974715"/>
                    <a:gd name="connsiteY2" fmla="*/ 8470232 h 9501431"/>
                    <a:gd name="connsiteX3" fmla="*/ 98721 w 9974715"/>
                    <a:gd name="connsiteY3" fmla="*/ 8470232 h 9501431"/>
                    <a:gd name="connsiteX0" fmla="*/ 98721 w 9974715"/>
                    <a:gd name="connsiteY0" fmla="*/ 8470232 h 9501431"/>
                    <a:gd name="connsiteX1" fmla="*/ 5011456 w 9974715"/>
                    <a:gd name="connsiteY1" fmla="*/ 0 h 9501431"/>
                    <a:gd name="connsiteX2" fmla="*/ 9924190 w 9974715"/>
                    <a:gd name="connsiteY2" fmla="*/ 8470232 h 9501431"/>
                    <a:gd name="connsiteX3" fmla="*/ 98721 w 9974715"/>
                    <a:gd name="connsiteY3" fmla="*/ 8470232 h 9501431"/>
                    <a:gd name="connsiteX0" fmla="*/ 115650 w 9991644"/>
                    <a:gd name="connsiteY0" fmla="*/ 8470232 h 9542959"/>
                    <a:gd name="connsiteX1" fmla="*/ 5028385 w 9991644"/>
                    <a:gd name="connsiteY1" fmla="*/ 0 h 9542959"/>
                    <a:gd name="connsiteX2" fmla="*/ 9941119 w 9991644"/>
                    <a:gd name="connsiteY2" fmla="*/ 8470232 h 9542959"/>
                    <a:gd name="connsiteX3" fmla="*/ 115650 w 9991644"/>
                    <a:gd name="connsiteY3" fmla="*/ 8470232 h 9542959"/>
                    <a:gd name="connsiteX0" fmla="*/ 115650 w 9968567"/>
                    <a:gd name="connsiteY0" fmla="*/ 8470232 h 9587022"/>
                    <a:gd name="connsiteX1" fmla="*/ 5028385 w 9968567"/>
                    <a:gd name="connsiteY1" fmla="*/ 0 h 9587022"/>
                    <a:gd name="connsiteX2" fmla="*/ 9941119 w 9968567"/>
                    <a:gd name="connsiteY2" fmla="*/ 8470232 h 9587022"/>
                    <a:gd name="connsiteX3" fmla="*/ 115650 w 9968567"/>
                    <a:gd name="connsiteY3" fmla="*/ 8470232 h 9587022"/>
                    <a:gd name="connsiteX0" fmla="*/ 135499 w 9994511"/>
                    <a:gd name="connsiteY0" fmla="*/ 8470349 h 9587139"/>
                    <a:gd name="connsiteX1" fmla="*/ 5048234 w 9994511"/>
                    <a:gd name="connsiteY1" fmla="*/ 117 h 9587139"/>
                    <a:gd name="connsiteX2" fmla="*/ 9960968 w 9994511"/>
                    <a:gd name="connsiteY2" fmla="*/ 8470349 h 9587139"/>
                    <a:gd name="connsiteX3" fmla="*/ 135499 w 9994511"/>
                    <a:gd name="connsiteY3" fmla="*/ 8470349 h 9587139"/>
                    <a:gd name="connsiteX0" fmla="*/ 135499 w 10069367"/>
                    <a:gd name="connsiteY0" fmla="*/ 8470349 h 9801805"/>
                    <a:gd name="connsiteX1" fmla="*/ 5048234 w 10069367"/>
                    <a:gd name="connsiteY1" fmla="*/ 117 h 9801805"/>
                    <a:gd name="connsiteX2" fmla="*/ 9960968 w 10069367"/>
                    <a:gd name="connsiteY2" fmla="*/ 8470349 h 9801805"/>
                    <a:gd name="connsiteX3" fmla="*/ 135499 w 10069367"/>
                    <a:gd name="connsiteY3" fmla="*/ 8470349 h 9801805"/>
                    <a:gd name="connsiteX0" fmla="*/ 209411 w 10143279"/>
                    <a:gd name="connsiteY0" fmla="*/ 8470363 h 10075690"/>
                    <a:gd name="connsiteX1" fmla="*/ 5122146 w 10143279"/>
                    <a:gd name="connsiteY1" fmla="*/ 131 h 10075690"/>
                    <a:gd name="connsiteX2" fmla="*/ 10034880 w 10143279"/>
                    <a:gd name="connsiteY2" fmla="*/ 8470363 h 10075690"/>
                    <a:gd name="connsiteX3" fmla="*/ 209411 w 10143279"/>
                    <a:gd name="connsiteY3" fmla="*/ 8470363 h 10075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143279" h="10075690">
                      <a:moveTo>
                        <a:pt x="209411" y="8470363"/>
                      </a:moveTo>
                      <a:cubicBezTo>
                        <a:pt x="-915594" y="6325925"/>
                        <a:pt x="2747250" y="-33383"/>
                        <a:pt x="5122146" y="131"/>
                      </a:cubicBezTo>
                      <a:cubicBezTo>
                        <a:pt x="7497042" y="33645"/>
                        <a:pt x="10783095" y="6333932"/>
                        <a:pt x="10034880" y="8470363"/>
                      </a:cubicBezTo>
                      <a:cubicBezTo>
                        <a:pt x="9286665" y="10606794"/>
                        <a:pt x="1334416" y="10614801"/>
                        <a:pt x="209411" y="8470363"/>
                      </a:cubicBezTo>
                      <a:close/>
                    </a:path>
                  </a:pathLst>
                </a:custGeom>
                <a:solidFill>
                  <a:srgbClr val="008CC6">
                    <a:alpha val="40000"/>
                  </a:srgb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4" name="等腰三角形 3">
                  <a:extLst>
                    <a:ext uri="{FF2B5EF4-FFF2-40B4-BE49-F238E27FC236}">
                      <a16:creationId xmlns:a16="http://schemas.microsoft.com/office/drawing/2014/main" id="{4B9ABDFC-317A-4C48-B431-D4E62CFD66AE}"/>
                    </a:ext>
                  </a:extLst>
                </p:cNvPr>
                <p:cNvSpPr/>
                <p:nvPr/>
              </p:nvSpPr>
              <p:spPr>
                <a:xfrm>
                  <a:off x="3629899" y="2584081"/>
                  <a:ext cx="1108356" cy="1100972"/>
                </a:xfrm>
                <a:custGeom>
                  <a:avLst/>
                  <a:gdLst>
                    <a:gd name="connsiteX0" fmla="*/ 0 w 9825469"/>
                    <a:gd name="connsiteY0" fmla="*/ 8470232 h 8470232"/>
                    <a:gd name="connsiteX1" fmla="*/ 4912735 w 9825469"/>
                    <a:gd name="connsiteY1" fmla="*/ 0 h 8470232"/>
                    <a:gd name="connsiteX2" fmla="*/ 9825469 w 9825469"/>
                    <a:gd name="connsiteY2" fmla="*/ 8470232 h 8470232"/>
                    <a:gd name="connsiteX3" fmla="*/ 0 w 9825469"/>
                    <a:gd name="connsiteY3" fmla="*/ 8470232 h 8470232"/>
                    <a:gd name="connsiteX0" fmla="*/ 107071 w 10039611"/>
                    <a:gd name="connsiteY0" fmla="*/ 8470232 h 8470232"/>
                    <a:gd name="connsiteX1" fmla="*/ 5019806 w 10039611"/>
                    <a:gd name="connsiteY1" fmla="*/ 0 h 8470232"/>
                    <a:gd name="connsiteX2" fmla="*/ 9932540 w 10039611"/>
                    <a:gd name="connsiteY2" fmla="*/ 8470232 h 8470232"/>
                    <a:gd name="connsiteX3" fmla="*/ 107071 w 10039611"/>
                    <a:gd name="connsiteY3" fmla="*/ 8470232 h 8470232"/>
                    <a:gd name="connsiteX0" fmla="*/ 107071 w 10039611"/>
                    <a:gd name="connsiteY0" fmla="*/ 8470232 h 9097656"/>
                    <a:gd name="connsiteX1" fmla="*/ 5019806 w 10039611"/>
                    <a:gd name="connsiteY1" fmla="*/ 0 h 9097656"/>
                    <a:gd name="connsiteX2" fmla="*/ 9932540 w 10039611"/>
                    <a:gd name="connsiteY2" fmla="*/ 8470232 h 9097656"/>
                    <a:gd name="connsiteX3" fmla="*/ 107071 w 10039611"/>
                    <a:gd name="connsiteY3" fmla="*/ 8470232 h 9097656"/>
                    <a:gd name="connsiteX0" fmla="*/ 107071 w 10836949"/>
                    <a:gd name="connsiteY0" fmla="*/ 8470232 h 9097656"/>
                    <a:gd name="connsiteX1" fmla="*/ 5019806 w 10836949"/>
                    <a:gd name="connsiteY1" fmla="*/ 0 h 9097656"/>
                    <a:gd name="connsiteX2" fmla="*/ 9932540 w 10836949"/>
                    <a:gd name="connsiteY2" fmla="*/ 8470232 h 9097656"/>
                    <a:gd name="connsiteX3" fmla="*/ 107071 w 10836949"/>
                    <a:gd name="connsiteY3" fmla="*/ 8470232 h 9097656"/>
                    <a:gd name="connsiteX0" fmla="*/ 115650 w 10845528"/>
                    <a:gd name="connsiteY0" fmla="*/ 8470232 h 9165389"/>
                    <a:gd name="connsiteX1" fmla="*/ 5028385 w 10845528"/>
                    <a:gd name="connsiteY1" fmla="*/ 0 h 9165389"/>
                    <a:gd name="connsiteX2" fmla="*/ 9941119 w 10845528"/>
                    <a:gd name="connsiteY2" fmla="*/ 8470232 h 9165389"/>
                    <a:gd name="connsiteX3" fmla="*/ 115650 w 10845528"/>
                    <a:gd name="connsiteY3" fmla="*/ 8470232 h 9165389"/>
                    <a:gd name="connsiteX0" fmla="*/ 115650 w 10035521"/>
                    <a:gd name="connsiteY0" fmla="*/ 8470232 h 9774271"/>
                    <a:gd name="connsiteX1" fmla="*/ 5028385 w 10035521"/>
                    <a:gd name="connsiteY1" fmla="*/ 0 h 9774271"/>
                    <a:gd name="connsiteX2" fmla="*/ 9941119 w 10035521"/>
                    <a:gd name="connsiteY2" fmla="*/ 8470232 h 9774271"/>
                    <a:gd name="connsiteX3" fmla="*/ 115650 w 10035521"/>
                    <a:gd name="connsiteY3" fmla="*/ 8470232 h 9774271"/>
                    <a:gd name="connsiteX0" fmla="*/ 115650 w 9991644"/>
                    <a:gd name="connsiteY0" fmla="*/ 8470232 h 9558549"/>
                    <a:gd name="connsiteX1" fmla="*/ 5028385 w 9991644"/>
                    <a:gd name="connsiteY1" fmla="*/ 0 h 9558549"/>
                    <a:gd name="connsiteX2" fmla="*/ 9941119 w 9991644"/>
                    <a:gd name="connsiteY2" fmla="*/ 8470232 h 9558549"/>
                    <a:gd name="connsiteX3" fmla="*/ 115650 w 9991644"/>
                    <a:gd name="connsiteY3" fmla="*/ 8470232 h 9558549"/>
                    <a:gd name="connsiteX0" fmla="*/ 115650 w 9991644"/>
                    <a:gd name="connsiteY0" fmla="*/ 8470232 h 9614171"/>
                    <a:gd name="connsiteX1" fmla="*/ 5028385 w 9991644"/>
                    <a:gd name="connsiteY1" fmla="*/ 0 h 9614171"/>
                    <a:gd name="connsiteX2" fmla="*/ 9941119 w 9991644"/>
                    <a:gd name="connsiteY2" fmla="*/ 8470232 h 9614171"/>
                    <a:gd name="connsiteX3" fmla="*/ 115650 w 9991644"/>
                    <a:gd name="connsiteY3" fmla="*/ 8470232 h 9614171"/>
                    <a:gd name="connsiteX0" fmla="*/ 98721 w 9974715"/>
                    <a:gd name="connsiteY0" fmla="*/ 8470232 h 9501431"/>
                    <a:gd name="connsiteX1" fmla="*/ 5011456 w 9974715"/>
                    <a:gd name="connsiteY1" fmla="*/ 0 h 9501431"/>
                    <a:gd name="connsiteX2" fmla="*/ 9924190 w 9974715"/>
                    <a:gd name="connsiteY2" fmla="*/ 8470232 h 9501431"/>
                    <a:gd name="connsiteX3" fmla="*/ 98721 w 9974715"/>
                    <a:gd name="connsiteY3" fmla="*/ 8470232 h 9501431"/>
                    <a:gd name="connsiteX0" fmla="*/ 98721 w 9974715"/>
                    <a:gd name="connsiteY0" fmla="*/ 8470232 h 9501431"/>
                    <a:gd name="connsiteX1" fmla="*/ 5011456 w 9974715"/>
                    <a:gd name="connsiteY1" fmla="*/ 0 h 9501431"/>
                    <a:gd name="connsiteX2" fmla="*/ 9924190 w 9974715"/>
                    <a:gd name="connsiteY2" fmla="*/ 8470232 h 9501431"/>
                    <a:gd name="connsiteX3" fmla="*/ 98721 w 9974715"/>
                    <a:gd name="connsiteY3" fmla="*/ 8470232 h 9501431"/>
                    <a:gd name="connsiteX0" fmla="*/ 115650 w 9991644"/>
                    <a:gd name="connsiteY0" fmla="*/ 8470232 h 9542959"/>
                    <a:gd name="connsiteX1" fmla="*/ 5028385 w 9991644"/>
                    <a:gd name="connsiteY1" fmla="*/ 0 h 9542959"/>
                    <a:gd name="connsiteX2" fmla="*/ 9941119 w 9991644"/>
                    <a:gd name="connsiteY2" fmla="*/ 8470232 h 9542959"/>
                    <a:gd name="connsiteX3" fmla="*/ 115650 w 9991644"/>
                    <a:gd name="connsiteY3" fmla="*/ 8470232 h 9542959"/>
                    <a:gd name="connsiteX0" fmla="*/ 115650 w 9968567"/>
                    <a:gd name="connsiteY0" fmla="*/ 8470232 h 9587022"/>
                    <a:gd name="connsiteX1" fmla="*/ 5028385 w 9968567"/>
                    <a:gd name="connsiteY1" fmla="*/ 0 h 9587022"/>
                    <a:gd name="connsiteX2" fmla="*/ 9941119 w 9968567"/>
                    <a:gd name="connsiteY2" fmla="*/ 8470232 h 9587022"/>
                    <a:gd name="connsiteX3" fmla="*/ 115650 w 9968567"/>
                    <a:gd name="connsiteY3" fmla="*/ 8470232 h 9587022"/>
                    <a:gd name="connsiteX0" fmla="*/ 135499 w 9994511"/>
                    <a:gd name="connsiteY0" fmla="*/ 8470349 h 9587139"/>
                    <a:gd name="connsiteX1" fmla="*/ 5048234 w 9994511"/>
                    <a:gd name="connsiteY1" fmla="*/ 117 h 9587139"/>
                    <a:gd name="connsiteX2" fmla="*/ 9960968 w 9994511"/>
                    <a:gd name="connsiteY2" fmla="*/ 8470349 h 9587139"/>
                    <a:gd name="connsiteX3" fmla="*/ 135499 w 9994511"/>
                    <a:gd name="connsiteY3" fmla="*/ 8470349 h 9587139"/>
                    <a:gd name="connsiteX0" fmla="*/ 135499 w 10069367"/>
                    <a:gd name="connsiteY0" fmla="*/ 8470349 h 9801805"/>
                    <a:gd name="connsiteX1" fmla="*/ 5048234 w 10069367"/>
                    <a:gd name="connsiteY1" fmla="*/ 117 h 9801805"/>
                    <a:gd name="connsiteX2" fmla="*/ 9960968 w 10069367"/>
                    <a:gd name="connsiteY2" fmla="*/ 8470349 h 9801805"/>
                    <a:gd name="connsiteX3" fmla="*/ 135499 w 10069367"/>
                    <a:gd name="connsiteY3" fmla="*/ 8470349 h 9801805"/>
                    <a:gd name="connsiteX0" fmla="*/ 209411 w 10143279"/>
                    <a:gd name="connsiteY0" fmla="*/ 8470363 h 10075690"/>
                    <a:gd name="connsiteX1" fmla="*/ 5122146 w 10143279"/>
                    <a:gd name="connsiteY1" fmla="*/ 131 h 10075690"/>
                    <a:gd name="connsiteX2" fmla="*/ 10034880 w 10143279"/>
                    <a:gd name="connsiteY2" fmla="*/ 8470363 h 10075690"/>
                    <a:gd name="connsiteX3" fmla="*/ 209411 w 10143279"/>
                    <a:gd name="connsiteY3" fmla="*/ 8470363 h 10075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143279" h="10075690">
                      <a:moveTo>
                        <a:pt x="209411" y="8470363"/>
                      </a:moveTo>
                      <a:cubicBezTo>
                        <a:pt x="-915594" y="6325925"/>
                        <a:pt x="2747250" y="-33383"/>
                        <a:pt x="5122146" y="131"/>
                      </a:cubicBezTo>
                      <a:cubicBezTo>
                        <a:pt x="7497042" y="33645"/>
                        <a:pt x="10783095" y="6333932"/>
                        <a:pt x="10034880" y="8470363"/>
                      </a:cubicBezTo>
                      <a:cubicBezTo>
                        <a:pt x="9286665" y="10606794"/>
                        <a:pt x="1334416" y="10614801"/>
                        <a:pt x="209411" y="8470363"/>
                      </a:cubicBezTo>
                      <a:close/>
                    </a:path>
                  </a:pathLst>
                </a:custGeom>
                <a:gradFill>
                  <a:gsLst>
                    <a:gs pos="27000">
                      <a:srgbClr val="008CC6"/>
                    </a:gs>
                    <a:gs pos="100000">
                      <a:srgbClr val="1130A1"/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254000" dist="101600" dir="2700000" algn="tl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9D5B055A-A519-48E8-88FD-2175104E989E}"/>
                  </a:ext>
                </a:extLst>
              </p:cNvPr>
              <p:cNvSpPr txBox="1"/>
              <p:nvPr/>
            </p:nvSpPr>
            <p:spPr>
              <a:xfrm>
                <a:off x="2135039" y="2822347"/>
                <a:ext cx="597818" cy="845599"/>
              </a:xfrm>
              <a:prstGeom prst="rect">
                <a:avLst/>
              </a:prstGeom>
              <a:noFill/>
              <a:effectLst>
                <a:outerShdw blurRad="254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en-US" altLang="zh-CN" sz="4000" b="1" dirty="0">
                    <a:solidFill>
                      <a:schemeClr val="bg1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</a:rPr>
                  <a:t>4</a:t>
                </a:r>
                <a:endParaRPr lang="zh-CN" altLang="en-US" sz="4000" b="1" dirty="0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625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10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10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1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100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100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6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6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63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D15D887-11FF-1F44-A412-3CA21A7376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836"/>
            <a:ext cx="12192000" cy="266632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BA62480-8862-42E3-ABDE-11586B610246}"/>
              </a:ext>
            </a:extLst>
          </p:cNvPr>
          <p:cNvSpPr txBox="1"/>
          <p:nvPr/>
        </p:nvSpPr>
        <p:spPr>
          <a:xfrm>
            <a:off x="3543299" y="317038"/>
            <a:ext cx="5105401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蜂鸟企业发布会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形式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25400" dist="25400" dir="2700000" algn="tl">
                  <a:srgbClr val="000000">
                    <a:alpha val="2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7978008-EE63-EE47-8E9D-FD6458378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959" y="2007101"/>
            <a:ext cx="3581079" cy="284379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7697B55-07EF-6B4C-ABDF-C2CE825A54C6}"/>
              </a:ext>
            </a:extLst>
          </p:cNvPr>
          <p:cNvSpPr txBox="1"/>
          <p:nvPr/>
        </p:nvSpPr>
        <p:spPr>
          <a:xfrm>
            <a:off x="427503" y="4850899"/>
            <a:ext cx="5035748" cy="116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、主持人邀请发布会环节领导上台讲话。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、领导上台讲话（配合领导上场音乐、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LED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背景切换蜂鸟发布会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KV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、领导宣布蜂鸟发布会公司名称，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kv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切换到带有北京地图的画面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、领导宣布一个公司名称的同时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kv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上的地图会闪出一个光柱和公司名称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400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31DA4194-C5BF-E54F-9059-7D815E33A2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836"/>
            <a:ext cx="12192000" cy="266632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BA62480-8862-42E3-ABDE-11586B610246}"/>
              </a:ext>
            </a:extLst>
          </p:cNvPr>
          <p:cNvSpPr txBox="1"/>
          <p:nvPr/>
        </p:nvSpPr>
        <p:spPr>
          <a:xfrm>
            <a:off x="3543299" y="317038"/>
            <a:ext cx="5105401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蜂鸟企业发布会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形式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25400" dist="25400" dir="2700000" algn="tl">
                  <a:srgbClr val="000000">
                    <a:alpha val="2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C3E2140-92EC-DA40-B41D-51D67DA3670C}"/>
              </a:ext>
            </a:extLst>
          </p:cNvPr>
          <p:cNvSpPr txBox="1"/>
          <p:nvPr/>
        </p:nvSpPr>
        <p:spPr>
          <a:xfrm>
            <a:off x="173621" y="476350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北京银行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40C14E0-1034-7540-BB96-EC6D013C8FBF}"/>
              </a:ext>
            </a:extLst>
          </p:cNvPr>
          <p:cNvSpPr txBox="1"/>
          <p:nvPr/>
        </p:nvSpPr>
        <p:spPr>
          <a:xfrm>
            <a:off x="307507" y="4948174"/>
            <a:ext cx="5035748" cy="1444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、主持人邀请发布会环节领导上台讲话。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、领导上台讲话（配合领导上场音乐、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LED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背景切换蜂鸟发布会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KV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30188" indent="-230188"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、领导宣布蜂鸟发布会公司名称，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kv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切换到蜂鸟发布会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kv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并从下方向上飞出公司名称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30188" indent="-230188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*单击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kv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画面以弹出公司名称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971714B-A592-1141-8C84-0F29F76C5CBA}"/>
              </a:ext>
            </a:extLst>
          </p:cNvPr>
          <p:cNvSpPr txBox="1"/>
          <p:nvPr/>
        </p:nvSpPr>
        <p:spPr>
          <a:xfrm>
            <a:off x="1453781" y="476350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康辉会展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FD6AAFF-6565-0F4E-A5AD-60A6002C7D20}"/>
              </a:ext>
            </a:extLst>
          </p:cNvPr>
          <p:cNvSpPr txBox="1"/>
          <p:nvPr/>
        </p:nvSpPr>
        <p:spPr>
          <a:xfrm>
            <a:off x="2825381" y="476350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朝阳区</a:t>
            </a:r>
          </a:p>
        </p:txBody>
      </p:sp>
    </p:spTree>
    <p:extLst>
      <p:ext uri="{BB962C8B-B14F-4D97-AF65-F5344CB8AC3E}">
        <p14:creationId xmlns:p14="http://schemas.microsoft.com/office/powerpoint/2010/main" val="59901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0.00039 -0.35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0.00039 -0.359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0.00039 -0.359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3"/>
          <p:cNvSpPr/>
          <p:nvPr/>
        </p:nvSpPr>
        <p:spPr>
          <a:xfrm>
            <a:off x="8846043" y="1"/>
            <a:ext cx="3345957" cy="1774093"/>
          </a:xfrm>
          <a:custGeom>
            <a:avLst/>
            <a:gdLst>
              <a:gd name="connsiteX0" fmla="*/ 0 w 3913414"/>
              <a:gd name="connsiteY0" fmla="*/ 0 h 1226967"/>
              <a:gd name="connsiteX1" fmla="*/ 3913414 w 3913414"/>
              <a:gd name="connsiteY1" fmla="*/ 0 h 1226967"/>
              <a:gd name="connsiteX2" fmla="*/ 3913414 w 3913414"/>
              <a:gd name="connsiteY2" fmla="*/ 1226967 h 1226967"/>
              <a:gd name="connsiteX3" fmla="*/ 0 w 3913414"/>
              <a:gd name="connsiteY3" fmla="*/ 1226967 h 1226967"/>
              <a:gd name="connsiteX4" fmla="*/ 0 w 3913414"/>
              <a:gd name="connsiteY4" fmla="*/ 0 h 1226967"/>
              <a:gd name="connsiteX0" fmla="*/ 0 w 3913414"/>
              <a:gd name="connsiteY0" fmla="*/ 0 h 2108710"/>
              <a:gd name="connsiteX1" fmla="*/ 3913414 w 3913414"/>
              <a:gd name="connsiteY1" fmla="*/ 0 h 2108710"/>
              <a:gd name="connsiteX2" fmla="*/ 3913414 w 3913414"/>
              <a:gd name="connsiteY2" fmla="*/ 1226967 h 2108710"/>
              <a:gd name="connsiteX3" fmla="*/ 1338943 w 3913414"/>
              <a:gd name="connsiteY3" fmla="*/ 2108710 h 2108710"/>
              <a:gd name="connsiteX4" fmla="*/ 0 w 3913414"/>
              <a:gd name="connsiteY4" fmla="*/ 0 h 2108710"/>
              <a:gd name="connsiteX0" fmla="*/ 95656 w 4009070"/>
              <a:gd name="connsiteY0" fmla="*/ 0 h 2144039"/>
              <a:gd name="connsiteX1" fmla="*/ 4009070 w 4009070"/>
              <a:gd name="connsiteY1" fmla="*/ 0 h 2144039"/>
              <a:gd name="connsiteX2" fmla="*/ 4009070 w 4009070"/>
              <a:gd name="connsiteY2" fmla="*/ 1226967 h 2144039"/>
              <a:gd name="connsiteX3" fmla="*/ 1434599 w 4009070"/>
              <a:gd name="connsiteY3" fmla="*/ 2108710 h 2144039"/>
              <a:gd name="connsiteX4" fmla="*/ 95656 w 4009070"/>
              <a:gd name="connsiteY4" fmla="*/ 0 h 2144039"/>
              <a:gd name="connsiteX0" fmla="*/ 99754 w 4013168"/>
              <a:gd name="connsiteY0" fmla="*/ 0 h 2108735"/>
              <a:gd name="connsiteX1" fmla="*/ 4013168 w 4013168"/>
              <a:gd name="connsiteY1" fmla="*/ 0 h 2108735"/>
              <a:gd name="connsiteX2" fmla="*/ 4013168 w 4013168"/>
              <a:gd name="connsiteY2" fmla="*/ 1226967 h 2108735"/>
              <a:gd name="connsiteX3" fmla="*/ 1438697 w 4013168"/>
              <a:gd name="connsiteY3" fmla="*/ 2108710 h 2108735"/>
              <a:gd name="connsiteX4" fmla="*/ 99754 w 4013168"/>
              <a:gd name="connsiteY4" fmla="*/ 0 h 2108735"/>
              <a:gd name="connsiteX0" fmla="*/ 93719 w 4007133"/>
              <a:gd name="connsiteY0" fmla="*/ 0 h 2120568"/>
              <a:gd name="connsiteX1" fmla="*/ 4007133 w 4007133"/>
              <a:gd name="connsiteY1" fmla="*/ 0 h 2120568"/>
              <a:gd name="connsiteX2" fmla="*/ 4007133 w 4007133"/>
              <a:gd name="connsiteY2" fmla="*/ 1226967 h 2120568"/>
              <a:gd name="connsiteX3" fmla="*/ 1432662 w 4007133"/>
              <a:gd name="connsiteY3" fmla="*/ 2108710 h 2120568"/>
              <a:gd name="connsiteX4" fmla="*/ 93719 w 4007133"/>
              <a:gd name="connsiteY4" fmla="*/ 0 h 2120568"/>
              <a:gd name="connsiteX0" fmla="*/ 67969 w 3981383"/>
              <a:gd name="connsiteY0" fmla="*/ 0 h 2120568"/>
              <a:gd name="connsiteX1" fmla="*/ 3981383 w 3981383"/>
              <a:gd name="connsiteY1" fmla="*/ 0 h 2120568"/>
              <a:gd name="connsiteX2" fmla="*/ 3981383 w 3981383"/>
              <a:gd name="connsiteY2" fmla="*/ 1226967 h 2120568"/>
              <a:gd name="connsiteX3" fmla="*/ 1406912 w 3981383"/>
              <a:gd name="connsiteY3" fmla="*/ 2108710 h 2120568"/>
              <a:gd name="connsiteX4" fmla="*/ 67969 w 3981383"/>
              <a:gd name="connsiteY4" fmla="*/ 0 h 2120568"/>
              <a:gd name="connsiteX0" fmla="*/ 73775 w 3987189"/>
              <a:gd name="connsiteY0" fmla="*/ 0 h 2109518"/>
              <a:gd name="connsiteX1" fmla="*/ 3987189 w 3987189"/>
              <a:gd name="connsiteY1" fmla="*/ 0 h 2109518"/>
              <a:gd name="connsiteX2" fmla="*/ 3987189 w 3987189"/>
              <a:gd name="connsiteY2" fmla="*/ 1226967 h 2109518"/>
              <a:gd name="connsiteX3" fmla="*/ 1412718 w 3987189"/>
              <a:gd name="connsiteY3" fmla="*/ 2108710 h 2109518"/>
              <a:gd name="connsiteX4" fmla="*/ 73775 w 3987189"/>
              <a:gd name="connsiteY4" fmla="*/ 0 h 2109518"/>
              <a:gd name="connsiteX0" fmla="*/ 92245 w 4005659"/>
              <a:gd name="connsiteY0" fmla="*/ 0 h 2123880"/>
              <a:gd name="connsiteX1" fmla="*/ 4005659 w 4005659"/>
              <a:gd name="connsiteY1" fmla="*/ 0 h 2123880"/>
              <a:gd name="connsiteX2" fmla="*/ 4005659 w 4005659"/>
              <a:gd name="connsiteY2" fmla="*/ 1226967 h 2123880"/>
              <a:gd name="connsiteX3" fmla="*/ 1431188 w 4005659"/>
              <a:gd name="connsiteY3" fmla="*/ 2108710 h 2123880"/>
              <a:gd name="connsiteX4" fmla="*/ 92245 w 4005659"/>
              <a:gd name="connsiteY4" fmla="*/ 0 h 212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5659" h="2123880">
                <a:moveTo>
                  <a:pt x="92245" y="0"/>
                </a:moveTo>
                <a:lnTo>
                  <a:pt x="4005659" y="0"/>
                </a:lnTo>
                <a:lnTo>
                  <a:pt x="4005659" y="1226967"/>
                </a:lnTo>
                <a:cubicBezTo>
                  <a:pt x="3576581" y="1578419"/>
                  <a:pt x="2442653" y="2231561"/>
                  <a:pt x="1431188" y="2108710"/>
                </a:cubicBezTo>
                <a:cubicBezTo>
                  <a:pt x="419723" y="1985859"/>
                  <a:pt x="-255192" y="922952"/>
                  <a:pt x="92245" y="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4"/>
          <p:cNvSpPr/>
          <p:nvPr/>
        </p:nvSpPr>
        <p:spPr>
          <a:xfrm>
            <a:off x="50721" y="5234245"/>
            <a:ext cx="4416573" cy="1661591"/>
          </a:xfrm>
          <a:custGeom>
            <a:avLst/>
            <a:gdLst>
              <a:gd name="connsiteX0" fmla="*/ 0 w 5078185"/>
              <a:gd name="connsiteY0" fmla="*/ 0 h 1703349"/>
              <a:gd name="connsiteX1" fmla="*/ 5078185 w 5078185"/>
              <a:gd name="connsiteY1" fmla="*/ 0 h 1703349"/>
              <a:gd name="connsiteX2" fmla="*/ 5078185 w 5078185"/>
              <a:gd name="connsiteY2" fmla="*/ 1703349 h 1703349"/>
              <a:gd name="connsiteX3" fmla="*/ 0 w 5078185"/>
              <a:gd name="connsiteY3" fmla="*/ 1703349 h 1703349"/>
              <a:gd name="connsiteX4" fmla="*/ 0 w 5078185"/>
              <a:gd name="connsiteY4" fmla="*/ 0 h 1703349"/>
              <a:gd name="connsiteX0" fmla="*/ 1159329 w 5078185"/>
              <a:gd name="connsiteY0" fmla="*/ 898072 h 1703349"/>
              <a:gd name="connsiteX1" fmla="*/ 5078185 w 5078185"/>
              <a:gd name="connsiteY1" fmla="*/ 0 h 1703349"/>
              <a:gd name="connsiteX2" fmla="*/ 5078185 w 5078185"/>
              <a:gd name="connsiteY2" fmla="*/ 1703349 h 1703349"/>
              <a:gd name="connsiteX3" fmla="*/ 0 w 5078185"/>
              <a:gd name="connsiteY3" fmla="*/ 1703349 h 1703349"/>
              <a:gd name="connsiteX4" fmla="*/ 1159329 w 5078185"/>
              <a:gd name="connsiteY4" fmla="*/ 898072 h 1703349"/>
              <a:gd name="connsiteX0" fmla="*/ 979714 w 5078185"/>
              <a:gd name="connsiteY0" fmla="*/ 0 h 1784991"/>
              <a:gd name="connsiteX1" fmla="*/ 5078185 w 5078185"/>
              <a:gd name="connsiteY1" fmla="*/ 81642 h 1784991"/>
              <a:gd name="connsiteX2" fmla="*/ 5078185 w 5078185"/>
              <a:gd name="connsiteY2" fmla="*/ 1784991 h 1784991"/>
              <a:gd name="connsiteX3" fmla="*/ 0 w 5078185"/>
              <a:gd name="connsiteY3" fmla="*/ 1784991 h 1784991"/>
              <a:gd name="connsiteX4" fmla="*/ 979714 w 5078185"/>
              <a:gd name="connsiteY4" fmla="*/ 0 h 1784991"/>
              <a:gd name="connsiteX0" fmla="*/ 1234249 w 5332720"/>
              <a:gd name="connsiteY0" fmla="*/ 180780 h 1965771"/>
              <a:gd name="connsiteX1" fmla="*/ 5332720 w 5332720"/>
              <a:gd name="connsiteY1" fmla="*/ 262422 h 1965771"/>
              <a:gd name="connsiteX2" fmla="*/ 5332720 w 5332720"/>
              <a:gd name="connsiteY2" fmla="*/ 1965771 h 1965771"/>
              <a:gd name="connsiteX3" fmla="*/ 254535 w 5332720"/>
              <a:gd name="connsiteY3" fmla="*/ 1965771 h 1965771"/>
              <a:gd name="connsiteX4" fmla="*/ 1234249 w 5332720"/>
              <a:gd name="connsiteY4" fmla="*/ 180780 h 1965771"/>
              <a:gd name="connsiteX0" fmla="*/ 1201352 w 5299823"/>
              <a:gd name="connsiteY0" fmla="*/ 23282 h 1808273"/>
              <a:gd name="connsiteX1" fmla="*/ 3846580 w 5299823"/>
              <a:gd name="connsiteY1" fmla="*/ 856038 h 1808273"/>
              <a:gd name="connsiteX2" fmla="*/ 5299823 w 5299823"/>
              <a:gd name="connsiteY2" fmla="*/ 1808273 h 1808273"/>
              <a:gd name="connsiteX3" fmla="*/ 221638 w 5299823"/>
              <a:gd name="connsiteY3" fmla="*/ 1808273 h 1808273"/>
              <a:gd name="connsiteX4" fmla="*/ 1201352 w 5299823"/>
              <a:gd name="connsiteY4" fmla="*/ 23282 h 1808273"/>
              <a:gd name="connsiteX0" fmla="*/ 1201352 w 5299823"/>
              <a:gd name="connsiteY0" fmla="*/ 23835 h 1808826"/>
              <a:gd name="connsiteX1" fmla="*/ 3846580 w 5299823"/>
              <a:gd name="connsiteY1" fmla="*/ 856591 h 1808826"/>
              <a:gd name="connsiteX2" fmla="*/ 5299823 w 5299823"/>
              <a:gd name="connsiteY2" fmla="*/ 1808826 h 1808826"/>
              <a:gd name="connsiteX3" fmla="*/ 221638 w 5299823"/>
              <a:gd name="connsiteY3" fmla="*/ 1808826 h 1808826"/>
              <a:gd name="connsiteX4" fmla="*/ 1201352 w 5299823"/>
              <a:gd name="connsiteY4" fmla="*/ 23835 h 1808826"/>
              <a:gd name="connsiteX0" fmla="*/ 1192096 w 5290567"/>
              <a:gd name="connsiteY0" fmla="*/ 68197 h 1853188"/>
              <a:gd name="connsiteX1" fmla="*/ 3363796 w 5290567"/>
              <a:gd name="connsiteY1" fmla="*/ 525395 h 1853188"/>
              <a:gd name="connsiteX2" fmla="*/ 5290567 w 5290567"/>
              <a:gd name="connsiteY2" fmla="*/ 1853188 h 1853188"/>
              <a:gd name="connsiteX3" fmla="*/ 212382 w 5290567"/>
              <a:gd name="connsiteY3" fmla="*/ 1853188 h 1853188"/>
              <a:gd name="connsiteX4" fmla="*/ 1192096 w 5290567"/>
              <a:gd name="connsiteY4" fmla="*/ 68197 h 1853188"/>
              <a:gd name="connsiteX0" fmla="*/ 1192096 w 5290567"/>
              <a:gd name="connsiteY0" fmla="*/ 44457 h 1829448"/>
              <a:gd name="connsiteX1" fmla="*/ 3363796 w 5290567"/>
              <a:gd name="connsiteY1" fmla="*/ 501655 h 1829448"/>
              <a:gd name="connsiteX2" fmla="*/ 5290567 w 5290567"/>
              <a:gd name="connsiteY2" fmla="*/ 1829448 h 1829448"/>
              <a:gd name="connsiteX3" fmla="*/ 212382 w 5290567"/>
              <a:gd name="connsiteY3" fmla="*/ 1829448 h 1829448"/>
              <a:gd name="connsiteX4" fmla="*/ 1192096 w 5290567"/>
              <a:gd name="connsiteY4" fmla="*/ 44457 h 1829448"/>
              <a:gd name="connsiteX0" fmla="*/ 1240109 w 5338580"/>
              <a:gd name="connsiteY0" fmla="*/ 17238 h 1802229"/>
              <a:gd name="connsiteX1" fmla="*/ 3411809 w 5338580"/>
              <a:gd name="connsiteY1" fmla="*/ 474436 h 1802229"/>
              <a:gd name="connsiteX2" fmla="*/ 5338580 w 5338580"/>
              <a:gd name="connsiteY2" fmla="*/ 1802229 h 1802229"/>
              <a:gd name="connsiteX3" fmla="*/ 260395 w 5338580"/>
              <a:gd name="connsiteY3" fmla="*/ 1802229 h 1802229"/>
              <a:gd name="connsiteX4" fmla="*/ 1240109 w 5338580"/>
              <a:gd name="connsiteY4" fmla="*/ 17238 h 1802229"/>
              <a:gd name="connsiteX0" fmla="*/ 1811738 w 5257066"/>
              <a:gd name="connsiteY0" fmla="*/ 712917 h 1338580"/>
              <a:gd name="connsiteX1" fmla="*/ 3330295 w 5257066"/>
              <a:gd name="connsiteY1" fmla="*/ 10787 h 1338580"/>
              <a:gd name="connsiteX2" fmla="*/ 5257066 w 5257066"/>
              <a:gd name="connsiteY2" fmla="*/ 1338580 h 1338580"/>
              <a:gd name="connsiteX3" fmla="*/ 178881 w 5257066"/>
              <a:gd name="connsiteY3" fmla="*/ 1338580 h 1338580"/>
              <a:gd name="connsiteX4" fmla="*/ 1811738 w 5257066"/>
              <a:gd name="connsiteY4" fmla="*/ 712917 h 1338580"/>
              <a:gd name="connsiteX0" fmla="*/ 1562097 w 5285011"/>
              <a:gd name="connsiteY0" fmla="*/ 24595 h 1907558"/>
              <a:gd name="connsiteX1" fmla="*/ 3358240 w 5285011"/>
              <a:gd name="connsiteY1" fmla="*/ 579765 h 1907558"/>
              <a:gd name="connsiteX2" fmla="*/ 5285011 w 5285011"/>
              <a:gd name="connsiteY2" fmla="*/ 1907558 h 1907558"/>
              <a:gd name="connsiteX3" fmla="*/ 206826 w 5285011"/>
              <a:gd name="connsiteY3" fmla="*/ 1907558 h 1907558"/>
              <a:gd name="connsiteX4" fmla="*/ 1562097 w 5285011"/>
              <a:gd name="connsiteY4" fmla="*/ 24595 h 1907558"/>
              <a:gd name="connsiteX0" fmla="*/ 1355271 w 5078185"/>
              <a:gd name="connsiteY0" fmla="*/ 24595 h 1907558"/>
              <a:gd name="connsiteX1" fmla="*/ 3151414 w 5078185"/>
              <a:gd name="connsiteY1" fmla="*/ 579765 h 1907558"/>
              <a:gd name="connsiteX2" fmla="*/ 5078185 w 5078185"/>
              <a:gd name="connsiteY2" fmla="*/ 1907558 h 1907558"/>
              <a:gd name="connsiteX3" fmla="*/ 0 w 5078185"/>
              <a:gd name="connsiteY3" fmla="*/ 1907558 h 1907558"/>
              <a:gd name="connsiteX4" fmla="*/ 1355271 w 5078185"/>
              <a:gd name="connsiteY4" fmla="*/ 24595 h 1907558"/>
              <a:gd name="connsiteX0" fmla="*/ 1355271 w 5078185"/>
              <a:gd name="connsiteY0" fmla="*/ 24595 h 1907558"/>
              <a:gd name="connsiteX1" fmla="*/ 3151414 w 5078185"/>
              <a:gd name="connsiteY1" fmla="*/ 579765 h 1907558"/>
              <a:gd name="connsiteX2" fmla="*/ 5078185 w 5078185"/>
              <a:gd name="connsiteY2" fmla="*/ 1907558 h 1907558"/>
              <a:gd name="connsiteX3" fmla="*/ 0 w 5078185"/>
              <a:gd name="connsiteY3" fmla="*/ 1907558 h 1907558"/>
              <a:gd name="connsiteX4" fmla="*/ 1355271 w 5078185"/>
              <a:gd name="connsiteY4" fmla="*/ 24595 h 1907558"/>
              <a:gd name="connsiteX0" fmla="*/ 1355271 w 5078185"/>
              <a:gd name="connsiteY0" fmla="*/ 18504 h 1901467"/>
              <a:gd name="connsiteX1" fmla="*/ 3151414 w 5078185"/>
              <a:gd name="connsiteY1" fmla="*/ 573674 h 1901467"/>
              <a:gd name="connsiteX2" fmla="*/ 5078185 w 5078185"/>
              <a:gd name="connsiteY2" fmla="*/ 1901467 h 1901467"/>
              <a:gd name="connsiteX3" fmla="*/ 0 w 5078185"/>
              <a:gd name="connsiteY3" fmla="*/ 1901467 h 1901467"/>
              <a:gd name="connsiteX4" fmla="*/ 1355271 w 5078185"/>
              <a:gd name="connsiteY4" fmla="*/ 18504 h 1901467"/>
              <a:gd name="connsiteX0" fmla="*/ 1355271 w 5078185"/>
              <a:gd name="connsiteY0" fmla="*/ 46871 h 1929834"/>
              <a:gd name="connsiteX1" fmla="*/ 3396342 w 5078185"/>
              <a:gd name="connsiteY1" fmla="*/ 602041 h 1929834"/>
              <a:gd name="connsiteX2" fmla="*/ 5078185 w 5078185"/>
              <a:gd name="connsiteY2" fmla="*/ 1929834 h 1929834"/>
              <a:gd name="connsiteX3" fmla="*/ 0 w 5078185"/>
              <a:gd name="connsiteY3" fmla="*/ 1929834 h 1929834"/>
              <a:gd name="connsiteX4" fmla="*/ 1355271 w 5078185"/>
              <a:gd name="connsiteY4" fmla="*/ 46871 h 1929834"/>
              <a:gd name="connsiteX0" fmla="*/ 1355271 w 5078185"/>
              <a:gd name="connsiteY0" fmla="*/ 46871 h 1929834"/>
              <a:gd name="connsiteX1" fmla="*/ 3396342 w 5078185"/>
              <a:gd name="connsiteY1" fmla="*/ 602041 h 1929834"/>
              <a:gd name="connsiteX2" fmla="*/ 5078185 w 5078185"/>
              <a:gd name="connsiteY2" fmla="*/ 1929834 h 1929834"/>
              <a:gd name="connsiteX3" fmla="*/ 0 w 5078185"/>
              <a:gd name="connsiteY3" fmla="*/ 1929834 h 1929834"/>
              <a:gd name="connsiteX4" fmla="*/ 1355271 w 5078185"/>
              <a:gd name="connsiteY4" fmla="*/ 46871 h 1929834"/>
              <a:gd name="connsiteX0" fmla="*/ 1355271 w 5078185"/>
              <a:gd name="connsiteY0" fmla="*/ 40512 h 1923475"/>
              <a:gd name="connsiteX1" fmla="*/ 3396342 w 5078185"/>
              <a:gd name="connsiteY1" fmla="*/ 595682 h 1923475"/>
              <a:gd name="connsiteX2" fmla="*/ 5078185 w 5078185"/>
              <a:gd name="connsiteY2" fmla="*/ 1923475 h 1923475"/>
              <a:gd name="connsiteX3" fmla="*/ 0 w 5078185"/>
              <a:gd name="connsiteY3" fmla="*/ 1923475 h 1923475"/>
              <a:gd name="connsiteX4" fmla="*/ 1355271 w 5078185"/>
              <a:gd name="connsiteY4" fmla="*/ 40512 h 1923475"/>
              <a:gd name="connsiteX0" fmla="*/ 1355271 w 5078185"/>
              <a:gd name="connsiteY0" fmla="*/ 41216 h 1924179"/>
              <a:gd name="connsiteX1" fmla="*/ 3396342 w 5078185"/>
              <a:gd name="connsiteY1" fmla="*/ 596386 h 1924179"/>
              <a:gd name="connsiteX2" fmla="*/ 5078185 w 5078185"/>
              <a:gd name="connsiteY2" fmla="*/ 1924179 h 1924179"/>
              <a:gd name="connsiteX3" fmla="*/ 0 w 5078185"/>
              <a:gd name="connsiteY3" fmla="*/ 1924179 h 1924179"/>
              <a:gd name="connsiteX4" fmla="*/ 1355271 w 5078185"/>
              <a:gd name="connsiteY4" fmla="*/ 41216 h 1924179"/>
              <a:gd name="connsiteX0" fmla="*/ 1355271 w 5078185"/>
              <a:gd name="connsiteY0" fmla="*/ 27538 h 1910501"/>
              <a:gd name="connsiteX1" fmla="*/ 3396342 w 5078185"/>
              <a:gd name="connsiteY1" fmla="*/ 582708 h 1910501"/>
              <a:gd name="connsiteX2" fmla="*/ 5078185 w 5078185"/>
              <a:gd name="connsiteY2" fmla="*/ 1910501 h 1910501"/>
              <a:gd name="connsiteX3" fmla="*/ 0 w 5078185"/>
              <a:gd name="connsiteY3" fmla="*/ 1910501 h 1910501"/>
              <a:gd name="connsiteX4" fmla="*/ 1355271 w 5078185"/>
              <a:gd name="connsiteY4" fmla="*/ 27538 h 1910501"/>
              <a:gd name="connsiteX0" fmla="*/ 1355271 w 5078185"/>
              <a:gd name="connsiteY0" fmla="*/ 27538 h 1910501"/>
              <a:gd name="connsiteX1" fmla="*/ 3396342 w 5078185"/>
              <a:gd name="connsiteY1" fmla="*/ 582708 h 1910501"/>
              <a:gd name="connsiteX2" fmla="*/ 5078185 w 5078185"/>
              <a:gd name="connsiteY2" fmla="*/ 1910501 h 1910501"/>
              <a:gd name="connsiteX3" fmla="*/ 0 w 5078185"/>
              <a:gd name="connsiteY3" fmla="*/ 1910501 h 1910501"/>
              <a:gd name="connsiteX4" fmla="*/ 1355271 w 5078185"/>
              <a:gd name="connsiteY4" fmla="*/ 27538 h 1910501"/>
              <a:gd name="connsiteX0" fmla="*/ 1355271 w 5078185"/>
              <a:gd name="connsiteY0" fmla="*/ 27538 h 1910501"/>
              <a:gd name="connsiteX1" fmla="*/ 3396342 w 5078185"/>
              <a:gd name="connsiteY1" fmla="*/ 582708 h 1910501"/>
              <a:gd name="connsiteX2" fmla="*/ 5078185 w 5078185"/>
              <a:gd name="connsiteY2" fmla="*/ 1910501 h 1910501"/>
              <a:gd name="connsiteX3" fmla="*/ 0 w 5078185"/>
              <a:gd name="connsiteY3" fmla="*/ 1910501 h 1910501"/>
              <a:gd name="connsiteX4" fmla="*/ 1355271 w 5078185"/>
              <a:gd name="connsiteY4" fmla="*/ 27538 h 1910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8185" h="1910501">
                <a:moveTo>
                  <a:pt x="1355271" y="27538"/>
                </a:moveTo>
                <a:cubicBezTo>
                  <a:pt x="2035628" y="-144775"/>
                  <a:pt x="2563585" y="546467"/>
                  <a:pt x="3396342" y="582708"/>
                </a:cubicBezTo>
                <a:cubicBezTo>
                  <a:pt x="4229099" y="618949"/>
                  <a:pt x="4991099" y="1108674"/>
                  <a:pt x="5078185" y="1910501"/>
                </a:cubicBezTo>
                <a:lnTo>
                  <a:pt x="0" y="1910501"/>
                </a:lnTo>
                <a:cubicBezTo>
                  <a:pt x="19052" y="1074160"/>
                  <a:pt x="674914" y="199851"/>
                  <a:pt x="1355271" y="27538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18"/>
          <p:cNvSpPr/>
          <p:nvPr/>
        </p:nvSpPr>
        <p:spPr>
          <a:xfrm>
            <a:off x="0" y="1"/>
            <a:ext cx="3602516" cy="3091988"/>
          </a:xfrm>
          <a:custGeom>
            <a:avLst/>
            <a:gdLst>
              <a:gd name="connsiteX0" fmla="*/ 0 w 3602516"/>
              <a:gd name="connsiteY0" fmla="*/ 0 h 3051672"/>
              <a:gd name="connsiteX1" fmla="*/ 3602516 w 3602516"/>
              <a:gd name="connsiteY1" fmla="*/ 0 h 3051672"/>
              <a:gd name="connsiteX2" fmla="*/ 3602516 w 3602516"/>
              <a:gd name="connsiteY2" fmla="*/ 3051672 h 3051672"/>
              <a:gd name="connsiteX3" fmla="*/ 0 w 3602516"/>
              <a:gd name="connsiteY3" fmla="*/ 3051672 h 3051672"/>
              <a:gd name="connsiteX4" fmla="*/ 0 w 3602516"/>
              <a:gd name="connsiteY4" fmla="*/ 0 h 3051672"/>
              <a:gd name="connsiteX0" fmla="*/ 0 w 3602516"/>
              <a:gd name="connsiteY0" fmla="*/ 0 h 3051672"/>
              <a:gd name="connsiteX1" fmla="*/ 3602516 w 3602516"/>
              <a:gd name="connsiteY1" fmla="*/ 0 h 3051672"/>
              <a:gd name="connsiteX2" fmla="*/ 3602516 w 3602516"/>
              <a:gd name="connsiteY2" fmla="*/ 3051672 h 3051672"/>
              <a:gd name="connsiteX3" fmla="*/ 0 w 3602516"/>
              <a:gd name="connsiteY3" fmla="*/ 3051672 h 3051672"/>
              <a:gd name="connsiteX4" fmla="*/ 0 w 3602516"/>
              <a:gd name="connsiteY4" fmla="*/ 2511846 h 3051672"/>
              <a:gd name="connsiteX5" fmla="*/ 0 w 3602516"/>
              <a:gd name="connsiteY5" fmla="*/ 0 h 3051672"/>
              <a:gd name="connsiteX0" fmla="*/ 0 w 3602516"/>
              <a:gd name="connsiteY0" fmla="*/ 0 h 3073706"/>
              <a:gd name="connsiteX1" fmla="*/ 3602516 w 3602516"/>
              <a:gd name="connsiteY1" fmla="*/ 0 h 3073706"/>
              <a:gd name="connsiteX2" fmla="*/ 3602516 w 3602516"/>
              <a:gd name="connsiteY2" fmla="*/ 3051672 h 3073706"/>
              <a:gd name="connsiteX3" fmla="*/ 1222873 w 3602516"/>
              <a:gd name="connsiteY3" fmla="*/ 3073706 h 3073706"/>
              <a:gd name="connsiteX4" fmla="*/ 0 w 3602516"/>
              <a:gd name="connsiteY4" fmla="*/ 2511846 h 3073706"/>
              <a:gd name="connsiteX5" fmla="*/ 0 w 3602516"/>
              <a:gd name="connsiteY5" fmla="*/ 0 h 3073706"/>
              <a:gd name="connsiteX0" fmla="*/ 0 w 3602516"/>
              <a:gd name="connsiteY0" fmla="*/ 0 h 3307491"/>
              <a:gd name="connsiteX1" fmla="*/ 3602516 w 3602516"/>
              <a:gd name="connsiteY1" fmla="*/ 0 h 3307491"/>
              <a:gd name="connsiteX2" fmla="*/ 3602516 w 3602516"/>
              <a:gd name="connsiteY2" fmla="*/ 3051672 h 3307491"/>
              <a:gd name="connsiteX3" fmla="*/ 1222873 w 3602516"/>
              <a:gd name="connsiteY3" fmla="*/ 3073706 h 3307491"/>
              <a:gd name="connsiteX4" fmla="*/ 0 w 3602516"/>
              <a:gd name="connsiteY4" fmla="*/ 2511846 h 3307491"/>
              <a:gd name="connsiteX5" fmla="*/ 0 w 3602516"/>
              <a:gd name="connsiteY5" fmla="*/ 0 h 3307491"/>
              <a:gd name="connsiteX0" fmla="*/ 0 w 3602516"/>
              <a:gd name="connsiteY0" fmla="*/ 0 h 3283093"/>
              <a:gd name="connsiteX1" fmla="*/ 3602516 w 3602516"/>
              <a:gd name="connsiteY1" fmla="*/ 0 h 3283093"/>
              <a:gd name="connsiteX2" fmla="*/ 3602516 w 3602516"/>
              <a:gd name="connsiteY2" fmla="*/ 3051672 h 3283093"/>
              <a:gd name="connsiteX3" fmla="*/ 1222873 w 3602516"/>
              <a:gd name="connsiteY3" fmla="*/ 3073706 h 3283093"/>
              <a:gd name="connsiteX4" fmla="*/ 0 w 3602516"/>
              <a:gd name="connsiteY4" fmla="*/ 2511846 h 3283093"/>
              <a:gd name="connsiteX5" fmla="*/ 0 w 3602516"/>
              <a:gd name="connsiteY5" fmla="*/ 0 h 3283093"/>
              <a:gd name="connsiteX0" fmla="*/ 0 w 3602516"/>
              <a:gd name="connsiteY0" fmla="*/ 0 h 3120379"/>
              <a:gd name="connsiteX1" fmla="*/ 3602516 w 3602516"/>
              <a:gd name="connsiteY1" fmla="*/ 0 h 3120379"/>
              <a:gd name="connsiteX2" fmla="*/ 3227942 w 3602516"/>
              <a:gd name="connsiteY2" fmla="*/ 1641513 h 3120379"/>
              <a:gd name="connsiteX3" fmla="*/ 1222873 w 3602516"/>
              <a:gd name="connsiteY3" fmla="*/ 3073706 h 3120379"/>
              <a:gd name="connsiteX4" fmla="*/ 0 w 3602516"/>
              <a:gd name="connsiteY4" fmla="*/ 2511846 h 3120379"/>
              <a:gd name="connsiteX5" fmla="*/ 0 w 3602516"/>
              <a:gd name="connsiteY5" fmla="*/ 0 h 3120379"/>
              <a:gd name="connsiteX0" fmla="*/ 0 w 3833955"/>
              <a:gd name="connsiteY0" fmla="*/ 0 h 3120379"/>
              <a:gd name="connsiteX1" fmla="*/ 3602516 w 3833955"/>
              <a:gd name="connsiteY1" fmla="*/ 0 h 3120379"/>
              <a:gd name="connsiteX2" fmla="*/ 3227942 w 3833955"/>
              <a:gd name="connsiteY2" fmla="*/ 1641513 h 3120379"/>
              <a:gd name="connsiteX3" fmla="*/ 1222873 w 3833955"/>
              <a:gd name="connsiteY3" fmla="*/ 3073706 h 3120379"/>
              <a:gd name="connsiteX4" fmla="*/ 0 w 3833955"/>
              <a:gd name="connsiteY4" fmla="*/ 2511846 h 3120379"/>
              <a:gd name="connsiteX5" fmla="*/ 0 w 3833955"/>
              <a:gd name="connsiteY5" fmla="*/ 0 h 3120379"/>
              <a:gd name="connsiteX0" fmla="*/ 0 w 3909580"/>
              <a:gd name="connsiteY0" fmla="*/ 0 h 3120379"/>
              <a:gd name="connsiteX1" fmla="*/ 3602516 w 3909580"/>
              <a:gd name="connsiteY1" fmla="*/ 0 h 3120379"/>
              <a:gd name="connsiteX2" fmla="*/ 3227942 w 3909580"/>
              <a:gd name="connsiteY2" fmla="*/ 1641513 h 3120379"/>
              <a:gd name="connsiteX3" fmla="*/ 1222873 w 3909580"/>
              <a:gd name="connsiteY3" fmla="*/ 3073706 h 3120379"/>
              <a:gd name="connsiteX4" fmla="*/ 0 w 3909580"/>
              <a:gd name="connsiteY4" fmla="*/ 2511846 h 3120379"/>
              <a:gd name="connsiteX5" fmla="*/ 0 w 3909580"/>
              <a:gd name="connsiteY5" fmla="*/ 0 h 3120379"/>
              <a:gd name="connsiteX0" fmla="*/ 0 w 3830732"/>
              <a:gd name="connsiteY0" fmla="*/ 0 h 3091551"/>
              <a:gd name="connsiteX1" fmla="*/ 3602516 w 3830732"/>
              <a:gd name="connsiteY1" fmla="*/ 0 h 3091551"/>
              <a:gd name="connsiteX2" fmla="*/ 3227942 w 3830732"/>
              <a:gd name="connsiteY2" fmla="*/ 1641513 h 3091551"/>
              <a:gd name="connsiteX3" fmla="*/ 1322024 w 3830732"/>
              <a:gd name="connsiteY3" fmla="*/ 3040656 h 3091551"/>
              <a:gd name="connsiteX4" fmla="*/ 0 w 3830732"/>
              <a:gd name="connsiteY4" fmla="*/ 2511846 h 3091551"/>
              <a:gd name="connsiteX5" fmla="*/ 0 w 3830732"/>
              <a:gd name="connsiteY5" fmla="*/ 0 h 3091551"/>
              <a:gd name="connsiteX0" fmla="*/ 0 w 3830732"/>
              <a:gd name="connsiteY0" fmla="*/ 0 h 3087039"/>
              <a:gd name="connsiteX1" fmla="*/ 3602516 w 3830732"/>
              <a:gd name="connsiteY1" fmla="*/ 0 h 3087039"/>
              <a:gd name="connsiteX2" fmla="*/ 3227942 w 3830732"/>
              <a:gd name="connsiteY2" fmla="*/ 1641513 h 3087039"/>
              <a:gd name="connsiteX3" fmla="*/ 1322024 w 3830732"/>
              <a:gd name="connsiteY3" fmla="*/ 3040656 h 3087039"/>
              <a:gd name="connsiteX4" fmla="*/ 0 w 3830732"/>
              <a:gd name="connsiteY4" fmla="*/ 2511846 h 3087039"/>
              <a:gd name="connsiteX5" fmla="*/ 0 w 3830732"/>
              <a:gd name="connsiteY5" fmla="*/ 0 h 3087039"/>
              <a:gd name="connsiteX0" fmla="*/ 0 w 3830732"/>
              <a:gd name="connsiteY0" fmla="*/ 0 h 3074453"/>
              <a:gd name="connsiteX1" fmla="*/ 3602516 w 3830732"/>
              <a:gd name="connsiteY1" fmla="*/ 0 h 3074453"/>
              <a:gd name="connsiteX2" fmla="*/ 3227942 w 3830732"/>
              <a:gd name="connsiteY2" fmla="*/ 1641513 h 3074453"/>
              <a:gd name="connsiteX3" fmla="*/ 1322024 w 3830732"/>
              <a:gd name="connsiteY3" fmla="*/ 3040656 h 3074453"/>
              <a:gd name="connsiteX4" fmla="*/ 0 w 3830732"/>
              <a:gd name="connsiteY4" fmla="*/ 2511846 h 3074453"/>
              <a:gd name="connsiteX5" fmla="*/ 0 w 3830732"/>
              <a:gd name="connsiteY5" fmla="*/ 0 h 3074453"/>
              <a:gd name="connsiteX0" fmla="*/ 0 w 3830732"/>
              <a:gd name="connsiteY0" fmla="*/ 0 h 3074453"/>
              <a:gd name="connsiteX1" fmla="*/ 3602516 w 3830732"/>
              <a:gd name="connsiteY1" fmla="*/ 0 h 3074453"/>
              <a:gd name="connsiteX2" fmla="*/ 3227942 w 3830732"/>
              <a:gd name="connsiteY2" fmla="*/ 1641513 h 3074453"/>
              <a:gd name="connsiteX3" fmla="*/ 1322024 w 3830732"/>
              <a:gd name="connsiteY3" fmla="*/ 3040656 h 3074453"/>
              <a:gd name="connsiteX4" fmla="*/ 0 w 3830732"/>
              <a:gd name="connsiteY4" fmla="*/ 2511846 h 3074453"/>
              <a:gd name="connsiteX5" fmla="*/ 0 w 3830732"/>
              <a:gd name="connsiteY5" fmla="*/ 0 h 3074453"/>
              <a:gd name="connsiteX0" fmla="*/ 0 w 3981446"/>
              <a:gd name="connsiteY0" fmla="*/ 0 h 3074453"/>
              <a:gd name="connsiteX1" fmla="*/ 3602516 w 3981446"/>
              <a:gd name="connsiteY1" fmla="*/ 0 h 3074453"/>
              <a:gd name="connsiteX2" fmla="*/ 3227942 w 3981446"/>
              <a:gd name="connsiteY2" fmla="*/ 1641513 h 3074453"/>
              <a:gd name="connsiteX3" fmla="*/ 1322024 w 3981446"/>
              <a:gd name="connsiteY3" fmla="*/ 3040656 h 3074453"/>
              <a:gd name="connsiteX4" fmla="*/ 0 w 3981446"/>
              <a:gd name="connsiteY4" fmla="*/ 2511846 h 3074453"/>
              <a:gd name="connsiteX5" fmla="*/ 0 w 3981446"/>
              <a:gd name="connsiteY5" fmla="*/ 0 h 3074453"/>
              <a:gd name="connsiteX0" fmla="*/ 0 w 4053696"/>
              <a:gd name="connsiteY0" fmla="*/ 0 h 3074453"/>
              <a:gd name="connsiteX1" fmla="*/ 3602516 w 4053696"/>
              <a:gd name="connsiteY1" fmla="*/ 0 h 3074453"/>
              <a:gd name="connsiteX2" fmla="*/ 3227942 w 4053696"/>
              <a:gd name="connsiteY2" fmla="*/ 1641513 h 3074453"/>
              <a:gd name="connsiteX3" fmla="*/ 1322024 w 4053696"/>
              <a:gd name="connsiteY3" fmla="*/ 3040656 h 3074453"/>
              <a:gd name="connsiteX4" fmla="*/ 0 w 4053696"/>
              <a:gd name="connsiteY4" fmla="*/ 2511846 h 3074453"/>
              <a:gd name="connsiteX5" fmla="*/ 0 w 4053696"/>
              <a:gd name="connsiteY5" fmla="*/ 0 h 3074453"/>
              <a:gd name="connsiteX0" fmla="*/ 0 w 3920314"/>
              <a:gd name="connsiteY0" fmla="*/ 0 h 3074453"/>
              <a:gd name="connsiteX1" fmla="*/ 3602516 w 3920314"/>
              <a:gd name="connsiteY1" fmla="*/ 0 h 3074453"/>
              <a:gd name="connsiteX2" fmla="*/ 3227942 w 3920314"/>
              <a:gd name="connsiteY2" fmla="*/ 1641513 h 3074453"/>
              <a:gd name="connsiteX3" fmla="*/ 1322024 w 3920314"/>
              <a:gd name="connsiteY3" fmla="*/ 3040656 h 3074453"/>
              <a:gd name="connsiteX4" fmla="*/ 0 w 3920314"/>
              <a:gd name="connsiteY4" fmla="*/ 2511846 h 3074453"/>
              <a:gd name="connsiteX5" fmla="*/ 0 w 3920314"/>
              <a:gd name="connsiteY5" fmla="*/ 0 h 3074453"/>
              <a:gd name="connsiteX0" fmla="*/ 0 w 3901764"/>
              <a:gd name="connsiteY0" fmla="*/ 0 h 3074453"/>
              <a:gd name="connsiteX1" fmla="*/ 3602516 w 3901764"/>
              <a:gd name="connsiteY1" fmla="*/ 0 h 3074453"/>
              <a:gd name="connsiteX2" fmla="*/ 3227942 w 3901764"/>
              <a:gd name="connsiteY2" fmla="*/ 1641513 h 3074453"/>
              <a:gd name="connsiteX3" fmla="*/ 1322024 w 3901764"/>
              <a:gd name="connsiteY3" fmla="*/ 3040656 h 3074453"/>
              <a:gd name="connsiteX4" fmla="*/ 0 w 3901764"/>
              <a:gd name="connsiteY4" fmla="*/ 2511846 h 3074453"/>
              <a:gd name="connsiteX5" fmla="*/ 0 w 3901764"/>
              <a:gd name="connsiteY5" fmla="*/ 0 h 3074453"/>
              <a:gd name="connsiteX0" fmla="*/ 0 w 3620959"/>
              <a:gd name="connsiteY0" fmla="*/ 0 h 3059638"/>
              <a:gd name="connsiteX1" fmla="*/ 3602516 w 3620959"/>
              <a:gd name="connsiteY1" fmla="*/ 0 h 3059638"/>
              <a:gd name="connsiteX2" fmla="*/ 2104221 w 3620959"/>
              <a:gd name="connsiteY2" fmla="*/ 1972019 h 3059638"/>
              <a:gd name="connsiteX3" fmla="*/ 1322024 w 3620959"/>
              <a:gd name="connsiteY3" fmla="*/ 3040656 h 3059638"/>
              <a:gd name="connsiteX4" fmla="*/ 0 w 3620959"/>
              <a:gd name="connsiteY4" fmla="*/ 2511846 h 3059638"/>
              <a:gd name="connsiteX5" fmla="*/ 0 w 3620959"/>
              <a:gd name="connsiteY5" fmla="*/ 0 h 3059638"/>
              <a:gd name="connsiteX0" fmla="*/ 0 w 3663778"/>
              <a:gd name="connsiteY0" fmla="*/ 0 h 3060801"/>
              <a:gd name="connsiteX1" fmla="*/ 3602516 w 3663778"/>
              <a:gd name="connsiteY1" fmla="*/ 0 h 3060801"/>
              <a:gd name="connsiteX2" fmla="*/ 2622014 w 3663778"/>
              <a:gd name="connsiteY2" fmla="*/ 1949985 h 3060801"/>
              <a:gd name="connsiteX3" fmla="*/ 1322024 w 3663778"/>
              <a:gd name="connsiteY3" fmla="*/ 3040656 h 3060801"/>
              <a:gd name="connsiteX4" fmla="*/ 0 w 3663778"/>
              <a:gd name="connsiteY4" fmla="*/ 2511846 h 3060801"/>
              <a:gd name="connsiteX5" fmla="*/ 0 w 3663778"/>
              <a:gd name="connsiteY5" fmla="*/ 0 h 3060801"/>
              <a:gd name="connsiteX0" fmla="*/ 0 w 3636181"/>
              <a:gd name="connsiteY0" fmla="*/ 0 h 3060801"/>
              <a:gd name="connsiteX1" fmla="*/ 3602516 w 3636181"/>
              <a:gd name="connsiteY1" fmla="*/ 0 h 3060801"/>
              <a:gd name="connsiteX2" fmla="*/ 2622014 w 3636181"/>
              <a:gd name="connsiteY2" fmla="*/ 1949985 h 3060801"/>
              <a:gd name="connsiteX3" fmla="*/ 1322024 w 3636181"/>
              <a:gd name="connsiteY3" fmla="*/ 3040656 h 3060801"/>
              <a:gd name="connsiteX4" fmla="*/ 0 w 3636181"/>
              <a:gd name="connsiteY4" fmla="*/ 2511846 h 3060801"/>
              <a:gd name="connsiteX5" fmla="*/ 0 w 3636181"/>
              <a:gd name="connsiteY5" fmla="*/ 0 h 3060801"/>
              <a:gd name="connsiteX0" fmla="*/ 0 w 3474740"/>
              <a:gd name="connsiteY0" fmla="*/ 0 h 3060801"/>
              <a:gd name="connsiteX1" fmla="*/ 3459297 w 3474740"/>
              <a:gd name="connsiteY1" fmla="*/ 11017 h 3060801"/>
              <a:gd name="connsiteX2" fmla="*/ 2622014 w 3474740"/>
              <a:gd name="connsiteY2" fmla="*/ 1949985 h 3060801"/>
              <a:gd name="connsiteX3" fmla="*/ 1322024 w 3474740"/>
              <a:gd name="connsiteY3" fmla="*/ 3040656 h 3060801"/>
              <a:gd name="connsiteX4" fmla="*/ 0 w 3474740"/>
              <a:gd name="connsiteY4" fmla="*/ 2511846 h 3060801"/>
              <a:gd name="connsiteX5" fmla="*/ 0 w 3474740"/>
              <a:gd name="connsiteY5" fmla="*/ 0 h 3060801"/>
              <a:gd name="connsiteX0" fmla="*/ 0 w 3545824"/>
              <a:gd name="connsiteY0" fmla="*/ 0 h 3060801"/>
              <a:gd name="connsiteX1" fmla="*/ 3459297 w 3545824"/>
              <a:gd name="connsiteY1" fmla="*/ 11017 h 3060801"/>
              <a:gd name="connsiteX2" fmla="*/ 2622014 w 3545824"/>
              <a:gd name="connsiteY2" fmla="*/ 1949985 h 3060801"/>
              <a:gd name="connsiteX3" fmla="*/ 1322024 w 3545824"/>
              <a:gd name="connsiteY3" fmla="*/ 3040656 h 3060801"/>
              <a:gd name="connsiteX4" fmla="*/ 0 w 3545824"/>
              <a:gd name="connsiteY4" fmla="*/ 2511846 h 3060801"/>
              <a:gd name="connsiteX5" fmla="*/ 0 w 3545824"/>
              <a:gd name="connsiteY5" fmla="*/ 0 h 3060801"/>
              <a:gd name="connsiteX0" fmla="*/ 0 w 3545824"/>
              <a:gd name="connsiteY0" fmla="*/ 0 h 3091988"/>
              <a:gd name="connsiteX1" fmla="*/ 3459297 w 3545824"/>
              <a:gd name="connsiteY1" fmla="*/ 11017 h 3091988"/>
              <a:gd name="connsiteX2" fmla="*/ 2622014 w 3545824"/>
              <a:gd name="connsiteY2" fmla="*/ 1949985 h 3091988"/>
              <a:gd name="connsiteX3" fmla="*/ 1322024 w 3545824"/>
              <a:gd name="connsiteY3" fmla="*/ 3040656 h 3091988"/>
              <a:gd name="connsiteX4" fmla="*/ 0 w 3545824"/>
              <a:gd name="connsiteY4" fmla="*/ 2511846 h 3091988"/>
              <a:gd name="connsiteX5" fmla="*/ 0 w 3545824"/>
              <a:gd name="connsiteY5" fmla="*/ 0 h 309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5824" h="3091988">
                <a:moveTo>
                  <a:pt x="0" y="0"/>
                </a:moveTo>
                <a:lnTo>
                  <a:pt x="3459297" y="11017"/>
                </a:lnTo>
                <a:cubicBezTo>
                  <a:pt x="3578646" y="218500"/>
                  <a:pt x="3749407" y="1345894"/>
                  <a:pt x="2622014" y="1949985"/>
                </a:cubicBezTo>
                <a:cubicBezTo>
                  <a:pt x="1494621" y="2554076"/>
                  <a:pt x="1836144" y="2858878"/>
                  <a:pt x="1322024" y="3040656"/>
                </a:cubicBezTo>
                <a:cubicBezTo>
                  <a:pt x="807904" y="3222434"/>
                  <a:pt x="71609" y="2891928"/>
                  <a:pt x="0" y="2511846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943" r="-118473"/>
            </a:stretch>
          </a:blipFill>
          <a:ln>
            <a:noFill/>
          </a:ln>
          <a:effectLst>
            <a:innerShdw blurRad="673100">
              <a:srgbClr val="00C4F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任意多边形 30"/>
          <p:cNvSpPr/>
          <p:nvPr/>
        </p:nvSpPr>
        <p:spPr>
          <a:xfrm rot="2700000">
            <a:off x="2095541" y="-572208"/>
            <a:ext cx="8043461" cy="8043461"/>
          </a:xfrm>
          <a:custGeom>
            <a:avLst/>
            <a:gdLst>
              <a:gd name="connsiteX0" fmla="*/ 1262087 w 8043461"/>
              <a:gd name="connsiteY0" fmla="*/ 1262087 h 8043461"/>
              <a:gd name="connsiteX1" fmla="*/ 604632 w 8043461"/>
              <a:gd name="connsiteY1" fmla="*/ 2849324 h 8043461"/>
              <a:gd name="connsiteX2" fmla="*/ 604632 w 8043461"/>
              <a:gd name="connsiteY2" fmla="*/ 5194138 h 8043461"/>
              <a:gd name="connsiteX3" fmla="*/ 2849324 w 8043461"/>
              <a:gd name="connsiteY3" fmla="*/ 7438830 h 8043461"/>
              <a:gd name="connsiteX4" fmla="*/ 5194139 w 8043461"/>
              <a:gd name="connsiteY4" fmla="*/ 7438830 h 8043461"/>
              <a:gd name="connsiteX5" fmla="*/ 7438831 w 8043461"/>
              <a:gd name="connsiteY5" fmla="*/ 5194138 h 8043461"/>
              <a:gd name="connsiteX6" fmla="*/ 7438831 w 8043461"/>
              <a:gd name="connsiteY6" fmla="*/ 2849324 h 8043461"/>
              <a:gd name="connsiteX7" fmla="*/ 5194139 w 8043461"/>
              <a:gd name="connsiteY7" fmla="*/ 604632 h 8043461"/>
              <a:gd name="connsiteX8" fmla="*/ 2849325 w 8043461"/>
              <a:gd name="connsiteY8" fmla="*/ 604632 h 8043461"/>
              <a:gd name="connsiteX9" fmla="*/ 1262087 w 8043461"/>
              <a:gd name="connsiteY9" fmla="*/ 1262087 h 8043461"/>
              <a:gd name="connsiteX10" fmla="*/ 773787 w 8043461"/>
              <a:gd name="connsiteY10" fmla="*/ 773787 h 8043461"/>
              <a:gd name="connsiteX11" fmla="*/ 2641875 w 8043461"/>
              <a:gd name="connsiteY11" fmla="*/ 0 h 8043461"/>
              <a:gd name="connsiteX12" fmla="*/ 5401587 w 8043461"/>
              <a:gd name="connsiteY12" fmla="*/ 0 h 8043461"/>
              <a:gd name="connsiteX13" fmla="*/ 8043461 w 8043461"/>
              <a:gd name="connsiteY13" fmla="*/ 2641875 h 8043461"/>
              <a:gd name="connsiteX14" fmla="*/ 8043461 w 8043461"/>
              <a:gd name="connsiteY14" fmla="*/ 5401586 h 8043461"/>
              <a:gd name="connsiteX15" fmla="*/ 5401586 w 8043461"/>
              <a:gd name="connsiteY15" fmla="*/ 8043461 h 8043461"/>
              <a:gd name="connsiteX16" fmla="*/ 2641875 w 8043461"/>
              <a:gd name="connsiteY16" fmla="*/ 8043461 h 8043461"/>
              <a:gd name="connsiteX17" fmla="*/ 0 w 8043461"/>
              <a:gd name="connsiteY17" fmla="*/ 5401586 h 8043461"/>
              <a:gd name="connsiteX18" fmla="*/ 0 w 8043461"/>
              <a:gd name="connsiteY18" fmla="*/ 2641875 h 8043461"/>
              <a:gd name="connsiteX19" fmla="*/ 773787 w 8043461"/>
              <a:gd name="connsiteY19" fmla="*/ 773787 h 8043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043461" h="8043461">
                <a:moveTo>
                  <a:pt x="1262087" y="1262087"/>
                </a:moveTo>
                <a:cubicBezTo>
                  <a:pt x="855878" y="1668296"/>
                  <a:pt x="604632" y="2229469"/>
                  <a:pt x="604632" y="2849324"/>
                </a:cubicBezTo>
                <a:lnTo>
                  <a:pt x="604632" y="5194138"/>
                </a:lnTo>
                <a:cubicBezTo>
                  <a:pt x="604633" y="6433847"/>
                  <a:pt x="1609615" y="7438830"/>
                  <a:pt x="2849324" y="7438830"/>
                </a:cubicBezTo>
                <a:lnTo>
                  <a:pt x="5194139" y="7438830"/>
                </a:lnTo>
                <a:cubicBezTo>
                  <a:pt x="6433847" y="7438830"/>
                  <a:pt x="7438831" y="6433847"/>
                  <a:pt x="7438831" y="5194138"/>
                </a:cubicBezTo>
                <a:lnTo>
                  <a:pt x="7438831" y="2849324"/>
                </a:lnTo>
                <a:cubicBezTo>
                  <a:pt x="7438830" y="1609615"/>
                  <a:pt x="6433847" y="604632"/>
                  <a:pt x="5194139" y="604632"/>
                </a:cubicBezTo>
                <a:lnTo>
                  <a:pt x="2849325" y="604632"/>
                </a:lnTo>
                <a:cubicBezTo>
                  <a:pt x="2229470" y="604631"/>
                  <a:pt x="1668297" y="855877"/>
                  <a:pt x="1262087" y="1262087"/>
                </a:cubicBezTo>
                <a:close/>
                <a:moveTo>
                  <a:pt x="773787" y="773787"/>
                </a:moveTo>
                <a:cubicBezTo>
                  <a:pt x="1251873" y="295702"/>
                  <a:pt x="1912342" y="0"/>
                  <a:pt x="2641875" y="0"/>
                </a:cubicBezTo>
                <a:lnTo>
                  <a:pt x="5401587" y="0"/>
                </a:lnTo>
                <a:cubicBezTo>
                  <a:pt x="6860654" y="0"/>
                  <a:pt x="8043461" y="1182808"/>
                  <a:pt x="8043461" y="2641875"/>
                </a:cubicBezTo>
                <a:lnTo>
                  <a:pt x="8043461" y="5401586"/>
                </a:lnTo>
                <a:cubicBezTo>
                  <a:pt x="8043461" y="6860653"/>
                  <a:pt x="6860653" y="8043461"/>
                  <a:pt x="5401586" y="8043461"/>
                </a:cubicBezTo>
                <a:lnTo>
                  <a:pt x="2641875" y="8043461"/>
                </a:lnTo>
                <a:cubicBezTo>
                  <a:pt x="1182808" y="8043461"/>
                  <a:pt x="0" y="6860653"/>
                  <a:pt x="0" y="5401586"/>
                </a:cubicBezTo>
                <a:lnTo>
                  <a:pt x="0" y="2641875"/>
                </a:lnTo>
                <a:cubicBezTo>
                  <a:pt x="0" y="1912342"/>
                  <a:pt x="295702" y="1251873"/>
                  <a:pt x="773787" y="77378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905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18"/>
          <p:cNvSpPr/>
          <p:nvPr/>
        </p:nvSpPr>
        <p:spPr>
          <a:xfrm flipH="1" flipV="1">
            <a:off x="9003868" y="4002092"/>
            <a:ext cx="3199881" cy="2893743"/>
          </a:xfrm>
          <a:custGeom>
            <a:avLst/>
            <a:gdLst>
              <a:gd name="connsiteX0" fmla="*/ 0 w 3602516"/>
              <a:gd name="connsiteY0" fmla="*/ 0 h 3051672"/>
              <a:gd name="connsiteX1" fmla="*/ 3602516 w 3602516"/>
              <a:gd name="connsiteY1" fmla="*/ 0 h 3051672"/>
              <a:gd name="connsiteX2" fmla="*/ 3602516 w 3602516"/>
              <a:gd name="connsiteY2" fmla="*/ 3051672 h 3051672"/>
              <a:gd name="connsiteX3" fmla="*/ 0 w 3602516"/>
              <a:gd name="connsiteY3" fmla="*/ 3051672 h 3051672"/>
              <a:gd name="connsiteX4" fmla="*/ 0 w 3602516"/>
              <a:gd name="connsiteY4" fmla="*/ 0 h 3051672"/>
              <a:gd name="connsiteX0" fmla="*/ 0 w 3602516"/>
              <a:gd name="connsiteY0" fmla="*/ 0 h 3051672"/>
              <a:gd name="connsiteX1" fmla="*/ 3602516 w 3602516"/>
              <a:gd name="connsiteY1" fmla="*/ 0 h 3051672"/>
              <a:gd name="connsiteX2" fmla="*/ 3602516 w 3602516"/>
              <a:gd name="connsiteY2" fmla="*/ 3051672 h 3051672"/>
              <a:gd name="connsiteX3" fmla="*/ 0 w 3602516"/>
              <a:gd name="connsiteY3" fmla="*/ 3051672 h 3051672"/>
              <a:gd name="connsiteX4" fmla="*/ 0 w 3602516"/>
              <a:gd name="connsiteY4" fmla="*/ 2511846 h 3051672"/>
              <a:gd name="connsiteX5" fmla="*/ 0 w 3602516"/>
              <a:gd name="connsiteY5" fmla="*/ 0 h 3051672"/>
              <a:gd name="connsiteX0" fmla="*/ 0 w 3602516"/>
              <a:gd name="connsiteY0" fmla="*/ 0 h 3073706"/>
              <a:gd name="connsiteX1" fmla="*/ 3602516 w 3602516"/>
              <a:gd name="connsiteY1" fmla="*/ 0 h 3073706"/>
              <a:gd name="connsiteX2" fmla="*/ 3602516 w 3602516"/>
              <a:gd name="connsiteY2" fmla="*/ 3051672 h 3073706"/>
              <a:gd name="connsiteX3" fmla="*/ 1222873 w 3602516"/>
              <a:gd name="connsiteY3" fmla="*/ 3073706 h 3073706"/>
              <a:gd name="connsiteX4" fmla="*/ 0 w 3602516"/>
              <a:gd name="connsiteY4" fmla="*/ 2511846 h 3073706"/>
              <a:gd name="connsiteX5" fmla="*/ 0 w 3602516"/>
              <a:gd name="connsiteY5" fmla="*/ 0 h 3073706"/>
              <a:gd name="connsiteX0" fmla="*/ 0 w 3602516"/>
              <a:gd name="connsiteY0" fmla="*/ 0 h 3307491"/>
              <a:gd name="connsiteX1" fmla="*/ 3602516 w 3602516"/>
              <a:gd name="connsiteY1" fmla="*/ 0 h 3307491"/>
              <a:gd name="connsiteX2" fmla="*/ 3602516 w 3602516"/>
              <a:gd name="connsiteY2" fmla="*/ 3051672 h 3307491"/>
              <a:gd name="connsiteX3" fmla="*/ 1222873 w 3602516"/>
              <a:gd name="connsiteY3" fmla="*/ 3073706 h 3307491"/>
              <a:gd name="connsiteX4" fmla="*/ 0 w 3602516"/>
              <a:gd name="connsiteY4" fmla="*/ 2511846 h 3307491"/>
              <a:gd name="connsiteX5" fmla="*/ 0 w 3602516"/>
              <a:gd name="connsiteY5" fmla="*/ 0 h 3307491"/>
              <a:gd name="connsiteX0" fmla="*/ 0 w 3602516"/>
              <a:gd name="connsiteY0" fmla="*/ 0 h 3283093"/>
              <a:gd name="connsiteX1" fmla="*/ 3602516 w 3602516"/>
              <a:gd name="connsiteY1" fmla="*/ 0 h 3283093"/>
              <a:gd name="connsiteX2" fmla="*/ 3602516 w 3602516"/>
              <a:gd name="connsiteY2" fmla="*/ 3051672 h 3283093"/>
              <a:gd name="connsiteX3" fmla="*/ 1222873 w 3602516"/>
              <a:gd name="connsiteY3" fmla="*/ 3073706 h 3283093"/>
              <a:gd name="connsiteX4" fmla="*/ 0 w 3602516"/>
              <a:gd name="connsiteY4" fmla="*/ 2511846 h 3283093"/>
              <a:gd name="connsiteX5" fmla="*/ 0 w 3602516"/>
              <a:gd name="connsiteY5" fmla="*/ 0 h 3283093"/>
              <a:gd name="connsiteX0" fmla="*/ 0 w 3602516"/>
              <a:gd name="connsiteY0" fmla="*/ 0 h 3120379"/>
              <a:gd name="connsiteX1" fmla="*/ 3602516 w 3602516"/>
              <a:gd name="connsiteY1" fmla="*/ 0 h 3120379"/>
              <a:gd name="connsiteX2" fmla="*/ 3227942 w 3602516"/>
              <a:gd name="connsiteY2" fmla="*/ 1641513 h 3120379"/>
              <a:gd name="connsiteX3" fmla="*/ 1222873 w 3602516"/>
              <a:gd name="connsiteY3" fmla="*/ 3073706 h 3120379"/>
              <a:gd name="connsiteX4" fmla="*/ 0 w 3602516"/>
              <a:gd name="connsiteY4" fmla="*/ 2511846 h 3120379"/>
              <a:gd name="connsiteX5" fmla="*/ 0 w 3602516"/>
              <a:gd name="connsiteY5" fmla="*/ 0 h 3120379"/>
              <a:gd name="connsiteX0" fmla="*/ 0 w 3833955"/>
              <a:gd name="connsiteY0" fmla="*/ 0 h 3120379"/>
              <a:gd name="connsiteX1" fmla="*/ 3602516 w 3833955"/>
              <a:gd name="connsiteY1" fmla="*/ 0 h 3120379"/>
              <a:gd name="connsiteX2" fmla="*/ 3227942 w 3833955"/>
              <a:gd name="connsiteY2" fmla="*/ 1641513 h 3120379"/>
              <a:gd name="connsiteX3" fmla="*/ 1222873 w 3833955"/>
              <a:gd name="connsiteY3" fmla="*/ 3073706 h 3120379"/>
              <a:gd name="connsiteX4" fmla="*/ 0 w 3833955"/>
              <a:gd name="connsiteY4" fmla="*/ 2511846 h 3120379"/>
              <a:gd name="connsiteX5" fmla="*/ 0 w 3833955"/>
              <a:gd name="connsiteY5" fmla="*/ 0 h 3120379"/>
              <a:gd name="connsiteX0" fmla="*/ 0 w 3909580"/>
              <a:gd name="connsiteY0" fmla="*/ 0 h 3120379"/>
              <a:gd name="connsiteX1" fmla="*/ 3602516 w 3909580"/>
              <a:gd name="connsiteY1" fmla="*/ 0 h 3120379"/>
              <a:gd name="connsiteX2" fmla="*/ 3227942 w 3909580"/>
              <a:gd name="connsiteY2" fmla="*/ 1641513 h 3120379"/>
              <a:gd name="connsiteX3" fmla="*/ 1222873 w 3909580"/>
              <a:gd name="connsiteY3" fmla="*/ 3073706 h 3120379"/>
              <a:gd name="connsiteX4" fmla="*/ 0 w 3909580"/>
              <a:gd name="connsiteY4" fmla="*/ 2511846 h 3120379"/>
              <a:gd name="connsiteX5" fmla="*/ 0 w 3909580"/>
              <a:gd name="connsiteY5" fmla="*/ 0 h 3120379"/>
              <a:gd name="connsiteX0" fmla="*/ 0 w 3830732"/>
              <a:gd name="connsiteY0" fmla="*/ 0 h 3091551"/>
              <a:gd name="connsiteX1" fmla="*/ 3602516 w 3830732"/>
              <a:gd name="connsiteY1" fmla="*/ 0 h 3091551"/>
              <a:gd name="connsiteX2" fmla="*/ 3227942 w 3830732"/>
              <a:gd name="connsiteY2" fmla="*/ 1641513 h 3091551"/>
              <a:gd name="connsiteX3" fmla="*/ 1322024 w 3830732"/>
              <a:gd name="connsiteY3" fmla="*/ 3040656 h 3091551"/>
              <a:gd name="connsiteX4" fmla="*/ 0 w 3830732"/>
              <a:gd name="connsiteY4" fmla="*/ 2511846 h 3091551"/>
              <a:gd name="connsiteX5" fmla="*/ 0 w 3830732"/>
              <a:gd name="connsiteY5" fmla="*/ 0 h 3091551"/>
              <a:gd name="connsiteX0" fmla="*/ 0 w 3830732"/>
              <a:gd name="connsiteY0" fmla="*/ 0 h 3087039"/>
              <a:gd name="connsiteX1" fmla="*/ 3602516 w 3830732"/>
              <a:gd name="connsiteY1" fmla="*/ 0 h 3087039"/>
              <a:gd name="connsiteX2" fmla="*/ 3227942 w 3830732"/>
              <a:gd name="connsiteY2" fmla="*/ 1641513 h 3087039"/>
              <a:gd name="connsiteX3" fmla="*/ 1322024 w 3830732"/>
              <a:gd name="connsiteY3" fmla="*/ 3040656 h 3087039"/>
              <a:gd name="connsiteX4" fmla="*/ 0 w 3830732"/>
              <a:gd name="connsiteY4" fmla="*/ 2511846 h 3087039"/>
              <a:gd name="connsiteX5" fmla="*/ 0 w 3830732"/>
              <a:gd name="connsiteY5" fmla="*/ 0 h 3087039"/>
              <a:gd name="connsiteX0" fmla="*/ 0 w 3830732"/>
              <a:gd name="connsiteY0" fmla="*/ 0 h 3074453"/>
              <a:gd name="connsiteX1" fmla="*/ 3602516 w 3830732"/>
              <a:gd name="connsiteY1" fmla="*/ 0 h 3074453"/>
              <a:gd name="connsiteX2" fmla="*/ 3227942 w 3830732"/>
              <a:gd name="connsiteY2" fmla="*/ 1641513 h 3074453"/>
              <a:gd name="connsiteX3" fmla="*/ 1322024 w 3830732"/>
              <a:gd name="connsiteY3" fmla="*/ 3040656 h 3074453"/>
              <a:gd name="connsiteX4" fmla="*/ 0 w 3830732"/>
              <a:gd name="connsiteY4" fmla="*/ 2511846 h 3074453"/>
              <a:gd name="connsiteX5" fmla="*/ 0 w 3830732"/>
              <a:gd name="connsiteY5" fmla="*/ 0 h 3074453"/>
              <a:gd name="connsiteX0" fmla="*/ 0 w 3830732"/>
              <a:gd name="connsiteY0" fmla="*/ 0 h 3074453"/>
              <a:gd name="connsiteX1" fmla="*/ 3602516 w 3830732"/>
              <a:gd name="connsiteY1" fmla="*/ 0 h 3074453"/>
              <a:gd name="connsiteX2" fmla="*/ 3227942 w 3830732"/>
              <a:gd name="connsiteY2" fmla="*/ 1641513 h 3074453"/>
              <a:gd name="connsiteX3" fmla="*/ 1322024 w 3830732"/>
              <a:gd name="connsiteY3" fmla="*/ 3040656 h 3074453"/>
              <a:gd name="connsiteX4" fmla="*/ 0 w 3830732"/>
              <a:gd name="connsiteY4" fmla="*/ 2511846 h 3074453"/>
              <a:gd name="connsiteX5" fmla="*/ 0 w 3830732"/>
              <a:gd name="connsiteY5" fmla="*/ 0 h 3074453"/>
              <a:gd name="connsiteX0" fmla="*/ 0 w 3981446"/>
              <a:gd name="connsiteY0" fmla="*/ 0 h 3074453"/>
              <a:gd name="connsiteX1" fmla="*/ 3602516 w 3981446"/>
              <a:gd name="connsiteY1" fmla="*/ 0 h 3074453"/>
              <a:gd name="connsiteX2" fmla="*/ 3227942 w 3981446"/>
              <a:gd name="connsiteY2" fmla="*/ 1641513 h 3074453"/>
              <a:gd name="connsiteX3" fmla="*/ 1322024 w 3981446"/>
              <a:gd name="connsiteY3" fmla="*/ 3040656 h 3074453"/>
              <a:gd name="connsiteX4" fmla="*/ 0 w 3981446"/>
              <a:gd name="connsiteY4" fmla="*/ 2511846 h 3074453"/>
              <a:gd name="connsiteX5" fmla="*/ 0 w 3981446"/>
              <a:gd name="connsiteY5" fmla="*/ 0 h 3074453"/>
              <a:gd name="connsiteX0" fmla="*/ 0 w 4053696"/>
              <a:gd name="connsiteY0" fmla="*/ 0 h 3074453"/>
              <a:gd name="connsiteX1" fmla="*/ 3602516 w 4053696"/>
              <a:gd name="connsiteY1" fmla="*/ 0 h 3074453"/>
              <a:gd name="connsiteX2" fmla="*/ 3227942 w 4053696"/>
              <a:gd name="connsiteY2" fmla="*/ 1641513 h 3074453"/>
              <a:gd name="connsiteX3" fmla="*/ 1322024 w 4053696"/>
              <a:gd name="connsiteY3" fmla="*/ 3040656 h 3074453"/>
              <a:gd name="connsiteX4" fmla="*/ 0 w 4053696"/>
              <a:gd name="connsiteY4" fmla="*/ 2511846 h 3074453"/>
              <a:gd name="connsiteX5" fmla="*/ 0 w 4053696"/>
              <a:gd name="connsiteY5" fmla="*/ 0 h 3074453"/>
              <a:gd name="connsiteX0" fmla="*/ 0 w 3920314"/>
              <a:gd name="connsiteY0" fmla="*/ 0 h 3074453"/>
              <a:gd name="connsiteX1" fmla="*/ 3602516 w 3920314"/>
              <a:gd name="connsiteY1" fmla="*/ 0 h 3074453"/>
              <a:gd name="connsiteX2" fmla="*/ 3227942 w 3920314"/>
              <a:gd name="connsiteY2" fmla="*/ 1641513 h 3074453"/>
              <a:gd name="connsiteX3" fmla="*/ 1322024 w 3920314"/>
              <a:gd name="connsiteY3" fmla="*/ 3040656 h 3074453"/>
              <a:gd name="connsiteX4" fmla="*/ 0 w 3920314"/>
              <a:gd name="connsiteY4" fmla="*/ 2511846 h 3074453"/>
              <a:gd name="connsiteX5" fmla="*/ 0 w 3920314"/>
              <a:gd name="connsiteY5" fmla="*/ 0 h 3074453"/>
              <a:gd name="connsiteX0" fmla="*/ 0 w 3901764"/>
              <a:gd name="connsiteY0" fmla="*/ 0 h 3074453"/>
              <a:gd name="connsiteX1" fmla="*/ 3602516 w 3901764"/>
              <a:gd name="connsiteY1" fmla="*/ 0 h 3074453"/>
              <a:gd name="connsiteX2" fmla="*/ 3227942 w 3901764"/>
              <a:gd name="connsiteY2" fmla="*/ 1641513 h 3074453"/>
              <a:gd name="connsiteX3" fmla="*/ 1322024 w 3901764"/>
              <a:gd name="connsiteY3" fmla="*/ 3040656 h 3074453"/>
              <a:gd name="connsiteX4" fmla="*/ 0 w 3901764"/>
              <a:gd name="connsiteY4" fmla="*/ 2511846 h 3074453"/>
              <a:gd name="connsiteX5" fmla="*/ 0 w 3901764"/>
              <a:gd name="connsiteY5" fmla="*/ 0 h 3074453"/>
              <a:gd name="connsiteX0" fmla="*/ 0 w 3620959"/>
              <a:gd name="connsiteY0" fmla="*/ 0 h 3059638"/>
              <a:gd name="connsiteX1" fmla="*/ 3602516 w 3620959"/>
              <a:gd name="connsiteY1" fmla="*/ 0 h 3059638"/>
              <a:gd name="connsiteX2" fmla="*/ 2104221 w 3620959"/>
              <a:gd name="connsiteY2" fmla="*/ 1972019 h 3059638"/>
              <a:gd name="connsiteX3" fmla="*/ 1322024 w 3620959"/>
              <a:gd name="connsiteY3" fmla="*/ 3040656 h 3059638"/>
              <a:gd name="connsiteX4" fmla="*/ 0 w 3620959"/>
              <a:gd name="connsiteY4" fmla="*/ 2511846 h 3059638"/>
              <a:gd name="connsiteX5" fmla="*/ 0 w 3620959"/>
              <a:gd name="connsiteY5" fmla="*/ 0 h 3059638"/>
              <a:gd name="connsiteX0" fmla="*/ 0 w 3663778"/>
              <a:gd name="connsiteY0" fmla="*/ 0 h 3060801"/>
              <a:gd name="connsiteX1" fmla="*/ 3602516 w 3663778"/>
              <a:gd name="connsiteY1" fmla="*/ 0 h 3060801"/>
              <a:gd name="connsiteX2" fmla="*/ 2622014 w 3663778"/>
              <a:gd name="connsiteY2" fmla="*/ 1949985 h 3060801"/>
              <a:gd name="connsiteX3" fmla="*/ 1322024 w 3663778"/>
              <a:gd name="connsiteY3" fmla="*/ 3040656 h 3060801"/>
              <a:gd name="connsiteX4" fmla="*/ 0 w 3663778"/>
              <a:gd name="connsiteY4" fmla="*/ 2511846 h 3060801"/>
              <a:gd name="connsiteX5" fmla="*/ 0 w 3663778"/>
              <a:gd name="connsiteY5" fmla="*/ 0 h 3060801"/>
              <a:gd name="connsiteX0" fmla="*/ 0 w 3636181"/>
              <a:gd name="connsiteY0" fmla="*/ 0 h 3060801"/>
              <a:gd name="connsiteX1" fmla="*/ 3602516 w 3636181"/>
              <a:gd name="connsiteY1" fmla="*/ 0 h 3060801"/>
              <a:gd name="connsiteX2" fmla="*/ 2622014 w 3636181"/>
              <a:gd name="connsiteY2" fmla="*/ 1949985 h 3060801"/>
              <a:gd name="connsiteX3" fmla="*/ 1322024 w 3636181"/>
              <a:gd name="connsiteY3" fmla="*/ 3040656 h 3060801"/>
              <a:gd name="connsiteX4" fmla="*/ 0 w 3636181"/>
              <a:gd name="connsiteY4" fmla="*/ 2511846 h 3060801"/>
              <a:gd name="connsiteX5" fmla="*/ 0 w 3636181"/>
              <a:gd name="connsiteY5" fmla="*/ 0 h 3060801"/>
              <a:gd name="connsiteX0" fmla="*/ 0 w 3474740"/>
              <a:gd name="connsiteY0" fmla="*/ 0 h 3060801"/>
              <a:gd name="connsiteX1" fmla="*/ 3459297 w 3474740"/>
              <a:gd name="connsiteY1" fmla="*/ 11017 h 3060801"/>
              <a:gd name="connsiteX2" fmla="*/ 2622014 w 3474740"/>
              <a:gd name="connsiteY2" fmla="*/ 1949985 h 3060801"/>
              <a:gd name="connsiteX3" fmla="*/ 1322024 w 3474740"/>
              <a:gd name="connsiteY3" fmla="*/ 3040656 h 3060801"/>
              <a:gd name="connsiteX4" fmla="*/ 0 w 3474740"/>
              <a:gd name="connsiteY4" fmla="*/ 2511846 h 3060801"/>
              <a:gd name="connsiteX5" fmla="*/ 0 w 3474740"/>
              <a:gd name="connsiteY5" fmla="*/ 0 h 3060801"/>
              <a:gd name="connsiteX0" fmla="*/ 0 w 3545824"/>
              <a:gd name="connsiteY0" fmla="*/ 0 h 3060801"/>
              <a:gd name="connsiteX1" fmla="*/ 3459297 w 3545824"/>
              <a:gd name="connsiteY1" fmla="*/ 11017 h 3060801"/>
              <a:gd name="connsiteX2" fmla="*/ 2622014 w 3545824"/>
              <a:gd name="connsiteY2" fmla="*/ 1949985 h 3060801"/>
              <a:gd name="connsiteX3" fmla="*/ 1322024 w 3545824"/>
              <a:gd name="connsiteY3" fmla="*/ 3040656 h 3060801"/>
              <a:gd name="connsiteX4" fmla="*/ 0 w 3545824"/>
              <a:gd name="connsiteY4" fmla="*/ 2511846 h 3060801"/>
              <a:gd name="connsiteX5" fmla="*/ 0 w 3545824"/>
              <a:gd name="connsiteY5" fmla="*/ 0 h 3060801"/>
              <a:gd name="connsiteX0" fmla="*/ 0 w 3545824"/>
              <a:gd name="connsiteY0" fmla="*/ 0 h 3091988"/>
              <a:gd name="connsiteX1" fmla="*/ 3459297 w 3545824"/>
              <a:gd name="connsiteY1" fmla="*/ 11017 h 3091988"/>
              <a:gd name="connsiteX2" fmla="*/ 2622014 w 3545824"/>
              <a:gd name="connsiteY2" fmla="*/ 1949985 h 3091988"/>
              <a:gd name="connsiteX3" fmla="*/ 1322024 w 3545824"/>
              <a:gd name="connsiteY3" fmla="*/ 3040656 h 3091988"/>
              <a:gd name="connsiteX4" fmla="*/ 0 w 3545824"/>
              <a:gd name="connsiteY4" fmla="*/ 2511846 h 3091988"/>
              <a:gd name="connsiteX5" fmla="*/ 0 w 3545824"/>
              <a:gd name="connsiteY5" fmla="*/ 0 h 3091988"/>
              <a:gd name="connsiteX0" fmla="*/ 0 w 3474484"/>
              <a:gd name="connsiteY0" fmla="*/ 0 h 3060709"/>
              <a:gd name="connsiteX1" fmla="*/ 3459297 w 3474484"/>
              <a:gd name="connsiteY1" fmla="*/ 11017 h 3060709"/>
              <a:gd name="connsiteX2" fmla="*/ 2622014 w 3474484"/>
              <a:gd name="connsiteY2" fmla="*/ 1949985 h 3060709"/>
              <a:gd name="connsiteX3" fmla="*/ 1395454 w 3474484"/>
              <a:gd name="connsiteY3" fmla="*/ 3005698 h 3060709"/>
              <a:gd name="connsiteX4" fmla="*/ 0 w 3474484"/>
              <a:gd name="connsiteY4" fmla="*/ 2511846 h 3060709"/>
              <a:gd name="connsiteX5" fmla="*/ 0 w 3474484"/>
              <a:gd name="connsiteY5" fmla="*/ 0 h 3060709"/>
              <a:gd name="connsiteX0" fmla="*/ 0 w 3485931"/>
              <a:gd name="connsiteY0" fmla="*/ 0 h 3060709"/>
              <a:gd name="connsiteX1" fmla="*/ 3459297 w 3485931"/>
              <a:gd name="connsiteY1" fmla="*/ 11017 h 3060709"/>
              <a:gd name="connsiteX2" fmla="*/ 2622014 w 3485931"/>
              <a:gd name="connsiteY2" fmla="*/ 1949985 h 3060709"/>
              <a:gd name="connsiteX3" fmla="*/ 1395454 w 3485931"/>
              <a:gd name="connsiteY3" fmla="*/ 3005698 h 3060709"/>
              <a:gd name="connsiteX4" fmla="*/ 0 w 3485931"/>
              <a:gd name="connsiteY4" fmla="*/ 2511846 h 3060709"/>
              <a:gd name="connsiteX5" fmla="*/ 0 w 3485931"/>
              <a:gd name="connsiteY5" fmla="*/ 0 h 3060709"/>
              <a:gd name="connsiteX0" fmla="*/ 0 w 3306949"/>
              <a:gd name="connsiteY0" fmla="*/ 0 h 3060709"/>
              <a:gd name="connsiteX1" fmla="*/ 3287961 w 3306949"/>
              <a:gd name="connsiteY1" fmla="*/ 22670 h 3060709"/>
              <a:gd name="connsiteX2" fmla="*/ 2622014 w 3306949"/>
              <a:gd name="connsiteY2" fmla="*/ 1949985 h 3060709"/>
              <a:gd name="connsiteX3" fmla="*/ 1395454 w 3306949"/>
              <a:gd name="connsiteY3" fmla="*/ 3005698 h 3060709"/>
              <a:gd name="connsiteX4" fmla="*/ 0 w 3306949"/>
              <a:gd name="connsiteY4" fmla="*/ 2511846 h 3060709"/>
              <a:gd name="connsiteX5" fmla="*/ 0 w 3306949"/>
              <a:gd name="connsiteY5" fmla="*/ 0 h 3060709"/>
              <a:gd name="connsiteX0" fmla="*/ 0 w 3516473"/>
              <a:gd name="connsiteY0" fmla="*/ 0 h 3060709"/>
              <a:gd name="connsiteX1" fmla="*/ 3287961 w 3516473"/>
              <a:gd name="connsiteY1" fmla="*/ 22670 h 3060709"/>
              <a:gd name="connsiteX2" fmla="*/ 2622014 w 3516473"/>
              <a:gd name="connsiteY2" fmla="*/ 1949985 h 3060709"/>
              <a:gd name="connsiteX3" fmla="*/ 1395454 w 3516473"/>
              <a:gd name="connsiteY3" fmla="*/ 3005698 h 3060709"/>
              <a:gd name="connsiteX4" fmla="*/ 0 w 3516473"/>
              <a:gd name="connsiteY4" fmla="*/ 2511846 h 3060709"/>
              <a:gd name="connsiteX5" fmla="*/ 0 w 3516473"/>
              <a:gd name="connsiteY5" fmla="*/ 0 h 3060709"/>
              <a:gd name="connsiteX0" fmla="*/ 0 w 3550580"/>
              <a:gd name="connsiteY0" fmla="*/ 0 h 3060709"/>
              <a:gd name="connsiteX1" fmla="*/ 3287961 w 3550580"/>
              <a:gd name="connsiteY1" fmla="*/ 22670 h 3060709"/>
              <a:gd name="connsiteX2" fmla="*/ 2622014 w 3550580"/>
              <a:gd name="connsiteY2" fmla="*/ 1949985 h 3060709"/>
              <a:gd name="connsiteX3" fmla="*/ 1395454 w 3550580"/>
              <a:gd name="connsiteY3" fmla="*/ 3005698 h 3060709"/>
              <a:gd name="connsiteX4" fmla="*/ 0 w 3550580"/>
              <a:gd name="connsiteY4" fmla="*/ 2511846 h 3060709"/>
              <a:gd name="connsiteX5" fmla="*/ 0 w 3550580"/>
              <a:gd name="connsiteY5" fmla="*/ 0 h 3060709"/>
              <a:gd name="connsiteX0" fmla="*/ 0 w 3554630"/>
              <a:gd name="connsiteY0" fmla="*/ 0 h 3060709"/>
              <a:gd name="connsiteX1" fmla="*/ 3287961 w 3554630"/>
              <a:gd name="connsiteY1" fmla="*/ 22670 h 3060709"/>
              <a:gd name="connsiteX2" fmla="*/ 2622014 w 3554630"/>
              <a:gd name="connsiteY2" fmla="*/ 1949985 h 3060709"/>
              <a:gd name="connsiteX3" fmla="*/ 1395454 w 3554630"/>
              <a:gd name="connsiteY3" fmla="*/ 3005698 h 3060709"/>
              <a:gd name="connsiteX4" fmla="*/ 0 w 3554630"/>
              <a:gd name="connsiteY4" fmla="*/ 2511846 h 3060709"/>
              <a:gd name="connsiteX5" fmla="*/ 0 w 3554630"/>
              <a:gd name="connsiteY5" fmla="*/ 0 h 306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4630" h="3060709">
                <a:moveTo>
                  <a:pt x="0" y="0"/>
                </a:moveTo>
                <a:lnTo>
                  <a:pt x="3287961" y="22670"/>
                </a:lnTo>
                <a:cubicBezTo>
                  <a:pt x="3970269" y="952609"/>
                  <a:pt x="3194434" y="1767432"/>
                  <a:pt x="2622014" y="1949985"/>
                </a:cubicBezTo>
                <a:cubicBezTo>
                  <a:pt x="2049594" y="2132538"/>
                  <a:pt x="1909574" y="2823920"/>
                  <a:pt x="1395454" y="3005698"/>
                </a:cubicBezTo>
                <a:cubicBezTo>
                  <a:pt x="881334" y="3187476"/>
                  <a:pt x="71609" y="2891928"/>
                  <a:pt x="0" y="2511846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302" r="-120742"/>
            </a:stretch>
          </a:blipFill>
          <a:ln>
            <a:noFill/>
          </a:ln>
          <a:effectLst>
            <a:innerShdw blurRad="673100">
              <a:srgbClr val="00C4F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4120940" y="2694290"/>
            <a:ext cx="39501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揭 牌 环 节</a:t>
            </a: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72" b="15067"/>
          <a:stretch/>
        </p:blipFill>
        <p:spPr>
          <a:xfrm>
            <a:off x="0" y="22671"/>
            <a:ext cx="3337901" cy="2459272"/>
          </a:xfrm>
          <a:prstGeom prst="rect">
            <a:avLst/>
          </a:prstGeom>
          <a:effectLst>
            <a:outerShdw blurRad="190500" dist="63500" dir="10800000" algn="r" rotWithShape="0">
              <a:prstClr val="black">
                <a:alpha val="15000"/>
              </a:prstClr>
            </a:outerShdw>
          </a:effectLst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3" t="15582" r="-181" b="-515"/>
          <a:stretch/>
        </p:blipFill>
        <p:spPr>
          <a:xfrm>
            <a:off x="8914586" y="4455887"/>
            <a:ext cx="3315495" cy="2442764"/>
          </a:xfrm>
          <a:prstGeom prst="rect">
            <a:avLst/>
          </a:prstGeom>
          <a:effectLst>
            <a:outerShdw blurRad="190500" dist="63500" dir="10800000" algn="r" rotWithShape="0">
              <a:prstClr val="black">
                <a:alpha val="15000"/>
              </a:prstClr>
            </a:outerShdw>
          </a:effectLst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9611">
            <a:off x="8413575" y="4459998"/>
            <a:ext cx="4622124" cy="2645657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41455">
            <a:off x="-700729" y="-215991"/>
            <a:ext cx="4808176" cy="275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1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1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7BA62480-8862-42E3-ABDE-11586B610246}"/>
              </a:ext>
            </a:extLst>
          </p:cNvPr>
          <p:cNvSpPr txBox="1"/>
          <p:nvPr/>
        </p:nvSpPr>
        <p:spPr>
          <a:xfrm>
            <a:off x="3543299" y="328612"/>
            <a:ext cx="5105401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揭牌形式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E31F69C-6AC9-A541-9E58-64A32E27E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909669"/>
            <a:ext cx="9829800" cy="552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1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111FFA0B-72C4-4B26-B850-D6A565F6727D}"/>
              </a:ext>
            </a:extLst>
          </p:cNvPr>
          <p:cNvSpPr txBox="1"/>
          <p:nvPr/>
        </p:nvSpPr>
        <p:spPr>
          <a:xfrm>
            <a:off x="4893031" y="5936231"/>
            <a:ext cx="2884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材质：木质结构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+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铜牌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+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揭幕红色绸布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底架尺寸：高</a:t>
            </a:r>
            <a:r>
              <a:rPr lang="en-US" altLang="zh-CN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1.34m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*宽</a:t>
            </a:r>
            <a:r>
              <a:rPr lang="en-US" altLang="zh-CN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1.6m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铜牌尺寸：高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50cm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*宽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80cm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AC5AD97-D0D0-4872-BAB0-98A12C37DC79}"/>
              </a:ext>
            </a:extLst>
          </p:cNvPr>
          <p:cNvGrpSpPr/>
          <p:nvPr/>
        </p:nvGrpSpPr>
        <p:grpSpPr>
          <a:xfrm>
            <a:off x="831451" y="651378"/>
            <a:ext cx="10598223" cy="5113628"/>
            <a:chOff x="1701159" y="1524844"/>
            <a:chExt cx="7892897" cy="380831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96E528F-58DF-4A4E-A9CE-4C36104311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32"/>
            <a:stretch/>
          </p:blipFill>
          <p:spPr>
            <a:xfrm>
              <a:off x="1701159" y="1524844"/>
              <a:ext cx="5114256" cy="3808312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6E6513B-6EAF-4A57-AA48-C83DA8D79A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1" r="17093"/>
            <a:stretch/>
          </p:blipFill>
          <p:spPr>
            <a:xfrm>
              <a:off x="4597708" y="1524844"/>
              <a:ext cx="4996348" cy="3808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75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A8D2E9-5CAB-4C7D-AC48-DE40767F0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92" y="1493778"/>
            <a:ext cx="8489427" cy="477530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BA62480-8862-42E3-ABDE-11586B610246}"/>
              </a:ext>
            </a:extLst>
          </p:cNvPr>
          <p:cNvSpPr txBox="1"/>
          <p:nvPr/>
        </p:nvSpPr>
        <p:spPr>
          <a:xfrm>
            <a:off x="678419" y="491591"/>
            <a:ext cx="3568085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揭牌环节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14:30-14:40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（拟定）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主持人邀请领导上台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7A29E9A-A929-4281-B2C2-F7F44FEBE9BC}"/>
              </a:ext>
            </a:extLst>
          </p:cNvPr>
          <p:cNvSpPr txBox="1"/>
          <p:nvPr/>
        </p:nvSpPr>
        <p:spPr>
          <a:xfrm>
            <a:off x="9224263" y="2560758"/>
            <a:ext cx="2791525" cy="116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、主持人邀请揭牌环节领导上台讲话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、领导上台讲话（配合领导上场音乐、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LED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背景切换领导的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title card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页）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607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10B519DD-4E7F-4429-9CC4-10165F2709A6}"/>
              </a:ext>
            </a:extLst>
          </p:cNvPr>
          <p:cNvGrpSpPr/>
          <p:nvPr/>
        </p:nvGrpSpPr>
        <p:grpSpPr>
          <a:xfrm>
            <a:off x="525693" y="1478831"/>
            <a:ext cx="8516001" cy="4790251"/>
            <a:chOff x="525693" y="1478831"/>
            <a:chExt cx="8516001" cy="479025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A5CE2D2-7B63-4A08-8821-466177696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693" y="1478831"/>
              <a:ext cx="8516001" cy="4790251"/>
            </a:xfrm>
            <a:prstGeom prst="rect">
              <a:avLst/>
            </a:prstGeom>
          </p:spPr>
        </p:pic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EE9B34D9-FA95-4A0D-A6C7-A94E09B1B3CA}"/>
                </a:ext>
              </a:extLst>
            </p:cNvPr>
            <p:cNvGrpSpPr/>
            <p:nvPr/>
          </p:nvGrpSpPr>
          <p:grpSpPr>
            <a:xfrm>
              <a:off x="2662702" y="3181675"/>
              <a:ext cx="4225199" cy="776868"/>
              <a:chOff x="2662702" y="3181675"/>
              <a:chExt cx="4225199" cy="776868"/>
            </a:xfrm>
          </p:grpSpPr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F29D9DC-A56F-4E00-99D5-5113671D2CB2}"/>
                  </a:ext>
                </a:extLst>
              </p:cNvPr>
              <p:cNvSpPr/>
              <p:nvPr/>
            </p:nvSpPr>
            <p:spPr>
              <a:xfrm>
                <a:off x="4246504" y="3347557"/>
                <a:ext cx="1098190" cy="610986"/>
              </a:xfrm>
              <a:prstGeom prst="rect">
                <a:avLst/>
              </a:prstGeom>
              <a:solidFill>
                <a:srgbClr val="0875D4"/>
              </a:solidFill>
              <a:ln>
                <a:solidFill>
                  <a:srgbClr val="0875D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0A40FB71-6DDF-46B2-A690-11F52B6BCFC7}"/>
                  </a:ext>
                </a:extLst>
              </p:cNvPr>
              <p:cNvSpPr/>
              <p:nvPr/>
            </p:nvSpPr>
            <p:spPr>
              <a:xfrm>
                <a:off x="2662702" y="3264616"/>
                <a:ext cx="1583802" cy="378352"/>
              </a:xfrm>
              <a:prstGeom prst="rect">
                <a:avLst/>
              </a:prstGeom>
              <a:solidFill>
                <a:srgbClr val="0875D4"/>
              </a:solidFill>
              <a:ln>
                <a:solidFill>
                  <a:srgbClr val="0875D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77AA12E3-C02A-4518-92A6-F3FD8C099DAE}"/>
                  </a:ext>
                </a:extLst>
              </p:cNvPr>
              <p:cNvSpPr/>
              <p:nvPr/>
            </p:nvSpPr>
            <p:spPr>
              <a:xfrm>
                <a:off x="5304099" y="3264616"/>
                <a:ext cx="1583802" cy="378352"/>
              </a:xfrm>
              <a:prstGeom prst="rect">
                <a:avLst/>
              </a:prstGeom>
              <a:solidFill>
                <a:srgbClr val="0875D4"/>
              </a:solidFill>
              <a:ln>
                <a:solidFill>
                  <a:srgbClr val="0875D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E63320E9-247D-4912-BA05-5C343BD7D48D}"/>
                  </a:ext>
                </a:extLst>
              </p:cNvPr>
              <p:cNvSpPr/>
              <p:nvPr/>
            </p:nvSpPr>
            <p:spPr>
              <a:xfrm>
                <a:off x="4627996" y="3181675"/>
                <a:ext cx="695404" cy="225754"/>
              </a:xfrm>
              <a:prstGeom prst="rect">
                <a:avLst/>
              </a:prstGeom>
              <a:solidFill>
                <a:srgbClr val="0875D4"/>
              </a:solidFill>
              <a:ln>
                <a:solidFill>
                  <a:srgbClr val="0875D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4F8FA92C-C0DD-46E7-BE38-2D7C05AB161C}"/>
                </a:ext>
              </a:extLst>
            </p:cNvPr>
            <p:cNvSpPr txBox="1"/>
            <p:nvPr/>
          </p:nvSpPr>
          <p:spPr>
            <a:xfrm>
              <a:off x="4225210" y="3442913"/>
              <a:ext cx="10981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代 用 名</a:t>
              </a: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2FA945C-1E0F-4B22-B8F2-71CB799E0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693" y="3387739"/>
              <a:ext cx="603673" cy="1726073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7BA62480-8862-42E3-ABDE-11586B610246}"/>
              </a:ext>
            </a:extLst>
          </p:cNvPr>
          <p:cNvSpPr txBox="1"/>
          <p:nvPr/>
        </p:nvSpPr>
        <p:spPr>
          <a:xfrm>
            <a:off x="678419" y="491591"/>
            <a:ext cx="3568085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揭牌环节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14:30-14:40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（拟定）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主持人邀请领导上台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7A29E9A-A929-4281-B2C2-F7F44FEBE9BC}"/>
              </a:ext>
            </a:extLst>
          </p:cNvPr>
          <p:cNvSpPr txBox="1"/>
          <p:nvPr/>
        </p:nvSpPr>
        <p:spPr>
          <a:xfrm>
            <a:off x="9224263" y="2560758"/>
            <a:ext cx="2791525" cy="116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、主持人邀请揭牌环节领导上台讲话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、领导上台讲话（配合领导上场音乐、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LED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背景切换领导的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title card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页）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164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8017081-657E-49A8-B38C-45DB5BC38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25" y="1438978"/>
            <a:ext cx="8567741" cy="481935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BA62480-8862-42E3-ABDE-11586B610246}"/>
              </a:ext>
            </a:extLst>
          </p:cNvPr>
          <p:cNvSpPr txBox="1"/>
          <p:nvPr/>
        </p:nvSpPr>
        <p:spPr>
          <a:xfrm>
            <a:off x="592694" y="564571"/>
            <a:ext cx="3568085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揭牌环节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14:30-14:40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（拟定）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领导上台讲话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7A29E9A-A929-4281-B2C2-F7F44FEBE9BC}"/>
              </a:ext>
            </a:extLst>
          </p:cNvPr>
          <p:cNvSpPr txBox="1"/>
          <p:nvPr/>
        </p:nvSpPr>
        <p:spPr>
          <a:xfrm>
            <a:off x="9315746" y="2360733"/>
            <a:ext cx="2541492" cy="2552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、领导上台讲话（配合领导上场音乐、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LED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背景切换领导的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title card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页）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、讲话过程中，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LED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切换中间为：中间领导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title card/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演讲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、两侧屏领导现场返投画面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、讲话时长：预计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3-5min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0CD74F21-E585-4E0D-8F1F-675510459848}"/>
              </a:ext>
            </a:extLst>
          </p:cNvPr>
          <p:cNvGrpSpPr/>
          <p:nvPr/>
        </p:nvGrpSpPr>
        <p:grpSpPr>
          <a:xfrm>
            <a:off x="2376736" y="3136739"/>
            <a:ext cx="4813917" cy="1210078"/>
            <a:chOff x="2376736" y="3136739"/>
            <a:chExt cx="4813917" cy="1210078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C46F28F8-BF1A-42DA-91B4-602D2C2A6787}"/>
                </a:ext>
              </a:extLst>
            </p:cNvPr>
            <p:cNvGrpSpPr/>
            <p:nvPr/>
          </p:nvGrpSpPr>
          <p:grpSpPr>
            <a:xfrm>
              <a:off x="2376736" y="3136739"/>
              <a:ext cx="4813917" cy="1192193"/>
              <a:chOff x="2376736" y="3136739"/>
              <a:chExt cx="4813917" cy="1192193"/>
            </a:xfrm>
          </p:grpSpPr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47ADB740-C387-40F8-9B83-3F724FA3EF61}"/>
                  </a:ext>
                </a:extLst>
              </p:cNvPr>
              <p:cNvSpPr/>
              <p:nvPr/>
            </p:nvSpPr>
            <p:spPr>
              <a:xfrm>
                <a:off x="4034074" y="3136739"/>
                <a:ext cx="1499241" cy="1192193"/>
              </a:xfrm>
              <a:prstGeom prst="rect">
                <a:avLst/>
              </a:prstGeom>
              <a:solidFill>
                <a:srgbClr val="0875D4"/>
              </a:solidFill>
              <a:ln>
                <a:solidFill>
                  <a:srgbClr val="0875D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02447507-D607-4265-A74E-D2DE1C5BF960}"/>
                  </a:ext>
                </a:extLst>
              </p:cNvPr>
              <p:cNvSpPr txBox="1"/>
              <p:nvPr/>
            </p:nvSpPr>
            <p:spPr>
              <a:xfrm>
                <a:off x="4234599" y="3532780"/>
                <a:ext cx="10981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代 用 名</a:t>
                </a:r>
              </a:p>
            </p:txBody>
          </p:sp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9AF4B89A-D755-44F3-95AB-1AE49146D8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6736" y="3136739"/>
                <a:ext cx="1657338" cy="1192192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A9EEEC12-E3CA-46E4-AB34-6311CFF926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3315" y="3136739"/>
                <a:ext cx="1657338" cy="1192192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75EFD586-C27B-45DE-BB06-9EE1AE4963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34074" y="4095281"/>
                <a:ext cx="694801" cy="233650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86B7BFA3-6308-478F-861B-A4FC07413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36356" y="4070896"/>
                <a:ext cx="603913" cy="258036"/>
              </a:xfrm>
              <a:prstGeom prst="rect">
                <a:avLst/>
              </a:prstGeom>
            </p:spPr>
          </p:pic>
        </p:grp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83E8D9B1-38B5-489E-8D58-B9CFB3F200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520" t="7158" r="6996"/>
            <a:stretch/>
          </p:blipFill>
          <p:spPr>
            <a:xfrm>
              <a:off x="4051664" y="3326860"/>
              <a:ext cx="1478173" cy="1019957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3E964354-C8EE-49DE-BF19-DE6D6E1D5F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042" y="3260418"/>
            <a:ext cx="665682" cy="190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9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D3FC28E5-9ED2-4F2C-930B-85B5918890EA}"/>
              </a:ext>
            </a:extLst>
          </p:cNvPr>
          <p:cNvSpPr txBox="1"/>
          <p:nvPr/>
        </p:nvSpPr>
        <p:spPr>
          <a:xfrm>
            <a:off x="728696" y="507421"/>
            <a:ext cx="3568085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揭牌环节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14:30-14:40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（拟定）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领导邀请参与揭牌领导上台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BF82585-F48F-44BC-AF10-FCA6B82661DF}"/>
              </a:ext>
            </a:extLst>
          </p:cNvPr>
          <p:cNvSpPr txBox="1"/>
          <p:nvPr/>
        </p:nvSpPr>
        <p:spPr>
          <a:xfrm>
            <a:off x="9287171" y="2226582"/>
            <a:ext cx="2685754" cy="3106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、讲话完毕，台上领导邀请参与揭牌的领导上台（配合领导上场音乐、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LED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背景依次切换上台领导的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title card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页，同时工作人员迅速搬运揭牌台到舞台上）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、全部上台后，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LED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切换为揭牌仪式背景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、由主持人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领导宣布揭牌仪式启动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（配揭牌仪式音乐）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D59F0D4-D8FD-AB4C-8AA9-09845C3C22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96" y="1447346"/>
            <a:ext cx="8293608" cy="466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3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84DD6F5C-70A5-4F41-AE03-B208F0DFCA19}"/>
              </a:ext>
            </a:extLst>
          </p:cNvPr>
          <p:cNvSpPr txBox="1"/>
          <p:nvPr/>
        </p:nvSpPr>
        <p:spPr>
          <a:xfrm>
            <a:off x="744847" y="393300"/>
            <a:ext cx="3568085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揭牌环节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14:30-14:40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（拟定）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揭牌仪式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15F84E1-CCE2-4623-8781-A67AC3DF889E}"/>
              </a:ext>
            </a:extLst>
          </p:cNvPr>
          <p:cNvSpPr txBox="1"/>
          <p:nvPr/>
        </p:nvSpPr>
        <p:spPr>
          <a:xfrm>
            <a:off x="9899487" y="3122153"/>
            <a:ext cx="2016743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所有领导合力完成揭牌仪式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（配合音乐、掌声）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EC6FB6E-5845-884B-9FE8-7F80834AD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47" y="1313258"/>
            <a:ext cx="8613648" cy="484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8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23"/>
          <p:cNvSpPr/>
          <p:nvPr/>
        </p:nvSpPr>
        <p:spPr>
          <a:xfrm>
            <a:off x="8846043" y="1"/>
            <a:ext cx="3345957" cy="1774093"/>
          </a:xfrm>
          <a:custGeom>
            <a:avLst/>
            <a:gdLst>
              <a:gd name="connsiteX0" fmla="*/ 0 w 3913414"/>
              <a:gd name="connsiteY0" fmla="*/ 0 h 1226967"/>
              <a:gd name="connsiteX1" fmla="*/ 3913414 w 3913414"/>
              <a:gd name="connsiteY1" fmla="*/ 0 h 1226967"/>
              <a:gd name="connsiteX2" fmla="*/ 3913414 w 3913414"/>
              <a:gd name="connsiteY2" fmla="*/ 1226967 h 1226967"/>
              <a:gd name="connsiteX3" fmla="*/ 0 w 3913414"/>
              <a:gd name="connsiteY3" fmla="*/ 1226967 h 1226967"/>
              <a:gd name="connsiteX4" fmla="*/ 0 w 3913414"/>
              <a:gd name="connsiteY4" fmla="*/ 0 h 1226967"/>
              <a:gd name="connsiteX0" fmla="*/ 0 w 3913414"/>
              <a:gd name="connsiteY0" fmla="*/ 0 h 2108710"/>
              <a:gd name="connsiteX1" fmla="*/ 3913414 w 3913414"/>
              <a:gd name="connsiteY1" fmla="*/ 0 h 2108710"/>
              <a:gd name="connsiteX2" fmla="*/ 3913414 w 3913414"/>
              <a:gd name="connsiteY2" fmla="*/ 1226967 h 2108710"/>
              <a:gd name="connsiteX3" fmla="*/ 1338943 w 3913414"/>
              <a:gd name="connsiteY3" fmla="*/ 2108710 h 2108710"/>
              <a:gd name="connsiteX4" fmla="*/ 0 w 3913414"/>
              <a:gd name="connsiteY4" fmla="*/ 0 h 2108710"/>
              <a:gd name="connsiteX0" fmla="*/ 95656 w 4009070"/>
              <a:gd name="connsiteY0" fmla="*/ 0 h 2144039"/>
              <a:gd name="connsiteX1" fmla="*/ 4009070 w 4009070"/>
              <a:gd name="connsiteY1" fmla="*/ 0 h 2144039"/>
              <a:gd name="connsiteX2" fmla="*/ 4009070 w 4009070"/>
              <a:gd name="connsiteY2" fmla="*/ 1226967 h 2144039"/>
              <a:gd name="connsiteX3" fmla="*/ 1434599 w 4009070"/>
              <a:gd name="connsiteY3" fmla="*/ 2108710 h 2144039"/>
              <a:gd name="connsiteX4" fmla="*/ 95656 w 4009070"/>
              <a:gd name="connsiteY4" fmla="*/ 0 h 2144039"/>
              <a:gd name="connsiteX0" fmla="*/ 99754 w 4013168"/>
              <a:gd name="connsiteY0" fmla="*/ 0 h 2108735"/>
              <a:gd name="connsiteX1" fmla="*/ 4013168 w 4013168"/>
              <a:gd name="connsiteY1" fmla="*/ 0 h 2108735"/>
              <a:gd name="connsiteX2" fmla="*/ 4013168 w 4013168"/>
              <a:gd name="connsiteY2" fmla="*/ 1226967 h 2108735"/>
              <a:gd name="connsiteX3" fmla="*/ 1438697 w 4013168"/>
              <a:gd name="connsiteY3" fmla="*/ 2108710 h 2108735"/>
              <a:gd name="connsiteX4" fmla="*/ 99754 w 4013168"/>
              <a:gd name="connsiteY4" fmla="*/ 0 h 2108735"/>
              <a:gd name="connsiteX0" fmla="*/ 93719 w 4007133"/>
              <a:gd name="connsiteY0" fmla="*/ 0 h 2120568"/>
              <a:gd name="connsiteX1" fmla="*/ 4007133 w 4007133"/>
              <a:gd name="connsiteY1" fmla="*/ 0 h 2120568"/>
              <a:gd name="connsiteX2" fmla="*/ 4007133 w 4007133"/>
              <a:gd name="connsiteY2" fmla="*/ 1226967 h 2120568"/>
              <a:gd name="connsiteX3" fmla="*/ 1432662 w 4007133"/>
              <a:gd name="connsiteY3" fmla="*/ 2108710 h 2120568"/>
              <a:gd name="connsiteX4" fmla="*/ 93719 w 4007133"/>
              <a:gd name="connsiteY4" fmla="*/ 0 h 2120568"/>
              <a:gd name="connsiteX0" fmla="*/ 67969 w 3981383"/>
              <a:gd name="connsiteY0" fmla="*/ 0 h 2120568"/>
              <a:gd name="connsiteX1" fmla="*/ 3981383 w 3981383"/>
              <a:gd name="connsiteY1" fmla="*/ 0 h 2120568"/>
              <a:gd name="connsiteX2" fmla="*/ 3981383 w 3981383"/>
              <a:gd name="connsiteY2" fmla="*/ 1226967 h 2120568"/>
              <a:gd name="connsiteX3" fmla="*/ 1406912 w 3981383"/>
              <a:gd name="connsiteY3" fmla="*/ 2108710 h 2120568"/>
              <a:gd name="connsiteX4" fmla="*/ 67969 w 3981383"/>
              <a:gd name="connsiteY4" fmla="*/ 0 h 2120568"/>
              <a:gd name="connsiteX0" fmla="*/ 73775 w 3987189"/>
              <a:gd name="connsiteY0" fmla="*/ 0 h 2109518"/>
              <a:gd name="connsiteX1" fmla="*/ 3987189 w 3987189"/>
              <a:gd name="connsiteY1" fmla="*/ 0 h 2109518"/>
              <a:gd name="connsiteX2" fmla="*/ 3987189 w 3987189"/>
              <a:gd name="connsiteY2" fmla="*/ 1226967 h 2109518"/>
              <a:gd name="connsiteX3" fmla="*/ 1412718 w 3987189"/>
              <a:gd name="connsiteY3" fmla="*/ 2108710 h 2109518"/>
              <a:gd name="connsiteX4" fmla="*/ 73775 w 3987189"/>
              <a:gd name="connsiteY4" fmla="*/ 0 h 2109518"/>
              <a:gd name="connsiteX0" fmla="*/ 92245 w 4005659"/>
              <a:gd name="connsiteY0" fmla="*/ 0 h 2123880"/>
              <a:gd name="connsiteX1" fmla="*/ 4005659 w 4005659"/>
              <a:gd name="connsiteY1" fmla="*/ 0 h 2123880"/>
              <a:gd name="connsiteX2" fmla="*/ 4005659 w 4005659"/>
              <a:gd name="connsiteY2" fmla="*/ 1226967 h 2123880"/>
              <a:gd name="connsiteX3" fmla="*/ 1431188 w 4005659"/>
              <a:gd name="connsiteY3" fmla="*/ 2108710 h 2123880"/>
              <a:gd name="connsiteX4" fmla="*/ 92245 w 4005659"/>
              <a:gd name="connsiteY4" fmla="*/ 0 h 212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5659" h="2123880">
                <a:moveTo>
                  <a:pt x="92245" y="0"/>
                </a:moveTo>
                <a:lnTo>
                  <a:pt x="4005659" y="0"/>
                </a:lnTo>
                <a:lnTo>
                  <a:pt x="4005659" y="1226967"/>
                </a:lnTo>
                <a:cubicBezTo>
                  <a:pt x="3576581" y="1578419"/>
                  <a:pt x="2442653" y="2231561"/>
                  <a:pt x="1431188" y="2108710"/>
                </a:cubicBezTo>
                <a:cubicBezTo>
                  <a:pt x="419723" y="1985859"/>
                  <a:pt x="-255192" y="922952"/>
                  <a:pt x="92245" y="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4"/>
          <p:cNvSpPr/>
          <p:nvPr/>
        </p:nvSpPr>
        <p:spPr>
          <a:xfrm>
            <a:off x="50721" y="5234245"/>
            <a:ext cx="4416573" cy="1661591"/>
          </a:xfrm>
          <a:custGeom>
            <a:avLst/>
            <a:gdLst>
              <a:gd name="connsiteX0" fmla="*/ 0 w 5078185"/>
              <a:gd name="connsiteY0" fmla="*/ 0 h 1703349"/>
              <a:gd name="connsiteX1" fmla="*/ 5078185 w 5078185"/>
              <a:gd name="connsiteY1" fmla="*/ 0 h 1703349"/>
              <a:gd name="connsiteX2" fmla="*/ 5078185 w 5078185"/>
              <a:gd name="connsiteY2" fmla="*/ 1703349 h 1703349"/>
              <a:gd name="connsiteX3" fmla="*/ 0 w 5078185"/>
              <a:gd name="connsiteY3" fmla="*/ 1703349 h 1703349"/>
              <a:gd name="connsiteX4" fmla="*/ 0 w 5078185"/>
              <a:gd name="connsiteY4" fmla="*/ 0 h 1703349"/>
              <a:gd name="connsiteX0" fmla="*/ 1159329 w 5078185"/>
              <a:gd name="connsiteY0" fmla="*/ 898072 h 1703349"/>
              <a:gd name="connsiteX1" fmla="*/ 5078185 w 5078185"/>
              <a:gd name="connsiteY1" fmla="*/ 0 h 1703349"/>
              <a:gd name="connsiteX2" fmla="*/ 5078185 w 5078185"/>
              <a:gd name="connsiteY2" fmla="*/ 1703349 h 1703349"/>
              <a:gd name="connsiteX3" fmla="*/ 0 w 5078185"/>
              <a:gd name="connsiteY3" fmla="*/ 1703349 h 1703349"/>
              <a:gd name="connsiteX4" fmla="*/ 1159329 w 5078185"/>
              <a:gd name="connsiteY4" fmla="*/ 898072 h 1703349"/>
              <a:gd name="connsiteX0" fmla="*/ 979714 w 5078185"/>
              <a:gd name="connsiteY0" fmla="*/ 0 h 1784991"/>
              <a:gd name="connsiteX1" fmla="*/ 5078185 w 5078185"/>
              <a:gd name="connsiteY1" fmla="*/ 81642 h 1784991"/>
              <a:gd name="connsiteX2" fmla="*/ 5078185 w 5078185"/>
              <a:gd name="connsiteY2" fmla="*/ 1784991 h 1784991"/>
              <a:gd name="connsiteX3" fmla="*/ 0 w 5078185"/>
              <a:gd name="connsiteY3" fmla="*/ 1784991 h 1784991"/>
              <a:gd name="connsiteX4" fmla="*/ 979714 w 5078185"/>
              <a:gd name="connsiteY4" fmla="*/ 0 h 1784991"/>
              <a:gd name="connsiteX0" fmla="*/ 1234249 w 5332720"/>
              <a:gd name="connsiteY0" fmla="*/ 180780 h 1965771"/>
              <a:gd name="connsiteX1" fmla="*/ 5332720 w 5332720"/>
              <a:gd name="connsiteY1" fmla="*/ 262422 h 1965771"/>
              <a:gd name="connsiteX2" fmla="*/ 5332720 w 5332720"/>
              <a:gd name="connsiteY2" fmla="*/ 1965771 h 1965771"/>
              <a:gd name="connsiteX3" fmla="*/ 254535 w 5332720"/>
              <a:gd name="connsiteY3" fmla="*/ 1965771 h 1965771"/>
              <a:gd name="connsiteX4" fmla="*/ 1234249 w 5332720"/>
              <a:gd name="connsiteY4" fmla="*/ 180780 h 1965771"/>
              <a:gd name="connsiteX0" fmla="*/ 1201352 w 5299823"/>
              <a:gd name="connsiteY0" fmla="*/ 23282 h 1808273"/>
              <a:gd name="connsiteX1" fmla="*/ 3846580 w 5299823"/>
              <a:gd name="connsiteY1" fmla="*/ 856038 h 1808273"/>
              <a:gd name="connsiteX2" fmla="*/ 5299823 w 5299823"/>
              <a:gd name="connsiteY2" fmla="*/ 1808273 h 1808273"/>
              <a:gd name="connsiteX3" fmla="*/ 221638 w 5299823"/>
              <a:gd name="connsiteY3" fmla="*/ 1808273 h 1808273"/>
              <a:gd name="connsiteX4" fmla="*/ 1201352 w 5299823"/>
              <a:gd name="connsiteY4" fmla="*/ 23282 h 1808273"/>
              <a:gd name="connsiteX0" fmla="*/ 1201352 w 5299823"/>
              <a:gd name="connsiteY0" fmla="*/ 23835 h 1808826"/>
              <a:gd name="connsiteX1" fmla="*/ 3846580 w 5299823"/>
              <a:gd name="connsiteY1" fmla="*/ 856591 h 1808826"/>
              <a:gd name="connsiteX2" fmla="*/ 5299823 w 5299823"/>
              <a:gd name="connsiteY2" fmla="*/ 1808826 h 1808826"/>
              <a:gd name="connsiteX3" fmla="*/ 221638 w 5299823"/>
              <a:gd name="connsiteY3" fmla="*/ 1808826 h 1808826"/>
              <a:gd name="connsiteX4" fmla="*/ 1201352 w 5299823"/>
              <a:gd name="connsiteY4" fmla="*/ 23835 h 1808826"/>
              <a:gd name="connsiteX0" fmla="*/ 1192096 w 5290567"/>
              <a:gd name="connsiteY0" fmla="*/ 68197 h 1853188"/>
              <a:gd name="connsiteX1" fmla="*/ 3363796 w 5290567"/>
              <a:gd name="connsiteY1" fmla="*/ 525395 h 1853188"/>
              <a:gd name="connsiteX2" fmla="*/ 5290567 w 5290567"/>
              <a:gd name="connsiteY2" fmla="*/ 1853188 h 1853188"/>
              <a:gd name="connsiteX3" fmla="*/ 212382 w 5290567"/>
              <a:gd name="connsiteY3" fmla="*/ 1853188 h 1853188"/>
              <a:gd name="connsiteX4" fmla="*/ 1192096 w 5290567"/>
              <a:gd name="connsiteY4" fmla="*/ 68197 h 1853188"/>
              <a:gd name="connsiteX0" fmla="*/ 1192096 w 5290567"/>
              <a:gd name="connsiteY0" fmla="*/ 44457 h 1829448"/>
              <a:gd name="connsiteX1" fmla="*/ 3363796 w 5290567"/>
              <a:gd name="connsiteY1" fmla="*/ 501655 h 1829448"/>
              <a:gd name="connsiteX2" fmla="*/ 5290567 w 5290567"/>
              <a:gd name="connsiteY2" fmla="*/ 1829448 h 1829448"/>
              <a:gd name="connsiteX3" fmla="*/ 212382 w 5290567"/>
              <a:gd name="connsiteY3" fmla="*/ 1829448 h 1829448"/>
              <a:gd name="connsiteX4" fmla="*/ 1192096 w 5290567"/>
              <a:gd name="connsiteY4" fmla="*/ 44457 h 1829448"/>
              <a:gd name="connsiteX0" fmla="*/ 1240109 w 5338580"/>
              <a:gd name="connsiteY0" fmla="*/ 17238 h 1802229"/>
              <a:gd name="connsiteX1" fmla="*/ 3411809 w 5338580"/>
              <a:gd name="connsiteY1" fmla="*/ 474436 h 1802229"/>
              <a:gd name="connsiteX2" fmla="*/ 5338580 w 5338580"/>
              <a:gd name="connsiteY2" fmla="*/ 1802229 h 1802229"/>
              <a:gd name="connsiteX3" fmla="*/ 260395 w 5338580"/>
              <a:gd name="connsiteY3" fmla="*/ 1802229 h 1802229"/>
              <a:gd name="connsiteX4" fmla="*/ 1240109 w 5338580"/>
              <a:gd name="connsiteY4" fmla="*/ 17238 h 1802229"/>
              <a:gd name="connsiteX0" fmla="*/ 1811738 w 5257066"/>
              <a:gd name="connsiteY0" fmla="*/ 712917 h 1338580"/>
              <a:gd name="connsiteX1" fmla="*/ 3330295 w 5257066"/>
              <a:gd name="connsiteY1" fmla="*/ 10787 h 1338580"/>
              <a:gd name="connsiteX2" fmla="*/ 5257066 w 5257066"/>
              <a:gd name="connsiteY2" fmla="*/ 1338580 h 1338580"/>
              <a:gd name="connsiteX3" fmla="*/ 178881 w 5257066"/>
              <a:gd name="connsiteY3" fmla="*/ 1338580 h 1338580"/>
              <a:gd name="connsiteX4" fmla="*/ 1811738 w 5257066"/>
              <a:gd name="connsiteY4" fmla="*/ 712917 h 1338580"/>
              <a:gd name="connsiteX0" fmla="*/ 1562097 w 5285011"/>
              <a:gd name="connsiteY0" fmla="*/ 24595 h 1907558"/>
              <a:gd name="connsiteX1" fmla="*/ 3358240 w 5285011"/>
              <a:gd name="connsiteY1" fmla="*/ 579765 h 1907558"/>
              <a:gd name="connsiteX2" fmla="*/ 5285011 w 5285011"/>
              <a:gd name="connsiteY2" fmla="*/ 1907558 h 1907558"/>
              <a:gd name="connsiteX3" fmla="*/ 206826 w 5285011"/>
              <a:gd name="connsiteY3" fmla="*/ 1907558 h 1907558"/>
              <a:gd name="connsiteX4" fmla="*/ 1562097 w 5285011"/>
              <a:gd name="connsiteY4" fmla="*/ 24595 h 1907558"/>
              <a:gd name="connsiteX0" fmla="*/ 1355271 w 5078185"/>
              <a:gd name="connsiteY0" fmla="*/ 24595 h 1907558"/>
              <a:gd name="connsiteX1" fmla="*/ 3151414 w 5078185"/>
              <a:gd name="connsiteY1" fmla="*/ 579765 h 1907558"/>
              <a:gd name="connsiteX2" fmla="*/ 5078185 w 5078185"/>
              <a:gd name="connsiteY2" fmla="*/ 1907558 h 1907558"/>
              <a:gd name="connsiteX3" fmla="*/ 0 w 5078185"/>
              <a:gd name="connsiteY3" fmla="*/ 1907558 h 1907558"/>
              <a:gd name="connsiteX4" fmla="*/ 1355271 w 5078185"/>
              <a:gd name="connsiteY4" fmla="*/ 24595 h 1907558"/>
              <a:gd name="connsiteX0" fmla="*/ 1355271 w 5078185"/>
              <a:gd name="connsiteY0" fmla="*/ 24595 h 1907558"/>
              <a:gd name="connsiteX1" fmla="*/ 3151414 w 5078185"/>
              <a:gd name="connsiteY1" fmla="*/ 579765 h 1907558"/>
              <a:gd name="connsiteX2" fmla="*/ 5078185 w 5078185"/>
              <a:gd name="connsiteY2" fmla="*/ 1907558 h 1907558"/>
              <a:gd name="connsiteX3" fmla="*/ 0 w 5078185"/>
              <a:gd name="connsiteY3" fmla="*/ 1907558 h 1907558"/>
              <a:gd name="connsiteX4" fmla="*/ 1355271 w 5078185"/>
              <a:gd name="connsiteY4" fmla="*/ 24595 h 1907558"/>
              <a:gd name="connsiteX0" fmla="*/ 1355271 w 5078185"/>
              <a:gd name="connsiteY0" fmla="*/ 18504 h 1901467"/>
              <a:gd name="connsiteX1" fmla="*/ 3151414 w 5078185"/>
              <a:gd name="connsiteY1" fmla="*/ 573674 h 1901467"/>
              <a:gd name="connsiteX2" fmla="*/ 5078185 w 5078185"/>
              <a:gd name="connsiteY2" fmla="*/ 1901467 h 1901467"/>
              <a:gd name="connsiteX3" fmla="*/ 0 w 5078185"/>
              <a:gd name="connsiteY3" fmla="*/ 1901467 h 1901467"/>
              <a:gd name="connsiteX4" fmla="*/ 1355271 w 5078185"/>
              <a:gd name="connsiteY4" fmla="*/ 18504 h 1901467"/>
              <a:gd name="connsiteX0" fmla="*/ 1355271 w 5078185"/>
              <a:gd name="connsiteY0" fmla="*/ 46871 h 1929834"/>
              <a:gd name="connsiteX1" fmla="*/ 3396342 w 5078185"/>
              <a:gd name="connsiteY1" fmla="*/ 602041 h 1929834"/>
              <a:gd name="connsiteX2" fmla="*/ 5078185 w 5078185"/>
              <a:gd name="connsiteY2" fmla="*/ 1929834 h 1929834"/>
              <a:gd name="connsiteX3" fmla="*/ 0 w 5078185"/>
              <a:gd name="connsiteY3" fmla="*/ 1929834 h 1929834"/>
              <a:gd name="connsiteX4" fmla="*/ 1355271 w 5078185"/>
              <a:gd name="connsiteY4" fmla="*/ 46871 h 1929834"/>
              <a:gd name="connsiteX0" fmla="*/ 1355271 w 5078185"/>
              <a:gd name="connsiteY0" fmla="*/ 46871 h 1929834"/>
              <a:gd name="connsiteX1" fmla="*/ 3396342 w 5078185"/>
              <a:gd name="connsiteY1" fmla="*/ 602041 h 1929834"/>
              <a:gd name="connsiteX2" fmla="*/ 5078185 w 5078185"/>
              <a:gd name="connsiteY2" fmla="*/ 1929834 h 1929834"/>
              <a:gd name="connsiteX3" fmla="*/ 0 w 5078185"/>
              <a:gd name="connsiteY3" fmla="*/ 1929834 h 1929834"/>
              <a:gd name="connsiteX4" fmla="*/ 1355271 w 5078185"/>
              <a:gd name="connsiteY4" fmla="*/ 46871 h 1929834"/>
              <a:gd name="connsiteX0" fmla="*/ 1355271 w 5078185"/>
              <a:gd name="connsiteY0" fmla="*/ 40512 h 1923475"/>
              <a:gd name="connsiteX1" fmla="*/ 3396342 w 5078185"/>
              <a:gd name="connsiteY1" fmla="*/ 595682 h 1923475"/>
              <a:gd name="connsiteX2" fmla="*/ 5078185 w 5078185"/>
              <a:gd name="connsiteY2" fmla="*/ 1923475 h 1923475"/>
              <a:gd name="connsiteX3" fmla="*/ 0 w 5078185"/>
              <a:gd name="connsiteY3" fmla="*/ 1923475 h 1923475"/>
              <a:gd name="connsiteX4" fmla="*/ 1355271 w 5078185"/>
              <a:gd name="connsiteY4" fmla="*/ 40512 h 1923475"/>
              <a:gd name="connsiteX0" fmla="*/ 1355271 w 5078185"/>
              <a:gd name="connsiteY0" fmla="*/ 41216 h 1924179"/>
              <a:gd name="connsiteX1" fmla="*/ 3396342 w 5078185"/>
              <a:gd name="connsiteY1" fmla="*/ 596386 h 1924179"/>
              <a:gd name="connsiteX2" fmla="*/ 5078185 w 5078185"/>
              <a:gd name="connsiteY2" fmla="*/ 1924179 h 1924179"/>
              <a:gd name="connsiteX3" fmla="*/ 0 w 5078185"/>
              <a:gd name="connsiteY3" fmla="*/ 1924179 h 1924179"/>
              <a:gd name="connsiteX4" fmla="*/ 1355271 w 5078185"/>
              <a:gd name="connsiteY4" fmla="*/ 41216 h 1924179"/>
              <a:gd name="connsiteX0" fmla="*/ 1355271 w 5078185"/>
              <a:gd name="connsiteY0" fmla="*/ 27538 h 1910501"/>
              <a:gd name="connsiteX1" fmla="*/ 3396342 w 5078185"/>
              <a:gd name="connsiteY1" fmla="*/ 582708 h 1910501"/>
              <a:gd name="connsiteX2" fmla="*/ 5078185 w 5078185"/>
              <a:gd name="connsiteY2" fmla="*/ 1910501 h 1910501"/>
              <a:gd name="connsiteX3" fmla="*/ 0 w 5078185"/>
              <a:gd name="connsiteY3" fmla="*/ 1910501 h 1910501"/>
              <a:gd name="connsiteX4" fmla="*/ 1355271 w 5078185"/>
              <a:gd name="connsiteY4" fmla="*/ 27538 h 1910501"/>
              <a:gd name="connsiteX0" fmla="*/ 1355271 w 5078185"/>
              <a:gd name="connsiteY0" fmla="*/ 27538 h 1910501"/>
              <a:gd name="connsiteX1" fmla="*/ 3396342 w 5078185"/>
              <a:gd name="connsiteY1" fmla="*/ 582708 h 1910501"/>
              <a:gd name="connsiteX2" fmla="*/ 5078185 w 5078185"/>
              <a:gd name="connsiteY2" fmla="*/ 1910501 h 1910501"/>
              <a:gd name="connsiteX3" fmla="*/ 0 w 5078185"/>
              <a:gd name="connsiteY3" fmla="*/ 1910501 h 1910501"/>
              <a:gd name="connsiteX4" fmla="*/ 1355271 w 5078185"/>
              <a:gd name="connsiteY4" fmla="*/ 27538 h 1910501"/>
              <a:gd name="connsiteX0" fmla="*/ 1355271 w 5078185"/>
              <a:gd name="connsiteY0" fmla="*/ 27538 h 1910501"/>
              <a:gd name="connsiteX1" fmla="*/ 3396342 w 5078185"/>
              <a:gd name="connsiteY1" fmla="*/ 582708 h 1910501"/>
              <a:gd name="connsiteX2" fmla="*/ 5078185 w 5078185"/>
              <a:gd name="connsiteY2" fmla="*/ 1910501 h 1910501"/>
              <a:gd name="connsiteX3" fmla="*/ 0 w 5078185"/>
              <a:gd name="connsiteY3" fmla="*/ 1910501 h 1910501"/>
              <a:gd name="connsiteX4" fmla="*/ 1355271 w 5078185"/>
              <a:gd name="connsiteY4" fmla="*/ 27538 h 1910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8185" h="1910501">
                <a:moveTo>
                  <a:pt x="1355271" y="27538"/>
                </a:moveTo>
                <a:cubicBezTo>
                  <a:pt x="2035628" y="-144775"/>
                  <a:pt x="2563585" y="546467"/>
                  <a:pt x="3396342" y="582708"/>
                </a:cubicBezTo>
                <a:cubicBezTo>
                  <a:pt x="4229099" y="618949"/>
                  <a:pt x="4991099" y="1108674"/>
                  <a:pt x="5078185" y="1910501"/>
                </a:cubicBezTo>
                <a:lnTo>
                  <a:pt x="0" y="1910501"/>
                </a:lnTo>
                <a:cubicBezTo>
                  <a:pt x="19052" y="1074160"/>
                  <a:pt x="674914" y="199851"/>
                  <a:pt x="1355271" y="27538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18"/>
          <p:cNvSpPr/>
          <p:nvPr/>
        </p:nvSpPr>
        <p:spPr>
          <a:xfrm>
            <a:off x="0" y="1"/>
            <a:ext cx="3602516" cy="3091988"/>
          </a:xfrm>
          <a:custGeom>
            <a:avLst/>
            <a:gdLst>
              <a:gd name="connsiteX0" fmla="*/ 0 w 3602516"/>
              <a:gd name="connsiteY0" fmla="*/ 0 h 3051672"/>
              <a:gd name="connsiteX1" fmla="*/ 3602516 w 3602516"/>
              <a:gd name="connsiteY1" fmla="*/ 0 h 3051672"/>
              <a:gd name="connsiteX2" fmla="*/ 3602516 w 3602516"/>
              <a:gd name="connsiteY2" fmla="*/ 3051672 h 3051672"/>
              <a:gd name="connsiteX3" fmla="*/ 0 w 3602516"/>
              <a:gd name="connsiteY3" fmla="*/ 3051672 h 3051672"/>
              <a:gd name="connsiteX4" fmla="*/ 0 w 3602516"/>
              <a:gd name="connsiteY4" fmla="*/ 0 h 3051672"/>
              <a:gd name="connsiteX0" fmla="*/ 0 w 3602516"/>
              <a:gd name="connsiteY0" fmla="*/ 0 h 3051672"/>
              <a:gd name="connsiteX1" fmla="*/ 3602516 w 3602516"/>
              <a:gd name="connsiteY1" fmla="*/ 0 h 3051672"/>
              <a:gd name="connsiteX2" fmla="*/ 3602516 w 3602516"/>
              <a:gd name="connsiteY2" fmla="*/ 3051672 h 3051672"/>
              <a:gd name="connsiteX3" fmla="*/ 0 w 3602516"/>
              <a:gd name="connsiteY3" fmla="*/ 3051672 h 3051672"/>
              <a:gd name="connsiteX4" fmla="*/ 0 w 3602516"/>
              <a:gd name="connsiteY4" fmla="*/ 2511846 h 3051672"/>
              <a:gd name="connsiteX5" fmla="*/ 0 w 3602516"/>
              <a:gd name="connsiteY5" fmla="*/ 0 h 3051672"/>
              <a:gd name="connsiteX0" fmla="*/ 0 w 3602516"/>
              <a:gd name="connsiteY0" fmla="*/ 0 h 3073706"/>
              <a:gd name="connsiteX1" fmla="*/ 3602516 w 3602516"/>
              <a:gd name="connsiteY1" fmla="*/ 0 h 3073706"/>
              <a:gd name="connsiteX2" fmla="*/ 3602516 w 3602516"/>
              <a:gd name="connsiteY2" fmla="*/ 3051672 h 3073706"/>
              <a:gd name="connsiteX3" fmla="*/ 1222873 w 3602516"/>
              <a:gd name="connsiteY3" fmla="*/ 3073706 h 3073706"/>
              <a:gd name="connsiteX4" fmla="*/ 0 w 3602516"/>
              <a:gd name="connsiteY4" fmla="*/ 2511846 h 3073706"/>
              <a:gd name="connsiteX5" fmla="*/ 0 w 3602516"/>
              <a:gd name="connsiteY5" fmla="*/ 0 h 3073706"/>
              <a:gd name="connsiteX0" fmla="*/ 0 w 3602516"/>
              <a:gd name="connsiteY0" fmla="*/ 0 h 3307491"/>
              <a:gd name="connsiteX1" fmla="*/ 3602516 w 3602516"/>
              <a:gd name="connsiteY1" fmla="*/ 0 h 3307491"/>
              <a:gd name="connsiteX2" fmla="*/ 3602516 w 3602516"/>
              <a:gd name="connsiteY2" fmla="*/ 3051672 h 3307491"/>
              <a:gd name="connsiteX3" fmla="*/ 1222873 w 3602516"/>
              <a:gd name="connsiteY3" fmla="*/ 3073706 h 3307491"/>
              <a:gd name="connsiteX4" fmla="*/ 0 w 3602516"/>
              <a:gd name="connsiteY4" fmla="*/ 2511846 h 3307491"/>
              <a:gd name="connsiteX5" fmla="*/ 0 w 3602516"/>
              <a:gd name="connsiteY5" fmla="*/ 0 h 3307491"/>
              <a:gd name="connsiteX0" fmla="*/ 0 w 3602516"/>
              <a:gd name="connsiteY0" fmla="*/ 0 h 3283093"/>
              <a:gd name="connsiteX1" fmla="*/ 3602516 w 3602516"/>
              <a:gd name="connsiteY1" fmla="*/ 0 h 3283093"/>
              <a:gd name="connsiteX2" fmla="*/ 3602516 w 3602516"/>
              <a:gd name="connsiteY2" fmla="*/ 3051672 h 3283093"/>
              <a:gd name="connsiteX3" fmla="*/ 1222873 w 3602516"/>
              <a:gd name="connsiteY3" fmla="*/ 3073706 h 3283093"/>
              <a:gd name="connsiteX4" fmla="*/ 0 w 3602516"/>
              <a:gd name="connsiteY4" fmla="*/ 2511846 h 3283093"/>
              <a:gd name="connsiteX5" fmla="*/ 0 w 3602516"/>
              <a:gd name="connsiteY5" fmla="*/ 0 h 3283093"/>
              <a:gd name="connsiteX0" fmla="*/ 0 w 3602516"/>
              <a:gd name="connsiteY0" fmla="*/ 0 h 3120379"/>
              <a:gd name="connsiteX1" fmla="*/ 3602516 w 3602516"/>
              <a:gd name="connsiteY1" fmla="*/ 0 h 3120379"/>
              <a:gd name="connsiteX2" fmla="*/ 3227942 w 3602516"/>
              <a:gd name="connsiteY2" fmla="*/ 1641513 h 3120379"/>
              <a:gd name="connsiteX3" fmla="*/ 1222873 w 3602516"/>
              <a:gd name="connsiteY3" fmla="*/ 3073706 h 3120379"/>
              <a:gd name="connsiteX4" fmla="*/ 0 w 3602516"/>
              <a:gd name="connsiteY4" fmla="*/ 2511846 h 3120379"/>
              <a:gd name="connsiteX5" fmla="*/ 0 w 3602516"/>
              <a:gd name="connsiteY5" fmla="*/ 0 h 3120379"/>
              <a:gd name="connsiteX0" fmla="*/ 0 w 3833955"/>
              <a:gd name="connsiteY0" fmla="*/ 0 h 3120379"/>
              <a:gd name="connsiteX1" fmla="*/ 3602516 w 3833955"/>
              <a:gd name="connsiteY1" fmla="*/ 0 h 3120379"/>
              <a:gd name="connsiteX2" fmla="*/ 3227942 w 3833955"/>
              <a:gd name="connsiteY2" fmla="*/ 1641513 h 3120379"/>
              <a:gd name="connsiteX3" fmla="*/ 1222873 w 3833955"/>
              <a:gd name="connsiteY3" fmla="*/ 3073706 h 3120379"/>
              <a:gd name="connsiteX4" fmla="*/ 0 w 3833955"/>
              <a:gd name="connsiteY4" fmla="*/ 2511846 h 3120379"/>
              <a:gd name="connsiteX5" fmla="*/ 0 w 3833955"/>
              <a:gd name="connsiteY5" fmla="*/ 0 h 3120379"/>
              <a:gd name="connsiteX0" fmla="*/ 0 w 3909580"/>
              <a:gd name="connsiteY0" fmla="*/ 0 h 3120379"/>
              <a:gd name="connsiteX1" fmla="*/ 3602516 w 3909580"/>
              <a:gd name="connsiteY1" fmla="*/ 0 h 3120379"/>
              <a:gd name="connsiteX2" fmla="*/ 3227942 w 3909580"/>
              <a:gd name="connsiteY2" fmla="*/ 1641513 h 3120379"/>
              <a:gd name="connsiteX3" fmla="*/ 1222873 w 3909580"/>
              <a:gd name="connsiteY3" fmla="*/ 3073706 h 3120379"/>
              <a:gd name="connsiteX4" fmla="*/ 0 w 3909580"/>
              <a:gd name="connsiteY4" fmla="*/ 2511846 h 3120379"/>
              <a:gd name="connsiteX5" fmla="*/ 0 w 3909580"/>
              <a:gd name="connsiteY5" fmla="*/ 0 h 3120379"/>
              <a:gd name="connsiteX0" fmla="*/ 0 w 3830732"/>
              <a:gd name="connsiteY0" fmla="*/ 0 h 3091551"/>
              <a:gd name="connsiteX1" fmla="*/ 3602516 w 3830732"/>
              <a:gd name="connsiteY1" fmla="*/ 0 h 3091551"/>
              <a:gd name="connsiteX2" fmla="*/ 3227942 w 3830732"/>
              <a:gd name="connsiteY2" fmla="*/ 1641513 h 3091551"/>
              <a:gd name="connsiteX3" fmla="*/ 1322024 w 3830732"/>
              <a:gd name="connsiteY3" fmla="*/ 3040656 h 3091551"/>
              <a:gd name="connsiteX4" fmla="*/ 0 w 3830732"/>
              <a:gd name="connsiteY4" fmla="*/ 2511846 h 3091551"/>
              <a:gd name="connsiteX5" fmla="*/ 0 w 3830732"/>
              <a:gd name="connsiteY5" fmla="*/ 0 h 3091551"/>
              <a:gd name="connsiteX0" fmla="*/ 0 w 3830732"/>
              <a:gd name="connsiteY0" fmla="*/ 0 h 3087039"/>
              <a:gd name="connsiteX1" fmla="*/ 3602516 w 3830732"/>
              <a:gd name="connsiteY1" fmla="*/ 0 h 3087039"/>
              <a:gd name="connsiteX2" fmla="*/ 3227942 w 3830732"/>
              <a:gd name="connsiteY2" fmla="*/ 1641513 h 3087039"/>
              <a:gd name="connsiteX3" fmla="*/ 1322024 w 3830732"/>
              <a:gd name="connsiteY3" fmla="*/ 3040656 h 3087039"/>
              <a:gd name="connsiteX4" fmla="*/ 0 w 3830732"/>
              <a:gd name="connsiteY4" fmla="*/ 2511846 h 3087039"/>
              <a:gd name="connsiteX5" fmla="*/ 0 w 3830732"/>
              <a:gd name="connsiteY5" fmla="*/ 0 h 3087039"/>
              <a:gd name="connsiteX0" fmla="*/ 0 w 3830732"/>
              <a:gd name="connsiteY0" fmla="*/ 0 h 3074453"/>
              <a:gd name="connsiteX1" fmla="*/ 3602516 w 3830732"/>
              <a:gd name="connsiteY1" fmla="*/ 0 h 3074453"/>
              <a:gd name="connsiteX2" fmla="*/ 3227942 w 3830732"/>
              <a:gd name="connsiteY2" fmla="*/ 1641513 h 3074453"/>
              <a:gd name="connsiteX3" fmla="*/ 1322024 w 3830732"/>
              <a:gd name="connsiteY3" fmla="*/ 3040656 h 3074453"/>
              <a:gd name="connsiteX4" fmla="*/ 0 w 3830732"/>
              <a:gd name="connsiteY4" fmla="*/ 2511846 h 3074453"/>
              <a:gd name="connsiteX5" fmla="*/ 0 w 3830732"/>
              <a:gd name="connsiteY5" fmla="*/ 0 h 3074453"/>
              <a:gd name="connsiteX0" fmla="*/ 0 w 3830732"/>
              <a:gd name="connsiteY0" fmla="*/ 0 h 3074453"/>
              <a:gd name="connsiteX1" fmla="*/ 3602516 w 3830732"/>
              <a:gd name="connsiteY1" fmla="*/ 0 h 3074453"/>
              <a:gd name="connsiteX2" fmla="*/ 3227942 w 3830732"/>
              <a:gd name="connsiteY2" fmla="*/ 1641513 h 3074453"/>
              <a:gd name="connsiteX3" fmla="*/ 1322024 w 3830732"/>
              <a:gd name="connsiteY3" fmla="*/ 3040656 h 3074453"/>
              <a:gd name="connsiteX4" fmla="*/ 0 w 3830732"/>
              <a:gd name="connsiteY4" fmla="*/ 2511846 h 3074453"/>
              <a:gd name="connsiteX5" fmla="*/ 0 w 3830732"/>
              <a:gd name="connsiteY5" fmla="*/ 0 h 3074453"/>
              <a:gd name="connsiteX0" fmla="*/ 0 w 3981446"/>
              <a:gd name="connsiteY0" fmla="*/ 0 h 3074453"/>
              <a:gd name="connsiteX1" fmla="*/ 3602516 w 3981446"/>
              <a:gd name="connsiteY1" fmla="*/ 0 h 3074453"/>
              <a:gd name="connsiteX2" fmla="*/ 3227942 w 3981446"/>
              <a:gd name="connsiteY2" fmla="*/ 1641513 h 3074453"/>
              <a:gd name="connsiteX3" fmla="*/ 1322024 w 3981446"/>
              <a:gd name="connsiteY3" fmla="*/ 3040656 h 3074453"/>
              <a:gd name="connsiteX4" fmla="*/ 0 w 3981446"/>
              <a:gd name="connsiteY4" fmla="*/ 2511846 h 3074453"/>
              <a:gd name="connsiteX5" fmla="*/ 0 w 3981446"/>
              <a:gd name="connsiteY5" fmla="*/ 0 h 3074453"/>
              <a:gd name="connsiteX0" fmla="*/ 0 w 4053696"/>
              <a:gd name="connsiteY0" fmla="*/ 0 h 3074453"/>
              <a:gd name="connsiteX1" fmla="*/ 3602516 w 4053696"/>
              <a:gd name="connsiteY1" fmla="*/ 0 h 3074453"/>
              <a:gd name="connsiteX2" fmla="*/ 3227942 w 4053696"/>
              <a:gd name="connsiteY2" fmla="*/ 1641513 h 3074453"/>
              <a:gd name="connsiteX3" fmla="*/ 1322024 w 4053696"/>
              <a:gd name="connsiteY3" fmla="*/ 3040656 h 3074453"/>
              <a:gd name="connsiteX4" fmla="*/ 0 w 4053696"/>
              <a:gd name="connsiteY4" fmla="*/ 2511846 h 3074453"/>
              <a:gd name="connsiteX5" fmla="*/ 0 w 4053696"/>
              <a:gd name="connsiteY5" fmla="*/ 0 h 3074453"/>
              <a:gd name="connsiteX0" fmla="*/ 0 w 3920314"/>
              <a:gd name="connsiteY0" fmla="*/ 0 h 3074453"/>
              <a:gd name="connsiteX1" fmla="*/ 3602516 w 3920314"/>
              <a:gd name="connsiteY1" fmla="*/ 0 h 3074453"/>
              <a:gd name="connsiteX2" fmla="*/ 3227942 w 3920314"/>
              <a:gd name="connsiteY2" fmla="*/ 1641513 h 3074453"/>
              <a:gd name="connsiteX3" fmla="*/ 1322024 w 3920314"/>
              <a:gd name="connsiteY3" fmla="*/ 3040656 h 3074453"/>
              <a:gd name="connsiteX4" fmla="*/ 0 w 3920314"/>
              <a:gd name="connsiteY4" fmla="*/ 2511846 h 3074453"/>
              <a:gd name="connsiteX5" fmla="*/ 0 w 3920314"/>
              <a:gd name="connsiteY5" fmla="*/ 0 h 3074453"/>
              <a:gd name="connsiteX0" fmla="*/ 0 w 3901764"/>
              <a:gd name="connsiteY0" fmla="*/ 0 h 3074453"/>
              <a:gd name="connsiteX1" fmla="*/ 3602516 w 3901764"/>
              <a:gd name="connsiteY1" fmla="*/ 0 h 3074453"/>
              <a:gd name="connsiteX2" fmla="*/ 3227942 w 3901764"/>
              <a:gd name="connsiteY2" fmla="*/ 1641513 h 3074453"/>
              <a:gd name="connsiteX3" fmla="*/ 1322024 w 3901764"/>
              <a:gd name="connsiteY3" fmla="*/ 3040656 h 3074453"/>
              <a:gd name="connsiteX4" fmla="*/ 0 w 3901764"/>
              <a:gd name="connsiteY4" fmla="*/ 2511846 h 3074453"/>
              <a:gd name="connsiteX5" fmla="*/ 0 w 3901764"/>
              <a:gd name="connsiteY5" fmla="*/ 0 h 3074453"/>
              <a:gd name="connsiteX0" fmla="*/ 0 w 3620959"/>
              <a:gd name="connsiteY0" fmla="*/ 0 h 3059638"/>
              <a:gd name="connsiteX1" fmla="*/ 3602516 w 3620959"/>
              <a:gd name="connsiteY1" fmla="*/ 0 h 3059638"/>
              <a:gd name="connsiteX2" fmla="*/ 2104221 w 3620959"/>
              <a:gd name="connsiteY2" fmla="*/ 1972019 h 3059638"/>
              <a:gd name="connsiteX3" fmla="*/ 1322024 w 3620959"/>
              <a:gd name="connsiteY3" fmla="*/ 3040656 h 3059638"/>
              <a:gd name="connsiteX4" fmla="*/ 0 w 3620959"/>
              <a:gd name="connsiteY4" fmla="*/ 2511846 h 3059638"/>
              <a:gd name="connsiteX5" fmla="*/ 0 w 3620959"/>
              <a:gd name="connsiteY5" fmla="*/ 0 h 3059638"/>
              <a:gd name="connsiteX0" fmla="*/ 0 w 3663778"/>
              <a:gd name="connsiteY0" fmla="*/ 0 h 3060801"/>
              <a:gd name="connsiteX1" fmla="*/ 3602516 w 3663778"/>
              <a:gd name="connsiteY1" fmla="*/ 0 h 3060801"/>
              <a:gd name="connsiteX2" fmla="*/ 2622014 w 3663778"/>
              <a:gd name="connsiteY2" fmla="*/ 1949985 h 3060801"/>
              <a:gd name="connsiteX3" fmla="*/ 1322024 w 3663778"/>
              <a:gd name="connsiteY3" fmla="*/ 3040656 h 3060801"/>
              <a:gd name="connsiteX4" fmla="*/ 0 w 3663778"/>
              <a:gd name="connsiteY4" fmla="*/ 2511846 h 3060801"/>
              <a:gd name="connsiteX5" fmla="*/ 0 w 3663778"/>
              <a:gd name="connsiteY5" fmla="*/ 0 h 3060801"/>
              <a:gd name="connsiteX0" fmla="*/ 0 w 3636181"/>
              <a:gd name="connsiteY0" fmla="*/ 0 h 3060801"/>
              <a:gd name="connsiteX1" fmla="*/ 3602516 w 3636181"/>
              <a:gd name="connsiteY1" fmla="*/ 0 h 3060801"/>
              <a:gd name="connsiteX2" fmla="*/ 2622014 w 3636181"/>
              <a:gd name="connsiteY2" fmla="*/ 1949985 h 3060801"/>
              <a:gd name="connsiteX3" fmla="*/ 1322024 w 3636181"/>
              <a:gd name="connsiteY3" fmla="*/ 3040656 h 3060801"/>
              <a:gd name="connsiteX4" fmla="*/ 0 w 3636181"/>
              <a:gd name="connsiteY4" fmla="*/ 2511846 h 3060801"/>
              <a:gd name="connsiteX5" fmla="*/ 0 w 3636181"/>
              <a:gd name="connsiteY5" fmla="*/ 0 h 3060801"/>
              <a:gd name="connsiteX0" fmla="*/ 0 w 3474740"/>
              <a:gd name="connsiteY0" fmla="*/ 0 h 3060801"/>
              <a:gd name="connsiteX1" fmla="*/ 3459297 w 3474740"/>
              <a:gd name="connsiteY1" fmla="*/ 11017 h 3060801"/>
              <a:gd name="connsiteX2" fmla="*/ 2622014 w 3474740"/>
              <a:gd name="connsiteY2" fmla="*/ 1949985 h 3060801"/>
              <a:gd name="connsiteX3" fmla="*/ 1322024 w 3474740"/>
              <a:gd name="connsiteY3" fmla="*/ 3040656 h 3060801"/>
              <a:gd name="connsiteX4" fmla="*/ 0 w 3474740"/>
              <a:gd name="connsiteY4" fmla="*/ 2511846 h 3060801"/>
              <a:gd name="connsiteX5" fmla="*/ 0 w 3474740"/>
              <a:gd name="connsiteY5" fmla="*/ 0 h 3060801"/>
              <a:gd name="connsiteX0" fmla="*/ 0 w 3545824"/>
              <a:gd name="connsiteY0" fmla="*/ 0 h 3060801"/>
              <a:gd name="connsiteX1" fmla="*/ 3459297 w 3545824"/>
              <a:gd name="connsiteY1" fmla="*/ 11017 h 3060801"/>
              <a:gd name="connsiteX2" fmla="*/ 2622014 w 3545824"/>
              <a:gd name="connsiteY2" fmla="*/ 1949985 h 3060801"/>
              <a:gd name="connsiteX3" fmla="*/ 1322024 w 3545824"/>
              <a:gd name="connsiteY3" fmla="*/ 3040656 h 3060801"/>
              <a:gd name="connsiteX4" fmla="*/ 0 w 3545824"/>
              <a:gd name="connsiteY4" fmla="*/ 2511846 h 3060801"/>
              <a:gd name="connsiteX5" fmla="*/ 0 w 3545824"/>
              <a:gd name="connsiteY5" fmla="*/ 0 h 3060801"/>
              <a:gd name="connsiteX0" fmla="*/ 0 w 3545824"/>
              <a:gd name="connsiteY0" fmla="*/ 0 h 3091988"/>
              <a:gd name="connsiteX1" fmla="*/ 3459297 w 3545824"/>
              <a:gd name="connsiteY1" fmla="*/ 11017 h 3091988"/>
              <a:gd name="connsiteX2" fmla="*/ 2622014 w 3545824"/>
              <a:gd name="connsiteY2" fmla="*/ 1949985 h 3091988"/>
              <a:gd name="connsiteX3" fmla="*/ 1322024 w 3545824"/>
              <a:gd name="connsiteY3" fmla="*/ 3040656 h 3091988"/>
              <a:gd name="connsiteX4" fmla="*/ 0 w 3545824"/>
              <a:gd name="connsiteY4" fmla="*/ 2511846 h 3091988"/>
              <a:gd name="connsiteX5" fmla="*/ 0 w 3545824"/>
              <a:gd name="connsiteY5" fmla="*/ 0 h 309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5824" h="3091988">
                <a:moveTo>
                  <a:pt x="0" y="0"/>
                </a:moveTo>
                <a:lnTo>
                  <a:pt x="3459297" y="11017"/>
                </a:lnTo>
                <a:cubicBezTo>
                  <a:pt x="3578646" y="218500"/>
                  <a:pt x="3749407" y="1345894"/>
                  <a:pt x="2622014" y="1949985"/>
                </a:cubicBezTo>
                <a:cubicBezTo>
                  <a:pt x="1494621" y="2554076"/>
                  <a:pt x="1836144" y="2858878"/>
                  <a:pt x="1322024" y="3040656"/>
                </a:cubicBezTo>
                <a:cubicBezTo>
                  <a:pt x="807904" y="3222434"/>
                  <a:pt x="71609" y="2891928"/>
                  <a:pt x="0" y="2511846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943" r="-118473"/>
            </a:stretch>
          </a:blipFill>
          <a:ln>
            <a:noFill/>
          </a:ln>
          <a:effectLst>
            <a:innerShdw blurRad="673100">
              <a:srgbClr val="00C4F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任意多边形 24"/>
          <p:cNvSpPr/>
          <p:nvPr/>
        </p:nvSpPr>
        <p:spPr>
          <a:xfrm rot="2700000">
            <a:off x="2095541" y="-572208"/>
            <a:ext cx="8043461" cy="8043461"/>
          </a:xfrm>
          <a:custGeom>
            <a:avLst/>
            <a:gdLst>
              <a:gd name="connsiteX0" fmla="*/ 1262087 w 8043461"/>
              <a:gd name="connsiteY0" fmla="*/ 1262087 h 8043461"/>
              <a:gd name="connsiteX1" fmla="*/ 604632 w 8043461"/>
              <a:gd name="connsiteY1" fmla="*/ 2849324 h 8043461"/>
              <a:gd name="connsiteX2" fmla="*/ 604632 w 8043461"/>
              <a:gd name="connsiteY2" fmla="*/ 5194138 h 8043461"/>
              <a:gd name="connsiteX3" fmla="*/ 2849324 w 8043461"/>
              <a:gd name="connsiteY3" fmla="*/ 7438830 h 8043461"/>
              <a:gd name="connsiteX4" fmla="*/ 5194139 w 8043461"/>
              <a:gd name="connsiteY4" fmla="*/ 7438830 h 8043461"/>
              <a:gd name="connsiteX5" fmla="*/ 7438831 w 8043461"/>
              <a:gd name="connsiteY5" fmla="*/ 5194138 h 8043461"/>
              <a:gd name="connsiteX6" fmla="*/ 7438831 w 8043461"/>
              <a:gd name="connsiteY6" fmla="*/ 2849324 h 8043461"/>
              <a:gd name="connsiteX7" fmla="*/ 5194139 w 8043461"/>
              <a:gd name="connsiteY7" fmla="*/ 604632 h 8043461"/>
              <a:gd name="connsiteX8" fmla="*/ 2849325 w 8043461"/>
              <a:gd name="connsiteY8" fmla="*/ 604632 h 8043461"/>
              <a:gd name="connsiteX9" fmla="*/ 1262087 w 8043461"/>
              <a:gd name="connsiteY9" fmla="*/ 1262087 h 8043461"/>
              <a:gd name="connsiteX10" fmla="*/ 773787 w 8043461"/>
              <a:gd name="connsiteY10" fmla="*/ 773787 h 8043461"/>
              <a:gd name="connsiteX11" fmla="*/ 2641875 w 8043461"/>
              <a:gd name="connsiteY11" fmla="*/ 0 h 8043461"/>
              <a:gd name="connsiteX12" fmla="*/ 5401587 w 8043461"/>
              <a:gd name="connsiteY12" fmla="*/ 0 h 8043461"/>
              <a:gd name="connsiteX13" fmla="*/ 8043461 w 8043461"/>
              <a:gd name="connsiteY13" fmla="*/ 2641875 h 8043461"/>
              <a:gd name="connsiteX14" fmla="*/ 8043461 w 8043461"/>
              <a:gd name="connsiteY14" fmla="*/ 5401586 h 8043461"/>
              <a:gd name="connsiteX15" fmla="*/ 5401586 w 8043461"/>
              <a:gd name="connsiteY15" fmla="*/ 8043461 h 8043461"/>
              <a:gd name="connsiteX16" fmla="*/ 2641875 w 8043461"/>
              <a:gd name="connsiteY16" fmla="*/ 8043461 h 8043461"/>
              <a:gd name="connsiteX17" fmla="*/ 0 w 8043461"/>
              <a:gd name="connsiteY17" fmla="*/ 5401586 h 8043461"/>
              <a:gd name="connsiteX18" fmla="*/ 0 w 8043461"/>
              <a:gd name="connsiteY18" fmla="*/ 2641875 h 8043461"/>
              <a:gd name="connsiteX19" fmla="*/ 773787 w 8043461"/>
              <a:gd name="connsiteY19" fmla="*/ 773787 h 8043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043461" h="8043461">
                <a:moveTo>
                  <a:pt x="1262087" y="1262087"/>
                </a:moveTo>
                <a:cubicBezTo>
                  <a:pt x="855878" y="1668296"/>
                  <a:pt x="604632" y="2229469"/>
                  <a:pt x="604632" y="2849324"/>
                </a:cubicBezTo>
                <a:lnTo>
                  <a:pt x="604632" y="5194138"/>
                </a:lnTo>
                <a:cubicBezTo>
                  <a:pt x="604633" y="6433847"/>
                  <a:pt x="1609615" y="7438830"/>
                  <a:pt x="2849324" y="7438830"/>
                </a:cubicBezTo>
                <a:lnTo>
                  <a:pt x="5194139" y="7438830"/>
                </a:lnTo>
                <a:cubicBezTo>
                  <a:pt x="6433847" y="7438830"/>
                  <a:pt x="7438831" y="6433847"/>
                  <a:pt x="7438831" y="5194138"/>
                </a:cubicBezTo>
                <a:lnTo>
                  <a:pt x="7438831" y="2849324"/>
                </a:lnTo>
                <a:cubicBezTo>
                  <a:pt x="7438830" y="1609615"/>
                  <a:pt x="6433847" y="604632"/>
                  <a:pt x="5194139" y="604632"/>
                </a:cubicBezTo>
                <a:lnTo>
                  <a:pt x="2849325" y="604632"/>
                </a:lnTo>
                <a:cubicBezTo>
                  <a:pt x="2229470" y="604631"/>
                  <a:pt x="1668297" y="855877"/>
                  <a:pt x="1262087" y="1262087"/>
                </a:cubicBezTo>
                <a:close/>
                <a:moveTo>
                  <a:pt x="773787" y="773787"/>
                </a:moveTo>
                <a:cubicBezTo>
                  <a:pt x="1251873" y="295702"/>
                  <a:pt x="1912342" y="0"/>
                  <a:pt x="2641875" y="0"/>
                </a:cubicBezTo>
                <a:lnTo>
                  <a:pt x="5401587" y="0"/>
                </a:lnTo>
                <a:cubicBezTo>
                  <a:pt x="6860654" y="0"/>
                  <a:pt x="8043461" y="1182808"/>
                  <a:pt x="8043461" y="2641875"/>
                </a:cubicBezTo>
                <a:lnTo>
                  <a:pt x="8043461" y="5401586"/>
                </a:lnTo>
                <a:cubicBezTo>
                  <a:pt x="8043461" y="6860653"/>
                  <a:pt x="6860653" y="8043461"/>
                  <a:pt x="5401586" y="8043461"/>
                </a:cubicBezTo>
                <a:lnTo>
                  <a:pt x="2641875" y="8043461"/>
                </a:lnTo>
                <a:cubicBezTo>
                  <a:pt x="1182808" y="8043461"/>
                  <a:pt x="0" y="6860653"/>
                  <a:pt x="0" y="5401586"/>
                </a:cubicBezTo>
                <a:lnTo>
                  <a:pt x="0" y="2641875"/>
                </a:lnTo>
                <a:cubicBezTo>
                  <a:pt x="0" y="1912342"/>
                  <a:pt x="295702" y="1251873"/>
                  <a:pt x="773787" y="77378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905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18"/>
          <p:cNvSpPr/>
          <p:nvPr/>
        </p:nvSpPr>
        <p:spPr>
          <a:xfrm flipH="1" flipV="1">
            <a:off x="9003868" y="4002092"/>
            <a:ext cx="3199881" cy="2893743"/>
          </a:xfrm>
          <a:custGeom>
            <a:avLst/>
            <a:gdLst>
              <a:gd name="connsiteX0" fmla="*/ 0 w 3602516"/>
              <a:gd name="connsiteY0" fmla="*/ 0 h 3051672"/>
              <a:gd name="connsiteX1" fmla="*/ 3602516 w 3602516"/>
              <a:gd name="connsiteY1" fmla="*/ 0 h 3051672"/>
              <a:gd name="connsiteX2" fmla="*/ 3602516 w 3602516"/>
              <a:gd name="connsiteY2" fmla="*/ 3051672 h 3051672"/>
              <a:gd name="connsiteX3" fmla="*/ 0 w 3602516"/>
              <a:gd name="connsiteY3" fmla="*/ 3051672 h 3051672"/>
              <a:gd name="connsiteX4" fmla="*/ 0 w 3602516"/>
              <a:gd name="connsiteY4" fmla="*/ 0 h 3051672"/>
              <a:gd name="connsiteX0" fmla="*/ 0 w 3602516"/>
              <a:gd name="connsiteY0" fmla="*/ 0 h 3051672"/>
              <a:gd name="connsiteX1" fmla="*/ 3602516 w 3602516"/>
              <a:gd name="connsiteY1" fmla="*/ 0 h 3051672"/>
              <a:gd name="connsiteX2" fmla="*/ 3602516 w 3602516"/>
              <a:gd name="connsiteY2" fmla="*/ 3051672 h 3051672"/>
              <a:gd name="connsiteX3" fmla="*/ 0 w 3602516"/>
              <a:gd name="connsiteY3" fmla="*/ 3051672 h 3051672"/>
              <a:gd name="connsiteX4" fmla="*/ 0 w 3602516"/>
              <a:gd name="connsiteY4" fmla="*/ 2511846 h 3051672"/>
              <a:gd name="connsiteX5" fmla="*/ 0 w 3602516"/>
              <a:gd name="connsiteY5" fmla="*/ 0 h 3051672"/>
              <a:gd name="connsiteX0" fmla="*/ 0 w 3602516"/>
              <a:gd name="connsiteY0" fmla="*/ 0 h 3073706"/>
              <a:gd name="connsiteX1" fmla="*/ 3602516 w 3602516"/>
              <a:gd name="connsiteY1" fmla="*/ 0 h 3073706"/>
              <a:gd name="connsiteX2" fmla="*/ 3602516 w 3602516"/>
              <a:gd name="connsiteY2" fmla="*/ 3051672 h 3073706"/>
              <a:gd name="connsiteX3" fmla="*/ 1222873 w 3602516"/>
              <a:gd name="connsiteY3" fmla="*/ 3073706 h 3073706"/>
              <a:gd name="connsiteX4" fmla="*/ 0 w 3602516"/>
              <a:gd name="connsiteY4" fmla="*/ 2511846 h 3073706"/>
              <a:gd name="connsiteX5" fmla="*/ 0 w 3602516"/>
              <a:gd name="connsiteY5" fmla="*/ 0 h 3073706"/>
              <a:gd name="connsiteX0" fmla="*/ 0 w 3602516"/>
              <a:gd name="connsiteY0" fmla="*/ 0 h 3307491"/>
              <a:gd name="connsiteX1" fmla="*/ 3602516 w 3602516"/>
              <a:gd name="connsiteY1" fmla="*/ 0 h 3307491"/>
              <a:gd name="connsiteX2" fmla="*/ 3602516 w 3602516"/>
              <a:gd name="connsiteY2" fmla="*/ 3051672 h 3307491"/>
              <a:gd name="connsiteX3" fmla="*/ 1222873 w 3602516"/>
              <a:gd name="connsiteY3" fmla="*/ 3073706 h 3307491"/>
              <a:gd name="connsiteX4" fmla="*/ 0 w 3602516"/>
              <a:gd name="connsiteY4" fmla="*/ 2511846 h 3307491"/>
              <a:gd name="connsiteX5" fmla="*/ 0 w 3602516"/>
              <a:gd name="connsiteY5" fmla="*/ 0 h 3307491"/>
              <a:gd name="connsiteX0" fmla="*/ 0 w 3602516"/>
              <a:gd name="connsiteY0" fmla="*/ 0 h 3283093"/>
              <a:gd name="connsiteX1" fmla="*/ 3602516 w 3602516"/>
              <a:gd name="connsiteY1" fmla="*/ 0 h 3283093"/>
              <a:gd name="connsiteX2" fmla="*/ 3602516 w 3602516"/>
              <a:gd name="connsiteY2" fmla="*/ 3051672 h 3283093"/>
              <a:gd name="connsiteX3" fmla="*/ 1222873 w 3602516"/>
              <a:gd name="connsiteY3" fmla="*/ 3073706 h 3283093"/>
              <a:gd name="connsiteX4" fmla="*/ 0 w 3602516"/>
              <a:gd name="connsiteY4" fmla="*/ 2511846 h 3283093"/>
              <a:gd name="connsiteX5" fmla="*/ 0 w 3602516"/>
              <a:gd name="connsiteY5" fmla="*/ 0 h 3283093"/>
              <a:gd name="connsiteX0" fmla="*/ 0 w 3602516"/>
              <a:gd name="connsiteY0" fmla="*/ 0 h 3120379"/>
              <a:gd name="connsiteX1" fmla="*/ 3602516 w 3602516"/>
              <a:gd name="connsiteY1" fmla="*/ 0 h 3120379"/>
              <a:gd name="connsiteX2" fmla="*/ 3227942 w 3602516"/>
              <a:gd name="connsiteY2" fmla="*/ 1641513 h 3120379"/>
              <a:gd name="connsiteX3" fmla="*/ 1222873 w 3602516"/>
              <a:gd name="connsiteY3" fmla="*/ 3073706 h 3120379"/>
              <a:gd name="connsiteX4" fmla="*/ 0 w 3602516"/>
              <a:gd name="connsiteY4" fmla="*/ 2511846 h 3120379"/>
              <a:gd name="connsiteX5" fmla="*/ 0 w 3602516"/>
              <a:gd name="connsiteY5" fmla="*/ 0 h 3120379"/>
              <a:gd name="connsiteX0" fmla="*/ 0 w 3833955"/>
              <a:gd name="connsiteY0" fmla="*/ 0 h 3120379"/>
              <a:gd name="connsiteX1" fmla="*/ 3602516 w 3833955"/>
              <a:gd name="connsiteY1" fmla="*/ 0 h 3120379"/>
              <a:gd name="connsiteX2" fmla="*/ 3227942 w 3833955"/>
              <a:gd name="connsiteY2" fmla="*/ 1641513 h 3120379"/>
              <a:gd name="connsiteX3" fmla="*/ 1222873 w 3833955"/>
              <a:gd name="connsiteY3" fmla="*/ 3073706 h 3120379"/>
              <a:gd name="connsiteX4" fmla="*/ 0 w 3833955"/>
              <a:gd name="connsiteY4" fmla="*/ 2511846 h 3120379"/>
              <a:gd name="connsiteX5" fmla="*/ 0 w 3833955"/>
              <a:gd name="connsiteY5" fmla="*/ 0 h 3120379"/>
              <a:gd name="connsiteX0" fmla="*/ 0 w 3909580"/>
              <a:gd name="connsiteY0" fmla="*/ 0 h 3120379"/>
              <a:gd name="connsiteX1" fmla="*/ 3602516 w 3909580"/>
              <a:gd name="connsiteY1" fmla="*/ 0 h 3120379"/>
              <a:gd name="connsiteX2" fmla="*/ 3227942 w 3909580"/>
              <a:gd name="connsiteY2" fmla="*/ 1641513 h 3120379"/>
              <a:gd name="connsiteX3" fmla="*/ 1222873 w 3909580"/>
              <a:gd name="connsiteY3" fmla="*/ 3073706 h 3120379"/>
              <a:gd name="connsiteX4" fmla="*/ 0 w 3909580"/>
              <a:gd name="connsiteY4" fmla="*/ 2511846 h 3120379"/>
              <a:gd name="connsiteX5" fmla="*/ 0 w 3909580"/>
              <a:gd name="connsiteY5" fmla="*/ 0 h 3120379"/>
              <a:gd name="connsiteX0" fmla="*/ 0 w 3830732"/>
              <a:gd name="connsiteY0" fmla="*/ 0 h 3091551"/>
              <a:gd name="connsiteX1" fmla="*/ 3602516 w 3830732"/>
              <a:gd name="connsiteY1" fmla="*/ 0 h 3091551"/>
              <a:gd name="connsiteX2" fmla="*/ 3227942 w 3830732"/>
              <a:gd name="connsiteY2" fmla="*/ 1641513 h 3091551"/>
              <a:gd name="connsiteX3" fmla="*/ 1322024 w 3830732"/>
              <a:gd name="connsiteY3" fmla="*/ 3040656 h 3091551"/>
              <a:gd name="connsiteX4" fmla="*/ 0 w 3830732"/>
              <a:gd name="connsiteY4" fmla="*/ 2511846 h 3091551"/>
              <a:gd name="connsiteX5" fmla="*/ 0 w 3830732"/>
              <a:gd name="connsiteY5" fmla="*/ 0 h 3091551"/>
              <a:gd name="connsiteX0" fmla="*/ 0 w 3830732"/>
              <a:gd name="connsiteY0" fmla="*/ 0 h 3087039"/>
              <a:gd name="connsiteX1" fmla="*/ 3602516 w 3830732"/>
              <a:gd name="connsiteY1" fmla="*/ 0 h 3087039"/>
              <a:gd name="connsiteX2" fmla="*/ 3227942 w 3830732"/>
              <a:gd name="connsiteY2" fmla="*/ 1641513 h 3087039"/>
              <a:gd name="connsiteX3" fmla="*/ 1322024 w 3830732"/>
              <a:gd name="connsiteY3" fmla="*/ 3040656 h 3087039"/>
              <a:gd name="connsiteX4" fmla="*/ 0 w 3830732"/>
              <a:gd name="connsiteY4" fmla="*/ 2511846 h 3087039"/>
              <a:gd name="connsiteX5" fmla="*/ 0 w 3830732"/>
              <a:gd name="connsiteY5" fmla="*/ 0 h 3087039"/>
              <a:gd name="connsiteX0" fmla="*/ 0 w 3830732"/>
              <a:gd name="connsiteY0" fmla="*/ 0 h 3074453"/>
              <a:gd name="connsiteX1" fmla="*/ 3602516 w 3830732"/>
              <a:gd name="connsiteY1" fmla="*/ 0 h 3074453"/>
              <a:gd name="connsiteX2" fmla="*/ 3227942 w 3830732"/>
              <a:gd name="connsiteY2" fmla="*/ 1641513 h 3074453"/>
              <a:gd name="connsiteX3" fmla="*/ 1322024 w 3830732"/>
              <a:gd name="connsiteY3" fmla="*/ 3040656 h 3074453"/>
              <a:gd name="connsiteX4" fmla="*/ 0 w 3830732"/>
              <a:gd name="connsiteY4" fmla="*/ 2511846 h 3074453"/>
              <a:gd name="connsiteX5" fmla="*/ 0 w 3830732"/>
              <a:gd name="connsiteY5" fmla="*/ 0 h 3074453"/>
              <a:gd name="connsiteX0" fmla="*/ 0 w 3830732"/>
              <a:gd name="connsiteY0" fmla="*/ 0 h 3074453"/>
              <a:gd name="connsiteX1" fmla="*/ 3602516 w 3830732"/>
              <a:gd name="connsiteY1" fmla="*/ 0 h 3074453"/>
              <a:gd name="connsiteX2" fmla="*/ 3227942 w 3830732"/>
              <a:gd name="connsiteY2" fmla="*/ 1641513 h 3074453"/>
              <a:gd name="connsiteX3" fmla="*/ 1322024 w 3830732"/>
              <a:gd name="connsiteY3" fmla="*/ 3040656 h 3074453"/>
              <a:gd name="connsiteX4" fmla="*/ 0 w 3830732"/>
              <a:gd name="connsiteY4" fmla="*/ 2511846 h 3074453"/>
              <a:gd name="connsiteX5" fmla="*/ 0 w 3830732"/>
              <a:gd name="connsiteY5" fmla="*/ 0 h 3074453"/>
              <a:gd name="connsiteX0" fmla="*/ 0 w 3981446"/>
              <a:gd name="connsiteY0" fmla="*/ 0 h 3074453"/>
              <a:gd name="connsiteX1" fmla="*/ 3602516 w 3981446"/>
              <a:gd name="connsiteY1" fmla="*/ 0 h 3074453"/>
              <a:gd name="connsiteX2" fmla="*/ 3227942 w 3981446"/>
              <a:gd name="connsiteY2" fmla="*/ 1641513 h 3074453"/>
              <a:gd name="connsiteX3" fmla="*/ 1322024 w 3981446"/>
              <a:gd name="connsiteY3" fmla="*/ 3040656 h 3074453"/>
              <a:gd name="connsiteX4" fmla="*/ 0 w 3981446"/>
              <a:gd name="connsiteY4" fmla="*/ 2511846 h 3074453"/>
              <a:gd name="connsiteX5" fmla="*/ 0 w 3981446"/>
              <a:gd name="connsiteY5" fmla="*/ 0 h 3074453"/>
              <a:gd name="connsiteX0" fmla="*/ 0 w 4053696"/>
              <a:gd name="connsiteY0" fmla="*/ 0 h 3074453"/>
              <a:gd name="connsiteX1" fmla="*/ 3602516 w 4053696"/>
              <a:gd name="connsiteY1" fmla="*/ 0 h 3074453"/>
              <a:gd name="connsiteX2" fmla="*/ 3227942 w 4053696"/>
              <a:gd name="connsiteY2" fmla="*/ 1641513 h 3074453"/>
              <a:gd name="connsiteX3" fmla="*/ 1322024 w 4053696"/>
              <a:gd name="connsiteY3" fmla="*/ 3040656 h 3074453"/>
              <a:gd name="connsiteX4" fmla="*/ 0 w 4053696"/>
              <a:gd name="connsiteY4" fmla="*/ 2511846 h 3074453"/>
              <a:gd name="connsiteX5" fmla="*/ 0 w 4053696"/>
              <a:gd name="connsiteY5" fmla="*/ 0 h 3074453"/>
              <a:gd name="connsiteX0" fmla="*/ 0 w 3920314"/>
              <a:gd name="connsiteY0" fmla="*/ 0 h 3074453"/>
              <a:gd name="connsiteX1" fmla="*/ 3602516 w 3920314"/>
              <a:gd name="connsiteY1" fmla="*/ 0 h 3074453"/>
              <a:gd name="connsiteX2" fmla="*/ 3227942 w 3920314"/>
              <a:gd name="connsiteY2" fmla="*/ 1641513 h 3074453"/>
              <a:gd name="connsiteX3" fmla="*/ 1322024 w 3920314"/>
              <a:gd name="connsiteY3" fmla="*/ 3040656 h 3074453"/>
              <a:gd name="connsiteX4" fmla="*/ 0 w 3920314"/>
              <a:gd name="connsiteY4" fmla="*/ 2511846 h 3074453"/>
              <a:gd name="connsiteX5" fmla="*/ 0 w 3920314"/>
              <a:gd name="connsiteY5" fmla="*/ 0 h 3074453"/>
              <a:gd name="connsiteX0" fmla="*/ 0 w 3901764"/>
              <a:gd name="connsiteY0" fmla="*/ 0 h 3074453"/>
              <a:gd name="connsiteX1" fmla="*/ 3602516 w 3901764"/>
              <a:gd name="connsiteY1" fmla="*/ 0 h 3074453"/>
              <a:gd name="connsiteX2" fmla="*/ 3227942 w 3901764"/>
              <a:gd name="connsiteY2" fmla="*/ 1641513 h 3074453"/>
              <a:gd name="connsiteX3" fmla="*/ 1322024 w 3901764"/>
              <a:gd name="connsiteY3" fmla="*/ 3040656 h 3074453"/>
              <a:gd name="connsiteX4" fmla="*/ 0 w 3901764"/>
              <a:gd name="connsiteY4" fmla="*/ 2511846 h 3074453"/>
              <a:gd name="connsiteX5" fmla="*/ 0 w 3901764"/>
              <a:gd name="connsiteY5" fmla="*/ 0 h 3074453"/>
              <a:gd name="connsiteX0" fmla="*/ 0 w 3620959"/>
              <a:gd name="connsiteY0" fmla="*/ 0 h 3059638"/>
              <a:gd name="connsiteX1" fmla="*/ 3602516 w 3620959"/>
              <a:gd name="connsiteY1" fmla="*/ 0 h 3059638"/>
              <a:gd name="connsiteX2" fmla="*/ 2104221 w 3620959"/>
              <a:gd name="connsiteY2" fmla="*/ 1972019 h 3059638"/>
              <a:gd name="connsiteX3" fmla="*/ 1322024 w 3620959"/>
              <a:gd name="connsiteY3" fmla="*/ 3040656 h 3059638"/>
              <a:gd name="connsiteX4" fmla="*/ 0 w 3620959"/>
              <a:gd name="connsiteY4" fmla="*/ 2511846 h 3059638"/>
              <a:gd name="connsiteX5" fmla="*/ 0 w 3620959"/>
              <a:gd name="connsiteY5" fmla="*/ 0 h 3059638"/>
              <a:gd name="connsiteX0" fmla="*/ 0 w 3663778"/>
              <a:gd name="connsiteY0" fmla="*/ 0 h 3060801"/>
              <a:gd name="connsiteX1" fmla="*/ 3602516 w 3663778"/>
              <a:gd name="connsiteY1" fmla="*/ 0 h 3060801"/>
              <a:gd name="connsiteX2" fmla="*/ 2622014 w 3663778"/>
              <a:gd name="connsiteY2" fmla="*/ 1949985 h 3060801"/>
              <a:gd name="connsiteX3" fmla="*/ 1322024 w 3663778"/>
              <a:gd name="connsiteY3" fmla="*/ 3040656 h 3060801"/>
              <a:gd name="connsiteX4" fmla="*/ 0 w 3663778"/>
              <a:gd name="connsiteY4" fmla="*/ 2511846 h 3060801"/>
              <a:gd name="connsiteX5" fmla="*/ 0 w 3663778"/>
              <a:gd name="connsiteY5" fmla="*/ 0 h 3060801"/>
              <a:gd name="connsiteX0" fmla="*/ 0 w 3636181"/>
              <a:gd name="connsiteY0" fmla="*/ 0 h 3060801"/>
              <a:gd name="connsiteX1" fmla="*/ 3602516 w 3636181"/>
              <a:gd name="connsiteY1" fmla="*/ 0 h 3060801"/>
              <a:gd name="connsiteX2" fmla="*/ 2622014 w 3636181"/>
              <a:gd name="connsiteY2" fmla="*/ 1949985 h 3060801"/>
              <a:gd name="connsiteX3" fmla="*/ 1322024 w 3636181"/>
              <a:gd name="connsiteY3" fmla="*/ 3040656 h 3060801"/>
              <a:gd name="connsiteX4" fmla="*/ 0 w 3636181"/>
              <a:gd name="connsiteY4" fmla="*/ 2511846 h 3060801"/>
              <a:gd name="connsiteX5" fmla="*/ 0 w 3636181"/>
              <a:gd name="connsiteY5" fmla="*/ 0 h 3060801"/>
              <a:gd name="connsiteX0" fmla="*/ 0 w 3474740"/>
              <a:gd name="connsiteY0" fmla="*/ 0 h 3060801"/>
              <a:gd name="connsiteX1" fmla="*/ 3459297 w 3474740"/>
              <a:gd name="connsiteY1" fmla="*/ 11017 h 3060801"/>
              <a:gd name="connsiteX2" fmla="*/ 2622014 w 3474740"/>
              <a:gd name="connsiteY2" fmla="*/ 1949985 h 3060801"/>
              <a:gd name="connsiteX3" fmla="*/ 1322024 w 3474740"/>
              <a:gd name="connsiteY3" fmla="*/ 3040656 h 3060801"/>
              <a:gd name="connsiteX4" fmla="*/ 0 w 3474740"/>
              <a:gd name="connsiteY4" fmla="*/ 2511846 h 3060801"/>
              <a:gd name="connsiteX5" fmla="*/ 0 w 3474740"/>
              <a:gd name="connsiteY5" fmla="*/ 0 h 3060801"/>
              <a:gd name="connsiteX0" fmla="*/ 0 w 3545824"/>
              <a:gd name="connsiteY0" fmla="*/ 0 h 3060801"/>
              <a:gd name="connsiteX1" fmla="*/ 3459297 w 3545824"/>
              <a:gd name="connsiteY1" fmla="*/ 11017 h 3060801"/>
              <a:gd name="connsiteX2" fmla="*/ 2622014 w 3545824"/>
              <a:gd name="connsiteY2" fmla="*/ 1949985 h 3060801"/>
              <a:gd name="connsiteX3" fmla="*/ 1322024 w 3545824"/>
              <a:gd name="connsiteY3" fmla="*/ 3040656 h 3060801"/>
              <a:gd name="connsiteX4" fmla="*/ 0 w 3545824"/>
              <a:gd name="connsiteY4" fmla="*/ 2511846 h 3060801"/>
              <a:gd name="connsiteX5" fmla="*/ 0 w 3545824"/>
              <a:gd name="connsiteY5" fmla="*/ 0 h 3060801"/>
              <a:gd name="connsiteX0" fmla="*/ 0 w 3545824"/>
              <a:gd name="connsiteY0" fmla="*/ 0 h 3091988"/>
              <a:gd name="connsiteX1" fmla="*/ 3459297 w 3545824"/>
              <a:gd name="connsiteY1" fmla="*/ 11017 h 3091988"/>
              <a:gd name="connsiteX2" fmla="*/ 2622014 w 3545824"/>
              <a:gd name="connsiteY2" fmla="*/ 1949985 h 3091988"/>
              <a:gd name="connsiteX3" fmla="*/ 1322024 w 3545824"/>
              <a:gd name="connsiteY3" fmla="*/ 3040656 h 3091988"/>
              <a:gd name="connsiteX4" fmla="*/ 0 w 3545824"/>
              <a:gd name="connsiteY4" fmla="*/ 2511846 h 3091988"/>
              <a:gd name="connsiteX5" fmla="*/ 0 w 3545824"/>
              <a:gd name="connsiteY5" fmla="*/ 0 h 3091988"/>
              <a:gd name="connsiteX0" fmla="*/ 0 w 3474484"/>
              <a:gd name="connsiteY0" fmla="*/ 0 h 3060709"/>
              <a:gd name="connsiteX1" fmla="*/ 3459297 w 3474484"/>
              <a:gd name="connsiteY1" fmla="*/ 11017 h 3060709"/>
              <a:gd name="connsiteX2" fmla="*/ 2622014 w 3474484"/>
              <a:gd name="connsiteY2" fmla="*/ 1949985 h 3060709"/>
              <a:gd name="connsiteX3" fmla="*/ 1395454 w 3474484"/>
              <a:gd name="connsiteY3" fmla="*/ 3005698 h 3060709"/>
              <a:gd name="connsiteX4" fmla="*/ 0 w 3474484"/>
              <a:gd name="connsiteY4" fmla="*/ 2511846 h 3060709"/>
              <a:gd name="connsiteX5" fmla="*/ 0 w 3474484"/>
              <a:gd name="connsiteY5" fmla="*/ 0 h 3060709"/>
              <a:gd name="connsiteX0" fmla="*/ 0 w 3485931"/>
              <a:gd name="connsiteY0" fmla="*/ 0 h 3060709"/>
              <a:gd name="connsiteX1" fmla="*/ 3459297 w 3485931"/>
              <a:gd name="connsiteY1" fmla="*/ 11017 h 3060709"/>
              <a:gd name="connsiteX2" fmla="*/ 2622014 w 3485931"/>
              <a:gd name="connsiteY2" fmla="*/ 1949985 h 3060709"/>
              <a:gd name="connsiteX3" fmla="*/ 1395454 w 3485931"/>
              <a:gd name="connsiteY3" fmla="*/ 3005698 h 3060709"/>
              <a:gd name="connsiteX4" fmla="*/ 0 w 3485931"/>
              <a:gd name="connsiteY4" fmla="*/ 2511846 h 3060709"/>
              <a:gd name="connsiteX5" fmla="*/ 0 w 3485931"/>
              <a:gd name="connsiteY5" fmla="*/ 0 h 3060709"/>
              <a:gd name="connsiteX0" fmla="*/ 0 w 3306949"/>
              <a:gd name="connsiteY0" fmla="*/ 0 h 3060709"/>
              <a:gd name="connsiteX1" fmla="*/ 3287961 w 3306949"/>
              <a:gd name="connsiteY1" fmla="*/ 22670 h 3060709"/>
              <a:gd name="connsiteX2" fmla="*/ 2622014 w 3306949"/>
              <a:gd name="connsiteY2" fmla="*/ 1949985 h 3060709"/>
              <a:gd name="connsiteX3" fmla="*/ 1395454 w 3306949"/>
              <a:gd name="connsiteY3" fmla="*/ 3005698 h 3060709"/>
              <a:gd name="connsiteX4" fmla="*/ 0 w 3306949"/>
              <a:gd name="connsiteY4" fmla="*/ 2511846 h 3060709"/>
              <a:gd name="connsiteX5" fmla="*/ 0 w 3306949"/>
              <a:gd name="connsiteY5" fmla="*/ 0 h 3060709"/>
              <a:gd name="connsiteX0" fmla="*/ 0 w 3516473"/>
              <a:gd name="connsiteY0" fmla="*/ 0 h 3060709"/>
              <a:gd name="connsiteX1" fmla="*/ 3287961 w 3516473"/>
              <a:gd name="connsiteY1" fmla="*/ 22670 h 3060709"/>
              <a:gd name="connsiteX2" fmla="*/ 2622014 w 3516473"/>
              <a:gd name="connsiteY2" fmla="*/ 1949985 h 3060709"/>
              <a:gd name="connsiteX3" fmla="*/ 1395454 w 3516473"/>
              <a:gd name="connsiteY3" fmla="*/ 3005698 h 3060709"/>
              <a:gd name="connsiteX4" fmla="*/ 0 w 3516473"/>
              <a:gd name="connsiteY4" fmla="*/ 2511846 h 3060709"/>
              <a:gd name="connsiteX5" fmla="*/ 0 w 3516473"/>
              <a:gd name="connsiteY5" fmla="*/ 0 h 3060709"/>
              <a:gd name="connsiteX0" fmla="*/ 0 w 3550580"/>
              <a:gd name="connsiteY0" fmla="*/ 0 h 3060709"/>
              <a:gd name="connsiteX1" fmla="*/ 3287961 w 3550580"/>
              <a:gd name="connsiteY1" fmla="*/ 22670 h 3060709"/>
              <a:gd name="connsiteX2" fmla="*/ 2622014 w 3550580"/>
              <a:gd name="connsiteY2" fmla="*/ 1949985 h 3060709"/>
              <a:gd name="connsiteX3" fmla="*/ 1395454 w 3550580"/>
              <a:gd name="connsiteY3" fmla="*/ 3005698 h 3060709"/>
              <a:gd name="connsiteX4" fmla="*/ 0 w 3550580"/>
              <a:gd name="connsiteY4" fmla="*/ 2511846 h 3060709"/>
              <a:gd name="connsiteX5" fmla="*/ 0 w 3550580"/>
              <a:gd name="connsiteY5" fmla="*/ 0 h 3060709"/>
              <a:gd name="connsiteX0" fmla="*/ 0 w 3554630"/>
              <a:gd name="connsiteY0" fmla="*/ 0 h 3060709"/>
              <a:gd name="connsiteX1" fmla="*/ 3287961 w 3554630"/>
              <a:gd name="connsiteY1" fmla="*/ 22670 h 3060709"/>
              <a:gd name="connsiteX2" fmla="*/ 2622014 w 3554630"/>
              <a:gd name="connsiteY2" fmla="*/ 1949985 h 3060709"/>
              <a:gd name="connsiteX3" fmla="*/ 1395454 w 3554630"/>
              <a:gd name="connsiteY3" fmla="*/ 3005698 h 3060709"/>
              <a:gd name="connsiteX4" fmla="*/ 0 w 3554630"/>
              <a:gd name="connsiteY4" fmla="*/ 2511846 h 3060709"/>
              <a:gd name="connsiteX5" fmla="*/ 0 w 3554630"/>
              <a:gd name="connsiteY5" fmla="*/ 0 h 306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4630" h="3060709">
                <a:moveTo>
                  <a:pt x="0" y="0"/>
                </a:moveTo>
                <a:lnTo>
                  <a:pt x="3287961" y="22670"/>
                </a:lnTo>
                <a:cubicBezTo>
                  <a:pt x="3970269" y="952609"/>
                  <a:pt x="3194434" y="1767432"/>
                  <a:pt x="2622014" y="1949985"/>
                </a:cubicBezTo>
                <a:cubicBezTo>
                  <a:pt x="2049594" y="2132538"/>
                  <a:pt x="1909574" y="2823920"/>
                  <a:pt x="1395454" y="3005698"/>
                </a:cubicBezTo>
                <a:cubicBezTo>
                  <a:pt x="881334" y="3187476"/>
                  <a:pt x="71609" y="2891928"/>
                  <a:pt x="0" y="2511846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302" r="-120742"/>
            </a:stretch>
          </a:blipFill>
          <a:ln>
            <a:noFill/>
          </a:ln>
          <a:effectLst>
            <a:innerShdw blurRad="673100">
              <a:srgbClr val="00C4F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4947294" y="1112579"/>
            <a:ext cx="220284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3800" b="1" dirty="0">
                <a:gradFill>
                  <a:gsLst>
                    <a:gs pos="27000">
                      <a:srgbClr val="008BC5"/>
                    </a:gs>
                    <a:gs pos="100000">
                      <a:srgbClr val="1130A1"/>
                    </a:gs>
                  </a:gsLst>
                  <a:lin ang="27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01</a:t>
            </a:r>
            <a:endParaRPr lang="zh-CN" altLang="en-US" sz="13800" b="1" dirty="0">
              <a:gradFill>
                <a:gsLst>
                  <a:gs pos="27000">
                    <a:srgbClr val="008BC5"/>
                  </a:gs>
                  <a:gs pos="100000">
                    <a:srgbClr val="1130A1"/>
                  </a:gs>
                </a:gsLst>
                <a:lin ang="27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979771" y="3295571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主视觉</a:t>
            </a: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72" b="15067"/>
          <a:stretch/>
        </p:blipFill>
        <p:spPr>
          <a:xfrm>
            <a:off x="0" y="22671"/>
            <a:ext cx="3337901" cy="2459272"/>
          </a:xfrm>
          <a:prstGeom prst="rect">
            <a:avLst/>
          </a:prstGeom>
          <a:effectLst>
            <a:outerShdw blurRad="190500" dist="63500" dir="10800000" algn="r" rotWithShape="0">
              <a:prstClr val="black">
                <a:alpha val="15000"/>
              </a:prstClr>
            </a:outerShdw>
          </a:effectLst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3" t="15582" r="-181" b="-515"/>
          <a:stretch/>
        </p:blipFill>
        <p:spPr>
          <a:xfrm>
            <a:off x="8914586" y="4455887"/>
            <a:ext cx="3315495" cy="2442764"/>
          </a:xfrm>
          <a:prstGeom prst="rect">
            <a:avLst/>
          </a:prstGeom>
          <a:effectLst>
            <a:outerShdw blurRad="190500" dist="63500" dir="10800000" algn="r" rotWithShape="0">
              <a:prstClr val="black">
                <a:alpha val="15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9611">
            <a:off x="8413575" y="4459998"/>
            <a:ext cx="4622124" cy="2645657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41455">
            <a:off x="-700729" y="-215991"/>
            <a:ext cx="4808176" cy="2752151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6794501" y="2768086"/>
            <a:ext cx="762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 b="1" dirty="0">
                <a:gradFill>
                  <a:gsLst>
                    <a:gs pos="27000">
                      <a:srgbClr val="008BC5"/>
                    </a:gs>
                    <a:gs pos="100000">
                      <a:srgbClr val="1130A1"/>
                    </a:gs>
                  </a:gsLst>
                  <a:lin ang="27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PART</a:t>
            </a:r>
            <a:endParaRPr lang="zh-CN" altLang="en-US" sz="1600" b="1" dirty="0">
              <a:gradFill>
                <a:gsLst>
                  <a:gs pos="27000">
                    <a:srgbClr val="008BC5"/>
                  </a:gs>
                  <a:gs pos="100000">
                    <a:srgbClr val="1130A1"/>
                  </a:gs>
                </a:gsLst>
                <a:lin ang="27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127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3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7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17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1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 tmFilter="0,0; .5, 1; 1, 1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1" grpId="0" animBg="1"/>
          <p:bldP spid="22" grpId="0" animBg="1"/>
          <p:bldP spid="25" grpId="0" animBg="1"/>
          <p:bldP spid="27" grpId="0" animBg="1"/>
          <p:bldP spid="29" grpId="0"/>
          <p:bldP spid="33" grpId="0"/>
          <p:bldP spid="6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3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7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17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1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 tmFilter="0,0; .5, 1; 1, 1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8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8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8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1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8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8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" presetClass="entr" presetSubtype="8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22" presetClass="entr" presetSubtype="8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5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1" grpId="0" animBg="1"/>
          <p:bldP spid="22" grpId="0" animBg="1"/>
          <p:bldP spid="25" grpId="0" animBg="1"/>
          <p:bldP spid="27" grpId="0" animBg="1"/>
          <p:bldP spid="29" grpId="0"/>
          <p:bldP spid="33" grpId="0"/>
          <p:bldP spid="49" grpId="0"/>
          <p:bldP spid="54" grpId="0"/>
          <p:bldP spid="55" grpId="0"/>
          <p:bldP spid="56" grpId="0"/>
          <p:bldP spid="57" grpId="0" animBg="1"/>
          <p:bldP spid="58" grpId="0" animBg="1"/>
          <p:bldP spid="59" grpId="0" animBg="1"/>
          <p:bldP spid="62" grpId="0"/>
          <p:bldP spid="63" grpId="0" animBg="1"/>
          <p:bldP spid="65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0A4B004C-802E-415C-B9E3-776507F97BEF}"/>
              </a:ext>
            </a:extLst>
          </p:cNvPr>
          <p:cNvSpPr txBox="1"/>
          <p:nvPr/>
        </p:nvSpPr>
        <p:spPr>
          <a:xfrm>
            <a:off x="740657" y="586756"/>
            <a:ext cx="3568085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揭牌环节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14:30-14:40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（拟定）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合照留影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7CED62F-2176-4003-BCA1-F1B4E21F3F7F}"/>
              </a:ext>
            </a:extLst>
          </p:cNvPr>
          <p:cNvSpPr txBox="1"/>
          <p:nvPr/>
        </p:nvSpPr>
        <p:spPr>
          <a:xfrm>
            <a:off x="9255413" y="2726372"/>
            <a:ext cx="2685754" cy="1998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、揭牌仪式结束后，所有领导台上留步，合照留影。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、领导台下就坐，工作人员搬移揭牌台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、揭牌时长：预计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2min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以内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31629BC-30CA-F546-A537-8200E81F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57" y="1461163"/>
            <a:ext cx="8334595" cy="468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3"/>
          <p:cNvSpPr/>
          <p:nvPr/>
        </p:nvSpPr>
        <p:spPr>
          <a:xfrm>
            <a:off x="8846043" y="1"/>
            <a:ext cx="3345957" cy="1774093"/>
          </a:xfrm>
          <a:custGeom>
            <a:avLst/>
            <a:gdLst>
              <a:gd name="connsiteX0" fmla="*/ 0 w 3913414"/>
              <a:gd name="connsiteY0" fmla="*/ 0 h 1226967"/>
              <a:gd name="connsiteX1" fmla="*/ 3913414 w 3913414"/>
              <a:gd name="connsiteY1" fmla="*/ 0 h 1226967"/>
              <a:gd name="connsiteX2" fmla="*/ 3913414 w 3913414"/>
              <a:gd name="connsiteY2" fmla="*/ 1226967 h 1226967"/>
              <a:gd name="connsiteX3" fmla="*/ 0 w 3913414"/>
              <a:gd name="connsiteY3" fmla="*/ 1226967 h 1226967"/>
              <a:gd name="connsiteX4" fmla="*/ 0 w 3913414"/>
              <a:gd name="connsiteY4" fmla="*/ 0 h 1226967"/>
              <a:gd name="connsiteX0" fmla="*/ 0 w 3913414"/>
              <a:gd name="connsiteY0" fmla="*/ 0 h 2108710"/>
              <a:gd name="connsiteX1" fmla="*/ 3913414 w 3913414"/>
              <a:gd name="connsiteY1" fmla="*/ 0 h 2108710"/>
              <a:gd name="connsiteX2" fmla="*/ 3913414 w 3913414"/>
              <a:gd name="connsiteY2" fmla="*/ 1226967 h 2108710"/>
              <a:gd name="connsiteX3" fmla="*/ 1338943 w 3913414"/>
              <a:gd name="connsiteY3" fmla="*/ 2108710 h 2108710"/>
              <a:gd name="connsiteX4" fmla="*/ 0 w 3913414"/>
              <a:gd name="connsiteY4" fmla="*/ 0 h 2108710"/>
              <a:gd name="connsiteX0" fmla="*/ 95656 w 4009070"/>
              <a:gd name="connsiteY0" fmla="*/ 0 h 2144039"/>
              <a:gd name="connsiteX1" fmla="*/ 4009070 w 4009070"/>
              <a:gd name="connsiteY1" fmla="*/ 0 h 2144039"/>
              <a:gd name="connsiteX2" fmla="*/ 4009070 w 4009070"/>
              <a:gd name="connsiteY2" fmla="*/ 1226967 h 2144039"/>
              <a:gd name="connsiteX3" fmla="*/ 1434599 w 4009070"/>
              <a:gd name="connsiteY3" fmla="*/ 2108710 h 2144039"/>
              <a:gd name="connsiteX4" fmla="*/ 95656 w 4009070"/>
              <a:gd name="connsiteY4" fmla="*/ 0 h 2144039"/>
              <a:gd name="connsiteX0" fmla="*/ 99754 w 4013168"/>
              <a:gd name="connsiteY0" fmla="*/ 0 h 2108735"/>
              <a:gd name="connsiteX1" fmla="*/ 4013168 w 4013168"/>
              <a:gd name="connsiteY1" fmla="*/ 0 h 2108735"/>
              <a:gd name="connsiteX2" fmla="*/ 4013168 w 4013168"/>
              <a:gd name="connsiteY2" fmla="*/ 1226967 h 2108735"/>
              <a:gd name="connsiteX3" fmla="*/ 1438697 w 4013168"/>
              <a:gd name="connsiteY3" fmla="*/ 2108710 h 2108735"/>
              <a:gd name="connsiteX4" fmla="*/ 99754 w 4013168"/>
              <a:gd name="connsiteY4" fmla="*/ 0 h 2108735"/>
              <a:gd name="connsiteX0" fmla="*/ 93719 w 4007133"/>
              <a:gd name="connsiteY0" fmla="*/ 0 h 2120568"/>
              <a:gd name="connsiteX1" fmla="*/ 4007133 w 4007133"/>
              <a:gd name="connsiteY1" fmla="*/ 0 h 2120568"/>
              <a:gd name="connsiteX2" fmla="*/ 4007133 w 4007133"/>
              <a:gd name="connsiteY2" fmla="*/ 1226967 h 2120568"/>
              <a:gd name="connsiteX3" fmla="*/ 1432662 w 4007133"/>
              <a:gd name="connsiteY3" fmla="*/ 2108710 h 2120568"/>
              <a:gd name="connsiteX4" fmla="*/ 93719 w 4007133"/>
              <a:gd name="connsiteY4" fmla="*/ 0 h 2120568"/>
              <a:gd name="connsiteX0" fmla="*/ 67969 w 3981383"/>
              <a:gd name="connsiteY0" fmla="*/ 0 h 2120568"/>
              <a:gd name="connsiteX1" fmla="*/ 3981383 w 3981383"/>
              <a:gd name="connsiteY1" fmla="*/ 0 h 2120568"/>
              <a:gd name="connsiteX2" fmla="*/ 3981383 w 3981383"/>
              <a:gd name="connsiteY2" fmla="*/ 1226967 h 2120568"/>
              <a:gd name="connsiteX3" fmla="*/ 1406912 w 3981383"/>
              <a:gd name="connsiteY3" fmla="*/ 2108710 h 2120568"/>
              <a:gd name="connsiteX4" fmla="*/ 67969 w 3981383"/>
              <a:gd name="connsiteY4" fmla="*/ 0 h 2120568"/>
              <a:gd name="connsiteX0" fmla="*/ 73775 w 3987189"/>
              <a:gd name="connsiteY0" fmla="*/ 0 h 2109518"/>
              <a:gd name="connsiteX1" fmla="*/ 3987189 w 3987189"/>
              <a:gd name="connsiteY1" fmla="*/ 0 h 2109518"/>
              <a:gd name="connsiteX2" fmla="*/ 3987189 w 3987189"/>
              <a:gd name="connsiteY2" fmla="*/ 1226967 h 2109518"/>
              <a:gd name="connsiteX3" fmla="*/ 1412718 w 3987189"/>
              <a:gd name="connsiteY3" fmla="*/ 2108710 h 2109518"/>
              <a:gd name="connsiteX4" fmla="*/ 73775 w 3987189"/>
              <a:gd name="connsiteY4" fmla="*/ 0 h 2109518"/>
              <a:gd name="connsiteX0" fmla="*/ 92245 w 4005659"/>
              <a:gd name="connsiteY0" fmla="*/ 0 h 2123880"/>
              <a:gd name="connsiteX1" fmla="*/ 4005659 w 4005659"/>
              <a:gd name="connsiteY1" fmla="*/ 0 h 2123880"/>
              <a:gd name="connsiteX2" fmla="*/ 4005659 w 4005659"/>
              <a:gd name="connsiteY2" fmla="*/ 1226967 h 2123880"/>
              <a:gd name="connsiteX3" fmla="*/ 1431188 w 4005659"/>
              <a:gd name="connsiteY3" fmla="*/ 2108710 h 2123880"/>
              <a:gd name="connsiteX4" fmla="*/ 92245 w 4005659"/>
              <a:gd name="connsiteY4" fmla="*/ 0 h 212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5659" h="2123880">
                <a:moveTo>
                  <a:pt x="92245" y="0"/>
                </a:moveTo>
                <a:lnTo>
                  <a:pt x="4005659" y="0"/>
                </a:lnTo>
                <a:lnTo>
                  <a:pt x="4005659" y="1226967"/>
                </a:lnTo>
                <a:cubicBezTo>
                  <a:pt x="3576581" y="1578419"/>
                  <a:pt x="2442653" y="2231561"/>
                  <a:pt x="1431188" y="2108710"/>
                </a:cubicBezTo>
                <a:cubicBezTo>
                  <a:pt x="419723" y="1985859"/>
                  <a:pt x="-255192" y="922952"/>
                  <a:pt x="92245" y="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4"/>
          <p:cNvSpPr/>
          <p:nvPr/>
        </p:nvSpPr>
        <p:spPr>
          <a:xfrm>
            <a:off x="50721" y="5234245"/>
            <a:ext cx="4416573" cy="1661591"/>
          </a:xfrm>
          <a:custGeom>
            <a:avLst/>
            <a:gdLst>
              <a:gd name="connsiteX0" fmla="*/ 0 w 5078185"/>
              <a:gd name="connsiteY0" fmla="*/ 0 h 1703349"/>
              <a:gd name="connsiteX1" fmla="*/ 5078185 w 5078185"/>
              <a:gd name="connsiteY1" fmla="*/ 0 h 1703349"/>
              <a:gd name="connsiteX2" fmla="*/ 5078185 w 5078185"/>
              <a:gd name="connsiteY2" fmla="*/ 1703349 h 1703349"/>
              <a:gd name="connsiteX3" fmla="*/ 0 w 5078185"/>
              <a:gd name="connsiteY3" fmla="*/ 1703349 h 1703349"/>
              <a:gd name="connsiteX4" fmla="*/ 0 w 5078185"/>
              <a:gd name="connsiteY4" fmla="*/ 0 h 1703349"/>
              <a:gd name="connsiteX0" fmla="*/ 1159329 w 5078185"/>
              <a:gd name="connsiteY0" fmla="*/ 898072 h 1703349"/>
              <a:gd name="connsiteX1" fmla="*/ 5078185 w 5078185"/>
              <a:gd name="connsiteY1" fmla="*/ 0 h 1703349"/>
              <a:gd name="connsiteX2" fmla="*/ 5078185 w 5078185"/>
              <a:gd name="connsiteY2" fmla="*/ 1703349 h 1703349"/>
              <a:gd name="connsiteX3" fmla="*/ 0 w 5078185"/>
              <a:gd name="connsiteY3" fmla="*/ 1703349 h 1703349"/>
              <a:gd name="connsiteX4" fmla="*/ 1159329 w 5078185"/>
              <a:gd name="connsiteY4" fmla="*/ 898072 h 1703349"/>
              <a:gd name="connsiteX0" fmla="*/ 979714 w 5078185"/>
              <a:gd name="connsiteY0" fmla="*/ 0 h 1784991"/>
              <a:gd name="connsiteX1" fmla="*/ 5078185 w 5078185"/>
              <a:gd name="connsiteY1" fmla="*/ 81642 h 1784991"/>
              <a:gd name="connsiteX2" fmla="*/ 5078185 w 5078185"/>
              <a:gd name="connsiteY2" fmla="*/ 1784991 h 1784991"/>
              <a:gd name="connsiteX3" fmla="*/ 0 w 5078185"/>
              <a:gd name="connsiteY3" fmla="*/ 1784991 h 1784991"/>
              <a:gd name="connsiteX4" fmla="*/ 979714 w 5078185"/>
              <a:gd name="connsiteY4" fmla="*/ 0 h 1784991"/>
              <a:gd name="connsiteX0" fmla="*/ 1234249 w 5332720"/>
              <a:gd name="connsiteY0" fmla="*/ 180780 h 1965771"/>
              <a:gd name="connsiteX1" fmla="*/ 5332720 w 5332720"/>
              <a:gd name="connsiteY1" fmla="*/ 262422 h 1965771"/>
              <a:gd name="connsiteX2" fmla="*/ 5332720 w 5332720"/>
              <a:gd name="connsiteY2" fmla="*/ 1965771 h 1965771"/>
              <a:gd name="connsiteX3" fmla="*/ 254535 w 5332720"/>
              <a:gd name="connsiteY3" fmla="*/ 1965771 h 1965771"/>
              <a:gd name="connsiteX4" fmla="*/ 1234249 w 5332720"/>
              <a:gd name="connsiteY4" fmla="*/ 180780 h 1965771"/>
              <a:gd name="connsiteX0" fmla="*/ 1201352 w 5299823"/>
              <a:gd name="connsiteY0" fmla="*/ 23282 h 1808273"/>
              <a:gd name="connsiteX1" fmla="*/ 3846580 w 5299823"/>
              <a:gd name="connsiteY1" fmla="*/ 856038 h 1808273"/>
              <a:gd name="connsiteX2" fmla="*/ 5299823 w 5299823"/>
              <a:gd name="connsiteY2" fmla="*/ 1808273 h 1808273"/>
              <a:gd name="connsiteX3" fmla="*/ 221638 w 5299823"/>
              <a:gd name="connsiteY3" fmla="*/ 1808273 h 1808273"/>
              <a:gd name="connsiteX4" fmla="*/ 1201352 w 5299823"/>
              <a:gd name="connsiteY4" fmla="*/ 23282 h 1808273"/>
              <a:gd name="connsiteX0" fmla="*/ 1201352 w 5299823"/>
              <a:gd name="connsiteY0" fmla="*/ 23835 h 1808826"/>
              <a:gd name="connsiteX1" fmla="*/ 3846580 w 5299823"/>
              <a:gd name="connsiteY1" fmla="*/ 856591 h 1808826"/>
              <a:gd name="connsiteX2" fmla="*/ 5299823 w 5299823"/>
              <a:gd name="connsiteY2" fmla="*/ 1808826 h 1808826"/>
              <a:gd name="connsiteX3" fmla="*/ 221638 w 5299823"/>
              <a:gd name="connsiteY3" fmla="*/ 1808826 h 1808826"/>
              <a:gd name="connsiteX4" fmla="*/ 1201352 w 5299823"/>
              <a:gd name="connsiteY4" fmla="*/ 23835 h 1808826"/>
              <a:gd name="connsiteX0" fmla="*/ 1192096 w 5290567"/>
              <a:gd name="connsiteY0" fmla="*/ 68197 h 1853188"/>
              <a:gd name="connsiteX1" fmla="*/ 3363796 w 5290567"/>
              <a:gd name="connsiteY1" fmla="*/ 525395 h 1853188"/>
              <a:gd name="connsiteX2" fmla="*/ 5290567 w 5290567"/>
              <a:gd name="connsiteY2" fmla="*/ 1853188 h 1853188"/>
              <a:gd name="connsiteX3" fmla="*/ 212382 w 5290567"/>
              <a:gd name="connsiteY3" fmla="*/ 1853188 h 1853188"/>
              <a:gd name="connsiteX4" fmla="*/ 1192096 w 5290567"/>
              <a:gd name="connsiteY4" fmla="*/ 68197 h 1853188"/>
              <a:gd name="connsiteX0" fmla="*/ 1192096 w 5290567"/>
              <a:gd name="connsiteY0" fmla="*/ 44457 h 1829448"/>
              <a:gd name="connsiteX1" fmla="*/ 3363796 w 5290567"/>
              <a:gd name="connsiteY1" fmla="*/ 501655 h 1829448"/>
              <a:gd name="connsiteX2" fmla="*/ 5290567 w 5290567"/>
              <a:gd name="connsiteY2" fmla="*/ 1829448 h 1829448"/>
              <a:gd name="connsiteX3" fmla="*/ 212382 w 5290567"/>
              <a:gd name="connsiteY3" fmla="*/ 1829448 h 1829448"/>
              <a:gd name="connsiteX4" fmla="*/ 1192096 w 5290567"/>
              <a:gd name="connsiteY4" fmla="*/ 44457 h 1829448"/>
              <a:gd name="connsiteX0" fmla="*/ 1240109 w 5338580"/>
              <a:gd name="connsiteY0" fmla="*/ 17238 h 1802229"/>
              <a:gd name="connsiteX1" fmla="*/ 3411809 w 5338580"/>
              <a:gd name="connsiteY1" fmla="*/ 474436 h 1802229"/>
              <a:gd name="connsiteX2" fmla="*/ 5338580 w 5338580"/>
              <a:gd name="connsiteY2" fmla="*/ 1802229 h 1802229"/>
              <a:gd name="connsiteX3" fmla="*/ 260395 w 5338580"/>
              <a:gd name="connsiteY3" fmla="*/ 1802229 h 1802229"/>
              <a:gd name="connsiteX4" fmla="*/ 1240109 w 5338580"/>
              <a:gd name="connsiteY4" fmla="*/ 17238 h 1802229"/>
              <a:gd name="connsiteX0" fmla="*/ 1811738 w 5257066"/>
              <a:gd name="connsiteY0" fmla="*/ 712917 h 1338580"/>
              <a:gd name="connsiteX1" fmla="*/ 3330295 w 5257066"/>
              <a:gd name="connsiteY1" fmla="*/ 10787 h 1338580"/>
              <a:gd name="connsiteX2" fmla="*/ 5257066 w 5257066"/>
              <a:gd name="connsiteY2" fmla="*/ 1338580 h 1338580"/>
              <a:gd name="connsiteX3" fmla="*/ 178881 w 5257066"/>
              <a:gd name="connsiteY3" fmla="*/ 1338580 h 1338580"/>
              <a:gd name="connsiteX4" fmla="*/ 1811738 w 5257066"/>
              <a:gd name="connsiteY4" fmla="*/ 712917 h 1338580"/>
              <a:gd name="connsiteX0" fmla="*/ 1562097 w 5285011"/>
              <a:gd name="connsiteY0" fmla="*/ 24595 h 1907558"/>
              <a:gd name="connsiteX1" fmla="*/ 3358240 w 5285011"/>
              <a:gd name="connsiteY1" fmla="*/ 579765 h 1907558"/>
              <a:gd name="connsiteX2" fmla="*/ 5285011 w 5285011"/>
              <a:gd name="connsiteY2" fmla="*/ 1907558 h 1907558"/>
              <a:gd name="connsiteX3" fmla="*/ 206826 w 5285011"/>
              <a:gd name="connsiteY3" fmla="*/ 1907558 h 1907558"/>
              <a:gd name="connsiteX4" fmla="*/ 1562097 w 5285011"/>
              <a:gd name="connsiteY4" fmla="*/ 24595 h 1907558"/>
              <a:gd name="connsiteX0" fmla="*/ 1355271 w 5078185"/>
              <a:gd name="connsiteY0" fmla="*/ 24595 h 1907558"/>
              <a:gd name="connsiteX1" fmla="*/ 3151414 w 5078185"/>
              <a:gd name="connsiteY1" fmla="*/ 579765 h 1907558"/>
              <a:gd name="connsiteX2" fmla="*/ 5078185 w 5078185"/>
              <a:gd name="connsiteY2" fmla="*/ 1907558 h 1907558"/>
              <a:gd name="connsiteX3" fmla="*/ 0 w 5078185"/>
              <a:gd name="connsiteY3" fmla="*/ 1907558 h 1907558"/>
              <a:gd name="connsiteX4" fmla="*/ 1355271 w 5078185"/>
              <a:gd name="connsiteY4" fmla="*/ 24595 h 1907558"/>
              <a:gd name="connsiteX0" fmla="*/ 1355271 w 5078185"/>
              <a:gd name="connsiteY0" fmla="*/ 24595 h 1907558"/>
              <a:gd name="connsiteX1" fmla="*/ 3151414 w 5078185"/>
              <a:gd name="connsiteY1" fmla="*/ 579765 h 1907558"/>
              <a:gd name="connsiteX2" fmla="*/ 5078185 w 5078185"/>
              <a:gd name="connsiteY2" fmla="*/ 1907558 h 1907558"/>
              <a:gd name="connsiteX3" fmla="*/ 0 w 5078185"/>
              <a:gd name="connsiteY3" fmla="*/ 1907558 h 1907558"/>
              <a:gd name="connsiteX4" fmla="*/ 1355271 w 5078185"/>
              <a:gd name="connsiteY4" fmla="*/ 24595 h 1907558"/>
              <a:gd name="connsiteX0" fmla="*/ 1355271 w 5078185"/>
              <a:gd name="connsiteY0" fmla="*/ 18504 h 1901467"/>
              <a:gd name="connsiteX1" fmla="*/ 3151414 w 5078185"/>
              <a:gd name="connsiteY1" fmla="*/ 573674 h 1901467"/>
              <a:gd name="connsiteX2" fmla="*/ 5078185 w 5078185"/>
              <a:gd name="connsiteY2" fmla="*/ 1901467 h 1901467"/>
              <a:gd name="connsiteX3" fmla="*/ 0 w 5078185"/>
              <a:gd name="connsiteY3" fmla="*/ 1901467 h 1901467"/>
              <a:gd name="connsiteX4" fmla="*/ 1355271 w 5078185"/>
              <a:gd name="connsiteY4" fmla="*/ 18504 h 1901467"/>
              <a:gd name="connsiteX0" fmla="*/ 1355271 w 5078185"/>
              <a:gd name="connsiteY0" fmla="*/ 46871 h 1929834"/>
              <a:gd name="connsiteX1" fmla="*/ 3396342 w 5078185"/>
              <a:gd name="connsiteY1" fmla="*/ 602041 h 1929834"/>
              <a:gd name="connsiteX2" fmla="*/ 5078185 w 5078185"/>
              <a:gd name="connsiteY2" fmla="*/ 1929834 h 1929834"/>
              <a:gd name="connsiteX3" fmla="*/ 0 w 5078185"/>
              <a:gd name="connsiteY3" fmla="*/ 1929834 h 1929834"/>
              <a:gd name="connsiteX4" fmla="*/ 1355271 w 5078185"/>
              <a:gd name="connsiteY4" fmla="*/ 46871 h 1929834"/>
              <a:gd name="connsiteX0" fmla="*/ 1355271 w 5078185"/>
              <a:gd name="connsiteY0" fmla="*/ 46871 h 1929834"/>
              <a:gd name="connsiteX1" fmla="*/ 3396342 w 5078185"/>
              <a:gd name="connsiteY1" fmla="*/ 602041 h 1929834"/>
              <a:gd name="connsiteX2" fmla="*/ 5078185 w 5078185"/>
              <a:gd name="connsiteY2" fmla="*/ 1929834 h 1929834"/>
              <a:gd name="connsiteX3" fmla="*/ 0 w 5078185"/>
              <a:gd name="connsiteY3" fmla="*/ 1929834 h 1929834"/>
              <a:gd name="connsiteX4" fmla="*/ 1355271 w 5078185"/>
              <a:gd name="connsiteY4" fmla="*/ 46871 h 1929834"/>
              <a:gd name="connsiteX0" fmla="*/ 1355271 w 5078185"/>
              <a:gd name="connsiteY0" fmla="*/ 40512 h 1923475"/>
              <a:gd name="connsiteX1" fmla="*/ 3396342 w 5078185"/>
              <a:gd name="connsiteY1" fmla="*/ 595682 h 1923475"/>
              <a:gd name="connsiteX2" fmla="*/ 5078185 w 5078185"/>
              <a:gd name="connsiteY2" fmla="*/ 1923475 h 1923475"/>
              <a:gd name="connsiteX3" fmla="*/ 0 w 5078185"/>
              <a:gd name="connsiteY3" fmla="*/ 1923475 h 1923475"/>
              <a:gd name="connsiteX4" fmla="*/ 1355271 w 5078185"/>
              <a:gd name="connsiteY4" fmla="*/ 40512 h 1923475"/>
              <a:gd name="connsiteX0" fmla="*/ 1355271 w 5078185"/>
              <a:gd name="connsiteY0" fmla="*/ 41216 h 1924179"/>
              <a:gd name="connsiteX1" fmla="*/ 3396342 w 5078185"/>
              <a:gd name="connsiteY1" fmla="*/ 596386 h 1924179"/>
              <a:gd name="connsiteX2" fmla="*/ 5078185 w 5078185"/>
              <a:gd name="connsiteY2" fmla="*/ 1924179 h 1924179"/>
              <a:gd name="connsiteX3" fmla="*/ 0 w 5078185"/>
              <a:gd name="connsiteY3" fmla="*/ 1924179 h 1924179"/>
              <a:gd name="connsiteX4" fmla="*/ 1355271 w 5078185"/>
              <a:gd name="connsiteY4" fmla="*/ 41216 h 1924179"/>
              <a:gd name="connsiteX0" fmla="*/ 1355271 w 5078185"/>
              <a:gd name="connsiteY0" fmla="*/ 27538 h 1910501"/>
              <a:gd name="connsiteX1" fmla="*/ 3396342 w 5078185"/>
              <a:gd name="connsiteY1" fmla="*/ 582708 h 1910501"/>
              <a:gd name="connsiteX2" fmla="*/ 5078185 w 5078185"/>
              <a:gd name="connsiteY2" fmla="*/ 1910501 h 1910501"/>
              <a:gd name="connsiteX3" fmla="*/ 0 w 5078185"/>
              <a:gd name="connsiteY3" fmla="*/ 1910501 h 1910501"/>
              <a:gd name="connsiteX4" fmla="*/ 1355271 w 5078185"/>
              <a:gd name="connsiteY4" fmla="*/ 27538 h 1910501"/>
              <a:gd name="connsiteX0" fmla="*/ 1355271 w 5078185"/>
              <a:gd name="connsiteY0" fmla="*/ 27538 h 1910501"/>
              <a:gd name="connsiteX1" fmla="*/ 3396342 w 5078185"/>
              <a:gd name="connsiteY1" fmla="*/ 582708 h 1910501"/>
              <a:gd name="connsiteX2" fmla="*/ 5078185 w 5078185"/>
              <a:gd name="connsiteY2" fmla="*/ 1910501 h 1910501"/>
              <a:gd name="connsiteX3" fmla="*/ 0 w 5078185"/>
              <a:gd name="connsiteY3" fmla="*/ 1910501 h 1910501"/>
              <a:gd name="connsiteX4" fmla="*/ 1355271 w 5078185"/>
              <a:gd name="connsiteY4" fmla="*/ 27538 h 1910501"/>
              <a:gd name="connsiteX0" fmla="*/ 1355271 w 5078185"/>
              <a:gd name="connsiteY0" fmla="*/ 27538 h 1910501"/>
              <a:gd name="connsiteX1" fmla="*/ 3396342 w 5078185"/>
              <a:gd name="connsiteY1" fmla="*/ 582708 h 1910501"/>
              <a:gd name="connsiteX2" fmla="*/ 5078185 w 5078185"/>
              <a:gd name="connsiteY2" fmla="*/ 1910501 h 1910501"/>
              <a:gd name="connsiteX3" fmla="*/ 0 w 5078185"/>
              <a:gd name="connsiteY3" fmla="*/ 1910501 h 1910501"/>
              <a:gd name="connsiteX4" fmla="*/ 1355271 w 5078185"/>
              <a:gd name="connsiteY4" fmla="*/ 27538 h 1910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8185" h="1910501">
                <a:moveTo>
                  <a:pt x="1355271" y="27538"/>
                </a:moveTo>
                <a:cubicBezTo>
                  <a:pt x="2035628" y="-144775"/>
                  <a:pt x="2563585" y="546467"/>
                  <a:pt x="3396342" y="582708"/>
                </a:cubicBezTo>
                <a:cubicBezTo>
                  <a:pt x="4229099" y="618949"/>
                  <a:pt x="4991099" y="1108674"/>
                  <a:pt x="5078185" y="1910501"/>
                </a:cubicBezTo>
                <a:lnTo>
                  <a:pt x="0" y="1910501"/>
                </a:lnTo>
                <a:cubicBezTo>
                  <a:pt x="19052" y="1074160"/>
                  <a:pt x="674914" y="199851"/>
                  <a:pt x="1355271" y="27538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18"/>
          <p:cNvSpPr/>
          <p:nvPr/>
        </p:nvSpPr>
        <p:spPr>
          <a:xfrm>
            <a:off x="0" y="1"/>
            <a:ext cx="3602516" cy="3091988"/>
          </a:xfrm>
          <a:custGeom>
            <a:avLst/>
            <a:gdLst>
              <a:gd name="connsiteX0" fmla="*/ 0 w 3602516"/>
              <a:gd name="connsiteY0" fmla="*/ 0 h 3051672"/>
              <a:gd name="connsiteX1" fmla="*/ 3602516 w 3602516"/>
              <a:gd name="connsiteY1" fmla="*/ 0 h 3051672"/>
              <a:gd name="connsiteX2" fmla="*/ 3602516 w 3602516"/>
              <a:gd name="connsiteY2" fmla="*/ 3051672 h 3051672"/>
              <a:gd name="connsiteX3" fmla="*/ 0 w 3602516"/>
              <a:gd name="connsiteY3" fmla="*/ 3051672 h 3051672"/>
              <a:gd name="connsiteX4" fmla="*/ 0 w 3602516"/>
              <a:gd name="connsiteY4" fmla="*/ 0 h 3051672"/>
              <a:gd name="connsiteX0" fmla="*/ 0 w 3602516"/>
              <a:gd name="connsiteY0" fmla="*/ 0 h 3051672"/>
              <a:gd name="connsiteX1" fmla="*/ 3602516 w 3602516"/>
              <a:gd name="connsiteY1" fmla="*/ 0 h 3051672"/>
              <a:gd name="connsiteX2" fmla="*/ 3602516 w 3602516"/>
              <a:gd name="connsiteY2" fmla="*/ 3051672 h 3051672"/>
              <a:gd name="connsiteX3" fmla="*/ 0 w 3602516"/>
              <a:gd name="connsiteY3" fmla="*/ 3051672 h 3051672"/>
              <a:gd name="connsiteX4" fmla="*/ 0 w 3602516"/>
              <a:gd name="connsiteY4" fmla="*/ 2511846 h 3051672"/>
              <a:gd name="connsiteX5" fmla="*/ 0 w 3602516"/>
              <a:gd name="connsiteY5" fmla="*/ 0 h 3051672"/>
              <a:gd name="connsiteX0" fmla="*/ 0 w 3602516"/>
              <a:gd name="connsiteY0" fmla="*/ 0 h 3073706"/>
              <a:gd name="connsiteX1" fmla="*/ 3602516 w 3602516"/>
              <a:gd name="connsiteY1" fmla="*/ 0 h 3073706"/>
              <a:gd name="connsiteX2" fmla="*/ 3602516 w 3602516"/>
              <a:gd name="connsiteY2" fmla="*/ 3051672 h 3073706"/>
              <a:gd name="connsiteX3" fmla="*/ 1222873 w 3602516"/>
              <a:gd name="connsiteY3" fmla="*/ 3073706 h 3073706"/>
              <a:gd name="connsiteX4" fmla="*/ 0 w 3602516"/>
              <a:gd name="connsiteY4" fmla="*/ 2511846 h 3073706"/>
              <a:gd name="connsiteX5" fmla="*/ 0 w 3602516"/>
              <a:gd name="connsiteY5" fmla="*/ 0 h 3073706"/>
              <a:gd name="connsiteX0" fmla="*/ 0 w 3602516"/>
              <a:gd name="connsiteY0" fmla="*/ 0 h 3307491"/>
              <a:gd name="connsiteX1" fmla="*/ 3602516 w 3602516"/>
              <a:gd name="connsiteY1" fmla="*/ 0 h 3307491"/>
              <a:gd name="connsiteX2" fmla="*/ 3602516 w 3602516"/>
              <a:gd name="connsiteY2" fmla="*/ 3051672 h 3307491"/>
              <a:gd name="connsiteX3" fmla="*/ 1222873 w 3602516"/>
              <a:gd name="connsiteY3" fmla="*/ 3073706 h 3307491"/>
              <a:gd name="connsiteX4" fmla="*/ 0 w 3602516"/>
              <a:gd name="connsiteY4" fmla="*/ 2511846 h 3307491"/>
              <a:gd name="connsiteX5" fmla="*/ 0 w 3602516"/>
              <a:gd name="connsiteY5" fmla="*/ 0 h 3307491"/>
              <a:gd name="connsiteX0" fmla="*/ 0 w 3602516"/>
              <a:gd name="connsiteY0" fmla="*/ 0 h 3283093"/>
              <a:gd name="connsiteX1" fmla="*/ 3602516 w 3602516"/>
              <a:gd name="connsiteY1" fmla="*/ 0 h 3283093"/>
              <a:gd name="connsiteX2" fmla="*/ 3602516 w 3602516"/>
              <a:gd name="connsiteY2" fmla="*/ 3051672 h 3283093"/>
              <a:gd name="connsiteX3" fmla="*/ 1222873 w 3602516"/>
              <a:gd name="connsiteY3" fmla="*/ 3073706 h 3283093"/>
              <a:gd name="connsiteX4" fmla="*/ 0 w 3602516"/>
              <a:gd name="connsiteY4" fmla="*/ 2511846 h 3283093"/>
              <a:gd name="connsiteX5" fmla="*/ 0 w 3602516"/>
              <a:gd name="connsiteY5" fmla="*/ 0 h 3283093"/>
              <a:gd name="connsiteX0" fmla="*/ 0 w 3602516"/>
              <a:gd name="connsiteY0" fmla="*/ 0 h 3120379"/>
              <a:gd name="connsiteX1" fmla="*/ 3602516 w 3602516"/>
              <a:gd name="connsiteY1" fmla="*/ 0 h 3120379"/>
              <a:gd name="connsiteX2" fmla="*/ 3227942 w 3602516"/>
              <a:gd name="connsiteY2" fmla="*/ 1641513 h 3120379"/>
              <a:gd name="connsiteX3" fmla="*/ 1222873 w 3602516"/>
              <a:gd name="connsiteY3" fmla="*/ 3073706 h 3120379"/>
              <a:gd name="connsiteX4" fmla="*/ 0 w 3602516"/>
              <a:gd name="connsiteY4" fmla="*/ 2511846 h 3120379"/>
              <a:gd name="connsiteX5" fmla="*/ 0 w 3602516"/>
              <a:gd name="connsiteY5" fmla="*/ 0 h 3120379"/>
              <a:gd name="connsiteX0" fmla="*/ 0 w 3833955"/>
              <a:gd name="connsiteY0" fmla="*/ 0 h 3120379"/>
              <a:gd name="connsiteX1" fmla="*/ 3602516 w 3833955"/>
              <a:gd name="connsiteY1" fmla="*/ 0 h 3120379"/>
              <a:gd name="connsiteX2" fmla="*/ 3227942 w 3833955"/>
              <a:gd name="connsiteY2" fmla="*/ 1641513 h 3120379"/>
              <a:gd name="connsiteX3" fmla="*/ 1222873 w 3833955"/>
              <a:gd name="connsiteY3" fmla="*/ 3073706 h 3120379"/>
              <a:gd name="connsiteX4" fmla="*/ 0 w 3833955"/>
              <a:gd name="connsiteY4" fmla="*/ 2511846 h 3120379"/>
              <a:gd name="connsiteX5" fmla="*/ 0 w 3833955"/>
              <a:gd name="connsiteY5" fmla="*/ 0 h 3120379"/>
              <a:gd name="connsiteX0" fmla="*/ 0 w 3909580"/>
              <a:gd name="connsiteY0" fmla="*/ 0 h 3120379"/>
              <a:gd name="connsiteX1" fmla="*/ 3602516 w 3909580"/>
              <a:gd name="connsiteY1" fmla="*/ 0 h 3120379"/>
              <a:gd name="connsiteX2" fmla="*/ 3227942 w 3909580"/>
              <a:gd name="connsiteY2" fmla="*/ 1641513 h 3120379"/>
              <a:gd name="connsiteX3" fmla="*/ 1222873 w 3909580"/>
              <a:gd name="connsiteY3" fmla="*/ 3073706 h 3120379"/>
              <a:gd name="connsiteX4" fmla="*/ 0 w 3909580"/>
              <a:gd name="connsiteY4" fmla="*/ 2511846 h 3120379"/>
              <a:gd name="connsiteX5" fmla="*/ 0 w 3909580"/>
              <a:gd name="connsiteY5" fmla="*/ 0 h 3120379"/>
              <a:gd name="connsiteX0" fmla="*/ 0 w 3830732"/>
              <a:gd name="connsiteY0" fmla="*/ 0 h 3091551"/>
              <a:gd name="connsiteX1" fmla="*/ 3602516 w 3830732"/>
              <a:gd name="connsiteY1" fmla="*/ 0 h 3091551"/>
              <a:gd name="connsiteX2" fmla="*/ 3227942 w 3830732"/>
              <a:gd name="connsiteY2" fmla="*/ 1641513 h 3091551"/>
              <a:gd name="connsiteX3" fmla="*/ 1322024 w 3830732"/>
              <a:gd name="connsiteY3" fmla="*/ 3040656 h 3091551"/>
              <a:gd name="connsiteX4" fmla="*/ 0 w 3830732"/>
              <a:gd name="connsiteY4" fmla="*/ 2511846 h 3091551"/>
              <a:gd name="connsiteX5" fmla="*/ 0 w 3830732"/>
              <a:gd name="connsiteY5" fmla="*/ 0 h 3091551"/>
              <a:gd name="connsiteX0" fmla="*/ 0 w 3830732"/>
              <a:gd name="connsiteY0" fmla="*/ 0 h 3087039"/>
              <a:gd name="connsiteX1" fmla="*/ 3602516 w 3830732"/>
              <a:gd name="connsiteY1" fmla="*/ 0 h 3087039"/>
              <a:gd name="connsiteX2" fmla="*/ 3227942 w 3830732"/>
              <a:gd name="connsiteY2" fmla="*/ 1641513 h 3087039"/>
              <a:gd name="connsiteX3" fmla="*/ 1322024 w 3830732"/>
              <a:gd name="connsiteY3" fmla="*/ 3040656 h 3087039"/>
              <a:gd name="connsiteX4" fmla="*/ 0 w 3830732"/>
              <a:gd name="connsiteY4" fmla="*/ 2511846 h 3087039"/>
              <a:gd name="connsiteX5" fmla="*/ 0 w 3830732"/>
              <a:gd name="connsiteY5" fmla="*/ 0 h 3087039"/>
              <a:gd name="connsiteX0" fmla="*/ 0 w 3830732"/>
              <a:gd name="connsiteY0" fmla="*/ 0 h 3074453"/>
              <a:gd name="connsiteX1" fmla="*/ 3602516 w 3830732"/>
              <a:gd name="connsiteY1" fmla="*/ 0 h 3074453"/>
              <a:gd name="connsiteX2" fmla="*/ 3227942 w 3830732"/>
              <a:gd name="connsiteY2" fmla="*/ 1641513 h 3074453"/>
              <a:gd name="connsiteX3" fmla="*/ 1322024 w 3830732"/>
              <a:gd name="connsiteY3" fmla="*/ 3040656 h 3074453"/>
              <a:gd name="connsiteX4" fmla="*/ 0 w 3830732"/>
              <a:gd name="connsiteY4" fmla="*/ 2511846 h 3074453"/>
              <a:gd name="connsiteX5" fmla="*/ 0 w 3830732"/>
              <a:gd name="connsiteY5" fmla="*/ 0 h 3074453"/>
              <a:gd name="connsiteX0" fmla="*/ 0 w 3830732"/>
              <a:gd name="connsiteY0" fmla="*/ 0 h 3074453"/>
              <a:gd name="connsiteX1" fmla="*/ 3602516 w 3830732"/>
              <a:gd name="connsiteY1" fmla="*/ 0 h 3074453"/>
              <a:gd name="connsiteX2" fmla="*/ 3227942 w 3830732"/>
              <a:gd name="connsiteY2" fmla="*/ 1641513 h 3074453"/>
              <a:gd name="connsiteX3" fmla="*/ 1322024 w 3830732"/>
              <a:gd name="connsiteY3" fmla="*/ 3040656 h 3074453"/>
              <a:gd name="connsiteX4" fmla="*/ 0 w 3830732"/>
              <a:gd name="connsiteY4" fmla="*/ 2511846 h 3074453"/>
              <a:gd name="connsiteX5" fmla="*/ 0 w 3830732"/>
              <a:gd name="connsiteY5" fmla="*/ 0 h 3074453"/>
              <a:gd name="connsiteX0" fmla="*/ 0 w 3981446"/>
              <a:gd name="connsiteY0" fmla="*/ 0 h 3074453"/>
              <a:gd name="connsiteX1" fmla="*/ 3602516 w 3981446"/>
              <a:gd name="connsiteY1" fmla="*/ 0 h 3074453"/>
              <a:gd name="connsiteX2" fmla="*/ 3227942 w 3981446"/>
              <a:gd name="connsiteY2" fmla="*/ 1641513 h 3074453"/>
              <a:gd name="connsiteX3" fmla="*/ 1322024 w 3981446"/>
              <a:gd name="connsiteY3" fmla="*/ 3040656 h 3074453"/>
              <a:gd name="connsiteX4" fmla="*/ 0 w 3981446"/>
              <a:gd name="connsiteY4" fmla="*/ 2511846 h 3074453"/>
              <a:gd name="connsiteX5" fmla="*/ 0 w 3981446"/>
              <a:gd name="connsiteY5" fmla="*/ 0 h 3074453"/>
              <a:gd name="connsiteX0" fmla="*/ 0 w 4053696"/>
              <a:gd name="connsiteY0" fmla="*/ 0 h 3074453"/>
              <a:gd name="connsiteX1" fmla="*/ 3602516 w 4053696"/>
              <a:gd name="connsiteY1" fmla="*/ 0 h 3074453"/>
              <a:gd name="connsiteX2" fmla="*/ 3227942 w 4053696"/>
              <a:gd name="connsiteY2" fmla="*/ 1641513 h 3074453"/>
              <a:gd name="connsiteX3" fmla="*/ 1322024 w 4053696"/>
              <a:gd name="connsiteY3" fmla="*/ 3040656 h 3074453"/>
              <a:gd name="connsiteX4" fmla="*/ 0 w 4053696"/>
              <a:gd name="connsiteY4" fmla="*/ 2511846 h 3074453"/>
              <a:gd name="connsiteX5" fmla="*/ 0 w 4053696"/>
              <a:gd name="connsiteY5" fmla="*/ 0 h 3074453"/>
              <a:gd name="connsiteX0" fmla="*/ 0 w 3920314"/>
              <a:gd name="connsiteY0" fmla="*/ 0 h 3074453"/>
              <a:gd name="connsiteX1" fmla="*/ 3602516 w 3920314"/>
              <a:gd name="connsiteY1" fmla="*/ 0 h 3074453"/>
              <a:gd name="connsiteX2" fmla="*/ 3227942 w 3920314"/>
              <a:gd name="connsiteY2" fmla="*/ 1641513 h 3074453"/>
              <a:gd name="connsiteX3" fmla="*/ 1322024 w 3920314"/>
              <a:gd name="connsiteY3" fmla="*/ 3040656 h 3074453"/>
              <a:gd name="connsiteX4" fmla="*/ 0 w 3920314"/>
              <a:gd name="connsiteY4" fmla="*/ 2511846 h 3074453"/>
              <a:gd name="connsiteX5" fmla="*/ 0 w 3920314"/>
              <a:gd name="connsiteY5" fmla="*/ 0 h 3074453"/>
              <a:gd name="connsiteX0" fmla="*/ 0 w 3901764"/>
              <a:gd name="connsiteY0" fmla="*/ 0 h 3074453"/>
              <a:gd name="connsiteX1" fmla="*/ 3602516 w 3901764"/>
              <a:gd name="connsiteY1" fmla="*/ 0 h 3074453"/>
              <a:gd name="connsiteX2" fmla="*/ 3227942 w 3901764"/>
              <a:gd name="connsiteY2" fmla="*/ 1641513 h 3074453"/>
              <a:gd name="connsiteX3" fmla="*/ 1322024 w 3901764"/>
              <a:gd name="connsiteY3" fmla="*/ 3040656 h 3074453"/>
              <a:gd name="connsiteX4" fmla="*/ 0 w 3901764"/>
              <a:gd name="connsiteY4" fmla="*/ 2511846 h 3074453"/>
              <a:gd name="connsiteX5" fmla="*/ 0 w 3901764"/>
              <a:gd name="connsiteY5" fmla="*/ 0 h 3074453"/>
              <a:gd name="connsiteX0" fmla="*/ 0 w 3620959"/>
              <a:gd name="connsiteY0" fmla="*/ 0 h 3059638"/>
              <a:gd name="connsiteX1" fmla="*/ 3602516 w 3620959"/>
              <a:gd name="connsiteY1" fmla="*/ 0 h 3059638"/>
              <a:gd name="connsiteX2" fmla="*/ 2104221 w 3620959"/>
              <a:gd name="connsiteY2" fmla="*/ 1972019 h 3059638"/>
              <a:gd name="connsiteX3" fmla="*/ 1322024 w 3620959"/>
              <a:gd name="connsiteY3" fmla="*/ 3040656 h 3059638"/>
              <a:gd name="connsiteX4" fmla="*/ 0 w 3620959"/>
              <a:gd name="connsiteY4" fmla="*/ 2511846 h 3059638"/>
              <a:gd name="connsiteX5" fmla="*/ 0 w 3620959"/>
              <a:gd name="connsiteY5" fmla="*/ 0 h 3059638"/>
              <a:gd name="connsiteX0" fmla="*/ 0 w 3663778"/>
              <a:gd name="connsiteY0" fmla="*/ 0 h 3060801"/>
              <a:gd name="connsiteX1" fmla="*/ 3602516 w 3663778"/>
              <a:gd name="connsiteY1" fmla="*/ 0 h 3060801"/>
              <a:gd name="connsiteX2" fmla="*/ 2622014 w 3663778"/>
              <a:gd name="connsiteY2" fmla="*/ 1949985 h 3060801"/>
              <a:gd name="connsiteX3" fmla="*/ 1322024 w 3663778"/>
              <a:gd name="connsiteY3" fmla="*/ 3040656 h 3060801"/>
              <a:gd name="connsiteX4" fmla="*/ 0 w 3663778"/>
              <a:gd name="connsiteY4" fmla="*/ 2511846 h 3060801"/>
              <a:gd name="connsiteX5" fmla="*/ 0 w 3663778"/>
              <a:gd name="connsiteY5" fmla="*/ 0 h 3060801"/>
              <a:gd name="connsiteX0" fmla="*/ 0 w 3636181"/>
              <a:gd name="connsiteY0" fmla="*/ 0 h 3060801"/>
              <a:gd name="connsiteX1" fmla="*/ 3602516 w 3636181"/>
              <a:gd name="connsiteY1" fmla="*/ 0 h 3060801"/>
              <a:gd name="connsiteX2" fmla="*/ 2622014 w 3636181"/>
              <a:gd name="connsiteY2" fmla="*/ 1949985 h 3060801"/>
              <a:gd name="connsiteX3" fmla="*/ 1322024 w 3636181"/>
              <a:gd name="connsiteY3" fmla="*/ 3040656 h 3060801"/>
              <a:gd name="connsiteX4" fmla="*/ 0 w 3636181"/>
              <a:gd name="connsiteY4" fmla="*/ 2511846 h 3060801"/>
              <a:gd name="connsiteX5" fmla="*/ 0 w 3636181"/>
              <a:gd name="connsiteY5" fmla="*/ 0 h 3060801"/>
              <a:gd name="connsiteX0" fmla="*/ 0 w 3474740"/>
              <a:gd name="connsiteY0" fmla="*/ 0 h 3060801"/>
              <a:gd name="connsiteX1" fmla="*/ 3459297 w 3474740"/>
              <a:gd name="connsiteY1" fmla="*/ 11017 h 3060801"/>
              <a:gd name="connsiteX2" fmla="*/ 2622014 w 3474740"/>
              <a:gd name="connsiteY2" fmla="*/ 1949985 h 3060801"/>
              <a:gd name="connsiteX3" fmla="*/ 1322024 w 3474740"/>
              <a:gd name="connsiteY3" fmla="*/ 3040656 h 3060801"/>
              <a:gd name="connsiteX4" fmla="*/ 0 w 3474740"/>
              <a:gd name="connsiteY4" fmla="*/ 2511846 h 3060801"/>
              <a:gd name="connsiteX5" fmla="*/ 0 w 3474740"/>
              <a:gd name="connsiteY5" fmla="*/ 0 h 3060801"/>
              <a:gd name="connsiteX0" fmla="*/ 0 w 3545824"/>
              <a:gd name="connsiteY0" fmla="*/ 0 h 3060801"/>
              <a:gd name="connsiteX1" fmla="*/ 3459297 w 3545824"/>
              <a:gd name="connsiteY1" fmla="*/ 11017 h 3060801"/>
              <a:gd name="connsiteX2" fmla="*/ 2622014 w 3545824"/>
              <a:gd name="connsiteY2" fmla="*/ 1949985 h 3060801"/>
              <a:gd name="connsiteX3" fmla="*/ 1322024 w 3545824"/>
              <a:gd name="connsiteY3" fmla="*/ 3040656 h 3060801"/>
              <a:gd name="connsiteX4" fmla="*/ 0 w 3545824"/>
              <a:gd name="connsiteY4" fmla="*/ 2511846 h 3060801"/>
              <a:gd name="connsiteX5" fmla="*/ 0 w 3545824"/>
              <a:gd name="connsiteY5" fmla="*/ 0 h 3060801"/>
              <a:gd name="connsiteX0" fmla="*/ 0 w 3545824"/>
              <a:gd name="connsiteY0" fmla="*/ 0 h 3091988"/>
              <a:gd name="connsiteX1" fmla="*/ 3459297 w 3545824"/>
              <a:gd name="connsiteY1" fmla="*/ 11017 h 3091988"/>
              <a:gd name="connsiteX2" fmla="*/ 2622014 w 3545824"/>
              <a:gd name="connsiteY2" fmla="*/ 1949985 h 3091988"/>
              <a:gd name="connsiteX3" fmla="*/ 1322024 w 3545824"/>
              <a:gd name="connsiteY3" fmla="*/ 3040656 h 3091988"/>
              <a:gd name="connsiteX4" fmla="*/ 0 w 3545824"/>
              <a:gd name="connsiteY4" fmla="*/ 2511846 h 3091988"/>
              <a:gd name="connsiteX5" fmla="*/ 0 w 3545824"/>
              <a:gd name="connsiteY5" fmla="*/ 0 h 309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5824" h="3091988">
                <a:moveTo>
                  <a:pt x="0" y="0"/>
                </a:moveTo>
                <a:lnTo>
                  <a:pt x="3459297" y="11017"/>
                </a:lnTo>
                <a:cubicBezTo>
                  <a:pt x="3578646" y="218500"/>
                  <a:pt x="3749407" y="1345894"/>
                  <a:pt x="2622014" y="1949985"/>
                </a:cubicBezTo>
                <a:cubicBezTo>
                  <a:pt x="1494621" y="2554076"/>
                  <a:pt x="1836144" y="2858878"/>
                  <a:pt x="1322024" y="3040656"/>
                </a:cubicBezTo>
                <a:cubicBezTo>
                  <a:pt x="807904" y="3222434"/>
                  <a:pt x="71609" y="2891928"/>
                  <a:pt x="0" y="2511846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943" r="-118473"/>
            </a:stretch>
          </a:blipFill>
          <a:ln>
            <a:noFill/>
          </a:ln>
          <a:effectLst>
            <a:innerShdw blurRad="673100">
              <a:srgbClr val="00C4F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任意多边形 30"/>
          <p:cNvSpPr/>
          <p:nvPr/>
        </p:nvSpPr>
        <p:spPr>
          <a:xfrm rot="2700000">
            <a:off x="2095541" y="-572208"/>
            <a:ext cx="8043461" cy="8043461"/>
          </a:xfrm>
          <a:custGeom>
            <a:avLst/>
            <a:gdLst>
              <a:gd name="connsiteX0" fmla="*/ 1262087 w 8043461"/>
              <a:gd name="connsiteY0" fmla="*/ 1262087 h 8043461"/>
              <a:gd name="connsiteX1" fmla="*/ 604632 w 8043461"/>
              <a:gd name="connsiteY1" fmla="*/ 2849324 h 8043461"/>
              <a:gd name="connsiteX2" fmla="*/ 604632 w 8043461"/>
              <a:gd name="connsiteY2" fmla="*/ 5194138 h 8043461"/>
              <a:gd name="connsiteX3" fmla="*/ 2849324 w 8043461"/>
              <a:gd name="connsiteY3" fmla="*/ 7438830 h 8043461"/>
              <a:gd name="connsiteX4" fmla="*/ 5194139 w 8043461"/>
              <a:gd name="connsiteY4" fmla="*/ 7438830 h 8043461"/>
              <a:gd name="connsiteX5" fmla="*/ 7438831 w 8043461"/>
              <a:gd name="connsiteY5" fmla="*/ 5194138 h 8043461"/>
              <a:gd name="connsiteX6" fmla="*/ 7438831 w 8043461"/>
              <a:gd name="connsiteY6" fmla="*/ 2849324 h 8043461"/>
              <a:gd name="connsiteX7" fmla="*/ 5194139 w 8043461"/>
              <a:gd name="connsiteY7" fmla="*/ 604632 h 8043461"/>
              <a:gd name="connsiteX8" fmla="*/ 2849325 w 8043461"/>
              <a:gd name="connsiteY8" fmla="*/ 604632 h 8043461"/>
              <a:gd name="connsiteX9" fmla="*/ 1262087 w 8043461"/>
              <a:gd name="connsiteY9" fmla="*/ 1262087 h 8043461"/>
              <a:gd name="connsiteX10" fmla="*/ 773787 w 8043461"/>
              <a:gd name="connsiteY10" fmla="*/ 773787 h 8043461"/>
              <a:gd name="connsiteX11" fmla="*/ 2641875 w 8043461"/>
              <a:gd name="connsiteY11" fmla="*/ 0 h 8043461"/>
              <a:gd name="connsiteX12" fmla="*/ 5401587 w 8043461"/>
              <a:gd name="connsiteY12" fmla="*/ 0 h 8043461"/>
              <a:gd name="connsiteX13" fmla="*/ 8043461 w 8043461"/>
              <a:gd name="connsiteY13" fmla="*/ 2641875 h 8043461"/>
              <a:gd name="connsiteX14" fmla="*/ 8043461 w 8043461"/>
              <a:gd name="connsiteY14" fmla="*/ 5401586 h 8043461"/>
              <a:gd name="connsiteX15" fmla="*/ 5401586 w 8043461"/>
              <a:gd name="connsiteY15" fmla="*/ 8043461 h 8043461"/>
              <a:gd name="connsiteX16" fmla="*/ 2641875 w 8043461"/>
              <a:gd name="connsiteY16" fmla="*/ 8043461 h 8043461"/>
              <a:gd name="connsiteX17" fmla="*/ 0 w 8043461"/>
              <a:gd name="connsiteY17" fmla="*/ 5401586 h 8043461"/>
              <a:gd name="connsiteX18" fmla="*/ 0 w 8043461"/>
              <a:gd name="connsiteY18" fmla="*/ 2641875 h 8043461"/>
              <a:gd name="connsiteX19" fmla="*/ 773787 w 8043461"/>
              <a:gd name="connsiteY19" fmla="*/ 773787 h 8043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043461" h="8043461">
                <a:moveTo>
                  <a:pt x="1262087" y="1262087"/>
                </a:moveTo>
                <a:cubicBezTo>
                  <a:pt x="855878" y="1668296"/>
                  <a:pt x="604632" y="2229469"/>
                  <a:pt x="604632" y="2849324"/>
                </a:cubicBezTo>
                <a:lnTo>
                  <a:pt x="604632" y="5194138"/>
                </a:lnTo>
                <a:cubicBezTo>
                  <a:pt x="604633" y="6433847"/>
                  <a:pt x="1609615" y="7438830"/>
                  <a:pt x="2849324" y="7438830"/>
                </a:cubicBezTo>
                <a:lnTo>
                  <a:pt x="5194139" y="7438830"/>
                </a:lnTo>
                <a:cubicBezTo>
                  <a:pt x="6433847" y="7438830"/>
                  <a:pt x="7438831" y="6433847"/>
                  <a:pt x="7438831" y="5194138"/>
                </a:cubicBezTo>
                <a:lnTo>
                  <a:pt x="7438831" y="2849324"/>
                </a:lnTo>
                <a:cubicBezTo>
                  <a:pt x="7438830" y="1609615"/>
                  <a:pt x="6433847" y="604632"/>
                  <a:pt x="5194139" y="604632"/>
                </a:cubicBezTo>
                <a:lnTo>
                  <a:pt x="2849325" y="604632"/>
                </a:lnTo>
                <a:cubicBezTo>
                  <a:pt x="2229470" y="604631"/>
                  <a:pt x="1668297" y="855877"/>
                  <a:pt x="1262087" y="1262087"/>
                </a:cubicBezTo>
                <a:close/>
                <a:moveTo>
                  <a:pt x="773787" y="773787"/>
                </a:moveTo>
                <a:cubicBezTo>
                  <a:pt x="1251873" y="295702"/>
                  <a:pt x="1912342" y="0"/>
                  <a:pt x="2641875" y="0"/>
                </a:cubicBezTo>
                <a:lnTo>
                  <a:pt x="5401587" y="0"/>
                </a:lnTo>
                <a:cubicBezTo>
                  <a:pt x="6860654" y="0"/>
                  <a:pt x="8043461" y="1182808"/>
                  <a:pt x="8043461" y="2641875"/>
                </a:cubicBezTo>
                <a:lnTo>
                  <a:pt x="8043461" y="5401586"/>
                </a:lnTo>
                <a:cubicBezTo>
                  <a:pt x="8043461" y="6860653"/>
                  <a:pt x="6860653" y="8043461"/>
                  <a:pt x="5401586" y="8043461"/>
                </a:cubicBezTo>
                <a:lnTo>
                  <a:pt x="2641875" y="8043461"/>
                </a:lnTo>
                <a:cubicBezTo>
                  <a:pt x="1182808" y="8043461"/>
                  <a:pt x="0" y="6860653"/>
                  <a:pt x="0" y="5401586"/>
                </a:cubicBezTo>
                <a:lnTo>
                  <a:pt x="0" y="2641875"/>
                </a:lnTo>
                <a:cubicBezTo>
                  <a:pt x="0" y="1912342"/>
                  <a:pt x="295702" y="1251873"/>
                  <a:pt x="773787" y="77378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905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18"/>
          <p:cNvSpPr/>
          <p:nvPr/>
        </p:nvSpPr>
        <p:spPr>
          <a:xfrm flipH="1" flipV="1">
            <a:off x="9003868" y="4002092"/>
            <a:ext cx="3199881" cy="2893743"/>
          </a:xfrm>
          <a:custGeom>
            <a:avLst/>
            <a:gdLst>
              <a:gd name="connsiteX0" fmla="*/ 0 w 3602516"/>
              <a:gd name="connsiteY0" fmla="*/ 0 h 3051672"/>
              <a:gd name="connsiteX1" fmla="*/ 3602516 w 3602516"/>
              <a:gd name="connsiteY1" fmla="*/ 0 h 3051672"/>
              <a:gd name="connsiteX2" fmla="*/ 3602516 w 3602516"/>
              <a:gd name="connsiteY2" fmla="*/ 3051672 h 3051672"/>
              <a:gd name="connsiteX3" fmla="*/ 0 w 3602516"/>
              <a:gd name="connsiteY3" fmla="*/ 3051672 h 3051672"/>
              <a:gd name="connsiteX4" fmla="*/ 0 w 3602516"/>
              <a:gd name="connsiteY4" fmla="*/ 0 h 3051672"/>
              <a:gd name="connsiteX0" fmla="*/ 0 w 3602516"/>
              <a:gd name="connsiteY0" fmla="*/ 0 h 3051672"/>
              <a:gd name="connsiteX1" fmla="*/ 3602516 w 3602516"/>
              <a:gd name="connsiteY1" fmla="*/ 0 h 3051672"/>
              <a:gd name="connsiteX2" fmla="*/ 3602516 w 3602516"/>
              <a:gd name="connsiteY2" fmla="*/ 3051672 h 3051672"/>
              <a:gd name="connsiteX3" fmla="*/ 0 w 3602516"/>
              <a:gd name="connsiteY3" fmla="*/ 3051672 h 3051672"/>
              <a:gd name="connsiteX4" fmla="*/ 0 w 3602516"/>
              <a:gd name="connsiteY4" fmla="*/ 2511846 h 3051672"/>
              <a:gd name="connsiteX5" fmla="*/ 0 w 3602516"/>
              <a:gd name="connsiteY5" fmla="*/ 0 h 3051672"/>
              <a:gd name="connsiteX0" fmla="*/ 0 w 3602516"/>
              <a:gd name="connsiteY0" fmla="*/ 0 h 3073706"/>
              <a:gd name="connsiteX1" fmla="*/ 3602516 w 3602516"/>
              <a:gd name="connsiteY1" fmla="*/ 0 h 3073706"/>
              <a:gd name="connsiteX2" fmla="*/ 3602516 w 3602516"/>
              <a:gd name="connsiteY2" fmla="*/ 3051672 h 3073706"/>
              <a:gd name="connsiteX3" fmla="*/ 1222873 w 3602516"/>
              <a:gd name="connsiteY3" fmla="*/ 3073706 h 3073706"/>
              <a:gd name="connsiteX4" fmla="*/ 0 w 3602516"/>
              <a:gd name="connsiteY4" fmla="*/ 2511846 h 3073706"/>
              <a:gd name="connsiteX5" fmla="*/ 0 w 3602516"/>
              <a:gd name="connsiteY5" fmla="*/ 0 h 3073706"/>
              <a:gd name="connsiteX0" fmla="*/ 0 w 3602516"/>
              <a:gd name="connsiteY0" fmla="*/ 0 h 3307491"/>
              <a:gd name="connsiteX1" fmla="*/ 3602516 w 3602516"/>
              <a:gd name="connsiteY1" fmla="*/ 0 h 3307491"/>
              <a:gd name="connsiteX2" fmla="*/ 3602516 w 3602516"/>
              <a:gd name="connsiteY2" fmla="*/ 3051672 h 3307491"/>
              <a:gd name="connsiteX3" fmla="*/ 1222873 w 3602516"/>
              <a:gd name="connsiteY3" fmla="*/ 3073706 h 3307491"/>
              <a:gd name="connsiteX4" fmla="*/ 0 w 3602516"/>
              <a:gd name="connsiteY4" fmla="*/ 2511846 h 3307491"/>
              <a:gd name="connsiteX5" fmla="*/ 0 w 3602516"/>
              <a:gd name="connsiteY5" fmla="*/ 0 h 3307491"/>
              <a:gd name="connsiteX0" fmla="*/ 0 w 3602516"/>
              <a:gd name="connsiteY0" fmla="*/ 0 h 3283093"/>
              <a:gd name="connsiteX1" fmla="*/ 3602516 w 3602516"/>
              <a:gd name="connsiteY1" fmla="*/ 0 h 3283093"/>
              <a:gd name="connsiteX2" fmla="*/ 3602516 w 3602516"/>
              <a:gd name="connsiteY2" fmla="*/ 3051672 h 3283093"/>
              <a:gd name="connsiteX3" fmla="*/ 1222873 w 3602516"/>
              <a:gd name="connsiteY3" fmla="*/ 3073706 h 3283093"/>
              <a:gd name="connsiteX4" fmla="*/ 0 w 3602516"/>
              <a:gd name="connsiteY4" fmla="*/ 2511846 h 3283093"/>
              <a:gd name="connsiteX5" fmla="*/ 0 w 3602516"/>
              <a:gd name="connsiteY5" fmla="*/ 0 h 3283093"/>
              <a:gd name="connsiteX0" fmla="*/ 0 w 3602516"/>
              <a:gd name="connsiteY0" fmla="*/ 0 h 3120379"/>
              <a:gd name="connsiteX1" fmla="*/ 3602516 w 3602516"/>
              <a:gd name="connsiteY1" fmla="*/ 0 h 3120379"/>
              <a:gd name="connsiteX2" fmla="*/ 3227942 w 3602516"/>
              <a:gd name="connsiteY2" fmla="*/ 1641513 h 3120379"/>
              <a:gd name="connsiteX3" fmla="*/ 1222873 w 3602516"/>
              <a:gd name="connsiteY3" fmla="*/ 3073706 h 3120379"/>
              <a:gd name="connsiteX4" fmla="*/ 0 w 3602516"/>
              <a:gd name="connsiteY4" fmla="*/ 2511846 h 3120379"/>
              <a:gd name="connsiteX5" fmla="*/ 0 w 3602516"/>
              <a:gd name="connsiteY5" fmla="*/ 0 h 3120379"/>
              <a:gd name="connsiteX0" fmla="*/ 0 w 3833955"/>
              <a:gd name="connsiteY0" fmla="*/ 0 h 3120379"/>
              <a:gd name="connsiteX1" fmla="*/ 3602516 w 3833955"/>
              <a:gd name="connsiteY1" fmla="*/ 0 h 3120379"/>
              <a:gd name="connsiteX2" fmla="*/ 3227942 w 3833955"/>
              <a:gd name="connsiteY2" fmla="*/ 1641513 h 3120379"/>
              <a:gd name="connsiteX3" fmla="*/ 1222873 w 3833955"/>
              <a:gd name="connsiteY3" fmla="*/ 3073706 h 3120379"/>
              <a:gd name="connsiteX4" fmla="*/ 0 w 3833955"/>
              <a:gd name="connsiteY4" fmla="*/ 2511846 h 3120379"/>
              <a:gd name="connsiteX5" fmla="*/ 0 w 3833955"/>
              <a:gd name="connsiteY5" fmla="*/ 0 h 3120379"/>
              <a:gd name="connsiteX0" fmla="*/ 0 w 3909580"/>
              <a:gd name="connsiteY0" fmla="*/ 0 h 3120379"/>
              <a:gd name="connsiteX1" fmla="*/ 3602516 w 3909580"/>
              <a:gd name="connsiteY1" fmla="*/ 0 h 3120379"/>
              <a:gd name="connsiteX2" fmla="*/ 3227942 w 3909580"/>
              <a:gd name="connsiteY2" fmla="*/ 1641513 h 3120379"/>
              <a:gd name="connsiteX3" fmla="*/ 1222873 w 3909580"/>
              <a:gd name="connsiteY3" fmla="*/ 3073706 h 3120379"/>
              <a:gd name="connsiteX4" fmla="*/ 0 w 3909580"/>
              <a:gd name="connsiteY4" fmla="*/ 2511846 h 3120379"/>
              <a:gd name="connsiteX5" fmla="*/ 0 w 3909580"/>
              <a:gd name="connsiteY5" fmla="*/ 0 h 3120379"/>
              <a:gd name="connsiteX0" fmla="*/ 0 w 3830732"/>
              <a:gd name="connsiteY0" fmla="*/ 0 h 3091551"/>
              <a:gd name="connsiteX1" fmla="*/ 3602516 w 3830732"/>
              <a:gd name="connsiteY1" fmla="*/ 0 h 3091551"/>
              <a:gd name="connsiteX2" fmla="*/ 3227942 w 3830732"/>
              <a:gd name="connsiteY2" fmla="*/ 1641513 h 3091551"/>
              <a:gd name="connsiteX3" fmla="*/ 1322024 w 3830732"/>
              <a:gd name="connsiteY3" fmla="*/ 3040656 h 3091551"/>
              <a:gd name="connsiteX4" fmla="*/ 0 w 3830732"/>
              <a:gd name="connsiteY4" fmla="*/ 2511846 h 3091551"/>
              <a:gd name="connsiteX5" fmla="*/ 0 w 3830732"/>
              <a:gd name="connsiteY5" fmla="*/ 0 h 3091551"/>
              <a:gd name="connsiteX0" fmla="*/ 0 w 3830732"/>
              <a:gd name="connsiteY0" fmla="*/ 0 h 3087039"/>
              <a:gd name="connsiteX1" fmla="*/ 3602516 w 3830732"/>
              <a:gd name="connsiteY1" fmla="*/ 0 h 3087039"/>
              <a:gd name="connsiteX2" fmla="*/ 3227942 w 3830732"/>
              <a:gd name="connsiteY2" fmla="*/ 1641513 h 3087039"/>
              <a:gd name="connsiteX3" fmla="*/ 1322024 w 3830732"/>
              <a:gd name="connsiteY3" fmla="*/ 3040656 h 3087039"/>
              <a:gd name="connsiteX4" fmla="*/ 0 w 3830732"/>
              <a:gd name="connsiteY4" fmla="*/ 2511846 h 3087039"/>
              <a:gd name="connsiteX5" fmla="*/ 0 w 3830732"/>
              <a:gd name="connsiteY5" fmla="*/ 0 h 3087039"/>
              <a:gd name="connsiteX0" fmla="*/ 0 w 3830732"/>
              <a:gd name="connsiteY0" fmla="*/ 0 h 3074453"/>
              <a:gd name="connsiteX1" fmla="*/ 3602516 w 3830732"/>
              <a:gd name="connsiteY1" fmla="*/ 0 h 3074453"/>
              <a:gd name="connsiteX2" fmla="*/ 3227942 w 3830732"/>
              <a:gd name="connsiteY2" fmla="*/ 1641513 h 3074453"/>
              <a:gd name="connsiteX3" fmla="*/ 1322024 w 3830732"/>
              <a:gd name="connsiteY3" fmla="*/ 3040656 h 3074453"/>
              <a:gd name="connsiteX4" fmla="*/ 0 w 3830732"/>
              <a:gd name="connsiteY4" fmla="*/ 2511846 h 3074453"/>
              <a:gd name="connsiteX5" fmla="*/ 0 w 3830732"/>
              <a:gd name="connsiteY5" fmla="*/ 0 h 3074453"/>
              <a:gd name="connsiteX0" fmla="*/ 0 w 3830732"/>
              <a:gd name="connsiteY0" fmla="*/ 0 h 3074453"/>
              <a:gd name="connsiteX1" fmla="*/ 3602516 w 3830732"/>
              <a:gd name="connsiteY1" fmla="*/ 0 h 3074453"/>
              <a:gd name="connsiteX2" fmla="*/ 3227942 w 3830732"/>
              <a:gd name="connsiteY2" fmla="*/ 1641513 h 3074453"/>
              <a:gd name="connsiteX3" fmla="*/ 1322024 w 3830732"/>
              <a:gd name="connsiteY3" fmla="*/ 3040656 h 3074453"/>
              <a:gd name="connsiteX4" fmla="*/ 0 w 3830732"/>
              <a:gd name="connsiteY4" fmla="*/ 2511846 h 3074453"/>
              <a:gd name="connsiteX5" fmla="*/ 0 w 3830732"/>
              <a:gd name="connsiteY5" fmla="*/ 0 h 3074453"/>
              <a:gd name="connsiteX0" fmla="*/ 0 w 3981446"/>
              <a:gd name="connsiteY0" fmla="*/ 0 h 3074453"/>
              <a:gd name="connsiteX1" fmla="*/ 3602516 w 3981446"/>
              <a:gd name="connsiteY1" fmla="*/ 0 h 3074453"/>
              <a:gd name="connsiteX2" fmla="*/ 3227942 w 3981446"/>
              <a:gd name="connsiteY2" fmla="*/ 1641513 h 3074453"/>
              <a:gd name="connsiteX3" fmla="*/ 1322024 w 3981446"/>
              <a:gd name="connsiteY3" fmla="*/ 3040656 h 3074453"/>
              <a:gd name="connsiteX4" fmla="*/ 0 w 3981446"/>
              <a:gd name="connsiteY4" fmla="*/ 2511846 h 3074453"/>
              <a:gd name="connsiteX5" fmla="*/ 0 w 3981446"/>
              <a:gd name="connsiteY5" fmla="*/ 0 h 3074453"/>
              <a:gd name="connsiteX0" fmla="*/ 0 w 4053696"/>
              <a:gd name="connsiteY0" fmla="*/ 0 h 3074453"/>
              <a:gd name="connsiteX1" fmla="*/ 3602516 w 4053696"/>
              <a:gd name="connsiteY1" fmla="*/ 0 h 3074453"/>
              <a:gd name="connsiteX2" fmla="*/ 3227942 w 4053696"/>
              <a:gd name="connsiteY2" fmla="*/ 1641513 h 3074453"/>
              <a:gd name="connsiteX3" fmla="*/ 1322024 w 4053696"/>
              <a:gd name="connsiteY3" fmla="*/ 3040656 h 3074453"/>
              <a:gd name="connsiteX4" fmla="*/ 0 w 4053696"/>
              <a:gd name="connsiteY4" fmla="*/ 2511846 h 3074453"/>
              <a:gd name="connsiteX5" fmla="*/ 0 w 4053696"/>
              <a:gd name="connsiteY5" fmla="*/ 0 h 3074453"/>
              <a:gd name="connsiteX0" fmla="*/ 0 w 3920314"/>
              <a:gd name="connsiteY0" fmla="*/ 0 h 3074453"/>
              <a:gd name="connsiteX1" fmla="*/ 3602516 w 3920314"/>
              <a:gd name="connsiteY1" fmla="*/ 0 h 3074453"/>
              <a:gd name="connsiteX2" fmla="*/ 3227942 w 3920314"/>
              <a:gd name="connsiteY2" fmla="*/ 1641513 h 3074453"/>
              <a:gd name="connsiteX3" fmla="*/ 1322024 w 3920314"/>
              <a:gd name="connsiteY3" fmla="*/ 3040656 h 3074453"/>
              <a:gd name="connsiteX4" fmla="*/ 0 w 3920314"/>
              <a:gd name="connsiteY4" fmla="*/ 2511846 h 3074453"/>
              <a:gd name="connsiteX5" fmla="*/ 0 w 3920314"/>
              <a:gd name="connsiteY5" fmla="*/ 0 h 3074453"/>
              <a:gd name="connsiteX0" fmla="*/ 0 w 3901764"/>
              <a:gd name="connsiteY0" fmla="*/ 0 h 3074453"/>
              <a:gd name="connsiteX1" fmla="*/ 3602516 w 3901764"/>
              <a:gd name="connsiteY1" fmla="*/ 0 h 3074453"/>
              <a:gd name="connsiteX2" fmla="*/ 3227942 w 3901764"/>
              <a:gd name="connsiteY2" fmla="*/ 1641513 h 3074453"/>
              <a:gd name="connsiteX3" fmla="*/ 1322024 w 3901764"/>
              <a:gd name="connsiteY3" fmla="*/ 3040656 h 3074453"/>
              <a:gd name="connsiteX4" fmla="*/ 0 w 3901764"/>
              <a:gd name="connsiteY4" fmla="*/ 2511846 h 3074453"/>
              <a:gd name="connsiteX5" fmla="*/ 0 w 3901764"/>
              <a:gd name="connsiteY5" fmla="*/ 0 h 3074453"/>
              <a:gd name="connsiteX0" fmla="*/ 0 w 3620959"/>
              <a:gd name="connsiteY0" fmla="*/ 0 h 3059638"/>
              <a:gd name="connsiteX1" fmla="*/ 3602516 w 3620959"/>
              <a:gd name="connsiteY1" fmla="*/ 0 h 3059638"/>
              <a:gd name="connsiteX2" fmla="*/ 2104221 w 3620959"/>
              <a:gd name="connsiteY2" fmla="*/ 1972019 h 3059638"/>
              <a:gd name="connsiteX3" fmla="*/ 1322024 w 3620959"/>
              <a:gd name="connsiteY3" fmla="*/ 3040656 h 3059638"/>
              <a:gd name="connsiteX4" fmla="*/ 0 w 3620959"/>
              <a:gd name="connsiteY4" fmla="*/ 2511846 h 3059638"/>
              <a:gd name="connsiteX5" fmla="*/ 0 w 3620959"/>
              <a:gd name="connsiteY5" fmla="*/ 0 h 3059638"/>
              <a:gd name="connsiteX0" fmla="*/ 0 w 3663778"/>
              <a:gd name="connsiteY0" fmla="*/ 0 h 3060801"/>
              <a:gd name="connsiteX1" fmla="*/ 3602516 w 3663778"/>
              <a:gd name="connsiteY1" fmla="*/ 0 h 3060801"/>
              <a:gd name="connsiteX2" fmla="*/ 2622014 w 3663778"/>
              <a:gd name="connsiteY2" fmla="*/ 1949985 h 3060801"/>
              <a:gd name="connsiteX3" fmla="*/ 1322024 w 3663778"/>
              <a:gd name="connsiteY3" fmla="*/ 3040656 h 3060801"/>
              <a:gd name="connsiteX4" fmla="*/ 0 w 3663778"/>
              <a:gd name="connsiteY4" fmla="*/ 2511846 h 3060801"/>
              <a:gd name="connsiteX5" fmla="*/ 0 w 3663778"/>
              <a:gd name="connsiteY5" fmla="*/ 0 h 3060801"/>
              <a:gd name="connsiteX0" fmla="*/ 0 w 3636181"/>
              <a:gd name="connsiteY0" fmla="*/ 0 h 3060801"/>
              <a:gd name="connsiteX1" fmla="*/ 3602516 w 3636181"/>
              <a:gd name="connsiteY1" fmla="*/ 0 h 3060801"/>
              <a:gd name="connsiteX2" fmla="*/ 2622014 w 3636181"/>
              <a:gd name="connsiteY2" fmla="*/ 1949985 h 3060801"/>
              <a:gd name="connsiteX3" fmla="*/ 1322024 w 3636181"/>
              <a:gd name="connsiteY3" fmla="*/ 3040656 h 3060801"/>
              <a:gd name="connsiteX4" fmla="*/ 0 w 3636181"/>
              <a:gd name="connsiteY4" fmla="*/ 2511846 h 3060801"/>
              <a:gd name="connsiteX5" fmla="*/ 0 w 3636181"/>
              <a:gd name="connsiteY5" fmla="*/ 0 h 3060801"/>
              <a:gd name="connsiteX0" fmla="*/ 0 w 3474740"/>
              <a:gd name="connsiteY0" fmla="*/ 0 h 3060801"/>
              <a:gd name="connsiteX1" fmla="*/ 3459297 w 3474740"/>
              <a:gd name="connsiteY1" fmla="*/ 11017 h 3060801"/>
              <a:gd name="connsiteX2" fmla="*/ 2622014 w 3474740"/>
              <a:gd name="connsiteY2" fmla="*/ 1949985 h 3060801"/>
              <a:gd name="connsiteX3" fmla="*/ 1322024 w 3474740"/>
              <a:gd name="connsiteY3" fmla="*/ 3040656 h 3060801"/>
              <a:gd name="connsiteX4" fmla="*/ 0 w 3474740"/>
              <a:gd name="connsiteY4" fmla="*/ 2511846 h 3060801"/>
              <a:gd name="connsiteX5" fmla="*/ 0 w 3474740"/>
              <a:gd name="connsiteY5" fmla="*/ 0 h 3060801"/>
              <a:gd name="connsiteX0" fmla="*/ 0 w 3545824"/>
              <a:gd name="connsiteY0" fmla="*/ 0 h 3060801"/>
              <a:gd name="connsiteX1" fmla="*/ 3459297 w 3545824"/>
              <a:gd name="connsiteY1" fmla="*/ 11017 h 3060801"/>
              <a:gd name="connsiteX2" fmla="*/ 2622014 w 3545824"/>
              <a:gd name="connsiteY2" fmla="*/ 1949985 h 3060801"/>
              <a:gd name="connsiteX3" fmla="*/ 1322024 w 3545824"/>
              <a:gd name="connsiteY3" fmla="*/ 3040656 h 3060801"/>
              <a:gd name="connsiteX4" fmla="*/ 0 w 3545824"/>
              <a:gd name="connsiteY4" fmla="*/ 2511846 h 3060801"/>
              <a:gd name="connsiteX5" fmla="*/ 0 w 3545824"/>
              <a:gd name="connsiteY5" fmla="*/ 0 h 3060801"/>
              <a:gd name="connsiteX0" fmla="*/ 0 w 3545824"/>
              <a:gd name="connsiteY0" fmla="*/ 0 h 3091988"/>
              <a:gd name="connsiteX1" fmla="*/ 3459297 w 3545824"/>
              <a:gd name="connsiteY1" fmla="*/ 11017 h 3091988"/>
              <a:gd name="connsiteX2" fmla="*/ 2622014 w 3545824"/>
              <a:gd name="connsiteY2" fmla="*/ 1949985 h 3091988"/>
              <a:gd name="connsiteX3" fmla="*/ 1322024 w 3545824"/>
              <a:gd name="connsiteY3" fmla="*/ 3040656 h 3091988"/>
              <a:gd name="connsiteX4" fmla="*/ 0 w 3545824"/>
              <a:gd name="connsiteY4" fmla="*/ 2511846 h 3091988"/>
              <a:gd name="connsiteX5" fmla="*/ 0 w 3545824"/>
              <a:gd name="connsiteY5" fmla="*/ 0 h 3091988"/>
              <a:gd name="connsiteX0" fmla="*/ 0 w 3474484"/>
              <a:gd name="connsiteY0" fmla="*/ 0 h 3060709"/>
              <a:gd name="connsiteX1" fmla="*/ 3459297 w 3474484"/>
              <a:gd name="connsiteY1" fmla="*/ 11017 h 3060709"/>
              <a:gd name="connsiteX2" fmla="*/ 2622014 w 3474484"/>
              <a:gd name="connsiteY2" fmla="*/ 1949985 h 3060709"/>
              <a:gd name="connsiteX3" fmla="*/ 1395454 w 3474484"/>
              <a:gd name="connsiteY3" fmla="*/ 3005698 h 3060709"/>
              <a:gd name="connsiteX4" fmla="*/ 0 w 3474484"/>
              <a:gd name="connsiteY4" fmla="*/ 2511846 h 3060709"/>
              <a:gd name="connsiteX5" fmla="*/ 0 w 3474484"/>
              <a:gd name="connsiteY5" fmla="*/ 0 h 3060709"/>
              <a:gd name="connsiteX0" fmla="*/ 0 w 3485931"/>
              <a:gd name="connsiteY0" fmla="*/ 0 h 3060709"/>
              <a:gd name="connsiteX1" fmla="*/ 3459297 w 3485931"/>
              <a:gd name="connsiteY1" fmla="*/ 11017 h 3060709"/>
              <a:gd name="connsiteX2" fmla="*/ 2622014 w 3485931"/>
              <a:gd name="connsiteY2" fmla="*/ 1949985 h 3060709"/>
              <a:gd name="connsiteX3" fmla="*/ 1395454 w 3485931"/>
              <a:gd name="connsiteY3" fmla="*/ 3005698 h 3060709"/>
              <a:gd name="connsiteX4" fmla="*/ 0 w 3485931"/>
              <a:gd name="connsiteY4" fmla="*/ 2511846 h 3060709"/>
              <a:gd name="connsiteX5" fmla="*/ 0 w 3485931"/>
              <a:gd name="connsiteY5" fmla="*/ 0 h 3060709"/>
              <a:gd name="connsiteX0" fmla="*/ 0 w 3306949"/>
              <a:gd name="connsiteY0" fmla="*/ 0 h 3060709"/>
              <a:gd name="connsiteX1" fmla="*/ 3287961 w 3306949"/>
              <a:gd name="connsiteY1" fmla="*/ 22670 h 3060709"/>
              <a:gd name="connsiteX2" fmla="*/ 2622014 w 3306949"/>
              <a:gd name="connsiteY2" fmla="*/ 1949985 h 3060709"/>
              <a:gd name="connsiteX3" fmla="*/ 1395454 w 3306949"/>
              <a:gd name="connsiteY3" fmla="*/ 3005698 h 3060709"/>
              <a:gd name="connsiteX4" fmla="*/ 0 w 3306949"/>
              <a:gd name="connsiteY4" fmla="*/ 2511846 h 3060709"/>
              <a:gd name="connsiteX5" fmla="*/ 0 w 3306949"/>
              <a:gd name="connsiteY5" fmla="*/ 0 h 3060709"/>
              <a:gd name="connsiteX0" fmla="*/ 0 w 3516473"/>
              <a:gd name="connsiteY0" fmla="*/ 0 h 3060709"/>
              <a:gd name="connsiteX1" fmla="*/ 3287961 w 3516473"/>
              <a:gd name="connsiteY1" fmla="*/ 22670 h 3060709"/>
              <a:gd name="connsiteX2" fmla="*/ 2622014 w 3516473"/>
              <a:gd name="connsiteY2" fmla="*/ 1949985 h 3060709"/>
              <a:gd name="connsiteX3" fmla="*/ 1395454 w 3516473"/>
              <a:gd name="connsiteY3" fmla="*/ 3005698 h 3060709"/>
              <a:gd name="connsiteX4" fmla="*/ 0 w 3516473"/>
              <a:gd name="connsiteY4" fmla="*/ 2511846 h 3060709"/>
              <a:gd name="connsiteX5" fmla="*/ 0 w 3516473"/>
              <a:gd name="connsiteY5" fmla="*/ 0 h 3060709"/>
              <a:gd name="connsiteX0" fmla="*/ 0 w 3550580"/>
              <a:gd name="connsiteY0" fmla="*/ 0 h 3060709"/>
              <a:gd name="connsiteX1" fmla="*/ 3287961 w 3550580"/>
              <a:gd name="connsiteY1" fmla="*/ 22670 h 3060709"/>
              <a:gd name="connsiteX2" fmla="*/ 2622014 w 3550580"/>
              <a:gd name="connsiteY2" fmla="*/ 1949985 h 3060709"/>
              <a:gd name="connsiteX3" fmla="*/ 1395454 w 3550580"/>
              <a:gd name="connsiteY3" fmla="*/ 3005698 h 3060709"/>
              <a:gd name="connsiteX4" fmla="*/ 0 w 3550580"/>
              <a:gd name="connsiteY4" fmla="*/ 2511846 h 3060709"/>
              <a:gd name="connsiteX5" fmla="*/ 0 w 3550580"/>
              <a:gd name="connsiteY5" fmla="*/ 0 h 3060709"/>
              <a:gd name="connsiteX0" fmla="*/ 0 w 3554630"/>
              <a:gd name="connsiteY0" fmla="*/ 0 h 3060709"/>
              <a:gd name="connsiteX1" fmla="*/ 3287961 w 3554630"/>
              <a:gd name="connsiteY1" fmla="*/ 22670 h 3060709"/>
              <a:gd name="connsiteX2" fmla="*/ 2622014 w 3554630"/>
              <a:gd name="connsiteY2" fmla="*/ 1949985 h 3060709"/>
              <a:gd name="connsiteX3" fmla="*/ 1395454 w 3554630"/>
              <a:gd name="connsiteY3" fmla="*/ 3005698 h 3060709"/>
              <a:gd name="connsiteX4" fmla="*/ 0 w 3554630"/>
              <a:gd name="connsiteY4" fmla="*/ 2511846 h 3060709"/>
              <a:gd name="connsiteX5" fmla="*/ 0 w 3554630"/>
              <a:gd name="connsiteY5" fmla="*/ 0 h 306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4630" h="3060709">
                <a:moveTo>
                  <a:pt x="0" y="0"/>
                </a:moveTo>
                <a:lnTo>
                  <a:pt x="3287961" y="22670"/>
                </a:lnTo>
                <a:cubicBezTo>
                  <a:pt x="3970269" y="952609"/>
                  <a:pt x="3194434" y="1767432"/>
                  <a:pt x="2622014" y="1949985"/>
                </a:cubicBezTo>
                <a:cubicBezTo>
                  <a:pt x="2049594" y="2132538"/>
                  <a:pt x="1909574" y="2823920"/>
                  <a:pt x="1395454" y="3005698"/>
                </a:cubicBezTo>
                <a:cubicBezTo>
                  <a:pt x="881334" y="3187476"/>
                  <a:pt x="71609" y="2891928"/>
                  <a:pt x="0" y="2511846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302" r="-120742"/>
            </a:stretch>
          </a:blipFill>
          <a:ln>
            <a:noFill/>
          </a:ln>
          <a:effectLst>
            <a:innerShdw blurRad="673100">
              <a:srgbClr val="00C4F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4120940" y="2694290"/>
            <a:ext cx="39501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签 约 环 节</a:t>
            </a: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72" b="15067"/>
          <a:stretch/>
        </p:blipFill>
        <p:spPr>
          <a:xfrm>
            <a:off x="0" y="22671"/>
            <a:ext cx="3337901" cy="2459272"/>
          </a:xfrm>
          <a:prstGeom prst="rect">
            <a:avLst/>
          </a:prstGeom>
          <a:effectLst>
            <a:outerShdw blurRad="190500" dist="63500" dir="10800000" algn="r" rotWithShape="0">
              <a:prstClr val="black">
                <a:alpha val="15000"/>
              </a:prstClr>
            </a:outerShdw>
          </a:effectLst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3" t="15582" r="-181" b="-515"/>
          <a:stretch/>
        </p:blipFill>
        <p:spPr>
          <a:xfrm>
            <a:off x="8914586" y="4455887"/>
            <a:ext cx="3315495" cy="2442764"/>
          </a:xfrm>
          <a:prstGeom prst="rect">
            <a:avLst/>
          </a:prstGeom>
          <a:effectLst>
            <a:outerShdw blurRad="190500" dist="63500" dir="10800000" algn="r" rotWithShape="0">
              <a:prstClr val="black">
                <a:alpha val="15000"/>
              </a:prstClr>
            </a:outerShdw>
          </a:effectLst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9611">
            <a:off x="8413575" y="4459998"/>
            <a:ext cx="4622124" cy="2645657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41455">
            <a:off x="-700729" y="-215991"/>
            <a:ext cx="4808176" cy="275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4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1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94F9BEC-E702-4ABF-BA93-120264AA1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25" y="1464281"/>
            <a:ext cx="8714894" cy="490212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BA62480-8862-42E3-ABDE-11586B610246}"/>
              </a:ext>
            </a:extLst>
          </p:cNvPr>
          <p:cNvSpPr txBox="1"/>
          <p:nvPr/>
        </p:nvSpPr>
        <p:spPr>
          <a:xfrm>
            <a:off x="678419" y="491591"/>
            <a:ext cx="3568085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签约环节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14:45-14:55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（拟定）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主持人邀请领导上台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7A29E9A-A929-4281-B2C2-F7F44FEBE9BC}"/>
              </a:ext>
            </a:extLst>
          </p:cNvPr>
          <p:cNvSpPr txBox="1"/>
          <p:nvPr/>
        </p:nvSpPr>
        <p:spPr>
          <a:xfrm>
            <a:off x="9224263" y="2560758"/>
            <a:ext cx="2791525" cy="116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、主持人邀请签约环节领导上台讲话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、领导上台讲话（配合领导上场音乐、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LED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背景切换领导的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title card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页）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D115353-5EA8-4F91-B65F-71DF6E35F0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729">
            <a:off x="2810437" y="3843807"/>
            <a:ext cx="333688" cy="67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8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7BA62480-8862-42E3-ABDE-11586B610246}"/>
              </a:ext>
            </a:extLst>
          </p:cNvPr>
          <p:cNvSpPr txBox="1"/>
          <p:nvPr/>
        </p:nvSpPr>
        <p:spPr>
          <a:xfrm>
            <a:off x="678419" y="491591"/>
            <a:ext cx="3568085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签约环节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14:45-14:55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（拟定）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主持人邀请领导上台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7A29E9A-A929-4281-B2C2-F7F44FEBE9BC}"/>
              </a:ext>
            </a:extLst>
          </p:cNvPr>
          <p:cNvSpPr txBox="1"/>
          <p:nvPr/>
        </p:nvSpPr>
        <p:spPr>
          <a:xfrm>
            <a:off x="9224263" y="2560758"/>
            <a:ext cx="2791525" cy="116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、主持人邀请签约环节领导上台讲话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、领导上台讲话（配合领导上场音乐、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LED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背景切换领导的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title card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页）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D1F481C5-4AF9-4F88-B081-8FB89E0D7265}"/>
              </a:ext>
            </a:extLst>
          </p:cNvPr>
          <p:cNvGrpSpPr/>
          <p:nvPr/>
        </p:nvGrpSpPr>
        <p:grpSpPr>
          <a:xfrm>
            <a:off x="525693" y="1478831"/>
            <a:ext cx="8516001" cy="4790251"/>
            <a:chOff x="525693" y="1478831"/>
            <a:chExt cx="8516001" cy="4790251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7D128C04-6BFA-4A2E-BFBE-768DC6FB2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693" y="1478831"/>
              <a:ext cx="8516001" cy="4790251"/>
            </a:xfrm>
            <a:prstGeom prst="rect">
              <a:avLst/>
            </a:pr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5492CB2-105E-489D-8435-4C60C9CF436A}"/>
                </a:ext>
              </a:extLst>
            </p:cNvPr>
            <p:cNvGrpSpPr/>
            <p:nvPr/>
          </p:nvGrpSpPr>
          <p:grpSpPr>
            <a:xfrm>
              <a:off x="2662702" y="3181675"/>
              <a:ext cx="4225199" cy="776868"/>
              <a:chOff x="2662702" y="3181675"/>
              <a:chExt cx="4225199" cy="776868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3F98D9D0-4BCB-43C8-99F0-D3B6062008CC}"/>
                  </a:ext>
                </a:extLst>
              </p:cNvPr>
              <p:cNvSpPr/>
              <p:nvPr/>
            </p:nvSpPr>
            <p:spPr>
              <a:xfrm>
                <a:off x="4246504" y="3347557"/>
                <a:ext cx="1098190" cy="610986"/>
              </a:xfrm>
              <a:prstGeom prst="rect">
                <a:avLst/>
              </a:prstGeom>
              <a:solidFill>
                <a:srgbClr val="0875D4"/>
              </a:solidFill>
              <a:ln>
                <a:solidFill>
                  <a:srgbClr val="0875D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D96EFD0-A79F-417C-B267-DBD26C34EE39}"/>
                  </a:ext>
                </a:extLst>
              </p:cNvPr>
              <p:cNvSpPr/>
              <p:nvPr/>
            </p:nvSpPr>
            <p:spPr>
              <a:xfrm>
                <a:off x="2662702" y="3264616"/>
                <a:ext cx="1583802" cy="378352"/>
              </a:xfrm>
              <a:prstGeom prst="rect">
                <a:avLst/>
              </a:prstGeom>
              <a:solidFill>
                <a:srgbClr val="0875D4"/>
              </a:solidFill>
              <a:ln>
                <a:solidFill>
                  <a:srgbClr val="0875D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FB2B3EEE-6B8A-435A-ACD4-A90233CFD579}"/>
                  </a:ext>
                </a:extLst>
              </p:cNvPr>
              <p:cNvSpPr/>
              <p:nvPr/>
            </p:nvSpPr>
            <p:spPr>
              <a:xfrm>
                <a:off x="5304099" y="3264616"/>
                <a:ext cx="1583802" cy="378352"/>
              </a:xfrm>
              <a:prstGeom prst="rect">
                <a:avLst/>
              </a:prstGeom>
              <a:solidFill>
                <a:srgbClr val="0875D4"/>
              </a:solidFill>
              <a:ln>
                <a:solidFill>
                  <a:srgbClr val="0875D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7EF9BB3D-E53D-4D14-B738-4BAC76FBFB8B}"/>
                  </a:ext>
                </a:extLst>
              </p:cNvPr>
              <p:cNvSpPr/>
              <p:nvPr/>
            </p:nvSpPr>
            <p:spPr>
              <a:xfrm>
                <a:off x="4627996" y="3181675"/>
                <a:ext cx="695404" cy="225754"/>
              </a:xfrm>
              <a:prstGeom prst="rect">
                <a:avLst/>
              </a:prstGeom>
              <a:solidFill>
                <a:srgbClr val="0875D4"/>
              </a:solidFill>
              <a:ln>
                <a:solidFill>
                  <a:srgbClr val="0875D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7A9964D-F445-414D-8D78-B00A7F3F8A16}"/>
                </a:ext>
              </a:extLst>
            </p:cNvPr>
            <p:cNvSpPr txBox="1"/>
            <p:nvPr/>
          </p:nvSpPr>
          <p:spPr>
            <a:xfrm>
              <a:off x="4225210" y="3442913"/>
              <a:ext cx="10981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代 用 名</a:t>
              </a:r>
            </a:p>
          </p:txBody>
        </p:sp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A09F8F0-6102-4CDE-ABC1-FBF5F0DE9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0685" y="3407429"/>
              <a:ext cx="603673" cy="17260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334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8017081-657E-49A8-B38C-45DB5BC38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25" y="1438978"/>
            <a:ext cx="8567741" cy="481935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BA62480-8862-42E3-ABDE-11586B610246}"/>
              </a:ext>
            </a:extLst>
          </p:cNvPr>
          <p:cNvSpPr txBox="1"/>
          <p:nvPr/>
        </p:nvSpPr>
        <p:spPr>
          <a:xfrm>
            <a:off x="592694" y="564571"/>
            <a:ext cx="3568085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签约环节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14:45-14:55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（拟定）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领导上台讲话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7A29E9A-A929-4281-B2C2-F7F44FEBE9BC}"/>
              </a:ext>
            </a:extLst>
          </p:cNvPr>
          <p:cNvSpPr txBox="1"/>
          <p:nvPr/>
        </p:nvSpPr>
        <p:spPr>
          <a:xfrm>
            <a:off x="9315746" y="2360733"/>
            <a:ext cx="2541492" cy="2552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、领导上台讲话（配合领导上场音乐、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LED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背景切换领导的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title card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页）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、讲话过程中，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LED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切换中间为：中间领导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title card/PPT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、两侧屏领导现场返投画面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、讲话时长：预计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3-5min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C46F28F8-BF1A-42DA-91B4-602D2C2A6787}"/>
              </a:ext>
            </a:extLst>
          </p:cNvPr>
          <p:cNvGrpSpPr/>
          <p:nvPr/>
        </p:nvGrpSpPr>
        <p:grpSpPr>
          <a:xfrm>
            <a:off x="2376736" y="3136739"/>
            <a:ext cx="4813917" cy="1192193"/>
            <a:chOff x="2376736" y="3136739"/>
            <a:chExt cx="4813917" cy="1192193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7ADB740-C387-40F8-9B83-3F724FA3EF61}"/>
                </a:ext>
              </a:extLst>
            </p:cNvPr>
            <p:cNvSpPr/>
            <p:nvPr/>
          </p:nvSpPr>
          <p:spPr>
            <a:xfrm>
              <a:off x="4034074" y="3136739"/>
              <a:ext cx="1499241" cy="1192193"/>
            </a:xfrm>
            <a:prstGeom prst="rect">
              <a:avLst/>
            </a:prstGeom>
            <a:solidFill>
              <a:srgbClr val="0875D4"/>
            </a:solidFill>
            <a:ln>
              <a:solidFill>
                <a:srgbClr val="0875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02447507-D607-4265-A74E-D2DE1C5BF960}"/>
                </a:ext>
              </a:extLst>
            </p:cNvPr>
            <p:cNvSpPr txBox="1"/>
            <p:nvPr/>
          </p:nvSpPr>
          <p:spPr>
            <a:xfrm>
              <a:off x="4234599" y="3532780"/>
              <a:ext cx="10981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代 用 名</a:t>
              </a: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9AF4B89A-D755-44F3-95AB-1AE49146D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6736" y="3136739"/>
              <a:ext cx="1657338" cy="119219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A9EEEC12-E3CA-46E4-AB34-6311CFF92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3315" y="3136739"/>
              <a:ext cx="1657338" cy="119219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EFD586-C27B-45DE-BB06-9EE1AE496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34074" y="4095281"/>
              <a:ext cx="694801" cy="23365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6B7BFA3-6308-478F-861B-A4FC07413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36356" y="4070896"/>
              <a:ext cx="603913" cy="258036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3E964354-C8EE-49DE-BF19-DE6D6E1D5F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10" y="3248226"/>
            <a:ext cx="665682" cy="190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7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F6F0D4D-8FFA-43AB-A844-75F355844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26" y="1496126"/>
            <a:ext cx="8466139" cy="476220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3FC28E5-9ED2-4F2C-930B-85B5918890EA}"/>
              </a:ext>
            </a:extLst>
          </p:cNvPr>
          <p:cNvSpPr txBox="1"/>
          <p:nvPr/>
        </p:nvSpPr>
        <p:spPr>
          <a:xfrm>
            <a:off x="728696" y="507421"/>
            <a:ext cx="3568085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签约环节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14:45-14:55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（拟定）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领导邀请参与签约领导上台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BF82585-F48F-44BC-AF10-FCA6B82661DF}"/>
              </a:ext>
            </a:extLst>
          </p:cNvPr>
          <p:cNvSpPr txBox="1"/>
          <p:nvPr/>
        </p:nvSpPr>
        <p:spPr>
          <a:xfrm>
            <a:off x="9287171" y="2226582"/>
            <a:ext cx="2685754" cy="3106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、讲话完毕，台上领导邀请参与签约的领导上台（配合领导上场音乐、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LED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背景切换上台领导的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title card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，同时工作人员迅速搬运签到桌椅到舞台上）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、全部上台后，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LED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切换为签约仪式背景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、由主持人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领导宣布揭牌仪式启动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（配签约仪式音乐）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773DE2D-AAFA-40E2-961C-A91C6DA4C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068" y="3374422"/>
            <a:ext cx="665682" cy="1903375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3BDA818C-DD02-4769-BA0F-DAE8B15EBEC6}"/>
              </a:ext>
            </a:extLst>
          </p:cNvPr>
          <p:cNvGrpSpPr/>
          <p:nvPr/>
        </p:nvGrpSpPr>
        <p:grpSpPr>
          <a:xfrm>
            <a:off x="2438400" y="3287949"/>
            <a:ext cx="4183856" cy="1199426"/>
            <a:chOff x="2438400" y="3287949"/>
            <a:chExt cx="4183856" cy="1199426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F21D3725-B7A6-423B-B5B3-3719698B5B67}"/>
                </a:ext>
              </a:extLst>
            </p:cNvPr>
            <p:cNvSpPr/>
            <p:nvPr/>
          </p:nvSpPr>
          <p:spPr>
            <a:xfrm>
              <a:off x="2986391" y="3287949"/>
              <a:ext cx="3635865" cy="486383"/>
            </a:xfrm>
            <a:prstGeom prst="rect">
              <a:avLst/>
            </a:prstGeom>
            <a:solidFill>
              <a:srgbClr val="0875D4"/>
            </a:solidFill>
            <a:ln>
              <a:solidFill>
                <a:srgbClr val="0875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8D4BF72A-70F0-4998-BFB7-B43FD74E875B}"/>
                </a:ext>
              </a:extLst>
            </p:cNvPr>
            <p:cNvSpPr txBox="1"/>
            <p:nvPr/>
          </p:nvSpPr>
          <p:spPr>
            <a:xfrm>
              <a:off x="4225210" y="3373544"/>
              <a:ext cx="10981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代 用 名</a:t>
              </a:r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A544347-D066-4128-BBBB-58922AF2BA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820"/>
            <a:stretch/>
          </p:blipFill>
          <p:spPr>
            <a:xfrm>
              <a:off x="2438400" y="3439625"/>
              <a:ext cx="738776" cy="1047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916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F6F0D4D-8FFA-43AB-A844-75F355844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26" y="1496126"/>
            <a:ext cx="8466139" cy="476220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3FC28E5-9ED2-4F2C-930B-85B5918890EA}"/>
              </a:ext>
            </a:extLst>
          </p:cNvPr>
          <p:cNvSpPr txBox="1"/>
          <p:nvPr/>
        </p:nvSpPr>
        <p:spPr>
          <a:xfrm>
            <a:off x="728696" y="507421"/>
            <a:ext cx="3568085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签约环节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14:45-14:55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（拟定）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领导邀请参与签约领导上台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2DB6F6F-03A7-4863-A904-C50F689A7AE5}"/>
              </a:ext>
            </a:extLst>
          </p:cNvPr>
          <p:cNvSpPr txBox="1"/>
          <p:nvPr/>
        </p:nvSpPr>
        <p:spPr>
          <a:xfrm>
            <a:off x="9451477" y="2914650"/>
            <a:ext cx="2685754" cy="890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、签约领导对号落座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、礼仪端上签约册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、配合签约音乐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AF3E7021-73DC-4069-A378-46187F60095E}"/>
              </a:ext>
            </a:extLst>
          </p:cNvPr>
          <p:cNvGrpSpPr/>
          <p:nvPr/>
        </p:nvGrpSpPr>
        <p:grpSpPr>
          <a:xfrm>
            <a:off x="2657590" y="3287949"/>
            <a:ext cx="4453328" cy="891121"/>
            <a:chOff x="2657590" y="3287949"/>
            <a:chExt cx="4453328" cy="891121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F21D3725-B7A6-423B-B5B3-3719698B5B67}"/>
                </a:ext>
              </a:extLst>
            </p:cNvPr>
            <p:cNvSpPr/>
            <p:nvPr/>
          </p:nvSpPr>
          <p:spPr>
            <a:xfrm>
              <a:off x="2986391" y="3287949"/>
              <a:ext cx="3635865" cy="486383"/>
            </a:xfrm>
            <a:prstGeom prst="rect">
              <a:avLst/>
            </a:prstGeom>
            <a:solidFill>
              <a:srgbClr val="0875D4"/>
            </a:solidFill>
            <a:ln>
              <a:solidFill>
                <a:srgbClr val="0875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8773DE2D-AAFA-40E2-961C-A91C6DA4C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366"/>
            <a:stretch/>
          </p:blipFill>
          <p:spPr>
            <a:xfrm>
              <a:off x="5740043" y="3615111"/>
              <a:ext cx="497203" cy="549238"/>
            </a:xfrm>
            <a:prstGeom prst="rect">
              <a:avLst/>
            </a:prstGeom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A6094965-E8E6-4BDD-B5C2-9FF774EF75CA}"/>
                </a:ext>
              </a:extLst>
            </p:cNvPr>
            <p:cNvSpPr/>
            <p:nvPr/>
          </p:nvSpPr>
          <p:spPr>
            <a:xfrm>
              <a:off x="4019575" y="3681320"/>
              <a:ext cx="1583557" cy="307777"/>
            </a:xfrm>
            <a:prstGeom prst="rect">
              <a:avLst/>
            </a:prstGeom>
            <a:solidFill>
              <a:srgbClr val="0875D4"/>
            </a:solidFill>
            <a:ln>
              <a:solidFill>
                <a:srgbClr val="0875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FE1531D4-4140-4BDF-8590-C347DF883956}"/>
                </a:ext>
              </a:extLst>
            </p:cNvPr>
            <p:cNvSpPr txBox="1"/>
            <p:nvPr/>
          </p:nvSpPr>
          <p:spPr>
            <a:xfrm>
              <a:off x="4381191" y="3659431"/>
              <a:ext cx="10616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签 约 仪 式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1003CDC-F563-4CF4-9E9F-8A3C4272D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366"/>
            <a:stretch/>
          </p:blipFill>
          <p:spPr>
            <a:xfrm>
              <a:off x="5442810" y="3615111"/>
              <a:ext cx="497203" cy="54923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458A118-7FF7-4999-9BCF-E03AC9E6A2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366"/>
            <a:stretch/>
          </p:blipFill>
          <p:spPr>
            <a:xfrm>
              <a:off x="5118385" y="3628893"/>
              <a:ext cx="497203" cy="54923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9722307-89AB-4C73-A31C-2458B07D83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366"/>
            <a:stretch/>
          </p:blipFill>
          <p:spPr>
            <a:xfrm>
              <a:off x="4606368" y="3615111"/>
              <a:ext cx="497203" cy="54923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357C3F8E-F370-4058-AAB7-88A2CE2924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366"/>
            <a:stretch/>
          </p:blipFill>
          <p:spPr>
            <a:xfrm>
              <a:off x="4353295" y="3615111"/>
              <a:ext cx="497203" cy="549238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496D8DD-2F75-4BDA-A674-3A3E46902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366"/>
            <a:stretch/>
          </p:blipFill>
          <p:spPr>
            <a:xfrm>
              <a:off x="3827405" y="3629832"/>
              <a:ext cx="497203" cy="549238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510522B-A79C-4DB4-B49A-0CCD215884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366"/>
            <a:stretch/>
          </p:blipFill>
          <p:spPr>
            <a:xfrm>
              <a:off x="3197611" y="3615111"/>
              <a:ext cx="497203" cy="549238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D2DAEEA0-554C-4E93-A21F-40D6FD3035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366"/>
            <a:stretch/>
          </p:blipFill>
          <p:spPr>
            <a:xfrm>
              <a:off x="3514965" y="3615111"/>
              <a:ext cx="497203" cy="549238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8D4BF72A-70F0-4998-BFB7-B43FD74E875B}"/>
                </a:ext>
              </a:extLst>
            </p:cNvPr>
            <p:cNvSpPr txBox="1"/>
            <p:nvPr/>
          </p:nvSpPr>
          <p:spPr>
            <a:xfrm>
              <a:off x="2657590" y="3361862"/>
              <a:ext cx="44533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1400" kern="1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国家文创实验区与北京银行城市副中心分行战略合作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0520CC5D-AA2C-4395-ABB3-20C38FDCB4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20" t="21772"/>
          <a:stretch/>
        </p:blipFill>
        <p:spPr>
          <a:xfrm>
            <a:off x="2438400" y="3659431"/>
            <a:ext cx="738776" cy="8279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30953CF-26E8-4B11-8D1F-4BBE2E4BFE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94"/>
          <a:stretch/>
        </p:blipFill>
        <p:spPr>
          <a:xfrm>
            <a:off x="4801328" y="3533608"/>
            <a:ext cx="497203" cy="658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C0C3560-FE8A-47E1-B96F-5C5A533EDD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94"/>
          <a:stretch/>
        </p:blipFill>
        <p:spPr>
          <a:xfrm rot="21421025" flipH="1">
            <a:off x="4358711" y="3522964"/>
            <a:ext cx="426221" cy="65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7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F1DDCB8-EA47-407A-B88D-1A6681AE2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39" y="1614486"/>
            <a:ext cx="8305416" cy="467179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9F264D8-6446-4A20-AFA4-3FC6D95B187E}"/>
              </a:ext>
            </a:extLst>
          </p:cNvPr>
          <p:cNvSpPr txBox="1"/>
          <p:nvPr/>
        </p:nvSpPr>
        <p:spPr>
          <a:xfrm>
            <a:off x="728696" y="507421"/>
            <a:ext cx="3568085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签约环节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14:45-14:55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（拟定）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合照留影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23FEA3A-27D0-434D-B41E-76C0D53EAD16}"/>
              </a:ext>
            </a:extLst>
          </p:cNvPr>
          <p:cNvSpPr txBox="1"/>
          <p:nvPr/>
        </p:nvSpPr>
        <p:spPr>
          <a:xfrm>
            <a:off x="9176832" y="2719229"/>
            <a:ext cx="2685754" cy="1998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、签约仪式结束后，所有领导台上留步，合照留影。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、领导台下就坐，工作人员搬移签约桌椅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、签约时长：预计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1-2min/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批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20CC14C-1465-409A-94E0-DE9DB9CF2D0C}"/>
              </a:ext>
            </a:extLst>
          </p:cNvPr>
          <p:cNvSpPr/>
          <p:nvPr/>
        </p:nvSpPr>
        <p:spPr>
          <a:xfrm>
            <a:off x="2500009" y="3361863"/>
            <a:ext cx="4620638" cy="400190"/>
          </a:xfrm>
          <a:prstGeom prst="rect">
            <a:avLst/>
          </a:prstGeom>
          <a:solidFill>
            <a:srgbClr val="0875D4"/>
          </a:solidFill>
          <a:ln>
            <a:solidFill>
              <a:srgbClr val="0875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106BBCF-07D7-4F82-A2CE-1F133CEFA696}"/>
              </a:ext>
            </a:extLst>
          </p:cNvPr>
          <p:cNvSpPr txBox="1"/>
          <p:nvPr/>
        </p:nvSpPr>
        <p:spPr>
          <a:xfrm>
            <a:off x="2667319" y="3454275"/>
            <a:ext cx="4453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400" kern="1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国家文创实验区与北京银行城市副中心分行战略合作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16FB436-9CDA-45B4-9827-234EBEF73B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61863"/>
            <a:ext cx="665682" cy="19033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0D0595B8-7A09-4ABB-B807-CE50E44F4D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738" y="3361863"/>
            <a:ext cx="665682" cy="190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0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2AB79F6-D95D-42D8-A369-DD4D25A79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83" y="869713"/>
            <a:ext cx="10087043" cy="567396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7848104-F164-4D36-BED5-06CDBDF814B7}"/>
              </a:ext>
            </a:extLst>
          </p:cNvPr>
          <p:cNvSpPr txBox="1"/>
          <p:nvPr/>
        </p:nvSpPr>
        <p:spPr>
          <a:xfrm>
            <a:off x="3171772" y="204327"/>
            <a:ext cx="5105401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圆桌论坛环节</a:t>
            </a:r>
          </a:p>
        </p:txBody>
      </p:sp>
    </p:spTree>
    <p:extLst>
      <p:ext uri="{BB962C8B-B14F-4D97-AF65-F5344CB8AC3E}">
        <p14:creationId xmlns:p14="http://schemas.microsoft.com/office/powerpoint/2010/main" val="340739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ED24F41-D493-40EB-8AE3-ABDBDBC157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0" b="12625"/>
          <a:stretch/>
        </p:blipFill>
        <p:spPr>
          <a:xfrm>
            <a:off x="6137505" y="1661147"/>
            <a:ext cx="5377239" cy="39967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63B4F1B-939D-4C2E-B4C4-ED55506D7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24" y="1661148"/>
            <a:ext cx="5328935" cy="3996701"/>
          </a:xfrm>
          <a:prstGeom prst="rect">
            <a:avLst/>
          </a:prstGeom>
        </p:spPr>
      </p:pic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9BB49AB4-357C-41C8-B765-98B67F98478D}"/>
              </a:ext>
            </a:extLst>
          </p:cNvPr>
          <p:cNvCxnSpPr>
            <a:cxnSpLocks/>
          </p:cNvCxnSpPr>
          <p:nvPr/>
        </p:nvCxnSpPr>
        <p:spPr>
          <a:xfrm flipV="1">
            <a:off x="4698258" y="4376570"/>
            <a:ext cx="1820186" cy="3964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5BDF59BD-766F-4A74-895B-7B23DBC1627D}"/>
              </a:ext>
            </a:extLst>
          </p:cNvPr>
          <p:cNvSpPr/>
          <p:nvPr/>
        </p:nvSpPr>
        <p:spPr>
          <a:xfrm>
            <a:off x="3770415" y="4676348"/>
            <a:ext cx="851591" cy="193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签到拍照区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366CC0F-ABA3-4A2D-A0F5-2F1B284056CA}"/>
              </a:ext>
            </a:extLst>
          </p:cNvPr>
          <p:cNvSpPr txBox="1"/>
          <p:nvPr/>
        </p:nvSpPr>
        <p:spPr>
          <a:xfrm>
            <a:off x="3150341" y="806201"/>
            <a:ext cx="5105401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会场外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签到拍照区</a:t>
            </a:r>
          </a:p>
        </p:txBody>
      </p:sp>
    </p:spTree>
    <p:extLst>
      <p:ext uri="{BB962C8B-B14F-4D97-AF65-F5344CB8AC3E}">
        <p14:creationId xmlns:p14="http://schemas.microsoft.com/office/powerpoint/2010/main" val="27813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E4AAAAD5-A052-4000-9633-9C6D02814343}"/>
              </a:ext>
            </a:extLst>
          </p:cNvPr>
          <p:cNvSpPr txBox="1"/>
          <p:nvPr/>
        </p:nvSpPr>
        <p:spPr>
          <a:xfrm>
            <a:off x="3464667" y="535022"/>
            <a:ext cx="5105401" cy="1422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主视觉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背景蓝色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线条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城市（请参考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KV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文件）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CE43254-9332-3346-9B6F-B7BA669B4D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836"/>
            <a:ext cx="12192000" cy="266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6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74AD0F8-CC41-4345-BA40-F45F3FB2A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890" y="1845010"/>
            <a:ext cx="7143066" cy="40179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63B4F1B-939D-4C2E-B4C4-ED55506D7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71" y="2433452"/>
            <a:ext cx="4564343" cy="3423257"/>
          </a:xfrm>
          <a:prstGeom prst="rect">
            <a:avLst/>
          </a:prstGeom>
        </p:spPr>
      </p:pic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5B813D25-7AB7-423B-A948-31ABA265931C}"/>
              </a:ext>
            </a:extLst>
          </p:cNvPr>
          <p:cNvCxnSpPr>
            <a:cxnSpLocks/>
          </p:cNvCxnSpPr>
          <p:nvPr/>
        </p:nvCxnSpPr>
        <p:spPr>
          <a:xfrm flipV="1">
            <a:off x="2445483" y="4421981"/>
            <a:ext cx="2483705" cy="22860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29092F26-F803-44E1-BDA5-475DF44B0B4B}"/>
              </a:ext>
            </a:extLst>
          </p:cNvPr>
          <p:cNvSpPr/>
          <p:nvPr/>
        </p:nvSpPr>
        <p:spPr>
          <a:xfrm>
            <a:off x="2216424" y="3429000"/>
            <a:ext cx="137306" cy="1314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宣传展板区域</a:t>
            </a:r>
            <a:endParaRPr lang="en-US" altLang="zh-CN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E90B53F-28E7-4714-A204-C90FE0181729}"/>
              </a:ext>
            </a:extLst>
          </p:cNvPr>
          <p:cNvSpPr txBox="1"/>
          <p:nvPr/>
        </p:nvSpPr>
        <p:spPr>
          <a:xfrm>
            <a:off x="2907453" y="858130"/>
            <a:ext cx="5105401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会场外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宣传展板区</a:t>
            </a:r>
          </a:p>
        </p:txBody>
      </p:sp>
    </p:spTree>
    <p:extLst>
      <p:ext uri="{BB962C8B-B14F-4D97-AF65-F5344CB8AC3E}">
        <p14:creationId xmlns:p14="http://schemas.microsoft.com/office/powerpoint/2010/main" val="151090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3"/>
          <p:cNvSpPr/>
          <p:nvPr/>
        </p:nvSpPr>
        <p:spPr>
          <a:xfrm>
            <a:off x="8846043" y="1"/>
            <a:ext cx="3345957" cy="1774093"/>
          </a:xfrm>
          <a:custGeom>
            <a:avLst/>
            <a:gdLst>
              <a:gd name="connsiteX0" fmla="*/ 0 w 3913414"/>
              <a:gd name="connsiteY0" fmla="*/ 0 h 1226967"/>
              <a:gd name="connsiteX1" fmla="*/ 3913414 w 3913414"/>
              <a:gd name="connsiteY1" fmla="*/ 0 h 1226967"/>
              <a:gd name="connsiteX2" fmla="*/ 3913414 w 3913414"/>
              <a:gd name="connsiteY2" fmla="*/ 1226967 h 1226967"/>
              <a:gd name="connsiteX3" fmla="*/ 0 w 3913414"/>
              <a:gd name="connsiteY3" fmla="*/ 1226967 h 1226967"/>
              <a:gd name="connsiteX4" fmla="*/ 0 w 3913414"/>
              <a:gd name="connsiteY4" fmla="*/ 0 h 1226967"/>
              <a:gd name="connsiteX0" fmla="*/ 0 w 3913414"/>
              <a:gd name="connsiteY0" fmla="*/ 0 h 2108710"/>
              <a:gd name="connsiteX1" fmla="*/ 3913414 w 3913414"/>
              <a:gd name="connsiteY1" fmla="*/ 0 h 2108710"/>
              <a:gd name="connsiteX2" fmla="*/ 3913414 w 3913414"/>
              <a:gd name="connsiteY2" fmla="*/ 1226967 h 2108710"/>
              <a:gd name="connsiteX3" fmla="*/ 1338943 w 3913414"/>
              <a:gd name="connsiteY3" fmla="*/ 2108710 h 2108710"/>
              <a:gd name="connsiteX4" fmla="*/ 0 w 3913414"/>
              <a:gd name="connsiteY4" fmla="*/ 0 h 2108710"/>
              <a:gd name="connsiteX0" fmla="*/ 95656 w 4009070"/>
              <a:gd name="connsiteY0" fmla="*/ 0 h 2144039"/>
              <a:gd name="connsiteX1" fmla="*/ 4009070 w 4009070"/>
              <a:gd name="connsiteY1" fmla="*/ 0 h 2144039"/>
              <a:gd name="connsiteX2" fmla="*/ 4009070 w 4009070"/>
              <a:gd name="connsiteY2" fmla="*/ 1226967 h 2144039"/>
              <a:gd name="connsiteX3" fmla="*/ 1434599 w 4009070"/>
              <a:gd name="connsiteY3" fmla="*/ 2108710 h 2144039"/>
              <a:gd name="connsiteX4" fmla="*/ 95656 w 4009070"/>
              <a:gd name="connsiteY4" fmla="*/ 0 h 2144039"/>
              <a:gd name="connsiteX0" fmla="*/ 99754 w 4013168"/>
              <a:gd name="connsiteY0" fmla="*/ 0 h 2108735"/>
              <a:gd name="connsiteX1" fmla="*/ 4013168 w 4013168"/>
              <a:gd name="connsiteY1" fmla="*/ 0 h 2108735"/>
              <a:gd name="connsiteX2" fmla="*/ 4013168 w 4013168"/>
              <a:gd name="connsiteY2" fmla="*/ 1226967 h 2108735"/>
              <a:gd name="connsiteX3" fmla="*/ 1438697 w 4013168"/>
              <a:gd name="connsiteY3" fmla="*/ 2108710 h 2108735"/>
              <a:gd name="connsiteX4" fmla="*/ 99754 w 4013168"/>
              <a:gd name="connsiteY4" fmla="*/ 0 h 2108735"/>
              <a:gd name="connsiteX0" fmla="*/ 93719 w 4007133"/>
              <a:gd name="connsiteY0" fmla="*/ 0 h 2120568"/>
              <a:gd name="connsiteX1" fmla="*/ 4007133 w 4007133"/>
              <a:gd name="connsiteY1" fmla="*/ 0 h 2120568"/>
              <a:gd name="connsiteX2" fmla="*/ 4007133 w 4007133"/>
              <a:gd name="connsiteY2" fmla="*/ 1226967 h 2120568"/>
              <a:gd name="connsiteX3" fmla="*/ 1432662 w 4007133"/>
              <a:gd name="connsiteY3" fmla="*/ 2108710 h 2120568"/>
              <a:gd name="connsiteX4" fmla="*/ 93719 w 4007133"/>
              <a:gd name="connsiteY4" fmla="*/ 0 h 2120568"/>
              <a:gd name="connsiteX0" fmla="*/ 67969 w 3981383"/>
              <a:gd name="connsiteY0" fmla="*/ 0 h 2120568"/>
              <a:gd name="connsiteX1" fmla="*/ 3981383 w 3981383"/>
              <a:gd name="connsiteY1" fmla="*/ 0 h 2120568"/>
              <a:gd name="connsiteX2" fmla="*/ 3981383 w 3981383"/>
              <a:gd name="connsiteY2" fmla="*/ 1226967 h 2120568"/>
              <a:gd name="connsiteX3" fmla="*/ 1406912 w 3981383"/>
              <a:gd name="connsiteY3" fmla="*/ 2108710 h 2120568"/>
              <a:gd name="connsiteX4" fmla="*/ 67969 w 3981383"/>
              <a:gd name="connsiteY4" fmla="*/ 0 h 2120568"/>
              <a:gd name="connsiteX0" fmla="*/ 73775 w 3987189"/>
              <a:gd name="connsiteY0" fmla="*/ 0 h 2109518"/>
              <a:gd name="connsiteX1" fmla="*/ 3987189 w 3987189"/>
              <a:gd name="connsiteY1" fmla="*/ 0 h 2109518"/>
              <a:gd name="connsiteX2" fmla="*/ 3987189 w 3987189"/>
              <a:gd name="connsiteY2" fmla="*/ 1226967 h 2109518"/>
              <a:gd name="connsiteX3" fmla="*/ 1412718 w 3987189"/>
              <a:gd name="connsiteY3" fmla="*/ 2108710 h 2109518"/>
              <a:gd name="connsiteX4" fmla="*/ 73775 w 3987189"/>
              <a:gd name="connsiteY4" fmla="*/ 0 h 2109518"/>
              <a:gd name="connsiteX0" fmla="*/ 92245 w 4005659"/>
              <a:gd name="connsiteY0" fmla="*/ 0 h 2123880"/>
              <a:gd name="connsiteX1" fmla="*/ 4005659 w 4005659"/>
              <a:gd name="connsiteY1" fmla="*/ 0 h 2123880"/>
              <a:gd name="connsiteX2" fmla="*/ 4005659 w 4005659"/>
              <a:gd name="connsiteY2" fmla="*/ 1226967 h 2123880"/>
              <a:gd name="connsiteX3" fmla="*/ 1431188 w 4005659"/>
              <a:gd name="connsiteY3" fmla="*/ 2108710 h 2123880"/>
              <a:gd name="connsiteX4" fmla="*/ 92245 w 4005659"/>
              <a:gd name="connsiteY4" fmla="*/ 0 h 212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5659" h="2123880">
                <a:moveTo>
                  <a:pt x="92245" y="0"/>
                </a:moveTo>
                <a:lnTo>
                  <a:pt x="4005659" y="0"/>
                </a:lnTo>
                <a:lnTo>
                  <a:pt x="4005659" y="1226967"/>
                </a:lnTo>
                <a:cubicBezTo>
                  <a:pt x="3576581" y="1578419"/>
                  <a:pt x="2442653" y="2231561"/>
                  <a:pt x="1431188" y="2108710"/>
                </a:cubicBezTo>
                <a:cubicBezTo>
                  <a:pt x="419723" y="1985859"/>
                  <a:pt x="-255192" y="922952"/>
                  <a:pt x="92245" y="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4"/>
          <p:cNvSpPr/>
          <p:nvPr/>
        </p:nvSpPr>
        <p:spPr>
          <a:xfrm>
            <a:off x="50721" y="5234245"/>
            <a:ext cx="4416573" cy="1661591"/>
          </a:xfrm>
          <a:custGeom>
            <a:avLst/>
            <a:gdLst>
              <a:gd name="connsiteX0" fmla="*/ 0 w 5078185"/>
              <a:gd name="connsiteY0" fmla="*/ 0 h 1703349"/>
              <a:gd name="connsiteX1" fmla="*/ 5078185 w 5078185"/>
              <a:gd name="connsiteY1" fmla="*/ 0 h 1703349"/>
              <a:gd name="connsiteX2" fmla="*/ 5078185 w 5078185"/>
              <a:gd name="connsiteY2" fmla="*/ 1703349 h 1703349"/>
              <a:gd name="connsiteX3" fmla="*/ 0 w 5078185"/>
              <a:gd name="connsiteY3" fmla="*/ 1703349 h 1703349"/>
              <a:gd name="connsiteX4" fmla="*/ 0 w 5078185"/>
              <a:gd name="connsiteY4" fmla="*/ 0 h 1703349"/>
              <a:gd name="connsiteX0" fmla="*/ 1159329 w 5078185"/>
              <a:gd name="connsiteY0" fmla="*/ 898072 h 1703349"/>
              <a:gd name="connsiteX1" fmla="*/ 5078185 w 5078185"/>
              <a:gd name="connsiteY1" fmla="*/ 0 h 1703349"/>
              <a:gd name="connsiteX2" fmla="*/ 5078185 w 5078185"/>
              <a:gd name="connsiteY2" fmla="*/ 1703349 h 1703349"/>
              <a:gd name="connsiteX3" fmla="*/ 0 w 5078185"/>
              <a:gd name="connsiteY3" fmla="*/ 1703349 h 1703349"/>
              <a:gd name="connsiteX4" fmla="*/ 1159329 w 5078185"/>
              <a:gd name="connsiteY4" fmla="*/ 898072 h 1703349"/>
              <a:gd name="connsiteX0" fmla="*/ 979714 w 5078185"/>
              <a:gd name="connsiteY0" fmla="*/ 0 h 1784991"/>
              <a:gd name="connsiteX1" fmla="*/ 5078185 w 5078185"/>
              <a:gd name="connsiteY1" fmla="*/ 81642 h 1784991"/>
              <a:gd name="connsiteX2" fmla="*/ 5078185 w 5078185"/>
              <a:gd name="connsiteY2" fmla="*/ 1784991 h 1784991"/>
              <a:gd name="connsiteX3" fmla="*/ 0 w 5078185"/>
              <a:gd name="connsiteY3" fmla="*/ 1784991 h 1784991"/>
              <a:gd name="connsiteX4" fmla="*/ 979714 w 5078185"/>
              <a:gd name="connsiteY4" fmla="*/ 0 h 1784991"/>
              <a:gd name="connsiteX0" fmla="*/ 1234249 w 5332720"/>
              <a:gd name="connsiteY0" fmla="*/ 180780 h 1965771"/>
              <a:gd name="connsiteX1" fmla="*/ 5332720 w 5332720"/>
              <a:gd name="connsiteY1" fmla="*/ 262422 h 1965771"/>
              <a:gd name="connsiteX2" fmla="*/ 5332720 w 5332720"/>
              <a:gd name="connsiteY2" fmla="*/ 1965771 h 1965771"/>
              <a:gd name="connsiteX3" fmla="*/ 254535 w 5332720"/>
              <a:gd name="connsiteY3" fmla="*/ 1965771 h 1965771"/>
              <a:gd name="connsiteX4" fmla="*/ 1234249 w 5332720"/>
              <a:gd name="connsiteY4" fmla="*/ 180780 h 1965771"/>
              <a:gd name="connsiteX0" fmla="*/ 1201352 w 5299823"/>
              <a:gd name="connsiteY0" fmla="*/ 23282 h 1808273"/>
              <a:gd name="connsiteX1" fmla="*/ 3846580 w 5299823"/>
              <a:gd name="connsiteY1" fmla="*/ 856038 h 1808273"/>
              <a:gd name="connsiteX2" fmla="*/ 5299823 w 5299823"/>
              <a:gd name="connsiteY2" fmla="*/ 1808273 h 1808273"/>
              <a:gd name="connsiteX3" fmla="*/ 221638 w 5299823"/>
              <a:gd name="connsiteY3" fmla="*/ 1808273 h 1808273"/>
              <a:gd name="connsiteX4" fmla="*/ 1201352 w 5299823"/>
              <a:gd name="connsiteY4" fmla="*/ 23282 h 1808273"/>
              <a:gd name="connsiteX0" fmla="*/ 1201352 w 5299823"/>
              <a:gd name="connsiteY0" fmla="*/ 23835 h 1808826"/>
              <a:gd name="connsiteX1" fmla="*/ 3846580 w 5299823"/>
              <a:gd name="connsiteY1" fmla="*/ 856591 h 1808826"/>
              <a:gd name="connsiteX2" fmla="*/ 5299823 w 5299823"/>
              <a:gd name="connsiteY2" fmla="*/ 1808826 h 1808826"/>
              <a:gd name="connsiteX3" fmla="*/ 221638 w 5299823"/>
              <a:gd name="connsiteY3" fmla="*/ 1808826 h 1808826"/>
              <a:gd name="connsiteX4" fmla="*/ 1201352 w 5299823"/>
              <a:gd name="connsiteY4" fmla="*/ 23835 h 1808826"/>
              <a:gd name="connsiteX0" fmla="*/ 1192096 w 5290567"/>
              <a:gd name="connsiteY0" fmla="*/ 68197 h 1853188"/>
              <a:gd name="connsiteX1" fmla="*/ 3363796 w 5290567"/>
              <a:gd name="connsiteY1" fmla="*/ 525395 h 1853188"/>
              <a:gd name="connsiteX2" fmla="*/ 5290567 w 5290567"/>
              <a:gd name="connsiteY2" fmla="*/ 1853188 h 1853188"/>
              <a:gd name="connsiteX3" fmla="*/ 212382 w 5290567"/>
              <a:gd name="connsiteY3" fmla="*/ 1853188 h 1853188"/>
              <a:gd name="connsiteX4" fmla="*/ 1192096 w 5290567"/>
              <a:gd name="connsiteY4" fmla="*/ 68197 h 1853188"/>
              <a:gd name="connsiteX0" fmla="*/ 1192096 w 5290567"/>
              <a:gd name="connsiteY0" fmla="*/ 44457 h 1829448"/>
              <a:gd name="connsiteX1" fmla="*/ 3363796 w 5290567"/>
              <a:gd name="connsiteY1" fmla="*/ 501655 h 1829448"/>
              <a:gd name="connsiteX2" fmla="*/ 5290567 w 5290567"/>
              <a:gd name="connsiteY2" fmla="*/ 1829448 h 1829448"/>
              <a:gd name="connsiteX3" fmla="*/ 212382 w 5290567"/>
              <a:gd name="connsiteY3" fmla="*/ 1829448 h 1829448"/>
              <a:gd name="connsiteX4" fmla="*/ 1192096 w 5290567"/>
              <a:gd name="connsiteY4" fmla="*/ 44457 h 1829448"/>
              <a:gd name="connsiteX0" fmla="*/ 1240109 w 5338580"/>
              <a:gd name="connsiteY0" fmla="*/ 17238 h 1802229"/>
              <a:gd name="connsiteX1" fmla="*/ 3411809 w 5338580"/>
              <a:gd name="connsiteY1" fmla="*/ 474436 h 1802229"/>
              <a:gd name="connsiteX2" fmla="*/ 5338580 w 5338580"/>
              <a:gd name="connsiteY2" fmla="*/ 1802229 h 1802229"/>
              <a:gd name="connsiteX3" fmla="*/ 260395 w 5338580"/>
              <a:gd name="connsiteY3" fmla="*/ 1802229 h 1802229"/>
              <a:gd name="connsiteX4" fmla="*/ 1240109 w 5338580"/>
              <a:gd name="connsiteY4" fmla="*/ 17238 h 1802229"/>
              <a:gd name="connsiteX0" fmla="*/ 1811738 w 5257066"/>
              <a:gd name="connsiteY0" fmla="*/ 712917 h 1338580"/>
              <a:gd name="connsiteX1" fmla="*/ 3330295 w 5257066"/>
              <a:gd name="connsiteY1" fmla="*/ 10787 h 1338580"/>
              <a:gd name="connsiteX2" fmla="*/ 5257066 w 5257066"/>
              <a:gd name="connsiteY2" fmla="*/ 1338580 h 1338580"/>
              <a:gd name="connsiteX3" fmla="*/ 178881 w 5257066"/>
              <a:gd name="connsiteY3" fmla="*/ 1338580 h 1338580"/>
              <a:gd name="connsiteX4" fmla="*/ 1811738 w 5257066"/>
              <a:gd name="connsiteY4" fmla="*/ 712917 h 1338580"/>
              <a:gd name="connsiteX0" fmla="*/ 1562097 w 5285011"/>
              <a:gd name="connsiteY0" fmla="*/ 24595 h 1907558"/>
              <a:gd name="connsiteX1" fmla="*/ 3358240 w 5285011"/>
              <a:gd name="connsiteY1" fmla="*/ 579765 h 1907558"/>
              <a:gd name="connsiteX2" fmla="*/ 5285011 w 5285011"/>
              <a:gd name="connsiteY2" fmla="*/ 1907558 h 1907558"/>
              <a:gd name="connsiteX3" fmla="*/ 206826 w 5285011"/>
              <a:gd name="connsiteY3" fmla="*/ 1907558 h 1907558"/>
              <a:gd name="connsiteX4" fmla="*/ 1562097 w 5285011"/>
              <a:gd name="connsiteY4" fmla="*/ 24595 h 1907558"/>
              <a:gd name="connsiteX0" fmla="*/ 1355271 w 5078185"/>
              <a:gd name="connsiteY0" fmla="*/ 24595 h 1907558"/>
              <a:gd name="connsiteX1" fmla="*/ 3151414 w 5078185"/>
              <a:gd name="connsiteY1" fmla="*/ 579765 h 1907558"/>
              <a:gd name="connsiteX2" fmla="*/ 5078185 w 5078185"/>
              <a:gd name="connsiteY2" fmla="*/ 1907558 h 1907558"/>
              <a:gd name="connsiteX3" fmla="*/ 0 w 5078185"/>
              <a:gd name="connsiteY3" fmla="*/ 1907558 h 1907558"/>
              <a:gd name="connsiteX4" fmla="*/ 1355271 w 5078185"/>
              <a:gd name="connsiteY4" fmla="*/ 24595 h 1907558"/>
              <a:gd name="connsiteX0" fmla="*/ 1355271 w 5078185"/>
              <a:gd name="connsiteY0" fmla="*/ 24595 h 1907558"/>
              <a:gd name="connsiteX1" fmla="*/ 3151414 w 5078185"/>
              <a:gd name="connsiteY1" fmla="*/ 579765 h 1907558"/>
              <a:gd name="connsiteX2" fmla="*/ 5078185 w 5078185"/>
              <a:gd name="connsiteY2" fmla="*/ 1907558 h 1907558"/>
              <a:gd name="connsiteX3" fmla="*/ 0 w 5078185"/>
              <a:gd name="connsiteY3" fmla="*/ 1907558 h 1907558"/>
              <a:gd name="connsiteX4" fmla="*/ 1355271 w 5078185"/>
              <a:gd name="connsiteY4" fmla="*/ 24595 h 1907558"/>
              <a:gd name="connsiteX0" fmla="*/ 1355271 w 5078185"/>
              <a:gd name="connsiteY0" fmla="*/ 18504 h 1901467"/>
              <a:gd name="connsiteX1" fmla="*/ 3151414 w 5078185"/>
              <a:gd name="connsiteY1" fmla="*/ 573674 h 1901467"/>
              <a:gd name="connsiteX2" fmla="*/ 5078185 w 5078185"/>
              <a:gd name="connsiteY2" fmla="*/ 1901467 h 1901467"/>
              <a:gd name="connsiteX3" fmla="*/ 0 w 5078185"/>
              <a:gd name="connsiteY3" fmla="*/ 1901467 h 1901467"/>
              <a:gd name="connsiteX4" fmla="*/ 1355271 w 5078185"/>
              <a:gd name="connsiteY4" fmla="*/ 18504 h 1901467"/>
              <a:gd name="connsiteX0" fmla="*/ 1355271 w 5078185"/>
              <a:gd name="connsiteY0" fmla="*/ 46871 h 1929834"/>
              <a:gd name="connsiteX1" fmla="*/ 3396342 w 5078185"/>
              <a:gd name="connsiteY1" fmla="*/ 602041 h 1929834"/>
              <a:gd name="connsiteX2" fmla="*/ 5078185 w 5078185"/>
              <a:gd name="connsiteY2" fmla="*/ 1929834 h 1929834"/>
              <a:gd name="connsiteX3" fmla="*/ 0 w 5078185"/>
              <a:gd name="connsiteY3" fmla="*/ 1929834 h 1929834"/>
              <a:gd name="connsiteX4" fmla="*/ 1355271 w 5078185"/>
              <a:gd name="connsiteY4" fmla="*/ 46871 h 1929834"/>
              <a:gd name="connsiteX0" fmla="*/ 1355271 w 5078185"/>
              <a:gd name="connsiteY0" fmla="*/ 46871 h 1929834"/>
              <a:gd name="connsiteX1" fmla="*/ 3396342 w 5078185"/>
              <a:gd name="connsiteY1" fmla="*/ 602041 h 1929834"/>
              <a:gd name="connsiteX2" fmla="*/ 5078185 w 5078185"/>
              <a:gd name="connsiteY2" fmla="*/ 1929834 h 1929834"/>
              <a:gd name="connsiteX3" fmla="*/ 0 w 5078185"/>
              <a:gd name="connsiteY3" fmla="*/ 1929834 h 1929834"/>
              <a:gd name="connsiteX4" fmla="*/ 1355271 w 5078185"/>
              <a:gd name="connsiteY4" fmla="*/ 46871 h 1929834"/>
              <a:gd name="connsiteX0" fmla="*/ 1355271 w 5078185"/>
              <a:gd name="connsiteY0" fmla="*/ 40512 h 1923475"/>
              <a:gd name="connsiteX1" fmla="*/ 3396342 w 5078185"/>
              <a:gd name="connsiteY1" fmla="*/ 595682 h 1923475"/>
              <a:gd name="connsiteX2" fmla="*/ 5078185 w 5078185"/>
              <a:gd name="connsiteY2" fmla="*/ 1923475 h 1923475"/>
              <a:gd name="connsiteX3" fmla="*/ 0 w 5078185"/>
              <a:gd name="connsiteY3" fmla="*/ 1923475 h 1923475"/>
              <a:gd name="connsiteX4" fmla="*/ 1355271 w 5078185"/>
              <a:gd name="connsiteY4" fmla="*/ 40512 h 1923475"/>
              <a:gd name="connsiteX0" fmla="*/ 1355271 w 5078185"/>
              <a:gd name="connsiteY0" fmla="*/ 41216 h 1924179"/>
              <a:gd name="connsiteX1" fmla="*/ 3396342 w 5078185"/>
              <a:gd name="connsiteY1" fmla="*/ 596386 h 1924179"/>
              <a:gd name="connsiteX2" fmla="*/ 5078185 w 5078185"/>
              <a:gd name="connsiteY2" fmla="*/ 1924179 h 1924179"/>
              <a:gd name="connsiteX3" fmla="*/ 0 w 5078185"/>
              <a:gd name="connsiteY3" fmla="*/ 1924179 h 1924179"/>
              <a:gd name="connsiteX4" fmla="*/ 1355271 w 5078185"/>
              <a:gd name="connsiteY4" fmla="*/ 41216 h 1924179"/>
              <a:gd name="connsiteX0" fmla="*/ 1355271 w 5078185"/>
              <a:gd name="connsiteY0" fmla="*/ 27538 h 1910501"/>
              <a:gd name="connsiteX1" fmla="*/ 3396342 w 5078185"/>
              <a:gd name="connsiteY1" fmla="*/ 582708 h 1910501"/>
              <a:gd name="connsiteX2" fmla="*/ 5078185 w 5078185"/>
              <a:gd name="connsiteY2" fmla="*/ 1910501 h 1910501"/>
              <a:gd name="connsiteX3" fmla="*/ 0 w 5078185"/>
              <a:gd name="connsiteY3" fmla="*/ 1910501 h 1910501"/>
              <a:gd name="connsiteX4" fmla="*/ 1355271 w 5078185"/>
              <a:gd name="connsiteY4" fmla="*/ 27538 h 1910501"/>
              <a:gd name="connsiteX0" fmla="*/ 1355271 w 5078185"/>
              <a:gd name="connsiteY0" fmla="*/ 27538 h 1910501"/>
              <a:gd name="connsiteX1" fmla="*/ 3396342 w 5078185"/>
              <a:gd name="connsiteY1" fmla="*/ 582708 h 1910501"/>
              <a:gd name="connsiteX2" fmla="*/ 5078185 w 5078185"/>
              <a:gd name="connsiteY2" fmla="*/ 1910501 h 1910501"/>
              <a:gd name="connsiteX3" fmla="*/ 0 w 5078185"/>
              <a:gd name="connsiteY3" fmla="*/ 1910501 h 1910501"/>
              <a:gd name="connsiteX4" fmla="*/ 1355271 w 5078185"/>
              <a:gd name="connsiteY4" fmla="*/ 27538 h 1910501"/>
              <a:gd name="connsiteX0" fmla="*/ 1355271 w 5078185"/>
              <a:gd name="connsiteY0" fmla="*/ 27538 h 1910501"/>
              <a:gd name="connsiteX1" fmla="*/ 3396342 w 5078185"/>
              <a:gd name="connsiteY1" fmla="*/ 582708 h 1910501"/>
              <a:gd name="connsiteX2" fmla="*/ 5078185 w 5078185"/>
              <a:gd name="connsiteY2" fmla="*/ 1910501 h 1910501"/>
              <a:gd name="connsiteX3" fmla="*/ 0 w 5078185"/>
              <a:gd name="connsiteY3" fmla="*/ 1910501 h 1910501"/>
              <a:gd name="connsiteX4" fmla="*/ 1355271 w 5078185"/>
              <a:gd name="connsiteY4" fmla="*/ 27538 h 1910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8185" h="1910501">
                <a:moveTo>
                  <a:pt x="1355271" y="27538"/>
                </a:moveTo>
                <a:cubicBezTo>
                  <a:pt x="2035628" y="-144775"/>
                  <a:pt x="2563585" y="546467"/>
                  <a:pt x="3396342" y="582708"/>
                </a:cubicBezTo>
                <a:cubicBezTo>
                  <a:pt x="4229099" y="618949"/>
                  <a:pt x="4991099" y="1108674"/>
                  <a:pt x="5078185" y="1910501"/>
                </a:cubicBezTo>
                <a:lnTo>
                  <a:pt x="0" y="1910501"/>
                </a:lnTo>
                <a:cubicBezTo>
                  <a:pt x="19052" y="1074160"/>
                  <a:pt x="674914" y="199851"/>
                  <a:pt x="1355271" y="27538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18"/>
          <p:cNvSpPr/>
          <p:nvPr/>
        </p:nvSpPr>
        <p:spPr>
          <a:xfrm>
            <a:off x="0" y="1"/>
            <a:ext cx="3602516" cy="3091988"/>
          </a:xfrm>
          <a:custGeom>
            <a:avLst/>
            <a:gdLst>
              <a:gd name="connsiteX0" fmla="*/ 0 w 3602516"/>
              <a:gd name="connsiteY0" fmla="*/ 0 h 3051672"/>
              <a:gd name="connsiteX1" fmla="*/ 3602516 w 3602516"/>
              <a:gd name="connsiteY1" fmla="*/ 0 h 3051672"/>
              <a:gd name="connsiteX2" fmla="*/ 3602516 w 3602516"/>
              <a:gd name="connsiteY2" fmla="*/ 3051672 h 3051672"/>
              <a:gd name="connsiteX3" fmla="*/ 0 w 3602516"/>
              <a:gd name="connsiteY3" fmla="*/ 3051672 h 3051672"/>
              <a:gd name="connsiteX4" fmla="*/ 0 w 3602516"/>
              <a:gd name="connsiteY4" fmla="*/ 0 h 3051672"/>
              <a:gd name="connsiteX0" fmla="*/ 0 w 3602516"/>
              <a:gd name="connsiteY0" fmla="*/ 0 h 3051672"/>
              <a:gd name="connsiteX1" fmla="*/ 3602516 w 3602516"/>
              <a:gd name="connsiteY1" fmla="*/ 0 h 3051672"/>
              <a:gd name="connsiteX2" fmla="*/ 3602516 w 3602516"/>
              <a:gd name="connsiteY2" fmla="*/ 3051672 h 3051672"/>
              <a:gd name="connsiteX3" fmla="*/ 0 w 3602516"/>
              <a:gd name="connsiteY3" fmla="*/ 3051672 h 3051672"/>
              <a:gd name="connsiteX4" fmla="*/ 0 w 3602516"/>
              <a:gd name="connsiteY4" fmla="*/ 2511846 h 3051672"/>
              <a:gd name="connsiteX5" fmla="*/ 0 w 3602516"/>
              <a:gd name="connsiteY5" fmla="*/ 0 h 3051672"/>
              <a:gd name="connsiteX0" fmla="*/ 0 w 3602516"/>
              <a:gd name="connsiteY0" fmla="*/ 0 h 3073706"/>
              <a:gd name="connsiteX1" fmla="*/ 3602516 w 3602516"/>
              <a:gd name="connsiteY1" fmla="*/ 0 h 3073706"/>
              <a:gd name="connsiteX2" fmla="*/ 3602516 w 3602516"/>
              <a:gd name="connsiteY2" fmla="*/ 3051672 h 3073706"/>
              <a:gd name="connsiteX3" fmla="*/ 1222873 w 3602516"/>
              <a:gd name="connsiteY3" fmla="*/ 3073706 h 3073706"/>
              <a:gd name="connsiteX4" fmla="*/ 0 w 3602516"/>
              <a:gd name="connsiteY4" fmla="*/ 2511846 h 3073706"/>
              <a:gd name="connsiteX5" fmla="*/ 0 w 3602516"/>
              <a:gd name="connsiteY5" fmla="*/ 0 h 3073706"/>
              <a:gd name="connsiteX0" fmla="*/ 0 w 3602516"/>
              <a:gd name="connsiteY0" fmla="*/ 0 h 3307491"/>
              <a:gd name="connsiteX1" fmla="*/ 3602516 w 3602516"/>
              <a:gd name="connsiteY1" fmla="*/ 0 h 3307491"/>
              <a:gd name="connsiteX2" fmla="*/ 3602516 w 3602516"/>
              <a:gd name="connsiteY2" fmla="*/ 3051672 h 3307491"/>
              <a:gd name="connsiteX3" fmla="*/ 1222873 w 3602516"/>
              <a:gd name="connsiteY3" fmla="*/ 3073706 h 3307491"/>
              <a:gd name="connsiteX4" fmla="*/ 0 w 3602516"/>
              <a:gd name="connsiteY4" fmla="*/ 2511846 h 3307491"/>
              <a:gd name="connsiteX5" fmla="*/ 0 w 3602516"/>
              <a:gd name="connsiteY5" fmla="*/ 0 h 3307491"/>
              <a:gd name="connsiteX0" fmla="*/ 0 w 3602516"/>
              <a:gd name="connsiteY0" fmla="*/ 0 h 3283093"/>
              <a:gd name="connsiteX1" fmla="*/ 3602516 w 3602516"/>
              <a:gd name="connsiteY1" fmla="*/ 0 h 3283093"/>
              <a:gd name="connsiteX2" fmla="*/ 3602516 w 3602516"/>
              <a:gd name="connsiteY2" fmla="*/ 3051672 h 3283093"/>
              <a:gd name="connsiteX3" fmla="*/ 1222873 w 3602516"/>
              <a:gd name="connsiteY3" fmla="*/ 3073706 h 3283093"/>
              <a:gd name="connsiteX4" fmla="*/ 0 w 3602516"/>
              <a:gd name="connsiteY4" fmla="*/ 2511846 h 3283093"/>
              <a:gd name="connsiteX5" fmla="*/ 0 w 3602516"/>
              <a:gd name="connsiteY5" fmla="*/ 0 h 3283093"/>
              <a:gd name="connsiteX0" fmla="*/ 0 w 3602516"/>
              <a:gd name="connsiteY0" fmla="*/ 0 h 3120379"/>
              <a:gd name="connsiteX1" fmla="*/ 3602516 w 3602516"/>
              <a:gd name="connsiteY1" fmla="*/ 0 h 3120379"/>
              <a:gd name="connsiteX2" fmla="*/ 3227942 w 3602516"/>
              <a:gd name="connsiteY2" fmla="*/ 1641513 h 3120379"/>
              <a:gd name="connsiteX3" fmla="*/ 1222873 w 3602516"/>
              <a:gd name="connsiteY3" fmla="*/ 3073706 h 3120379"/>
              <a:gd name="connsiteX4" fmla="*/ 0 w 3602516"/>
              <a:gd name="connsiteY4" fmla="*/ 2511846 h 3120379"/>
              <a:gd name="connsiteX5" fmla="*/ 0 w 3602516"/>
              <a:gd name="connsiteY5" fmla="*/ 0 h 3120379"/>
              <a:gd name="connsiteX0" fmla="*/ 0 w 3833955"/>
              <a:gd name="connsiteY0" fmla="*/ 0 h 3120379"/>
              <a:gd name="connsiteX1" fmla="*/ 3602516 w 3833955"/>
              <a:gd name="connsiteY1" fmla="*/ 0 h 3120379"/>
              <a:gd name="connsiteX2" fmla="*/ 3227942 w 3833955"/>
              <a:gd name="connsiteY2" fmla="*/ 1641513 h 3120379"/>
              <a:gd name="connsiteX3" fmla="*/ 1222873 w 3833955"/>
              <a:gd name="connsiteY3" fmla="*/ 3073706 h 3120379"/>
              <a:gd name="connsiteX4" fmla="*/ 0 w 3833955"/>
              <a:gd name="connsiteY4" fmla="*/ 2511846 h 3120379"/>
              <a:gd name="connsiteX5" fmla="*/ 0 w 3833955"/>
              <a:gd name="connsiteY5" fmla="*/ 0 h 3120379"/>
              <a:gd name="connsiteX0" fmla="*/ 0 w 3909580"/>
              <a:gd name="connsiteY0" fmla="*/ 0 h 3120379"/>
              <a:gd name="connsiteX1" fmla="*/ 3602516 w 3909580"/>
              <a:gd name="connsiteY1" fmla="*/ 0 h 3120379"/>
              <a:gd name="connsiteX2" fmla="*/ 3227942 w 3909580"/>
              <a:gd name="connsiteY2" fmla="*/ 1641513 h 3120379"/>
              <a:gd name="connsiteX3" fmla="*/ 1222873 w 3909580"/>
              <a:gd name="connsiteY3" fmla="*/ 3073706 h 3120379"/>
              <a:gd name="connsiteX4" fmla="*/ 0 w 3909580"/>
              <a:gd name="connsiteY4" fmla="*/ 2511846 h 3120379"/>
              <a:gd name="connsiteX5" fmla="*/ 0 w 3909580"/>
              <a:gd name="connsiteY5" fmla="*/ 0 h 3120379"/>
              <a:gd name="connsiteX0" fmla="*/ 0 w 3830732"/>
              <a:gd name="connsiteY0" fmla="*/ 0 h 3091551"/>
              <a:gd name="connsiteX1" fmla="*/ 3602516 w 3830732"/>
              <a:gd name="connsiteY1" fmla="*/ 0 h 3091551"/>
              <a:gd name="connsiteX2" fmla="*/ 3227942 w 3830732"/>
              <a:gd name="connsiteY2" fmla="*/ 1641513 h 3091551"/>
              <a:gd name="connsiteX3" fmla="*/ 1322024 w 3830732"/>
              <a:gd name="connsiteY3" fmla="*/ 3040656 h 3091551"/>
              <a:gd name="connsiteX4" fmla="*/ 0 w 3830732"/>
              <a:gd name="connsiteY4" fmla="*/ 2511846 h 3091551"/>
              <a:gd name="connsiteX5" fmla="*/ 0 w 3830732"/>
              <a:gd name="connsiteY5" fmla="*/ 0 h 3091551"/>
              <a:gd name="connsiteX0" fmla="*/ 0 w 3830732"/>
              <a:gd name="connsiteY0" fmla="*/ 0 h 3087039"/>
              <a:gd name="connsiteX1" fmla="*/ 3602516 w 3830732"/>
              <a:gd name="connsiteY1" fmla="*/ 0 h 3087039"/>
              <a:gd name="connsiteX2" fmla="*/ 3227942 w 3830732"/>
              <a:gd name="connsiteY2" fmla="*/ 1641513 h 3087039"/>
              <a:gd name="connsiteX3" fmla="*/ 1322024 w 3830732"/>
              <a:gd name="connsiteY3" fmla="*/ 3040656 h 3087039"/>
              <a:gd name="connsiteX4" fmla="*/ 0 w 3830732"/>
              <a:gd name="connsiteY4" fmla="*/ 2511846 h 3087039"/>
              <a:gd name="connsiteX5" fmla="*/ 0 w 3830732"/>
              <a:gd name="connsiteY5" fmla="*/ 0 h 3087039"/>
              <a:gd name="connsiteX0" fmla="*/ 0 w 3830732"/>
              <a:gd name="connsiteY0" fmla="*/ 0 h 3074453"/>
              <a:gd name="connsiteX1" fmla="*/ 3602516 w 3830732"/>
              <a:gd name="connsiteY1" fmla="*/ 0 h 3074453"/>
              <a:gd name="connsiteX2" fmla="*/ 3227942 w 3830732"/>
              <a:gd name="connsiteY2" fmla="*/ 1641513 h 3074453"/>
              <a:gd name="connsiteX3" fmla="*/ 1322024 w 3830732"/>
              <a:gd name="connsiteY3" fmla="*/ 3040656 h 3074453"/>
              <a:gd name="connsiteX4" fmla="*/ 0 w 3830732"/>
              <a:gd name="connsiteY4" fmla="*/ 2511846 h 3074453"/>
              <a:gd name="connsiteX5" fmla="*/ 0 w 3830732"/>
              <a:gd name="connsiteY5" fmla="*/ 0 h 3074453"/>
              <a:gd name="connsiteX0" fmla="*/ 0 w 3830732"/>
              <a:gd name="connsiteY0" fmla="*/ 0 h 3074453"/>
              <a:gd name="connsiteX1" fmla="*/ 3602516 w 3830732"/>
              <a:gd name="connsiteY1" fmla="*/ 0 h 3074453"/>
              <a:gd name="connsiteX2" fmla="*/ 3227942 w 3830732"/>
              <a:gd name="connsiteY2" fmla="*/ 1641513 h 3074453"/>
              <a:gd name="connsiteX3" fmla="*/ 1322024 w 3830732"/>
              <a:gd name="connsiteY3" fmla="*/ 3040656 h 3074453"/>
              <a:gd name="connsiteX4" fmla="*/ 0 w 3830732"/>
              <a:gd name="connsiteY4" fmla="*/ 2511846 h 3074453"/>
              <a:gd name="connsiteX5" fmla="*/ 0 w 3830732"/>
              <a:gd name="connsiteY5" fmla="*/ 0 h 3074453"/>
              <a:gd name="connsiteX0" fmla="*/ 0 w 3981446"/>
              <a:gd name="connsiteY0" fmla="*/ 0 h 3074453"/>
              <a:gd name="connsiteX1" fmla="*/ 3602516 w 3981446"/>
              <a:gd name="connsiteY1" fmla="*/ 0 h 3074453"/>
              <a:gd name="connsiteX2" fmla="*/ 3227942 w 3981446"/>
              <a:gd name="connsiteY2" fmla="*/ 1641513 h 3074453"/>
              <a:gd name="connsiteX3" fmla="*/ 1322024 w 3981446"/>
              <a:gd name="connsiteY3" fmla="*/ 3040656 h 3074453"/>
              <a:gd name="connsiteX4" fmla="*/ 0 w 3981446"/>
              <a:gd name="connsiteY4" fmla="*/ 2511846 h 3074453"/>
              <a:gd name="connsiteX5" fmla="*/ 0 w 3981446"/>
              <a:gd name="connsiteY5" fmla="*/ 0 h 3074453"/>
              <a:gd name="connsiteX0" fmla="*/ 0 w 4053696"/>
              <a:gd name="connsiteY0" fmla="*/ 0 h 3074453"/>
              <a:gd name="connsiteX1" fmla="*/ 3602516 w 4053696"/>
              <a:gd name="connsiteY1" fmla="*/ 0 h 3074453"/>
              <a:gd name="connsiteX2" fmla="*/ 3227942 w 4053696"/>
              <a:gd name="connsiteY2" fmla="*/ 1641513 h 3074453"/>
              <a:gd name="connsiteX3" fmla="*/ 1322024 w 4053696"/>
              <a:gd name="connsiteY3" fmla="*/ 3040656 h 3074453"/>
              <a:gd name="connsiteX4" fmla="*/ 0 w 4053696"/>
              <a:gd name="connsiteY4" fmla="*/ 2511846 h 3074453"/>
              <a:gd name="connsiteX5" fmla="*/ 0 w 4053696"/>
              <a:gd name="connsiteY5" fmla="*/ 0 h 3074453"/>
              <a:gd name="connsiteX0" fmla="*/ 0 w 3920314"/>
              <a:gd name="connsiteY0" fmla="*/ 0 h 3074453"/>
              <a:gd name="connsiteX1" fmla="*/ 3602516 w 3920314"/>
              <a:gd name="connsiteY1" fmla="*/ 0 h 3074453"/>
              <a:gd name="connsiteX2" fmla="*/ 3227942 w 3920314"/>
              <a:gd name="connsiteY2" fmla="*/ 1641513 h 3074453"/>
              <a:gd name="connsiteX3" fmla="*/ 1322024 w 3920314"/>
              <a:gd name="connsiteY3" fmla="*/ 3040656 h 3074453"/>
              <a:gd name="connsiteX4" fmla="*/ 0 w 3920314"/>
              <a:gd name="connsiteY4" fmla="*/ 2511846 h 3074453"/>
              <a:gd name="connsiteX5" fmla="*/ 0 w 3920314"/>
              <a:gd name="connsiteY5" fmla="*/ 0 h 3074453"/>
              <a:gd name="connsiteX0" fmla="*/ 0 w 3901764"/>
              <a:gd name="connsiteY0" fmla="*/ 0 h 3074453"/>
              <a:gd name="connsiteX1" fmla="*/ 3602516 w 3901764"/>
              <a:gd name="connsiteY1" fmla="*/ 0 h 3074453"/>
              <a:gd name="connsiteX2" fmla="*/ 3227942 w 3901764"/>
              <a:gd name="connsiteY2" fmla="*/ 1641513 h 3074453"/>
              <a:gd name="connsiteX3" fmla="*/ 1322024 w 3901764"/>
              <a:gd name="connsiteY3" fmla="*/ 3040656 h 3074453"/>
              <a:gd name="connsiteX4" fmla="*/ 0 w 3901764"/>
              <a:gd name="connsiteY4" fmla="*/ 2511846 h 3074453"/>
              <a:gd name="connsiteX5" fmla="*/ 0 w 3901764"/>
              <a:gd name="connsiteY5" fmla="*/ 0 h 3074453"/>
              <a:gd name="connsiteX0" fmla="*/ 0 w 3620959"/>
              <a:gd name="connsiteY0" fmla="*/ 0 h 3059638"/>
              <a:gd name="connsiteX1" fmla="*/ 3602516 w 3620959"/>
              <a:gd name="connsiteY1" fmla="*/ 0 h 3059638"/>
              <a:gd name="connsiteX2" fmla="*/ 2104221 w 3620959"/>
              <a:gd name="connsiteY2" fmla="*/ 1972019 h 3059638"/>
              <a:gd name="connsiteX3" fmla="*/ 1322024 w 3620959"/>
              <a:gd name="connsiteY3" fmla="*/ 3040656 h 3059638"/>
              <a:gd name="connsiteX4" fmla="*/ 0 w 3620959"/>
              <a:gd name="connsiteY4" fmla="*/ 2511846 h 3059638"/>
              <a:gd name="connsiteX5" fmla="*/ 0 w 3620959"/>
              <a:gd name="connsiteY5" fmla="*/ 0 h 3059638"/>
              <a:gd name="connsiteX0" fmla="*/ 0 w 3663778"/>
              <a:gd name="connsiteY0" fmla="*/ 0 h 3060801"/>
              <a:gd name="connsiteX1" fmla="*/ 3602516 w 3663778"/>
              <a:gd name="connsiteY1" fmla="*/ 0 h 3060801"/>
              <a:gd name="connsiteX2" fmla="*/ 2622014 w 3663778"/>
              <a:gd name="connsiteY2" fmla="*/ 1949985 h 3060801"/>
              <a:gd name="connsiteX3" fmla="*/ 1322024 w 3663778"/>
              <a:gd name="connsiteY3" fmla="*/ 3040656 h 3060801"/>
              <a:gd name="connsiteX4" fmla="*/ 0 w 3663778"/>
              <a:gd name="connsiteY4" fmla="*/ 2511846 h 3060801"/>
              <a:gd name="connsiteX5" fmla="*/ 0 w 3663778"/>
              <a:gd name="connsiteY5" fmla="*/ 0 h 3060801"/>
              <a:gd name="connsiteX0" fmla="*/ 0 w 3636181"/>
              <a:gd name="connsiteY0" fmla="*/ 0 h 3060801"/>
              <a:gd name="connsiteX1" fmla="*/ 3602516 w 3636181"/>
              <a:gd name="connsiteY1" fmla="*/ 0 h 3060801"/>
              <a:gd name="connsiteX2" fmla="*/ 2622014 w 3636181"/>
              <a:gd name="connsiteY2" fmla="*/ 1949985 h 3060801"/>
              <a:gd name="connsiteX3" fmla="*/ 1322024 w 3636181"/>
              <a:gd name="connsiteY3" fmla="*/ 3040656 h 3060801"/>
              <a:gd name="connsiteX4" fmla="*/ 0 w 3636181"/>
              <a:gd name="connsiteY4" fmla="*/ 2511846 h 3060801"/>
              <a:gd name="connsiteX5" fmla="*/ 0 w 3636181"/>
              <a:gd name="connsiteY5" fmla="*/ 0 h 3060801"/>
              <a:gd name="connsiteX0" fmla="*/ 0 w 3474740"/>
              <a:gd name="connsiteY0" fmla="*/ 0 h 3060801"/>
              <a:gd name="connsiteX1" fmla="*/ 3459297 w 3474740"/>
              <a:gd name="connsiteY1" fmla="*/ 11017 h 3060801"/>
              <a:gd name="connsiteX2" fmla="*/ 2622014 w 3474740"/>
              <a:gd name="connsiteY2" fmla="*/ 1949985 h 3060801"/>
              <a:gd name="connsiteX3" fmla="*/ 1322024 w 3474740"/>
              <a:gd name="connsiteY3" fmla="*/ 3040656 h 3060801"/>
              <a:gd name="connsiteX4" fmla="*/ 0 w 3474740"/>
              <a:gd name="connsiteY4" fmla="*/ 2511846 h 3060801"/>
              <a:gd name="connsiteX5" fmla="*/ 0 w 3474740"/>
              <a:gd name="connsiteY5" fmla="*/ 0 h 3060801"/>
              <a:gd name="connsiteX0" fmla="*/ 0 w 3545824"/>
              <a:gd name="connsiteY0" fmla="*/ 0 h 3060801"/>
              <a:gd name="connsiteX1" fmla="*/ 3459297 w 3545824"/>
              <a:gd name="connsiteY1" fmla="*/ 11017 h 3060801"/>
              <a:gd name="connsiteX2" fmla="*/ 2622014 w 3545824"/>
              <a:gd name="connsiteY2" fmla="*/ 1949985 h 3060801"/>
              <a:gd name="connsiteX3" fmla="*/ 1322024 w 3545824"/>
              <a:gd name="connsiteY3" fmla="*/ 3040656 h 3060801"/>
              <a:gd name="connsiteX4" fmla="*/ 0 w 3545824"/>
              <a:gd name="connsiteY4" fmla="*/ 2511846 h 3060801"/>
              <a:gd name="connsiteX5" fmla="*/ 0 w 3545824"/>
              <a:gd name="connsiteY5" fmla="*/ 0 h 3060801"/>
              <a:gd name="connsiteX0" fmla="*/ 0 w 3545824"/>
              <a:gd name="connsiteY0" fmla="*/ 0 h 3091988"/>
              <a:gd name="connsiteX1" fmla="*/ 3459297 w 3545824"/>
              <a:gd name="connsiteY1" fmla="*/ 11017 h 3091988"/>
              <a:gd name="connsiteX2" fmla="*/ 2622014 w 3545824"/>
              <a:gd name="connsiteY2" fmla="*/ 1949985 h 3091988"/>
              <a:gd name="connsiteX3" fmla="*/ 1322024 w 3545824"/>
              <a:gd name="connsiteY3" fmla="*/ 3040656 h 3091988"/>
              <a:gd name="connsiteX4" fmla="*/ 0 w 3545824"/>
              <a:gd name="connsiteY4" fmla="*/ 2511846 h 3091988"/>
              <a:gd name="connsiteX5" fmla="*/ 0 w 3545824"/>
              <a:gd name="connsiteY5" fmla="*/ 0 h 309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5824" h="3091988">
                <a:moveTo>
                  <a:pt x="0" y="0"/>
                </a:moveTo>
                <a:lnTo>
                  <a:pt x="3459297" y="11017"/>
                </a:lnTo>
                <a:cubicBezTo>
                  <a:pt x="3578646" y="218500"/>
                  <a:pt x="3749407" y="1345894"/>
                  <a:pt x="2622014" y="1949985"/>
                </a:cubicBezTo>
                <a:cubicBezTo>
                  <a:pt x="1494621" y="2554076"/>
                  <a:pt x="1836144" y="2858878"/>
                  <a:pt x="1322024" y="3040656"/>
                </a:cubicBezTo>
                <a:cubicBezTo>
                  <a:pt x="807904" y="3222434"/>
                  <a:pt x="71609" y="2891928"/>
                  <a:pt x="0" y="2511846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943" r="-118473"/>
            </a:stretch>
          </a:blipFill>
          <a:ln>
            <a:noFill/>
          </a:ln>
          <a:effectLst>
            <a:innerShdw blurRad="673100">
              <a:srgbClr val="00C4F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任意多边形 30"/>
          <p:cNvSpPr/>
          <p:nvPr/>
        </p:nvSpPr>
        <p:spPr>
          <a:xfrm rot="2700000">
            <a:off x="2095541" y="-572208"/>
            <a:ext cx="8043461" cy="8043461"/>
          </a:xfrm>
          <a:custGeom>
            <a:avLst/>
            <a:gdLst>
              <a:gd name="connsiteX0" fmla="*/ 1262087 w 8043461"/>
              <a:gd name="connsiteY0" fmla="*/ 1262087 h 8043461"/>
              <a:gd name="connsiteX1" fmla="*/ 604632 w 8043461"/>
              <a:gd name="connsiteY1" fmla="*/ 2849324 h 8043461"/>
              <a:gd name="connsiteX2" fmla="*/ 604632 w 8043461"/>
              <a:gd name="connsiteY2" fmla="*/ 5194138 h 8043461"/>
              <a:gd name="connsiteX3" fmla="*/ 2849324 w 8043461"/>
              <a:gd name="connsiteY3" fmla="*/ 7438830 h 8043461"/>
              <a:gd name="connsiteX4" fmla="*/ 5194139 w 8043461"/>
              <a:gd name="connsiteY4" fmla="*/ 7438830 h 8043461"/>
              <a:gd name="connsiteX5" fmla="*/ 7438831 w 8043461"/>
              <a:gd name="connsiteY5" fmla="*/ 5194138 h 8043461"/>
              <a:gd name="connsiteX6" fmla="*/ 7438831 w 8043461"/>
              <a:gd name="connsiteY6" fmla="*/ 2849324 h 8043461"/>
              <a:gd name="connsiteX7" fmla="*/ 5194139 w 8043461"/>
              <a:gd name="connsiteY7" fmla="*/ 604632 h 8043461"/>
              <a:gd name="connsiteX8" fmla="*/ 2849325 w 8043461"/>
              <a:gd name="connsiteY8" fmla="*/ 604632 h 8043461"/>
              <a:gd name="connsiteX9" fmla="*/ 1262087 w 8043461"/>
              <a:gd name="connsiteY9" fmla="*/ 1262087 h 8043461"/>
              <a:gd name="connsiteX10" fmla="*/ 773787 w 8043461"/>
              <a:gd name="connsiteY10" fmla="*/ 773787 h 8043461"/>
              <a:gd name="connsiteX11" fmla="*/ 2641875 w 8043461"/>
              <a:gd name="connsiteY11" fmla="*/ 0 h 8043461"/>
              <a:gd name="connsiteX12" fmla="*/ 5401587 w 8043461"/>
              <a:gd name="connsiteY12" fmla="*/ 0 h 8043461"/>
              <a:gd name="connsiteX13" fmla="*/ 8043461 w 8043461"/>
              <a:gd name="connsiteY13" fmla="*/ 2641875 h 8043461"/>
              <a:gd name="connsiteX14" fmla="*/ 8043461 w 8043461"/>
              <a:gd name="connsiteY14" fmla="*/ 5401586 h 8043461"/>
              <a:gd name="connsiteX15" fmla="*/ 5401586 w 8043461"/>
              <a:gd name="connsiteY15" fmla="*/ 8043461 h 8043461"/>
              <a:gd name="connsiteX16" fmla="*/ 2641875 w 8043461"/>
              <a:gd name="connsiteY16" fmla="*/ 8043461 h 8043461"/>
              <a:gd name="connsiteX17" fmla="*/ 0 w 8043461"/>
              <a:gd name="connsiteY17" fmla="*/ 5401586 h 8043461"/>
              <a:gd name="connsiteX18" fmla="*/ 0 w 8043461"/>
              <a:gd name="connsiteY18" fmla="*/ 2641875 h 8043461"/>
              <a:gd name="connsiteX19" fmla="*/ 773787 w 8043461"/>
              <a:gd name="connsiteY19" fmla="*/ 773787 h 8043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043461" h="8043461">
                <a:moveTo>
                  <a:pt x="1262087" y="1262087"/>
                </a:moveTo>
                <a:cubicBezTo>
                  <a:pt x="855878" y="1668296"/>
                  <a:pt x="604632" y="2229469"/>
                  <a:pt x="604632" y="2849324"/>
                </a:cubicBezTo>
                <a:lnTo>
                  <a:pt x="604632" y="5194138"/>
                </a:lnTo>
                <a:cubicBezTo>
                  <a:pt x="604633" y="6433847"/>
                  <a:pt x="1609615" y="7438830"/>
                  <a:pt x="2849324" y="7438830"/>
                </a:cubicBezTo>
                <a:lnTo>
                  <a:pt x="5194139" y="7438830"/>
                </a:lnTo>
                <a:cubicBezTo>
                  <a:pt x="6433847" y="7438830"/>
                  <a:pt x="7438831" y="6433847"/>
                  <a:pt x="7438831" y="5194138"/>
                </a:cubicBezTo>
                <a:lnTo>
                  <a:pt x="7438831" y="2849324"/>
                </a:lnTo>
                <a:cubicBezTo>
                  <a:pt x="7438830" y="1609615"/>
                  <a:pt x="6433847" y="604632"/>
                  <a:pt x="5194139" y="604632"/>
                </a:cubicBezTo>
                <a:lnTo>
                  <a:pt x="2849325" y="604632"/>
                </a:lnTo>
                <a:cubicBezTo>
                  <a:pt x="2229470" y="604631"/>
                  <a:pt x="1668297" y="855877"/>
                  <a:pt x="1262087" y="1262087"/>
                </a:cubicBezTo>
                <a:close/>
                <a:moveTo>
                  <a:pt x="773787" y="773787"/>
                </a:moveTo>
                <a:cubicBezTo>
                  <a:pt x="1251873" y="295702"/>
                  <a:pt x="1912342" y="0"/>
                  <a:pt x="2641875" y="0"/>
                </a:cubicBezTo>
                <a:lnTo>
                  <a:pt x="5401587" y="0"/>
                </a:lnTo>
                <a:cubicBezTo>
                  <a:pt x="6860654" y="0"/>
                  <a:pt x="8043461" y="1182808"/>
                  <a:pt x="8043461" y="2641875"/>
                </a:cubicBezTo>
                <a:lnTo>
                  <a:pt x="8043461" y="5401586"/>
                </a:lnTo>
                <a:cubicBezTo>
                  <a:pt x="8043461" y="6860653"/>
                  <a:pt x="6860653" y="8043461"/>
                  <a:pt x="5401586" y="8043461"/>
                </a:cubicBezTo>
                <a:lnTo>
                  <a:pt x="2641875" y="8043461"/>
                </a:lnTo>
                <a:cubicBezTo>
                  <a:pt x="1182808" y="8043461"/>
                  <a:pt x="0" y="6860653"/>
                  <a:pt x="0" y="5401586"/>
                </a:cubicBezTo>
                <a:lnTo>
                  <a:pt x="0" y="2641875"/>
                </a:lnTo>
                <a:cubicBezTo>
                  <a:pt x="0" y="1912342"/>
                  <a:pt x="295702" y="1251873"/>
                  <a:pt x="773787" y="77378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905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18"/>
          <p:cNvSpPr/>
          <p:nvPr/>
        </p:nvSpPr>
        <p:spPr>
          <a:xfrm flipH="1" flipV="1">
            <a:off x="9003868" y="4002092"/>
            <a:ext cx="3199881" cy="2893743"/>
          </a:xfrm>
          <a:custGeom>
            <a:avLst/>
            <a:gdLst>
              <a:gd name="connsiteX0" fmla="*/ 0 w 3602516"/>
              <a:gd name="connsiteY0" fmla="*/ 0 h 3051672"/>
              <a:gd name="connsiteX1" fmla="*/ 3602516 w 3602516"/>
              <a:gd name="connsiteY1" fmla="*/ 0 h 3051672"/>
              <a:gd name="connsiteX2" fmla="*/ 3602516 w 3602516"/>
              <a:gd name="connsiteY2" fmla="*/ 3051672 h 3051672"/>
              <a:gd name="connsiteX3" fmla="*/ 0 w 3602516"/>
              <a:gd name="connsiteY3" fmla="*/ 3051672 h 3051672"/>
              <a:gd name="connsiteX4" fmla="*/ 0 w 3602516"/>
              <a:gd name="connsiteY4" fmla="*/ 0 h 3051672"/>
              <a:gd name="connsiteX0" fmla="*/ 0 w 3602516"/>
              <a:gd name="connsiteY0" fmla="*/ 0 h 3051672"/>
              <a:gd name="connsiteX1" fmla="*/ 3602516 w 3602516"/>
              <a:gd name="connsiteY1" fmla="*/ 0 h 3051672"/>
              <a:gd name="connsiteX2" fmla="*/ 3602516 w 3602516"/>
              <a:gd name="connsiteY2" fmla="*/ 3051672 h 3051672"/>
              <a:gd name="connsiteX3" fmla="*/ 0 w 3602516"/>
              <a:gd name="connsiteY3" fmla="*/ 3051672 h 3051672"/>
              <a:gd name="connsiteX4" fmla="*/ 0 w 3602516"/>
              <a:gd name="connsiteY4" fmla="*/ 2511846 h 3051672"/>
              <a:gd name="connsiteX5" fmla="*/ 0 w 3602516"/>
              <a:gd name="connsiteY5" fmla="*/ 0 h 3051672"/>
              <a:gd name="connsiteX0" fmla="*/ 0 w 3602516"/>
              <a:gd name="connsiteY0" fmla="*/ 0 h 3073706"/>
              <a:gd name="connsiteX1" fmla="*/ 3602516 w 3602516"/>
              <a:gd name="connsiteY1" fmla="*/ 0 h 3073706"/>
              <a:gd name="connsiteX2" fmla="*/ 3602516 w 3602516"/>
              <a:gd name="connsiteY2" fmla="*/ 3051672 h 3073706"/>
              <a:gd name="connsiteX3" fmla="*/ 1222873 w 3602516"/>
              <a:gd name="connsiteY3" fmla="*/ 3073706 h 3073706"/>
              <a:gd name="connsiteX4" fmla="*/ 0 w 3602516"/>
              <a:gd name="connsiteY4" fmla="*/ 2511846 h 3073706"/>
              <a:gd name="connsiteX5" fmla="*/ 0 w 3602516"/>
              <a:gd name="connsiteY5" fmla="*/ 0 h 3073706"/>
              <a:gd name="connsiteX0" fmla="*/ 0 w 3602516"/>
              <a:gd name="connsiteY0" fmla="*/ 0 h 3307491"/>
              <a:gd name="connsiteX1" fmla="*/ 3602516 w 3602516"/>
              <a:gd name="connsiteY1" fmla="*/ 0 h 3307491"/>
              <a:gd name="connsiteX2" fmla="*/ 3602516 w 3602516"/>
              <a:gd name="connsiteY2" fmla="*/ 3051672 h 3307491"/>
              <a:gd name="connsiteX3" fmla="*/ 1222873 w 3602516"/>
              <a:gd name="connsiteY3" fmla="*/ 3073706 h 3307491"/>
              <a:gd name="connsiteX4" fmla="*/ 0 w 3602516"/>
              <a:gd name="connsiteY4" fmla="*/ 2511846 h 3307491"/>
              <a:gd name="connsiteX5" fmla="*/ 0 w 3602516"/>
              <a:gd name="connsiteY5" fmla="*/ 0 h 3307491"/>
              <a:gd name="connsiteX0" fmla="*/ 0 w 3602516"/>
              <a:gd name="connsiteY0" fmla="*/ 0 h 3283093"/>
              <a:gd name="connsiteX1" fmla="*/ 3602516 w 3602516"/>
              <a:gd name="connsiteY1" fmla="*/ 0 h 3283093"/>
              <a:gd name="connsiteX2" fmla="*/ 3602516 w 3602516"/>
              <a:gd name="connsiteY2" fmla="*/ 3051672 h 3283093"/>
              <a:gd name="connsiteX3" fmla="*/ 1222873 w 3602516"/>
              <a:gd name="connsiteY3" fmla="*/ 3073706 h 3283093"/>
              <a:gd name="connsiteX4" fmla="*/ 0 w 3602516"/>
              <a:gd name="connsiteY4" fmla="*/ 2511846 h 3283093"/>
              <a:gd name="connsiteX5" fmla="*/ 0 w 3602516"/>
              <a:gd name="connsiteY5" fmla="*/ 0 h 3283093"/>
              <a:gd name="connsiteX0" fmla="*/ 0 w 3602516"/>
              <a:gd name="connsiteY0" fmla="*/ 0 h 3120379"/>
              <a:gd name="connsiteX1" fmla="*/ 3602516 w 3602516"/>
              <a:gd name="connsiteY1" fmla="*/ 0 h 3120379"/>
              <a:gd name="connsiteX2" fmla="*/ 3227942 w 3602516"/>
              <a:gd name="connsiteY2" fmla="*/ 1641513 h 3120379"/>
              <a:gd name="connsiteX3" fmla="*/ 1222873 w 3602516"/>
              <a:gd name="connsiteY3" fmla="*/ 3073706 h 3120379"/>
              <a:gd name="connsiteX4" fmla="*/ 0 w 3602516"/>
              <a:gd name="connsiteY4" fmla="*/ 2511846 h 3120379"/>
              <a:gd name="connsiteX5" fmla="*/ 0 w 3602516"/>
              <a:gd name="connsiteY5" fmla="*/ 0 h 3120379"/>
              <a:gd name="connsiteX0" fmla="*/ 0 w 3833955"/>
              <a:gd name="connsiteY0" fmla="*/ 0 h 3120379"/>
              <a:gd name="connsiteX1" fmla="*/ 3602516 w 3833955"/>
              <a:gd name="connsiteY1" fmla="*/ 0 h 3120379"/>
              <a:gd name="connsiteX2" fmla="*/ 3227942 w 3833955"/>
              <a:gd name="connsiteY2" fmla="*/ 1641513 h 3120379"/>
              <a:gd name="connsiteX3" fmla="*/ 1222873 w 3833955"/>
              <a:gd name="connsiteY3" fmla="*/ 3073706 h 3120379"/>
              <a:gd name="connsiteX4" fmla="*/ 0 w 3833955"/>
              <a:gd name="connsiteY4" fmla="*/ 2511846 h 3120379"/>
              <a:gd name="connsiteX5" fmla="*/ 0 w 3833955"/>
              <a:gd name="connsiteY5" fmla="*/ 0 h 3120379"/>
              <a:gd name="connsiteX0" fmla="*/ 0 w 3909580"/>
              <a:gd name="connsiteY0" fmla="*/ 0 h 3120379"/>
              <a:gd name="connsiteX1" fmla="*/ 3602516 w 3909580"/>
              <a:gd name="connsiteY1" fmla="*/ 0 h 3120379"/>
              <a:gd name="connsiteX2" fmla="*/ 3227942 w 3909580"/>
              <a:gd name="connsiteY2" fmla="*/ 1641513 h 3120379"/>
              <a:gd name="connsiteX3" fmla="*/ 1222873 w 3909580"/>
              <a:gd name="connsiteY3" fmla="*/ 3073706 h 3120379"/>
              <a:gd name="connsiteX4" fmla="*/ 0 w 3909580"/>
              <a:gd name="connsiteY4" fmla="*/ 2511846 h 3120379"/>
              <a:gd name="connsiteX5" fmla="*/ 0 w 3909580"/>
              <a:gd name="connsiteY5" fmla="*/ 0 h 3120379"/>
              <a:gd name="connsiteX0" fmla="*/ 0 w 3830732"/>
              <a:gd name="connsiteY0" fmla="*/ 0 h 3091551"/>
              <a:gd name="connsiteX1" fmla="*/ 3602516 w 3830732"/>
              <a:gd name="connsiteY1" fmla="*/ 0 h 3091551"/>
              <a:gd name="connsiteX2" fmla="*/ 3227942 w 3830732"/>
              <a:gd name="connsiteY2" fmla="*/ 1641513 h 3091551"/>
              <a:gd name="connsiteX3" fmla="*/ 1322024 w 3830732"/>
              <a:gd name="connsiteY3" fmla="*/ 3040656 h 3091551"/>
              <a:gd name="connsiteX4" fmla="*/ 0 w 3830732"/>
              <a:gd name="connsiteY4" fmla="*/ 2511846 h 3091551"/>
              <a:gd name="connsiteX5" fmla="*/ 0 w 3830732"/>
              <a:gd name="connsiteY5" fmla="*/ 0 h 3091551"/>
              <a:gd name="connsiteX0" fmla="*/ 0 w 3830732"/>
              <a:gd name="connsiteY0" fmla="*/ 0 h 3087039"/>
              <a:gd name="connsiteX1" fmla="*/ 3602516 w 3830732"/>
              <a:gd name="connsiteY1" fmla="*/ 0 h 3087039"/>
              <a:gd name="connsiteX2" fmla="*/ 3227942 w 3830732"/>
              <a:gd name="connsiteY2" fmla="*/ 1641513 h 3087039"/>
              <a:gd name="connsiteX3" fmla="*/ 1322024 w 3830732"/>
              <a:gd name="connsiteY3" fmla="*/ 3040656 h 3087039"/>
              <a:gd name="connsiteX4" fmla="*/ 0 w 3830732"/>
              <a:gd name="connsiteY4" fmla="*/ 2511846 h 3087039"/>
              <a:gd name="connsiteX5" fmla="*/ 0 w 3830732"/>
              <a:gd name="connsiteY5" fmla="*/ 0 h 3087039"/>
              <a:gd name="connsiteX0" fmla="*/ 0 w 3830732"/>
              <a:gd name="connsiteY0" fmla="*/ 0 h 3074453"/>
              <a:gd name="connsiteX1" fmla="*/ 3602516 w 3830732"/>
              <a:gd name="connsiteY1" fmla="*/ 0 h 3074453"/>
              <a:gd name="connsiteX2" fmla="*/ 3227942 w 3830732"/>
              <a:gd name="connsiteY2" fmla="*/ 1641513 h 3074453"/>
              <a:gd name="connsiteX3" fmla="*/ 1322024 w 3830732"/>
              <a:gd name="connsiteY3" fmla="*/ 3040656 h 3074453"/>
              <a:gd name="connsiteX4" fmla="*/ 0 w 3830732"/>
              <a:gd name="connsiteY4" fmla="*/ 2511846 h 3074453"/>
              <a:gd name="connsiteX5" fmla="*/ 0 w 3830732"/>
              <a:gd name="connsiteY5" fmla="*/ 0 h 3074453"/>
              <a:gd name="connsiteX0" fmla="*/ 0 w 3830732"/>
              <a:gd name="connsiteY0" fmla="*/ 0 h 3074453"/>
              <a:gd name="connsiteX1" fmla="*/ 3602516 w 3830732"/>
              <a:gd name="connsiteY1" fmla="*/ 0 h 3074453"/>
              <a:gd name="connsiteX2" fmla="*/ 3227942 w 3830732"/>
              <a:gd name="connsiteY2" fmla="*/ 1641513 h 3074453"/>
              <a:gd name="connsiteX3" fmla="*/ 1322024 w 3830732"/>
              <a:gd name="connsiteY3" fmla="*/ 3040656 h 3074453"/>
              <a:gd name="connsiteX4" fmla="*/ 0 w 3830732"/>
              <a:gd name="connsiteY4" fmla="*/ 2511846 h 3074453"/>
              <a:gd name="connsiteX5" fmla="*/ 0 w 3830732"/>
              <a:gd name="connsiteY5" fmla="*/ 0 h 3074453"/>
              <a:gd name="connsiteX0" fmla="*/ 0 w 3981446"/>
              <a:gd name="connsiteY0" fmla="*/ 0 h 3074453"/>
              <a:gd name="connsiteX1" fmla="*/ 3602516 w 3981446"/>
              <a:gd name="connsiteY1" fmla="*/ 0 h 3074453"/>
              <a:gd name="connsiteX2" fmla="*/ 3227942 w 3981446"/>
              <a:gd name="connsiteY2" fmla="*/ 1641513 h 3074453"/>
              <a:gd name="connsiteX3" fmla="*/ 1322024 w 3981446"/>
              <a:gd name="connsiteY3" fmla="*/ 3040656 h 3074453"/>
              <a:gd name="connsiteX4" fmla="*/ 0 w 3981446"/>
              <a:gd name="connsiteY4" fmla="*/ 2511846 h 3074453"/>
              <a:gd name="connsiteX5" fmla="*/ 0 w 3981446"/>
              <a:gd name="connsiteY5" fmla="*/ 0 h 3074453"/>
              <a:gd name="connsiteX0" fmla="*/ 0 w 4053696"/>
              <a:gd name="connsiteY0" fmla="*/ 0 h 3074453"/>
              <a:gd name="connsiteX1" fmla="*/ 3602516 w 4053696"/>
              <a:gd name="connsiteY1" fmla="*/ 0 h 3074453"/>
              <a:gd name="connsiteX2" fmla="*/ 3227942 w 4053696"/>
              <a:gd name="connsiteY2" fmla="*/ 1641513 h 3074453"/>
              <a:gd name="connsiteX3" fmla="*/ 1322024 w 4053696"/>
              <a:gd name="connsiteY3" fmla="*/ 3040656 h 3074453"/>
              <a:gd name="connsiteX4" fmla="*/ 0 w 4053696"/>
              <a:gd name="connsiteY4" fmla="*/ 2511846 h 3074453"/>
              <a:gd name="connsiteX5" fmla="*/ 0 w 4053696"/>
              <a:gd name="connsiteY5" fmla="*/ 0 h 3074453"/>
              <a:gd name="connsiteX0" fmla="*/ 0 w 3920314"/>
              <a:gd name="connsiteY0" fmla="*/ 0 h 3074453"/>
              <a:gd name="connsiteX1" fmla="*/ 3602516 w 3920314"/>
              <a:gd name="connsiteY1" fmla="*/ 0 h 3074453"/>
              <a:gd name="connsiteX2" fmla="*/ 3227942 w 3920314"/>
              <a:gd name="connsiteY2" fmla="*/ 1641513 h 3074453"/>
              <a:gd name="connsiteX3" fmla="*/ 1322024 w 3920314"/>
              <a:gd name="connsiteY3" fmla="*/ 3040656 h 3074453"/>
              <a:gd name="connsiteX4" fmla="*/ 0 w 3920314"/>
              <a:gd name="connsiteY4" fmla="*/ 2511846 h 3074453"/>
              <a:gd name="connsiteX5" fmla="*/ 0 w 3920314"/>
              <a:gd name="connsiteY5" fmla="*/ 0 h 3074453"/>
              <a:gd name="connsiteX0" fmla="*/ 0 w 3901764"/>
              <a:gd name="connsiteY0" fmla="*/ 0 h 3074453"/>
              <a:gd name="connsiteX1" fmla="*/ 3602516 w 3901764"/>
              <a:gd name="connsiteY1" fmla="*/ 0 h 3074453"/>
              <a:gd name="connsiteX2" fmla="*/ 3227942 w 3901764"/>
              <a:gd name="connsiteY2" fmla="*/ 1641513 h 3074453"/>
              <a:gd name="connsiteX3" fmla="*/ 1322024 w 3901764"/>
              <a:gd name="connsiteY3" fmla="*/ 3040656 h 3074453"/>
              <a:gd name="connsiteX4" fmla="*/ 0 w 3901764"/>
              <a:gd name="connsiteY4" fmla="*/ 2511846 h 3074453"/>
              <a:gd name="connsiteX5" fmla="*/ 0 w 3901764"/>
              <a:gd name="connsiteY5" fmla="*/ 0 h 3074453"/>
              <a:gd name="connsiteX0" fmla="*/ 0 w 3620959"/>
              <a:gd name="connsiteY0" fmla="*/ 0 h 3059638"/>
              <a:gd name="connsiteX1" fmla="*/ 3602516 w 3620959"/>
              <a:gd name="connsiteY1" fmla="*/ 0 h 3059638"/>
              <a:gd name="connsiteX2" fmla="*/ 2104221 w 3620959"/>
              <a:gd name="connsiteY2" fmla="*/ 1972019 h 3059638"/>
              <a:gd name="connsiteX3" fmla="*/ 1322024 w 3620959"/>
              <a:gd name="connsiteY3" fmla="*/ 3040656 h 3059638"/>
              <a:gd name="connsiteX4" fmla="*/ 0 w 3620959"/>
              <a:gd name="connsiteY4" fmla="*/ 2511846 h 3059638"/>
              <a:gd name="connsiteX5" fmla="*/ 0 w 3620959"/>
              <a:gd name="connsiteY5" fmla="*/ 0 h 3059638"/>
              <a:gd name="connsiteX0" fmla="*/ 0 w 3663778"/>
              <a:gd name="connsiteY0" fmla="*/ 0 h 3060801"/>
              <a:gd name="connsiteX1" fmla="*/ 3602516 w 3663778"/>
              <a:gd name="connsiteY1" fmla="*/ 0 h 3060801"/>
              <a:gd name="connsiteX2" fmla="*/ 2622014 w 3663778"/>
              <a:gd name="connsiteY2" fmla="*/ 1949985 h 3060801"/>
              <a:gd name="connsiteX3" fmla="*/ 1322024 w 3663778"/>
              <a:gd name="connsiteY3" fmla="*/ 3040656 h 3060801"/>
              <a:gd name="connsiteX4" fmla="*/ 0 w 3663778"/>
              <a:gd name="connsiteY4" fmla="*/ 2511846 h 3060801"/>
              <a:gd name="connsiteX5" fmla="*/ 0 w 3663778"/>
              <a:gd name="connsiteY5" fmla="*/ 0 h 3060801"/>
              <a:gd name="connsiteX0" fmla="*/ 0 w 3636181"/>
              <a:gd name="connsiteY0" fmla="*/ 0 h 3060801"/>
              <a:gd name="connsiteX1" fmla="*/ 3602516 w 3636181"/>
              <a:gd name="connsiteY1" fmla="*/ 0 h 3060801"/>
              <a:gd name="connsiteX2" fmla="*/ 2622014 w 3636181"/>
              <a:gd name="connsiteY2" fmla="*/ 1949985 h 3060801"/>
              <a:gd name="connsiteX3" fmla="*/ 1322024 w 3636181"/>
              <a:gd name="connsiteY3" fmla="*/ 3040656 h 3060801"/>
              <a:gd name="connsiteX4" fmla="*/ 0 w 3636181"/>
              <a:gd name="connsiteY4" fmla="*/ 2511846 h 3060801"/>
              <a:gd name="connsiteX5" fmla="*/ 0 w 3636181"/>
              <a:gd name="connsiteY5" fmla="*/ 0 h 3060801"/>
              <a:gd name="connsiteX0" fmla="*/ 0 w 3474740"/>
              <a:gd name="connsiteY0" fmla="*/ 0 h 3060801"/>
              <a:gd name="connsiteX1" fmla="*/ 3459297 w 3474740"/>
              <a:gd name="connsiteY1" fmla="*/ 11017 h 3060801"/>
              <a:gd name="connsiteX2" fmla="*/ 2622014 w 3474740"/>
              <a:gd name="connsiteY2" fmla="*/ 1949985 h 3060801"/>
              <a:gd name="connsiteX3" fmla="*/ 1322024 w 3474740"/>
              <a:gd name="connsiteY3" fmla="*/ 3040656 h 3060801"/>
              <a:gd name="connsiteX4" fmla="*/ 0 w 3474740"/>
              <a:gd name="connsiteY4" fmla="*/ 2511846 h 3060801"/>
              <a:gd name="connsiteX5" fmla="*/ 0 w 3474740"/>
              <a:gd name="connsiteY5" fmla="*/ 0 h 3060801"/>
              <a:gd name="connsiteX0" fmla="*/ 0 w 3545824"/>
              <a:gd name="connsiteY0" fmla="*/ 0 h 3060801"/>
              <a:gd name="connsiteX1" fmla="*/ 3459297 w 3545824"/>
              <a:gd name="connsiteY1" fmla="*/ 11017 h 3060801"/>
              <a:gd name="connsiteX2" fmla="*/ 2622014 w 3545824"/>
              <a:gd name="connsiteY2" fmla="*/ 1949985 h 3060801"/>
              <a:gd name="connsiteX3" fmla="*/ 1322024 w 3545824"/>
              <a:gd name="connsiteY3" fmla="*/ 3040656 h 3060801"/>
              <a:gd name="connsiteX4" fmla="*/ 0 w 3545824"/>
              <a:gd name="connsiteY4" fmla="*/ 2511846 h 3060801"/>
              <a:gd name="connsiteX5" fmla="*/ 0 w 3545824"/>
              <a:gd name="connsiteY5" fmla="*/ 0 h 3060801"/>
              <a:gd name="connsiteX0" fmla="*/ 0 w 3545824"/>
              <a:gd name="connsiteY0" fmla="*/ 0 h 3091988"/>
              <a:gd name="connsiteX1" fmla="*/ 3459297 w 3545824"/>
              <a:gd name="connsiteY1" fmla="*/ 11017 h 3091988"/>
              <a:gd name="connsiteX2" fmla="*/ 2622014 w 3545824"/>
              <a:gd name="connsiteY2" fmla="*/ 1949985 h 3091988"/>
              <a:gd name="connsiteX3" fmla="*/ 1322024 w 3545824"/>
              <a:gd name="connsiteY3" fmla="*/ 3040656 h 3091988"/>
              <a:gd name="connsiteX4" fmla="*/ 0 w 3545824"/>
              <a:gd name="connsiteY4" fmla="*/ 2511846 h 3091988"/>
              <a:gd name="connsiteX5" fmla="*/ 0 w 3545824"/>
              <a:gd name="connsiteY5" fmla="*/ 0 h 3091988"/>
              <a:gd name="connsiteX0" fmla="*/ 0 w 3474484"/>
              <a:gd name="connsiteY0" fmla="*/ 0 h 3060709"/>
              <a:gd name="connsiteX1" fmla="*/ 3459297 w 3474484"/>
              <a:gd name="connsiteY1" fmla="*/ 11017 h 3060709"/>
              <a:gd name="connsiteX2" fmla="*/ 2622014 w 3474484"/>
              <a:gd name="connsiteY2" fmla="*/ 1949985 h 3060709"/>
              <a:gd name="connsiteX3" fmla="*/ 1395454 w 3474484"/>
              <a:gd name="connsiteY3" fmla="*/ 3005698 h 3060709"/>
              <a:gd name="connsiteX4" fmla="*/ 0 w 3474484"/>
              <a:gd name="connsiteY4" fmla="*/ 2511846 h 3060709"/>
              <a:gd name="connsiteX5" fmla="*/ 0 w 3474484"/>
              <a:gd name="connsiteY5" fmla="*/ 0 h 3060709"/>
              <a:gd name="connsiteX0" fmla="*/ 0 w 3485931"/>
              <a:gd name="connsiteY0" fmla="*/ 0 h 3060709"/>
              <a:gd name="connsiteX1" fmla="*/ 3459297 w 3485931"/>
              <a:gd name="connsiteY1" fmla="*/ 11017 h 3060709"/>
              <a:gd name="connsiteX2" fmla="*/ 2622014 w 3485931"/>
              <a:gd name="connsiteY2" fmla="*/ 1949985 h 3060709"/>
              <a:gd name="connsiteX3" fmla="*/ 1395454 w 3485931"/>
              <a:gd name="connsiteY3" fmla="*/ 3005698 h 3060709"/>
              <a:gd name="connsiteX4" fmla="*/ 0 w 3485931"/>
              <a:gd name="connsiteY4" fmla="*/ 2511846 h 3060709"/>
              <a:gd name="connsiteX5" fmla="*/ 0 w 3485931"/>
              <a:gd name="connsiteY5" fmla="*/ 0 h 3060709"/>
              <a:gd name="connsiteX0" fmla="*/ 0 w 3306949"/>
              <a:gd name="connsiteY0" fmla="*/ 0 h 3060709"/>
              <a:gd name="connsiteX1" fmla="*/ 3287961 w 3306949"/>
              <a:gd name="connsiteY1" fmla="*/ 22670 h 3060709"/>
              <a:gd name="connsiteX2" fmla="*/ 2622014 w 3306949"/>
              <a:gd name="connsiteY2" fmla="*/ 1949985 h 3060709"/>
              <a:gd name="connsiteX3" fmla="*/ 1395454 w 3306949"/>
              <a:gd name="connsiteY3" fmla="*/ 3005698 h 3060709"/>
              <a:gd name="connsiteX4" fmla="*/ 0 w 3306949"/>
              <a:gd name="connsiteY4" fmla="*/ 2511846 h 3060709"/>
              <a:gd name="connsiteX5" fmla="*/ 0 w 3306949"/>
              <a:gd name="connsiteY5" fmla="*/ 0 h 3060709"/>
              <a:gd name="connsiteX0" fmla="*/ 0 w 3516473"/>
              <a:gd name="connsiteY0" fmla="*/ 0 h 3060709"/>
              <a:gd name="connsiteX1" fmla="*/ 3287961 w 3516473"/>
              <a:gd name="connsiteY1" fmla="*/ 22670 h 3060709"/>
              <a:gd name="connsiteX2" fmla="*/ 2622014 w 3516473"/>
              <a:gd name="connsiteY2" fmla="*/ 1949985 h 3060709"/>
              <a:gd name="connsiteX3" fmla="*/ 1395454 w 3516473"/>
              <a:gd name="connsiteY3" fmla="*/ 3005698 h 3060709"/>
              <a:gd name="connsiteX4" fmla="*/ 0 w 3516473"/>
              <a:gd name="connsiteY4" fmla="*/ 2511846 h 3060709"/>
              <a:gd name="connsiteX5" fmla="*/ 0 w 3516473"/>
              <a:gd name="connsiteY5" fmla="*/ 0 h 3060709"/>
              <a:gd name="connsiteX0" fmla="*/ 0 w 3550580"/>
              <a:gd name="connsiteY0" fmla="*/ 0 h 3060709"/>
              <a:gd name="connsiteX1" fmla="*/ 3287961 w 3550580"/>
              <a:gd name="connsiteY1" fmla="*/ 22670 h 3060709"/>
              <a:gd name="connsiteX2" fmla="*/ 2622014 w 3550580"/>
              <a:gd name="connsiteY2" fmla="*/ 1949985 h 3060709"/>
              <a:gd name="connsiteX3" fmla="*/ 1395454 w 3550580"/>
              <a:gd name="connsiteY3" fmla="*/ 3005698 h 3060709"/>
              <a:gd name="connsiteX4" fmla="*/ 0 w 3550580"/>
              <a:gd name="connsiteY4" fmla="*/ 2511846 h 3060709"/>
              <a:gd name="connsiteX5" fmla="*/ 0 w 3550580"/>
              <a:gd name="connsiteY5" fmla="*/ 0 h 3060709"/>
              <a:gd name="connsiteX0" fmla="*/ 0 w 3554630"/>
              <a:gd name="connsiteY0" fmla="*/ 0 h 3060709"/>
              <a:gd name="connsiteX1" fmla="*/ 3287961 w 3554630"/>
              <a:gd name="connsiteY1" fmla="*/ 22670 h 3060709"/>
              <a:gd name="connsiteX2" fmla="*/ 2622014 w 3554630"/>
              <a:gd name="connsiteY2" fmla="*/ 1949985 h 3060709"/>
              <a:gd name="connsiteX3" fmla="*/ 1395454 w 3554630"/>
              <a:gd name="connsiteY3" fmla="*/ 3005698 h 3060709"/>
              <a:gd name="connsiteX4" fmla="*/ 0 w 3554630"/>
              <a:gd name="connsiteY4" fmla="*/ 2511846 h 3060709"/>
              <a:gd name="connsiteX5" fmla="*/ 0 w 3554630"/>
              <a:gd name="connsiteY5" fmla="*/ 0 h 306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4630" h="3060709">
                <a:moveTo>
                  <a:pt x="0" y="0"/>
                </a:moveTo>
                <a:lnTo>
                  <a:pt x="3287961" y="22670"/>
                </a:lnTo>
                <a:cubicBezTo>
                  <a:pt x="3970269" y="952609"/>
                  <a:pt x="3194434" y="1767432"/>
                  <a:pt x="2622014" y="1949985"/>
                </a:cubicBezTo>
                <a:cubicBezTo>
                  <a:pt x="2049594" y="2132538"/>
                  <a:pt x="1909574" y="2823920"/>
                  <a:pt x="1395454" y="3005698"/>
                </a:cubicBezTo>
                <a:cubicBezTo>
                  <a:pt x="881334" y="3187476"/>
                  <a:pt x="71609" y="2891928"/>
                  <a:pt x="0" y="2511846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302" r="-120742"/>
            </a:stretch>
          </a:blipFill>
          <a:ln>
            <a:noFill/>
          </a:ln>
          <a:effectLst>
            <a:innerShdw blurRad="673100">
              <a:srgbClr val="00C4F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4864739" y="1112579"/>
            <a:ext cx="236795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3800" b="1" dirty="0">
                <a:gradFill>
                  <a:gsLst>
                    <a:gs pos="27000">
                      <a:srgbClr val="008BC5"/>
                    </a:gs>
                    <a:gs pos="100000">
                      <a:srgbClr val="1130A1"/>
                    </a:gs>
                  </a:gsLst>
                  <a:lin ang="27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03</a:t>
            </a:r>
            <a:endParaRPr lang="zh-CN" altLang="en-US" sz="13800" b="1" dirty="0">
              <a:gradFill>
                <a:gsLst>
                  <a:gs pos="27000">
                    <a:srgbClr val="008BC5"/>
                  </a:gs>
                  <a:gs pos="100000">
                    <a:srgbClr val="1130A1"/>
                  </a:gs>
                </a:gsLst>
                <a:lin ang="27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5223428" y="3295571"/>
            <a:ext cx="17748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物 料</a:t>
            </a: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72" b="15067"/>
          <a:stretch/>
        </p:blipFill>
        <p:spPr>
          <a:xfrm>
            <a:off x="0" y="22671"/>
            <a:ext cx="3337901" cy="2459272"/>
          </a:xfrm>
          <a:prstGeom prst="rect">
            <a:avLst/>
          </a:prstGeom>
          <a:effectLst>
            <a:outerShdw blurRad="190500" dist="63500" dir="10800000" algn="r" rotWithShape="0">
              <a:prstClr val="black">
                <a:alpha val="15000"/>
              </a:prstClr>
            </a:outerShdw>
          </a:effectLst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3" t="15582" r="-181" b="-515"/>
          <a:stretch/>
        </p:blipFill>
        <p:spPr>
          <a:xfrm>
            <a:off x="8914586" y="4455887"/>
            <a:ext cx="3315495" cy="2442764"/>
          </a:xfrm>
          <a:prstGeom prst="rect">
            <a:avLst/>
          </a:prstGeom>
          <a:effectLst>
            <a:outerShdw blurRad="190500" dist="63500" dir="10800000" algn="r" rotWithShape="0">
              <a:prstClr val="black">
                <a:alpha val="15000"/>
              </a:prstClr>
            </a:outerShdw>
          </a:effectLst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9611">
            <a:off x="8413575" y="4459998"/>
            <a:ext cx="4622124" cy="2645657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41455">
            <a:off x="-700729" y="-215991"/>
            <a:ext cx="4808176" cy="2752151"/>
          </a:xfrm>
          <a:prstGeom prst="rect">
            <a:avLst/>
          </a:prstGeom>
        </p:spPr>
      </p:pic>
      <p:sp>
        <p:nvSpPr>
          <p:cNvPr id="53" name="文本框 52"/>
          <p:cNvSpPr txBox="1"/>
          <p:nvPr/>
        </p:nvSpPr>
        <p:spPr>
          <a:xfrm>
            <a:off x="7016572" y="2768086"/>
            <a:ext cx="762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 b="1" dirty="0">
                <a:gradFill>
                  <a:gsLst>
                    <a:gs pos="27000">
                      <a:srgbClr val="008BC5"/>
                    </a:gs>
                    <a:gs pos="100000">
                      <a:srgbClr val="1130A1"/>
                    </a:gs>
                  </a:gsLst>
                  <a:lin ang="27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PART</a:t>
            </a:r>
            <a:endParaRPr lang="zh-CN" altLang="en-US" sz="1600" b="1" dirty="0">
              <a:gradFill>
                <a:gsLst>
                  <a:gs pos="27000">
                    <a:srgbClr val="008BC5"/>
                  </a:gs>
                  <a:gs pos="100000">
                    <a:srgbClr val="1130A1"/>
                  </a:gs>
                </a:gsLst>
                <a:lin ang="27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578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7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17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1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 tmFilter="0,0; .5, 1; 1, 1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29" grpId="0" animBg="1"/>
          <p:bldP spid="30" grpId="0" animBg="1"/>
          <p:bldP spid="31" grpId="0" animBg="1"/>
          <p:bldP spid="32" grpId="0" animBg="1"/>
          <p:bldP spid="33" grpId="0"/>
          <p:bldP spid="34" grpId="0"/>
          <p:bldP spid="5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7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17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1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 tmFilter="0,0; .5, 1; 1, 1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8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8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8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8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8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" presetClass="entr" presetSubtype="8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22" presetClass="entr" presetSubtype="8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29" grpId="0" animBg="1"/>
          <p:bldP spid="30" grpId="0" animBg="1"/>
          <p:bldP spid="31" grpId="0" animBg="1"/>
          <p:bldP spid="32" grpId="0" animBg="1"/>
          <p:bldP spid="33" grpId="0"/>
          <p:bldP spid="34" grpId="0"/>
          <p:bldP spid="35" grpId="0"/>
          <p:bldP spid="36" grpId="0"/>
          <p:bldP spid="37" grpId="0"/>
          <p:bldP spid="43" grpId="0"/>
          <p:bldP spid="44" grpId="0" animBg="1"/>
          <p:bldP spid="45" grpId="0" animBg="1"/>
          <p:bldP spid="46" grpId="0" animBg="1"/>
          <p:bldP spid="49" grpId="0"/>
          <p:bldP spid="50" grpId="0" animBg="1"/>
          <p:bldP spid="53" grpId="0"/>
        </p:bldLst>
      </p:timing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D37D94F-E2FD-4F4E-B9FE-C404F50210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964" y="393213"/>
            <a:ext cx="4122573" cy="61860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3797EA3-E45F-43D0-AA24-C308BB4471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724" y="1982287"/>
            <a:ext cx="5703797" cy="348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4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A62D2A1-0CC3-4546-A946-CEA724B72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32" y="478012"/>
            <a:ext cx="4323437" cy="6115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9C10AA5-3B4A-4DD1-9049-18B4BFC6BC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t="20191" r="15604" b="19964"/>
          <a:stretch/>
        </p:blipFill>
        <p:spPr>
          <a:xfrm>
            <a:off x="5505885" y="1813360"/>
            <a:ext cx="5968724" cy="368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4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38DFAED-B563-4F11-AB63-8970E91AC9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663" y="309949"/>
            <a:ext cx="2773713" cy="62381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34CD2AE-1B67-47CD-A9D1-387F7D896B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371" y="309949"/>
            <a:ext cx="2976323" cy="623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4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>
            <a:extLst>
              <a:ext uri="{FF2B5EF4-FFF2-40B4-BE49-F238E27FC236}">
                <a16:creationId xmlns:a16="http://schemas.microsoft.com/office/drawing/2014/main" id="{5E70EF5D-07A4-4865-8872-BC3AEAF0F035}"/>
              </a:ext>
            </a:extLst>
          </p:cNvPr>
          <p:cNvSpPr txBox="1"/>
          <p:nvPr/>
        </p:nvSpPr>
        <p:spPr>
          <a:xfrm>
            <a:off x="1545286" y="5704560"/>
            <a:ext cx="1422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纸质手提袋</a:t>
            </a:r>
            <a:endParaRPr lang="zh-CN" altLang="en-US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2AD650E-B34D-44A7-909B-D486F8EBC3D6}"/>
              </a:ext>
            </a:extLst>
          </p:cNvPr>
          <p:cNvSpPr txBox="1"/>
          <p:nvPr/>
        </p:nvSpPr>
        <p:spPr>
          <a:xfrm>
            <a:off x="5146117" y="5704560"/>
            <a:ext cx="1570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帆布手提袋</a:t>
            </a:r>
            <a:endParaRPr lang="zh-CN" altLang="en-US" dirty="0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58798A8-5E23-45F2-9A75-6258C6A651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8" b="13608"/>
          <a:stretch/>
        </p:blipFill>
        <p:spPr>
          <a:xfrm>
            <a:off x="725765" y="1612987"/>
            <a:ext cx="2973999" cy="384737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E356118-D67B-4516-B8B5-B556D7799CEF}"/>
              </a:ext>
            </a:extLst>
          </p:cNvPr>
          <p:cNvGrpSpPr/>
          <p:nvPr/>
        </p:nvGrpSpPr>
        <p:grpSpPr>
          <a:xfrm>
            <a:off x="3887009" y="2267107"/>
            <a:ext cx="3746364" cy="3193256"/>
            <a:chOff x="4317899" y="1541423"/>
            <a:chExt cx="2980500" cy="2540463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516BD586-D191-47BC-9AE5-182A5AA94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983"/>
            <a:stretch/>
          </p:blipFill>
          <p:spPr>
            <a:xfrm>
              <a:off x="4317899" y="1541423"/>
              <a:ext cx="1570050" cy="2540463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2985F91A-32F7-4817-8394-D9B58BF7D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9389" y="1541423"/>
              <a:ext cx="1429010" cy="2540463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3240C7C5-1576-4682-B6EB-6836D8F97E16}"/>
              </a:ext>
            </a:extLst>
          </p:cNvPr>
          <p:cNvGrpSpPr/>
          <p:nvPr/>
        </p:nvGrpSpPr>
        <p:grpSpPr>
          <a:xfrm>
            <a:off x="7807353" y="2267107"/>
            <a:ext cx="3816046" cy="3193256"/>
            <a:chOff x="8505413" y="1617197"/>
            <a:chExt cx="3035937" cy="2540462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EEA625AF-2A39-424B-AE85-3D90DD83E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314"/>
            <a:stretch/>
          </p:blipFill>
          <p:spPr>
            <a:xfrm>
              <a:off x="8505413" y="1617197"/>
              <a:ext cx="1593589" cy="2540462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8AEA3E1A-8A09-4DA9-A3DB-4B152DB2F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2340" y="1617198"/>
              <a:ext cx="1429010" cy="2540461"/>
            </a:xfrm>
            <a:prstGeom prst="rect">
              <a:avLst/>
            </a:prstGeom>
          </p:spPr>
        </p:pic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CF9ADC11-4974-4871-80A9-5188DC442A55}"/>
              </a:ext>
            </a:extLst>
          </p:cNvPr>
          <p:cNvSpPr txBox="1"/>
          <p:nvPr/>
        </p:nvSpPr>
        <p:spPr>
          <a:xfrm>
            <a:off x="9155247" y="5704560"/>
            <a:ext cx="1570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无纺布提袋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81AF9BD-37E5-426C-9A7B-15B670A36B69}"/>
              </a:ext>
            </a:extLst>
          </p:cNvPr>
          <p:cNvSpPr txBox="1"/>
          <p:nvPr/>
        </p:nvSpPr>
        <p:spPr>
          <a:xfrm>
            <a:off x="3128909" y="765732"/>
            <a:ext cx="5105401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会议资料包推荐</a:t>
            </a:r>
          </a:p>
        </p:txBody>
      </p:sp>
    </p:spTree>
    <p:extLst>
      <p:ext uri="{BB962C8B-B14F-4D97-AF65-F5344CB8AC3E}">
        <p14:creationId xmlns:p14="http://schemas.microsoft.com/office/powerpoint/2010/main" val="2383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3"/>
          <p:cNvSpPr/>
          <p:nvPr/>
        </p:nvSpPr>
        <p:spPr>
          <a:xfrm>
            <a:off x="8846043" y="1"/>
            <a:ext cx="3345957" cy="1774093"/>
          </a:xfrm>
          <a:custGeom>
            <a:avLst/>
            <a:gdLst>
              <a:gd name="connsiteX0" fmla="*/ 0 w 3913414"/>
              <a:gd name="connsiteY0" fmla="*/ 0 h 1226967"/>
              <a:gd name="connsiteX1" fmla="*/ 3913414 w 3913414"/>
              <a:gd name="connsiteY1" fmla="*/ 0 h 1226967"/>
              <a:gd name="connsiteX2" fmla="*/ 3913414 w 3913414"/>
              <a:gd name="connsiteY2" fmla="*/ 1226967 h 1226967"/>
              <a:gd name="connsiteX3" fmla="*/ 0 w 3913414"/>
              <a:gd name="connsiteY3" fmla="*/ 1226967 h 1226967"/>
              <a:gd name="connsiteX4" fmla="*/ 0 w 3913414"/>
              <a:gd name="connsiteY4" fmla="*/ 0 h 1226967"/>
              <a:gd name="connsiteX0" fmla="*/ 0 w 3913414"/>
              <a:gd name="connsiteY0" fmla="*/ 0 h 2108710"/>
              <a:gd name="connsiteX1" fmla="*/ 3913414 w 3913414"/>
              <a:gd name="connsiteY1" fmla="*/ 0 h 2108710"/>
              <a:gd name="connsiteX2" fmla="*/ 3913414 w 3913414"/>
              <a:gd name="connsiteY2" fmla="*/ 1226967 h 2108710"/>
              <a:gd name="connsiteX3" fmla="*/ 1338943 w 3913414"/>
              <a:gd name="connsiteY3" fmla="*/ 2108710 h 2108710"/>
              <a:gd name="connsiteX4" fmla="*/ 0 w 3913414"/>
              <a:gd name="connsiteY4" fmla="*/ 0 h 2108710"/>
              <a:gd name="connsiteX0" fmla="*/ 95656 w 4009070"/>
              <a:gd name="connsiteY0" fmla="*/ 0 h 2144039"/>
              <a:gd name="connsiteX1" fmla="*/ 4009070 w 4009070"/>
              <a:gd name="connsiteY1" fmla="*/ 0 h 2144039"/>
              <a:gd name="connsiteX2" fmla="*/ 4009070 w 4009070"/>
              <a:gd name="connsiteY2" fmla="*/ 1226967 h 2144039"/>
              <a:gd name="connsiteX3" fmla="*/ 1434599 w 4009070"/>
              <a:gd name="connsiteY3" fmla="*/ 2108710 h 2144039"/>
              <a:gd name="connsiteX4" fmla="*/ 95656 w 4009070"/>
              <a:gd name="connsiteY4" fmla="*/ 0 h 2144039"/>
              <a:gd name="connsiteX0" fmla="*/ 99754 w 4013168"/>
              <a:gd name="connsiteY0" fmla="*/ 0 h 2108735"/>
              <a:gd name="connsiteX1" fmla="*/ 4013168 w 4013168"/>
              <a:gd name="connsiteY1" fmla="*/ 0 h 2108735"/>
              <a:gd name="connsiteX2" fmla="*/ 4013168 w 4013168"/>
              <a:gd name="connsiteY2" fmla="*/ 1226967 h 2108735"/>
              <a:gd name="connsiteX3" fmla="*/ 1438697 w 4013168"/>
              <a:gd name="connsiteY3" fmla="*/ 2108710 h 2108735"/>
              <a:gd name="connsiteX4" fmla="*/ 99754 w 4013168"/>
              <a:gd name="connsiteY4" fmla="*/ 0 h 2108735"/>
              <a:gd name="connsiteX0" fmla="*/ 93719 w 4007133"/>
              <a:gd name="connsiteY0" fmla="*/ 0 h 2120568"/>
              <a:gd name="connsiteX1" fmla="*/ 4007133 w 4007133"/>
              <a:gd name="connsiteY1" fmla="*/ 0 h 2120568"/>
              <a:gd name="connsiteX2" fmla="*/ 4007133 w 4007133"/>
              <a:gd name="connsiteY2" fmla="*/ 1226967 h 2120568"/>
              <a:gd name="connsiteX3" fmla="*/ 1432662 w 4007133"/>
              <a:gd name="connsiteY3" fmla="*/ 2108710 h 2120568"/>
              <a:gd name="connsiteX4" fmla="*/ 93719 w 4007133"/>
              <a:gd name="connsiteY4" fmla="*/ 0 h 2120568"/>
              <a:gd name="connsiteX0" fmla="*/ 67969 w 3981383"/>
              <a:gd name="connsiteY0" fmla="*/ 0 h 2120568"/>
              <a:gd name="connsiteX1" fmla="*/ 3981383 w 3981383"/>
              <a:gd name="connsiteY1" fmla="*/ 0 h 2120568"/>
              <a:gd name="connsiteX2" fmla="*/ 3981383 w 3981383"/>
              <a:gd name="connsiteY2" fmla="*/ 1226967 h 2120568"/>
              <a:gd name="connsiteX3" fmla="*/ 1406912 w 3981383"/>
              <a:gd name="connsiteY3" fmla="*/ 2108710 h 2120568"/>
              <a:gd name="connsiteX4" fmla="*/ 67969 w 3981383"/>
              <a:gd name="connsiteY4" fmla="*/ 0 h 2120568"/>
              <a:gd name="connsiteX0" fmla="*/ 73775 w 3987189"/>
              <a:gd name="connsiteY0" fmla="*/ 0 h 2109518"/>
              <a:gd name="connsiteX1" fmla="*/ 3987189 w 3987189"/>
              <a:gd name="connsiteY1" fmla="*/ 0 h 2109518"/>
              <a:gd name="connsiteX2" fmla="*/ 3987189 w 3987189"/>
              <a:gd name="connsiteY2" fmla="*/ 1226967 h 2109518"/>
              <a:gd name="connsiteX3" fmla="*/ 1412718 w 3987189"/>
              <a:gd name="connsiteY3" fmla="*/ 2108710 h 2109518"/>
              <a:gd name="connsiteX4" fmla="*/ 73775 w 3987189"/>
              <a:gd name="connsiteY4" fmla="*/ 0 h 2109518"/>
              <a:gd name="connsiteX0" fmla="*/ 92245 w 4005659"/>
              <a:gd name="connsiteY0" fmla="*/ 0 h 2123880"/>
              <a:gd name="connsiteX1" fmla="*/ 4005659 w 4005659"/>
              <a:gd name="connsiteY1" fmla="*/ 0 h 2123880"/>
              <a:gd name="connsiteX2" fmla="*/ 4005659 w 4005659"/>
              <a:gd name="connsiteY2" fmla="*/ 1226967 h 2123880"/>
              <a:gd name="connsiteX3" fmla="*/ 1431188 w 4005659"/>
              <a:gd name="connsiteY3" fmla="*/ 2108710 h 2123880"/>
              <a:gd name="connsiteX4" fmla="*/ 92245 w 4005659"/>
              <a:gd name="connsiteY4" fmla="*/ 0 h 212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5659" h="2123880">
                <a:moveTo>
                  <a:pt x="92245" y="0"/>
                </a:moveTo>
                <a:lnTo>
                  <a:pt x="4005659" y="0"/>
                </a:lnTo>
                <a:lnTo>
                  <a:pt x="4005659" y="1226967"/>
                </a:lnTo>
                <a:cubicBezTo>
                  <a:pt x="3576581" y="1578419"/>
                  <a:pt x="2442653" y="2231561"/>
                  <a:pt x="1431188" y="2108710"/>
                </a:cubicBezTo>
                <a:cubicBezTo>
                  <a:pt x="419723" y="1985859"/>
                  <a:pt x="-255192" y="922952"/>
                  <a:pt x="92245" y="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4"/>
          <p:cNvSpPr/>
          <p:nvPr/>
        </p:nvSpPr>
        <p:spPr>
          <a:xfrm>
            <a:off x="50721" y="5234245"/>
            <a:ext cx="4416573" cy="1661591"/>
          </a:xfrm>
          <a:custGeom>
            <a:avLst/>
            <a:gdLst>
              <a:gd name="connsiteX0" fmla="*/ 0 w 5078185"/>
              <a:gd name="connsiteY0" fmla="*/ 0 h 1703349"/>
              <a:gd name="connsiteX1" fmla="*/ 5078185 w 5078185"/>
              <a:gd name="connsiteY1" fmla="*/ 0 h 1703349"/>
              <a:gd name="connsiteX2" fmla="*/ 5078185 w 5078185"/>
              <a:gd name="connsiteY2" fmla="*/ 1703349 h 1703349"/>
              <a:gd name="connsiteX3" fmla="*/ 0 w 5078185"/>
              <a:gd name="connsiteY3" fmla="*/ 1703349 h 1703349"/>
              <a:gd name="connsiteX4" fmla="*/ 0 w 5078185"/>
              <a:gd name="connsiteY4" fmla="*/ 0 h 1703349"/>
              <a:gd name="connsiteX0" fmla="*/ 1159329 w 5078185"/>
              <a:gd name="connsiteY0" fmla="*/ 898072 h 1703349"/>
              <a:gd name="connsiteX1" fmla="*/ 5078185 w 5078185"/>
              <a:gd name="connsiteY1" fmla="*/ 0 h 1703349"/>
              <a:gd name="connsiteX2" fmla="*/ 5078185 w 5078185"/>
              <a:gd name="connsiteY2" fmla="*/ 1703349 h 1703349"/>
              <a:gd name="connsiteX3" fmla="*/ 0 w 5078185"/>
              <a:gd name="connsiteY3" fmla="*/ 1703349 h 1703349"/>
              <a:gd name="connsiteX4" fmla="*/ 1159329 w 5078185"/>
              <a:gd name="connsiteY4" fmla="*/ 898072 h 1703349"/>
              <a:gd name="connsiteX0" fmla="*/ 979714 w 5078185"/>
              <a:gd name="connsiteY0" fmla="*/ 0 h 1784991"/>
              <a:gd name="connsiteX1" fmla="*/ 5078185 w 5078185"/>
              <a:gd name="connsiteY1" fmla="*/ 81642 h 1784991"/>
              <a:gd name="connsiteX2" fmla="*/ 5078185 w 5078185"/>
              <a:gd name="connsiteY2" fmla="*/ 1784991 h 1784991"/>
              <a:gd name="connsiteX3" fmla="*/ 0 w 5078185"/>
              <a:gd name="connsiteY3" fmla="*/ 1784991 h 1784991"/>
              <a:gd name="connsiteX4" fmla="*/ 979714 w 5078185"/>
              <a:gd name="connsiteY4" fmla="*/ 0 h 1784991"/>
              <a:gd name="connsiteX0" fmla="*/ 1234249 w 5332720"/>
              <a:gd name="connsiteY0" fmla="*/ 180780 h 1965771"/>
              <a:gd name="connsiteX1" fmla="*/ 5332720 w 5332720"/>
              <a:gd name="connsiteY1" fmla="*/ 262422 h 1965771"/>
              <a:gd name="connsiteX2" fmla="*/ 5332720 w 5332720"/>
              <a:gd name="connsiteY2" fmla="*/ 1965771 h 1965771"/>
              <a:gd name="connsiteX3" fmla="*/ 254535 w 5332720"/>
              <a:gd name="connsiteY3" fmla="*/ 1965771 h 1965771"/>
              <a:gd name="connsiteX4" fmla="*/ 1234249 w 5332720"/>
              <a:gd name="connsiteY4" fmla="*/ 180780 h 1965771"/>
              <a:gd name="connsiteX0" fmla="*/ 1201352 w 5299823"/>
              <a:gd name="connsiteY0" fmla="*/ 23282 h 1808273"/>
              <a:gd name="connsiteX1" fmla="*/ 3846580 w 5299823"/>
              <a:gd name="connsiteY1" fmla="*/ 856038 h 1808273"/>
              <a:gd name="connsiteX2" fmla="*/ 5299823 w 5299823"/>
              <a:gd name="connsiteY2" fmla="*/ 1808273 h 1808273"/>
              <a:gd name="connsiteX3" fmla="*/ 221638 w 5299823"/>
              <a:gd name="connsiteY3" fmla="*/ 1808273 h 1808273"/>
              <a:gd name="connsiteX4" fmla="*/ 1201352 w 5299823"/>
              <a:gd name="connsiteY4" fmla="*/ 23282 h 1808273"/>
              <a:gd name="connsiteX0" fmla="*/ 1201352 w 5299823"/>
              <a:gd name="connsiteY0" fmla="*/ 23835 h 1808826"/>
              <a:gd name="connsiteX1" fmla="*/ 3846580 w 5299823"/>
              <a:gd name="connsiteY1" fmla="*/ 856591 h 1808826"/>
              <a:gd name="connsiteX2" fmla="*/ 5299823 w 5299823"/>
              <a:gd name="connsiteY2" fmla="*/ 1808826 h 1808826"/>
              <a:gd name="connsiteX3" fmla="*/ 221638 w 5299823"/>
              <a:gd name="connsiteY3" fmla="*/ 1808826 h 1808826"/>
              <a:gd name="connsiteX4" fmla="*/ 1201352 w 5299823"/>
              <a:gd name="connsiteY4" fmla="*/ 23835 h 1808826"/>
              <a:gd name="connsiteX0" fmla="*/ 1192096 w 5290567"/>
              <a:gd name="connsiteY0" fmla="*/ 68197 h 1853188"/>
              <a:gd name="connsiteX1" fmla="*/ 3363796 w 5290567"/>
              <a:gd name="connsiteY1" fmla="*/ 525395 h 1853188"/>
              <a:gd name="connsiteX2" fmla="*/ 5290567 w 5290567"/>
              <a:gd name="connsiteY2" fmla="*/ 1853188 h 1853188"/>
              <a:gd name="connsiteX3" fmla="*/ 212382 w 5290567"/>
              <a:gd name="connsiteY3" fmla="*/ 1853188 h 1853188"/>
              <a:gd name="connsiteX4" fmla="*/ 1192096 w 5290567"/>
              <a:gd name="connsiteY4" fmla="*/ 68197 h 1853188"/>
              <a:gd name="connsiteX0" fmla="*/ 1192096 w 5290567"/>
              <a:gd name="connsiteY0" fmla="*/ 44457 h 1829448"/>
              <a:gd name="connsiteX1" fmla="*/ 3363796 w 5290567"/>
              <a:gd name="connsiteY1" fmla="*/ 501655 h 1829448"/>
              <a:gd name="connsiteX2" fmla="*/ 5290567 w 5290567"/>
              <a:gd name="connsiteY2" fmla="*/ 1829448 h 1829448"/>
              <a:gd name="connsiteX3" fmla="*/ 212382 w 5290567"/>
              <a:gd name="connsiteY3" fmla="*/ 1829448 h 1829448"/>
              <a:gd name="connsiteX4" fmla="*/ 1192096 w 5290567"/>
              <a:gd name="connsiteY4" fmla="*/ 44457 h 1829448"/>
              <a:gd name="connsiteX0" fmla="*/ 1240109 w 5338580"/>
              <a:gd name="connsiteY0" fmla="*/ 17238 h 1802229"/>
              <a:gd name="connsiteX1" fmla="*/ 3411809 w 5338580"/>
              <a:gd name="connsiteY1" fmla="*/ 474436 h 1802229"/>
              <a:gd name="connsiteX2" fmla="*/ 5338580 w 5338580"/>
              <a:gd name="connsiteY2" fmla="*/ 1802229 h 1802229"/>
              <a:gd name="connsiteX3" fmla="*/ 260395 w 5338580"/>
              <a:gd name="connsiteY3" fmla="*/ 1802229 h 1802229"/>
              <a:gd name="connsiteX4" fmla="*/ 1240109 w 5338580"/>
              <a:gd name="connsiteY4" fmla="*/ 17238 h 1802229"/>
              <a:gd name="connsiteX0" fmla="*/ 1811738 w 5257066"/>
              <a:gd name="connsiteY0" fmla="*/ 712917 h 1338580"/>
              <a:gd name="connsiteX1" fmla="*/ 3330295 w 5257066"/>
              <a:gd name="connsiteY1" fmla="*/ 10787 h 1338580"/>
              <a:gd name="connsiteX2" fmla="*/ 5257066 w 5257066"/>
              <a:gd name="connsiteY2" fmla="*/ 1338580 h 1338580"/>
              <a:gd name="connsiteX3" fmla="*/ 178881 w 5257066"/>
              <a:gd name="connsiteY3" fmla="*/ 1338580 h 1338580"/>
              <a:gd name="connsiteX4" fmla="*/ 1811738 w 5257066"/>
              <a:gd name="connsiteY4" fmla="*/ 712917 h 1338580"/>
              <a:gd name="connsiteX0" fmla="*/ 1562097 w 5285011"/>
              <a:gd name="connsiteY0" fmla="*/ 24595 h 1907558"/>
              <a:gd name="connsiteX1" fmla="*/ 3358240 w 5285011"/>
              <a:gd name="connsiteY1" fmla="*/ 579765 h 1907558"/>
              <a:gd name="connsiteX2" fmla="*/ 5285011 w 5285011"/>
              <a:gd name="connsiteY2" fmla="*/ 1907558 h 1907558"/>
              <a:gd name="connsiteX3" fmla="*/ 206826 w 5285011"/>
              <a:gd name="connsiteY3" fmla="*/ 1907558 h 1907558"/>
              <a:gd name="connsiteX4" fmla="*/ 1562097 w 5285011"/>
              <a:gd name="connsiteY4" fmla="*/ 24595 h 1907558"/>
              <a:gd name="connsiteX0" fmla="*/ 1355271 w 5078185"/>
              <a:gd name="connsiteY0" fmla="*/ 24595 h 1907558"/>
              <a:gd name="connsiteX1" fmla="*/ 3151414 w 5078185"/>
              <a:gd name="connsiteY1" fmla="*/ 579765 h 1907558"/>
              <a:gd name="connsiteX2" fmla="*/ 5078185 w 5078185"/>
              <a:gd name="connsiteY2" fmla="*/ 1907558 h 1907558"/>
              <a:gd name="connsiteX3" fmla="*/ 0 w 5078185"/>
              <a:gd name="connsiteY3" fmla="*/ 1907558 h 1907558"/>
              <a:gd name="connsiteX4" fmla="*/ 1355271 w 5078185"/>
              <a:gd name="connsiteY4" fmla="*/ 24595 h 1907558"/>
              <a:gd name="connsiteX0" fmla="*/ 1355271 w 5078185"/>
              <a:gd name="connsiteY0" fmla="*/ 24595 h 1907558"/>
              <a:gd name="connsiteX1" fmla="*/ 3151414 w 5078185"/>
              <a:gd name="connsiteY1" fmla="*/ 579765 h 1907558"/>
              <a:gd name="connsiteX2" fmla="*/ 5078185 w 5078185"/>
              <a:gd name="connsiteY2" fmla="*/ 1907558 h 1907558"/>
              <a:gd name="connsiteX3" fmla="*/ 0 w 5078185"/>
              <a:gd name="connsiteY3" fmla="*/ 1907558 h 1907558"/>
              <a:gd name="connsiteX4" fmla="*/ 1355271 w 5078185"/>
              <a:gd name="connsiteY4" fmla="*/ 24595 h 1907558"/>
              <a:gd name="connsiteX0" fmla="*/ 1355271 w 5078185"/>
              <a:gd name="connsiteY0" fmla="*/ 18504 h 1901467"/>
              <a:gd name="connsiteX1" fmla="*/ 3151414 w 5078185"/>
              <a:gd name="connsiteY1" fmla="*/ 573674 h 1901467"/>
              <a:gd name="connsiteX2" fmla="*/ 5078185 w 5078185"/>
              <a:gd name="connsiteY2" fmla="*/ 1901467 h 1901467"/>
              <a:gd name="connsiteX3" fmla="*/ 0 w 5078185"/>
              <a:gd name="connsiteY3" fmla="*/ 1901467 h 1901467"/>
              <a:gd name="connsiteX4" fmla="*/ 1355271 w 5078185"/>
              <a:gd name="connsiteY4" fmla="*/ 18504 h 1901467"/>
              <a:gd name="connsiteX0" fmla="*/ 1355271 w 5078185"/>
              <a:gd name="connsiteY0" fmla="*/ 46871 h 1929834"/>
              <a:gd name="connsiteX1" fmla="*/ 3396342 w 5078185"/>
              <a:gd name="connsiteY1" fmla="*/ 602041 h 1929834"/>
              <a:gd name="connsiteX2" fmla="*/ 5078185 w 5078185"/>
              <a:gd name="connsiteY2" fmla="*/ 1929834 h 1929834"/>
              <a:gd name="connsiteX3" fmla="*/ 0 w 5078185"/>
              <a:gd name="connsiteY3" fmla="*/ 1929834 h 1929834"/>
              <a:gd name="connsiteX4" fmla="*/ 1355271 w 5078185"/>
              <a:gd name="connsiteY4" fmla="*/ 46871 h 1929834"/>
              <a:gd name="connsiteX0" fmla="*/ 1355271 w 5078185"/>
              <a:gd name="connsiteY0" fmla="*/ 46871 h 1929834"/>
              <a:gd name="connsiteX1" fmla="*/ 3396342 w 5078185"/>
              <a:gd name="connsiteY1" fmla="*/ 602041 h 1929834"/>
              <a:gd name="connsiteX2" fmla="*/ 5078185 w 5078185"/>
              <a:gd name="connsiteY2" fmla="*/ 1929834 h 1929834"/>
              <a:gd name="connsiteX3" fmla="*/ 0 w 5078185"/>
              <a:gd name="connsiteY3" fmla="*/ 1929834 h 1929834"/>
              <a:gd name="connsiteX4" fmla="*/ 1355271 w 5078185"/>
              <a:gd name="connsiteY4" fmla="*/ 46871 h 1929834"/>
              <a:gd name="connsiteX0" fmla="*/ 1355271 w 5078185"/>
              <a:gd name="connsiteY0" fmla="*/ 40512 h 1923475"/>
              <a:gd name="connsiteX1" fmla="*/ 3396342 w 5078185"/>
              <a:gd name="connsiteY1" fmla="*/ 595682 h 1923475"/>
              <a:gd name="connsiteX2" fmla="*/ 5078185 w 5078185"/>
              <a:gd name="connsiteY2" fmla="*/ 1923475 h 1923475"/>
              <a:gd name="connsiteX3" fmla="*/ 0 w 5078185"/>
              <a:gd name="connsiteY3" fmla="*/ 1923475 h 1923475"/>
              <a:gd name="connsiteX4" fmla="*/ 1355271 w 5078185"/>
              <a:gd name="connsiteY4" fmla="*/ 40512 h 1923475"/>
              <a:gd name="connsiteX0" fmla="*/ 1355271 w 5078185"/>
              <a:gd name="connsiteY0" fmla="*/ 41216 h 1924179"/>
              <a:gd name="connsiteX1" fmla="*/ 3396342 w 5078185"/>
              <a:gd name="connsiteY1" fmla="*/ 596386 h 1924179"/>
              <a:gd name="connsiteX2" fmla="*/ 5078185 w 5078185"/>
              <a:gd name="connsiteY2" fmla="*/ 1924179 h 1924179"/>
              <a:gd name="connsiteX3" fmla="*/ 0 w 5078185"/>
              <a:gd name="connsiteY3" fmla="*/ 1924179 h 1924179"/>
              <a:gd name="connsiteX4" fmla="*/ 1355271 w 5078185"/>
              <a:gd name="connsiteY4" fmla="*/ 41216 h 1924179"/>
              <a:gd name="connsiteX0" fmla="*/ 1355271 w 5078185"/>
              <a:gd name="connsiteY0" fmla="*/ 27538 h 1910501"/>
              <a:gd name="connsiteX1" fmla="*/ 3396342 w 5078185"/>
              <a:gd name="connsiteY1" fmla="*/ 582708 h 1910501"/>
              <a:gd name="connsiteX2" fmla="*/ 5078185 w 5078185"/>
              <a:gd name="connsiteY2" fmla="*/ 1910501 h 1910501"/>
              <a:gd name="connsiteX3" fmla="*/ 0 w 5078185"/>
              <a:gd name="connsiteY3" fmla="*/ 1910501 h 1910501"/>
              <a:gd name="connsiteX4" fmla="*/ 1355271 w 5078185"/>
              <a:gd name="connsiteY4" fmla="*/ 27538 h 1910501"/>
              <a:gd name="connsiteX0" fmla="*/ 1355271 w 5078185"/>
              <a:gd name="connsiteY0" fmla="*/ 27538 h 1910501"/>
              <a:gd name="connsiteX1" fmla="*/ 3396342 w 5078185"/>
              <a:gd name="connsiteY1" fmla="*/ 582708 h 1910501"/>
              <a:gd name="connsiteX2" fmla="*/ 5078185 w 5078185"/>
              <a:gd name="connsiteY2" fmla="*/ 1910501 h 1910501"/>
              <a:gd name="connsiteX3" fmla="*/ 0 w 5078185"/>
              <a:gd name="connsiteY3" fmla="*/ 1910501 h 1910501"/>
              <a:gd name="connsiteX4" fmla="*/ 1355271 w 5078185"/>
              <a:gd name="connsiteY4" fmla="*/ 27538 h 1910501"/>
              <a:gd name="connsiteX0" fmla="*/ 1355271 w 5078185"/>
              <a:gd name="connsiteY0" fmla="*/ 27538 h 1910501"/>
              <a:gd name="connsiteX1" fmla="*/ 3396342 w 5078185"/>
              <a:gd name="connsiteY1" fmla="*/ 582708 h 1910501"/>
              <a:gd name="connsiteX2" fmla="*/ 5078185 w 5078185"/>
              <a:gd name="connsiteY2" fmla="*/ 1910501 h 1910501"/>
              <a:gd name="connsiteX3" fmla="*/ 0 w 5078185"/>
              <a:gd name="connsiteY3" fmla="*/ 1910501 h 1910501"/>
              <a:gd name="connsiteX4" fmla="*/ 1355271 w 5078185"/>
              <a:gd name="connsiteY4" fmla="*/ 27538 h 1910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8185" h="1910501">
                <a:moveTo>
                  <a:pt x="1355271" y="27538"/>
                </a:moveTo>
                <a:cubicBezTo>
                  <a:pt x="2035628" y="-144775"/>
                  <a:pt x="2563585" y="546467"/>
                  <a:pt x="3396342" y="582708"/>
                </a:cubicBezTo>
                <a:cubicBezTo>
                  <a:pt x="4229099" y="618949"/>
                  <a:pt x="4991099" y="1108674"/>
                  <a:pt x="5078185" y="1910501"/>
                </a:cubicBezTo>
                <a:lnTo>
                  <a:pt x="0" y="1910501"/>
                </a:lnTo>
                <a:cubicBezTo>
                  <a:pt x="19052" y="1074160"/>
                  <a:pt x="674914" y="199851"/>
                  <a:pt x="1355271" y="27538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18"/>
          <p:cNvSpPr/>
          <p:nvPr/>
        </p:nvSpPr>
        <p:spPr>
          <a:xfrm>
            <a:off x="0" y="1"/>
            <a:ext cx="3602516" cy="3091988"/>
          </a:xfrm>
          <a:custGeom>
            <a:avLst/>
            <a:gdLst>
              <a:gd name="connsiteX0" fmla="*/ 0 w 3602516"/>
              <a:gd name="connsiteY0" fmla="*/ 0 h 3051672"/>
              <a:gd name="connsiteX1" fmla="*/ 3602516 w 3602516"/>
              <a:gd name="connsiteY1" fmla="*/ 0 h 3051672"/>
              <a:gd name="connsiteX2" fmla="*/ 3602516 w 3602516"/>
              <a:gd name="connsiteY2" fmla="*/ 3051672 h 3051672"/>
              <a:gd name="connsiteX3" fmla="*/ 0 w 3602516"/>
              <a:gd name="connsiteY3" fmla="*/ 3051672 h 3051672"/>
              <a:gd name="connsiteX4" fmla="*/ 0 w 3602516"/>
              <a:gd name="connsiteY4" fmla="*/ 0 h 3051672"/>
              <a:gd name="connsiteX0" fmla="*/ 0 w 3602516"/>
              <a:gd name="connsiteY0" fmla="*/ 0 h 3051672"/>
              <a:gd name="connsiteX1" fmla="*/ 3602516 w 3602516"/>
              <a:gd name="connsiteY1" fmla="*/ 0 h 3051672"/>
              <a:gd name="connsiteX2" fmla="*/ 3602516 w 3602516"/>
              <a:gd name="connsiteY2" fmla="*/ 3051672 h 3051672"/>
              <a:gd name="connsiteX3" fmla="*/ 0 w 3602516"/>
              <a:gd name="connsiteY3" fmla="*/ 3051672 h 3051672"/>
              <a:gd name="connsiteX4" fmla="*/ 0 w 3602516"/>
              <a:gd name="connsiteY4" fmla="*/ 2511846 h 3051672"/>
              <a:gd name="connsiteX5" fmla="*/ 0 w 3602516"/>
              <a:gd name="connsiteY5" fmla="*/ 0 h 3051672"/>
              <a:gd name="connsiteX0" fmla="*/ 0 w 3602516"/>
              <a:gd name="connsiteY0" fmla="*/ 0 h 3073706"/>
              <a:gd name="connsiteX1" fmla="*/ 3602516 w 3602516"/>
              <a:gd name="connsiteY1" fmla="*/ 0 h 3073706"/>
              <a:gd name="connsiteX2" fmla="*/ 3602516 w 3602516"/>
              <a:gd name="connsiteY2" fmla="*/ 3051672 h 3073706"/>
              <a:gd name="connsiteX3" fmla="*/ 1222873 w 3602516"/>
              <a:gd name="connsiteY3" fmla="*/ 3073706 h 3073706"/>
              <a:gd name="connsiteX4" fmla="*/ 0 w 3602516"/>
              <a:gd name="connsiteY4" fmla="*/ 2511846 h 3073706"/>
              <a:gd name="connsiteX5" fmla="*/ 0 w 3602516"/>
              <a:gd name="connsiteY5" fmla="*/ 0 h 3073706"/>
              <a:gd name="connsiteX0" fmla="*/ 0 w 3602516"/>
              <a:gd name="connsiteY0" fmla="*/ 0 h 3307491"/>
              <a:gd name="connsiteX1" fmla="*/ 3602516 w 3602516"/>
              <a:gd name="connsiteY1" fmla="*/ 0 h 3307491"/>
              <a:gd name="connsiteX2" fmla="*/ 3602516 w 3602516"/>
              <a:gd name="connsiteY2" fmla="*/ 3051672 h 3307491"/>
              <a:gd name="connsiteX3" fmla="*/ 1222873 w 3602516"/>
              <a:gd name="connsiteY3" fmla="*/ 3073706 h 3307491"/>
              <a:gd name="connsiteX4" fmla="*/ 0 w 3602516"/>
              <a:gd name="connsiteY4" fmla="*/ 2511846 h 3307491"/>
              <a:gd name="connsiteX5" fmla="*/ 0 w 3602516"/>
              <a:gd name="connsiteY5" fmla="*/ 0 h 3307491"/>
              <a:gd name="connsiteX0" fmla="*/ 0 w 3602516"/>
              <a:gd name="connsiteY0" fmla="*/ 0 h 3283093"/>
              <a:gd name="connsiteX1" fmla="*/ 3602516 w 3602516"/>
              <a:gd name="connsiteY1" fmla="*/ 0 h 3283093"/>
              <a:gd name="connsiteX2" fmla="*/ 3602516 w 3602516"/>
              <a:gd name="connsiteY2" fmla="*/ 3051672 h 3283093"/>
              <a:gd name="connsiteX3" fmla="*/ 1222873 w 3602516"/>
              <a:gd name="connsiteY3" fmla="*/ 3073706 h 3283093"/>
              <a:gd name="connsiteX4" fmla="*/ 0 w 3602516"/>
              <a:gd name="connsiteY4" fmla="*/ 2511846 h 3283093"/>
              <a:gd name="connsiteX5" fmla="*/ 0 w 3602516"/>
              <a:gd name="connsiteY5" fmla="*/ 0 h 3283093"/>
              <a:gd name="connsiteX0" fmla="*/ 0 w 3602516"/>
              <a:gd name="connsiteY0" fmla="*/ 0 h 3120379"/>
              <a:gd name="connsiteX1" fmla="*/ 3602516 w 3602516"/>
              <a:gd name="connsiteY1" fmla="*/ 0 h 3120379"/>
              <a:gd name="connsiteX2" fmla="*/ 3227942 w 3602516"/>
              <a:gd name="connsiteY2" fmla="*/ 1641513 h 3120379"/>
              <a:gd name="connsiteX3" fmla="*/ 1222873 w 3602516"/>
              <a:gd name="connsiteY3" fmla="*/ 3073706 h 3120379"/>
              <a:gd name="connsiteX4" fmla="*/ 0 w 3602516"/>
              <a:gd name="connsiteY4" fmla="*/ 2511846 h 3120379"/>
              <a:gd name="connsiteX5" fmla="*/ 0 w 3602516"/>
              <a:gd name="connsiteY5" fmla="*/ 0 h 3120379"/>
              <a:gd name="connsiteX0" fmla="*/ 0 w 3833955"/>
              <a:gd name="connsiteY0" fmla="*/ 0 h 3120379"/>
              <a:gd name="connsiteX1" fmla="*/ 3602516 w 3833955"/>
              <a:gd name="connsiteY1" fmla="*/ 0 h 3120379"/>
              <a:gd name="connsiteX2" fmla="*/ 3227942 w 3833955"/>
              <a:gd name="connsiteY2" fmla="*/ 1641513 h 3120379"/>
              <a:gd name="connsiteX3" fmla="*/ 1222873 w 3833955"/>
              <a:gd name="connsiteY3" fmla="*/ 3073706 h 3120379"/>
              <a:gd name="connsiteX4" fmla="*/ 0 w 3833955"/>
              <a:gd name="connsiteY4" fmla="*/ 2511846 h 3120379"/>
              <a:gd name="connsiteX5" fmla="*/ 0 w 3833955"/>
              <a:gd name="connsiteY5" fmla="*/ 0 h 3120379"/>
              <a:gd name="connsiteX0" fmla="*/ 0 w 3909580"/>
              <a:gd name="connsiteY0" fmla="*/ 0 h 3120379"/>
              <a:gd name="connsiteX1" fmla="*/ 3602516 w 3909580"/>
              <a:gd name="connsiteY1" fmla="*/ 0 h 3120379"/>
              <a:gd name="connsiteX2" fmla="*/ 3227942 w 3909580"/>
              <a:gd name="connsiteY2" fmla="*/ 1641513 h 3120379"/>
              <a:gd name="connsiteX3" fmla="*/ 1222873 w 3909580"/>
              <a:gd name="connsiteY3" fmla="*/ 3073706 h 3120379"/>
              <a:gd name="connsiteX4" fmla="*/ 0 w 3909580"/>
              <a:gd name="connsiteY4" fmla="*/ 2511846 h 3120379"/>
              <a:gd name="connsiteX5" fmla="*/ 0 w 3909580"/>
              <a:gd name="connsiteY5" fmla="*/ 0 h 3120379"/>
              <a:gd name="connsiteX0" fmla="*/ 0 w 3830732"/>
              <a:gd name="connsiteY0" fmla="*/ 0 h 3091551"/>
              <a:gd name="connsiteX1" fmla="*/ 3602516 w 3830732"/>
              <a:gd name="connsiteY1" fmla="*/ 0 h 3091551"/>
              <a:gd name="connsiteX2" fmla="*/ 3227942 w 3830732"/>
              <a:gd name="connsiteY2" fmla="*/ 1641513 h 3091551"/>
              <a:gd name="connsiteX3" fmla="*/ 1322024 w 3830732"/>
              <a:gd name="connsiteY3" fmla="*/ 3040656 h 3091551"/>
              <a:gd name="connsiteX4" fmla="*/ 0 w 3830732"/>
              <a:gd name="connsiteY4" fmla="*/ 2511846 h 3091551"/>
              <a:gd name="connsiteX5" fmla="*/ 0 w 3830732"/>
              <a:gd name="connsiteY5" fmla="*/ 0 h 3091551"/>
              <a:gd name="connsiteX0" fmla="*/ 0 w 3830732"/>
              <a:gd name="connsiteY0" fmla="*/ 0 h 3087039"/>
              <a:gd name="connsiteX1" fmla="*/ 3602516 w 3830732"/>
              <a:gd name="connsiteY1" fmla="*/ 0 h 3087039"/>
              <a:gd name="connsiteX2" fmla="*/ 3227942 w 3830732"/>
              <a:gd name="connsiteY2" fmla="*/ 1641513 h 3087039"/>
              <a:gd name="connsiteX3" fmla="*/ 1322024 w 3830732"/>
              <a:gd name="connsiteY3" fmla="*/ 3040656 h 3087039"/>
              <a:gd name="connsiteX4" fmla="*/ 0 w 3830732"/>
              <a:gd name="connsiteY4" fmla="*/ 2511846 h 3087039"/>
              <a:gd name="connsiteX5" fmla="*/ 0 w 3830732"/>
              <a:gd name="connsiteY5" fmla="*/ 0 h 3087039"/>
              <a:gd name="connsiteX0" fmla="*/ 0 w 3830732"/>
              <a:gd name="connsiteY0" fmla="*/ 0 h 3074453"/>
              <a:gd name="connsiteX1" fmla="*/ 3602516 w 3830732"/>
              <a:gd name="connsiteY1" fmla="*/ 0 h 3074453"/>
              <a:gd name="connsiteX2" fmla="*/ 3227942 w 3830732"/>
              <a:gd name="connsiteY2" fmla="*/ 1641513 h 3074453"/>
              <a:gd name="connsiteX3" fmla="*/ 1322024 w 3830732"/>
              <a:gd name="connsiteY3" fmla="*/ 3040656 h 3074453"/>
              <a:gd name="connsiteX4" fmla="*/ 0 w 3830732"/>
              <a:gd name="connsiteY4" fmla="*/ 2511846 h 3074453"/>
              <a:gd name="connsiteX5" fmla="*/ 0 w 3830732"/>
              <a:gd name="connsiteY5" fmla="*/ 0 h 3074453"/>
              <a:gd name="connsiteX0" fmla="*/ 0 w 3830732"/>
              <a:gd name="connsiteY0" fmla="*/ 0 h 3074453"/>
              <a:gd name="connsiteX1" fmla="*/ 3602516 w 3830732"/>
              <a:gd name="connsiteY1" fmla="*/ 0 h 3074453"/>
              <a:gd name="connsiteX2" fmla="*/ 3227942 w 3830732"/>
              <a:gd name="connsiteY2" fmla="*/ 1641513 h 3074453"/>
              <a:gd name="connsiteX3" fmla="*/ 1322024 w 3830732"/>
              <a:gd name="connsiteY3" fmla="*/ 3040656 h 3074453"/>
              <a:gd name="connsiteX4" fmla="*/ 0 w 3830732"/>
              <a:gd name="connsiteY4" fmla="*/ 2511846 h 3074453"/>
              <a:gd name="connsiteX5" fmla="*/ 0 w 3830732"/>
              <a:gd name="connsiteY5" fmla="*/ 0 h 3074453"/>
              <a:gd name="connsiteX0" fmla="*/ 0 w 3981446"/>
              <a:gd name="connsiteY0" fmla="*/ 0 h 3074453"/>
              <a:gd name="connsiteX1" fmla="*/ 3602516 w 3981446"/>
              <a:gd name="connsiteY1" fmla="*/ 0 h 3074453"/>
              <a:gd name="connsiteX2" fmla="*/ 3227942 w 3981446"/>
              <a:gd name="connsiteY2" fmla="*/ 1641513 h 3074453"/>
              <a:gd name="connsiteX3" fmla="*/ 1322024 w 3981446"/>
              <a:gd name="connsiteY3" fmla="*/ 3040656 h 3074453"/>
              <a:gd name="connsiteX4" fmla="*/ 0 w 3981446"/>
              <a:gd name="connsiteY4" fmla="*/ 2511846 h 3074453"/>
              <a:gd name="connsiteX5" fmla="*/ 0 w 3981446"/>
              <a:gd name="connsiteY5" fmla="*/ 0 h 3074453"/>
              <a:gd name="connsiteX0" fmla="*/ 0 w 4053696"/>
              <a:gd name="connsiteY0" fmla="*/ 0 h 3074453"/>
              <a:gd name="connsiteX1" fmla="*/ 3602516 w 4053696"/>
              <a:gd name="connsiteY1" fmla="*/ 0 h 3074453"/>
              <a:gd name="connsiteX2" fmla="*/ 3227942 w 4053696"/>
              <a:gd name="connsiteY2" fmla="*/ 1641513 h 3074453"/>
              <a:gd name="connsiteX3" fmla="*/ 1322024 w 4053696"/>
              <a:gd name="connsiteY3" fmla="*/ 3040656 h 3074453"/>
              <a:gd name="connsiteX4" fmla="*/ 0 w 4053696"/>
              <a:gd name="connsiteY4" fmla="*/ 2511846 h 3074453"/>
              <a:gd name="connsiteX5" fmla="*/ 0 w 4053696"/>
              <a:gd name="connsiteY5" fmla="*/ 0 h 3074453"/>
              <a:gd name="connsiteX0" fmla="*/ 0 w 3920314"/>
              <a:gd name="connsiteY0" fmla="*/ 0 h 3074453"/>
              <a:gd name="connsiteX1" fmla="*/ 3602516 w 3920314"/>
              <a:gd name="connsiteY1" fmla="*/ 0 h 3074453"/>
              <a:gd name="connsiteX2" fmla="*/ 3227942 w 3920314"/>
              <a:gd name="connsiteY2" fmla="*/ 1641513 h 3074453"/>
              <a:gd name="connsiteX3" fmla="*/ 1322024 w 3920314"/>
              <a:gd name="connsiteY3" fmla="*/ 3040656 h 3074453"/>
              <a:gd name="connsiteX4" fmla="*/ 0 w 3920314"/>
              <a:gd name="connsiteY4" fmla="*/ 2511846 h 3074453"/>
              <a:gd name="connsiteX5" fmla="*/ 0 w 3920314"/>
              <a:gd name="connsiteY5" fmla="*/ 0 h 3074453"/>
              <a:gd name="connsiteX0" fmla="*/ 0 w 3901764"/>
              <a:gd name="connsiteY0" fmla="*/ 0 h 3074453"/>
              <a:gd name="connsiteX1" fmla="*/ 3602516 w 3901764"/>
              <a:gd name="connsiteY1" fmla="*/ 0 h 3074453"/>
              <a:gd name="connsiteX2" fmla="*/ 3227942 w 3901764"/>
              <a:gd name="connsiteY2" fmla="*/ 1641513 h 3074453"/>
              <a:gd name="connsiteX3" fmla="*/ 1322024 w 3901764"/>
              <a:gd name="connsiteY3" fmla="*/ 3040656 h 3074453"/>
              <a:gd name="connsiteX4" fmla="*/ 0 w 3901764"/>
              <a:gd name="connsiteY4" fmla="*/ 2511846 h 3074453"/>
              <a:gd name="connsiteX5" fmla="*/ 0 w 3901764"/>
              <a:gd name="connsiteY5" fmla="*/ 0 h 3074453"/>
              <a:gd name="connsiteX0" fmla="*/ 0 w 3620959"/>
              <a:gd name="connsiteY0" fmla="*/ 0 h 3059638"/>
              <a:gd name="connsiteX1" fmla="*/ 3602516 w 3620959"/>
              <a:gd name="connsiteY1" fmla="*/ 0 h 3059638"/>
              <a:gd name="connsiteX2" fmla="*/ 2104221 w 3620959"/>
              <a:gd name="connsiteY2" fmla="*/ 1972019 h 3059638"/>
              <a:gd name="connsiteX3" fmla="*/ 1322024 w 3620959"/>
              <a:gd name="connsiteY3" fmla="*/ 3040656 h 3059638"/>
              <a:gd name="connsiteX4" fmla="*/ 0 w 3620959"/>
              <a:gd name="connsiteY4" fmla="*/ 2511846 h 3059638"/>
              <a:gd name="connsiteX5" fmla="*/ 0 w 3620959"/>
              <a:gd name="connsiteY5" fmla="*/ 0 h 3059638"/>
              <a:gd name="connsiteX0" fmla="*/ 0 w 3663778"/>
              <a:gd name="connsiteY0" fmla="*/ 0 h 3060801"/>
              <a:gd name="connsiteX1" fmla="*/ 3602516 w 3663778"/>
              <a:gd name="connsiteY1" fmla="*/ 0 h 3060801"/>
              <a:gd name="connsiteX2" fmla="*/ 2622014 w 3663778"/>
              <a:gd name="connsiteY2" fmla="*/ 1949985 h 3060801"/>
              <a:gd name="connsiteX3" fmla="*/ 1322024 w 3663778"/>
              <a:gd name="connsiteY3" fmla="*/ 3040656 h 3060801"/>
              <a:gd name="connsiteX4" fmla="*/ 0 w 3663778"/>
              <a:gd name="connsiteY4" fmla="*/ 2511846 h 3060801"/>
              <a:gd name="connsiteX5" fmla="*/ 0 w 3663778"/>
              <a:gd name="connsiteY5" fmla="*/ 0 h 3060801"/>
              <a:gd name="connsiteX0" fmla="*/ 0 w 3636181"/>
              <a:gd name="connsiteY0" fmla="*/ 0 h 3060801"/>
              <a:gd name="connsiteX1" fmla="*/ 3602516 w 3636181"/>
              <a:gd name="connsiteY1" fmla="*/ 0 h 3060801"/>
              <a:gd name="connsiteX2" fmla="*/ 2622014 w 3636181"/>
              <a:gd name="connsiteY2" fmla="*/ 1949985 h 3060801"/>
              <a:gd name="connsiteX3" fmla="*/ 1322024 w 3636181"/>
              <a:gd name="connsiteY3" fmla="*/ 3040656 h 3060801"/>
              <a:gd name="connsiteX4" fmla="*/ 0 w 3636181"/>
              <a:gd name="connsiteY4" fmla="*/ 2511846 h 3060801"/>
              <a:gd name="connsiteX5" fmla="*/ 0 w 3636181"/>
              <a:gd name="connsiteY5" fmla="*/ 0 h 3060801"/>
              <a:gd name="connsiteX0" fmla="*/ 0 w 3474740"/>
              <a:gd name="connsiteY0" fmla="*/ 0 h 3060801"/>
              <a:gd name="connsiteX1" fmla="*/ 3459297 w 3474740"/>
              <a:gd name="connsiteY1" fmla="*/ 11017 h 3060801"/>
              <a:gd name="connsiteX2" fmla="*/ 2622014 w 3474740"/>
              <a:gd name="connsiteY2" fmla="*/ 1949985 h 3060801"/>
              <a:gd name="connsiteX3" fmla="*/ 1322024 w 3474740"/>
              <a:gd name="connsiteY3" fmla="*/ 3040656 h 3060801"/>
              <a:gd name="connsiteX4" fmla="*/ 0 w 3474740"/>
              <a:gd name="connsiteY4" fmla="*/ 2511846 h 3060801"/>
              <a:gd name="connsiteX5" fmla="*/ 0 w 3474740"/>
              <a:gd name="connsiteY5" fmla="*/ 0 h 3060801"/>
              <a:gd name="connsiteX0" fmla="*/ 0 w 3545824"/>
              <a:gd name="connsiteY0" fmla="*/ 0 h 3060801"/>
              <a:gd name="connsiteX1" fmla="*/ 3459297 w 3545824"/>
              <a:gd name="connsiteY1" fmla="*/ 11017 h 3060801"/>
              <a:gd name="connsiteX2" fmla="*/ 2622014 w 3545824"/>
              <a:gd name="connsiteY2" fmla="*/ 1949985 h 3060801"/>
              <a:gd name="connsiteX3" fmla="*/ 1322024 w 3545824"/>
              <a:gd name="connsiteY3" fmla="*/ 3040656 h 3060801"/>
              <a:gd name="connsiteX4" fmla="*/ 0 w 3545824"/>
              <a:gd name="connsiteY4" fmla="*/ 2511846 h 3060801"/>
              <a:gd name="connsiteX5" fmla="*/ 0 w 3545824"/>
              <a:gd name="connsiteY5" fmla="*/ 0 h 3060801"/>
              <a:gd name="connsiteX0" fmla="*/ 0 w 3545824"/>
              <a:gd name="connsiteY0" fmla="*/ 0 h 3091988"/>
              <a:gd name="connsiteX1" fmla="*/ 3459297 w 3545824"/>
              <a:gd name="connsiteY1" fmla="*/ 11017 h 3091988"/>
              <a:gd name="connsiteX2" fmla="*/ 2622014 w 3545824"/>
              <a:gd name="connsiteY2" fmla="*/ 1949985 h 3091988"/>
              <a:gd name="connsiteX3" fmla="*/ 1322024 w 3545824"/>
              <a:gd name="connsiteY3" fmla="*/ 3040656 h 3091988"/>
              <a:gd name="connsiteX4" fmla="*/ 0 w 3545824"/>
              <a:gd name="connsiteY4" fmla="*/ 2511846 h 3091988"/>
              <a:gd name="connsiteX5" fmla="*/ 0 w 3545824"/>
              <a:gd name="connsiteY5" fmla="*/ 0 h 309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5824" h="3091988">
                <a:moveTo>
                  <a:pt x="0" y="0"/>
                </a:moveTo>
                <a:lnTo>
                  <a:pt x="3459297" y="11017"/>
                </a:lnTo>
                <a:cubicBezTo>
                  <a:pt x="3578646" y="218500"/>
                  <a:pt x="3749407" y="1345894"/>
                  <a:pt x="2622014" y="1949985"/>
                </a:cubicBezTo>
                <a:cubicBezTo>
                  <a:pt x="1494621" y="2554076"/>
                  <a:pt x="1836144" y="2858878"/>
                  <a:pt x="1322024" y="3040656"/>
                </a:cubicBezTo>
                <a:cubicBezTo>
                  <a:pt x="807904" y="3222434"/>
                  <a:pt x="71609" y="2891928"/>
                  <a:pt x="0" y="2511846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943" r="-118473"/>
            </a:stretch>
          </a:blipFill>
          <a:ln>
            <a:noFill/>
          </a:ln>
          <a:effectLst>
            <a:innerShdw blurRad="673100">
              <a:srgbClr val="00C4F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任意多边形 30"/>
          <p:cNvSpPr/>
          <p:nvPr/>
        </p:nvSpPr>
        <p:spPr>
          <a:xfrm rot="2700000">
            <a:off x="2095541" y="-572208"/>
            <a:ext cx="8043461" cy="8043461"/>
          </a:xfrm>
          <a:custGeom>
            <a:avLst/>
            <a:gdLst>
              <a:gd name="connsiteX0" fmla="*/ 1262087 w 8043461"/>
              <a:gd name="connsiteY0" fmla="*/ 1262087 h 8043461"/>
              <a:gd name="connsiteX1" fmla="*/ 604632 w 8043461"/>
              <a:gd name="connsiteY1" fmla="*/ 2849324 h 8043461"/>
              <a:gd name="connsiteX2" fmla="*/ 604632 w 8043461"/>
              <a:gd name="connsiteY2" fmla="*/ 5194138 h 8043461"/>
              <a:gd name="connsiteX3" fmla="*/ 2849324 w 8043461"/>
              <a:gd name="connsiteY3" fmla="*/ 7438830 h 8043461"/>
              <a:gd name="connsiteX4" fmla="*/ 5194139 w 8043461"/>
              <a:gd name="connsiteY4" fmla="*/ 7438830 h 8043461"/>
              <a:gd name="connsiteX5" fmla="*/ 7438831 w 8043461"/>
              <a:gd name="connsiteY5" fmla="*/ 5194138 h 8043461"/>
              <a:gd name="connsiteX6" fmla="*/ 7438831 w 8043461"/>
              <a:gd name="connsiteY6" fmla="*/ 2849324 h 8043461"/>
              <a:gd name="connsiteX7" fmla="*/ 5194139 w 8043461"/>
              <a:gd name="connsiteY7" fmla="*/ 604632 h 8043461"/>
              <a:gd name="connsiteX8" fmla="*/ 2849325 w 8043461"/>
              <a:gd name="connsiteY8" fmla="*/ 604632 h 8043461"/>
              <a:gd name="connsiteX9" fmla="*/ 1262087 w 8043461"/>
              <a:gd name="connsiteY9" fmla="*/ 1262087 h 8043461"/>
              <a:gd name="connsiteX10" fmla="*/ 773787 w 8043461"/>
              <a:gd name="connsiteY10" fmla="*/ 773787 h 8043461"/>
              <a:gd name="connsiteX11" fmla="*/ 2641875 w 8043461"/>
              <a:gd name="connsiteY11" fmla="*/ 0 h 8043461"/>
              <a:gd name="connsiteX12" fmla="*/ 5401587 w 8043461"/>
              <a:gd name="connsiteY12" fmla="*/ 0 h 8043461"/>
              <a:gd name="connsiteX13" fmla="*/ 8043461 w 8043461"/>
              <a:gd name="connsiteY13" fmla="*/ 2641875 h 8043461"/>
              <a:gd name="connsiteX14" fmla="*/ 8043461 w 8043461"/>
              <a:gd name="connsiteY14" fmla="*/ 5401586 h 8043461"/>
              <a:gd name="connsiteX15" fmla="*/ 5401586 w 8043461"/>
              <a:gd name="connsiteY15" fmla="*/ 8043461 h 8043461"/>
              <a:gd name="connsiteX16" fmla="*/ 2641875 w 8043461"/>
              <a:gd name="connsiteY16" fmla="*/ 8043461 h 8043461"/>
              <a:gd name="connsiteX17" fmla="*/ 0 w 8043461"/>
              <a:gd name="connsiteY17" fmla="*/ 5401586 h 8043461"/>
              <a:gd name="connsiteX18" fmla="*/ 0 w 8043461"/>
              <a:gd name="connsiteY18" fmla="*/ 2641875 h 8043461"/>
              <a:gd name="connsiteX19" fmla="*/ 773787 w 8043461"/>
              <a:gd name="connsiteY19" fmla="*/ 773787 h 8043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043461" h="8043461">
                <a:moveTo>
                  <a:pt x="1262087" y="1262087"/>
                </a:moveTo>
                <a:cubicBezTo>
                  <a:pt x="855878" y="1668296"/>
                  <a:pt x="604632" y="2229469"/>
                  <a:pt x="604632" y="2849324"/>
                </a:cubicBezTo>
                <a:lnTo>
                  <a:pt x="604632" y="5194138"/>
                </a:lnTo>
                <a:cubicBezTo>
                  <a:pt x="604633" y="6433847"/>
                  <a:pt x="1609615" y="7438830"/>
                  <a:pt x="2849324" y="7438830"/>
                </a:cubicBezTo>
                <a:lnTo>
                  <a:pt x="5194139" y="7438830"/>
                </a:lnTo>
                <a:cubicBezTo>
                  <a:pt x="6433847" y="7438830"/>
                  <a:pt x="7438831" y="6433847"/>
                  <a:pt x="7438831" y="5194138"/>
                </a:cubicBezTo>
                <a:lnTo>
                  <a:pt x="7438831" y="2849324"/>
                </a:lnTo>
                <a:cubicBezTo>
                  <a:pt x="7438830" y="1609615"/>
                  <a:pt x="6433847" y="604632"/>
                  <a:pt x="5194139" y="604632"/>
                </a:cubicBezTo>
                <a:lnTo>
                  <a:pt x="2849325" y="604632"/>
                </a:lnTo>
                <a:cubicBezTo>
                  <a:pt x="2229470" y="604631"/>
                  <a:pt x="1668297" y="855877"/>
                  <a:pt x="1262087" y="1262087"/>
                </a:cubicBezTo>
                <a:close/>
                <a:moveTo>
                  <a:pt x="773787" y="773787"/>
                </a:moveTo>
                <a:cubicBezTo>
                  <a:pt x="1251873" y="295702"/>
                  <a:pt x="1912342" y="0"/>
                  <a:pt x="2641875" y="0"/>
                </a:cubicBezTo>
                <a:lnTo>
                  <a:pt x="5401587" y="0"/>
                </a:lnTo>
                <a:cubicBezTo>
                  <a:pt x="6860654" y="0"/>
                  <a:pt x="8043461" y="1182808"/>
                  <a:pt x="8043461" y="2641875"/>
                </a:cubicBezTo>
                <a:lnTo>
                  <a:pt x="8043461" y="5401586"/>
                </a:lnTo>
                <a:cubicBezTo>
                  <a:pt x="8043461" y="6860653"/>
                  <a:pt x="6860653" y="8043461"/>
                  <a:pt x="5401586" y="8043461"/>
                </a:cubicBezTo>
                <a:lnTo>
                  <a:pt x="2641875" y="8043461"/>
                </a:lnTo>
                <a:cubicBezTo>
                  <a:pt x="1182808" y="8043461"/>
                  <a:pt x="0" y="6860653"/>
                  <a:pt x="0" y="5401586"/>
                </a:cubicBezTo>
                <a:lnTo>
                  <a:pt x="0" y="2641875"/>
                </a:lnTo>
                <a:cubicBezTo>
                  <a:pt x="0" y="1912342"/>
                  <a:pt x="295702" y="1251873"/>
                  <a:pt x="773787" y="77378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905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18"/>
          <p:cNvSpPr/>
          <p:nvPr/>
        </p:nvSpPr>
        <p:spPr>
          <a:xfrm flipH="1" flipV="1">
            <a:off x="9003868" y="4002092"/>
            <a:ext cx="3199881" cy="2893743"/>
          </a:xfrm>
          <a:custGeom>
            <a:avLst/>
            <a:gdLst>
              <a:gd name="connsiteX0" fmla="*/ 0 w 3602516"/>
              <a:gd name="connsiteY0" fmla="*/ 0 h 3051672"/>
              <a:gd name="connsiteX1" fmla="*/ 3602516 w 3602516"/>
              <a:gd name="connsiteY1" fmla="*/ 0 h 3051672"/>
              <a:gd name="connsiteX2" fmla="*/ 3602516 w 3602516"/>
              <a:gd name="connsiteY2" fmla="*/ 3051672 h 3051672"/>
              <a:gd name="connsiteX3" fmla="*/ 0 w 3602516"/>
              <a:gd name="connsiteY3" fmla="*/ 3051672 h 3051672"/>
              <a:gd name="connsiteX4" fmla="*/ 0 w 3602516"/>
              <a:gd name="connsiteY4" fmla="*/ 0 h 3051672"/>
              <a:gd name="connsiteX0" fmla="*/ 0 w 3602516"/>
              <a:gd name="connsiteY0" fmla="*/ 0 h 3051672"/>
              <a:gd name="connsiteX1" fmla="*/ 3602516 w 3602516"/>
              <a:gd name="connsiteY1" fmla="*/ 0 h 3051672"/>
              <a:gd name="connsiteX2" fmla="*/ 3602516 w 3602516"/>
              <a:gd name="connsiteY2" fmla="*/ 3051672 h 3051672"/>
              <a:gd name="connsiteX3" fmla="*/ 0 w 3602516"/>
              <a:gd name="connsiteY3" fmla="*/ 3051672 h 3051672"/>
              <a:gd name="connsiteX4" fmla="*/ 0 w 3602516"/>
              <a:gd name="connsiteY4" fmla="*/ 2511846 h 3051672"/>
              <a:gd name="connsiteX5" fmla="*/ 0 w 3602516"/>
              <a:gd name="connsiteY5" fmla="*/ 0 h 3051672"/>
              <a:gd name="connsiteX0" fmla="*/ 0 w 3602516"/>
              <a:gd name="connsiteY0" fmla="*/ 0 h 3073706"/>
              <a:gd name="connsiteX1" fmla="*/ 3602516 w 3602516"/>
              <a:gd name="connsiteY1" fmla="*/ 0 h 3073706"/>
              <a:gd name="connsiteX2" fmla="*/ 3602516 w 3602516"/>
              <a:gd name="connsiteY2" fmla="*/ 3051672 h 3073706"/>
              <a:gd name="connsiteX3" fmla="*/ 1222873 w 3602516"/>
              <a:gd name="connsiteY3" fmla="*/ 3073706 h 3073706"/>
              <a:gd name="connsiteX4" fmla="*/ 0 w 3602516"/>
              <a:gd name="connsiteY4" fmla="*/ 2511846 h 3073706"/>
              <a:gd name="connsiteX5" fmla="*/ 0 w 3602516"/>
              <a:gd name="connsiteY5" fmla="*/ 0 h 3073706"/>
              <a:gd name="connsiteX0" fmla="*/ 0 w 3602516"/>
              <a:gd name="connsiteY0" fmla="*/ 0 h 3307491"/>
              <a:gd name="connsiteX1" fmla="*/ 3602516 w 3602516"/>
              <a:gd name="connsiteY1" fmla="*/ 0 h 3307491"/>
              <a:gd name="connsiteX2" fmla="*/ 3602516 w 3602516"/>
              <a:gd name="connsiteY2" fmla="*/ 3051672 h 3307491"/>
              <a:gd name="connsiteX3" fmla="*/ 1222873 w 3602516"/>
              <a:gd name="connsiteY3" fmla="*/ 3073706 h 3307491"/>
              <a:gd name="connsiteX4" fmla="*/ 0 w 3602516"/>
              <a:gd name="connsiteY4" fmla="*/ 2511846 h 3307491"/>
              <a:gd name="connsiteX5" fmla="*/ 0 w 3602516"/>
              <a:gd name="connsiteY5" fmla="*/ 0 h 3307491"/>
              <a:gd name="connsiteX0" fmla="*/ 0 w 3602516"/>
              <a:gd name="connsiteY0" fmla="*/ 0 h 3283093"/>
              <a:gd name="connsiteX1" fmla="*/ 3602516 w 3602516"/>
              <a:gd name="connsiteY1" fmla="*/ 0 h 3283093"/>
              <a:gd name="connsiteX2" fmla="*/ 3602516 w 3602516"/>
              <a:gd name="connsiteY2" fmla="*/ 3051672 h 3283093"/>
              <a:gd name="connsiteX3" fmla="*/ 1222873 w 3602516"/>
              <a:gd name="connsiteY3" fmla="*/ 3073706 h 3283093"/>
              <a:gd name="connsiteX4" fmla="*/ 0 w 3602516"/>
              <a:gd name="connsiteY4" fmla="*/ 2511846 h 3283093"/>
              <a:gd name="connsiteX5" fmla="*/ 0 w 3602516"/>
              <a:gd name="connsiteY5" fmla="*/ 0 h 3283093"/>
              <a:gd name="connsiteX0" fmla="*/ 0 w 3602516"/>
              <a:gd name="connsiteY0" fmla="*/ 0 h 3120379"/>
              <a:gd name="connsiteX1" fmla="*/ 3602516 w 3602516"/>
              <a:gd name="connsiteY1" fmla="*/ 0 h 3120379"/>
              <a:gd name="connsiteX2" fmla="*/ 3227942 w 3602516"/>
              <a:gd name="connsiteY2" fmla="*/ 1641513 h 3120379"/>
              <a:gd name="connsiteX3" fmla="*/ 1222873 w 3602516"/>
              <a:gd name="connsiteY3" fmla="*/ 3073706 h 3120379"/>
              <a:gd name="connsiteX4" fmla="*/ 0 w 3602516"/>
              <a:gd name="connsiteY4" fmla="*/ 2511846 h 3120379"/>
              <a:gd name="connsiteX5" fmla="*/ 0 w 3602516"/>
              <a:gd name="connsiteY5" fmla="*/ 0 h 3120379"/>
              <a:gd name="connsiteX0" fmla="*/ 0 w 3833955"/>
              <a:gd name="connsiteY0" fmla="*/ 0 h 3120379"/>
              <a:gd name="connsiteX1" fmla="*/ 3602516 w 3833955"/>
              <a:gd name="connsiteY1" fmla="*/ 0 h 3120379"/>
              <a:gd name="connsiteX2" fmla="*/ 3227942 w 3833955"/>
              <a:gd name="connsiteY2" fmla="*/ 1641513 h 3120379"/>
              <a:gd name="connsiteX3" fmla="*/ 1222873 w 3833955"/>
              <a:gd name="connsiteY3" fmla="*/ 3073706 h 3120379"/>
              <a:gd name="connsiteX4" fmla="*/ 0 w 3833955"/>
              <a:gd name="connsiteY4" fmla="*/ 2511846 h 3120379"/>
              <a:gd name="connsiteX5" fmla="*/ 0 w 3833955"/>
              <a:gd name="connsiteY5" fmla="*/ 0 h 3120379"/>
              <a:gd name="connsiteX0" fmla="*/ 0 w 3909580"/>
              <a:gd name="connsiteY0" fmla="*/ 0 h 3120379"/>
              <a:gd name="connsiteX1" fmla="*/ 3602516 w 3909580"/>
              <a:gd name="connsiteY1" fmla="*/ 0 h 3120379"/>
              <a:gd name="connsiteX2" fmla="*/ 3227942 w 3909580"/>
              <a:gd name="connsiteY2" fmla="*/ 1641513 h 3120379"/>
              <a:gd name="connsiteX3" fmla="*/ 1222873 w 3909580"/>
              <a:gd name="connsiteY3" fmla="*/ 3073706 h 3120379"/>
              <a:gd name="connsiteX4" fmla="*/ 0 w 3909580"/>
              <a:gd name="connsiteY4" fmla="*/ 2511846 h 3120379"/>
              <a:gd name="connsiteX5" fmla="*/ 0 w 3909580"/>
              <a:gd name="connsiteY5" fmla="*/ 0 h 3120379"/>
              <a:gd name="connsiteX0" fmla="*/ 0 w 3830732"/>
              <a:gd name="connsiteY0" fmla="*/ 0 h 3091551"/>
              <a:gd name="connsiteX1" fmla="*/ 3602516 w 3830732"/>
              <a:gd name="connsiteY1" fmla="*/ 0 h 3091551"/>
              <a:gd name="connsiteX2" fmla="*/ 3227942 w 3830732"/>
              <a:gd name="connsiteY2" fmla="*/ 1641513 h 3091551"/>
              <a:gd name="connsiteX3" fmla="*/ 1322024 w 3830732"/>
              <a:gd name="connsiteY3" fmla="*/ 3040656 h 3091551"/>
              <a:gd name="connsiteX4" fmla="*/ 0 w 3830732"/>
              <a:gd name="connsiteY4" fmla="*/ 2511846 h 3091551"/>
              <a:gd name="connsiteX5" fmla="*/ 0 w 3830732"/>
              <a:gd name="connsiteY5" fmla="*/ 0 h 3091551"/>
              <a:gd name="connsiteX0" fmla="*/ 0 w 3830732"/>
              <a:gd name="connsiteY0" fmla="*/ 0 h 3087039"/>
              <a:gd name="connsiteX1" fmla="*/ 3602516 w 3830732"/>
              <a:gd name="connsiteY1" fmla="*/ 0 h 3087039"/>
              <a:gd name="connsiteX2" fmla="*/ 3227942 w 3830732"/>
              <a:gd name="connsiteY2" fmla="*/ 1641513 h 3087039"/>
              <a:gd name="connsiteX3" fmla="*/ 1322024 w 3830732"/>
              <a:gd name="connsiteY3" fmla="*/ 3040656 h 3087039"/>
              <a:gd name="connsiteX4" fmla="*/ 0 w 3830732"/>
              <a:gd name="connsiteY4" fmla="*/ 2511846 h 3087039"/>
              <a:gd name="connsiteX5" fmla="*/ 0 w 3830732"/>
              <a:gd name="connsiteY5" fmla="*/ 0 h 3087039"/>
              <a:gd name="connsiteX0" fmla="*/ 0 w 3830732"/>
              <a:gd name="connsiteY0" fmla="*/ 0 h 3074453"/>
              <a:gd name="connsiteX1" fmla="*/ 3602516 w 3830732"/>
              <a:gd name="connsiteY1" fmla="*/ 0 h 3074453"/>
              <a:gd name="connsiteX2" fmla="*/ 3227942 w 3830732"/>
              <a:gd name="connsiteY2" fmla="*/ 1641513 h 3074453"/>
              <a:gd name="connsiteX3" fmla="*/ 1322024 w 3830732"/>
              <a:gd name="connsiteY3" fmla="*/ 3040656 h 3074453"/>
              <a:gd name="connsiteX4" fmla="*/ 0 w 3830732"/>
              <a:gd name="connsiteY4" fmla="*/ 2511846 h 3074453"/>
              <a:gd name="connsiteX5" fmla="*/ 0 w 3830732"/>
              <a:gd name="connsiteY5" fmla="*/ 0 h 3074453"/>
              <a:gd name="connsiteX0" fmla="*/ 0 w 3830732"/>
              <a:gd name="connsiteY0" fmla="*/ 0 h 3074453"/>
              <a:gd name="connsiteX1" fmla="*/ 3602516 w 3830732"/>
              <a:gd name="connsiteY1" fmla="*/ 0 h 3074453"/>
              <a:gd name="connsiteX2" fmla="*/ 3227942 w 3830732"/>
              <a:gd name="connsiteY2" fmla="*/ 1641513 h 3074453"/>
              <a:gd name="connsiteX3" fmla="*/ 1322024 w 3830732"/>
              <a:gd name="connsiteY3" fmla="*/ 3040656 h 3074453"/>
              <a:gd name="connsiteX4" fmla="*/ 0 w 3830732"/>
              <a:gd name="connsiteY4" fmla="*/ 2511846 h 3074453"/>
              <a:gd name="connsiteX5" fmla="*/ 0 w 3830732"/>
              <a:gd name="connsiteY5" fmla="*/ 0 h 3074453"/>
              <a:gd name="connsiteX0" fmla="*/ 0 w 3981446"/>
              <a:gd name="connsiteY0" fmla="*/ 0 h 3074453"/>
              <a:gd name="connsiteX1" fmla="*/ 3602516 w 3981446"/>
              <a:gd name="connsiteY1" fmla="*/ 0 h 3074453"/>
              <a:gd name="connsiteX2" fmla="*/ 3227942 w 3981446"/>
              <a:gd name="connsiteY2" fmla="*/ 1641513 h 3074453"/>
              <a:gd name="connsiteX3" fmla="*/ 1322024 w 3981446"/>
              <a:gd name="connsiteY3" fmla="*/ 3040656 h 3074453"/>
              <a:gd name="connsiteX4" fmla="*/ 0 w 3981446"/>
              <a:gd name="connsiteY4" fmla="*/ 2511846 h 3074453"/>
              <a:gd name="connsiteX5" fmla="*/ 0 w 3981446"/>
              <a:gd name="connsiteY5" fmla="*/ 0 h 3074453"/>
              <a:gd name="connsiteX0" fmla="*/ 0 w 4053696"/>
              <a:gd name="connsiteY0" fmla="*/ 0 h 3074453"/>
              <a:gd name="connsiteX1" fmla="*/ 3602516 w 4053696"/>
              <a:gd name="connsiteY1" fmla="*/ 0 h 3074453"/>
              <a:gd name="connsiteX2" fmla="*/ 3227942 w 4053696"/>
              <a:gd name="connsiteY2" fmla="*/ 1641513 h 3074453"/>
              <a:gd name="connsiteX3" fmla="*/ 1322024 w 4053696"/>
              <a:gd name="connsiteY3" fmla="*/ 3040656 h 3074453"/>
              <a:gd name="connsiteX4" fmla="*/ 0 w 4053696"/>
              <a:gd name="connsiteY4" fmla="*/ 2511846 h 3074453"/>
              <a:gd name="connsiteX5" fmla="*/ 0 w 4053696"/>
              <a:gd name="connsiteY5" fmla="*/ 0 h 3074453"/>
              <a:gd name="connsiteX0" fmla="*/ 0 w 3920314"/>
              <a:gd name="connsiteY0" fmla="*/ 0 h 3074453"/>
              <a:gd name="connsiteX1" fmla="*/ 3602516 w 3920314"/>
              <a:gd name="connsiteY1" fmla="*/ 0 h 3074453"/>
              <a:gd name="connsiteX2" fmla="*/ 3227942 w 3920314"/>
              <a:gd name="connsiteY2" fmla="*/ 1641513 h 3074453"/>
              <a:gd name="connsiteX3" fmla="*/ 1322024 w 3920314"/>
              <a:gd name="connsiteY3" fmla="*/ 3040656 h 3074453"/>
              <a:gd name="connsiteX4" fmla="*/ 0 w 3920314"/>
              <a:gd name="connsiteY4" fmla="*/ 2511846 h 3074453"/>
              <a:gd name="connsiteX5" fmla="*/ 0 w 3920314"/>
              <a:gd name="connsiteY5" fmla="*/ 0 h 3074453"/>
              <a:gd name="connsiteX0" fmla="*/ 0 w 3901764"/>
              <a:gd name="connsiteY0" fmla="*/ 0 h 3074453"/>
              <a:gd name="connsiteX1" fmla="*/ 3602516 w 3901764"/>
              <a:gd name="connsiteY1" fmla="*/ 0 h 3074453"/>
              <a:gd name="connsiteX2" fmla="*/ 3227942 w 3901764"/>
              <a:gd name="connsiteY2" fmla="*/ 1641513 h 3074453"/>
              <a:gd name="connsiteX3" fmla="*/ 1322024 w 3901764"/>
              <a:gd name="connsiteY3" fmla="*/ 3040656 h 3074453"/>
              <a:gd name="connsiteX4" fmla="*/ 0 w 3901764"/>
              <a:gd name="connsiteY4" fmla="*/ 2511846 h 3074453"/>
              <a:gd name="connsiteX5" fmla="*/ 0 w 3901764"/>
              <a:gd name="connsiteY5" fmla="*/ 0 h 3074453"/>
              <a:gd name="connsiteX0" fmla="*/ 0 w 3620959"/>
              <a:gd name="connsiteY0" fmla="*/ 0 h 3059638"/>
              <a:gd name="connsiteX1" fmla="*/ 3602516 w 3620959"/>
              <a:gd name="connsiteY1" fmla="*/ 0 h 3059638"/>
              <a:gd name="connsiteX2" fmla="*/ 2104221 w 3620959"/>
              <a:gd name="connsiteY2" fmla="*/ 1972019 h 3059638"/>
              <a:gd name="connsiteX3" fmla="*/ 1322024 w 3620959"/>
              <a:gd name="connsiteY3" fmla="*/ 3040656 h 3059638"/>
              <a:gd name="connsiteX4" fmla="*/ 0 w 3620959"/>
              <a:gd name="connsiteY4" fmla="*/ 2511846 h 3059638"/>
              <a:gd name="connsiteX5" fmla="*/ 0 w 3620959"/>
              <a:gd name="connsiteY5" fmla="*/ 0 h 3059638"/>
              <a:gd name="connsiteX0" fmla="*/ 0 w 3663778"/>
              <a:gd name="connsiteY0" fmla="*/ 0 h 3060801"/>
              <a:gd name="connsiteX1" fmla="*/ 3602516 w 3663778"/>
              <a:gd name="connsiteY1" fmla="*/ 0 h 3060801"/>
              <a:gd name="connsiteX2" fmla="*/ 2622014 w 3663778"/>
              <a:gd name="connsiteY2" fmla="*/ 1949985 h 3060801"/>
              <a:gd name="connsiteX3" fmla="*/ 1322024 w 3663778"/>
              <a:gd name="connsiteY3" fmla="*/ 3040656 h 3060801"/>
              <a:gd name="connsiteX4" fmla="*/ 0 w 3663778"/>
              <a:gd name="connsiteY4" fmla="*/ 2511846 h 3060801"/>
              <a:gd name="connsiteX5" fmla="*/ 0 w 3663778"/>
              <a:gd name="connsiteY5" fmla="*/ 0 h 3060801"/>
              <a:gd name="connsiteX0" fmla="*/ 0 w 3636181"/>
              <a:gd name="connsiteY0" fmla="*/ 0 h 3060801"/>
              <a:gd name="connsiteX1" fmla="*/ 3602516 w 3636181"/>
              <a:gd name="connsiteY1" fmla="*/ 0 h 3060801"/>
              <a:gd name="connsiteX2" fmla="*/ 2622014 w 3636181"/>
              <a:gd name="connsiteY2" fmla="*/ 1949985 h 3060801"/>
              <a:gd name="connsiteX3" fmla="*/ 1322024 w 3636181"/>
              <a:gd name="connsiteY3" fmla="*/ 3040656 h 3060801"/>
              <a:gd name="connsiteX4" fmla="*/ 0 w 3636181"/>
              <a:gd name="connsiteY4" fmla="*/ 2511846 h 3060801"/>
              <a:gd name="connsiteX5" fmla="*/ 0 w 3636181"/>
              <a:gd name="connsiteY5" fmla="*/ 0 h 3060801"/>
              <a:gd name="connsiteX0" fmla="*/ 0 w 3474740"/>
              <a:gd name="connsiteY0" fmla="*/ 0 h 3060801"/>
              <a:gd name="connsiteX1" fmla="*/ 3459297 w 3474740"/>
              <a:gd name="connsiteY1" fmla="*/ 11017 h 3060801"/>
              <a:gd name="connsiteX2" fmla="*/ 2622014 w 3474740"/>
              <a:gd name="connsiteY2" fmla="*/ 1949985 h 3060801"/>
              <a:gd name="connsiteX3" fmla="*/ 1322024 w 3474740"/>
              <a:gd name="connsiteY3" fmla="*/ 3040656 h 3060801"/>
              <a:gd name="connsiteX4" fmla="*/ 0 w 3474740"/>
              <a:gd name="connsiteY4" fmla="*/ 2511846 h 3060801"/>
              <a:gd name="connsiteX5" fmla="*/ 0 w 3474740"/>
              <a:gd name="connsiteY5" fmla="*/ 0 h 3060801"/>
              <a:gd name="connsiteX0" fmla="*/ 0 w 3545824"/>
              <a:gd name="connsiteY0" fmla="*/ 0 h 3060801"/>
              <a:gd name="connsiteX1" fmla="*/ 3459297 w 3545824"/>
              <a:gd name="connsiteY1" fmla="*/ 11017 h 3060801"/>
              <a:gd name="connsiteX2" fmla="*/ 2622014 w 3545824"/>
              <a:gd name="connsiteY2" fmla="*/ 1949985 h 3060801"/>
              <a:gd name="connsiteX3" fmla="*/ 1322024 w 3545824"/>
              <a:gd name="connsiteY3" fmla="*/ 3040656 h 3060801"/>
              <a:gd name="connsiteX4" fmla="*/ 0 w 3545824"/>
              <a:gd name="connsiteY4" fmla="*/ 2511846 h 3060801"/>
              <a:gd name="connsiteX5" fmla="*/ 0 w 3545824"/>
              <a:gd name="connsiteY5" fmla="*/ 0 h 3060801"/>
              <a:gd name="connsiteX0" fmla="*/ 0 w 3545824"/>
              <a:gd name="connsiteY0" fmla="*/ 0 h 3091988"/>
              <a:gd name="connsiteX1" fmla="*/ 3459297 w 3545824"/>
              <a:gd name="connsiteY1" fmla="*/ 11017 h 3091988"/>
              <a:gd name="connsiteX2" fmla="*/ 2622014 w 3545824"/>
              <a:gd name="connsiteY2" fmla="*/ 1949985 h 3091988"/>
              <a:gd name="connsiteX3" fmla="*/ 1322024 w 3545824"/>
              <a:gd name="connsiteY3" fmla="*/ 3040656 h 3091988"/>
              <a:gd name="connsiteX4" fmla="*/ 0 w 3545824"/>
              <a:gd name="connsiteY4" fmla="*/ 2511846 h 3091988"/>
              <a:gd name="connsiteX5" fmla="*/ 0 w 3545824"/>
              <a:gd name="connsiteY5" fmla="*/ 0 h 3091988"/>
              <a:gd name="connsiteX0" fmla="*/ 0 w 3474484"/>
              <a:gd name="connsiteY0" fmla="*/ 0 h 3060709"/>
              <a:gd name="connsiteX1" fmla="*/ 3459297 w 3474484"/>
              <a:gd name="connsiteY1" fmla="*/ 11017 h 3060709"/>
              <a:gd name="connsiteX2" fmla="*/ 2622014 w 3474484"/>
              <a:gd name="connsiteY2" fmla="*/ 1949985 h 3060709"/>
              <a:gd name="connsiteX3" fmla="*/ 1395454 w 3474484"/>
              <a:gd name="connsiteY3" fmla="*/ 3005698 h 3060709"/>
              <a:gd name="connsiteX4" fmla="*/ 0 w 3474484"/>
              <a:gd name="connsiteY4" fmla="*/ 2511846 h 3060709"/>
              <a:gd name="connsiteX5" fmla="*/ 0 w 3474484"/>
              <a:gd name="connsiteY5" fmla="*/ 0 h 3060709"/>
              <a:gd name="connsiteX0" fmla="*/ 0 w 3485931"/>
              <a:gd name="connsiteY0" fmla="*/ 0 h 3060709"/>
              <a:gd name="connsiteX1" fmla="*/ 3459297 w 3485931"/>
              <a:gd name="connsiteY1" fmla="*/ 11017 h 3060709"/>
              <a:gd name="connsiteX2" fmla="*/ 2622014 w 3485931"/>
              <a:gd name="connsiteY2" fmla="*/ 1949985 h 3060709"/>
              <a:gd name="connsiteX3" fmla="*/ 1395454 w 3485931"/>
              <a:gd name="connsiteY3" fmla="*/ 3005698 h 3060709"/>
              <a:gd name="connsiteX4" fmla="*/ 0 w 3485931"/>
              <a:gd name="connsiteY4" fmla="*/ 2511846 h 3060709"/>
              <a:gd name="connsiteX5" fmla="*/ 0 w 3485931"/>
              <a:gd name="connsiteY5" fmla="*/ 0 h 3060709"/>
              <a:gd name="connsiteX0" fmla="*/ 0 w 3306949"/>
              <a:gd name="connsiteY0" fmla="*/ 0 h 3060709"/>
              <a:gd name="connsiteX1" fmla="*/ 3287961 w 3306949"/>
              <a:gd name="connsiteY1" fmla="*/ 22670 h 3060709"/>
              <a:gd name="connsiteX2" fmla="*/ 2622014 w 3306949"/>
              <a:gd name="connsiteY2" fmla="*/ 1949985 h 3060709"/>
              <a:gd name="connsiteX3" fmla="*/ 1395454 w 3306949"/>
              <a:gd name="connsiteY3" fmla="*/ 3005698 h 3060709"/>
              <a:gd name="connsiteX4" fmla="*/ 0 w 3306949"/>
              <a:gd name="connsiteY4" fmla="*/ 2511846 h 3060709"/>
              <a:gd name="connsiteX5" fmla="*/ 0 w 3306949"/>
              <a:gd name="connsiteY5" fmla="*/ 0 h 3060709"/>
              <a:gd name="connsiteX0" fmla="*/ 0 w 3516473"/>
              <a:gd name="connsiteY0" fmla="*/ 0 h 3060709"/>
              <a:gd name="connsiteX1" fmla="*/ 3287961 w 3516473"/>
              <a:gd name="connsiteY1" fmla="*/ 22670 h 3060709"/>
              <a:gd name="connsiteX2" fmla="*/ 2622014 w 3516473"/>
              <a:gd name="connsiteY2" fmla="*/ 1949985 h 3060709"/>
              <a:gd name="connsiteX3" fmla="*/ 1395454 w 3516473"/>
              <a:gd name="connsiteY3" fmla="*/ 3005698 h 3060709"/>
              <a:gd name="connsiteX4" fmla="*/ 0 w 3516473"/>
              <a:gd name="connsiteY4" fmla="*/ 2511846 h 3060709"/>
              <a:gd name="connsiteX5" fmla="*/ 0 w 3516473"/>
              <a:gd name="connsiteY5" fmla="*/ 0 h 3060709"/>
              <a:gd name="connsiteX0" fmla="*/ 0 w 3550580"/>
              <a:gd name="connsiteY0" fmla="*/ 0 h 3060709"/>
              <a:gd name="connsiteX1" fmla="*/ 3287961 w 3550580"/>
              <a:gd name="connsiteY1" fmla="*/ 22670 h 3060709"/>
              <a:gd name="connsiteX2" fmla="*/ 2622014 w 3550580"/>
              <a:gd name="connsiteY2" fmla="*/ 1949985 h 3060709"/>
              <a:gd name="connsiteX3" fmla="*/ 1395454 w 3550580"/>
              <a:gd name="connsiteY3" fmla="*/ 3005698 h 3060709"/>
              <a:gd name="connsiteX4" fmla="*/ 0 w 3550580"/>
              <a:gd name="connsiteY4" fmla="*/ 2511846 h 3060709"/>
              <a:gd name="connsiteX5" fmla="*/ 0 w 3550580"/>
              <a:gd name="connsiteY5" fmla="*/ 0 h 3060709"/>
              <a:gd name="connsiteX0" fmla="*/ 0 w 3554630"/>
              <a:gd name="connsiteY0" fmla="*/ 0 h 3060709"/>
              <a:gd name="connsiteX1" fmla="*/ 3287961 w 3554630"/>
              <a:gd name="connsiteY1" fmla="*/ 22670 h 3060709"/>
              <a:gd name="connsiteX2" fmla="*/ 2622014 w 3554630"/>
              <a:gd name="connsiteY2" fmla="*/ 1949985 h 3060709"/>
              <a:gd name="connsiteX3" fmla="*/ 1395454 w 3554630"/>
              <a:gd name="connsiteY3" fmla="*/ 3005698 h 3060709"/>
              <a:gd name="connsiteX4" fmla="*/ 0 w 3554630"/>
              <a:gd name="connsiteY4" fmla="*/ 2511846 h 3060709"/>
              <a:gd name="connsiteX5" fmla="*/ 0 w 3554630"/>
              <a:gd name="connsiteY5" fmla="*/ 0 h 306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4630" h="3060709">
                <a:moveTo>
                  <a:pt x="0" y="0"/>
                </a:moveTo>
                <a:lnTo>
                  <a:pt x="3287961" y="22670"/>
                </a:lnTo>
                <a:cubicBezTo>
                  <a:pt x="3970269" y="952609"/>
                  <a:pt x="3194434" y="1767432"/>
                  <a:pt x="2622014" y="1949985"/>
                </a:cubicBezTo>
                <a:cubicBezTo>
                  <a:pt x="2049594" y="2132538"/>
                  <a:pt x="1909574" y="2823920"/>
                  <a:pt x="1395454" y="3005698"/>
                </a:cubicBezTo>
                <a:cubicBezTo>
                  <a:pt x="881334" y="3187476"/>
                  <a:pt x="71609" y="2891928"/>
                  <a:pt x="0" y="2511846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302" r="-120742"/>
            </a:stretch>
          </a:blipFill>
          <a:ln>
            <a:noFill/>
          </a:ln>
          <a:effectLst>
            <a:innerShdw blurRad="673100">
              <a:srgbClr val="00C4F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4864739" y="1112579"/>
            <a:ext cx="236795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3800" b="1" dirty="0">
                <a:gradFill>
                  <a:gsLst>
                    <a:gs pos="27000">
                      <a:srgbClr val="008BC5"/>
                    </a:gs>
                    <a:gs pos="100000">
                      <a:srgbClr val="1130A1"/>
                    </a:gs>
                  </a:gsLst>
                  <a:lin ang="27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04</a:t>
            </a:r>
            <a:endParaRPr lang="zh-CN" altLang="en-US" sz="13800" b="1" dirty="0">
              <a:gradFill>
                <a:gsLst>
                  <a:gs pos="27000">
                    <a:srgbClr val="008BC5"/>
                  </a:gs>
                  <a:gs pos="100000">
                    <a:srgbClr val="1130A1"/>
                  </a:gs>
                </a:gsLst>
                <a:lin ang="27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287275" y="3295571"/>
            <a:ext cx="36471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行车路线图</a:t>
            </a: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72" b="15067"/>
          <a:stretch/>
        </p:blipFill>
        <p:spPr>
          <a:xfrm>
            <a:off x="0" y="22671"/>
            <a:ext cx="3337901" cy="2459272"/>
          </a:xfrm>
          <a:prstGeom prst="rect">
            <a:avLst/>
          </a:prstGeom>
          <a:effectLst>
            <a:outerShdw blurRad="190500" dist="63500" dir="10800000" algn="r" rotWithShape="0">
              <a:prstClr val="black">
                <a:alpha val="15000"/>
              </a:prstClr>
            </a:outerShdw>
          </a:effectLst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3" t="15582" r="-181" b="-515"/>
          <a:stretch/>
        </p:blipFill>
        <p:spPr>
          <a:xfrm>
            <a:off x="8914586" y="4455887"/>
            <a:ext cx="3315495" cy="2442764"/>
          </a:xfrm>
          <a:prstGeom prst="rect">
            <a:avLst/>
          </a:prstGeom>
          <a:effectLst>
            <a:outerShdw blurRad="190500" dist="63500" dir="10800000" algn="r" rotWithShape="0">
              <a:prstClr val="black">
                <a:alpha val="15000"/>
              </a:prstClr>
            </a:outerShdw>
          </a:effectLst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9611">
            <a:off x="8413575" y="4459998"/>
            <a:ext cx="4622124" cy="2645657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41455">
            <a:off x="-700729" y="-215991"/>
            <a:ext cx="4808176" cy="2752151"/>
          </a:xfrm>
          <a:prstGeom prst="rect">
            <a:avLst/>
          </a:prstGeom>
        </p:spPr>
      </p:pic>
      <p:sp>
        <p:nvSpPr>
          <p:cNvPr id="53" name="文本框 52"/>
          <p:cNvSpPr txBox="1"/>
          <p:nvPr/>
        </p:nvSpPr>
        <p:spPr>
          <a:xfrm>
            <a:off x="7016572" y="2768086"/>
            <a:ext cx="762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 b="1" dirty="0">
                <a:gradFill>
                  <a:gsLst>
                    <a:gs pos="27000">
                      <a:srgbClr val="008BC5"/>
                    </a:gs>
                    <a:gs pos="100000">
                      <a:srgbClr val="1130A1"/>
                    </a:gs>
                  </a:gsLst>
                  <a:lin ang="27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PART</a:t>
            </a:r>
            <a:endParaRPr lang="zh-CN" altLang="en-US" sz="1600" b="1" dirty="0">
              <a:gradFill>
                <a:gsLst>
                  <a:gs pos="27000">
                    <a:srgbClr val="008BC5"/>
                  </a:gs>
                  <a:gs pos="100000">
                    <a:srgbClr val="1130A1"/>
                  </a:gs>
                </a:gsLst>
                <a:lin ang="27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7585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1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5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EC5B8C-ABD8-4401-BE05-DD94A20B8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86" y="1021763"/>
            <a:ext cx="8890183" cy="552937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E6BEE40-9352-4113-97CB-83B9776200B4}"/>
              </a:ext>
            </a:extLst>
          </p:cNvPr>
          <p:cNvSpPr txBox="1"/>
          <p:nvPr/>
        </p:nvSpPr>
        <p:spPr>
          <a:xfrm>
            <a:off x="3382076" y="306858"/>
            <a:ext cx="5105401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酒店位置</a:t>
            </a:r>
          </a:p>
        </p:txBody>
      </p:sp>
    </p:spTree>
    <p:extLst>
      <p:ext uri="{BB962C8B-B14F-4D97-AF65-F5344CB8AC3E}">
        <p14:creationId xmlns:p14="http://schemas.microsoft.com/office/powerpoint/2010/main" val="101765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9" y="0"/>
            <a:ext cx="12209219" cy="6858000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72" b="15067"/>
          <a:stretch/>
        </p:blipFill>
        <p:spPr>
          <a:xfrm>
            <a:off x="-8283" y="-21887"/>
            <a:ext cx="4770027" cy="3514423"/>
          </a:xfrm>
          <a:prstGeom prst="rect">
            <a:avLst/>
          </a:prstGeom>
          <a:effectLst>
            <a:outerShdw blurRad="190500" dist="63500" dir="10800000" algn="r" rotWithShape="0">
              <a:prstClr val="black">
                <a:alpha val="15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3" t="15582" r="-181" b="-515"/>
          <a:stretch/>
        </p:blipFill>
        <p:spPr>
          <a:xfrm>
            <a:off x="7460053" y="3369713"/>
            <a:ext cx="4770027" cy="3514423"/>
          </a:xfrm>
          <a:prstGeom prst="rect">
            <a:avLst/>
          </a:prstGeom>
          <a:effectLst>
            <a:outerShdw blurRad="190500" dist="63500" dir="10800000" algn="r" rotWithShape="0">
              <a:prstClr val="black">
                <a:alpha val="15000"/>
              </a:prstClr>
            </a:outerShdw>
          </a:effectLst>
        </p:spPr>
      </p:pic>
      <p:grpSp>
        <p:nvGrpSpPr>
          <p:cNvPr id="223" name="组合 222"/>
          <p:cNvGrpSpPr/>
          <p:nvPr/>
        </p:nvGrpSpPr>
        <p:grpSpPr>
          <a:xfrm>
            <a:off x="438468" y="5402220"/>
            <a:ext cx="734259" cy="2063272"/>
            <a:chOff x="479133" y="2193320"/>
            <a:chExt cx="734259" cy="2063272"/>
          </a:xfrm>
        </p:grpSpPr>
        <p:grpSp>
          <p:nvGrpSpPr>
            <p:cNvPr id="224" name="组合 223"/>
            <p:cNvGrpSpPr/>
            <p:nvPr/>
          </p:nvGrpSpPr>
          <p:grpSpPr>
            <a:xfrm rot="5400000">
              <a:off x="27013" y="2645440"/>
              <a:ext cx="1638498" cy="734258"/>
              <a:chOff x="-6055894" y="-1627060"/>
              <a:chExt cx="6372032" cy="2855492"/>
            </a:xfrm>
            <a:solidFill>
              <a:schemeClr val="bg1"/>
            </a:solidFill>
          </p:grpSpPr>
          <p:grpSp>
            <p:nvGrpSpPr>
              <p:cNvPr id="243" name="组合 242"/>
              <p:cNvGrpSpPr/>
              <p:nvPr/>
            </p:nvGrpSpPr>
            <p:grpSpPr>
              <a:xfrm>
                <a:off x="-6055894" y="-1627060"/>
                <a:ext cx="6372032" cy="128337"/>
                <a:chOff x="-6055894" y="-1627060"/>
                <a:chExt cx="6372032" cy="128337"/>
              </a:xfrm>
              <a:grpFill/>
            </p:grpSpPr>
            <p:sp>
              <p:nvSpPr>
                <p:cNvPr id="309" name="矩形 308"/>
                <p:cNvSpPr/>
                <p:nvPr/>
              </p:nvSpPr>
              <p:spPr>
                <a:xfrm>
                  <a:off x="-605589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0" name="矩形 309"/>
                <p:cNvSpPr/>
                <p:nvPr/>
              </p:nvSpPr>
              <p:spPr>
                <a:xfrm>
                  <a:off x="-5488285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1" name="矩形 310"/>
                <p:cNvSpPr/>
                <p:nvPr/>
              </p:nvSpPr>
              <p:spPr>
                <a:xfrm>
                  <a:off x="-4920676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2" name="矩形 311"/>
                <p:cNvSpPr/>
                <p:nvPr/>
              </p:nvSpPr>
              <p:spPr>
                <a:xfrm>
                  <a:off x="-4353067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3" name="矩形 312"/>
                <p:cNvSpPr/>
                <p:nvPr/>
              </p:nvSpPr>
              <p:spPr>
                <a:xfrm>
                  <a:off x="-3785458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4" name="矩形 313"/>
                <p:cNvSpPr/>
                <p:nvPr/>
              </p:nvSpPr>
              <p:spPr>
                <a:xfrm>
                  <a:off x="-3217849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5" name="矩形 314"/>
                <p:cNvSpPr/>
                <p:nvPr/>
              </p:nvSpPr>
              <p:spPr>
                <a:xfrm>
                  <a:off x="-2650240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6" name="矩形 315"/>
                <p:cNvSpPr/>
                <p:nvPr/>
              </p:nvSpPr>
              <p:spPr>
                <a:xfrm>
                  <a:off x="-208263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7" name="矩形 316"/>
                <p:cNvSpPr/>
                <p:nvPr/>
              </p:nvSpPr>
              <p:spPr>
                <a:xfrm>
                  <a:off x="-1515022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8" name="矩形 317"/>
                <p:cNvSpPr/>
                <p:nvPr/>
              </p:nvSpPr>
              <p:spPr>
                <a:xfrm>
                  <a:off x="-947413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9" name="矩形 318"/>
                <p:cNvSpPr/>
                <p:nvPr/>
              </p:nvSpPr>
              <p:spPr>
                <a:xfrm>
                  <a:off x="-37980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20" name="矩形 319"/>
                <p:cNvSpPr/>
                <p:nvPr/>
              </p:nvSpPr>
              <p:spPr>
                <a:xfrm>
                  <a:off x="18780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44" name="组合 243"/>
              <p:cNvGrpSpPr/>
              <p:nvPr/>
            </p:nvGrpSpPr>
            <p:grpSpPr>
              <a:xfrm>
                <a:off x="-6055894" y="-1081629"/>
                <a:ext cx="6372032" cy="128337"/>
                <a:chOff x="-6055894" y="-1627060"/>
                <a:chExt cx="6372032" cy="128337"/>
              </a:xfrm>
              <a:grpFill/>
            </p:grpSpPr>
            <p:sp>
              <p:nvSpPr>
                <p:cNvPr id="297" name="矩形 296"/>
                <p:cNvSpPr/>
                <p:nvPr/>
              </p:nvSpPr>
              <p:spPr>
                <a:xfrm>
                  <a:off x="-605589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8" name="矩形 297"/>
                <p:cNvSpPr/>
                <p:nvPr/>
              </p:nvSpPr>
              <p:spPr>
                <a:xfrm>
                  <a:off x="-5488285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9" name="矩形 298"/>
                <p:cNvSpPr/>
                <p:nvPr/>
              </p:nvSpPr>
              <p:spPr>
                <a:xfrm>
                  <a:off x="-4920676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0" name="矩形 299"/>
                <p:cNvSpPr/>
                <p:nvPr/>
              </p:nvSpPr>
              <p:spPr>
                <a:xfrm>
                  <a:off x="-4353067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1" name="矩形 300"/>
                <p:cNvSpPr/>
                <p:nvPr/>
              </p:nvSpPr>
              <p:spPr>
                <a:xfrm>
                  <a:off x="-3785458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2" name="矩形 301"/>
                <p:cNvSpPr/>
                <p:nvPr/>
              </p:nvSpPr>
              <p:spPr>
                <a:xfrm>
                  <a:off x="-3217849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3" name="矩形 302"/>
                <p:cNvSpPr/>
                <p:nvPr/>
              </p:nvSpPr>
              <p:spPr>
                <a:xfrm>
                  <a:off x="-2650240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4" name="矩形 303"/>
                <p:cNvSpPr/>
                <p:nvPr/>
              </p:nvSpPr>
              <p:spPr>
                <a:xfrm>
                  <a:off x="-208263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5" name="矩形 304"/>
                <p:cNvSpPr/>
                <p:nvPr/>
              </p:nvSpPr>
              <p:spPr>
                <a:xfrm>
                  <a:off x="-1515022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6" name="矩形 305"/>
                <p:cNvSpPr/>
                <p:nvPr/>
              </p:nvSpPr>
              <p:spPr>
                <a:xfrm>
                  <a:off x="-947413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7" name="矩形 306"/>
                <p:cNvSpPr/>
                <p:nvPr/>
              </p:nvSpPr>
              <p:spPr>
                <a:xfrm>
                  <a:off x="-37980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8" name="矩形 307"/>
                <p:cNvSpPr/>
                <p:nvPr/>
              </p:nvSpPr>
              <p:spPr>
                <a:xfrm>
                  <a:off x="18780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45" name="组合 244"/>
              <p:cNvGrpSpPr/>
              <p:nvPr/>
            </p:nvGrpSpPr>
            <p:grpSpPr>
              <a:xfrm>
                <a:off x="-6055894" y="-536198"/>
                <a:ext cx="6372032" cy="128337"/>
                <a:chOff x="-6055894" y="-1627060"/>
                <a:chExt cx="6372032" cy="128337"/>
              </a:xfrm>
              <a:grpFill/>
            </p:grpSpPr>
            <p:sp>
              <p:nvSpPr>
                <p:cNvPr id="285" name="矩形 284"/>
                <p:cNvSpPr/>
                <p:nvPr/>
              </p:nvSpPr>
              <p:spPr>
                <a:xfrm>
                  <a:off x="-605589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6" name="矩形 285"/>
                <p:cNvSpPr/>
                <p:nvPr/>
              </p:nvSpPr>
              <p:spPr>
                <a:xfrm>
                  <a:off x="-5488285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7" name="矩形 286"/>
                <p:cNvSpPr/>
                <p:nvPr/>
              </p:nvSpPr>
              <p:spPr>
                <a:xfrm>
                  <a:off x="-4920676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8" name="矩形 287"/>
                <p:cNvSpPr/>
                <p:nvPr/>
              </p:nvSpPr>
              <p:spPr>
                <a:xfrm>
                  <a:off x="-4353067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9" name="矩形 288"/>
                <p:cNvSpPr/>
                <p:nvPr/>
              </p:nvSpPr>
              <p:spPr>
                <a:xfrm>
                  <a:off x="-3785458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0" name="矩形 289"/>
                <p:cNvSpPr/>
                <p:nvPr/>
              </p:nvSpPr>
              <p:spPr>
                <a:xfrm>
                  <a:off x="-3217849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1" name="矩形 290"/>
                <p:cNvSpPr/>
                <p:nvPr/>
              </p:nvSpPr>
              <p:spPr>
                <a:xfrm>
                  <a:off x="-2650240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2" name="矩形 291"/>
                <p:cNvSpPr/>
                <p:nvPr/>
              </p:nvSpPr>
              <p:spPr>
                <a:xfrm>
                  <a:off x="-208263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3" name="矩形 292"/>
                <p:cNvSpPr/>
                <p:nvPr/>
              </p:nvSpPr>
              <p:spPr>
                <a:xfrm>
                  <a:off x="-1515022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4" name="矩形 293"/>
                <p:cNvSpPr/>
                <p:nvPr/>
              </p:nvSpPr>
              <p:spPr>
                <a:xfrm>
                  <a:off x="-947413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5" name="矩形 294"/>
                <p:cNvSpPr/>
                <p:nvPr/>
              </p:nvSpPr>
              <p:spPr>
                <a:xfrm>
                  <a:off x="-37980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6" name="矩形 295"/>
                <p:cNvSpPr/>
                <p:nvPr/>
              </p:nvSpPr>
              <p:spPr>
                <a:xfrm>
                  <a:off x="18780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46" name="组合 245"/>
              <p:cNvGrpSpPr/>
              <p:nvPr/>
            </p:nvGrpSpPr>
            <p:grpSpPr>
              <a:xfrm>
                <a:off x="-6055894" y="9233"/>
                <a:ext cx="6372032" cy="128337"/>
                <a:chOff x="-6055894" y="-1627060"/>
                <a:chExt cx="6372032" cy="128337"/>
              </a:xfrm>
              <a:grpFill/>
            </p:grpSpPr>
            <p:sp>
              <p:nvSpPr>
                <p:cNvPr id="273" name="矩形 272"/>
                <p:cNvSpPr/>
                <p:nvPr/>
              </p:nvSpPr>
              <p:spPr>
                <a:xfrm>
                  <a:off x="-605589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4" name="矩形 273"/>
                <p:cNvSpPr/>
                <p:nvPr/>
              </p:nvSpPr>
              <p:spPr>
                <a:xfrm>
                  <a:off x="-5488285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5" name="矩形 274"/>
                <p:cNvSpPr/>
                <p:nvPr/>
              </p:nvSpPr>
              <p:spPr>
                <a:xfrm>
                  <a:off x="-4920676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6" name="矩形 275"/>
                <p:cNvSpPr/>
                <p:nvPr/>
              </p:nvSpPr>
              <p:spPr>
                <a:xfrm>
                  <a:off x="-4353067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7" name="矩形 276"/>
                <p:cNvSpPr/>
                <p:nvPr/>
              </p:nvSpPr>
              <p:spPr>
                <a:xfrm>
                  <a:off x="-3785458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8" name="矩形 277"/>
                <p:cNvSpPr/>
                <p:nvPr/>
              </p:nvSpPr>
              <p:spPr>
                <a:xfrm>
                  <a:off x="-3217849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9" name="矩形 278"/>
                <p:cNvSpPr/>
                <p:nvPr/>
              </p:nvSpPr>
              <p:spPr>
                <a:xfrm>
                  <a:off x="-2650240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0" name="矩形 279"/>
                <p:cNvSpPr/>
                <p:nvPr/>
              </p:nvSpPr>
              <p:spPr>
                <a:xfrm>
                  <a:off x="-208263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1" name="矩形 280"/>
                <p:cNvSpPr/>
                <p:nvPr/>
              </p:nvSpPr>
              <p:spPr>
                <a:xfrm>
                  <a:off x="-1515022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2" name="矩形 281"/>
                <p:cNvSpPr/>
                <p:nvPr/>
              </p:nvSpPr>
              <p:spPr>
                <a:xfrm>
                  <a:off x="-947413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3" name="矩形 282"/>
                <p:cNvSpPr/>
                <p:nvPr/>
              </p:nvSpPr>
              <p:spPr>
                <a:xfrm>
                  <a:off x="-37980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4" name="矩形 283"/>
                <p:cNvSpPr/>
                <p:nvPr/>
              </p:nvSpPr>
              <p:spPr>
                <a:xfrm>
                  <a:off x="18780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47" name="组合 246"/>
              <p:cNvGrpSpPr/>
              <p:nvPr/>
            </p:nvGrpSpPr>
            <p:grpSpPr>
              <a:xfrm>
                <a:off x="-6055894" y="554664"/>
                <a:ext cx="6372032" cy="128337"/>
                <a:chOff x="-6055894" y="-1627060"/>
                <a:chExt cx="6372032" cy="128337"/>
              </a:xfrm>
              <a:grpFill/>
            </p:grpSpPr>
            <p:sp>
              <p:nvSpPr>
                <p:cNvPr id="261" name="矩形 260"/>
                <p:cNvSpPr/>
                <p:nvPr/>
              </p:nvSpPr>
              <p:spPr>
                <a:xfrm>
                  <a:off x="-605589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2" name="矩形 261"/>
                <p:cNvSpPr/>
                <p:nvPr/>
              </p:nvSpPr>
              <p:spPr>
                <a:xfrm>
                  <a:off x="-5488285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3" name="矩形 262"/>
                <p:cNvSpPr/>
                <p:nvPr/>
              </p:nvSpPr>
              <p:spPr>
                <a:xfrm>
                  <a:off x="-4920676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4" name="矩形 263"/>
                <p:cNvSpPr/>
                <p:nvPr/>
              </p:nvSpPr>
              <p:spPr>
                <a:xfrm>
                  <a:off x="-4353067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5" name="矩形 264"/>
                <p:cNvSpPr/>
                <p:nvPr/>
              </p:nvSpPr>
              <p:spPr>
                <a:xfrm>
                  <a:off x="-3785458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6" name="矩形 265"/>
                <p:cNvSpPr/>
                <p:nvPr/>
              </p:nvSpPr>
              <p:spPr>
                <a:xfrm>
                  <a:off x="-3217849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7" name="矩形 266"/>
                <p:cNvSpPr/>
                <p:nvPr/>
              </p:nvSpPr>
              <p:spPr>
                <a:xfrm>
                  <a:off x="-2650240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8" name="矩形 267"/>
                <p:cNvSpPr/>
                <p:nvPr/>
              </p:nvSpPr>
              <p:spPr>
                <a:xfrm>
                  <a:off x="-208263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9" name="矩形 268"/>
                <p:cNvSpPr/>
                <p:nvPr/>
              </p:nvSpPr>
              <p:spPr>
                <a:xfrm>
                  <a:off x="-1515022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0" name="矩形 269"/>
                <p:cNvSpPr/>
                <p:nvPr/>
              </p:nvSpPr>
              <p:spPr>
                <a:xfrm>
                  <a:off x="-947413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1" name="矩形 270"/>
                <p:cNvSpPr/>
                <p:nvPr/>
              </p:nvSpPr>
              <p:spPr>
                <a:xfrm>
                  <a:off x="-37980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2" name="矩形 271"/>
                <p:cNvSpPr/>
                <p:nvPr/>
              </p:nvSpPr>
              <p:spPr>
                <a:xfrm>
                  <a:off x="18780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48" name="组合 247"/>
              <p:cNvGrpSpPr/>
              <p:nvPr/>
            </p:nvGrpSpPr>
            <p:grpSpPr>
              <a:xfrm>
                <a:off x="-6055894" y="1100095"/>
                <a:ext cx="6372032" cy="128337"/>
                <a:chOff x="-6055894" y="-1627060"/>
                <a:chExt cx="6372032" cy="128337"/>
              </a:xfrm>
              <a:grpFill/>
            </p:grpSpPr>
            <p:sp>
              <p:nvSpPr>
                <p:cNvPr id="249" name="矩形 248"/>
                <p:cNvSpPr/>
                <p:nvPr/>
              </p:nvSpPr>
              <p:spPr>
                <a:xfrm>
                  <a:off x="-605589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0" name="矩形 249"/>
                <p:cNvSpPr/>
                <p:nvPr/>
              </p:nvSpPr>
              <p:spPr>
                <a:xfrm>
                  <a:off x="-5488285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1" name="矩形 250"/>
                <p:cNvSpPr/>
                <p:nvPr/>
              </p:nvSpPr>
              <p:spPr>
                <a:xfrm>
                  <a:off x="-4920676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2" name="矩形 251"/>
                <p:cNvSpPr/>
                <p:nvPr/>
              </p:nvSpPr>
              <p:spPr>
                <a:xfrm>
                  <a:off x="-4353067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3" name="矩形 252"/>
                <p:cNvSpPr/>
                <p:nvPr/>
              </p:nvSpPr>
              <p:spPr>
                <a:xfrm>
                  <a:off x="-3785458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4" name="矩形 253"/>
                <p:cNvSpPr/>
                <p:nvPr/>
              </p:nvSpPr>
              <p:spPr>
                <a:xfrm>
                  <a:off x="-3217849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5" name="矩形 254"/>
                <p:cNvSpPr/>
                <p:nvPr/>
              </p:nvSpPr>
              <p:spPr>
                <a:xfrm>
                  <a:off x="-2650240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6" name="矩形 255"/>
                <p:cNvSpPr/>
                <p:nvPr/>
              </p:nvSpPr>
              <p:spPr>
                <a:xfrm>
                  <a:off x="-208263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7" name="矩形 256"/>
                <p:cNvSpPr/>
                <p:nvPr/>
              </p:nvSpPr>
              <p:spPr>
                <a:xfrm>
                  <a:off x="-1515022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8" name="矩形 257"/>
                <p:cNvSpPr/>
                <p:nvPr/>
              </p:nvSpPr>
              <p:spPr>
                <a:xfrm>
                  <a:off x="-947413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9" name="矩形 258"/>
                <p:cNvSpPr/>
                <p:nvPr/>
              </p:nvSpPr>
              <p:spPr>
                <a:xfrm>
                  <a:off x="-37980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0" name="矩形 259"/>
                <p:cNvSpPr/>
                <p:nvPr/>
              </p:nvSpPr>
              <p:spPr>
                <a:xfrm>
                  <a:off x="18780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225" name="矩形 224"/>
            <p:cNvSpPr/>
            <p:nvPr/>
          </p:nvSpPr>
          <p:spPr>
            <a:xfrm rot="5400000">
              <a:off x="1180392" y="3931683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6" name="矩形 225"/>
            <p:cNvSpPr/>
            <p:nvPr/>
          </p:nvSpPr>
          <p:spPr>
            <a:xfrm rot="5400000">
              <a:off x="1180392" y="4077638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7" name="矩形 226"/>
            <p:cNvSpPr/>
            <p:nvPr/>
          </p:nvSpPr>
          <p:spPr>
            <a:xfrm rot="5400000">
              <a:off x="1180392" y="4223592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8" name="矩形 227"/>
            <p:cNvSpPr/>
            <p:nvPr/>
          </p:nvSpPr>
          <p:spPr>
            <a:xfrm rot="5400000">
              <a:off x="1040140" y="3931683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9" name="矩形 228"/>
            <p:cNvSpPr/>
            <p:nvPr/>
          </p:nvSpPr>
          <p:spPr>
            <a:xfrm rot="5400000">
              <a:off x="1040140" y="4077638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0" name="矩形 229"/>
            <p:cNvSpPr/>
            <p:nvPr/>
          </p:nvSpPr>
          <p:spPr>
            <a:xfrm rot="5400000">
              <a:off x="1040140" y="4223592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1" name="矩形 230"/>
            <p:cNvSpPr/>
            <p:nvPr/>
          </p:nvSpPr>
          <p:spPr>
            <a:xfrm rot="5400000">
              <a:off x="899889" y="3931683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2" name="矩形 231"/>
            <p:cNvSpPr/>
            <p:nvPr/>
          </p:nvSpPr>
          <p:spPr>
            <a:xfrm rot="5400000">
              <a:off x="899889" y="4077638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3" name="矩形 232"/>
            <p:cNvSpPr/>
            <p:nvPr/>
          </p:nvSpPr>
          <p:spPr>
            <a:xfrm rot="5400000">
              <a:off x="899889" y="4223592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4" name="矩形 233"/>
            <p:cNvSpPr/>
            <p:nvPr/>
          </p:nvSpPr>
          <p:spPr>
            <a:xfrm rot="5400000">
              <a:off x="759637" y="3931683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5" name="矩形 234"/>
            <p:cNvSpPr/>
            <p:nvPr/>
          </p:nvSpPr>
          <p:spPr>
            <a:xfrm rot="5400000">
              <a:off x="759637" y="4077638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6" name="矩形 235"/>
            <p:cNvSpPr/>
            <p:nvPr/>
          </p:nvSpPr>
          <p:spPr>
            <a:xfrm rot="5400000">
              <a:off x="759637" y="4223592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7" name="矩形 236"/>
            <p:cNvSpPr/>
            <p:nvPr/>
          </p:nvSpPr>
          <p:spPr>
            <a:xfrm rot="5400000">
              <a:off x="619386" y="3931683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8" name="矩形 237"/>
            <p:cNvSpPr/>
            <p:nvPr/>
          </p:nvSpPr>
          <p:spPr>
            <a:xfrm rot="5400000">
              <a:off x="619386" y="4077638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9" name="矩形 238"/>
            <p:cNvSpPr/>
            <p:nvPr/>
          </p:nvSpPr>
          <p:spPr>
            <a:xfrm rot="5400000">
              <a:off x="619386" y="4223592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0" name="矩形 239"/>
            <p:cNvSpPr/>
            <p:nvPr/>
          </p:nvSpPr>
          <p:spPr>
            <a:xfrm rot="5400000">
              <a:off x="479134" y="3931683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1" name="矩形 240"/>
            <p:cNvSpPr/>
            <p:nvPr/>
          </p:nvSpPr>
          <p:spPr>
            <a:xfrm rot="5400000">
              <a:off x="479134" y="4077638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2" name="矩形 241"/>
            <p:cNvSpPr/>
            <p:nvPr/>
          </p:nvSpPr>
          <p:spPr>
            <a:xfrm rot="5400000">
              <a:off x="479134" y="4223592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1" name="组合 320"/>
          <p:cNvGrpSpPr/>
          <p:nvPr/>
        </p:nvGrpSpPr>
        <p:grpSpPr>
          <a:xfrm>
            <a:off x="10983434" y="-753639"/>
            <a:ext cx="734259" cy="2063272"/>
            <a:chOff x="479133" y="2193320"/>
            <a:chExt cx="734259" cy="2063272"/>
          </a:xfrm>
        </p:grpSpPr>
        <p:grpSp>
          <p:nvGrpSpPr>
            <p:cNvPr id="322" name="组合 321"/>
            <p:cNvGrpSpPr/>
            <p:nvPr/>
          </p:nvGrpSpPr>
          <p:grpSpPr>
            <a:xfrm rot="5400000">
              <a:off x="27013" y="2645440"/>
              <a:ext cx="1638498" cy="734258"/>
              <a:chOff x="-6055894" y="-1627060"/>
              <a:chExt cx="6372032" cy="2855492"/>
            </a:xfrm>
            <a:solidFill>
              <a:schemeClr val="bg1"/>
            </a:solidFill>
          </p:grpSpPr>
          <p:grpSp>
            <p:nvGrpSpPr>
              <p:cNvPr id="341" name="组合 340"/>
              <p:cNvGrpSpPr/>
              <p:nvPr/>
            </p:nvGrpSpPr>
            <p:grpSpPr>
              <a:xfrm>
                <a:off x="-6055894" y="-1627060"/>
                <a:ext cx="6372032" cy="128337"/>
                <a:chOff x="-6055894" y="-1627060"/>
                <a:chExt cx="6372032" cy="128337"/>
              </a:xfrm>
              <a:grpFill/>
            </p:grpSpPr>
            <p:sp>
              <p:nvSpPr>
                <p:cNvPr id="407" name="矩形 406"/>
                <p:cNvSpPr/>
                <p:nvPr/>
              </p:nvSpPr>
              <p:spPr>
                <a:xfrm>
                  <a:off x="-605589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8" name="矩形 407"/>
                <p:cNvSpPr/>
                <p:nvPr/>
              </p:nvSpPr>
              <p:spPr>
                <a:xfrm>
                  <a:off x="-5488285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9" name="矩形 408"/>
                <p:cNvSpPr/>
                <p:nvPr/>
              </p:nvSpPr>
              <p:spPr>
                <a:xfrm>
                  <a:off x="-4920676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0" name="矩形 409"/>
                <p:cNvSpPr/>
                <p:nvPr/>
              </p:nvSpPr>
              <p:spPr>
                <a:xfrm>
                  <a:off x="-4353067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1" name="矩形 410"/>
                <p:cNvSpPr/>
                <p:nvPr/>
              </p:nvSpPr>
              <p:spPr>
                <a:xfrm>
                  <a:off x="-3785458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2" name="矩形 411"/>
                <p:cNvSpPr/>
                <p:nvPr/>
              </p:nvSpPr>
              <p:spPr>
                <a:xfrm>
                  <a:off x="-3217849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3" name="矩形 412"/>
                <p:cNvSpPr/>
                <p:nvPr/>
              </p:nvSpPr>
              <p:spPr>
                <a:xfrm>
                  <a:off x="-2650240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4" name="矩形 413"/>
                <p:cNvSpPr/>
                <p:nvPr/>
              </p:nvSpPr>
              <p:spPr>
                <a:xfrm>
                  <a:off x="-208263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5" name="矩形 414"/>
                <p:cNvSpPr/>
                <p:nvPr/>
              </p:nvSpPr>
              <p:spPr>
                <a:xfrm>
                  <a:off x="-1515022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6" name="矩形 415"/>
                <p:cNvSpPr/>
                <p:nvPr/>
              </p:nvSpPr>
              <p:spPr>
                <a:xfrm>
                  <a:off x="-947413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7" name="矩形 416"/>
                <p:cNvSpPr/>
                <p:nvPr/>
              </p:nvSpPr>
              <p:spPr>
                <a:xfrm>
                  <a:off x="-37980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8" name="矩形 417"/>
                <p:cNvSpPr/>
                <p:nvPr/>
              </p:nvSpPr>
              <p:spPr>
                <a:xfrm>
                  <a:off x="18780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42" name="组合 341"/>
              <p:cNvGrpSpPr/>
              <p:nvPr/>
            </p:nvGrpSpPr>
            <p:grpSpPr>
              <a:xfrm>
                <a:off x="-6055894" y="-1081629"/>
                <a:ext cx="6372032" cy="128337"/>
                <a:chOff x="-6055894" y="-1627060"/>
                <a:chExt cx="6372032" cy="128337"/>
              </a:xfrm>
              <a:grpFill/>
            </p:grpSpPr>
            <p:sp>
              <p:nvSpPr>
                <p:cNvPr id="395" name="矩形 394"/>
                <p:cNvSpPr/>
                <p:nvPr/>
              </p:nvSpPr>
              <p:spPr>
                <a:xfrm>
                  <a:off x="-605589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6" name="矩形 395"/>
                <p:cNvSpPr/>
                <p:nvPr/>
              </p:nvSpPr>
              <p:spPr>
                <a:xfrm>
                  <a:off x="-5488285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7" name="矩形 396"/>
                <p:cNvSpPr/>
                <p:nvPr/>
              </p:nvSpPr>
              <p:spPr>
                <a:xfrm>
                  <a:off x="-4920676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8" name="矩形 397"/>
                <p:cNvSpPr/>
                <p:nvPr/>
              </p:nvSpPr>
              <p:spPr>
                <a:xfrm>
                  <a:off x="-4353067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9" name="矩形 398"/>
                <p:cNvSpPr/>
                <p:nvPr/>
              </p:nvSpPr>
              <p:spPr>
                <a:xfrm>
                  <a:off x="-3785458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0" name="矩形 399"/>
                <p:cNvSpPr/>
                <p:nvPr/>
              </p:nvSpPr>
              <p:spPr>
                <a:xfrm>
                  <a:off x="-3217849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1" name="矩形 400"/>
                <p:cNvSpPr/>
                <p:nvPr/>
              </p:nvSpPr>
              <p:spPr>
                <a:xfrm>
                  <a:off x="-2650240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2" name="矩形 401"/>
                <p:cNvSpPr/>
                <p:nvPr/>
              </p:nvSpPr>
              <p:spPr>
                <a:xfrm>
                  <a:off x="-208263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3" name="矩形 402"/>
                <p:cNvSpPr/>
                <p:nvPr/>
              </p:nvSpPr>
              <p:spPr>
                <a:xfrm>
                  <a:off x="-1515022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4" name="矩形 403"/>
                <p:cNvSpPr/>
                <p:nvPr/>
              </p:nvSpPr>
              <p:spPr>
                <a:xfrm>
                  <a:off x="-947413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5" name="矩形 404"/>
                <p:cNvSpPr/>
                <p:nvPr/>
              </p:nvSpPr>
              <p:spPr>
                <a:xfrm>
                  <a:off x="-37980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6" name="矩形 405"/>
                <p:cNvSpPr/>
                <p:nvPr/>
              </p:nvSpPr>
              <p:spPr>
                <a:xfrm>
                  <a:off x="18780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43" name="组合 342"/>
              <p:cNvGrpSpPr/>
              <p:nvPr/>
            </p:nvGrpSpPr>
            <p:grpSpPr>
              <a:xfrm>
                <a:off x="-6055894" y="-536198"/>
                <a:ext cx="6372032" cy="128337"/>
                <a:chOff x="-6055894" y="-1627060"/>
                <a:chExt cx="6372032" cy="128337"/>
              </a:xfrm>
              <a:grpFill/>
            </p:grpSpPr>
            <p:sp>
              <p:nvSpPr>
                <p:cNvPr id="383" name="矩形 382"/>
                <p:cNvSpPr/>
                <p:nvPr/>
              </p:nvSpPr>
              <p:spPr>
                <a:xfrm>
                  <a:off x="-605589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4" name="矩形 383"/>
                <p:cNvSpPr/>
                <p:nvPr/>
              </p:nvSpPr>
              <p:spPr>
                <a:xfrm>
                  <a:off x="-5488285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5" name="矩形 384"/>
                <p:cNvSpPr/>
                <p:nvPr/>
              </p:nvSpPr>
              <p:spPr>
                <a:xfrm>
                  <a:off x="-4920676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6" name="矩形 385"/>
                <p:cNvSpPr/>
                <p:nvPr/>
              </p:nvSpPr>
              <p:spPr>
                <a:xfrm>
                  <a:off x="-4353067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7" name="矩形 386"/>
                <p:cNvSpPr/>
                <p:nvPr/>
              </p:nvSpPr>
              <p:spPr>
                <a:xfrm>
                  <a:off x="-3785458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8" name="矩形 387"/>
                <p:cNvSpPr/>
                <p:nvPr/>
              </p:nvSpPr>
              <p:spPr>
                <a:xfrm>
                  <a:off x="-3217849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9" name="矩形 388"/>
                <p:cNvSpPr/>
                <p:nvPr/>
              </p:nvSpPr>
              <p:spPr>
                <a:xfrm>
                  <a:off x="-2650240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0" name="矩形 389"/>
                <p:cNvSpPr/>
                <p:nvPr/>
              </p:nvSpPr>
              <p:spPr>
                <a:xfrm>
                  <a:off x="-208263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1" name="矩形 390"/>
                <p:cNvSpPr/>
                <p:nvPr/>
              </p:nvSpPr>
              <p:spPr>
                <a:xfrm>
                  <a:off x="-1515022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2" name="矩形 391"/>
                <p:cNvSpPr/>
                <p:nvPr/>
              </p:nvSpPr>
              <p:spPr>
                <a:xfrm>
                  <a:off x="-947413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3" name="矩形 392"/>
                <p:cNvSpPr/>
                <p:nvPr/>
              </p:nvSpPr>
              <p:spPr>
                <a:xfrm>
                  <a:off x="-37980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4" name="矩形 393"/>
                <p:cNvSpPr/>
                <p:nvPr/>
              </p:nvSpPr>
              <p:spPr>
                <a:xfrm>
                  <a:off x="18780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44" name="组合 343"/>
              <p:cNvGrpSpPr/>
              <p:nvPr/>
            </p:nvGrpSpPr>
            <p:grpSpPr>
              <a:xfrm>
                <a:off x="-6055894" y="9233"/>
                <a:ext cx="6372032" cy="128337"/>
                <a:chOff x="-6055894" y="-1627060"/>
                <a:chExt cx="6372032" cy="128337"/>
              </a:xfrm>
              <a:grpFill/>
            </p:grpSpPr>
            <p:sp>
              <p:nvSpPr>
                <p:cNvPr id="371" name="矩形 370"/>
                <p:cNvSpPr/>
                <p:nvPr/>
              </p:nvSpPr>
              <p:spPr>
                <a:xfrm>
                  <a:off x="-605589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2" name="矩形 371"/>
                <p:cNvSpPr/>
                <p:nvPr/>
              </p:nvSpPr>
              <p:spPr>
                <a:xfrm>
                  <a:off x="-5488285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3" name="矩形 372"/>
                <p:cNvSpPr/>
                <p:nvPr/>
              </p:nvSpPr>
              <p:spPr>
                <a:xfrm>
                  <a:off x="-4920676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4" name="矩形 373"/>
                <p:cNvSpPr/>
                <p:nvPr/>
              </p:nvSpPr>
              <p:spPr>
                <a:xfrm>
                  <a:off x="-4353067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5" name="矩形 374"/>
                <p:cNvSpPr/>
                <p:nvPr/>
              </p:nvSpPr>
              <p:spPr>
                <a:xfrm>
                  <a:off x="-3785458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6" name="矩形 375"/>
                <p:cNvSpPr/>
                <p:nvPr/>
              </p:nvSpPr>
              <p:spPr>
                <a:xfrm>
                  <a:off x="-3217849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7" name="矩形 376"/>
                <p:cNvSpPr/>
                <p:nvPr/>
              </p:nvSpPr>
              <p:spPr>
                <a:xfrm>
                  <a:off x="-2650240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8" name="矩形 377"/>
                <p:cNvSpPr/>
                <p:nvPr/>
              </p:nvSpPr>
              <p:spPr>
                <a:xfrm>
                  <a:off x="-208263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9" name="矩形 378"/>
                <p:cNvSpPr/>
                <p:nvPr/>
              </p:nvSpPr>
              <p:spPr>
                <a:xfrm>
                  <a:off x="-1515022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0" name="矩形 379"/>
                <p:cNvSpPr/>
                <p:nvPr/>
              </p:nvSpPr>
              <p:spPr>
                <a:xfrm>
                  <a:off x="-947413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1" name="矩形 380"/>
                <p:cNvSpPr/>
                <p:nvPr/>
              </p:nvSpPr>
              <p:spPr>
                <a:xfrm>
                  <a:off x="-37980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2" name="矩形 381"/>
                <p:cNvSpPr/>
                <p:nvPr/>
              </p:nvSpPr>
              <p:spPr>
                <a:xfrm>
                  <a:off x="18780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45" name="组合 344"/>
              <p:cNvGrpSpPr/>
              <p:nvPr/>
            </p:nvGrpSpPr>
            <p:grpSpPr>
              <a:xfrm>
                <a:off x="-6055894" y="554664"/>
                <a:ext cx="6372032" cy="128337"/>
                <a:chOff x="-6055894" y="-1627060"/>
                <a:chExt cx="6372032" cy="128337"/>
              </a:xfrm>
              <a:grpFill/>
            </p:grpSpPr>
            <p:sp>
              <p:nvSpPr>
                <p:cNvPr id="359" name="矩形 358"/>
                <p:cNvSpPr/>
                <p:nvPr/>
              </p:nvSpPr>
              <p:spPr>
                <a:xfrm>
                  <a:off x="-605589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0" name="矩形 359"/>
                <p:cNvSpPr/>
                <p:nvPr/>
              </p:nvSpPr>
              <p:spPr>
                <a:xfrm>
                  <a:off x="-5488285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1" name="矩形 360"/>
                <p:cNvSpPr/>
                <p:nvPr/>
              </p:nvSpPr>
              <p:spPr>
                <a:xfrm>
                  <a:off x="-4920676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2" name="矩形 361"/>
                <p:cNvSpPr/>
                <p:nvPr/>
              </p:nvSpPr>
              <p:spPr>
                <a:xfrm>
                  <a:off x="-4353067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3" name="矩形 362"/>
                <p:cNvSpPr/>
                <p:nvPr/>
              </p:nvSpPr>
              <p:spPr>
                <a:xfrm>
                  <a:off x="-3785458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4" name="矩形 363"/>
                <p:cNvSpPr/>
                <p:nvPr/>
              </p:nvSpPr>
              <p:spPr>
                <a:xfrm>
                  <a:off x="-3217849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5" name="矩形 364"/>
                <p:cNvSpPr/>
                <p:nvPr/>
              </p:nvSpPr>
              <p:spPr>
                <a:xfrm>
                  <a:off x="-2650240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6" name="矩形 365"/>
                <p:cNvSpPr/>
                <p:nvPr/>
              </p:nvSpPr>
              <p:spPr>
                <a:xfrm>
                  <a:off x="-208263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7" name="矩形 366"/>
                <p:cNvSpPr/>
                <p:nvPr/>
              </p:nvSpPr>
              <p:spPr>
                <a:xfrm>
                  <a:off x="-1515022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8" name="矩形 367"/>
                <p:cNvSpPr/>
                <p:nvPr/>
              </p:nvSpPr>
              <p:spPr>
                <a:xfrm>
                  <a:off x="-947413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9" name="矩形 368"/>
                <p:cNvSpPr/>
                <p:nvPr/>
              </p:nvSpPr>
              <p:spPr>
                <a:xfrm>
                  <a:off x="-37980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0" name="矩形 369"/>
                <p:cNvSpPr/>
                <p:nvPr/>
              </p:nvSpPr>
              <p:spPr>
                <a:xfrm>
                  <a:off x="18780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46" name="组合 345"/>
              <p:cNvGrpSpPr/>
              <p:nvPr/>
            </p:nvGrpSpPr>
            <p:grpSpPr>
              <a:xfrm>
                <a:off x="-6055894" y="1100095"/>
                <a:ext cx="6372032" cy="128337"/>
                <a:chOff x="-6055894" y="-1627060"/>
                <a:chExt cx="6372032" cy="128337"/>
              </a:xfrm>
              <a:grpFill/>
            </p:grpSpPr>
            <p:sp>
              <p:nvSpPr>
                <p:cNvPr id="347" name="矩形 346"/>
                <p:cNvSpPr/>
                <p:nvPr/>
              </p:nvSpPr>
              <p:spPr>
                <a:xfrm>
                  <a:off x="-605589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48" name="矩形 347"/>
                <p:cNvSpPr/>
                <p:nvPr/>
              </p:nvSpPr>
              <p:spPr>
                <a:xfrm>
                  <a:off x="-5488285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49" name="矩形 348"/>
                <p:cNvSpPr/>
                <p:nvPr/>
              </p:nvSpPr>
              <p:spPr>
                <a:xfrm>
                  <a:off x="-4920676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0" name="矩形 349"/>
                <p:cNvSpPr/>
                <p:nvPr/>
              </p:nvSpPr>
              <p:spPr>
                <a:xfrm>
                  <a:off x="-4353067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1" name="矩形 350"/>
                <p:cNvSpPr/>
                <p:nvPr/>
              </p:nvSpPr>
              <p:spPr>
                <a:xfrm>
                  <a:off x="-3785458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2" name="矩形 351"/>
                <p:cNvSpPr/>
                <p:nvPr/>
              </p:nvSpPr>
              <p:spPr>
                <a:xfrm>
                  <a:off x="-3217849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3" name="矩形 352"/>
                <p:cNvSpPr/>
                <p:nvPr/>
              </p:nvSpPr>
              <p:spPr>
                <a:xfrm>
                  <a:off x="-2650240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4" name="矩形 353"/>
                <p:cNvSpPr/>
                <p:nvPr/>
              </p:nvSpPr>
              <p:spPr>
                <a:xfrm>
                  <a:off x="-208263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5" name="矩形 354"/>
                <p:cNvSpPr/>
                <p:nvPr/>
              </p:nvSpPr>
              <p:spPr>
                <a:xfrm>
                  <a:off x="-1515022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6" name="矩形 355"/>
                <p:cNvSpPr/>
                <p:nvPr/>
              </p:nvSpPr>
              <p:spPr>
                <a:xfrm>
                  <a:off x="-947413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7" name="矩形 356"/>
                <p:cNvSpPr/>
                <p:nvPr/>
              </p:nvSpPr>
              <p:spPr>
                <a:xfrm>
                  <a:off x="-379804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8" name="矩形 357"/>
                <p:cNvSpPr/>
                <p:nvPr/>
              </p:nvSpPr>
              <p:spPr>
                <a:xfrm>
                  <a:off x="187801" y="-1627060"/>
                  <a:ext cx="128337" cy="128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323" name="矩形 322"/>
            <p:cNvSpPr/>
            <p:nvPr/>
          </p:nvSpPr>
          <p:spPr>
            <a:xfrm rot="5400000">
              <a:off x="1180392" y="3931683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4" name="矩形 323"/>
            <p:cNvSpPr/>
            <p:nvPr/>
          </p:nvSpPr>
          <p:spPr>
            <a:xfrm rot="5400000">
              <a:off x="1180392" y="4077638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5" name="矩形 324"/>
            <p:cNvSpPr/>
            <p:nvPr/>
          </p:nvSpPr>
          <p:spPr>
            <a:xfrm rot="5400000">
              <a:off x="1180392" y="4223592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6" name="矩形 325"/>
            <p:cNvSpPr/>
            <p:nvPr/>
          </p:nvSpPr>
          <p:spPr>
            <a:xfrm rot="5400000">
              <a:off x="1040140" y="3931683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7" name="矩形 326"/>
            <p:cNvSpPr/>
            <p:nvPr/>
          </p:nvSpPr>
          <p:spPr>
            <a:xfrm rot="5400000">
              <a:off x="1040140" y="4077638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8" name="矩形 327"/>
            <p:cNvSpPr/>
            <p:nvPr/>
          </p:nvSpPr>
          <p:spPr>
            <a:xfrm rot="5400000">
              <a:off x="1040140" y="4223592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9" name="矩形 328"/>
            <p:cNvSpPr/>
            <p:nvPr/>
          </p:nvSpPr>
          <p:spPr>
            <a:xfrm rot="5400000">
              <a:off x="899889" y="3931683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0" name="矩形 329"/>
            <p:cNvSpPr/>
            <p:nvPr/>
          </p:nvSpPr>
          <p:spPr>
            <a:xfrm rot="5400000">
              <a:off x="899889" y="4077638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1" name="矩形 330"/>
            <p:cNvSpPr/>
            <p:nvPr/>
          </p:nvSpPr>
          <p:spPr>
            <a:xfrm rot="5400000">
              <a:off x="899889" y="4223592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2" name="矩形 331"/>
            <p:cNvSpPr/>
            <p:nvPr/>
          </p:nvSpPr>
          <p:spPr>
            <a:xfrm rot="5400000">
              <a:off x="759637" y="3931683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3" name="矩形 332"/>
            <p:cNvSpPr/>
            <p:nvPr/>
          </p:nvSpPr>
          <p:spPr>
            <a:xfrm rot="5400000">
              <a:off x="759637" y="4077638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4" name="矩形 333"/>
            <p:cNvSpPr/>
            <p:nvPr/>
          </p:nvSpPr>
          <p:spPr>
            <a:xfrm rot="5400000">
              <a:off x="759637" y="4223592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5" name="矩形 334"/>
            <p:cNvSpPr/>
            <p:nvPr/>
          </p:nvSpPr>
          <p:spPr>
            <a:xfrm rot="5400000">
              <a:off x="619386" y="3931683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6" name="矩形 335"/>
            <p:cNvSpPr/>
            <p:nvPr/>
          </p:nvSpPr>
          <p:spPr>
            <a:xfrm rot="5400000">
              <a:off x="619386" y="4077638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7" name="矩形 336"/>
            <p:cNvSpPr/>
            <p:nvPr/>
          </p:nvSpPr>
          <p:spPr>
            <a:xfrm rot="5400000">
              <a:off x="619386" y="4223592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8" name="矩形 337"/>
            <p:cNvSpPr/>
            <p:nvPr/>
          </p:nvSpPr>
          <p:spPr>
            <a:xfrm rot="5400000">
              <a:off x="479134" y="3931683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9" name="矩形 338"/>
            <p:cNvSpPr/>
            <p:nvPr/>
          </p:nvSpPr>
          <p:spPr>
            <a:xfrm rot="5400000">
              <a:off x="479134" y="4077638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0" name="矩形 339"/>
            <p:cNvSpPr/>
            <p:nvPr/>
          </p:nvSpPr>
          <p:spPr>
            <a:xfrm rot="5400000">
              <a:off x="479134" y="4223592"/>
              <a:ext cx="33000" cy="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3" name="文本框 422"/>
          <p:cNvSpPr txBox="1"/>
          <p:nvPr/>
        </p:nvSpPr>
        <p:spPr>
          <a:xfrm>
            <a:off x="1951495" y="1746709"/>
            <a:ext cx="8318808" cy="1770293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dist">
              <a:lnSpc>
                <a:spcPct val="125000"/>
              </a:lnSpc>
            </a:pPr>
            <a:r>
              <a:rPr lang="zh-CN" altLang="en-US" sz="9600" dirty="0">
                <a:gradFill>
                  <a:gsLst>
                    <a:gs pos="29000">
                      <a:schemeClr val="bg1"/>
                    </a:gs>
                    <a:gs pos="100000">
                      <a:srgbClr val="89C3D9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  <a:cs typeface="+mn-ea"/>
                <a:sym typeface="+mn-lt"/>
              </a:rPr>
              <a:t>谢谢观看</a:t>
            </a:r>
          </a:p>
        </p:txBody>
      </p:sp>
    </p:spTree>
    <p:extLst>
      <p:ext uri="{BB962C8B-B14F-4D97-AF65-F5344CB8AC3E}">
        <p14:creationId xmlns:p14="http://schemas.microsoft.com/office/powerpoint/2010/main" val="372979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E4AAAAD5-A052-4000-9633-9C6D02814343}"/>
              </a:ext>
            </a:extLst>
          </p:cNvPr>
          <p:cNvSpPr txBox="1"/>
          <p:nvPr/>
        </p:nvSpPr>
        <p:spPr>
          <a:xfrm>
            <a:off x="3464667" y="535022"/>
            <a:ext cx="5563586" cy="1422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主视觉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背景蓝色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线条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北京银行大楼（请参考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KV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文件）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A197A23-82F6-2747-9836-015A699172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836"/>
            <a:ext cx="12192000" cy="266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E4AAAAD5-A052-4000-9633-9C6D02814343}"/>
              </a:ext>
            </a:extLst>
          </p:cNvPr>
          <p:cNvSpPr txBox="1"/>
          <p:nvPr/>
        </p:nvSpPr>
        <p:spPr>
          <a:xfrm>
            <a:off x="3464667" y="535022"/>
            <a:ext cx="5696750" cy="1422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主视觉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背景蓝色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线条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北京银行大楼（请参考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KV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文件）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385FBD6-CE6A-504C-8E62-15D4939910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836"/>
            <a:ext cx="12192000" cy="266632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43AD0FB-951A-034A-B328-513B272ABB91}"/>
              </a:ext>
            </a:extLst>
          </p:cNvPr>
          <p:cNvSpPr txBox="1"/>
          <p:nvPr/>
        </p:nvSpPr>
        <p:spPr>
          <a:xfrm>
            <a:off x="3464667" y="5063480"/>
            <a:ext cx="5696750" cy="499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与上页字体不同</a:t>
            </a:r>
          </a:p>
        </p:txBody>
      </p:sp>
    </p:spTree>
    <p:extLst>
      <p:ext uri="{BB962C8B-B14F-4D97-AF65-F5344CB8AC3E}">
        <p14:creationId xmlns:p14="http://schemas.microsoft.com/office/powerpoint/2010/main" val="204323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E4AAAAD5-A052-4000-9633-9C6D02814343}"/>
              </a:ext>
            </a:extLst>
          </p:cNvPr>
          <p:cNvSpPr txBox="1"/>
          <p:nvPr/>
        </p:nvSpPr>
        <p:spPr>
          <a:xfrm>
            <a:off x="3464667" y="535022"/>
            <a:ext cx="5105401" cy="1422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主视觉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背景纯色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线条（请参考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KV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文件）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CA8D891-B5BF-6048-B6EA-12F18DF4C3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420"/>
            <a:ext cx="12192000" cy="266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1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E4AAAAD5-A052-4000-9633-9C6D02814343}"/>
              </a:ext>
            </a:extLst>
          </p:cNvPr>
          <p:cNvSpPr txBox="1"/>
          <p:nvPr/>
        </p:nvSpPr>
        <p:spPr>
          <a:xfrm>
            <a:off x="3464667" y="535022"/>
            <a:ext cx="5105401" cy="1422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主视觉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背景纯色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线条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城市缩影（请参考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KV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文件）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93B0D8D-1497-1B48-96A7-9DEA3E0FC1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420"/>
            <a:ext cx="12192000" cy="266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3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E4AAAAD5-A052-4000-9633-9C6D02814343}"/>
              </a:ext>
            </a:extLst>
          </p:cNvPr>
          <p:cNvSpPr txBox="1"/>
          <p:nvPr/>
        </p:nvSpPr>
        <p:spPr>
          <a:xfrm>
            <a:off x="3464667" y="535022"/>
            <a:ext cx="5105401" cy="906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主视觉（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版）</a:t>
            </a:r>
            <a:endParaRPr lang="en-US" altLang="zh-CN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7FD1D5D0-79D1-6A41-B29F-75E2AF81221E}"/>
              </a:ext>
            </a:extLst>
          </p:cNvPr>
          <p:cNvGrpSpPr/>
          <p:nvPr/>
        </p:nvGrpSpPr>
        <p:grpSpPr>
          <a:xfrm>
            <a:off x="81025" y="2343426"/>
            <a:ext cx="5925222" cy="1296220"/>
            <a:chOff x="0" y="2095420"/>
            <a:chExt cx="12192000" cy="266716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1097C06-D4B0-DF49-98E6-244B3FE01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5420"/>
              <a:ext cx="12192000" cy="266716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659A37F-BBEF-374E-AADD-E3A1A0F32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83002" y="2646172"/>
              <a:ext cx="262218" cy="330200"/>
            </a:xfrm>
            <a:prstGeom prst="rect">
              <a:avLst/>
            </a:prstGeom>
          </p:spPr>
        </p:pic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4FE0D015-9E50-E64A-BDC5-5A8738096BE7}"/>
              </a:ext>
            </a:extLst>
          </p:cNvPr>
          <p:cNvGrpSpPr/>
          <p:nvPr/>
        </p:nvGrpSpPr>
        <p:grpSpPr>
          <a:xfrm>
            <a:off x="6185755" y="2343426"/>
            <a:ext cx="5925222" cy="1296220"/>
            <a:chOff x="0" y="2095420"/>
            <a:chExt cx="12192000" cy="266716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AB9C067-22D0-1D47-AACA-89A4CBA75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5420"/>
              <a:ext cx="12192000" cy="266716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CBF85E3-7356-FB49-8865-46EC54FF0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8430" y="2655316"/>
              <a:ext cx="258587" cy="325628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30BBA51-9957-6947-A6E0-9F7B370F2CEC}"/>
              </a:ext>
            </a:extLst>
          </p:cNvPr>
          <p:cNvGrpSpPr/>
          <p:nvPr/>
        </p:nvGrpSpPr>
        <p:grpSpPr>
          <a:xfrm>
            <a:off x="81025" y="4541199"/>
            <a:ext cx="5925222" cy="1296220"/>
            <a:chOff x="0" y="2095420"/>
            <a:chExt cx="12192000" cy="266716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3B99743-5800-C945-8828-ABF5100D8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5420"/>
              <a:ext cx="12192000" cy="266716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3A37B54-9CDE-3045-82B0-C645DF52F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88336" y="2646962"/>
              <a:ext cx="260604" cy="328168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289D7DA0-643F-B541-AEF1-B35FEBAB503A}"/>
              </a:ext>
            </a:extLst>
          </p:cNvPr>
          <p:cNvGrpSpPr/>
          <p:nvPr/>
        </p:nvGrpSpPr>
        <p:grpSpPr>
          <a:xfrm>
            <a:off x="6185753" y="4541199"/>
            <a:ext cx="5925222" cy="1296220"/>
            <a:chOff x="0" y="2095420"/>
            <a:chExt cx="12192000" cy="266716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83085B32-279C-2941-A7A1-4F2A67681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5420"/>
              <a:ext cx="12192000" cy="266716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2DBFC96-9573-F144-BA97-797346732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99259" y="2667154"/>
              <a:ext cx="215678" cy="300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536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0888E5E7-FE87-421F-A254-167A32A2F1FE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述职报告.pptx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1128</Words>
  <Application>Microsoft Office PowerPoint</Application>
  <PresentationFormat>宽屏</PresentationFormat>
  <Paragraphs>210</Paragraphs>
  <Slides>48</Slides>
  <Notes>48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54" baseType="lpstr">
      <vt:lpstr>微软雅黑</vt:lpstr>
      <vt:lpstr>字魂105号-简雅黑</vt:lpstr>
      <vt:lpstr>Arial</vt:lpstr>
      <vt:lpstr>Calibri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2020-04-27T09:56:03Z</dcterms:created>
  <dcterms:modified xsi:type="dcterms:W3CDTF">2022-03-10T09:10:45Z</dcterms:modified>
</cp:coreProperties>
</file>