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3"/>
    <p:sldId id="257" r:id="rId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397600"/>
            <a:ext cx="9799200" cy="11052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5040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04000"/>
            <a:ext cx="5342400" cy="4140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04000"/>
            <a:ext cx="5342400" cy="4140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7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7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7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63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68046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460" y="0"/>
            <a:ext cx="3195955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025" y="0"/>
            <a:ext cx="3395345" cy="68580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4035" y="0"/>
            <a:ext cx="319405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1195" y="0"/>
            <a:ext cx="3229610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PS">
      <a:majorFont>
        <a:latin typeface="苹方-简"/>
        <a:ea typeface="苹方-简"/>
        <a:cs typeface=""/>
      </a:majorFont>
      <a:minorFont>
        <a:latin typeface="苹方-简"/>
        <a:ea typeface="苹方-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Wingdings</vt:lpstr>
      <vt:lpstr>Wingdings</vt:lpstr>
      <vt:lpstr>苹方-简</vt:lpstr>
      <vt:lpstr>微软雅黑</vt:lpstr>
      <vt:lpstr>汉仪旗黑</vt:lpstr>
      <vt:lpstr>宋体</vt:lpstr>
      <vt:lpstr>Arial Unicode MS</vt:lpstr>
      <vt:lpstr>宋体-简</vt:lpstr>
      <vt:lpstr>WPS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WPS_1555667657</cp:lastModifiedBy>
  <cp:revision>164</cp:revision>
  <dcterms:created xsi:type="dcterms:W3CDTF">2025-10-15T12:49:55Z</dcterms:created>
  <dcterms:modified xsi:type="dcterms:W3CDTF">2025-10-15T12:49:55Z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2052-12.1.22553.22553</vt:lpwstr>
  </property>
  <property fmtid="{D5CDD505-2E9C-101B-9397-08002B2CF9AE}" pid="3" name="ICV">
    <vt:lpwstr>59FD8AD91FB93EED0398EF688C723D75_41</vt:lpwstr>
  </property>
</Properties>
</file>