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.jpeg"/><Relationship Id="rId7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tags" Target="../tags/tag3.xml"/><Relationship Id="rId4" Type="http://schemas.openxmlformats.org/officeDocument/2006/relationships/image" Target="../media/image2.jpeg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705"/>
            <a:ext cx="6402705" cy="1981835"/>
          </a:xfrm>
        </p:spPr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402705" cy="1499870"/>
          </a:xfrm>
        </p:spPr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8415" y="322580"/>
            <a:ext cx="12193270" cy="6212840"/>
            <a:chOff x="-1" y="0"/>
            <a:chExt cx="19202" cy="9784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9791" y="0"/>
              <a:ext cx="4514" cy="978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895" y="0"/>
              <a:ext cx="4514" cy="978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4514" cy="978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4687" y="0"/>
              <a:ext cx="4514" cy="97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Tsuki_</cp:lastModifiedBy>
  <cp:revision>9</cp:revision>
  <dcterms:created xsi:type="dcterms:W3CDTF">2025-03-12T09:06:56Z</dcterms:created>
  <dcterms:modified xsi:type="dcterms:W3CDTF">2025-03-12T09:06:56Z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2052-6.5.1.8687</vt:lpwstr>
  </property>
  <property fmtid="{D5CDD505-2E9C-101B-9397-08002B2CF9AE}" pid="3" name="ICV">
    <vt:lpwstr>4828CB12C568C3D27C4ED167B54482A5_41</vt:lpwstr>
  </property>
</Properties>
</file>