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56055" y="0"/>
            <a:ext cx="3164205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677785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9</cp:revision>
  <dcterms:created xsi:type="dcterms:W3CDTF">2024-12-02T11:04:24Z</dcterms:created>
  <dcterms:modified xsi:type="dcterms:W3CDTF">2024-12-02T11:04:24Z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3878650D2496579D10944D67058FDA0B_41</vt:lpwstr>
  </property>
</Properties>
</file>