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8" r:id="rId4"/>
    <p:sldId id="257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 snapToObjects="1" showGuides="1">
      <p:cViewPr varScale="1">
        <p:scale>
          <a:sx n="86" d="100"/>
          <a:sy n="86" d="100"/>
        </p:scale>
        <p:origin x="96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  <a:endParaRPr kumimoji="1" lang="zh-CN" altLang="en-US" smtClean="0"/>
          </a:p>
          <a:p>
            <a:pPr lvl="1"/>
            <a:r>
              <a:rPr kumimoji="1" lang="zh-CN" altLang="en-US" smtClean="0"/>
              <a:t>二级</a:t>
            </a:r>
            <a:endParaRPr kumimoji="1" lang="zh-CN" altLang="en-US" smtClean="0"/>
          </a:p>
          <a:p>
            <a:pPr lvl="2"/>
            <a:r>
              <a:rPr kumimoji="1" lang="zh-CN" altLang="en-US" smtClean="0"/>
              <a:t>三级</a:t>
            </a:r>
            <a:endParaRPr kumimoji="1" lang="zh-CN" altLang="en-US" smtClean="0"/>
          </a:p>
          <a:p>
            <a:pPr lvl="3"/>
            <a:r>
              <a:rPr kumimoji="1" lang="zh-CN" altLang="en-US" smtClean="0"/>
              <a:t>四级</a:t>
            </a:r>
            <a:endParaRPr kumimoji="1" lang="zh-CN" altLang="en-US" smtClean="0"/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8BC60-4485-CC47-BD66-069A18230B6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85238-AFBA-BE43-BC0C-0F5287FB5E9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44774" y="299803"/>
            <a:ext cx="1049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b="1" smtClean="0">
                <a:solidFill>
                  <a:schemeClr val="bg1"/>
                </a:solidFill>
              </a:rPr>
              <a:t>正视图</a:t>
            </a:r>
            <a:endParaRPr kumimoji="1" lang="zh-CN" alt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44774" y="299803"/>
            <a:ext cx="1049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b="1" smtClean="0">
                <a:solidFill>
                  <a:schemeClr val="bg1"/>
                </a:solidFill>
              </a:rPr>
              <a:t>正视图</a:t>
            </a:r>
            <a:endParaRPr kumimoji="1" lang="zh-CN" alt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44774" y="299803"/>
            <a:ext cx="1049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b="1" dirty="0" smtClean="0">
                <a:solidFill>
                  <a:schemeClr val="bg1"/>
                </a:solidFill>
              </a:rPr>
              <a:t>俯视图</a:t>
            </a:r>
            <a:endParaRPr kumimoji="1" lang="zh-CN" alt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44774" y="299803"/>
            <a:ext cx="1693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b="1" dirty="0" smtClean="0">
                <a:solidFill>
                  <a:schemeClr val="bg1"/>
                </a:solidFill>
              </a:rPr>
              <a:t>后侧侧视图</a:t>
            </a:r>
            <a:endParaRPr kumimoji="1" lang="zh-CN" alt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WPS 演示</Application>
  <PresentationFormat>宽屏</PresentationFormat>
  <Paragraphs>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Arial</vt:lpstr>
      <vt:lpstr>等线 Light</vt:lpstr>
      <vt:lpstr>等线</vt:lpstr>
      <vt:lpstr>微软雅黑</vt:lpstr>
      <vt:lpstr>Arial Unicode MS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WPS_1512361481</cp:lastModifiedBy>
  <cp:revision>2</cp:revision>
  <dcterms:created xsi:type="dcterms:W3CDTF">2020-07-10T03:56:00Z</dcterms:created>
  <dcterms:modified xsi:type="dcterms:W3CDTF">2020-08-10T10:00:40Z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