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19"/>
  </p:normalViewPr>
  <p:slideViewPr>
    <p:cSldViewPr snapToGrid="0" showGuides="1">
      <p:cViewPr varScale="1">
        <p:scale>
          <a:sx n="83" d="100"/>
          <a:sy n="83" d="100"/>
        </p:scale>
        <p:origin x="3072" y="20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FEC21-78E3-5B44-9264-68C2534A7A56}" type="datetimeFigureOut">
              <a:rPr kumimoji="1" lang="zh-CN" altLang="en-US" smtClean="0"/>
              <a:t>2025/1/16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88654-7A72-5E40-911A-1FF3A6157C6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71514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988654-7A72-5E40-911A-1FF3A6157C68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13154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4419-B990-7745-BC02-B55E97C1291A}" type="datetimeFigureOut">
              <a:rPr kumimoji="1" lang="zh-CN" altLang="en-US" smtClean="0"/>
              <a:t>2025/1/16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9E27-B261-D34E-9E26-96E5C1C6F36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78259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4419-B990-7745-BC02-B55E97C1291A}" type="datetimeFigureOut">
              <a:rPr kumimoji="1" lang="zh-CN" altLang="en-US" smtClean="0"/>
              <a:t>2025/1/16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9E27-B261-D34E-9E26-96E5C1C6F36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25139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4419-B990-7745-BC02-B55E97C1291A}" type="datetimeFigureOut">
              <a:rPr kumimoji="1" lang="zh-CN" altLang="en-US" smtClean="0"/>
              <a:t>2025/1/16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9E27-B261-D34E-9E26-96E5C1C6F36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910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4419-B990-7745-BC02-B55E97C1291A}" type="datetimeFigureOut">
              <a:rPr kumimoji="1" lang="zh-CN" altLang="en-US" smtClean="0"/>
              <a:t>2025/1/16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9E27-B261-D34E-9E26-96E5C1C6F36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2548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4419-B990-7745-BC02-B55E97C1291A}" type="datetimeFigureOut">
              <a:rPr kumimoji="1" lang="zh-CN" altLang="en-US" smtClean="0"/>
              <a:t>2025/1/16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9E27-B261-D34E-9E26-96E5C1C6F36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4441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4419-B990-7745-BC02-B55E97C1291A}" type="datetimeFigureOut">
              <a:rPr kumimoji="1" lang="zh-CN" altLang="en-US" smtClean="0"/>
              <a:t>2025/1/16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9E27-B261-D34E-9E26-96E5C1C6F36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54941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4419-B990-7745-BC02-B55E97C1291A}" type="datetimeFigureOut">
              <a:rPr kumimoji="1" lang="zh-CN" altLang="en-US" smtClean="0"/>
              <a:t>2025/1/16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9E27-B261-D34E-9E26-96E5C1C6F36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65312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4419-B990-7745-BC02-B55E97C1291A}" type="datetimeFigureOut">
              <a:rPr kumimoji="1" lang="zh-CN" altLang="en-US" smtClean="0"/>
              <a:t>2025/1/16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9E27-B261-D34E-9E26-96E5C1C6F36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7456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4419-B990-7745-BC02-B55E97C1291A}" type="datetimeFigureOut">
              <a:rPr kumimoji="1" lang="zh-CN" altLang="en-US" smtClean="0"/>
              <a:t>2025/1/16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9E27-B261-D34E-9E26-96E5C1C6F36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89640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4419-B990-7745-BC02-B55E97C1291A}" type="datetimeFigureOut">
              <a:rPr kumimoji="1" lang="zh-CN" altLang="en-US" smtClean="0"/>
              <a:t>2025/1/16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9E27-B261-D34E-9E26-96E5C1C6F36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87361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4419-B990-7745-BC02-B55E97C1291A}" type="datetimeFigureOut">
              <a:rPr kumimoji="1" lang="zh-CN" altLang="en-US" smtClean="0"/>
              <a:t>2025/1/16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9E27-B261-D34E-9E26-96E5C1C6F36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06805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974419-B990-7745-BC02-B55E97C1291A}" type="datetimeFigureOut">
              <a:rPr kumimoji="1" lang="zh-CN" altLang="en-US" smtClean="0"/>
              <a:t>2025/1/16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409E27-B261-D34E-9E26-96E5C1C6F36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0377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79BA753-2ED7-433D-0FBA-6EDE8B9EED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79" t="34915" r="10100" b="31752"/>
          <a:stretch/>
        </p:blipFill>
        <p:spPr>
          <a:xfrm rot="5400000">
            <a:off x="-3391958" y="3391958"/>
            <a:ext cx="9906002" cy="3122086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1CE62E6E-BC80-49E9-AB37-9A0ED1923507}"/>
              </a:ext>
            </a:extLst>
          </p:cNvPr>
          <p:cNvGrpSpPr>
            <a:grpSpLocks noChangeAspect="1"/>
          </p:cNvGrpSpPr>
          <p:nvPr/>
        </p:nvGrpSpPr>
        <p:grpSpPr>
          <a:xfrm>
            <a:off x="3122087" y="0"/>
            <a:ext cx="2255825" cy="9892006"/>
            <a:chOff x="3122087" y="0"/>
            <a:chExt cx="2135015" cy="9362243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DD7FBA28-E821-0CDD-AA46-82B8294D41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590" t="12015" r="19054" b="14764"/>
            <a:stretch/>
          </p:blipFill>
          <p:spPr>
            <a:xfrm rot="5400000">
              <a:off x="2802495" y="319593"/>
              <a:ext cx="2774200" cy="213501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87E64E1-B47A-281F-E200-5F980DC35A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8757" r="8023" b="9066"/>
            <a:stretch/>
          </p:blipFill>
          <p:spPr>
            <a:xfrm>
              <a:off x="3122087" y="5828259"/>
              <a:ext cx="2135014" cy="353398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F25B4215-B588-0FA1-5A0C-0BA91156A5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3597" t="11608" r="18155" b="15143"/>
            <a:stretch/>
          </p:blipFill>
          <p:spPr>
            <a:xfrm>
              <a:off x="3122088" y="2774200"/>
              <a:ext cx="2135014" cy="30540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5377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主题​​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1</Words>
  <Application>Microsoft Macintosh PowerPoint</Application>
  <PresentationFormat>A4 纸张(210x297 毫米)</PresentationFormat>
  <Paragraphs>1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等线</vt:lpstr>
      <vt:lpstr>Aptos</vt:lpstr>
      <vt:lpstr>Aptos Display</vt:lpstr>
      <vt:lpstr>Arial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郭 燕雷</dc:creator>
  <cp:lastModifiedBy>郭 燕雷</cp:lastModifiedBy>
  <cp:revision>1</cp:revision>
  <dcterms:created xsi:type="dcterms:W3CDTF">2025-01-16T03:33:03Z</dcterms:created>
  <dcterms:modified xsi:type="dcterms:W3CDTF">2025-01-16T03:35:55Z</dcterms:modified>
</cp:coreProperties>
</file>