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jpeg"/><Relationship Id="rId3" Type="http://schemas.openxmlformats.org/officeDocument/2006/relationships/tags" Target="../tags/tag2.xml"/><Relationship Id="rId2" Type="http://schemas.openxmlformats.org/officeDocument/2006/relationships/image" Target="../media/image1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>
              <a:effectLst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>
              <a:latin typeface="+mn-lt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679575" y="0"/>
            <a:ext cx="3164205" cy="68580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503795" y="0"/>
            <a:ext cx="3164205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文字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小高睡不醒</cp:lastModifiedBy>
  <cp:revision>9</cp:revision>
  <dcterms:created xsi:type="dcterms:W3CDTF">2025-12-03T09:43:56Z</dcterms:created>
  <dcterms:modified xsi:type="dcterms:W3CDTF">2025-12-03T09:43:56Z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2052-6.5.1.8687</vt:lpwstr>
  </property>
  <property fmtid="{D5CDD505-2E9C-101B-9397-08002B2CF9AE}" pid="3" name="ICV">
    <vt:lpwstr>EFC3C680D48B3F5F440630694EB7B39E_41</vt:lpwstr>
  </property>
</Properties>
</file>