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32" r:id="rId2"/>
    <p:sldId id="338" r:id="rId3"/>
    <p:sldId id="335" r:id="rId4"/>
    <p:sldId id="334" r:id="rId5"/>
    <p:sldId id="336" r:id="rId6"/>
    <p:sldId id="333" r:id="rId7"/>
    <p:sldId id="328" r:id="rId8"/>
    <p:sldId id="329" r:id="rId9"/>
    <p:sldId id="330" r:id="rId10"/>
    <p:sldId id="331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8E0"/>
    <a:srgbClr val="F9C3E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2" autoAdjust="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924" y="108"/>
      </p:cViewPr>
      <p:guideLst>
        <p:guide orient="horz" pos="14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9DDF0-BA57-4718-B139-DED3522CAB65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CE52B-06AF-456B-8D66-49354D8865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83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CE52B-06AF-456B-8D66-49354D88658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95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092A53"/>
              </a:gs>
              <a:gs pos="48000">
                <a:srgbClr val="040028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351-CAI978" panose="00000400000000000000" pitchFamily="2" charset="0"/>
              <a:ea typeface="思源黑体 CN" panose="020B0500000000000000" pitchFamily="34" charset="-122"/>
            </a:endParaRPr>
          </a:p>
        </p:txBody>
      </p:sp>
      <p:pic>
        <p:nvPicPr>
          <p:cNvPr id="8" name="图片 7" descr="e48e1d0cbffed09322e60ec6a930eaf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325" y="-5080"/>
            <a:ext cx="12313285" cy="686816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60325" y="0"/>
            <a:ext cx="12313285" cy="686943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97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B41A-F296-5747-A0F9-36C5917519AD}" type="datetimeFigureOut">
              <a:rPr kumimoji="1" lang="zh-CN" altLang="en-US" smtClean="0"/>
              <a:t>2021/10/19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90B7-EF93-3A4D-A3E9-C2066333BD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6420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B41A-F296-5747-A0F9-36C5917519AD}" type="datetimeFigureOut">
              <a:rPr kumimoji="1" lang="zh-CN" altLang="en-US" smtClean="0"/>
              <a:t>2021/10/19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90B7-EF93-3A4D-A3E9-C2066333BD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81591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019804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6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092A53"/>
              </a:gs>
              <a:gs pos="48000">
                <a:srgbClr val="040028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351-CAI978" panose="00000400000000000000" pitchFamily="2" charset="0"/>
              <a:ea typeface="思源黑体 CN" panose="020B0500000000000000" pitchFamily="34" charset="-122"/>
            </a:endParaRPr>
          </a:p>
        </p:txBody>
      </p:sp>
      <p:pic>
        <p:nvPicPr>
          <p:cNvPr id="9" name="图片 8" descr="e48e1d0cbffed09322e60ec6a930eaf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325" y="-5080"/>
            <a:ext cx="12313285" cy="686816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-60325" y="0"/>
            <a:ext cx="12313285" cy="6869430"/>
          </a:xfrm>
          <a:prstGeom prst="rect">
            <a:avLst/>
          </a:prstGeom>
          <a:solidFill>
            <a:schemeClr val="tx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pSp>
        <p:nvGrpSpPr>
          <p:cNvPr id="11" name="组 10"/>
          <p:cNvGrpSpPr/>
          <p:nvPr userDrawn="1"/>
        </p:nvGrpSpPr>
        <p:grpSpPr>
          <a:xfrm>
            <a:off x="345560" y="6336163"/>
            <a:ext cx="714712" cy="105112"/>
            <a:chOff x="678069" y="6303818"/>
            <a:chExt cx="714712" cy="105112"/>
          </a:xfrm>
        </p:grpSpPr>
        <p:grpSp>
          <p:nvGrpSpPr>
            <p:cNvPr id="12" name="组 11"/>
            <p:cNvGrpSpPr/>
            <p:nvPr/>
          </p:nvGrpSpPr>
          <p:grpSpPr>
            <a:xfrm>
              <a:off x="746505" y="6303831"/>
              <a:ext cx="646276" cy="105099"/>
              <a:chOff x="1694278" y="6151419"/>
              <a:chExt cx="939670" cy="152811"/>
            </a:xfrm>
          </p:grpSpPr>
          <p:sp>
            <p:nvSpPr>
              <p:cNvPr id="14" name="矩形 120"/>
              <p:cNvSpPr/>
              <p:nvPr/>
            </p:nvSpPr>
            <p:spPr>
              <a:xfrm>
                <a:off x="1793782" y="6151830"/>
                <a:ext cx="840166" cy="152400"/>
              </a:xfrm>
              <a:custGeom>
                <a:avLst/>
                <a:gdLst>
                  <a:gd name="connsiteX0" fmla="*/ 0 w 2636520"/>
                  <a:gd name="connsiteY0" fmla="*/ 0 h 354229"/>
                  <a:gd name="connsiteX1" fmla="*/ 2636520 w 2636520"/>
                  <a:gd name="connsiteY1" fmla="*/ 0 h 354229"/>
                  <a:gd name="connsiteX2" fmla="*/ 2636520 w 2636520"/>
                  <a:gd name="connsiteY2" fmla="*/ 354229 h 354229"/>
                  <a:gd name="connsiteX3" fmla="*/ 0 w 2636520"/>
                  <a:gd name="connsiteY3" fmla="*/ 354229 h 354229"/>
                  <a:gd name="connsiteX4" fmla="*/ 0 w 2636520"/>
                  <a:gd name="connsiteY4" fmla="*/ 0 h 354229"/>
                  <a:gd name="connsiteX0" fmla="*/ 0 w 2636520"/>
                  <a:gd name="connsiteY0" fmla="*/ 0 h 354229"/>
                  <a:gd name="connsiteX1" fmla="*/ 2339340 w 2636520"/>
                  <a:gd name="connsiteY1" fmla="*/ 0 h 354229"/>
                  <a:gd name="connsiteX2" fmla="*/ 2636520 w 2636520"/>
                  <a:gd name="connsiteY2" fmla="*/ 354229 h 354229"/>
                  <a:gd name="connsiteX3" fmla="*/ 0 w 2636520"/>
                  <a:gd name="connsiteY3" fmla="*/ 354229 h 354229"/>
                  <a:gd name="connsiteX4" fmla="*/ 0 w 2636520"/>
                  <a:gd name="connsiteY4" fmla="*/ 0 h 354229"/>
                  <a:gd name="connsiteX0" fmla="*/ 0 w 2636520"/>
                  <a:gd name="connsiteY0" fmla="*/ 0 h 354229"/>
                  <a:gd name="connsiteX1" fmla="*/ 2500042 w 2636520"/>
                  <a:gd name="connsiteY1" fmla="*/ 4293 h 354229"/>
                  <a:gd name="connsiteX2" fmla="*/ 2636520 w 2636520"/>
                  <a:gd name="connsiteY2" fmla="*/ 354229 h 354229"/>
                  <a:gd name="connsiteX3" fmla="*/ 0 w 2636520"/>
                  <a:gd name="connsiteY3" fmla="*/ 354229 h 354229"/>
                  <a:gd name="connsiteX4" fmla="*/ 0 w 2636520"/>
                  <a:gd name="connsiteY4" fmla="*/ 0 h 354229"/>
                  <a:gd name="connsiteX0" fmla="*/ 0 w 2636520"/>
                  <a:gd name="connsiteY0" fmla="*/ 0 h 354229"/>
                  <a:gd name="connsiteX1" fmla="*/ 2223251 w 2636520"/>
                  <a:gd name="connsiteY1" fmla="*/ 4293 h 354229"/>
                  <a:gd name="connsiteX2" fmla="*/ 2636520 w 2636520"/>
                  <a:gd name="connsiteY2" fmla="*/ 354229 h 354229"/>
                  <a:gd name="connsiteX3" fmla="*/ 0 w 2636520"/>
                  <a:gd name="connsiteY3" fmla="*/ 354229 h 354229"/>
                  <a:gd name="connsiteX4" fmla="*/ 0 w 2636520"/>
                  <a:gd name="connsiteY4" fmla="*/ 0 h 354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6520" h="354229">
                    <a:moveTo>
                      <a:pt x="0" y="0"/>
                    </a:moveTo>
                    <a:lnTo>
                      <a:pt x="2223251" y="4293"/>
                    </a:lnTo>
                    <a:lnTo>
                      <a:pt x="2636520" y="354229"/>
                    </a:lnTo>
                    <a:lnTo>
                      <a:pt x="0" y="3542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latin typeface="思源黑体 CN" panose="020B0500000000000000" pitchFamily="34" charset="-122"/>
                  <a:ea typeface="思源黑体 CN" panose="020B0500000000000000" pitchFamily="34" charset="-122"/>
                </a:endParaRPr>
              </a:p>
            </p:txBody>
          </p:sp>
          <p:cxnSp>
            <p:nvCxnSpPr>
              <p:cNvPr id="15" name="直线连接符 14"/>
              <p:cNvCxnSpPr/>
              <p:nvPr/>
            </p:nvCxnSpPr>
            <p:spPr>
              <a:xfrm>
                <a:off x="1694278" y="6151419"/>
                <a:ext cx="0" cy="152400"/>
              </a:xfrm>
              <a:prstGeom prst="line">
                <a:avLst/>
              </a:prstGeom>
              <a:ln w="28575">
                <a:solidFill>
                  <a:srgbClr val="00FF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直线连接符 12"/>
            <p:cNvCxnSpPr/>
            <p:nvPr/>
          </p:nvCxnSpPr>
          <p:spPr>
            <a:xfrm>
              <a:off x="678069" y="6303818"/>
              <a:ext cx="0" cy="104816"/>
            </a:xfrm>
            <a:prstGeom prst="line">
              <a:avLst/>
            </a:prstGeom>
            <a:ln w="28575">
              <a:solidFill>
                <a:srgbClr val="00FF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三角形 17"/>
          <p:cNvSpPr/>
          <p:nvPr/>
        </p:nvSpPr>
        <p:spPr>
          <a:xfrm>
            <a:off x="10829347" y="6213175"/>
            <a:ext cx="286494" cy="209631"/>
          </a:xfrm>
          <a:prstGeom prst="triangle">
            <a:avLst>
              <a:gd name="adj" fmla="val 100000"/>
            </a:avLst>
          </a:prstGeom>
          <a:solidFill>
            <a:srgbClr val="00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 flipH="1">
            <a:off x="11902190" y="280545"/>
            <a:ext cx="104932" cy="456866"/>
          </a:xfrm>
          <a:prstGeom prst="rect">
            <a:avLst/>
          </a:prstGeom>
          <a:solidFill>
            <a:srgbClr val="00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cxnSp>
        <p:nvCxnSpPr>
          <p:cNvPr id="20" name="直线连接符 19"/>
          <p:cNvCxnSpPr/>
          <p:nvPr userDrawn="1"/>
        </p:nvCxnSpPr>
        <p:spPr>
          <a:xfrm flipH="1">
            <a:off x="11902190" y="770066"/>
            <a:ext cx="104932" cy="0"/>
          </a:xfrm>
          <a:prstGeom prst="line">
            <a:avLst/>
          </a:prstGeom>
          <a:ln w="28575">
            <a:solidFill>
              <a:srgbClr val="00FF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 userDrawn="1"/>
        </p:nvCxnSpPr>
        <p:spPr>
          <a:xfrm flipH="1">
            <a:off x="11902971" y="817691"/>
            <a:ext cx="104932" cy="0"/>
          </a:xfrm>
          <a:prstGeom prst="line">
            <a:avLst/>
          </a:prstGeom>
          <a:ln w="28575">
            <a:solidFill>
              <a:srgbClr val="00FF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142301-D86D-40F5-B8F9-554E4DFB52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483"/>
          <a:stretch/>
        </p:blipFill>
        <p:spPr bwMode="auto">
          <a:xfrm>
            <a:off x="1173979" y="6336015"/>
            <a:ext cx="869674" cy="10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50481E2-E00A-4DD8-BF54-12CD8FB751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77493" y="6218546"/>
            <a:ext cx="600511" cy="198889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0D0A723-5138-479B-A702-DC961C2E608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t="84655" r="10771" b="-2753"/>
          <a:stretch/>
        </p:blipFill>
        <p:spPr bwMode="auto">
          <a:xfrm rot="5400000">
            <a:off x="10434121" y="2330005"/>
            <a:ext cx="3059774" cy="11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箭头: 五边形 22">
            <a:extLst>
              <a:ext uri="{FF2B5EF4-FFF2-40B4-BE49-F238E27FC236}">
                <a16:creationId xmlns:a16="http://schemas.microsoft.com/office/drawing/2014/main" id="{E48EBDFD-F7D4-411B-9CAB-C35C73073026}"/>
              </a:ext>
            </a:extLst>
          </p:cNvPr>
          <p:cNvSpPr/>
          <p:nvPr userDrawn="1"/>
        </p:nvSpPr>
        <p:spPr>
          <a:xfrm>
            <a:off x="345560" y="476815"/>
            <a:ext cx="577839" cy="121006"/>
          </a:xfrm>
          <a:prstGeom prst="homePlate">
            <a:avLst/>
          </a:prstGeom>
          <a:solidFill>
            <a:srgbClr val="00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标题 24">
            <a:extLst>
              <a:ext uri="{FF2B5EF4-FFF2-40B4-BE49-F238E27FC236}">
                <a16:creationId xmlns:a16="http://schemas.microsoft.com/office/drawing/2014/main" id="{A00998F0-568C-475F-9B59-9C4C5D182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724" y="360825"/>
            <a:ext cx="10515600" cy="456866"/>
          </a:xfrm>
        </p:spPr>
        <p:txBody>
          <a:bodyPr>
            <a:noAutofit/>
          </a:bodyPr>
          <a:lstStyle>
            <a:lvl1pPr>
              <a:defRPr sz="2800" spc="600">
                <a:solidFill>
                  <a:srgbClr val="00FFFD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11017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B41A-F296-5747-A0F9-36C5917519AD}" type="datetimeFigureOut">
              <a:rPr kumimoji="1" lang="zh-CN" altLang="en-US" smtClean="0"/>
              <a:t>2021/10/19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90B7-EF93-3A4D-A3E9-C2066333BD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1307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B41A-F296-5747-A0F9-36C5917519AD}" type="datetimeFigureOut">
              <a:rPr kumimoji="1" lang="zh-CN" altLang="en-US" smtClean="0"/>
              <a:t>2021/10/19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90B7-EF93-3A4D-A3E9-C2066333BD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274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B41A-F296-5747-A0F9-36C5917519AD}" type="datetimeFigureOut">
              <a:rPr kumimoji="1" lang="zh-CN" altLang="en-US" smtClean="0"/>
              <a:t>2021/10/19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90B7-EF93-3A4D-A3E9-C2066333BD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760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B41A-F296-5747-A0F9-36C5917519AD}" type="datetimeFigureOut">
              <a:rPr kumimoji="1" lang="zh-CN" altLang="en-US" smtClean="0"/>
              <a:t>2021/10/19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90B7-EF93-3A4D-A3E9-C2066333BD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537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B41A-F296-5747-A0F9-36C5917519AD}" type="datetimeFigureOut">
              <a:rPr kumimoji="1" lang="zh-CN" altLang="en-US" smtClean="0"/>
              <a:t>2021/10/19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90B7-EF93-3A4D-A3E9-C2066333BD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639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B41A-F296-5747-A0F9-36C5917519AD}" type="datetimeFigureOut">
              <a:rPr kumimoji="1" lang="zh-CN" altLang="en-US" smtClean="0"/>
              <a:t>2021/10/19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90B7-EF93-3A4D-A3E9-C2066333BD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6844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B41A-F296-5747-A0F9-36C5917519AD}" type="datetimeFigureOut">
              <a:rPr kumimoji="1" lang="zh-CN" altLang="en-US" smtClean="0"/>
              <a:t>2021/10/19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90B7-EF93-3A4D-A3E9-C2066333BD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851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defRPr>
            </a:lvl1pPr>
          </a:lstStyle>
          <a:p>
            <a:fld id="{A2A8B41A-F296-5747-A0F9-36C5917519AD}" type="datetimeFigureOut">
              <a:rPr kumimoji="1" lang="zh-CN" altLang="en-US" smtClean="0"/>
              <a:pPr/>
              <a:t>2021/10/19</a:t>
            </a:fld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defRPr>
            </a:lvl1pPr>
          </a:lstStyle>
          <a:p>
            <a:fld id="{2E1290B7-EF93-3A4D-A3E9-C2066333BDFA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490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" panose="020B0500000000000000" pitchFamily="34" charset="-122"/>
          <a:ea typeface="思源黑体 CN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思源黑体 CN" panose="020B0500000000000000" pitchFamily="34" charset="-122"/>
          <a:ea typeface="思源黑体 CN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思源黑体 CN" panose="020B0500000000000000" pitchFamily="34" charset="-122"/>
          <a:ea typeface="思源黑体 CN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思源黑体 CN" panose="020B0500000000000000" pitchFamily="34" charset="-122"/>
          <a:ea typeface="思源黑体 CN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思源黑体 CN" panose="020B0500000000000000" pitchFamily="34" charset="-122"/>
          <a:ea typeface="思源黑体 CN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思源黑体 CN" panose="020B0500000000000000" pitchFamily="34" charset="-122"/>
          <a:ea typeface="思源黑体 CN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>
            <a:extLst>
              <a:ext uri="{FF2B5EF4-FFF2-40B4-BE49-F238E27FC236}">
                <a16:creationId xmlns:a16="http://schemas.microsoft.com/office/drawing/2014/main" id="{986AEAB4-67D0-4D09-A75E-3A4C62EDC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展位整体规划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7900FC1-D008-4EBF-9FFC-C2BF60C698BF}"/>
              </a:ext>
            </a:extLst>
          </p:cNvPr>
          <p:cNvGrpSpPr/>
          <p:nvPr/>
        </p:nvGrpSpPr>
        <p:grpSpPr>
          <a:xfrm>
            <a:off x="0" y="904301"/>
            <a:ext cx="12192000" cy="5049398"/>
            <a:chOff x="0" y="904301"/>
            <a:chExt cx="12192000" cy="504939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8F380EC-D64B-4B52-8011-108542E61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04301"/>
              <a:ext cx="12192000" cy="5049398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701F59C-03B3-4F09-AB0D-568AB8609672}"/>
                </a:ext>
              </a:extLst>
            </p:cNvPr>
            <p:cNvSpPr/>
            <p:nvPr/>
          </p:nvSpPr>
          <p:spPr>
            <a:xfrm>
              <a:off x="11259402" y="3122414"/>
              <a:ext cx="788311" cy="1203926"/>
            </a:xfrm>
            <a:prstGeom prst="rect">
              <a:avLst/>
            </a:prstGeom>
            <a:solidFill>
              <a:srgbClr val="F6A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茶歇区</a:t>
              </a: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90FE7F7-FBF5-408F-951D-2456F2880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3731" y="3055712"/>
              <a:ext cx="1213693" cy="995851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DEDA058-D436-4D0F-8D6E-066DA1E005F3}"/>
                </a:ext>
              </a:extLst>
            </p:cNvPr>
            <p:cNvSpPr/>
            <p:nvPr/>
          </p:nvSpPr>
          <p:spPr>
            <a:xfrm>
              <a:off x="1651685" y="4051564"/>
              <a:ext cx="1186248" cy="64400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开发者平台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2</a:t>
              </a:r>
              <a:r>
                <a:rPr lang="zh-CN" altLang="en-US" sz="1200" dirty="0"/>
                <a:t>个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18B8A77-9D38-41F6-AA10-FF6F1D4E865D}"/>
                </a:ext>
              </a:extLst>
            </p:cNvPr>
            <p:cNvSpPr/>
            <p:nvPr/>
          </p:nvSpPr>
          <p:spPr>
            <a:xfrm>
              <a:off x="2837933" y="3083010"/>
              <a:ext cx="1089456" cy="161255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城市与交通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10</a:t>
              </a:r>
              <a:r>
                <a:rPr lang="zh-CN" altLang="en-US" sz="1200" dirty="0"/>
                <a:t>个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838710C-CF02-4213-A925-A797225A5490}"/>
                </a:ext>
              </a:extLst>
            </p:cNvPr>
            <p:cNvSpPr/>
            <p:nvPr/>
          </p:nvSpPr>
          <p:spPr>
            <a:xfrm>
              <a:off x="3927389" y="3083010"/>
              <a:ext cx="1089457" cy="16125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园区地产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10</a:t>
              </a:r>
              <a:r>
                <a:rPr lang="zh-CN" altLang="en-US" sz="1200" dirty="0"/>
                <a:t>个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06742D2-D6A4-4736-A538-145A60C9C6F9}"/>
                </a:ext>
              </a:extLst>
            </p:cNvPr>
            <p:cNvSpPr/>
            <p:nvPr/>
          </p:nvSpPr>
          <p:spPr>
            <a:xfrm>
              <a:off x="6106302" y="3083009"/>
              <a:ext cx="2288949" cy="16820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前瞻行业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11</a:t>
              </a:r>
              <a:r>
                <a:rPr lang="zh-CN" altLang="en-US" sz="1200" dirty="0"/>
                <a:t>个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&amp;</a:t>
              </a:r>
            </a:p>
            <a:p>
              <a:pPr algn="ctr"/>
              <a:r>
                <a:rPr lang="zh-CN" altLang="en-US" sz="1200" dirty="0"/>
                <a:t>开发者平台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2</a:t>
              </a:r>
              <a:r>
                <a:rPr lang="zh-CN" altLang="en-US" sz="1200" dirty="0"/>
                <a:t>个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D46817-D31C-4B01-B346-028922537D2B}"/>
                </a:ext>
              </a:extLst>
            </p:cNvPr>
            <p:cNvSpPr/>
            <p:nvPr/>
          </p:nvSpPr>
          <p:spPr>
            <a:xfrm>
              <a:off x="10594919" y="3859607"/>
              <a:ext cx="1068701" cy="835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仿真与硬件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2</a:t>
              </a:r>
              <a:r>
                <a:rPr lang="zh-CN" altLang="en-US" sz="1200" dirty="0"/>
                <a:t>个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3B3D84D-7445-4159-B737-8821A3098DF6}"/>
                </a:ext>
              </a:extLst>
            </p:cNvPr>
            <p:cNvSpPr/>
            <p:nvPr/>
          </p:nvSpPr>
          <p:spPr>
            <a:xfrm>
              <a:off x="9419785" y="3083009"/>
              <a:ext cx="1186248" cy="16125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200" dirty="0"/>
            </a:p>
            <a:p>
              <a:pPr algn="ctr"/>
              <a:r>
                <a:rPr lang="zh-CN" altLang="en-US" sz="1200" dirty="0"/>
                <a:t>开发者平台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4</a:t>
              </a:r>
              <a:r>
                <a:rPr lang="zh-CN" altLang="en-US" sz="1200" dirty="0"/>
                <a:t>个</a:t>
              </a:r>
              <a:endParaRPr lang="en-US" altLang="zh-CN" sz="1200" dirty="0"/>
            </a:p>
            <a:p>
              <a:pPr algn="ctr"/>
              <a:endParaRPr lang="zh-CN" altLang="en-US" sz="1200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139F3C4-083D-4F1A-AF17-6166902EAE57}"/>
                </a:ext>
              </a:extLst>
            </p:cNvPr>
            <p:cNvSpPr/>
            <p:nvPr/>
          </p:nvSpPr>
          <p:spPr>
            <a:xfrm>
              <a:off x="1813399" y="3247667"/>
              <a:ext cx="790681" cy="61193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仿真与硬件</a:t>
              </a:r>
              <a:r>
                <a:rPr lang="en-US" altLang="zh-CN" sz="1200" dirty="0"/>
                <a:t>1</a:t>
              </a:r>
              <a:r>
                <a:rPr lang="zh-CN" altLang="en-US" sz="1200" dirty="0"/>
                <a:t>个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DF1FD54-E64A-4B19-8781-88940A471703}"/>
                </a:ext>
              </a:extLst>
            </p:cNvPr>
            <p:cNvSpPr/>
            <p:nvPr/>
          </p:nvSpPr>
          <p:spPr>
            <a:xfrm>
              <a:off x="8524143" y="3583317"/>
              <a:ext cx="790681" cy="61193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仿真与硬件</a:t>
              </a:r>
              <a:r>
                <a:rPr lang="en-US" altLang="zh-CN" sz="1200" dirty="0"/>
                <a:t>1</a:t>
              </a:r>
              <a:r>
                <a:rPr lang="zh-CN" altLang="en-US" sz="1200" dirty="0"/>
                <a:t>个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2859344-80C2-41D2-B9CF-FE93134B1A28}"/>
                </a:ext>
              </a:extLst>
            </p:cNvPr>
            <p:cNvSpPr/>
            <p:nvPr/>
          </p:nvSpPr>
          <p:spPr>
            <a:xfrm>
              <a:off x="5198695" y="3471688"/>
              <a:ext cx="790681" cy="61193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仿真与硬件</a:t>
              </a:r>
              <a:r>
                <a:rPr lang="en-US" altLang="zh-CN" sz="1200" dirty="0"/>
                <a:t>1</a:t>
              </a:r>
              <a:r>
                <a:rPr lang="zh-CN" altLang="en-US" sz="1200" dirty="0"/>
                <a:t>个</a:t>
              </a:r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F11D442E-5B4F-4D1F-AE13-167EFEFD3572}"/>
                </a:ext>
              </a:extLst>
            </p:cNvPr>
            <p:cNvCxnSpPr/>
            <p:nvPr/>
          </p:nvCxnSpPr>
          <p:spPr>
            <a:xfrm>
              <a:off x="5540991" y="4531057"/>
              <a:ext cx="0" cy="736979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1E85B1DC-0572-405F-9A95-84F4299E0B79}"/>
                </a:ext>
              </a:extLst>
            </p:cNvPr>
            <p:cNvCxnSpPr/>
            <p:nvPr/>
          </p:nvCxnSpPr>
          <p:spPr>
            <a:xfrm>
              <a:off x="8955206" y="4531057"/>
              <a:ext cx="0" cy="736979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FC1626E8-91AC-43AA-B45F-AECED42466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9564" y="1160059"/>
              <a:ext cx="0" cy="984914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71C2E1AB-A349-4EDD-9D29-60D67CF028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8370" y="1160059"/>
              <a:ext cx="0" cy="984914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AC50757F-507B-4C1C-A6E6-E22883A36D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6663" y="1160059"/>
              <a:ext cx="0" cy="984914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A166E56-E21C-4DB7-84F6-012CC0BB1CDF}"/>
                </a:ext>
              </a:extLst>
            </p:cNvPr>
            <p:cNvSpPr/>
            <p:nvPr/>
          </p:nvSpPr>
          <p:spPr>
            <a:xfrm>
              <a:off x="1708072" y="2161005"/>
              <a:ext cx="1073474" cy="6119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ysClr val="windowText" lastClr="000000"/>
                  </a:solidFill>
                </a:rPr>
                <a:t>分论坛入口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3BB286B-BF94-4B38-8D83-FEC65B9FD60A}"/>
                </a:ext>
              </a:extLst>
            </p:cNvPr>
            <p:cNvSpPr/>
            <p:nvPr/>
          </p:nvSpPr>
          <p:spPr>
            <a:xfrm>
              <a:off x="5165408" y="2161005"/>
              <a:ext cx="1073474" cy="6119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ysClr val="windowText" lastClr="000000"/>
                  </a:solidFill>
                </a:rPr>
                <a:t>分论坛入口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104CA199-5115-4A17-8384-D1A85089534B}"/>
                </a:ext>
              </a:extLst>
            </p:cNvPr>
            <p:cNvSpPr/>
            <p:nvPr/>
          </p:nvSpPr>
          <p:spPr>
            <a:xfrm>
              <a:off x="8524143" y="2161005"/>
              <a:ext cx="1073474" cy="6119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ysClr val="windowText" lastClr="000000"/>
                  </a:solidFill>
                </a:rPr>
                <a:t>分论坛入口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ECCFC18-1422-473A-B972-04A746E00FD4}"/>
                </a:ext>
              </a:extLst>
            </p:cNvPr>
            <p:cNvSpPr/>
            <p:nvPr/>
          </p:nvSpPr>
          <p:spPr>
            <a:xfrm>
              <a:off x="5165408" y="4323681"/>
              <a:ext cx="823966" cy="35426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ysClr val="windowText" lastClr="000000"/>
                  </a:solidFill>
                </a:rPr>
                <a:t>户外通道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D1339BF-8688-4B07-BB7B-427406B88E6D}"/>
                </a:ext>
              </a:extLst>
            </p:cNvPr>
            <p:cNvSpPr/>
            <p:nvPr/>
          </p:nvSpPr>
          <p:spPr>
            <a:xfrm>
              <a:off x="8512061" y="4327650"/>
              <a:ext cx="823966" cy="35426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ysClr val="windowText" lastClr="000000"/>
                  </a:solidFill>
                </a:rPr>
                <a:t>户外通道</a:t>
              </a:r>
            </a:p>
          </p:txBody>
        </p: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75762FC7-6A29-4CDC-99D6-9D9630A978FF}"/>
                </a:ext>
              </a:extLst>
            </p:cNvPr>
            <p:cNvCxnSpPr>
              <a:cxnSpLocks/>
            </p:cNvCxnSpPr>
            <p:nvPr/>
          </p:nvCxnSpPr>
          <p:spPr>
            <a:xfrm>
              <a:off x="466126" y="3774884"/>
              <a:ext cx="124194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F105BEDE-2EB3-4841-9FD8-585E23DF38C3}"/>
                </a:ext>
              </a:extLst>
            </p:cNvPr>
            <p:cNvSpPr/>
            <p:nvPr/>
          </p:nvSpPr>
          <p:spPr>
            <a:xfrm>
              <a:off x="0" y="3281736"/>
              <a:ext cx="466126" cy="9958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</a:rPr>
                <a:t>嘉宾入口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1848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02F048-597D-4E60-B5C0-7CB8CAC8A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9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4780109-7F15-4110-9455-90AD09D9A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47" y="1463675"/>
            <a:ext cx="10502406" cy="4351338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C8A840D3-C603-4558-A43A-B9FE8FB8E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展位整体规划</a:t>
            </a:r>
          </a:p>
        </p:txBody>
      </p:sp>
    </p:spTree>
    <p:extLst>
      <p:ext uri="{BB962C8B-B14F-4D97-AF65-F5344CB8AC3E}">
        <p14:creationId xmlns:p14="http://schemas.microsoft.com/office/powerpoint/2010/main" val="107697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F50093E-5F9C-4A2C-9557-509039CD5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30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01FC98-4D5D-470E-888A-7B771D14D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5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2B5B57-24DF-4B70-8768-AFD8ACBD3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5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A8EB272-52EB-4CAB-8A49-E5FBF5181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6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62C4EDC-A62D-4349-88BD-DA0C95072D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0363"/>
            <a:ext cx="10515600" cy="4572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公司介绍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F5325A-4F93-4312-A863-56512A346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00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BC95083-D31D-4F7F-BD79-68D1989E1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21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B1F28C5-85F3-435F-AD87-EE0E93DB9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89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ec5">
      <a:majorFont>
        <a:latin typeface="351-CAI978"/>
        <a:ea typeface="庞门正道标题体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77</Words>
  <Application>Microsoft Office PowerPoint</Application>
  <PresentationFormat>宽屏</PresentationFormat>
  <Paragraphs>30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等线</vt:lpstr>
      <vt:lpstr>庞门正道标题体</vt:lpstr>
      <vt:lpstr>思源黑体 CN</vt:lpstr>
      <vt:lpstr>351-CAI978</vt:lpstr>
      <vt:lpstr>Arial</vt:lpstr>
      <vt:lpstr>Office 主题</vt:lpstr>
      <vt:lpstr>展位整体规划</vt:lpstr>
      <vt:lpstr>展位整体规划</vt:lpstr>
      <vt:lpstr>PowerPoint 演示文稿</vt:lpstr>
      <vt:lpstr>PowerPoint 演示文稿</vt:lpstr>
      <vt:lpstr>PowerPoint 演示文稿</vt:lpstr>
      <vt:lpstr>PowerPoint 演示文稿</vt:lpstr>
      <vt:lpstr>公司介绍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展位整体规划</dc:title>
  <dc:creator>naomi</dc:creator>
  <cp:lastModifiedBy>naomi</cp:lastModifiedBy>
  <cp:revision>1</cp:revision>
  <dcterms:created xsi:type="dcterms:W3CDTF">2021-10-19T15:27:18Z</dcterms:created>
  <dcterms:modified xsi:type="dcterms:W3CDTF">2021-10-19T17:23:28Z</dcterms:modified>
</cp:coreProperties>
</file>