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309" r:id="rId4"/>
    <p:sldId id="288" r:id="rId5"/>
    <p:sldId id="281" r:id="rId6"/>
    <p:sldId id="307" r:id="rId7"/>
    <p:sldId id="306" r:id="rId8"/>
    <p:sldId id="285" r:id="rId9"/>
    <p:sldId id="283" r:id="rId10"/>
    <p:sldId id="264" r:id="rId11"/>
    <p:sldId id="275" r:id="rId12"/>
    <p:sldId id="308" r:id="rId13"/>
    <p:sldId id="274" r:id="rId14"/>
    <p:sldId id="280" r:id="rId15"/>
    <p:sldId id="286" r:id="rId16"/>
    <p:sldId id="266" r:id="rId17"/>
    <p:sldId id="267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C0C0C0"/>
    <a:srgbClr val="745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"/>
          <p:cNvPicPr>
            <a:picLocks noChangeAspect="1"/>
          </p:cNvPicPr>
          <p:nvPr/>
        </p:nvPicPr>
        <p:blipFill>
          <a:blip r:embed="rId1"/>
          <a:srcRect l="12303"/>
          <a:stretch>
            <a:fillRect/>
          </a:stretch>
        </p:blipFill>
        <p:spPr>
          <a:xfrm>
            <a:off x="-3175" y="2531745"/>
            <a:ext cx="12216130" cy="4352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4891" t="30262" r="10665" b="25363"/>
          <a:stretch>
            <a:fillRect/>
          </a:stretch>
        </p:blipFill>
        <p:spPr>
          <a:xfrm>
            <a:off x="7376160" y="385445"/>
            <a:ext cx="1957070" cy="81470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121775" y="326390"/>
            <a:ext cx="2814955" cy="818515"/>
            <a:chOff x="14365" y="442"/>
            <a:chExt cx="4433" cy="1289"/>
          </a:xfrm>
        </p:grpSpPr>
        <p:pic>
          <p:nvPicPr>
            <p:cNvPr id="6" name="图片 5" descr="Nipic_19781198_20161213140209466034"/>
            <p:cNvPicPr>
              <a:picLocks noChangeAspect="1"/>
            </p:cNvPicPr>
            <p:nvPr/>
          </p:nvPicPr>
          <p:blipFill>
            <a:blip r:embed="rId3"/>
            <a:srcRect t="60075"/>
            <a:stretch>
              <a:fillRect/>
            </a:stretch>
          </p:blipFill>
          <p:spPr>
            <a:xfrm>
              <a:off x="16124" y="877"/>
              <a:ext cx="2674" cy="854"/>
            </a:xfrm>
            <a:prstGeom prst="rect">
              <a:avLst/>
            </a:prstGeom>
          </p:spPr>
        </p:pic>
        <p:pic>
          <p:nvPicPr>
            <p:cNvPr id="7" name="图片 6" descr="Nipic_19781198_20161213140209466034"/>
            <p:cNvPicPr>
              <a:picLocks noChangeAspect="1"/>
            </p:cNvPicPr>
            <p:nvPr/>
          </p:nvPicPr>
          <p:blipFill>
            <a:blip r:embed="rId3"/>
            <a:srcRect b="39738"/>
            <a:stretch>
              <a:fillRect/>
            </a:stretch>
          </p:blipFill>
          <p:spPr>
            <a:xfrm>
              <a:off x="14365" y="442"/>
              <a:ext cx="2674" cy="1289"/>
            </a:xfrm>
            <a:prstGeom prst="rect">
              <a:avLst/>
            </a:prstGeom>
          </p:spPr>
        </p:pic>
      </p:grpSp>
      <p:cxnSp>
        <p:nvCxnSpPr>
          <p:cNvPr id="8" name="直接连接符 7"/>
          <p:cNvCxnSpPr/>
          <p:nvPr/>
        </p:nvCxnSpPr>
        <p:spPr>
          <a:xfrm>
            <a:off x="9342755" y="274955"/>
            <a:ext cx="0" cy="88201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9120" y="420370"/>
            <a:ext cx="36779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博鳌亚洲论坛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年年会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别克展区搭建方案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定稿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2018/03/14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03142120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" y="-22860"/>
            <a:ext cx="12334240" cy="6938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外场展车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后视图 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9189720" y="931545"/>
            <a:ext cx="609600" cy="1219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9372600" y="6219825"/>
            <a:ext cx="792480" cy="152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9525000" y="1007745"/>
            <a:ext cx="320040" cy="52120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698480" y="5625465"/>
            <a:ext cx="777240" cy="457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226040" y="6265545"/>
            <a:ext cx="944880" cy="3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10622280" y="5640705"/>
            <a:ext cx="472440" cy="6096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0972800" y="576135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3500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86520" y="356679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2900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9723120" y="6280785"/>
            <a:ext cx="365760" cy="3657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341120" y="5777865"/>
            <a:ext cx="716280" cy="137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752600" y="5869305"/>
            <a:ext cx="8061960" cy="6248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176520" y="612584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6000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0314212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8415"/>
            <a:ext cx="12258040" cy="689546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7910830" y="5420995"/>
            <a:ext cx="1008380" cy="5949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16875" y="6206490"/>
            <a:ext cx="23450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5mm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浅灰色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拉绒地毯</a:t>
            </a:r>
            <a:endParaRPr lang="zh-CN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241675" y="5298440"/>
            <a:ext cx="107950" cy="97853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927860" y="6276975"/>
            <a:ext cx="31197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展示斜坡，木结构烤漆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1240155" y="5273040"/>
            <a:ext cx="363855" cy="74295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78130" y="601599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灰色亚克力立体字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839460" y="5654040"/>
            <a:ext cx="84455" cy="55245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262880" y="6206490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cm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车台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箭头连接符 22"/>
          <p:cNvCxnSpPr>
            <a:endCxn id="24" idx="1"/>
          </p:cNvCxnSpPr>
          <p:nvPr/>
        </p:nvCxnSpPr>
        <p:spPr>
          <a:xfrm flipV="1">
            <a:off x="10532110" y="4562475"/>
            <a:ext cx="246380" cy="2076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0778490" y="4239895"/>
            <a:ext cx="1325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车辆参数牌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木结构烤漆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1777365" y="1443990"/>
            <a:ext cx="766445" cy="5842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543810" y="1177290"/>
            <a:ext cx="2143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灯柱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+ETC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展车灯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x2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6644640" y="1812290"/>
            <a:ext cx="766445" cy="5842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136130" y="14439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双面刀刮布背墙</a:t>
            </a:r>
            <a:endParaRPr lang="zh-CN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5047615" y="1443990"/>
            <a:ext cx="63309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547360" y="1075690"/>
            <a:ext cx="13354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背板灯光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*5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外场展车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正视图 材质说明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0455910" y="3429000"/>
            <a:ext cx="426720" cy="5791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532110" y="2783840"/>
            <a:ext cx="1572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立体雕刻电镀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45720" y="-35560"/>
            <a:ext cx="12282805" cy="694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85895" y="1506220"/>
            <a:ext cx="13703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正面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6000x2800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5895" y="4798695"/>
            <a:ext cx="13703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背面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6000x2800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225" y="231140"/>
            <a:ext cx="6256655" cy="2918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3512185"/>
            <a:ext cx="6264275" cy="29108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外场展车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背板 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45720" y="-35560"/>
            <a:ext cx="12282805" cy="694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64030" y="1829435"/>
            <a:ext cx="22726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前车牌 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130*440mm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6730" y="428625"/>
            <a:ext cx="7557135" cy="5809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64030" y="4721225"/>
            <a:ext cx="22726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后车牌 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160*440mm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外场展车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车头牌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45720" y="-35560"/>
            <a:ext cx="12282805" cy="694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君越Avenir28T配置表-01_压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6120" y="200025"/>
            <a:ext cx="4577715" cy="6473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外场展车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参数牌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27960" y="2918460"/>
            <a:ext cx="15735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A4</a:t>
            </a:r>
            <a:r>
              <a:rPr lang="zh-CN" altLang="en-US">
                <a:solidFill>
                  <a:schemeClr val="bg1"/>
                </a:solidFill>
              </a:rPr>
              <a:t>铜版纸打印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76615" y="5634355"/>
            <a:ext cx="2971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900" b="1" i="1">
                <a:solidFill>
                  <a:srgbClr val="745562"/>
                </a:solidFill>
                <a:latin typeface="微软雅黑" panose="020B0503020204020204" charset="-122"/>
                <a:ea typeface="微软雅黑" panose="020B0503020204020204" charset="-122"/>
              </a:rPr>
              <a:t>起</a:t>
            </a:r>
            <a:endParaRPr lang="zh-CN" altLang="en-US" sz="900" b="1" i="1">
              <a:solidFill>
                <a:srgbClr val="7455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72390" y="-63500"/>
            <a:ext cx="12324080" cy="69703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31085" y="5375275"/>
            <a:ext cx="25057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300X400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雪弗板裱写真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手柄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89805" y="784225"/>
            <a:ext cx="2612390" cy="5513070"/>
            <a:chOff x="1701" y="1047"/>
            <a:chExt cx="4114" cy="8682"/>
          </a:xfrm>
        </p:grpSpPr>
        <p:sp>
          <p:nvSpPr>
            <p:cNvPr id="5" name="圆角矩形 4"/>
            <p:cNvSpPr/>
            <p:nvPr/>
          </p:nvSpPr>
          <p:spPr>
            <a:xfrm>
              <a:off x="3599" y="3615"/>
              <a:ext cx="318" cy="611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701" y="1047"/>
              <a:ext cx="4114" cy="25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109" y="1961"/>
              <a:ext cx="3642" cy="746"/>
              <a:chOff x="11616" y="433"/>
              <a:chExt cx="7181" cy="145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"/>
              <a:srcRect l="14891" t="30262" r="10665" b="25363"/>
              <a:stretch>
                <a:fillRect/>
              </a:stretch>
            </p:blipFill>
            <p:spPr>
              <a:xfrm>
                <a:off x="11616" y="607"/>
                <a:ext cx="3082" cy="1283"/>
              </a:xfrm>
              <a:prstGeom prst="rect">
                <a:avLst/>
              </a:prstGeom>
            </p:spPr>
          </p:pic>
          <p:grpSp>
            <p:nvGrpSpPr>
              <p:cNvPr id="23" name="组合 22"/>
              <p:cNvGrpSpPr/>
              <p:nvPr/>
            </p:nvGrpSpPr>
            <p:grpSpPr>
              <a:xfrm>
                <a:off x="14365" y="514"/>
                <a:ext cx="4433" cy="1289"/>
                <a:chOff x="14365" y="442"/>
                <a:chExt cx="4433" cy="1289"/>
              </a:xfrm>
            </p:grpSpPr>
            <p:pic>
              <p:nvPicPr>
                <p:cNvPr id="32" name="图片 31" descr="Nipic_19781198_20161213140209466034"/>
                <p:cNvPicPr>
                  <a:picLocks noChangeAspect="1"/>
                </p:cNvPicPr>
                <p:nvPr/>
              </p:nvPicPr>
              <p:blipFill>
                <a:blip r:embed="rId2"/>
                <a:srcRect t="60075"/>
                <a:stretch>
                  <a:fillRect/>
                </a:stretch>
              </p:blipFill>
              <p:spPr>
                <a:xfrm>
                  <a:off x="16124" y="877"/>
                  <a:ext cx="2674" cy="854"/>
                </a:xfrm>
                <a:prstGeom prst="rect">
                  <a:avLst/>
                </a:prstGeom>
              </p:spPr>
            </p:pic>
            <p:pic>
              <p:nvPicPr>
                <p:cNvPr id="33" name="图片 32" descr="Nipic_19781198_20161213140209466034"/>
                <p:cNvPicPr>
                  <a:picLocks noChangeAspect="1"/>
                </p:cNvPicPr>
                <p:nvPr/>
              </p:nvPicPr>
              <p:blipFill>
                <a:blip r:embed="rId2"/>
                <a:srcRect b="39738"/>
                <a:stretch>
                  <a:fillRect/>
                </a:stretch>
              </p:blipFill>
              <p:spPr>
                <a:xfrm>
                  <a:off x="14365" y="442"/>
                  <a:ext cx="2674" cy="1289"/>
                </a:xfrm>
                <a:prstGeom prst="rect">
                  <a:avLst/>
                </a:prstGeom>
              </p:spPr>
            </p:pic>
          </p:grpSp>
          <p:cxnSp>
            <p:nvCxnSpPr>
              <p:cNvPr id="34" name="直接连接符 33"/>
              <p:cNvCxnSpPr/>
              <p:nvPr/>
            </p:nvCxnSpPr>
            <p:spPr>
              <a:xfrm>
                <a:off x="14713" y="433"/>
                <a:ext cx="0" cy="1389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物料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接机牌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72390" y="-63500"/>
            <a:ext cx="12324080" cy="69703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1360805"/>
            <a:ext cx="1828800" cy="3437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70" y="1356360"/>
            <a:ext cx="1508125" cy="34423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38860" y="5035550"/>
            <a:ext cx="1783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接机车饮用水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（依云矿泉水）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41370" y="5022850"/>
            <a:ext cx="1783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领导及工作用车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依云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巴黎水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80" y="1360805"/>
            <a:ext cx="3961765" cy="34429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978650" y="5060950"/>
            <a:ext cx="18510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湿纸巾 独立包装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物料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接机物料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-30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人份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无标题"/>
          <p:cNvPicPr>
            <a:picLocks noChangeAspect="1"/>
          </p:cNvPicPr>
          <p:nvPr/>
        </p:nvPicPr>
        <p:blipFill>
          <a:blip r:embed="rId1"/>
          <a:srcRect l="7726" r="13375"/>
          <a:stretch>
            <a:fillRect/>
          </a:stretch>
        </p:blipFill>
        <p:spPr>
          <a:xfrm>
            <a:off x="-38735" y="-142875"/>
            <a:ext cx="12249150" cy="7032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顶视图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尺寸 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475" y="2626995"/>
            <a:ext cx="15690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整体高度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2.8m</a:t>
            </a:r>
            <a:endParaRPr lang="en-US" altLang="zh-CN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0314195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" y="-38100"/>
            <a:ext cx="12305665" cy="69221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正视图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尺寸 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1341755" y="862330"/>
            <a:ext cx="716280" cy="609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91235" y="6150610"/>
            <a:ext cx="701040" cy="609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1684020" y="1514475"/>
            <a:ext cx="342900" cy="285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855470" y="933450"/>
            <a:ext cx="38100" cy="5810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1163320" y="897890"/>
            <a:ext cx="406400" cy="52959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9570085" y="1574800"/>
            <a:ext cx="508000" cy="2159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824085" y="6045200"/>
            <a:ext cx="571500" cy="127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9900285" y="1714500"/>
            <a:ext cx="254000" cy="43561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9531985" y="850900"/>
            <a:ext cx="419100" cy="25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544685" y="1435100"/>
            <a:ext cx="495300" cy="2159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9836785" y="939800"/>
            <a:ext cx="25400" cy="5080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9481185" y="660400"/>
            <a:ext cx="12700" cy="355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309485" y="469900"/>
            <a:ext cx="0" cy="317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347585" y="609600"/>
            <a:ext cx="2108200" cy="304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140585" y="449580"/>
            <a:ext cx="28575" cy="4184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744335" y="969010"/>
            <a:ext cx="0" cy="4616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169160" y="666115"/>
            <a:ext cx="4575175" cy="5048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rot="360000">
            <a:off x="4507230" y="55054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2760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0085" y="311277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2800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93570" y="1040130"/>
            <a:ext cx="529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350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054590" y="350837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2400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078085" y="1296670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50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51085" y="951230"/>
            <a:ext cx="529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350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 rot="420000">
            <a:off x="8136890" y="37592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1350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9880600" y="1511300"/>
            <a:ext cx="9525" cy="14605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1483995" y="1532890"/>
            <a:ext cx="350520" cy="45872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712595" y="314007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2450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46405" y="117475"/>
            <a:ext cx="18554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顶视图</a:t>
            </a:r>
            <a:endParaRPr lang="zh-CN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微信图片_201803142037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05665" cy="69221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0398125" y="54610"/>
            <a:ext cx="0" cy="4267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189605" y="39370"/>
            <a:ext cx="0" cy="411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489565" y="511810"/>
            <a:ext cx="701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474325" y="5800090"/>
            <a:ext cx="76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0855325" y="527050"/>
            <a:ext cx="0" cy="522732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204845" y="313690"/>
            <a:ext cx="71475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762885" y="496570"/>
            <a:ext cx="32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900045" y="527050"/>
            <a:ext cx="0" cy="37642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428605" y="5845810"/>
            <a:ext cx="0" cy="4876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3870960" y="6043930"/>
            <a:ext cx="6553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417320" y="4337050"/>
            <a:ext cx="5029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493520" y="6257290"/>
            <a:ext cx="381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35480" y="6333490"/>
            <a:ext cx="0" cy="3352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855720" y="6333490"/>
            <a:ext cx="0" cy="3962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661160" y="4382770"/>
            <a:ext cx="0" cy="18440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981200" y="6516370"/>
            <a:ext cx="185928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855325" y="284353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3800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61405" y="-2286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4530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54885" y="222504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2760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16000" y="512064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1350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44445" y="650049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1350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42100" y="607314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4160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3718560" y="847090"/>
            <a:ext cx="0" cy="33680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718560" y="222504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2560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3886200" y="5205730"/>
            <a:ext cx="568452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642100" y="483743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3860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顶视图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尺寸 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3526155" y="1029970"/>
            <a:ext cx="603504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221095" y="102870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4030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9363075" y="862330"/>
            <a:ext cx="0" cy="455676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691245" y="2956560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3400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0314195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" y="-38100"/>
            <a:ext cx="12305665" cy="69221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正视图 材质说明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1249680" y="1929130"/>
            <a:ext cx="929640" cy="6248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6240" y="156083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双面乳胶漆围身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6050280" y="1045210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965700" y="64960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乳胶漆门头横梁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3550920" y="771525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923540" y="40322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立体雕刻电镀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8869680" y="741045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242300" y="37274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立体雕刻电镀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705340" y="1685290"/>
            <a:ext cx="1328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50</a:t>
            </a:r>
            <a:r>
              <a:rPr lang="zh-CN" altLang="zh-CN">
                <a:solidFill>
                  <a:srgbClr val="FF0000"/>
                </a:solidFill>
              </a:rPr>
              <a:t>寸电视机</a:t>
            </a:r>
            <a:endParaRPr lang="zh-CN" altLang="zh-CN">
              <a:solidFill>
                <a:srgbClr val="FF0000"/>
              </a:solidFill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9342120" y="2081530"/>
            <a:ext cx="640080" cy="6121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9357360" y="3605530"/>
            <a:ext cx="640080" cy="6121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9796780" y="323723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>
                <a:solidFill>
                  <a:srgbClr val="FF0000"/>
                </a:solidFill>
              </a:rPr>
              <a:t>木质背板裱写真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59860" y="22491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黑色亚克力立体字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V="1">
            <a:off x="4874260" y="2569210"/>
            <a:ext cx="124460" cy="5029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222500" y="6242050"/>
            <a:ext cx="452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改为三盆蝴蝶兰、角落摆放（粉、黄、红）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2923540" y="5769610"/>
            <a:ext cx="581660" cy="3352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9265920" y="1167130"/>
            <a:ext cx="579120" cy="61023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982200" y="8769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内部白色灯带围圈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4998720" y="5556250"/>
            <a:ext cx="768985" cy="2133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407660" y="5769610"/>
            <a:ext cx="222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50%</a:t>
            </a:r>
            <a:r>
              <a:rPr lang="zh-CN" altLang="en-US">
                <a:solidFill>
                  <a:srgbClr val="FF0000"/>
                </a:solidFill>
              </a:rPr>
              <a:t>黑色 复合木地板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03141719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-78105"/>
            <a:ext cx="12417425" cy="6984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右视图 材质说明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 flipH="1" flipV="1">
            <a:off x="1287145" y="2865120"/>
            <a:ext cx="1211580" cy="5334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44475" y="242951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>
                <a:solidFill>
                  <a:srgbClr val="FF0000"/>
                </a:solidFill>
              </a:rPr>
              <a:t>木质背板裱写真</a:t>
            </a:r>
            <a:endParaRPr lang="zh-CN" altLang="zh-CN">
              <a:solidFill>
                <a:srgbClr val="FF0000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10043160" y="1274445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9415780" y="90614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立体雕刻电镀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6553200" y="2630805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925820" y="2262505"/>
            <a:ext cx="1328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55</a:t>
            </a:r>
            <a:r>
              <a:rPr lang="zh-CN" altLang="en-US">
                <a:solidFill>
                  <a:srgbClr val="FF0000"/>
                </a:solidFill>
              </a:rPr>
              <a:t>寸电视机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7940040" y="1301750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855460" y="90614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乳胶漆门头横梁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8260080" y="3094355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75500" y="269875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乳胶漆立体浮雕嵌灯带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22225" y="-66675"/>
            <a:ext cx="12268200" cy="701040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包柱排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415" y="650875"/>
            <a:ext cx="10884535" cy="5967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包柱排版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_20180314203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1920" y="-40005"/>
            <a:ext cx="12359640" cy="69526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内场展位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精品展示区 材质说明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912860" y="2679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黑色亚克力立体字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V="1">
            <a:off x="8705850" y="664210"/>
            <a:ext cx="514350" cy="2286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2259330" y="2275205"/>
            <a:ext cx="76200" cy="640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174750" y="187960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乳胶漆立体浮雕嵌灯带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50910" y="2743835"/>
            <a:ext cx="36385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内嵌</a:t>
            </a:r>
            <a:r>
              <a:rPr lang="en-US" altLang="zh-CN">
                <a:solidFill>
                  <a:srgbClr val="FF0000"/>
                </a:solidFill>
              </a:rPr>
              <a:t>150mm</a:t>
            </a:r>
            <a:r>
              <a:rPr lang="zh-CN" altLang="en-US">
                <a:solidFill>
                  <a:srgbClr val="FF0000"/>
                </a:solidFill>
              </a:rPr>
              <a:t>菱形造型，顶部带灯光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外部玻璃开关门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共可放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部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车模，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个奖杯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8077200" y="3086735"/>
            <a:ext cx="473710" cy="3016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6362700" y="3864610"/>
            <a:ext cx="285750" cy="7620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22010" y="4626610"/>
            <a:ext cx="1548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1100</a:t>
            </a:r>
            <a:r>
              <a:rPr lang="zh-CN" altLang="zh-CN">
                <a:solidFill>
                  <a:srgbClr val="FF0000"/>
                </a:solidFill>
              </a:rPr>
              <a:t>长</a:t>
            </a:r>
            <a:r>
              <a:rPr lang="en-US" altLang="zh-CN">
                <a:solidFill>
                  <a:srgbClr val="FF0000"/>
                </a:solidFill>
              </a:rPr>
              <a:t>x410</a:t>
            </a:r>
            <a:r>
              <a:rPr lang="zh-CN" altLang="zh-CN">
                <a:solidFill>
                  <a:srgbClr val="FF0000"/>
                </a:solidFill>
              </a:rPr>
              <a:t>高</a:t>
            </a:r>
            <a:endParaRPr lang="zh-CN" altLang="zh-CN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543550" y="2283460"/>
            <a:ext cx="378460" cy="3429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73880" y="1731010"/>
            <a:ext cx="1548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1230</a:t>
            </a:r>
            <a:r>
              <a:rPr lang="zh-CN" altLang="zh-CN">
                <a:solidFill>
                  <a:srgbClr val="FF0000"/>
                </a:solidFill>
              </a:rPr>
              <a:t>长</a:t>
            </a:r>
            <a:r>
              <a:rPr lang="en-US" altLang="zh-CN">
                <a:solidFill>
                  <a:srgbClr val="FF0000"/>
                </a:solidFill>
              </a:rPr>
              <a:t>x370</a:t>
            </a:r>
            <a:r>
              <a:rPr lang="zh-CN" altLang="zh-CN">
                <a:solidFill>
                  <a:srgbClr val="FF0000"/>
                </a:solidFill>
              </a:rPr>
              <a:t>高</a:t>
            </a:r>
            <a:endParaRPr lang="zh-CN" altLang="zh-CN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8841740" y="1932305"/>
            <a:ext cx="378460" cy="3429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917180" y="1511300"/>
            <a:ext cx="1432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840</a:t>
            </a:r>
            <a:r>
              <a:rPr lang="zh-CN" altLang="zh-CN">
                <a:solidFill>
                  <a:srgbClr val="FF0000"/>
                </a:solidFill>
              </a:rPr>
              <a:t>长</a:t>
            </a:r>
            <a:r>
              <a:rPr lang="en-US" altLang="zh-CN">
                <a:solidFill>
                  <a:srgbClr val="FF0000"/>
                </a:solidFill>
              </a:rPr>
              <a:t>x370</a:t>
            </a:r>
            <a:r>
              <a:rPr lang="zh-CN" altLang="zh-CN">
                <a:solidFill>
                  <a:srgbClr val="FF0000"/>
                </a:solidFill>
              </a:rPr>
              <a:t>高</a:t>
            </a:r>
            <a:endParaRPr lang="zh-CN" altLang="zh-CN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4879340" y="3507740"/>
            <a:ext cx="378460" cy="3429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954780" y="3086735"/>
            <a:ext cx="1432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340</a:t>
            </a:r>
            <a:r>
              <a:rPr lang="zh-CN" altLang="zh-CN">
                <a:solidFill>
                  <a:srgbClr val="FF0000"/>
                </a:solidFill>
              </a:rPr>
              <a:t>长</a:t>
            </a:r>
            <a:r>
              <a:rPr lang="en-US" altLang="zh-CN">
                <a:solidFill>
                  <a:srgbClr val="FF0000"/>
                </a:solidFill>
              </a:rPr>
              <a:t>x150</a:t>
            </a:r>
            <a:r>
              <a:rPr lang="zh-CN" altLang="zh-CN">
                <a:solidFill>
                  <a:srgbClr val="FF0000"/>
                </a:solidFill>
              </a:rPr>
              <a:t>高</a:t>
            </a:r>
            <a:endParaRPr lang="zh-CN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180314212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19050"/>
            <a:ext cx="12258040" cy="6895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4475" y="10160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外场展车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正视图 单位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mm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170920" y="852805"/>
            <a:ext cx="51816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201400" y="5409565"/>
            <a:ext cx="5029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1308080" y="929005"/>
            <a:ext cx="0" cy="448056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521440" y="5531485"/>
            <a:ext cx="396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536680" y="5744845"/>
            <a:ext cx="396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1719560" y="5546725"/>
            <a:ext cx="0" cy="1828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509760" y="2026285"/>
            <a:ext cx="5029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570720" y="4845685"/>
            <a:ext cx="5486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9799320" y="2087245"/>
            <a:ext cx="0" cy="271272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3017520" y="1416685"/>
            <a:ext cx="0" cy="518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9387840" y="1447165"/>
            <a:ext cx="0" cy="4876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048000" y="1645285"/>
            <a:ext cx="63093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0713720" y="3291205"/>
            <a:ext cx="4267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850880" y="5485765"/>
            <a:ext cx="32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10957560" y="3306445"/>
            <a:ext cx="0" cy="210312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18160" y="5805805"/>
            <a:ext cx="502920" cy="1981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3429000" y="5805805"/>
            <a:ext cx="320040" cy="2438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762000" y="5942965"/>
            <a:ext cx="27279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1551920" y="5805805"/>
            <a:ext cx="685800" cy="2590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>
            <a:off x="594360" y="6064885"/>
            <a:ext cx="114147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26720" y="4860925"/>
            <a:ext cx="7162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396240" y="5729605"/>
            <a:ext cx="6248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55320" y="4906645"/>
            <a:ext cx="0" cy="7772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25730" y="5117465"/>
            <a:ext cx="529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500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979160" y="107886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6000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799320" y="274002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2800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281410" y="298513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2800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979160" y="606488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6000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03400" y="574484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1500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985500" y="4173855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1400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1043285" y="5485765"/>
            <a:ext cx="529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100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WPS 演示</Application>
  <PresentationFormat>宽屏</PresentationFormat>
  <Paragraphs>186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忏摩</cp:lastModifiedBy>
  <cp:revision>29</cp:revision>
  <dcterms:created xsi:type="dcterms:W3CDTF">2018-03-04T07:04:00Z</dcterms:created>
  <dcterms:modified xsi:type="dcterms:W3CDTF">2018-03-14T14:54:15Z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