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80" autoAdjust="0"/>
    <p:restoredTop sz="86374"/>
  </p:normalViewPr>
  <p:slideViewPr>
    <p:cSldViewPr snapToGrid="0" showGuides="1">
      <p:cViewPr varScale="1">
        <p:scale>
          <a:sx n="127" d="100"/>
          <a:sy n="127" d="100"/>
        </p:scale>
        <p:origin x="1952" y="1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ea"/>
                <a:ea typeface="+mn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49" y="469127"/>
            <a:ext cx="10307927" cy="4093347"/>
          </a:xfrm>
        </p:spPr>
        <p:txBody>
          <a:bodyPr anchor="b">
            <a:norm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10307926" cy="647555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9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9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9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9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.xml"/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tags" Target="../tags/tag3.xml"/><Relationship Id="rId4" Type="http://schemas.openxmlformats.org/officeDocument/2006/relationships/image" Target="../media/image2.jpeg"/><Relationship Id="rId3" Type="http://schemas.openxmlformats.org/officeDocument/2006/relationships/tags" Target="../tags/tag2.xml"/><Relationship Id="rId2" Type="http://schemas.openxmlformats.org/officeDocument/2006/relationships/image" Target="../media/image1.jpeg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-635" y="0"/>
            <a:ext cx="3164205" cy="685800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4946015" y="0"/>
            <a:ext cx="3164205" cy="685800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9027795" y="0"/>
            <a:ext cx="3164205" cy="685800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宋体"/>
        <a:ea typeface=""/>
        <a:cs typeface=""/>
        <a:font script="Jpan" typeface="游ゴシック Light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宋体"/>
        <a:ea typeface=""/>
        <a:cs typeface=""/>
        <a:font script="Jpan" typeface="游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Arial</vt:lpstr>
      <vt:lpstr>宋体</vt:lpstr>
      <vt:lpstr>Wingdings</vt:lpstr>
      <vt:lpstr>Calibri</vt:lpstr>
      <vt:lpstr>Helvetica Neue</vt:lpstr>
      <vt:lpstr>汉仪书宋二KW</vt:lpstr>
      <vt:lpstr>微软雅黑</vt:lpstr>
      <vt:lpstr>汉仪旗黑</vt:lpstr>
      <vt:lpstr>宋体</vt:lpstr>
      <vt:lpstr>Arial Unicode MS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WPS_1555667657</cp:lastModifiedBy>
  <cp:revision>11</cp:revision>
  <dcterms:created xsi:type="dcterms:W3CDTF">2024-12-02T11:05:25Z</dcterms:created>
  <dcterms:modified xsi:type="dcterms:W3CDTF">2024-12-02T11:05:25Z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2052-6.5.1.8687</vt:lpwstr>
  </property>
  <property fmtid="{D5CDD505-2E9C-101B-9397-08002B2CF9AE}" pid="3" name="ICV">
    <vt:lpwstr>8FD6F47F7B1A968C75944D67980C7AE9_43</vt:lpwstr>
  </property>
</Properties>
</file>