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03" r:id="rId5"/>
    <p:sldId id="518" r:id="rId6"/>
    <p:sldId id="519" r:id="rId7"/>
    <p:sldId id="531" r:id="rId8"/>
    <p:sldId id="532" r:id="rId9"/>
    <p:sldId id="535" r:id="rId10"/>
    <p:sldId id="536" r:id="rId11"/>
    <p:sldId id="522" r:id="rId12"/>
    <p:sldId id="538" r:id="rId13"/>
    <p:sldId id="524" r:id="rId14"/>
    <p:sldId id="541" r:id="rId15"/>
    <p:sldId id="475" r:id="rId16"/>
  </p:sldIdLst>
  <p:sldSz cx="12192000" cy="685800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E1E5E5"/>
    <a:srgbClr val="38D72C"/>
    <a:srgbClr val="CE3B0D"/>
    <a:srgbClr val="C9901E"/>
    <a:srgbClr val="252241"/>
    <a:srgbClr val="C94241"/>
    <a:srgbClr val="635C85"/>
    <a:srgbClr val="A1856A"/>
    <a:srgbClr val="A89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7EEF6-56B9-46C3-9778-09CF88F058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8DC14-1EAE-4E97-A660-0B15843A07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DC14-1EAE-4E97-A660-0B15843A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DC14-1EAE-4E97-A660-0B15843A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DC14-1EAE-4E97-A660-0B15843A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DC14-1EAE-4E97-A660-0B15843A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DC14-1EAE-4E97-A660-0B15843A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DC14-1EAE-4E97-A660-0B15843A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DC14-1EAE-4E97-A660-0B15843A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DC14-1EAE-4E97-A660-0B15843A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DC14-1EAE-4E97-A660-0B15843A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DC14-1EAE-4E97-A660-0B15843A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DC14-1EAE-4E97-A660-0B15843A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DC14-1EAE-4E97-A660-0B15843A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DC14-1EAE-4E97-A660-0B15843A0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六边形 11"/>
          <p:cNvSpPr/>
          <p:nvPr/>
        </p:nvSpPr>
        <p:spPr>
          <a:xfrm>
            <a:off x="0" y="-6627"/>
            <a:ext cx="9859618" cy="6864627"/>
          </a:xfrm>
          <a:custGeom>
            <a:avLst/>
            <a:gdLst>
              <a:gd name="connsiteX0" fmla="*/ 0 w 9422296"/>
              <a:gd name="connsiteY0" fmla="*/ 2729948 h 5459896"/>
              <a:gd name="connsiteX1" fmla="*/ 1364974 w 9422296"/>
              <a:gd name="connsiteY1" fmla="*/ 1 h 5459896"/>
              <a:gd name="connsiteX2" fmla="*/ 8057322 w 9422296"/>
              <a:gd name="connsiteY2" fmla="*/ 1 h 5459896"/>
              <a:gd name="connsiteX3" fmla="*/ 9422296 w 9422296"/>
              <a:gd name="connsiteY3" fmla="*/ 2729948 h 5459896"/>
              <a:gd name="connsiteX4" fmla="*/ 8057322 w 9422296"/>
              <a:gd name="connsiteY4" fmla="*/ 5459895 h 5459896"/>
              <a:gd name="connsiteX5" fmla="*/ 1364974 w 9422296"/>
              <a:gd name="connsiteY5" fmla="*/ 5459895 h 5459896"/>
              <a:gd name="connsiteX6" fmla="*/ 0 w 9422296"/>
              <a:gd name="connsiteY6" fmla="*/ 2729948 h 5459896"/>
              <a:gd name="connsiteX0-1" fmla="*/ 79513 w 8057322"/>
              <a:gd name="connsiteY0-2" fmla="*/ 2716695 h 5459894"/>
              <a:gd name="connsiteX1-3" fmla="*/ 0 w 8057322"/>
              <a:gd name="connsiteY1-4" fmla="*/ 0 h 5459894"/>
              <a:gd name="connsiteX2-5" fmla="*/ 6692348 w 8057322"/>
              <a:gd name="connsiteY2-6" fmla="*/ 0 h 5459894"/>
              <a:gd name="connsiteX3-7" fmla="*/ 8057322 w 8057322"/>
              <a:gd name="connsiteY3-8" fmla="*/ 2729947 h 5459894"/>
              <a:gd name="connsiteX4-9" fmla="*/ 6692348 w 8057322"/>
              <a:gd name="connsiteY4-10" fmla="*/ 5459894 h 5459894"/>
              <a:gd name="connsiteX5-11" fmla="*/ 0 w 8057322"/>
              <a:gd name="connsiteY5-12" fmla="*/ 5459894 h 5459894"/>
              <a:gd name="connsiteX6-13" fmla="*/ 79513 w 8057322"/>
              <a:gd name="connsiteY6-14" fmla="*/ 2716695 h 5459894"/>
              <a:gd name="connsiteX0-15" fmla="*/ 0 w 8070575"/>
              <a:gd name="connsiteY0-16" fmla="*/ 2716695 h 5459894"/>
              <a:gd name="connsiteX1-17" fmla="*/ 13253 w 8070575"/>
              <a:gd name="connsiteY1-18" fmla="*/ 0 h 5459894"/>
              <a:gd name="connsiteX2-19" fmla="*/ 6705601 w 8070575"/>
              <a:gd name="connsiteY2-20" fmla="*/ 0 h 5459894"/>
              <a:gd name="connsiteX3-21" fmla="*/ 8070575 w 8070575"/>
              <a:gd name="connsiteY3-22" fmla="*/ 2729947 h 5459894"/>
              <a:gd name="connsiteX4-23" fmla="*/ 6705601 w 8070575"/>
              <a:gd name="connsiteY4-24" fmla="*/ 5459894 h 5459894"/>
              <a:gd name="connsiteX5-25" fmla="*/ 13253 w 8070575"/>
              <a:gd name="connsiteY5-26" fmla="*/ 5459894 h 5459894"/>
              <a:gd name="connsiteX6-27" fmla="*/ 0 w 8070575"/>
              <a:gd name="connsiteY6-28" fmla="*/ 2716695 h 5459894"/>
              <a:gd name="connsiteX0-29" fmla="*/ 0 w 8070575"/>
              <a:gd name="connsiteY0-30" fmla="*/ 2716695 h 6680341"/>
              <a:gd name="connsiteX1-31" fmla="*/ 13253 w 8070575"/>
              <a:gd name="connsiteY1-32" fmla="*/ 0 h 6680341"/>
              <a:gd name="connsiteX2-33" fmla="*/ 6705601 w 8070575"/>
              <a:gd name="connsiteY2-34" fmla="*/ 0 h 6680341"/>
              <a:gd name="connsiteX3-35" fmla="*/ 8070575 w 8070575"/>
              <a:gd name="connsiteY3-36" fmla="*/ 2729947 h 6680341"/>
              <a:gd name="connsiteX4-37" fmla="*/ 5143555 w 8070575"/>
              <a:gd name="connsiteY4-38" fmla="*/ 6680341 h 6680341"/>
              <a:gd name="connsiteX5-39" fmla="*/ 13253 w 8070575"/>
              <a:gd name="connsiteY5-40" fmla="*/ 5459894 h 6680341"/>
              <a:gd name="connsiteX6-41" fmla="*/ 0 w 8070575"/>
              <a:gd name="connsiteY6-42" fmla="*/ 2716695 h 6680341"/>
              <a:gd name="connsiteX0-43" fmla="*/ 0 w 8070575"/>
              <a:gd name="connsiteY0-44" fmla="*/ 2716695 h 6654648"/>
              <a:gd name="connsiteX1-45" fmla="*/ 13253 w 8070575"/>
              <a:gd name="connsiteY1-46" fmla="*/ 0 h 6654648"/>
              <a:gd name="connsiteX2-47" fmla="*/ 6705601 w 8070575"/>
              <a:gd name="connsiteY2-48" fmla="*/ 0 h 6654648"/>
              <a:gd name="connsiteX3-49" fmla="*/ 8070575 w 8070575"/>
              <a:gd name="connsiteY3-50" fmla="*/ 2729947 h 6654648"/>
              <a:gd name="connsiteX4-51" fmla="*/ 4959147 w 8070575"/>
              <a:gd name="connsiteY4-52" fmla="*/ 6654648 h 6654648"/>
              <a:gd name="connsiteX5-53" fmla="*/ 13253 w 8070575"/>
              <a:gd name="connsiteY5-54" fmla="*/ 5459894 h 6654648"/>
              <a:gd name="connsiteX6-55" fmla="*/ 0 w 8070575"/>
              <a:gd name="connsiteY6-56" fmla="*/ 2716695 h 6654648"/>
              <a:gd name="connsiteX0-57" fmla="*/ 0 w 8070575"/>
              <a:gd name="connsiteY0-58" fmla="*/ 2716695 h 6654648"/>
              <a:gd name="connsiteX1-59" fmla="*/ 13253 w 8070575"/>
              <a:gd name="connsiteY1-60" fmla="*/ 0 h 6654648"/>
              <a:gd name="connsiteX2-61" fmla="*/ 6705601 w 8070575"/>
              <a:gd name="connsiteY2-62" fmla="*/ 0 h 6654648"/>
              <a:gd name="connsiteX3-63" fmla="*/ 8070575 w 8070575"/>
              <a:gd name="connsiteY3-64" fmla="*/ 2729947 h 6654648"/>
              <a:gd name="connsiteX4-65" fmla="*/ 4959147 w 8070575"/>
              <a:gd name="connsiteY4-66" fmla="*/ 6654648 h 6654648"/>
              <a:gd name="connsiteX5-67" fmla="*/ 13253 w 8070575"/>
              <a:gd name="connsiteY5-68" fmla="*/ 4175212 h 6654648"/>
              <a:gd name="connsiteX6-69" fmla="*/ 0 w 8070575"/>
              <a:gd name="connsiteY6-70" fmla="*/ 2716695 h 6654648"/>
              <a:gd name="connsiteX0-71" fmla="*/ 0 w 8070575"/>
              <a:gd name="connsiteY0-72" fmla="*/ 2716695 h 6654648"/>
              <a:gd name="connsiteX1-73" fmla="*/ 13253 w 8070575"/>
              <a:gd name="connsiteY1-74" fmla="*/ 0 h 6654648"/>
              <a:gd name="connsiteX2-75" fmla="*/ 6705601 w 8070575"/>
              <a:gd name="connsiteY2-76" fmla="*/ 0 h 6654648"/>
              <a:gd name="connsiteX3-77" fmla="*/ 8070575 w 8070575"/>
              <a:gd name="connsiteY3-78" fmla="*/ 2729947 h 6654648"/>
              <a:gd name="connsiteX4-79" fmla="*/ 4959147 w 8070575"/>
              <a:gd name="connsiteY4-80" fmla="*/ 6654648 h 6654648"/>
              <a:gd name="connsiteX5-81" fmla="*/ 13253 w 8070575"/>
              <a:gd name="connsiteY5-82" fmla="*/ 4779012 h 6654648"/>
              <a:gd name="connsiteX6-83" fmla="*/ 0 w 8070575"/>
              <a:gd name="connsiteY6-84" fmla="*/ 2716695 h 6654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070575" h="6654648">
                <a:moveTo>
                  <a:pt x="0" y="2716695"/>
                </a:moveTo>
                <a:cubicBezTo>
                  <a:pt x="4418" y="1811130"/>
                  <a:pt x="8835" y="905565"/>
                  <a:pt x="13253" y="0"/>
                </a:cubicBezTo>
                <a:lnTo>
                  <a:pt x="6705601" y="0"/>
                </a:lnTo>
                <a:lnTo>
                  <a:pt x="8070575" y="2729947"/>
                </a:lnTo>
                <a:lnTo>
                  <a:pt x="4959147" y="6654648"/>
                </a:lnTo>
                <a:lnTo>
                  <a:pt x="13253" y="4779012"/>
                </a:lnTo>
                <a:cubicBezTo>
                  <a:pt x="8835" y="3864612"/>
                  <a:pt x="4418" y="3631095"/>
                  <a:pt x="0" y="2716695"/>
                </a:cubicBezTo>
                <a:close/>
              </a:path>
            </a:pathLst>
          </a:cu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311035" y="3756972"/>
            <a:ext cx="8299565" cy="40321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单击此处添加您的副标题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11035" y="1828800"/>
            <a:ext cx="8299565" cy="1484486"/>
          </a:xfrm>
        </p:spPr>
        <p:txBody>
          <a:bodyPr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zh-CN" altLang="en-US"/>
              <a:t>单击此处添加</a:t>
            </a:r>
            <a:r>
              <a:rPr lang="zh-CN" altLang="en-US" dirty="0"/>
              <a:t>您的标题文字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246192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7"/>
            <a:ext cx="1182511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>
          <a:xfrm>
            <a:off x="2113842" y="365127"/>
            <a:ext cx="7933269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64234" y="210150"/>
            <a:ext cx="10834777" cy="6995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64234" y="1066303"/>
            <a:ext cx="10834777" cy="5193212"/>
          </a:xfrm>
        </p:spPr>
        <p:txBody>
          <a:bodyPr>
            <a:normAutofit/>
          </a:bodyPr>
          <a:lstStyle>
            <a:lvl1pPr>
              <a:buSzPct val="50000"/>
              <a:defRPr sz="2400"/>
            </a:lvl1pPr>
            <a:lvl2pPr>
              <a:defRPr sz="1800"/>
            </a:lvl2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130149" y="2298065"/>
            <a:ext cx="7994651" cy="123507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130149" y="3567098"/>
            <a:ext cx="7994649" cy="46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399823" y="1244602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6519335" y="1244602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9435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1099435" y="22002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31849" y="13763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6431849" y="22002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3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5487989" y="1063630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144590" y="21336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3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5487989" y="1063630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144590" y="21336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90113" y="190494"/>
            <a:ext cx="10791645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90113" y="1026615"/>
            <a:ext cx="10791645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350"/>
        </a:spcBef>
        <a:spcAft>
          <a:spcPts val="0"/>
        </a:spcAft>
        <a:buClr>
          <a:schemeClr val="accent1"/>
        </a:buClr>
        <a:buSzPct val="70000"/>
        <a:buFont typeface="Wingdings" panose="05000000000000000000" pitchFamily="2" charset="2"/>
        <a:buChar char="u"/>
        <a:defRPr sz="2000" kern="1200" baseline="0">
          <a:solidFill>
            <a:schemeClr val="accent1"/>
          </a:solidFill>
          <a:latin typeface="+mj-ea"/>
          <a:ea typeface="+mj-ea"/>
          <a:cs typeface="+mn-cs"/>
        </a:defRPr>
      </a:lvl1pPr>
      <a:lvl2pPr marL="267970" indent="-267970" algn="just" defTabSz="685800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1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1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63" y="-783771"/>
            <a:ext cx="4572000" cy="6858000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2"/>
            </p:custDataLst>
          </p:nvPr>
        </p:nvSpPr>
        <p:spPr>
          <a:xfrm>
            <a:off x="1842135" y="2272665"/>
            <a:ext cx="84931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600" dirty="0">
                <a:solidFill>
                  <a:srgbClr val="252241"/>
                </a:solidFill>
                <a:latin typeface="+mj-ea"/>
                <a:ea typeface="+mj-ea"/>
                <a:cs typeface="+mn-ea"/>
                <a:sym typeface="+mn-lt"/>
              </a:rPr>
              <a:t>德力西电气展厅设计</a:t>
            </a:r>
            <a:endParaRPr lang="zh-CN" altLang="en-US" sz="4400" b="1" spc="600" dirty="0">
              <a:solidFill>
                <a:srgbClr val="25224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69455" y="3589786"/>
            <a:ext cx="591826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0" dirty="0">
                <a:solidFill>
                  <a:schemeClr val="bg1">
                    <a:lumMod val="65000"/>
                  </a:schemeClr>
                </a:solidFill>
                <a:latin typeface="微软雅黑" panose="020B0502040204020203" pitchFamily="34" charset="-122"/>
                <a:ea typeface="微软雅黑" panose="020B0502040204020203" pitchFamily="34" charset="-122"/>
              </a:rPr>
              <a:t>康辉会展</a:t>
            </a:r>
            <a:endParaRPr lang="zh-CN" altLang="en-US" b="0" dirty="0">
              <a:solidFill>
                <a:schemeClr val="bg1">
                  <a:lumMod val="65000"/>
                </a:schemeClr>
              </a:solidFill>
              <a:latin typeface="微软雅黑" panose="020B0502040204020203" pitchFamily="34" charset="-122"/>
              <a:ea typeface="微软雅黑" panose="020B0502040204020203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523785" y="3471258"/>
            <a:ext cx="50849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521575530049_.pic_h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7465"/>
            <a:ext cx="12325350" cy="69322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55880" y="195580"/>
            <a:ext cx="12444095" cy="1077595"/>
          </a:xfrm>
          <a:prstGeom prst="rect">
            <a:avLst/>
          </a:prstGeom>
          <a:solidFill>
            <a:schemeClr val="tx1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126365" y="5781040"/>
            <a:ext cx="12444095" cy="1077595"/>
          </a:xfrm>
          <a:prstGeom prst="rect">
            <a:avLst/>
          </a:prstGeom>
          <a:solidFill>
            <a:schemeClr val="tx1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2862580" y="1046480"/>
            <a:ext cx="22225" cy="15468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443470" y="967105"/>
            <a:ext cx="23495" cy="22567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094730" y="819150"/>
            <a:ext cx="1270" cy="21399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806450" y="3470275"/>
            <a:ext cx="13335" cy="26276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383155" y="668020"/>
            <a:ext cx="1420495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亚克力立体字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98795" y="488315"/>
            <a:ext cx="1420495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雪弗板雕刻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05015" y="616585"/>
            <a:ext cx="1420495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软磁版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7000" y="6116320"/>
            <a:ext cx="162941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LED</a:t>
            </a: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灯带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08190" y="6226175"/>
            <a:ext cx="1420495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显示屏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7455535" y="3627755"/>
            <a:ext cx="0" cy="26123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573087" y="371432"/>
            <a:ext cx="34385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dirty="0">
                <a:sym typeface="+mn-ea"/>
              </a:rPr>
              <a:t>笑脸墙</a:t>
            </a:r>
            <a:r>
              <a:rPr lang="zh-CN" altLang="en-US" sz="2000" dirty="0"/>
              <a:t>效果图</a:t>
            </a:r>
            <a:endParaRPr lang="zh-CN" altLang="en-US" sz="2000" dirty="0"/>
          </a:p>
        </p:txBody>
      </p:sp>
      <p:sp>
        <p:nvSpPr>
          <p:cNvPr id="45" name="矩形 44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2" descr="411575526892_.pic_h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640" y="911225"/>
            <a:ext cx="12273280" cy="567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573087" y="371432"/>
            <a:ext cx="34385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dirty="0">
                <a:sym typeface="+mn-ea"/>
              </a:rPr>
              <a:t>笑脸墙样式</a:t>
            </a:r>
            <a:endParaRPr lang="zh-CN" altLang="en-US" sz="2000" dirty="0"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-635" y="2260600"/>
            <a:ext cx="12190095" cy="2340610"/>
            <a:chOff x="-3252" y="2676"/>
            <a:chExt cx="23404" cy="449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rcRect t="33228" b="34266"/>
            <a:stretch>
              <a:fillRect/>
            </a:stretch>
          </p:blipFill>
          <p:spPr>
            <a:xfrm>
              <a:off x="4535" y="2676"/>
              <a:ext cx="7951" cy="449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rcRect t="66457"/>
            <a:stretch>
              <a:fillRect/>
            </a:stretch>
          </p:blipFill>
          <p:spPr>
            <a:xfrm>
              <a:off x="12486" y="2698"/>
              <a:ext cx="7666" cy="447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rcRect b="66970"/>
            <a:stretch>
              <a:fillRect/>
            </a:stretch>
          </p:blipFill>
          <p:spPr>
            <a:xfrm>
              <a:off x="-3252" y="2698"/>
              <a:ext cx="7787" cy="44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文本框 76"/>
          <p:cNvSpPr txBox="1"/>
          <p:nvPr>
            <p:custDataLst>
              <p:tags r:id="rId1"/>
            </p:custDataLst>
          </p:nvPr>
        </p:nvSpPr>
        <p:spPr>
          <a:xfrm>
            <a:off x="1663700" y="2522855"/>
            <a:ext cx="84931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600" dirty="0">
                <a:solidFill>
                  <a:srgbClr val="252241"/>
                </a:solidFill>
                <a:latin typeface="+mj-ea"/>
                <a:ea typeface="+mj-ea"/>
                <a:cs typeface="+mj-ea"/>
                <a:sym typeface="+mn-lt"/>
              </a:rPr>
              <a:t>谢谢观看   欢迎指正</a:t>
            </a:r>
            <a:endParaRPr lang="zh-CN" altLang="en-US" sz="4400" b="1" spc="600" dirty="0">
              <a:solidFill>
                <a:srgbClr val="252241"/>
              </a:solidFill>
              <a:latin typeface="+mj-ea"/>
              <a:ea typeface="+mj-ea"/>
              <a:cs typeface="+mj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620"/>
            <a:ext cx="12217400" cy="6872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573087" y="371432"/>
            <a:ext cx="34385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dirty="0"/>
              <a:t>效果图</a:t>
            </a:r>
            <a:r>
              <a:rPr lang="en-US" altLang="zh-CN" sz="2000" dirty="0"/>
              <a:t>--</a:t>
            </a:r>
            <a:r>
              <a:rPr lang="zh-CN" altLang="en-US" sz="2000" dirty="0"/>
              <a:t>左视</a:t>
            </a:r>
            <a:endParaRPr lang="zh-CN" altLang="en-US" sz="2000" dirty="0"/>
          </a:p>
        </p:txBody>
      </p:sp>
      <p:sp>
        <p:nvSpPr>
          <p:cNvPr id="45" name="矩形 44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" name="图片 1" descr="31575517450_.pic_h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970" y="-3175"/>
            <a:ext cx="12250420" cy="6890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573087" y="371432"/>
            <a:ext cx="34385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dirty="0"/>
              <a:t>效果图</a:t>
            </a:r>
            <a:r>
              <a:rPr lang="en-US" altLang="zh-CN" sz="2000" dirty="0"/>
              <a:t>--</a:t>
            </a:r>
            <a:r>
              <a:rPr lang="zh-CN" altLang="en-US" sz="2000" dirty="0"/>
              <a:t>右视</a:t>
            </a:r>
            <a:endParaRPr lang="zh-CN" altLang="en-US" sz="2000" dirty="0"/>
          </a:p>
        </p:txBody>
      </p:sp>
      <p:sp>
        <p:nvSpPr>
          <p:cNvPr id="45" name="矩形 44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" name="图片 1" descr="41575517452_.pic_h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-24765"/>
            <a:ext cx="12232640" cy="6880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8238" t="15320" r="7061" b="152"/>
          <a:stretch>
            <a:fillRect/>
          </a:stretch>
        </p:blipFill>
        <p:spPr>
          <a:xfrm>
            <a:off x="-13335" y="-635"/>
            <a:ext cx="12218035" cy="68592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55880" y="195580"/>
            <a:ext cx="12444095" cy="1077595"/>
          </a:xfrm>
          <a:prstGeom prst="rect">
            <a:avLst/>
          </a:prstGeom>
          <a:solidFill>
            <a:schemeClr val="tx1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126365" y="5781040"/>
            <a:ext cx="12444095" cy="1077595"/>
          </a:xfrm>
          <a:prstGeom prst="rect">
            <a:avLst/>
          </a:prstGeom>
          <a:solidFill>
            <a:schemeClr val="tx1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 flipV="1">
            <a:off x="6165850" y="847090"/>
            <a:ext cx="635" cy="4959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10389870" y="5681980"/>
            <a:ext cx="13970" cy="6648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2862580" y="1046480"/>
            <a:ext cx="13335" cy="10471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1616075" y="1125855"/>
            <a:ext cx="11430" cy="854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3952875" y="741680"/>
            <a:ext cx="13335" cy="10471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9213850" y="904875"/>
            <a:ext cx="11430" cy="4381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1767185" y="1112520"/>
            <a:ext cx="31750" cy="34131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200650" y="947420"/>
            <a:ext cx="1270" cy="21399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0020300" y="947420"/>
            <a:ext cx="1905" cy="15786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3838575" y="5050790"/>
            <a:ext cx="13335" cy="10471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778510" y="5050790"/>
            <a:ext cx="13335" cy="10471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142365" y="459105"/>
            <a:ext cx="142049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金属边框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可替换画面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83155" y="668020"/>
            <a:ext cx="1420495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亚克力立体字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77895" y="410845"/>
            <a:ext cx="1420495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亚克力立体字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45990" y="568960"/>
            <a:ext cx="1420495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透明玻璃罩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49290" y="516255"/>
            <a:ext cx="1420495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亚克力立体字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01710" y="568960"/>
            <a:ext cx="1420495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亚克力立体字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686290" y="616585"/>
            <a:ext cx="1420495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流光灯带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373485" y="699135"/>
            <a:ext cx="1420495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烤漆板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7000" y="6116320"/>
            <a:ext cx="162941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白色烤漆</a:t>
            </a:r>
            <a:r>
              <a:rPr lang="en-US" altLang="zh-CN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+</a:t>
            </a: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透明玻璃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53765" y="6097905"/>
            <a:ext cx="162941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现代地毯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744075" y="6296025"/>
            <a:ext cx="162941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LED</a:t>
            </a:r>
            <a:r>
              <a:rPr lang="zh-CN" altLang="en-US" sz="1200" dirty="0" smtClean="0">
                <a:solidFill>
                  <a:srgbClr val="C00000"/>
                </a:solidFill>
                <a:latin typeface="Arial" panose="020B0604020202090204" pitchFamily="34" charset="0"/>
                <a:ea typeface="微软雅黑" panose="020B0502040204020203" pitchFamily="34" charset="-122"/>
              </a:rPr>
              <a:t>可变色渗光灯</a:t>
            </a:r>
            <a:endParaRPr lang="zh-CN" altLang="en-US" sz="1200" dirty="0" smtClean="0">
              <a:solidFill>
                <a:srgbClr val="C00000"/>
              </a:solidFill>
              <a:latin typeface="Arial" panose="020B0604020202090204" pitchFamily="34" charset="0"/>
              <a:ea typeface="微软雅黑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573087" y="371432"/>
            <a:ext cx="34385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dirty="0"/>
              <a:t>细节呈现</a:t>
            </a:r>
            <a:r>
              <a:rPr lang="en-US" altLang="zh-CN" sz="2000" dirty="0"/>
              <a:t>--</a:t>
            </a:r>
            <a:r>
              <a:rPr lang="zh-CN" altLang="en-US" sz="2000" dirty="0"/>
              <a:t>产品展示（示意）</a:t>
            </a:r>
            <a:endParaRPr lang="zh-CN" altLang="en-US" sz="2000" dirty="0"/>
          </a:p>
        </p:txBody>
      </p:sp>
      <p:sp>
        <p:nvSpPr>
          <p:cNvPr id="45" name="矩形 44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" name="图片 1" descr="41575517452_.pic_h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1374775"/>
            <a:ext cx="6791960" cy="3820160"/>
          </a:xfrm>
          <a:prstGeom prst="rect">
            <a:avLst/>
          </a:prstGeom>
        </p:spPr>
      </p:pic>
      <p:pic>
        <p:nvPicPr>
          <p:cNvPr id="3" name="图片 2" descr="11575536513_.pic_hd"/>
          <p:cNvPicPr>
            <a:picLocks noChangeAspect="1"/>
          </p:cNvPicPr>
          <p:nvPr/>
        </p:nvPicPr>
        <p:blipFill>
          <a:blip r:embed="rId2"/>
          <a:srcRect r="60351"/>
          <a:stretch>
            <a:fillRect/>
          </a:stretch>
        </p:blipFill>
        <p:spPr>
          <a:xfrm>
            <a:off x="8192135" y="598170"/>
            <a:ext cx="3987800" cy="56610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64660" y="2277110"/>
            <a:ext cx="1660525" cy="120396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stCxn id="7" idx="3"/>
          </p:cNvCxnSpPr>
          <p:nvPr/>
        </p:nvCxnSpPr>
        <p:spPr>
          <a:xfrm>
            <a:off x="5925185" y="2879090"/>
            <a:ext cx="22371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573087" y="371432"/>
            <a:ext cx="34385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dirty="0"/>
              <a:t>细节呈现</a:t>
            </a:r>
            <a:r>
              <a:rPr lang="en-US" altLang="zh-CN" sz="2000" dirty="0"/>
              <a:t>--</a:t>
            </a:r>
            <a:r>
              <a:rPr lang="zh-CN" altLang="en-US" sz="2000" dirty="0"/>
              <a:t>产品展示（灯带）</a:t>
            </a:r>
            <a:endParaRPr lang="zh-CN" altLang="en-US" sz="2000" dirty="0"/>
          </a:p>
        </p:txBody>
      </p:sp>
      <p:sp>
        <p:nvSpPr>
          <p:cNvPr id="45" name="矩形 44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" name="图片 1" descr="41575517452_.pic_h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3420"/>
            <a:ext cx="5022850" cy="282511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435725" y="529590"/>
            <a:ext cx="5767705" cy="5655945"/>
            <a:chOff x="7910" y="-215"/>
            <a:chExt cx="11287" cy="11068"/>
          </a:xfrm>
        </p:grpSpPr>
        <p:pic>
          <p:nvPicPr>
            <p:cNvPr id="3" name="图片 2" descr="31575536515_.pic_h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1" y="-215"/>
              <a:ext cx="11286" cy="6352"/>
            </a:xfrm>
            <a:prstGeom prst="rect">
              <a:avLst/>
            </a:prstGeom>
          </p:spPr>
        </p:pic>
        <p:pic>
          <p:nvPicPr>
            <p:cNvPr id="4" name="图片 3" descr="41575536515_.pic_h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0" y="6137"/>
              <a:ext cx="11287" cy="4717"/>
            </a:xfrm>
            <a:prstGeom prst="rect">
              <a:avLst/>
            </a:prstGeom>
          </p:spPr>
        </p:pic>
      </p:grpSp>
      <p:cxnSp>
        <p:nvCxnSpPr>
          <p:cNvPr id="6" name="直接箭头连接符 5"/>
          <p:cNvCxnSpPr/>
          <p:nvPr/>
        </p:nvCxnSpPr>
        <p:spPr>
          <a:xfrm>
            <a:off x="3950335" y="2865755"/>
            <a:ext cx="243268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63445"/>
            <a:ext cx="5102225" cy="2870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39265" y="3533140"/>
            <a:ext cx="418465" cy="73279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21575536514_.pic_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260" y="1354455"/>
            <a:ext cx="6212205" cy="4149090"/>
          </a:xfrm>
          <a:prstGeom prst="rect">
            <a:avLst/>
          </a:prstGeom>
        </p:spPr>
      </p:pic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573087" y="371432"/>
            <a:ext cx="34385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dirty="0"/>
              <a:t>细节呈现</a:t>
            </a:r>
            <a:r>
              <a:rPr lang="en-US" altLang="zh-CN" sz="2000" dirty="0"/>
              <a:t>--</a:t>
            </a:r>
            <a:r>
              <a:rPr lang="zh-CN" altLang="en-US" sz="2000" dirty="0"/>
              <a:t>展示柜（发光灯盒）</a:t>
            </a:r>
            <a:endParaRPr lang="zh-CN" altLang="en-US" sz="2000" dirty="0"/>
          </a:p>
        </p:txBody>
      </p:sp>
      <p:sp>
        <p:nvSpPr>
          <p:cNvPr id="45" name="矩形 44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" name="直接箭头连接符 4"/>
          <p:cNvCxnSpPr>
            <a:stCxn id="2" idx="3"/>
          </p:cNvCxnSpPr>
          <p:nvPr/>
        </p:nvCxnSpPr>
        <p:spPr>
          <a:xfrm flipV="1">
            <a:off x="2157730" y="3898900"/>
            <a:ext cx="3911600" cy="63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21575530049_.pic_h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7465"/>
            <a:ext cx="12325350" cy="6932295"/>
          </a:xfrm>
          <a:prstGeom prst="rect">
            <a:avLst/>
          </a:prstGeom>
        </p:spPr>
      </p:pic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573087" y="371432"/>
            <a:ext cx="34385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dirty="0"/>
              <a:t>服务台效果图</a:t>
            </a:r>
            <a:endParaRPr lang="en-US" altLang="zh-CN" sz="2000" dirty="0"/>
          </a:p>
        </p:txBody>
      </p:sp>
      <p:sp>
        <p:nvSpPr>
          <p:cNvPr id="45" name="矩形 44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solidFill>
            <a:srgbClr val="C9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A000120140530A99PPBG">
  <a:themeElements>
    <a:clrScheme name="自定义 70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C7403E"/>
      </a:accent1>
      <a:accent2>
        <a:srgbClr val="726D6D"/>
      </a:accent2>
      <a:accent3>
        <a:srgbClr val="867E73"/>
      </a:accent3>
      <a:accent4>
        <a:srgbClr val="252241"/>
      </a:accent4>
      <a:accent5>
        <a:srgbClr val="2B2B2B"/>
      </a:accent5>
      <a:accent6>
        <a:srgbClr val="9E8369"/>
      </a:accent6>
      <a:hlink>
        <a:srgbClr val="00B0F0"/>
      </a:hlink>
      <a:folHlink>
        <a:srgbClr val="2B2B2B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90204" pitchFamily="34" charset="0"/>
            <a:ea typeface="微软雅黑" panose="020B0502040204020203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01">
    <a:dk1>
      <a:srgbClr val="5F5F5F"/>
    </a:dk1>
    <a:lt1>
      <a:srgbClr val="FFFFFF"/>
    </a:lt1>
    <a:dk2>
      <a:srgbClr val="5F5F5F"/>
    </a:dk2>
    <a:lt2>
      <a:srgbClr val="FFFFFF"/>
    </a:lt2>
    <a:accent1>
      <a:srgbClr val="C7403E"/>
    </a:accent1>
    <a:accent2>
      <a:srgbClr val="726D6D"/>
    </a:accent2>
    <a:accent3>
      <a:srgbClr val="867E73"/>
    </a:accent3>
    <a:accent4>
      <a:srgbClr val="252241"/>
    </a:accent4>
    <a:accent5>
      <a:srgbClr val="2B2B2B"/>
    </a:accent5>
    <a:accent6>
      <a:srgbClr val="9E8369"/>
    </a:accent6>
    <a:hlink>
      <a:srgbClr val="00B0F0"/>
    </a:hlink>
    <a:folHlink>
      <a:srgbClr val="2B2B2B"/>
    </a:folHlink>
  </a:clrScheme>
</a:themeOverride>
</file>

<file path=ppt/theme/themeOverride10.xml><?xml version="1.0" encoding="utf-8"?>
<a:themeOverride xmlns:a="http://schemas.openxmlformats.org/drawingml/2006/main">
  <a:clrScheme name="自定义 701">
    <a:dk1>
      <a:srgbClr val="5F5F5F"/>
    </a:dk1>
    <a:lt1>
      <a:srgbClr val="FFFFFF"/>
    </a:lt1>
    <a:dk2>
      <a:srgbClr val="5F5F5F"/>
    </a:dk2>
    <a:lt2>
      <a:srgbClr val="FFFFFF"/>
    </a:lt2>
    <a:accent1>
      <a:srgbClr val="C7403E"/>
    </a:accent1>
    <a:accent2>
      <a:srgbClr val="726D6D"/>
    </a:accent2>
    <a:accent3>
      <a:srgbClr val="867E73"/>
    </a:accent3>
    <a:accent4>
      <a:srgbClr val="252241"/>
    </a:accent4>
    <a:accent5>
      <a:srgbClr val="2B2B2B"/>
    </a:accent5>
    <a:accent6>
      <a:srgbClr val="9E8369"/>
    </a:accent6>
    <a:hlink>
      <a:srgbClr val="00B0F0"/>
    </a:hlink>
    <a:folHlink>
      <a:srgbClr val="2B2B2B"/>
    </a:folHlink>
  </a:clrScheme>
</a:themeOverride>
</file>

<file path=ppt/theme/themeOverride11.xml><?xml version="1.0" encoding="utf-8"?>
<a:themeOverride xmlns:a="http://schemas.openxmlformats.org/drawingml/2006/main">
  <a:clrScheme name="自定义 701">
    <a:dk1>
      <a:srgbClr val="5F5F5F"/>
    </a:dk1>
    <a:lt1>
      <a:srgbClr val="FFFFFF"/>
    </a:lt1>
    <a:dk2>
      <a:srgbClr val="5F5F5F"/>
    </a:dk2>
    <a:lt2>
      <a:srgbClr val="FFFFFF"/>
    </a:lt2>
    <a:accent1>
      <a:srgbClr val="C7403E"/>
    </a:accent1>
    <a:accent2>
      <a:srgbClr val="726D6D"/>
    </a:accent2>
    <a:accent3>
      <a:srgbClr val="867E73"/>
    </a:accent3>
    <a:accent4>
      <a:srgbClr val="252241"/>
    </a:accent4>
    <a:accent5>
      <a:srgbClr val="2B2B2B"/>
    </a:accent5>
    <a:accent6>
      <a:srgbClr val="9E8369"/>
    </a:accent6>
    <a:hlink>
      <a:srgbClr val="00B0F0"/>
    </a:hlink>
    <a:folHlink>
      <a:srgbClr val="2B2B2B"/>
    </a:folHlink>
  </a:clrScheme>
</a:themeOverride>
</file>

<file path=ppt/theme/themeOverride12.xml><?xml version="1.0" encoding="utf-8"?>
<a:themeOverride xmlns:a="http://schemas.openxmlformats.org/drawingml/2006/main">
  <a:clrScheme name="自定义 701">
    <a:dk1>
      <a:srgbClr val="5F5F5F"/>
    </a:dk1>
    <a:lt1>
      <a:srgbClr val="FFFFFF"/>
    </a:lt1>
    <a:dk2>
      <a:srgbClr val="5F5F5F"/>
    </a:dk2>
    <a:lt2>
      <a:srgbClr val="FFFFFF"/>
    </a:lt2>
    <a:accent1>
      <a:srgbClr val="C7403E"/>
    </a:accent1>
    <a:accent2>
      <a:srgbClr val="726D6D"/>
    </a:accent2>
    <a:accent3>
      <a:srgbClr val="867E73"/>
    </a:accent3>
    <a:accent4>
      <a:srgbClr val="252241"/>
    </a:accent4>
    <a:accent5>
      <a:srgbClr val="2B2B2B"/>
    </a:accent5>
    <a:accent6>
      <a:srgbClr val="9E8369"/>
    </a:accent6>
    <a:hlink>
      <a:srgbClr val="00B0F0"/>
    </a:hlink>
    <a:folHlink>
      <a:srgbClr val="2B2B2B"/>
    </a:folHlink>
  </a:clrScheme>
</a:themeOverride>
</file>

<file path=ppt/theme/themeOverride13.xml><?xml version="1.0" encoding="utf-8"?>
<a:themeOverride xmlns:a="http://schemas.openxmlformats.org/drawingml/2006/main">
  <a:clrScheme name="自定义 701">
    <a:dk1>
      <a:srgbClr val="5F5F5F"/>
    </a:dk1>
    <a:lt1>
      <a:srgbClr val="FFFFFF"/>
    </a:lt1>
    <a:dk2>
      <a:srgbClr val="5F5F5F"/>
    </a:dk2>
    <a:lt2>
      <a:srgbClr val="FFFFFF"/>
    </a:lt2>
    <a:accent1>
      <a:srgbClr val="C7403E"/>
    </a:accent1>
    <a:accent2>
      <a:srgbClr val="726D6D"/>
    </a:accent2>
    <a:accent3>
      <a:srgbClr val="867E73"/>
    </a:accent3>
    <a:accent4>
      <a:srgbClr val="252241"/>
    </a:accent4>
    <a:accent5>
      <a:srgbClr val="2B2B2B"/>
    </a:accent5>
    <a:accent6>
      <a:srgbClr val="9E8369"/>
    </a:accent6>
    <a:hlink>
      <a:srgbClr val="00B0F0"/>
    </a:hlink>
    <a:folHlink>
      <a:srgbClr val="2B2B2B"/>
    </a:folHlink>
  </a:clrScheme>
</a:themeOverride>
</file>

<file path=ppt/theme/themeOverride2.xml><?xml version="1.0" encoding="utf-8"?>
<a:themeOverride xmlns:a="http://schemas.openxmlformats.org/drawingml/2006/main">
  <a:clrScheme name="自定义 701">
    <a:dk1>
      <a:srgbClr val="5F5F5F"/>
    </a:dk1>
    <a:lt1>
      <a:srgbClr val="FFFFFF"/>
    </a:lt1>
    <a:dk2>
      <a:srgbClr val="5F5F5F"/>
    </a:dk2>
    <a:lt2>
      <a:srgbClr val="FFFFFF"/>
    </a:lt2>
    <a:accent1>
      <a:srgbClr val="C7403E"/>
    </a:accent1>
    <a:accent2>
      <a:srgbClr val="726D6D"/>
    </a:accent2>
    <a:accent3>
      <a:srgbClr val="867E73"/>
    </a:accent3>
    <a:accent4>
      <a:srgbClr val="252241"/>
    </a:accent4>
    <a:accent5>
      <a:srgbClr val="2B2B2B"/>
    </a:accent5>
    <a:accent6>
      <a:srgbClr val="9E8369"/>
    </a:accent6>
    <a:hlink>
      <a:srgbClr val="00B0F0"/>
    </a:hlink>
    <a:folHlink>
      <a:srgbClr val="2B2B2B"/>
    </a:folHlink>
  </a:clrScheme>
</a:themeOverride>
</file>

<file path=ppt/theme/themeOverride3.xml><?xml version="1.0" encoding="utf-8"?>
<a:themeOverride xmlns:a="http://schemas.openxmlformats.org/drawingml/2006/main">
  <a:clrScheme name="自定义 701">
    <a:dk1>
      <a:srgbClr val="5F5F5F"/>
    </a:dk1>
    <a:lt1>
      <a:srgbClr val="FFFFFF"/>
    </a:lt1>
    <a:dk2>
      <a:srgbClr val="5F5F5F"/>
    </a:dk2>
    <a:lt2>
      <a:srgbClr val="FFFFFF"/>
    </a:lt2>
    <a:accent1>
      <a:srgbClr val="C7403E"/>
    </a:accent1>
    <a:accent2>
      <a:srgbClr val="726D6D"/>
    </a:accent2>
    <a:accent3>
      <a:srgbClr val="867E73"/>
    </a:accent3>
    <a:accent4>
      <a:srgbClr val="252241"/>
    </a:accent4>
    <a:accent5>
      <a:srgbClr val="2B2B2B"/>
    </a:accent5>
    <a:accent6>
      <a:srgbClr val="9E8369"/>
    </a:accent6>
    <a:hlink>
      <a:srgbClr val="00B0F0"/>
    </a:hlink>
    <a:folHlink>
      <a:srgbClr val="2B2B2B"/>
    </a:folHlink>
  </a:clrScheme>
</a:themeOverride>
</file>

<file path=ppt/theme/themeOverride4.xml><?xml version="1.0" encoding="utf-8"?>
<a:themeOverride xmlns:a="http://schemas.openxmlformats.org/drawingml/2006/main">
  <a:clrScheme name="自定义 701">
    <a:dk1>
      <a:srgbClr val="5F5F5F"/>
    </a:dk1>
    <a:lt1>
      <a:srgbClr val="FFFFFF"/>
    </a:lt1>
    <a:dk2>
      <a:srgbClr val="5F5F5F"/>
    </a:dk2>
    <a:lt2>
      <a:srgbClr val="FFFFFF"/>
    </a:lt2>
    <a:accent1>
      <a:srgbClr val="C7403E"/>
    </a:accent1>
    <a:accent2>
      <a:srgbClr val="726D6D"/>
    </a:accent2>
    <a:accent3>
      <a:srgbClr val="867E73"/>
    </a:accent3>
    <a:accent4>
      <a:srgbClr val="252241"/>
    </a:accent4>
    <a:accent5>
      <a:srgbClr val="2B2B2B"/>
    </a:accent5>
    <a:accent6>
      <a:srgbClr val="9E8369"/>
    </a:accent6>
    <a:hlink>
      <a:srgbClr val="00B0F0"/>
    </a:hlink>
    <a:folHlink>
      <a:srgbClr val="2B2B2B"/>
    </a:folHlink>
  </a:clrScheme>
</a:themeOverride>
</file>

<file path=ppt/theme/themeOverride5.xml><?xml version="1.0" encoding="utf-8"?>
<a:themeOverride xmlns:a="http://schemas.openxmlformats.org/drawingml/2006/main">
  <a:clrScheme name="自定义 701">
    <a:dk1>
      <a:srgbClr val="5F5F5F"/>
    </a:dk1>
    <a:lt1>
      <a:srgbClr val="FFFFFF"/>
    </a:lt1>
    <a:dk2>
      <a:srgbClr val="5F5F5F"/>
    </a:dk2>
    <a:lt2>
      <a:srgbClr val="FFFFFF"/>
    </a:lt2>
    <a:accent1>
      <a:srgbClr val="C7403E"/>
    </a:accent1>
    <a:accent2>
      <a:srgbClr val="726D6D"/>
    </a:accent2>
    <a:accent3>
      <a:srgbClr val="867E73"/>
    </a:accent3>
    <a:accent4>
      <a:srgbClr val="252241"/>
    </a:accent4>
    <a:accent5>
      <a:srgbClr val="2B2B2B"/>
    </a:accent5>
    <a:accent6>
      <a:srgbClr val="9E8369"/>
    </a:accent6>
    <a:hlink>
      <a:srgbClr val="00B0F0"/>
    </a:hlink>
    <a:folHlink>
      <a:srgbClr val="2B2B2B"/>
    </a:folHlink>
  </a:clrScheme>
</a:themeOverride>
</file>

<file path=ppt/theme/themeOverride6.xml><?xml version="1.0" encoding="utf-8"?>
<a:themeOverride xmlns:a="http://schemas.openxmlformats.org/drawingml/2006/main">
  <a:clrScheme name="自定义 701">
    <a:dk1>
      <a:srgbClr val="5F5F5F"/>
    </a:dk1>
    <a:lt1>
      <a:srgbClr val="FFFFFF"/>
    </a:lt1>
    <a:dk2>
      <a:srgbClr val="5F5F5F"/>
    </a:dk2>
    <a:lt2>
      <a:srgbClr val="FFFFFF"/>
    </a:lt2>
    <a:accent1>
      <a:srgbClr val="C7403E"/>
    </a:accent1>
    <a:accent2>
      <a:srgbClr val="726D6D"/>
    </a:accent2>
    <a:accent3>
      <a:srgbClr val="867E73"/>
    </a:accent3>
    <a:accent4>
      <a:srgbClr val="252241"/>
    </a:accent4>
    <a:accent5>
      <a:srgbClr val="2B2B2B"/>
    </a:accent5>
    <a:accent6>
      <a:srgbClr val="9E8369"/>
    </a:accent6>
    <a:hlink>
      <a:srgbClr val="00B0F0"/>
    </a:hlink>
    <a:folHlink>
      <a:srgbClr val="2B2B2B"/>
    </a:folHlink>
  </a:clrScheme>
</a:themeOverride>
</file>

<file path=ppt/theme/themeOverride7.xml><?xml version="1.0" encoding="utf-8"?>
<a:themeOverride xmlns:a="http://schemas.openxmlformats.org/drawingml/2006/main">
  <a:clrScheme name="自定义 701">
    <a:dk1>
      <a:srgbClr val="5F5F5F"/>
    </a:dk1>
    <a:lt1>
      <a:srgbClr val="FFFFFF"/>
    </a:lt1>
    <a:dk2>
      <a:srgbClr val="5F5F5F"/>
    </a:dk2>
    <a:lt2>
      <a:srgbClr val="FFFFFF"/>
    </a:lt2>
    <a:accent1>
      <a:srgbClr val="C7403E"/>
    </a:accent1>
    <a:accent2>
      <a:srgbClr val="726D6D"/>
    </a:accent2>
    <a:accent3>
      <a:srgbClr val="867E73"/>
    </a:accent3>
    <a:accent4>
      <a:srgbClr val="252241"/>
    </a:accent4>
    <a:accent5>
      <a:srgbClr val="2B2B2B"/>
    </a:accent5>
    <a:accent6>
      <a:srgbClr val="9E8369"/>
    </a:accent6>
    <a:hlink>
      <a:srgbClr val="00B0F0"/>
    </a:hlink>
    <a:folHlink>
      <a:srgbClr val="2B2B2B"/>
    </a:folHlink>
  </a:clrScheme>
</a:themeOverride>
</file>

<file path=ppt/theme/themeOverride8.xml><?xml version="1.0" encoding="utf-8"?>
<a:themeOverride xmlns:a="http://schemas.openxmlformats.org/drawingml/2006/main">
  <a:clrScheme name="自定义 701">
    <a:dk1>
      <a:srgbClr val="5F5F5F"/>
    </a:dk1>
    <a:lt1>
      <a:srgbClr val="FFFFFF"/>
    </a:lt1>
    <a:dk2>
      <a:srgbClr val="5F5F5F"/>
    </a:dk2>
    <a:lt2>
      <a:srgbClr val="FFFFFF"/>
    </a:lt2>
    <a:accent1>
      <a:srgbClr val="C7403E"/>
    </a:accent1>
    <a:accent2>
      <a:srgbClr val="726D6D"/>
    </a:accent2>
    <a:accent3>
      <a:srgbClr val="867E73"/>
    </a:accent3>
    <a:accent4>
      <a:srgbClr val="252241"/>
    </a:accent4>
    <a:accent5>
      <a:srgbClr val="2B2B2B"/>
    </a:accent5>
    <a:accent6>
      <a:srgbClr val="9E8369"/>
    </a:accent6>
    <a:hlink>
      <a:srgbClr val="00B0F0"/>
    </a:hlink>
    <a:folHlink>
      <a:srgbClr val="2B2B2B"/>
    </a:folHlink>
  </a:clrScheme>
</a:themeOverride>
</file>

<file path=ppt/theme/themeOverride9.xml><?xml version="1.0" encoding="utf-8"?>
<a:themeOverride xmlns:a="http://schemas.openxmlformats.org/drawingml/2006/main">
  <a:clrScheme name="自定义 701">
    <a:dk1>
      <a:srgbClr val="5F5F5F"/>
    </a:dk1>
    <a:lt1>
      <a:srgbClr val="FFFFFF"/>
    </a:lt1>
    <a:dk2>
      <a:srgbClr val="5F5F5F"/>
    </a:dk2>
    <a:lt2>
      <a:srgbClr val="FFFFFF"/>
    </a:lt2>
    <a:accent1>
      <a:srgbClr val="C7403E"/>
    </a:accent1>
    <a:accent2>
      <a:srgbClr val="726D6D"/>
    </a:accent2>
    <a:accent3>
      <a:srgbClr val="867E73"/>
    </a:accent3>
    <a:accent4>
      <a:srgbClr val="252241"/>
    </a:accent4>
    <a:accent5>
      <a:srgbClr val="2B2B2B"/>
    </a:accent5>
    <a:accent6>
      <a:srgbClr val="9E8369"/>
    </a:accent6>
    <a:hlink>
      <a:srgbClr val="00B0F0"/>
    </a:hlink>
    <a:folHlink>
      <a:srgbClr val="2B2B2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A000120150822A03KPBG</Template>
  <TotalTime>0</TotalTime>
  <Words>187</Words>
  <Application>WPS 表格</Application>
  <PresentationFormat>宽屏</PresentationFormat>
  <Paragraphs>55</Paragraphs>
  <Slides>13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方正书宋_GBK</vt:lpstr>
      <vt:lpstr>Wingdings</vt:lpstr>
      <vt:lpstr>微软雅黑</vt:lpstr>
      <vt:lpstr>幼圆</vt:lpstr>
      <vt:lpstr>华文宋体</vt:lpstr>
      <vt:lpstr>华文细黑</vt:lpstr>
      <vt:lpstr>黑体-简</vt:lpstr>
      <vt:lpstr>Calibri</vt:lpstr>
      <vt:lpstr>宋体</vt:lpstr>
      <vt:lpstr>Arial Unicode MS</vt:lpstr>
      <vt:lpstr>Baskerville Old Face</vt:lpstr>
      <vt:lpstr>苹方-简</vt:lpstr>
      <vt:lpstr>等线</vt:lpstr>
      <vt:lpstr>汉仪中等线KW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低面</dc:title>
  <dc:creator>Administrator</dc:creator>
  <cp:lastModifiedBy>apple</cp:lastModifiedBy>
  <cp:revision>75</cp:revision>
  <dcterms:created xsi:type="dcterms:W3CDTF">2019-12-05T12:17:50Z</dcterms:created>
  <dcterms:modified xsi:type="dcterms:W3CDTF">2019-12-05T12:17:50Z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2052-1.8.0.2797</vt:lpwstr>
  </property>
</Properties>
</file>