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63" r:id="rId3"/>
    <p:sldId id="396" r:id="rId4"/>
    <p:sldId id="389" r:id="rId6"/>
    <p:sldId id="375" r:id="rId7"/>
    <p:sldId id="376" r:id="rId8"/>
    <p:sldId id="372" r:id="rId9"/>
    <p:sldId id="369" r:id="rId10"/>
    <p:sldId id="370" r:id="rId11"/>
    <p:sldId id="371" r:id="rId12"/>
    <p:sldId id="395" r:id="rId13"/>
    <p:sldId id="393" r:id="rId14"/>
    <p:sldId id="391" r:id="rId15"/>
    <p:sldId id="392" r:id="rId16"/>
    <p:sldId id="397" r:id="rId17"/>
    <p:sldId id="377" r:id="rId18"/>
    <p:sldId id="378" r:id="rId19"/>
    <p:sldId id="379" r:id="rId20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6F71E31A-4612-4E9D-8DC8-52565EB808F7}">
          <p14:sldIdLst>
            <p14:sldId id="363"/>
            <p14:sldId id="396"/>
            <p14:sldId id="389"/>
            <p14:sldId id="375"/>
            <p14:sldId id="376"/>
            <p14:sldId id="372"/>
            <p14:sldId id="369"/>
            <p14:sldId id="370"/>
            <p14:sldId id="371"/>
            <p14:sldId id="395"/>
            <p14:sldId id="393"/>
            <p14:sldId id="391"/>
            <p14:sldId id="392"/>
            <p14:sldId id="397"/>
            <p14:sldId id="377"/>
            <p14:sldId id="378"/>
            <p14:sldId id="379"/>
          </p14:sldIdLst>
        </p14:section>
        <p14:section name="无标题节" id="{18D86BB2-6063-4008-824D-CCD78D20B78B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82FD"/>
    <a:srgbClr val="0394FC"/>
    <a:srgbClr val="CFCECD"/>
    <a:srgbClr val="00799C"/>
    <a:srgbClr val="085A9A"/>
    <a:srgbClr val="0C0E1D"/>
    <a:srgbClr val="0D0F1E"/>
    <a:srgbClr val="232851"/>
    <a:srgbClr val="1B4B73"/>
    <a:srgbClr val="4775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48" autoAdjust="0"/>
    <p:restoredTop sz="92732" autoAdjust="0"/>
  </p:normalViewPr>
  <p:slideViewPr>
    <p:cSldViewPr snapToGrid="0">
      <p:cViewPr>
        <p:scale>
          <a:sx n="79" d="100"/>
          <a:sy n="79" d="100"/>
        </p:scale>
        <p:origin x="1160" y="440"/>
      </p:cViewPr>
      <p:guideLst>
        <p:guide orient="horz" pos="2160"/>
        <p:guide pos="3840"/>
        <p:guide pos="688"/>
        <p:guide pos="6992"/>
        <p:guide pos="2434"/>
        <p:guide pos="5246"/>
        <p:guide orient="horz" pos="3634"/>
        <p:guide pos="399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8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gs" Target="tags/tag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BE8AC0-1D8C-431E-B945-08FB996B42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F2E0C-672E-43DD-B25E-DE343AE4AA4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RvPDe41lYBA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RvPDe41lYBA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RvPDe41lYBA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RvPDe41lYBA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RvPDe41lYBA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RvPDe41lYBA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RvPDe41lYBA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RvPDe41lYBA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RvPDe41lYBA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RvPDe41lYBA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RvPDe41lYBA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RvPDe41lYBA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RvPDe41lYBA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RvPDe41lYBA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RvPDe41lYBA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RvPDe41lYBA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hlinkClick r:id="rId3"/>
              </a:rPr>
              <a:t>https://unsplash.com/photos/RvPDe41lYBA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F2E0C-672E-43DD-B25E-DE343AE4AA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hlinkClick r:id="rId3"/>
              </a:rPr>
              <a:t>https://unsplash.com/photos/RvPDe41lYBA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F2E0C-672E-43DD-B25E-DE343AE4AA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hlinkClick r:id="rId3"/>
              </a:rPr>
              <a:t>https://unsplash.com/photos/RvPDe41lYBA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F2E0C-672E-43DD-B25E-DE343AE4AA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hlinkClick r:id="rId3"/>
              </a:rPr>
              <a:t>https://unsplash.com/photos/RvPDe41lYBA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F2E0C-672E-43DD-B25E-DE343AE4AA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hlinkClick r:id="rId3"/>
              </a:rPr>
              <a:t>https://unsplash.com/photos/RvPDe41lYBA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F2E0C-672E-43DD-B25E-DE343AE4AA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hlinkClick r:id="rId3"/>
              </a:rPr>
              <a:t>https://unsplash.com/photos/RvPDe41lYBA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F2E0C-672E-43DD-B25E-DE343AE4AA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hlinkClick r:id="rId3"/>
              </a:rPr>
              <a:t>https://unsplash.com/photos/RvPDe41lYBA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F2E0C-672E-43DD-B25E-DE343AE4AA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hlinkClick r:id="rId3"/>
              </a:rPr>
              <a:t>https://unsplash.com/photos/RvPDe41lYBA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F2E0C-672E-43DD-B25E-DE343AE4AA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hlinkClick r:id="rId3"/>
              </a:rPr>
              <a:t>https://unsplash.com/photos/RvPDe41lYBA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F2E0C-672E-43DD-B25E-DE343AE4AA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hlinkClick r:id="rId3"/>
              </a:rPr>
              <a:t>https://unsplash.com/photos/RvPDe41lYBA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F2E0C-672E-43DD-B25E-DE343AE4AA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hlinkClick r:id="rId3"/>
              </a:rPr>
              <a:t>https://unsplash.com/photos/RvPDe41lYBA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F2E0C-672E-43DD-B25E-DE343AE4AA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hlinkClick r:id="rId3"/>
              </a:rPr>
              <a:t>https://unsplash.com/photos/RvPDe41lYBA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F2E0C-672E-43DD-B25E-DE343AE4AA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hlinkClick r:id="rId3"/>
              </a:rPr>
              <a:t>https://unsplash.com/photos/RvPDe41lYBA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F2E0C-672E-43DD-B25E-DE343AE4AA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hlinkClick r:id="rId3"/>
              </a:rPr>
              <a:t>https://unsplash.com/photos/RvPDe41lYBA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F2E0C-672E-43DD-B25E-DE343AE4AA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hlinkClick r:id="rId3"/>
              </a:rPr>
              <a:t>https://unsplash.com/photos/RvPDe41lYBA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F2E0C-672E-43DD-B25E-DE343AE4AA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hlinkClick r:id="rId3"/>
              </a:rPr>
              <a:t>https://unsplash.com/photos/RvPDe41lYBA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F2E0C-672E-43DD-B25E-DE343AE4AA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fontAlgn="auto">
              <a:defRPr noProof="1">
                <a:latin typeface="+mn-lt"/>
                <a:ea typeface="+mn-ea"/>
              </a:defRPr>
            </a:lvl1pPr>
          </a:lstStyle>
          <a:p>
            <a:fld id="{B7CA9F21-1EF4-4F14-8F56-CB8B703BF7AA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fontAlgn="auto">
              <a:defRPr noProof="1"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 fontAlgn="auto">
              <a:defRPr noProof="1">
                <a:latin typeface="+mn-lt"/>
                <a:ea typeface="+mn-ea"/>
              </a:defRPr>
            </a:lvl1pPr>
          </a:lstStyle>
          <a:p>
            <a:fld id="{9363568B-84BE-6047-8F95-CC4F0674B0B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0D0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d3ba7f298e59d031c9c3f97027ed136f882110EF8F17BAD1F2C348D17C7856EF46CB4678CC9E44EE1ABA681E3133328A7B4D22AAF822B2429426B2355AA8CC4431B8568D2CF3B73A608EADBFD87AE0DC2085F49D4C585EE85AD222AAB0F9867648B54ABAF32054115737F34E4D49AA79217DAAD96EC749D63CD56D4C4DBEFB4D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82600"/>
            <a:ext cx="7162800" cy="62936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7" t="21619" r="25374" b="4019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1144412" y="275579"/>
            <a:ext cx="9903176" cy="7239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Concise Style</a:t>
            </a:r>
            <a:endParaRPr lang="en-US" altLang="zh-CN" dirty="0"/>
          </a:p>
        </p:txBody>
      </p:sp>
      <p:sp>
        <p:nvSpPr>
          <p:cNvPr id="6" name="任意多边形 2"/>
          <p:cNvSpPr/>
          <p:nvPr userDrawn="1"/>
        </p:nvSpPr>
        <p:spPr>
          <a:xfrm>
            <a:off x="4279469" y="744498"/>
            <a:ext cx="6261531" cy="263078"/>
          </a:xfrm>
          <a:custGeom>
            <a:avLst/>
            <a:gdLst>
              <a:gd name="connsiteX0" fmla="*/ 3619500 w 3619500"/>
              <a:gd name="connsiteY0" fmla="*/ 47163 h 263078"/>
              <a:gd name="connsiteX1" fmla="*/ 2997200 w 3619500"/>
              <a:gd name="connsiteY1" fmla="*/ 15413 h 263078"/>
              <a:gd name="connsiteX2" fmla="*/ 2108200 w 3619500"/>
              <a:gd name="connsiteY2" fmla="*/ 263063 h 263078"/>
              <a:gd name="connsiteX3" fmla="*/ 920750 w 3619500"/>
              <a:gd name="connsiteY3" fmla="*/ 2713 h 263078"/>
              <a:gd name="connsiteX4" fmla="*/ 0 w 3619500"/>
              <a:gd name="connsiteY4" fmla="*/ 180513 h 263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500" h="263078">
                <a:moveTo>
                  <a:pt x="3619500" y="47163"/>
                </a:moveTo>
                <a:cubicBezTo>
                  <a:pt x="3434291" y="13296"/>
                  <a:pt x="3249083" y="-20570"/>
                  <a:pt x="2997200" y="15413"/>
                </a:cubicBezTo>
                <a:cubicBezTo>
                  <a:pt x="2745317" y="51396"/>
                  <a:pt x="2454275" y="265180"/>
                  <a:pt x="2108200" y="263063"/>
                </a:cubicBezTo>
                <a:cubicBezTo>
                  <a:pt x="1762125" y="260946"/>
                  <a:pt x="1272117" y="16471"/>
                  <a:pt x="920750" y="2713"/>
                </a:cubicBezTo>
                <a:cubicBezTo>
                  <a:pt x="569383" y="-11045"/>
                  <a:pt x="284691" y="84734"/>
                  <a:pt x="0" y="180513"/>
                </a:cubicBezTo>
              </a:path>
            </a:pathLst>
          </a:custGeom>
          <a:noFill/>
          <a:ln w="22225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74000">
                  <a:schemeClr val="accent2">
                    <a:alpha val="49000"/>
                  </a:schemeClr>
                </a:gs>
                <a:gs pos="83000">
                  <a:schemeClr val="accent1">
                    <a:alpha val="2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3"/>
          <p:cNvSpPr/>
          <p:nvPr userDrawn="1"/>
        </p:nvSpPr>
        <p:spPr>
          <a:xfrm>
            <a:off x="3379511" y="828162"/>
            <a:ext cx="6894275" cy="167743"/>
          </a:xfrm>
          <a:custGeom>
            <a:avLst/>
            <a:gdLst>
              <a:gd name="connsiteX0" fmla="*/ 0 w 3985260"/>
              <a:gd name="connsiteY0" fmla="*/ 114312 h 167743"/>
              <a:gd name="connsiteX1" fmla="*/ 685800 w 3985260"/>
              <a:gd name="connsiteY1" fmla="*/ 12 h 167743"/>
              <a:gd name="connsiteX2" fmla="*/ 1409700 w 3985260"/>
              <a:gd name="connsiteY2" fmla="*/ 106692 h 167743"/>
              <a:gd name="connsiteX3" fmla="*/ 2263140 w 3985260"/>
              <a:gd name="connsiteY3" fmla="*/ 53352 h 167743"/>
              <a:gd name="connsiteX4" fmla="*/ 3009900 w 3985260"/>
              <a:gd name="connsiteY4" fmla="*/ 167652 h 167743"/>
              <a:gd name="connsiteX5" fmla="*/ 3985260 w 3985260"/>
              <a:gd name="connsiteY5" fmla="*/ 68592 h 167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5260" h="167743">
                <a:moveTo>
                  <a:pt x="0" y="114312"/>
                </a:moveTo>
                <a:cubicBezTo>
                  <a:pt x="225425" y="57797"/>
                  <a:pt x="450850" y="1282"/>
                  <a:pt x="685800" y="12"/>
                </a:cubicBezTo>
                <a:cubicBezTo>
                  <a:pt x="920750" y="-1258"/>
                  <a:pt x="1146810" y="97802"/>
                  <a:pt x="1409700" y="106692"/>
                </a:cubicBezTo>
                <a:cubicBezTo>
                  <a:pt x="1672590" y="115582"/>
                  <a:pt x="1996440" y="43192"/>
                  <a:pt x="2263140" y="53352"/>
                </a:cubicBezTo>
                <a:cubicBezTo>
                  <a:pt x="2529840" y="63512"/>
                  <a:pt x="2722880" y="165112"/>
                  <a:pt x="3009900" y="167652"/>
                </a:cubicBezTo>
                <a:cubicBezTo>
                  <a:pt x="3296920" y="170192"/>
                  <a:pt x="3641090" y="119392"/>
                  <a:pt x="3985260" y="68592"/>
                </a:cubicBezTo>
              </a:path>
            </a:pathLst>
          </a:custGeom>
          <a:noFill/>
          <a:ln w="22225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74000">
                  <a:schemeClr val="accent1">
                    <a:alpha val="88000"/>
                  </a:schemeClr>
                </a:gs>
                <a:gs pos="83000">
                  <a:schemeClr val="accent1">
                    <a:alpha val="2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4"/>
          <p:cNvSpPr/>
          <p:nvPr userDrawn="1"/>
        </p:nvSpPr>
        <p:spPr>
          <a:xfrm>
            <a:off x="1222852" y="675774"/>
            <a:ext cx="5690304" cy="342900"/>
          </a:xfrm>
          <a:custGeom>
            <a:avLst/>
            <a:gdLst>
              <a:gd name="connsiteX0" fmla="*/ 0 w 3289300"/>
              <a:gd name="connsiteY0" fmla="*/ 0 h 273050"/>
              <a:gd name="connsiteX1" fmla="*/ 349250 w 3289300"/>
              <a:gd name="connsiteY1" fmla="*/ 234950 h 273050"/>
              <a:gd name="connsiteX2" fmla="*/ 901700 w 3289300"/>
              <a:gd name="connsiteY2" fmla="*/ 88900 h 273050"/>
              <a:gd name="connsiteX3" fmla="*/ 1536700 w 3289300"/>
              <a:gd name="connsiteY3" fmla="*/ 222250 h 273050"/>
              <a:gd name="connsiteX4" fmla="*/ 2336800 w 3289300"/>
              <a:gd name="connsiteY4" fmla="*/ 120650 h 273050"/>
              <a:gd name="connsiteX5" fmla="*/ 3289300 w 3289300"/>
              <a:gd name="connsiteY5" fmla="*/ 273050 h 27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9300" h="273050">
                <a:moveTo>
                  <a:pt x="0" y="0"/>
                </a:moveTo>
                <a:cubicBezTo>
                  <a:pt x="99483" y="110066"/>
                  <a:pt x="198967" y="220133"/>
                  <a:pt x="349250" y="234950"/>
                </a:cubicBezTo>
                <a:cubicBezTo>
                  <a:pt x="499533" y="249767"/>
                  <a:pt x="703792" y="91017"/>
                  <a:pt x="901700" y="88900"/>
                </a:cubicBezTo>
                <a:cubicBezTo>
                  <a:pt x="1099608" y="86783"/>
                  <a:pt x="1297517" y="216958"/>
                  <a:pt x="1536700" y="222250"/>
                </a:cubicBezTo>
                <a:cubicBezTo>
                  <a:pt x="1775883" y="227542"/>
                  <a:pt x="2044700" y="112183"/>
                  <a:pt x="2336800" y="120650"/>
                </a:cubicBezTo>
                <a:cubicBezTo>
                  <a:pt x="2628900" y="129117"/>
                  <a:pt x="2959100" y="201083"/>
                  <a:pt x="3289300" y="273050"/>
                </a:cubicBezTo>
              </a:path>
            </a:pathLst>
          </a:custGeom>
          <a:noFill/>
          <a:ln w="22225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74000">
                  <a:schemeClr val="accent2">
                    <a:alpha val="59000"/>
                  </a:schemeClr>
                </a:gs>
                <a:gs pos="83000">
                  <a:schemeClr val="accent1">
                    <a:alpha val="2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bg>
      <p:bgPr>
        <a:solidFill>
          <a:srgbClr val="0D0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7" t="21619" r="25374" b="4019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bg>
      <p:bgPr>
        <a:solidFill>
          <a:srgbClr val="0D0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e7d195523061f1c0d3ba7f298e59d031c9c3f97027ed136f882110EF8F17BAD1F2C348D17C7856EF46CB4678CC9E44EE1ABA681E3133328A7B4D22AAF822B2429426B2355AA8CC4431B8568D2CF3B73A608EADBFD87AE0DC2085F49D4C585EE85AD222AAB0F9867648B54ABAF32054115737F34E4D49AA79217DAAD96EC749D63CD56D4C4DBEFB4D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82600"/>
            <a:ext cx="7162800" cy="629362"/>
          </a:xfrm>
          <a:prstGeom prst="rect">
            <a:avLst/>
          </a:prstGeom>
        </p:spPr>
      </p:pic>
      <p:sp>
        <p:nvSpPr>
          <p:cNvPr id="4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1144412" y="275579"/>
            <a:ext cx="9903176" cy="7239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Concise Style</a:t>
            </a:r>
            <a:endParaRPr lang="en-US" altLang="zh-CN" dirty="0"/>
          </a:p>
        </p:txBody>
      </p:sp>
      <p:sp>
        <p:nvSpPr>
          <p:cNvPr id="6" name="任意多边形 2"/>
          <p:cNvSpPr/>
          <p:nvPr userDrawn="1"/>
        </p:nvSpPr>
        <p:spPr>
          <a:xfrm>
            <a:off x="4279469" y="744498"/>
            <a:ext cx="6261531" cy="263078"/>
          </a:xfrm>
          <a:custGeom>
            <a:avLst/>
            <a:gdLst>
              <a:gd name="connsiteX0" fmla="*/ 3619500 w 3619500"/>
              <a:gd name="connsiteY0" fmla="*/ 47163 h 263078"/>
              <a:gd name="connsiteX1" fmla="*/ 2997200 w 3619500"/>
              <a:gd name="connsiteY1" fmla="*/ 15413 h 263078"/>
              <a:gd name="connsiteX2" fmla="*/ 2108200 w 3619500"/>
              <a:gd name="connsiteY2" fmla="*/ 263063 h 263078"/>
              <a:gd name="connsiteX3" fmla="*/ 920750 w 3619500"/>
              <a:gd name="connsiteY3" fmla="*/ 2713 h 263078"/>
              <a:gd name="connsiteX4" fmla="*/ 0 w 3619500"/>
              <a:gd name="connsiteY4" fmla="*/ 180513 h 263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500" h="263078">
                <a:moveTo>
                  <a:pt x="3619500" y="47163"/>
                </a:moveTo>
                <a:cubicBezTo>
                  <a:pt x="3434291" y="13296"/>
                  <a:pt x="3249083" y="-20570"/>
                  <a:pt x="2997200" y="15413"/>
                </a:cubicBezTo>
                <a:cubicBezTo>
                  <a:pt x="2745317" y="51396"/>
                  <a:pt x="2454275" y="265180"/>
                  <a:pt x="2108200" y="263063"/>
                </a:cubicBezTo>
                <a:cubicBezTo>
                  <a:pt x="1762125" y="260946"/>
                  <a:pt x="1272117" y="16471"/>
                  <a:pt x="920750" y="2713"/>
                </a:cubicBezTo>
                <a:cubicBezTo>
                  <a:pt x="569383" y="-11045"/>
                  <a:pt x="284691" y="84734"/>
                  <a:pt x="0" y="180513"/>
                </a:cubicBezTo>
              </a:path>
            </a:pathLst>
          </a:custGeom>
          <a:noFill/>
          <a:ln w="22225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74000">
                  <a:schemeClr val="accent2">
                    <a:alpha val="49000"/>
                  </a:schemeClr>
                </a:gs>
                <a:gs pos="83000">
                  <a:schemeClr val="accent1">
                    <a:alpha val="2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3"/>
          <p:cNvSpPr/>
          <p:nvPr userDrawn="1"/>
        </p:nvSpPr>
        <p:spPr>
          <a:xfrm>
            <a:off x="3379511" y="828162"/>
            <a:ext cx="6894275" cy="167743"/>
          </a:xfrm>
          <a:custGeom>
            <a:avLst/>
            <a:gdLst>
              <a:gd name="connsiteX0" fmla="*/ 0 w 3985260"/>
              <a:gd name="connsiteY0" fmla="*/ 114312 h 167743"/>
              <a:gd name="connsiteX1" fmla="*/ 685800 w 3985260"/>
              <a:gd name="connsiteY1" fmla="*/ 12 h 167743"/>
              <a:gd name="connsiteX2" fmla="*/ 1409700 w 3985260"/>
              <a:gd name="connsiteY2" fmla="*/ 106692 h 167743"/>
              <a:gd name="connsiteX3" fmla="*/ 2263140 w 3985260"/>
              <a:gd name="connsiteY3" fmla="*/ 53352 h 167743"/>
              <a:gd name="connsiteX4" fmla="*/ 3009900 w 3985260"/>
              <a:gd name="connsiteY4" fmla="*/ 167652 h 167743"/>
              <a:gd name="connsiteX5" fmla="*/ 3985260 w 3985260"/>
              <a:gd name="connsiteY5" fmla="*/ 68592 h 167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5260" h="167743">
                <a:moveTo>
                  <a:pt x="0" y="114312"/>
                </a:moveTo>
                <a:cubicBezTo>
                  <a:pt x="225425" y="57797"/>
                  <a:pt x="450850" y="1282"/>
                  <a:pt x="685800" y="12"/>
                </a:cubicBezTo>
                <a:cubicBezTo>
                  <a:pt x="920750" y="-1258"/>
                  <a:pt x="1146810" y="97802"/>
                  <a:pt x="1409700" y="106692"/>
                </a:cubicBezTo>
                <a:cubicBezTo>
                  <a:pt x="1672590" y="115582"/>
                  <a:pt x="1996440" y="43192"/>
                  <a:pt x="2263140" y="53352"/>
                </a:cubicBezTo>
                <a:cubicBezTo>
                  <a:pt x="2529840" y="63512"/>
                  <a:pt x="2722880" y="165112"/>
                  <a:pt x="3009900" y="167652"/>
                </a:cubicBezTo>
                <a:cubicBezTo>
                  <a:pt x="3296920" y="170192"/>
                  <a:pt x="3641090" y="119392"/>
                  <a:pt x="3985260" y="68592"/>
                </a:cubicBezTo>
              </a:path>
            </a:pathLst>
          </a:custGeom>
          <a:noFill/>
          <a:ln w="22225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74000">
                  <a:schemeClr val="accent1">
                    <a:alpha val="88000"/>
                  </a:schemeClr>
                </a:gs>
                <a:gs pos="83000">
                  <a:schemeClr val="accent1">
                    <a:alpha val="2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4"/>
          <p:cNvSpPr/>
          <p:nvPr userDrawn="1"/>
        </p:nvSpPr>
        <p:spPr>
          <a:xfrm>
            <a:off x="1222852" y="675774"/>
            <a:ext cx="5690304" cy="342900"/>
          </a:xfrm>
          <a:custGeom>
            <a:avLst/>
            <a:gdLst>
              <a:gd name="connsiteX0" fmla="*/ 0 w 3289300"/>
              <a:gd name="connsiteY0" fmla="*/ 0 h 273050"/>
              <a:gd name="connsiteX1" fmla="*/ 349250 w 3289300"/>
              <a:gd name="connsiteY1" fmla="*/ 234950 h 273050"/>
              <a:gd name="connsiteX2" fmla="*/ 901700 w 3289300"/>
              <a:gd name="connsiteY2" fmla="*/ 88900 h 273050"/>
              <a:gd name="connsiteX3" fmla="*/ 1536700 w 3289300"/>
              <a:gd name="connsiteY3" fmla="*/ 222250 h 273050"/>
              <a:gd name="connsiteX4" fmla="*/ 2336800 w 3289300"/>
              <a:gd name="connsiteY4" fmla="*/ 120650 h 273050"/>
              <a:gd name="connsiteX5" fmla="*/ 3289300 w 3289300"/>
              <a:gd name="connsiteY5" fmla="*/ 273050 h 27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9300" h="273050">
                <a:moveTo>
                  <a:pt x="0" y="0"/>
                </a:moveTo>
                <a:cubicBezTo>
                  <a:pt x="99483" y="110066"/>
                  <a:pt x="198967" y="220133"/>
                  <a:pt x="349250" y="234950"/>
                </a:cubicBezTo>
                <a:cubicBezTo>
                  <a:pt x="499533" y="249767"/>
                  <a:pt x="703792" y="91017"/>
                  <a:pt x="901700" y="88900"/>
                </a:cubicBezTo>
                <a:cubicBezTo>
                  <a:pt x="1099608" y="86783"/>
                  <a:pt x="1297517" y="216958"/>
                  <a:pt x="1536700" y="222250"/>
                </a:cubicBezTo>
                <a:cubicBezTo>
                  <a:pt x="1775883" y="227542"/>
                  <a:pt x="2044700" y="112183"/>
                  <a:pt x="2336800" y="120650"/>
                </a:cubicBezTo>
                <a:cubicBezTo>
                  <a:pt x="2628900" y="129117"/>
                  <a:pt x="2959100" y="201083"/>
                  <a:pt x="3289300" y="273050"/>
                </a:cubicBezTo>
              </a:path>
            </a:pathLst>
          </a:custGeom>
          <a:noFill/>
          <a:ln w="22225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74000">
                  <a:schemeClr val="accent2">
                    <a:alpha val="59000"/>
                  </a:schemeClr>
                </a:gs>
                <a:gs pos="83000">
                  <a:schemeClr val="accent1">
                    <a:alpha val="2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solidFill>
          <a:srgbClr val="0D0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3"/>
          <p:cNvCxnSpPr>
            <a:cxnSpLocks noChangeShapeType="1"/>
          </p:cNvCxnSpPr>
          <p:nvPr/>
        </p:nvCxnSpPr>
        <p:spPr bwMode="auto">
          <a:xfrm flipV="1">
            <a:off x="358775" y="885825"/>
            <a:ext cx="11472863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333375" y="322263"/>
            <a:ext cx="9541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主会场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文本框 22"/>
          <p:cNvSpPr txBox="1">
            <a:spLocks noChangeArrowheads="1"/>
          </p:cNvSpPr>
          <p:nvPr/>
        </p:nvSpPr>
        <p:spPr bwMode="auto">
          <a:xfrm>
            <a:off x="333375" y="322263"/>
            <a:ext cx="20152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会场设计 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–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入场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7d195523061f1c0" descr="e7d195523061f1c0d3ba7f298e59d031c9c3f97027ed136f882110EF8F17BAD1F2C348D17C7856EF46CB4678CC9E44EE1ABA681E3133328A7B4D22AAF822B2429426B2355AA8CC44631ADF5DCF3CCC2EEDC87A28F1767F37F372D8C081E51F4BAB98CF3B15F81F06B088E3E96A2B5A79D51C4ED070EDDE9C7E56AFD1A8171F79A0B58C041D94AC51" hidden="1"/>
          <p:cNvSpPr txBox="1"/>
          <p:nvPr/>
        </p:nvSpPr>
        <p:spPr>
          <a:xfrm>
            <a:off x="-355600" y="1803400"/>
            <a:ext cx="291618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e7d195523061f1c0d3ba7f298e59d031c9c3f97027ed136f882110EF8F17BAD1F2C348D17C7856EF46CB4678CC9E44EE1ABA681E3133328A7B4D22AAF822B2429426B2355AA8CC44631ADF5DCF3CCC2EEDC87A28F1767F37F372D8C081E51F4BAB98CF3B15F81F06B088E3E96A2B5A79D51C4ED070EDDE9C7E56AFD1A8171F79A0B58C041D94AC51</a:t>
            </a:r>
            <a:endParaRPr lang="zh-CN" altLang="en-US" sz="1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333375" y="322263"/>
            <a:ext cx="27847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会场设计 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–</a:t>
            </a: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序厅互动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区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7d195523061f1c0" descr="e7d195523061f1c0d3ba7f298e59d031c9c3f97027ed136f882110EF8F17BAD1F2C348D17C7856EF46CB4678CC9E44EE1ABA681E3133328A7B4D22AAF822B2429426B2355AA8CC44631ADF5DCF3CCC2EEDC87A28F1767F37F372D8C081E51F4BAB98CF3B15F81F06B088E3E96A2B5A79D51C4ED070EDDE9C7E56AFD1A8171F79A0B58C041D94AC51" hidden="1"/>
          <p:cNvSpPr txBox="1"/>
          <p:nvPr/>
        </p:nvSpPr>
        <p:spPr>
          <a:xfrm>
            <a:off x="-355600" y="1803400"/>
            <a:ext cx="291618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e7d195523061f1c0d3ba7f298e59d031c9c3f97027ed136f882110EF8F17BAD1F2C348D17C7856EF46CB4678CC9E44EE1ABA681E3133328A7B4D22AAF822B2429426B2355AA8CC44631ADF5DCF3CCC2EEDC87A28F1767F37F372D8C081E51F4BAB98CF3B15F81F06B088E3E96A2B5A79D51C4ED070EDDE9C7E56AFD1A8171F79A0B58C041D94AC51</a:t>
            </a:r>
            <a:endParaRPr lang="zh-CN" altLang="en-US" sz="1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333375" y="322263"/>
            <a:ext cx="21948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会场设计 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–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主会场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7d195523061f1c0" descr="e7d195523061f1c0d3ba7f298e59d031c9c3f97027ed136f882110EF8F17BAD1F2C348D17C7856EF46CB4678CC9E44EE1ABA681E3133328A7B4D22AAF822B2429426B2355AA8CC44631ADF5DCF3CCC2EEDC87A28F1767F37F372D8C081E51F4BAB98CF3B15F81F06B088E3E96A2B5A79D51C4ED070EDDE9C7E56AFD1A8171F79A0B58C041D94AC51" hidden="1"/>
          <p:cNvSpPr txBox="1"/>
          <p:nvPr/>
        </p:nvSpPr>
        <p:spPr>
          <a:xfrm>
            <a:off x="-355600" y="1803400"/>
            <a:ext cx="291618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e7d195523061f1c0d3ba7f298e59d031c9c3f97027ed136f882110EF8F17BAD1F2C348D17C7856EF46CB4678CC9E44EE1ABA681E3133328A7B4D22AAF822B2429426B2355AA8CC44631ADF5DCF3CCC2EEDC87A28F1767F37F372D8C081E51F4BAB98CF3B15F81F06B088E3E96A2B5A79D51C4ED070EDDE9C7E56AFD1A8171F79A0B58C041D94AC51</a:t>
            </a:r>
            <a:endParaRPr lang="zh-CN" altLang="en-US" sz="1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33375" y="322263"/>
            <a:ext cx="21948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会场设计 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–</a:t>
            </a: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主会场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7d195523061f1c0" descr="e7d195523061f1c0d3ba7f298e59d031c9c3f97027ed136f882110EF8F17BAD1F2C348D17C7856EF46CB4678CC9E44EE1ABA681E3133328A7B4D22AAF822B2429426B2355AA8CC44631ADF5DCF3CCC2EEDC87A28F1767F37F372D8C081E51F4BAB98CF3B15F81F06B088E3E96A2B5A79D51C4ED070EDDE9C7E56AFD1A8171F79A0B58C041D94AC51" hidden="1"/>
          <p:cNvSpPr txBox="1"/>
          <p:nvPr/>
        </p:nvSpPr>
        <p:spPr>
          <a:xfrm>
            <a:off x="-355600" y="1803400"/>
            <a:ext cx="291618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e7d195523061f1c0d3ba7f298e59d031c9c3f97027ed136f882110EF8F17BAD1F2C348D17C7856EF46CB4678CC9E44EE1ABA681E3133328A7B4D22AAF822B2429426B2355AA8CC44631ADF5DCF3CCC2EEDC87A28F1767F37F372D8C081E51F4BAB98CF3B15F81F06B088E3E96A2B5A79D51C4ED070EDDE9C7E56AFD1A8171F79A0B58C041D94AC51</a:t>
            </a:r>
            <a:endParaRPr lang="zh-CN" altLang="en-US" sz="1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33375" y="322263"/>
            <a:ext cx="21948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会场设计 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–</a:t>
            </a: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主会场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7d195523061f1c0" descr="e7d195523061f1c0d3ba7f298e59d031c9c3f97027ed136f882110EF8F17BAD1F2C348D17C7856EF46CB4678CC9E44EE1ABA681E3133328A7B4D22AAF822B2429426B2355AA8CC44631ADF5DCF3CCC2EEDC87A28F1767F37F372D8C081E51F4BAB98CF3B15F81F06B088E3E96A2B5A79D51C4ED070EDDE9C7E56AFD1A8171F79A0B58C041D94AC51" hidden="1"/>
          <p:cNvSpPr txBox="1"/>
          <p:nvPr/>
        </p:nvSpPr>
        <p:spPr>
          <a:xfrm>
            <a:off x="-355600" y="1803400"/>
            <a:ext cx="291618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e7d195523061f1c0d3ba7f298e59d031c9c3f97027ed136f882110EF8F17BAD1F2C348D17C7856EF46CB4678CC9E44EE1ABA681E3133328A7B4D22AAF822B2429426B2355AA8CC44631ADF5DCF3CCC2EEDC87A28F1767F37F372D8C081E51F4BAB98CF3B15F81F06B088E3E96A2B5A79D51C4ED070EDDE9C7E56AFD1A8171F79A0B58C041D94AC51</a:t>
            </a:r>
            <a:endParaRPr lang="zh-CN" altLang="en-US" sz="100"/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333375" y="322263"/>
            <a:ext cx="21948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会场设计 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–</a:t>
            </a: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主会场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7d195523061f1c0" descr="e7d195523061f1c0d3ba7f298e59d031c9c3f97027ed136f882110EF8F17BAD1F2C348D17C7856EF46CB4678CC9E44EE1ABA681E3133328A7B4D22AAF822B2429426B2355AA8CC44631ADF5DCF3CCC2EEDC87A28F1767F37F372D8C081E51F4BAB98CF3B15F81F06B088E3E96A2B5A79D51C4ED070EDDE9C7E56AFD1A8171F79A0B58C041D94AC51" hidden="1"/>
          <p:cNvSpPr txBox="1"/>
          <p:nvPr/>
        </p:nvSpPr>
        <p:spPr>
          <a:xfrm>
            <a:off x="-355600" y="1803400"/>
            <a:ext cx="291618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e7d195523061f1c0d3ba7f298e59d031c9c3f97027ed136f882110EF8F17BAD1F2C348D17C7856EF46CB4678CC9E44EE1ABA681E3133328A7B4D22AAF822B2429426B2355AA8CC44631ADF5DCF3CCC2EEDC87A28F1767F37F372D8C081E51F4BAB98CF3B15F81F06B088E3E96A2B5A79D51C4ED070EDDE9C7E56AFD1A8171F79A0B58C041D94AC51</a:t>
            </a:r>
            <a:endParaRPr lang="zh-CN" altLang="en-US" sz="1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333375" y="322263"/>
            <a:ext cx="21948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会场设计 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–</a:t>
            </a: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主会场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7d195523061f1c0" descr="e7d195523061f1c0d3ba7f298e59d031c9c3f97027ed136f882110EF8F17BAD1F2C348D17C7856EF46CB4678CC9E44EE1ABA681E3133328A7B4D22AAF822B2429426B2355AA8CC44631ADF5DCF3CCC2EEDC87A28F1767F37F372D8C081E51F4BAB98CF3B15F81F06B088E3E96A2B5A79D51C4ED070EDDE9C7E56AFD1A8171F79A0B58C041D94AC51" hidden="1"/>
          <p:cNvSpPr txBox="1"/>
          <p:nvPr/>
        </p:nvSpPr>
        <p:spPr>
          <a:xfrm>
            <a:off x="-355600" y="1803400"/>
            <a:ext cx="291618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e7d195523061f1c0d3ba7f298e59d031c9c3f97027ed136f882110EF8F17BAD1F2C348D17C7856EF46CB4678CC9E44EE1ABA681E3133328A7B4D22AAF822B2429426B2355AA8CC44631ADF5DCF3CCC2EEDC87A28F1767F37F372D8C081E51F4BAB98CF3B15F81F06B088E3E96A2B5A79D51C4ED070EDDE9C7E56AFD1A8171F79A0B58C041D94AC51</a:t>
            </a:r>
            <a:endParaRPr lang="zh-CN" altLang="en-US" sz="1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333375" y="322263"/>
            <a:ext cx="21948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会场设计 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–</a:t>
            </a: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主会场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7d195523061f1c0" descr="e7d195523061f1c0d3ba7f298e59d031c9c3f97027ed136f882110EF8F17BAD1F2C348D17C7856EF46CB4678CC9E44EE1ABA681E3133328A7B4D22AAF822B2429426B2355AA8CC44631ADF5DCF3CCC2EEDC87A28F1767F37F372D8C081E51F4BAB98CF3B15F81F06B088E3E96A2B5A79D51C4ED070EDDE9C7E56AFD1A8171F79A0B58C041D94AC51" hidden="1"/>
          <p:cNvSpPr txBox="1"/>
          <p:nvPr/>
        </p:nvSpPr>
        <p:spPr>
          <a:xfrm>
            <a:off x="-355600" y="1803400"/>
            <a:ext cx="291618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e7d195523061f1c0d3ba7f298e59d031c9c3f97027ed136f882110EF8F17BAD1F2C348D17C7856EF46CB4678CC9E44EE1ABA681E3133328A7B4D22AAF822B2429426B2355AA8CC44631ADF5DCF3CCC2EEDC87A28F1767F37F372D8C081E51F4BAB98CF3B15F81F06B088E3E96A2B5A79D51C4ED070EDDE9C7E56AFD1A8171F79A0B58C041D94AC51</a:t>
            </a:r>
            <a:endParaRPr lang="zh-CN" altLang="en-US" sz="1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333375" y="322263"/>
            <a:ext cx="21948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会场设计 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–</a:t>
            </a: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主会场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7d195523061f1c0" descr="e7d195523061f1c0d3ba7f298e59d031c9c3f97027ed136f882110EF8F17BAD1F2C348D17C7856EF46CB4678CC9E44EE1ABA681E3133328A7B4D22AAF822B2429426B2355AA8CC44631ADF5DCF3CCC2EEDC87A28F1767F37F372D8C081E51F4BAB98CF3B15F81F06B088E3E96A2B5A79D51C4ED070EDDE9C7E56AFD1A8171F79A0B58C041D94AC51" hidden="1"/>
          <p:cNvSpPr txBox="1"/>
          <p:nvPr/>
        </p:nvSpPr>
        <p:spPr>
          <a:xfrm>
            <a:off x="-355600" y="1803400"/>
            <a:ext cx="291618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e7d195523061f1c0d3ba7f298e59d031c9c3f97027ed136f882110EF8F17BAD1F2C348D17C7856EF46CB4678CC9E44EE1ABA681E3133328A7B4D22AAF822B2429426B2355AA8CC44631ADF5DCF3CCC2EEDC87A28F1767F37F372D8C081E51F4BAB98CF3B15F81F06B088E3E96A2B5A79D51C4ED070EDDE9C7E56AFD1A8171F79A0B58C041D94AC51</a:t>
            </a:r>
            <a:endParaRPr lang="zh-CN" altLang="en-US" sz="1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333375" y="322263"/>
            <a:ext cx="20152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会场设计 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–</a:t>
            </a: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入场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7d195523061f1c0" descr="e7d195523061f1c0d3ba7f298e59d031c9c3f97027ed136f882110EF8F17BAD1F2C348D17C7856EF46CB4678CC9E44EE1ABA681E3133328A7B4D22AAF822B2429426B2355AA8CC44631ADF5DCF3CCC2EEDC87A28F1767F37F372D8C081E51F4BAB98CF3B15F81F06B088E3E96A2B5A79D51C4ED070EDDE9C7E56AFD1A8171F79A0B58C041D94AC51" hidden="1"/>
          <p:cNvSpPr txBox="1"/>
          <p:nvPr/>
        </p:nvSpPr>
        <p:spPr>
          <a:xfrm>
            <a:off x="-355600" y="1803400"/>
            <a:ext cx="291618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e7d195523061f1c0d3ba7f298e59d031c9c3f97027ed136f882110EF8F17BAD1F2C348D17C7856EF46CB4678CC9E44EE1ABA681E3133328A7B4D22AAF822B2429426B2355AA8CC44631ADF5DCF3CCC2EEDC87A28F1767F37F372D8C081E51F4BAB98CF3B15F81F06B088E3E96A2B5A79D51C4ED070EDDE9C7E56AFD1A8171F79A0B58C041D94AC51</a:t>
            </a:r>
            <a:endParaRPr lang="zh-CN" altLang="en-US" sz="1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333375" y="322263"/>
            <a:ext cx="20152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会场设计 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–</a:t>
            </a: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入场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7d195523061f1c0" descr="e7d195523061f1c0d3ba7f298e59d031c9c3f97027ed136f882110EF8F17BAD1F2C348D17C7856EF46CB4678CC9E44EE1ABA681E3133328A7B4D22AAF822B2429426B2355AA8CC44631ADF5DCF3CCC2EEDC87A28F1767F37F372D8C081E51F4BAB98CF3B15F81F06B088E3E96A2B5A79D51C4ED070EDDE9C7E56AFD1A8171F79A0B58C041D94AC51" hidden="1"/>
          <p:cNvSpPr txBox="1"/>
          <p:nvPr/>
        </p:nvSpPr>
        <p:spPr>
          <a:xfrm>
            <a:off x="-355600" y="1803400"/>
            <a:ext cx="291618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e7d195523061f1c0d3ba7f298e59d031c9c3f97027ed136f882110EF8F17BAD1F2C348D17C7856EF46CB4678CC9E44EE1ABA681E3133328A7B4D22AAF822B2429426B2355AA8CC44631ADF5DCF3CCC2EEDC87A28F1767F37F372D8C081E51F4BAB98CF3B15F81F06B088E3E96A2B5A79D51C4ED070EDDE9C7E56AFD1A8171F79A0B58C041D94AC51</a:t>
            </a:r>
            <a:endParaRPr lang="zh-CN" altLang="en-US" sz="1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333375" y="322263"/>
            <a:ext cx="27847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会场设计 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–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序厅互动区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7d195523061f1c0" descr="e7d195523061f1c0d3ba7f298e59d031c9c3f97027ed136f882110EF8F17BAD1F2C348D17C7856EF46CB4678CC9E44EE1ABA681E3133328A7B4D22AAF822B2429426B2355AA8CC44631ADF5DCF3CCC2EEDC87A28F1767F37F372D8C081E51F4BAB98CF3B15F81F06B088E3E96A2B5A79D51C4ED070EDDE9C7E56AFD1A8171F79A0B58C041D94AC51" hidden="1"/>
          <p:cNvSpPr txBox="1"/>
          <p:nvPr/>
        </p:nvSpPr>
        <p:spPr>
          <a:xfrm>
            <a:off x="-355600" y="1803400"/>
            <a:ext cx="291618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e7d195523061f1c0d3ba7f298e59d031c9c3f97027ed136f882110EF8F17BAD1F2C348D17C7856EF46CB4678CC9E44EE1ABA681E3133328A7B4D22AAF822B2429426B2355AA8CC44631ADF5DCF3CCC2EEDC87A28F1767F37F372D8C081E51F4BAB98CF3B15F81F06B088E3E96A2B5A79D51C4ED070EDDE9C7E56AFD1A8171F79A0B58C041D94AC51</a:t>
            </a:r>
            <a:endParaRPr lang="zh-CN" altLang="en-US" sz="1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333375" y="322263"/>
            <a:ext cx="27847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会场设计 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–</a:t>
            </a: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序厅互动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区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7d195523061f1c0" descr="e7d195523061f1c0d3ba7f298e59d031c9c3f97027ed136f882110EF8F17BAD1F2C348D17C7856EF46CB4678CC9E44EE1ABA681E3133328A7B4D22AAF822B2429426B2355AA8CC44631ADF5DCF3CCC2EEDC87A28F1767F37F372D8C081E51F4BAB98CF3B15F81F06B088E3E96A2B5A79D51C4ED070EDDE9C7E56AFD1A8171F79A0B58C041D94AC51" hidden="1"/>
          <p:cNvSpPr txBox="1"/>
          <p:nvPr/>
        </p:nvSpPr>
        <p:spPr>
          <a:xfrm>
            <a:off x="-355600" y="1803400"/>
            <a:ext cx="291618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e7d195523061f1c0d3ba7f298e59d031c9c3f97027ed136f882110EF8F17BAD1F2C348D17C7856EF46CB4678CC9E44EE1ABA681E3133328A7B4D22AAF822B2429426B2355AA8CC44631ADF5DCF3CCC2EEDC87A28F1767F37F372D8C081E51F4BAB98CF3B15F81F06B088E3E96A2B5A79D51C4ED070EDDE9C7E56AFD1A8171F79A0B58C041D94AC51</a:t>
            </a:r>
            <a:endParaRPr lang="zh-CN" altLang="en-US" sz="1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333375" y="322263"/>
            <a:ext cx="27847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会场设计 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–</a:t>
            </a: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序厅互动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区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7d195523061f1c0" descr="e7d195523061f1c0d3ba7f298e59d031c9c3f97027ed136f882110EF8F17BAD1F2C348D17C7856EF46CB4678CC9E44EE1ABA681E3133328A7B4D22AAF822B2429426B2355AA8CC44631ADF5DCF3CCC2EEDC87A28F1767F37F372D8C081E51F4BAB98CF3B15F81F06B088E3E96A2B5A79D51C4ED070EDDE9C7E56AFD1A8171F79A0B58C041D94AC51" hidden="1"/>
          <p:cNvSpPr txBox="1"/>
          <p:nvPr/>
        </p:nvSpPr>
        <p:spPr>
          <a:xfrm>
            <a:off x="-355600" y="1803400"/>
            <a:ext cx="291618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e7d195523061f1c0d3ba7f298e59d031c9c3f97027ed136f882110EF8F17BAD1F2C348D17C7856EF46CB4678CC9E44EE1ABA681E3133328A7B4D22AAF822B2429426B2355AA8CC44631ADF5DCF3CCC2EEDC87A28F1767F37F372D8C081E51F4BAB98CF3B15F81F06B088E3E96A2B5A79D51C4ED070EDDE9C7E56AFD1A8171F79A0B58C041D94AC51</a:t>
            </a:r>
            <a:endParaRPr lang="zh-CN" altLang="en-US" sz="1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89" cy="6858000"/>
          </a:xfrm>
          <a:prstGeom prst="rect">
            <a:avLst/>
          </a:prstGeom>
        </p:spPr>
      </p:pic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333375" y="322263"/>
            <a:ext cx="27847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会场设计 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–</a:t>
            </a: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序厅互动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区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7d195523061f1c0" descr="e7d195523061f1c0d3ba7f298e59d031c9c3f97027ed136f882110EF8F17BAD1F2C348D17C7856EF46CB4678CC9E44EE1ABA681E3133328A7B4D22AAF822B2429426B2355AA8CC44631ADF5DCF3CCC2EEDC87A28F1767F37F372D8C081E51F4BAB98CF3B15F81F06B088E3E96A2B5A79D51C4ED070EDDE9C7E56AFD1A8171F79A0B58C041D94AC51" hidden="1"/>
          <p:cNvSpPr txBox="1"/>
          <p:nvPr/>
        </p:nvSpPr>
        <p:spPr>
          <a:xfrm>
            <a:off x="-355600" y="1803400"/>
            <a:ext cx="291618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e7d195523061f1c0d3ba7f298e59d031c9c3f97027ed136f882110EF8F17BAD1F2C348D17C7856EF46CB4678CC9E44EE1ABA681E3133328A7B4D22AAF822B2429426B2355AA8CC44631ADF5DCF3CCC2EEDC87A28F1767F37F372D8C081E51F4BAB98CF3B15F81F06B088E3E96A2B5A79D51C4ED070EDDE9C7E56AFD1A8171F79A0B58C041D94AC51</a:t>
            </a:r>
            <a:endParaRPr lang="zh-CN" altLang="en-US" sz="1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333375" y="322263"/>
            <a:ext cx="27847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会场设计 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–</a:t>
            </a: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序厅互动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区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7d195523061f1c0" descr="e7d195523061f1c0d3ba7f298e59d031c9c3f97027ed136f882110EF8F17BAD1F2C348D17C7856EF46CB4678CC9E44EE1ABA681E3133328A7B4D22AAF822B2429426B2355AA8CC44631ADF5DCF3CCC2EEDC87A28F1767F37F372D8C081E51F4BAB98CF3B15F81F06B088E3E96A2B5A79D51C4ED070EDDE9C7E56AFD1A8171F79A0B58C041D94AC51" hidden="1"/>
          <p:cNvSpPr txBox="1"/>
          <p:nvPr/>
        </p:nvSpPr>
        <p:spPr>
          <a:xfrm>
            <a:off x="-355600" y="1803400"/>
            <a:ext cx="291618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e7d195523061f1c0d3ba7f298e59d031c9c3f97027ed136f882110EF8F17BAD1F2C348D17C7856EF46CB4678CC9E44EE1ABA681E3133328A7B4D22AAF822B2429426B2355AA8CC44631ADF5DCF3CCC2EEDC87A28F1767F37F372D8C081E51F4BAB98CF3B15F81F06B088E3E96A2B5A79D51C4ED070EDDE9C7E56AFD1A8171F79A0B58C041D94AC51</a:t>
            </a:r>
            <a:endParaRPr lang="zh-CN" altLang="en-US" sz="1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333375" y="322263"/>
            <a:ext cx="27847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会场设计 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–</a:t>
            </a: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序厅互动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区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COMMONDATA" val="eyJoZGlkIjoiYWFjYWU1NDE0OGFkMGUwOGQ1N2NiZTZmZTQwZmEyMWIifQ=="/>
</p:tagLst>
</file>

<file path=ppt/theme/theme1.xml><?xml version="1.0" encoding="utf-8"?>
<a:theme xmlns:a="http://schemas.openxmlformats.org/drawingml/2006/main" name="Office 主题​​">
  <a:themeElements>
    <a:clrScheme name="59、64">
      <a:dk1>
        <a:srgbClr val="FFFFFF"/>
      </a:dk1>
      <a:lt1>
        <a:sysClr val="window" lastClr="FFFFFF"/>
      </a:lt1>
      <a:dk2>
        <a:srgbClr val="44546A"/>
      </a:dk2>
      <a:lt2>
        <a:srgbClr val="E7E6E6"/>
      </a:lt2>
      <a:accent1>
        <a:srgbClr val="0394FC"/>
      </a:accent1>
      <a:accent2>
        <a:srgbClr val="9966FF"/>
      </a:accent2>
      <a:accent3>
        <a:srgbClr val="FFFFFF"/>
      </a:accent3>
      <a:accent4>
        <a:srgbClr val="FFFFFF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9、64">
      <a:majorFont>
        <a:latin typeface="Hans Kendrick V4"/>
        <a:ea typeface="Hans Kendrick V4"/>
        <a:cs typeface=""/>
      </a:majorFont>
      <a:minorFont>
        <a:latin typeface="Hans Kendrick V4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4522</Words>
  <Application>WPS 演示</Application>
  <PresentationFormat>宽屏</PresentationFormat>
  <Paragraphs>68</Paragraphs>
  <Slides>17</Slides>
  <Notes>22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7" baseType="lpstr">
      <vt:lpstr>Arial</vt:lpstr>
      <vt:lpstr>宋体</vt:lpstr>
      <vt:lpstr>Wingdings</vt:lpstr>
      <vt:lpstr>TimeBurner Bold</vt:lpstr>
      <vt:lpstr>Wide Latin</vt:lpstr>
      <vt:lpstr>Hannotate SC</vt:lpstr>
      <vt:lpstr>Hans Kendrick V4</vt:lpstr>
      <vt:lpstr>华文细黑</vt:lpstr>
      <vt:lpstr>微软雅黑</vt:lpstr>
      <vt:lpstr>Helvetica Neue</vt:lpstr>
      <vt:lpstr>Qanelas Soft DEMO UltraLight</vt:lpstr>
      <vt:lpstr>方正兰亭中粗黑_GBK</vt:lpstr>
      <vt:lpstr>黑体</vt:lpstr>
      <vt:lpstr>Arial</vt:lpstr>
      <vt:lpstr>RomanS</vt:lpstr>
      <vt:lpstr>Arial Unicode MS</vt:lpstr>
      <vt:lpstr>等线</vt:lpstr>
      <vt:lpstr>微软雅黑 Light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©PPTSTORE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©PPTSTORE</dc:creator>
  <dc:description>©PPTSTORE 版权所有</dc:description>
  <cp:lastModifiedBy>朝闻道 夕死 亦足</cp:lastModifiedBy>
  <cp:revision>309</cp:revision>
  <dcterms:created xsi:type="dcterms:W3CDTF">2020-05-24T06:10:00Z</dcterms:created>
  <dcterms:modified xsi:type="dcterms:W3CDTF">2022-09-28T07:26:50Z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47FD9957E65D403CBE7007D436FF4800</vt:lpwstr>
  </property>
  <property fmtid="{D5CDD505-2E9C-101B-9397-08002B2CF9AE}" pid="3" name="KSOProductBuildVer">
    <vt:lpwstr>2052-11.1.0.12358</vt:lpwstr>
  </property>
</Properties>
</file>