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410" r:id="rId3"/>
    <p:sldId id="411" r:id="rId4"/>
    <p:sldId id="412" r:id="rId6"/>
    <p:sldId id="413" r:id="rId7"/>
    <p:sldId id="414" r:id="rId8"/>
    <p:sldId id="415" r:id="rId9"/>
    <p:sldId id="416" r:id="rId1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欢迎背板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礼品区、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人工智能展示区、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feed</a:t>
            </a:r>
            <a:r>
              <a:rPr lang="zh-CN" altLang="en-US" dirty="0"/>
              <a:t>流互动体验区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案例展示区、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53454" y="567971"/>
            <a:ext cx="427980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 defTabSz="1828800" fontAlgn="base" hangingPunct="1">
              <a:spcBef>
                <a:spcPct val="0"/>
              </a:spcBef>
              <a:spcAft>
                <a:spcPct val="0"/>
              </a:spcAft>
              <a:defRPr kumimoji="1" sz="7200" kern="1200">
                <a:solidFill>
                  <a:srgbClr val="16928C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</a:lstStyle>
          <a:p>
            <a:r>
              <a:rPr kumimoji="0" lang="en-US" altLang="zh-CN" sz="1600" spc="2000" dirty="0">
                <a:solidFill>
                  <a:srgbClr val="FFFFFF"/>
                </a:solidFill>
                <a:latin typeface="方正兰亭中粗黑_GBK" panose="02000000000000000000" charset="-122"/>
                <a:ea typeface="方正兰亭中粗黑_GBK" panose="02000000000000000000" charset="-122"/>
                <a:cs typeface="方正兰亭中粗黑_GBK" panose="02000000000000000000" charset="-122"/>
                <a:sym typeface="方正超粗黑简体" panose="02000000000000000000" charset="-122"/>
              </a:rPr>
              <a:t>foyer</a:t>
            </a:r>
            <a:r>
              <a:rPr kumimoji="0" lang="zh-CN" altLang="en-US" sz="1600" spc="2000" dirty="0">
                <a:solidFill>
                  <a:srgbClr val="FFFFFF"/>
                </a:solidFill>
                <a:latin typeface="方正兰亭中粗黑_GBK" panose="02000000000000000000" charset="-122"/>
                <a:ea typeface="方正兰亭中粗黑_GBK" panose="02000000000000000000" charset="-122"/>
                <a:cs typeface="方正兰亭中粗黑_GBK" panose="02000000000000000000" charset="-122"/>
                <a:sym typeface="方正超粗黑简体" panose="02000000000000000000" charset="-122"/>
              </a:rPr>
              <a:t>效果图</a:t>
            </a:r>
            <a:r>
              <a:rPr kumimoji="0" lang="en-US" altLang="zh-CN" sz="1600" spc="2000" dirty="0">
                <a:solidFill>
                  <a:srgbClr val="FFFFFF"/>
                </a:solidFill>
                <a:latin typeface="方正兰亭中粗黑_GBK" panose="02000000000000000000" charset="-122"/>
                <a:ea typeface="方正兰亭中粗黑_GBK" panose="02000000000000000000" charset="-122"/>
                <a:cs typeface="方正兰亭中粗黑_GBK" panose="02000000000000000000" charset="-122"/>
                <a:sym typeface="方正超粗黑简体" panose="02000000000000000000" charset="-122"/>
              </a:rPr>
              <a:t>_</a:t>
            </a:r>
            <a:r>
              <a:rPr kumimoji="0" lang="zh-CN" altLang="en-US" sz="1600" spc="2000" dirty="0">
                <a:solidFill>
                  <a:srgbClr val="FFFFFF"/>
                </a:solidFill>
                <a:latin typeface="方正兰亭中粗黑_GBK" panose="02000000000000000000" charset="-122"/>
                <a:ea typeface="方正兰亭中粗黑_GBK" panose="02000000000000000000" charset="-122"/>
                <a:cs typeface="方正兰亭中粗黑_GBK" panose="02000000000000000000" charset="-122"/>
                <a:sym typeface="方正超粗黑简体" panose="02000000000000000000" charset="-122"/>
              </a:rPr>
              <a:t>签到区</a:t>
            </a:r>
            <a:endParaRPr kumimoji="0" lang="en-US" altLang="zh-CN" sz="1600" spc="2000" dirty="0">
              <a:solidFill>
                <a:srgbClr val="FFFFFF"/>
              </a:solidFill>
              <a:latin typeface="方正兰亭中粗黑_GBK" panose="02000000000000000000" charset="-122"/>
              <a:ea typeface="方正兰亭中粗黑_GBK" panose="02000000000000000000" charset="-122"/>
              <a:cs typeface="方正兰亭中粗黑_GBK" panose="02000000000000000000" charset="-122"/>
              <a:sym typeface="方正超粗黑简体" panose="020000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4505" y="860676"/>
            <a:ext cx="3300031" cy="32766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r>
              <a:rPr lang="zh-CN" altLang="en-US" spc="3000" dirty="0">
                <a:solidFill>
                  <a:srgbClr val="FFFFFF">
                    <a:alpha val="30000"/>
                  </a:srgbClr>
                </a:solidFill>
              </a:rPr>
              <a:t>序厅安排</a:t>
            </a:r>
            <a:endParaRPr lang="en-US" altLang="zh-CN" spc="3000" dirty="0">
              <a:solidFill>
                <a:srgbClr val="FFFFFF">
                  <a:alpha val="30000"/>
                </a:srgbClr>
              </a:solidFill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24505" y="860676"/>
            <a:ext cx="3300031" cy="32766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r>
              <a:rPr lang="zh-CN" altLang="en-US" spc="3000" dirty="0">
                <a:solidFill>
                  <a:srgbClr val="FFFFFF">
                    <a:alpha val="30000"/>
                  </a:srgbClr>
                </a:solidFill>
              </a:rPr>
              <a:t>序厅安排</a:t>
            </a:r>
            <a:endParaRPr lang="en-US" altLang="zh-CN" spc="3000" dirty="0">
              <a:solidFill>
                <a:srgbClr val="FFFFFF">
                  <a:alpha val="30000"/>
                </a:srgbClr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53454" y="567971"/>
            <a:ext cx="427980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 defTabSz="1828800" fontAlgn="base" hangingPunct="1">
              <a:spcBef>
                <a:spcPct val="0"/>
              </a:spcBef>
              <a:spcAft>
                <a:spcPct val="0"/>
              </a:spcAft>
              <a:defRPr kumimoji="1" sz="7200" kern="1200">
                <a:solidFill>
                  <a:srgbClr val="16928C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</a:lstStyle>
          <a:p>
            <a:r>
              <a:rPr kumimoji="0" lang="en-US" altLang="zh-CN" sz="1600" spc="2000" dirty="0">
                <a:solidFill>
                  <a:srgbClr val="FFFFFF"/>
                </a:solidFill>
                <a:latin typeface="方正兰亭中粗黑_GBK" panose="02000000000000000000" charset="-122"/>
                <a:ea typeface="方正兰亭中粗黑_GBK" panose="02000000000000000000" charset="-122"/>
                <a:cs typeface="方正兰亭中粗黑_GBK" panose="02000000000000000000" charset="-122"/>
                <a:sym typeface="方正超粗黑简体" panose="02000000000000000000" charset="-122"/>
              </a:rPr>
              <a:t>foyer</a:t>
            </a:r>
            <a:r>
              <a:rPr kumimoji="0" lang="zh-CN" altLang="en-US" sz="1600" spc="2000" dirty="0">
                <a:solidFill>
                  <a:srgbClr val="FFFFFF"/>
                </a:solidFill>
                <a:latin typeface="方正兰亭中粗黑_GBK" panose="02000000000000000000" charset="-122"/>
                <a:ea typeface="方正兰亭中粗黑_GBK" panose="02000000000000000000" charset="-122"/>
                <a:cs typeface="方正兰亭中粗黑_GBK" panose="02000000000000000000" charset="-122"/>
                <a:sym typeface="方正超粗黑简体" panose="02000000000000000000" charset="-122"/>
              </a:rPr>
              <a:t>效果图</a:t>
            </a:r>
            <a:r>
              <a:rPr kumimoji="0" lang="en-US" altLang="zh-CN" sz="1600" spc="2000" dirty="0">
                <a:solidFill>
                  <a:srgbClr val="FFFFFF"/>
                </a:solidFill>
                <a:latin typeface="方正兰亭中粗黑_GBK" panose="02000000000000000000" charset="-122"/>
                <a:ea typeface="方正兰亭中粗黑_GBK" panose="02000000000000000000" charset="-122"/>
                <a:cs typeface="方正兰亭中粗黑_GBK" panose="02000000000000000000" charset="-122"/>
                <a:sym typeface="方正超粗黑简体" panose="02000000000000000000" charset="-122"/>
              </a:rPr>
              <a:t>_</a:t>
            </a:r>
            <a:r>
              <a:rPr kumimoji="0" lang="zh-CN" altLang="en-US" sz="1600" spc="2000" dirty="0">
                <a:solidFill>
                  <a:srgbClr val="FFFFFF"/>
                </a:solidFill>
                <a:latin typeface="方正兰亭中粗黑_GBK" panose="02000000000000000000" charset="-122"/>
                <a:ea typeface="方正兰亭中粗黑_GBK" panose="02000000000000000000" charset="-122"/>
                <a:cs typeface="方正兰亭中粗黑_GBK" panose="02000000000000000000" charset="-122"/>
                <a:sym typeface="方正超粗黑简体" panose="02000000000000000000" charset="-122"/>
              </a:rPr>
              <a:t>拍照区</a:t>
            </a:r>
            <a:endParaRPr kumimoji="0" lang="en-US" altLang="zh-CN" sz="1600" spc="2000" dirty="0">
              <a:solidFill>
                <a:srgbClr val="FFFFFF"/>
              </a:solidFill>
              <a:latin typeface="方正兰亭中粗黑_GBK" panose="02000000000000000000" charset="-122"/>
              <a:ea typeface="方正兰亭中粗黑_GBK" panose="02000000000000000000" charset="-122"/>
              <a:cs typeface="方正兰亭中粗黑_GBK" panose="02000000000000000000" charset="-122"/>
              <a:sym typeface="方正超粗黑简体" panose="02000000000000000000" charset="-122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24505" y="860676"/>
            <a:ext cx="3300031" cy="32766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r>
              <a:rPr lang="zh-CN" altLang="en-US" spc="3000" dirty="0">
                <a:solidFill>
                  <a:srgbClr val="FFFFFF">
                    <a:alpha val="30000"/>
                  </a:srgbClr>
                </a:solidFill>
              </a:rPr>
              <a:t>序厅安排</a:t>
            </a:r>
            <a:endParaRPr lang="en-US" altLang="zh-CN" spc="3000" dirty="0">
              <a:solidFill>
                <a:srgbClr val="FFFFFF">
                  <a:alpha val="30000"/>
                </a:srgbClr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53454" y="567971"/>
            <a:ext cx="427980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 defTabSz="1828800" fontAlgn="base" hangingPunct="1">
              <a:spcBef>
                <a:spcPct val="0"/>
              </a:spcBef>
              <a:spcAft>
                <a:spcPct val="0"/>
              </a:spcAft>
              <a:defRPr kumimoji="1" sz="7200" kern="1200">
                <a:solidFill>
                  <a:srgbClr val="16928C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</a:lstStyle>
          <a:p>
            <a:r>
              <a:rPr kumimoji="0" lang="en-US" altLang="zh-CN" sz="1600" spc="2000" dirty="0">
                <a:solidFill>
                  <a:srgbClr val="FFFFFF"/>
                </a:solidFill>
                <a:latin typeface="方正兰亭中粗黑_GBK" panose="02000000000000000000" charset="-122"/>
                <a:ea typeface="方正兰亭中粗黑_GBK" panose="02000000000000000000" charset="-122"/>
                <a:cs typeface="方正兰亭中粗黑_GBK" panose="02000000000000000000" charset="-122"/>
                <a:sym typeface="方正超粗黑简体" panose="02000000000000000000" charset="-122"/>
              </a:rPr>
              <a:t>foyer</a:t>
            </a:r>
            <a:r>
              <a:rPr kumimoji="0" lang="zh-CN" altLang="en-US" sz="1600" spc="2000" dirty="0">
                <a:solidFill>
                  <a:srgbClr val="FFFFFF"/>
                </a:solidFill>
                <a:latin typeface="方正兰亭中粗黑_GBK" panose="02000000000000000000" charset="-122"/>
                <a:ea typeface="方正兰亭中粗黑_GBK" panose="02000000000000000000" charset="-122"/>
                <a:cs typeface="方正兰亭中粗黑_GBK" panose="02000000000000000000" charset="-122"/>
                <a:sym typeface="方正超粗黑简体" panose="02000000000000000000" charset="-122"/>
              </a:rPr>
              <a:t>效果图</a:t>
            </a:r>
            <a:r>
              <a:rPr kumimoji="0" lang="en-US" altLang="zh-CN" sz="1600" spc="2000" dirty="0">
                <a:solidFill>
                  <a:srgbClr val="FFFFFF"/>
                </a:solidFill>
                <a:latin typeface="方正兰亭中粗黑_GBK" panose="02000000000000000000" charset="-122"/>
                <a:ea typeface="方正兰亭中粗黑_GBK" panose="02000000000000000000" charset="-122"/>
                <a:cs typeface="方正兰亭中粗黑_GBK" panose="02000000000000000000" charset="-122"/>
                <a:sym typeface="方正超粗黑简体" panose="02000000000000000000" charset="-122"/>
              </a:rPr>
              <a:t>_</a:t>
            </a:r>
            <a:r>
              <a:rPr kumimoji="0" lang="zh-CN" altLang="en-US" sz="1600" spc="2000" dirty="0">
                <a:solidFill>
                  <a:srgbClr val="FFFFFF"/>
                </a:solidFill>
                <a:latin typeface="方正兰亭中粗黑_GBK" panose="02000000000000000000" charset="-122"/>
                <a:ea typeface="方正兰亭中粗黑_GBK" panose="02000000000000000000" charset="-122"/>
                <a:cs typeface="方正兰亭中粗黑_GBK" panose="02000000000000000000" charset="-122"/>
                <a:sym typeface="方正超粗黑简体" panose="02000000000000000000" charset="-122"/>
              </a:rPr>
              <a:t>拍照区</a:t>
            </a:r>
            <a:endParaRPr kumimoji="0" lang="en-US" altLang="zh-CN" sz="1600" spc="2000" dirty="0">
              <a:solidFill>
                <a:srgbClr val="FFFFFF"/>
              </a:solidFill>
              <a:latin typeface="方正兰亭中粗黑_GBK" panose="02000000000000000000" charset="-122"/>
              <a:ea typeface="方正兰亭中粗黑_GBK" panose="02000000000000000000" charset="-122"/>
              <a:cs typeface="方正兰亭中粗黑_GBK" panose="02000000000000000000" charset="-122"/>
              <a:sym typeface="方正超粗黑简体" panose="02000000000000000000" charset="-122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24505" y="860676"/>
            <a:ext cx="3300031" cy="32766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r>
              <a:rPr lang="zh-CN" altLang="en-US" spc="3000" dirty="0">
                <a:solidFill>
                  <a:srgbClr val="FFFFFF">
                    <a:alpha val="30000"/>
                  </a:srgbClr>
                </a:solidFill>
              </a:rPr>
              <a:t>序厅安排</a:t>
            </a:r>
            <a:endParaRPr lang="en-US" altLang="zh-CN" spc="3000" dirty="0">
              <a:solidFill>
                <a:srgbClr val="FFFFFF">
                  <a:alpha val="30000"/>
                </a:srgbClr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53454" y="567971"/>
            <a:ext cx="427980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 defTabSz="1828800" fontAlgn="base" hangingPunct="1">
              <a:spcBef>
                <a:spcPct val="0"/>
              </a:spcBef>
              <a:spcAft>
                <a:spcPct val="0"/>
              </a:spcAft>
              <a:defRPr kumimoji="1" sz="7200" kern="1200">
                <a:solidFill>
                  <a:srgbClr val="16928C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</a:lstStyle>
          <a:p>
            <a:r>
              <a:rPr kumimoji="0" lang="en-US" altLang="zh-CN" sz="1600" spc="2000" dirty="0">
                <a:solidFill>
                  <a:srgbClr val="FFFFFF"/>
                </a:solidFill>
                <a:latin typeface="方正兰亭中粗黑_GBK" panose="02000000000000000000" charset="-122"/>
                <a:ea typeface="方正兰亭中粗黑_GBK" panose="02000000000000000000" charset="-122"/>
                <a:cs typeface="方正兰亭中粗黑_GBK" panose="02000000000000000000" charset="-122"/>
                <a:sym typeface="方正超粗黑简体" panose="02000000000000000000" charset="-122"/>
              </a:rPr>
              <a:t>foyer</a:t>
            </a:r>
            <a:r>
              <a:rPr kumimoji="0" lang="zh-CN" altLang="en-US" sz="1600" spc="2000" dirty="0">
                <a:solidFill>
                  <a:srgbClr val="FFFFFF"/>
                </a:solidFill>
                <a:latin typeface="方正兰亭中粗黑_GBK" panose="02000000000000000000" charset="-122"/>
                <a:ea typeface="方正兰亭中粗黑_GBK" panose="02000000000000000000" charset="-122"/>
                <a:cs typeface="方正兰亭中粗黑_GBK" panose="02000000000000000000" charset="-122"/>
                <a:sym typeface="方正超粗黑简体" panose="02000000000000000000" charset="-122"/>
              </a:rPr>
              <a:t>效果图</a:t>
            </a:r>
            <a:r>
              <a:rPr kumimoji="0" lang="en-US" altLang="zh-CN" sz="1600" spc="2000" dirty="0">
                <a:solidFill>
                  <a:srgbClr val="FFFFFF"/>
                </a:solidFill>
                <a:latin typeface="方正兰亭中粗黑_GBK" panose="02000000000000000000" charset="-122"/>
                <a:ea typeface="方正兰亭中粗黑_GBK" panose="02000000000000000000" charset="-122"/>
                <a:cs typeface="方正兰亭中粗黑_GBK" panose="02000000000000000000" charset="-122"/>
                <a:sym typeface="方正超粗黑简体" panose="02000000000000000000" charset="-122"/>
              </a:rPr>
              <a:t>_</a:t>
            </a:r>
            <a:r>
              <a:rPr kumimoji="0" lang="zh-CN" altLang="en-US" sz="1600" spc="2000" dirty="0">
                <a:solidFill>
                  <a:srgbClr val="FFFFFF"/>
                </a:solidFill>
                <a:latin typeface="方正兰亭中粗黑_GBK" panose="02000000000000000000" charset="-122"/>
                <a:ea typeface="方正兰亭中粗黑_GBK" panose="02000000000000000000" charset="-122"/>
                <a:cs typeface="方正兰亭中粗黑_GBK" panose="02000000000000000000" charset="-122"/>
                <a:sym typeface="方正超粗黑简体" panose="02000000000000000000" charset="-122"/>
              </a:rPr>
              <a:t>企业宣传区</a:t>
            </a:r>
            <a:endParaRPr kumimoji="0" lang="en-US" altLang="zh-CN" sz="1600" spc="2000" dirty="0">
              <a:solidFill>
                <a:srgbClr val="FFFFFF"/>
              </a:solidFill>
              <a:latin typeface="方正兰亭中粗黑_GBK" panose="02000000000000000000" charset="-122"/>
              <a:ea typeface="方正兰亭中粗黑_GBK" panose="02000000000000000000" charset="-122"/>
              <a:cs typeface="方正兰亭中粗黑_GBK" panose="02000000000000000000" charset="-122"/>
              <a:sym typeface="方正超粗黑简体" panose="02000000000000000000" charset="-122"/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12192000" cy="68568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24505" y="860676"/>
            <a:ext cx="3300031" cy="32766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r>
              <a:rPr lang="zh-CN" altLang="en-US" spc="3000" dirty="0">
                <a:solidFill>
                  <a:srgbClr val="FFFFFF">
                    <a:alpha val="30000"/>
                  </a:srgbClr>
                </a:solidFill>
              </a:rPr>
              <a:t>序厅安排</a:t>
            </a:r>
            <a:endParaRPr lang="en-US" altLang="zh-CN" spc="3000" dirty="0">
              <a:solidFill>
                <a:srgbClr val="FFFFFF">
                  <a:alpha val="30000"/>
                </a:srgbClr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53454" y="567971"/>
            <a:ext cx="427980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 defTabSz="1828800" fontAlgn="base" hangingPunct="1">
              <a:spcBef>
                <a:spcPct val="0"/>
              </a:spcBef>
              <a:spcAft>
                <a:spcPct val="0"/>
              </a:spcAft>
              <a:defRPr kumimoji="1" sz="7200" kern="1200">
                <a:solidFill>
                  <a:srgbClr val="16928C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</a:lstStyle>
          <a:p>
            <a:r>
              <a:rPr kumimoji="0" lang="en-US" altLang="zh-CN" sz="1600" spc="2000" dirty="0">
                <a:solidFill>
                  <a:srgbClr val="FFFFFF"/>
                </a:solidFill>
                <a:latin typeface="方正兰亭中粗黑_GBK" panose="02000000000000000000" charset="-122"/>
                <a:ea typeface="方正兰亭中粗黑_GBK" panose="02000000000000000000" charset="-122"/>
                <a:cs typeface="方正兰亭中粗黑_GBK" panose="02000000000000000000" charset="-122"/>
                <a:sym typeface="方正超粗黑简体" panose="02000000000000000000" charset="-122"/>
              </a:rPr>
              <a:t>foyer</a:t>
            </a:r>
            <a:r>
              <a:rPr kumimoji="0" lang="zh-CN" altLang="en-US" sz="1600" spc="2000" dirty="0">
                <a:solidFill>
                  <a:srgbClr val="FFFFFF"/>
                </a:solidFill>
                <a:latin typeface="方正兰亭中粗黑_GBK" panose="02000000000000000000" charset="-122"/>
                <a:ea typeface="方正兰亭中粗黑_GBK" panose="02000000000000000000" charset="-122"/>
                <a:cs typeface="方正兰亭中粗黑_GBK" panose="02000000000000000000" charset="-122"/>
                <a:sym typeface="方正超粗黑简体" panose="02000000000000000000" charset="-122"/>
              </a:rPr>
              <a:t>效果图</a:t>
            </a:r>
            <a:r>
              <a:rPr kumimoji="0" lang="en-US" altLang="zh-CN" sz="1600" spc="2000" dirty="0">
                <a:solidFill>
                  <a:srgbClr val="FFFFFF"/>
                </a:solidFill>
                <a:latin typeface="方正兰亭中粗黑_GBK" panose="02000000000000000000" charset="-122"/>
                <a:ea typeface="方正兰亭中粗黑_GBK" panose="02000000000000000000" charset="-122"/>
                <a:cs typeface="方正兰亭中粗黑_GBK" panose="02000000000000000000" charset="-122"/>
                <a:sym typeface="方正超粗黑简体" panose="02000000000000000000" charset="-122"/>
              </a:rPr>
              <a:t>_</a:t>
            </a:r>
            <a:r>
              <a:rPr kumimoji="0" lang="zh-CN" altLang="en-US" sz="1600" spc="2000" dirty="0">
                <a:solidFill>
                  <a:srgbClr val="FFFFFF"/>
                </a:solidFill>
                <a:latin typeface="方正兰亭中粗黑_GBK" panose="02000000000000000000" charset="-122"/>
                <a:ea typeface="方正兰亭中粗黑_GBK" panose="02000000000000000000" charset="-122"/>
                <a:cs typeface="方正兰亭中粗黑_GBK" panose="02000000000000000000" charset="-122"/>
                <a:sym typeface="方正超粗黑简体" panose="02000000000000000000" charset="-122"/>
              </a:rPr>
              <a:t>互动体验区</a:t>
            </a:r>
            <a:endParaRPr kumimoji="0" lang="en-US" altLang="zh-CN" sz="1600" spc="2000" dirty="0">
              <a:solidFill>
                <a:srgbClr val="FFFFFF"/>
              </a:solidFill>
              <a:latin typeface="方正兰亭中粗黑_GBK" panose="02000000000000000000" charset="-122"/>
              <a:ea typeface="方正兰亭中粗黑_GBK" panose="02000000000000000000" charset="-122"/>
              <a:cs typeface="方正兰亭中粗黑_GBK" panose="02000000000000000000" charset="-122"/>
              <a:sym typeface="方正超粗黑简体" panose="02000000000000000000" charset="-122"/>
            </a:endParaRPr>
          </a:p>
        </p:txBody>
      </p:sp>
      <p:pic>
        <p:nvPicPr>
          <p:cNvPr id="3" name="160250119415396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50214" y="2882937"/>
            <a:ext cx="1636486" cy="266877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12180722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24505" y="860676"/>
            <a:ext cx="3300031" cy="32766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r>
              <a:rPr lang="zh-CN" altLang="en-US" spc="3000" dirty="0">
                <a:solidFill>
                  <a:srgbClr val="FFFFFF">
                    <a:alpha val="30000"/>
                  </a:srgbClr>
                </a:solidFill>
              </a:rPr>
              <a:t>序厅安排</a:t>
            </a:r>
            <a:endParaRPr lang="en-US" altLang="zh-CN" spc="3000" dirty="0">
              <a:solidFill>
                <a:srgbClr val="FFFFFF">
                  <a:alpha val="30000"/>
                </a:srgbClr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53454" y="567971"/>
            <a:ext cx="427980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 defTabSz="1828800" fontAlgn="base" hangingPunct="1">
              <a:spcBef>
                <a:spcPct val="0"/>
              </a:spcBef>
              <a:spcAft>
                <a:spcPct val="0"/>
              </a:spcAft>
              <a:defRPr kumimoji="1" sz="7200" kern="1200">
                <a:solidFill>
                  <a:srgbClr val="16928C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</a:lstStyle>
          <a:p>
            <a:r>
              <a:rPr kumimoji="0" lang="en-US" altLang="zh-CN" sz="1600" spc="2000" dirty="0">
                <a:solidFill>
                  <a:srgbClr val="FFFFFF"/>
                </a:solidFill>
                <a:latin typeface="方正兰亭中粗黑_GBK" panose="02000000000000000000" charset="-122"/>
                <a:ea typeface="方正兰亭中粗黑_GBK" panose="02000000000000000000" charset="-122"/>
                <a:cs typeface="方正兰亭中粗黑_GBK" panose="02000000000000000000" charset="-122"/>
                <a:sym typeface="方正超粗黑简体" panose="02000000000000000000" charset="-122"/>
              </a:rPr>
              <a:t>foyer</a:t>
            </a:r>
            <a:r>
              <a:rPr kumimoji="0" lang="zh-CN" altLang="en-US" sz="1600" spc="2000" dirty="0">
                <a:solidFill>
                  <a:srgbClr val="FFFFFF"/>
                </a:solidFill>
                <a:latin typeface="方正兰亭中粗黑_GBK" panose="02000000000000000000" charset="-122"/>
                <a:ea typeface="方正兰亭中粗黑_GBK" panose="02000000000000000000" charset="-122"/>
                <a:cs typeface="方正兰亭中粗黑_GBK" panose="02000000000000000000" charset="-122"/>
                <a:sym typeface="方正超粗黑简体" panose="02000000000000000000" charset="-122"/>
              </a:rPr>
              <a:t>效果图</a:t>
            </a:r>
            <a:r>
              <a:rPr kumimoji="0" lang="en-US" altLang="zh-CN" sz="1600" spc="2000" dirty="0">
                <a:solidFill>
                  <a:srgbClr val="FFFFFF"/>
                </a:solidFill>
                <a:latin typeface="方正兰亭中粗黑_GBK" panose="02000000000000000000" charset="-122"/>
                <a:ea typeface="方正兰亭中粗黑_GBK" panose="02000000000000000000" charset="-122"/>
                <a:cs typeface="方正兰亭中粗黑_GBK" panose="02000000000000000000" charset="-122"/>
                <a:sym typeface="方正超粗黑简体" panose="02000000000000000000" charset="-122"/>
              </a:rPr>
              <a:t>_</a:t>
            </a:r>
            <a:r>
              <a:rPr kumimoji="0" lang="zh-CN" altLang="en-US" sz="1600" spc="2000" dirty="0">
                <a:solidFill>
                  <a:srgbClr val="FFFFFF"/>
                </a:solidFill>
                <a:latin typeface="方正兰亭中粗黑_GBK" panose="02000000000000000000" charset="-122"/>
                <a:ea typeface="方正兰亭中粗黑_GBK" panose="02000000000000000000" charset="-122"/>
                <a:cs typeface="方正兰亭中粗黑_GBK" panose="02000000000000000000" charset="-122"/>
                <a:sym typeface="方正超粗黑简体" panose="02000000000000000000" charset="-122"/>
              </a:rPr>
              <a:t>行业分享区</a:t>
            </a:r>
            <a:endParaRPr kumimoji="0" lang="en-US" altLang="zh-CN" sz="1600" spc="2000" dirty="0">
              <a:solidFill>
                <a:srgbClr val="FFFFFF"/>
              </a:solidFill>
              <a:latin typeface="方正兰亭中粗黑_GBK" panose="02000000000000000000" charset="-122"/>
              <a:ea typeface="方正兰亭中粗黑_GBK" panose="02000000000000000000" charset="-122"/>
              <a:cs typeface="方正兰亭中粗黑_GBK" panose="02000000000000000000" charset="-122"/>
              <a:sym typeface="方正超粗黑简体" panose="02000000000000000000" charset="-122"/>
            </a:endParaRP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53454" y="567971"/>
            <a:ext cx="427980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 defTabSz="1828800" fontAlgn="base" hangingPunct="1">
              <a:spcBef>
                <a:spcPct val="0"/>
              </a:spcBef>
              <a:spcAft>
                <a:spcPct val="0"/>
              </a:spcAft>
              <a:defRPr kumimoji="1" sz="7200" kern="1200">
                <a:solidFill>
                  <a:srgbClr val="16928C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</a:lstStyle>
          <a:p>
            <a:r>
              <a:rPr kumimoji="0" lang="zh-CN" altLang="en-US" sz="1600" spc="6000" dirty="0">
                <a:solidFill>
                  <a:srgbClr val="FFFFFF"/>
                </a:solidFill>
                <a:latin typeface="方正兰亭中粗黑_GBK" panose="02000000000000000000" charset="-122"/>
                <a:ea typeface="方正兰亭中粗黑_GBK" panose="02000000000000000000" charset="-122"/>
                <a:cs typeface="方正兰亭中粗黑_GBK" panose="02000000000000000000" charset="-122"/>
                <a:sym typeface="方正超粗黑简体" panose="02000000000000000000" charset="-122"/>
              </a:rPr>
              <a:t>场内效果图</a:t>
            </a:r>
            <a:endParaRPr kumimoji="0" lang="en-US" altLang="zh-CN" sz="1600" spc="6000" dirty="0">
              <a:solidFill>
                <a:srgbClr val="FFFFFF"/>
              </a:solidFill>
              <a:latin typeface="方正兰亭中粗黑_GBK" panose="02000000000000000000" charset="-122"/>
              <a:ea typeface="方正兰亭中粗黑_GBK" panose="02000000000000000000" charset="-122"/>
              <a:cs typeface="方正兰亭中粗黑_GBK" panose="02000000000000000000" charset="-122"/>
              <a:sym typeface="方正超粗黑简体" panose="020000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4505" y="722246"/>
            <a:ext cx="3300031" cy="60452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r>
              <a:rPr lang="en-US" altLang="zh-CN" spc="3000" dirty="0">
                <a:solidFill>
                  <a:srgbClr val="FFFFFF">
                    <a:alpha val="30000"/>
                  </a:srgbClr>
                </a:solidFill>
              </a:rPr>
              <a:t>Option</a:t>
            </a:r>
            <a:r>
              <a:rPr lang="zh-CN" altLang="en-US" spc="3000" dirty="0">
                <a:solidFill>
                  <a:srgbClr val="FFFFFF">
                    <a:alpha val="30000"/>
                  </a:srgbClr>
                </a:solidFill>
              </a:rPr>
              <a:t> </a:t>
            </a:r>
            <a:r>
              <a:rPr lang="en-US" altLang="zh-CN" spc="3000" dirty="0">
                <a:solidFill>
                  <a:srgbClr val="FFFFFF">
                    <a:alpha val="30000"/>
                  </a:srgbClr>
                </a:solidFill>
              </a:rPr>
              <a:t>2</a:t>
            </a:r>
            <a:endParaRPr lang="en-US" altLang="zh-CN" spc="3000" dirty="0">
              <a:solidFill>
                <a:srgbClr val="FFFFFF">
                  <a:alpha val="30000"/>
                </a:srgbClr>
              </a:solidFill>
            </a:endParaRPr>
          </a:p>
        </p:txBody>
      </p:sp>
    </p:spTree>
  </p:cSld>
  <p:clrMapOvr>
    <a:masterClrMapping/>
  </p:clrMapOvr>
  <p:transition spd="med"/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</Words>
  <Application>WPS 演示</Application>
  <PresentationFormat>宽屏</PresentationFormat>
  <Paragraphs>28</Paragraphs>
  <Slides>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8" baseType="lpstr">
      <vt:lpstr>Arial</vt:lpstr>
      <vt:lpstr>宋体</vt:lpstr>
      <vt:lpstr>Wingdings</vt:lpstr>
      <vt:lpstr>微软雅黑</vt:lpstr>
      <vt:lpstr>Wingdings</vt:lpstr>
      <vt:lpstr>Arial Unicode MS</vt:lpstr>
      <vt:lpstr>Calibri</vt:lpstr>
      <vt:lpstr>方正兰亭中粗黑_GBK</vt:lpstr>
      <vt:lpstr>黑体</vt:lpstr>
      <vt:lpstr>方正超粗黑简体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WPS_1512361481</cp:lastModifiedBy>
  <cp:revision>150</cp:revision>
  <dcterms:created xsi:type="dcterms:W3CDTF">2019-06-19T02:08:00Z</dcterms:created>
  <dcterms:modified xsi:type="dcterms:W3CDTF">2021-01-20T09:23:00Z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