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75"/>
    <p:restoredTop sz="94580"/>
  </p:normalViewPr>
  <p:slideViewPr>
    <p:cSldViewPr snapToGrid="0" snapToObjects="1" showGuides="1">
      <p:cViewPr>
        <p:scale>
          <a:sx n="110" d="100"/>
          <a:sy n="110" d="100"/>
        </p:scale>
        <p:origin x="1080" y="42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29E99-6972-E646-9CC2-3C0E4AD725E8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EA1E-09EE-3445-AB1C-127D1B148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125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06-91C6-BA48-BA63-AB23F1CA3856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A41-56F7-934C-81F0-FBB24C5416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01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06-91C6-BA48-BA63-AB23F1CA3856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A41-56F7-934C-81F0-FBB24C5416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727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06-91C6-BA48-BA63-AB23F1CA3856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A41-56F7-934C-81F0-FBB24C5416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0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06-91C6-BA48-BA63-AB23F1CA3856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A41-56F7-934C-81F0-FBB24C5416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805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06-91C6-BA48-BA63-AB23F1CA3856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A41-56F7-934C-81F0-FBB24C5416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754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06-91C6-BA48-BA63-AB23F1CA3856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A41-56F7-934C-81F0-FBB24C5416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378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06-91C6-BA48-BA63-AB23F1CA3856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A41-56F7-934C-81F0-FBB24C5416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10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06-91C6-BA48-BA63-AB23F1CA3856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A41-56F7-934C-81F0-FBB24C5416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913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06-91C6-BA48-BA63-AB23F1CA3856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A41-56F7-934C-81F0-FBB24C5416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9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06-91C6-BA48-BA63-AB23F1CA3856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A41-56F7-934C-81F0-FBB24C5416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849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DE06-91C6-BA48-BA63-AB23F1CA3856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0A41-56F7-934C-81F0-FBB24C5416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470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DE06-91C6-BA48-BA63-AB23F1CA3856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0A41-56F7-934C-81F0-FBB24C5416A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920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线条"/>
          <p:cNvSpPr/>
          <p:nvPr/>
        </p:nvSpPr>
        <p:spPr>
          <a:xfrm flipV="1">
            <a:off x="391661" y="407706"/>
            <a:ext cx="1" cy="41251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BASIC INFORMATION…"/>
          <p:cNvSpPr txBox="1"/>
          <p:nvPr/>
        </p:nvSpPr>
        <p:spPr>
          <a:xfrm>
            <a:off x="629232" y="467299"/>
            <a:ext cx="4313158" cy="3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3200"/>
            </a:lvl1pPr>
          </a:lstStyle>
          <a:p>
            <a:pPr defTabSz="412750" hangingPunct="0"/>
            <a:r>
              <a:rPr lang="zh-CN" altLang="en-US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颁奖晚宴菜单（二选一）</a:t>
            </a:r>
            <a:endParaRPr lang="zh-CN" altLang="en-US" sz="28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661" y="1189548"/>
            <a:ext cx="51121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菜单</a:t>
            </a:r>
            <a:r>
              <a:rPr lang="en-US" altLang="zh-CN" sz="1400" b="1" dirty="0" smtClean="0">
                <a:solidFill>
                  <a:srgbClr val="00B050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A</a:t>
            </a:r>
          </a:p>
          <a:p>
            <a:endParaRPr lang="en-US" altLang="zh-CN" sz="1400" dirty="0" smtClean="0">
              <a:effectLst/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风味六味碟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Six treasures combination 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七彩鲍丝羹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Boiled shredded abalone with vegetable 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盐水煮大虾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Poached king prawn 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一品宝塔肉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Braised streaky pork 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杏鲍菇牛柳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Wok-fried beef fillet with mushroom 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水煮毛血旺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Boiled </a:t>
            </a:r>
            <a:r>
              <a:rPr lang="en-US" altLang="zh-CN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cuttle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fish,squid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 and bean sprout with chili 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烟熏走地鸡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Marinated chicken 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鲜鱿炖胶白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Braised Chinese cabbage with cuttlefish 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干烧海鲈鱼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Braised perch 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清炒时蔬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Stir-fried vegetable 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海味蛋炒饭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Fried rice with seafood 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一品荷花酥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Deep-fried pastry with shredded coconut stuffing 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合时水果盘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Seasonal fresh fruit platter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96000" y="1189548"/>
            <a:ext cx="6096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菜单</a:t>
            </a:r>
            <a:r>
              <a:rPr lang="en-US" altLang="zh-CN" sz="1400" b="1" dirty="0" smtClean="0">
                <a:solidFill>
                  <a:srgbClr val="00B050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rPr>
              <a:t>B</a:t>
            </a:r>
          </a:p>
          <a:p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风味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六味碟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Six treasures combination </a:t>
            </a: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酸辣参丝羹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Braised sea cucumber with assorted cereals </a:t>
            </a: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干烧大对虾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Braised king prawn with sweet and chili sauce </a:t>
            </a: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金汤烩鱼肚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Stewed fish maw in superior soup </a:t>
            </a: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秘制牛肋骨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Roasted beef rib with special sauce </a:t>
            </a:r>
          </a:p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XO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酱 花 枝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蚌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Fried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geoduck in XO sauce </a:t>
            </a: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雀蛋稻香肉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Braised streaky pork with egg </a:t>
            </a: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当红脆皮鸡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Deep-fried crispy chicken </a:t>
            </a: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油泼牙片鱼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Steamed flounder fish with hot oil </a:t>
            </a: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清炒菜心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Stir-fried vegetable </a:t>
            </a: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海味蛋炒饭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Fried rice with seafood </a:t>
            </a: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红豆沙圆子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Sweet red bean sour </a:t>
            </a: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合时水果盘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Seasonal fresh fruit platter </a:t>
            </a:r>
          </a:p>
        </p:txBody>
      </p:sp>
      <p:sp>
        <p:nvSpPr>
          <p:cNvPr id="2" name="矩形 1"/>
          <p:cNvSpPr/>
          <p:nvPr/>
        </p:nvSpPr>
        <p:spPr>
          <a:xfrm>
            <a:off x="6059488" y="1064158"/>
            <a:ext cx="3970116" cy="563687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17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线条"/>
          <p:cNvSpPr/>
          <p:nvPr/>
        </p:nvSpPr>
        <p:spPr>
          <a:xfrm flipV="1">
            <a:off x="391661" y="407706"/>
            <a:ext cx="1" cy="41251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BASIC INFORMATION…"/>
          <p:cNvSpPr txBox="1"/>
          <p:nvPr/>
        </p:nvSpPr>
        <p:spPr>
          <a:xfrm>
            <a:off x="629232" y="467299"/>
            <a:ext cx="3664975" cy="3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3200"/>
            </a:lvl1pPr>
          </a:lstStyle>
          <a:p>
            <a:pPr defTabSz="412750" hangingPunct="0"/>
            <a:r>
              <a:rPr lang="zh-CN" altLang="en-US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茶歇菜单（四选二）</a:t>
            </a:r>
            <a:endParaRPr lang="zh-CN" altLang="en-US" sz="28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9918" y="808641"/>
            <a:ext cx="58288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茶歇</a:t>
            </a:r>
            <a:r>
              <a:rPr lang="en-US" altLang="zh-CN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A</a:t>
            </a:r>
            <a:r>
              <a:rPr lang="zh-CN" altLang="en-US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endParaRPr lang="en-US" altLang="zh-CN" sz="1400" b="1" dirty="0">
              <a:solidFill>
                <a:srgbClr val="00B05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1400" dirty="0" smtClean="0">
              <a:effectLst/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Freshly baked biscuits Chef choice </a:t>
            </a:r>
          </a:p>
          <a:p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现烤饼干 厨师长推荐 </a:t>
            </a: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Seasonal slice fruits </a:t>
            </a:r>
            <a:endParaRPr lang="en-US" altLang="zh-CN" sz="1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时令水果</a:t>
            </a:r>
            <a:r>
              <a:rPr lang="en-US" altLang="zh-CN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切片</a:t>
            </a:r>
            <a:r>
              <a:rPr lang="en-US" altLang="zh-CN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) </a:t>
            </a: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Sable cookies </a:t>
            </a:r>
            <a:endParaRPr lang="en-US" altLang="zh-CN" sz="1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法国莎堡曲奇 </a:t>
            </a: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Lemon tart </a:t>
            </a:r>
            <a:endParaRPr lang="en-US" altLang="zh-CN" sz="1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柠檬塔 </a:t>
            </a: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Classic cheese cakes </a:t>
            </a:r>
            <a:endParaRPr lang="en-US" altLang="zh-CN" sz="1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经典芝士蛋糕 </a:t>
            </a: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Freshly brewed coffee, decaffeinated or fine selection of tea</a:t>
            </a:r>
            <a:r>
              <a:rPr lang="en-US" altLang="zh-CN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咖啡，无咖啡因咖啡或精选茗茶 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9918" y="3836161"/>
            <a:ext cx="6096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茶歇</a:t>
            </a:r>
            <a:r>
              <a:rPr lang="en-US" altLang="zh-CN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B</a:t>
            </a:r>
            <a:r>
              <a:rPr lang="zh-CN" altLang="en-US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endParaRPr lang="en-US" altLang="zh-CN" sz="1400" b="1" dirty="0">
              <a:solidFill>
                <a:srgbClr val="00B05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latin typeface="Microsoft YaHei" charset="-122"/>
                <a:ea typeface="Microsoft YaHei" charset="-122"/>
                <a:cs typeface="Microsoft YaHei" charset="-122"/>
              </a:rPr>
              <a:t>Shandong </a:t>
            </a:r>
            <a:r>
              <a:rPr lang="en-US" altLang="zh-CN" sz="1000" dirty="0">
                <a:latin typeface="Microsoft YaHei" charset="-122"/>
                <a:ea typeface="Microsoft YaHei" charset="-122"/>
                <a:cs typeface="Microsoft YaHei" charset="-122"/>
              </a:rPr>
              <a:t>peanuts / assorted nuts / Chips / Dried fruits </a:t>
            </a:r>
            <a:endParaRPr lang="en-US" altLang="zh-CN" sz="1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山东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脆花生米 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/ 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什锦杂豆 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/ 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薯片 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/ 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小干果 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latin typeface="Microsoft YaHei" charset="-122"/>
                <a:ea typeface="Microsoft YaHei" charset="-122"/>
                <a:cs typeface="Microsoft YaHei" charset="-122"/>
              </a:rPr>
              <a:t>Seasonal slice fruits </a:t>
            </a:r>
          </a:p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时令水果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切片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) </a:t>
            </a:r>
          </a:p>
          <a:p>
            <a:r>
              <a:rPr lang="en-US" altLang="zh-CN" sz="1000" dirty="0">
                <a:latin typeface="Microsoft YaHei" charset="-122"/>
                <a:ea typeface="Microsoft YaHei" charset="-122"/>
                <a:cs typeface="Microsoft YaHei" charset="-122"/>
              </a:rPr>
              <a:t>Mini chocolate croissant </a:t>
            </a:r>
          </a:p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迷你巧克力牛角 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latin typeface="Microsoft YaHei" charset="-122"/>
                <a:ea typeface="Microsoft YaHei" charset="-122"/>
                <a:cs typeface="Microsoft YaHei" charset="-122"/>
              </a:rPr>
              <a:t>Fresh fruits Danish </a:t>
            </a:r>
          </a:p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水果丹麦 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latin typeface="Microsoft YaHei" charset="-122"/>
                <a:ea typeface="Microsoft YaHei" charset="-122"/>
                <a:cs typeface="Microsoft YaHei" charset="-122"/>
              </a:rPr>
              <a:t>Chocolate hazelnut mousse cake </a:t>
            </a:r>
          </a:p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巧克力榛子慕斯蛋糕 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latin typeface="Microsoft YaHei" charset="-122"/>
                <a:ea typeface="Microsoft YaHei" charset="-122"/>
                <a:cs typeface="Microsoft YaHei" charset="-122"/>
              </a:rPr>
              <a:t>Freshly brewed coffee, decaffeinated or fine selection of tea </a:t>
            </a:r>
          </a:p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咖啡，无咖啡因咖啡或精选茗茶 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38754" y="820216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茶歇</a:t>
            </a:r>
            <a:r>
              <a:rPr lang="en-US" altLang="zh-CN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A</a:t>
            </a:r>
            <a:r>
              <a:rPr lang="zh-CN" altLang="en-US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endParaRPr lang="en-US" altLang="zh-CN" sz="1400" dirty="0" smtClean="0">
              <a:effectLst/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1400" dirty="0" smtClean="0">
              <a:effectLst/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Freshly baked biscuits Chef choice </a:t>
            </a:r>
          </a:p>
          <a:p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现烤饼干 厨师长推荐 </a:t>
            </a: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Seasonal slice fruits </a:t>
            </a:r>
            <a:endParaRPr lang="en-US" altLang="zh-CN" sz="1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时令水果</a:t>
            </a:r>
            <a:r>
              <a:rPr lang="en-US" altLang="zh-CN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切片</a:t>
            </a:r>
            <a:r>
              <a:rPr lang="en-US" altLang="zh-CN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) </a:t>
            </a: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Double chocolate brownie </a:t>
            </a:r>
            <a:endParaRPr lang="en-US" altLang="zh-CN" sz="1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巧克力布朗尼 </a:t>
            </a: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err="1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Sacher</a:t>
            </a:r>
            <a:r>
              <a:rPr lang="en-US" altLang="zh-CN" sz="10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 cake </a:t>
            </a:r>
            <a:endParaRPr lang="en-US" altLang="zh-CN" sz="1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沙架蛋糕 </a:t>
            </a: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Cream cheese Danish Blueberry </a:t>
            </a:r>
          </a:p>
          <a:p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蓝莓奶油芝士丹麦 </a:t>
            </a:r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Freshly brewed coffee, decaffeinated or fine selection of tea </a:t>
            </a:r>
            <a:endParaRPr lang="en-US" altLang="zh-CN" sz="10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400" dirty="0" smtClean="0">
                <a:effectLst/>
                <a:latin typeface="Microsoft YaHei" charset="-122"/>
                <a:ea typeface="Microsoft YaHei" charset="-122"/>
                <a:cs typeface="Microsoft YaHei" charset="-122"/>
              </a:rPr>
              <a:t>咖啡，无咖啡因咖啡或精选茗茶 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8754" y="3836160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茶歇</a:t>
            </a:r>
            <a:r>
              <a:rPr lang="en-US" altLang="zh-CN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B</a:t>
            </a:r>
            <a:r>
              <a:rPr lang="zh-CN" altLang="en-US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lang="zh-CN" altLang="en-US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1400" b="1" dirty="0" smtClean="0">
                <a:solidFill>
                  <a:srgbClr val="00B050"/>
                </a:solidFill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</a:p>
          <a:p>
            <a:endParaRPr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 smtClean="0">
                <a:latin typeface="Microsoft YaHei" charset="-122"/>
                <a:ea typeface="Microsoft YaHei" charset="-122"/>
                <a:cs typeface="Microsoft YaHei" charset="-122"/>
              </a:rPr>
              <a:t>Shandong </a:t>
            </a:r>
            <a:r>
              <a:rPr lang="en-US" altLang="zh-CN" sz="1000" dirty="0">
                <a:latin typeface="Microsoft YaHei" charset="-122"/>
                <a:ea typeface="Microsoft YaHei" charset="-122"/>
                <a:cs typeface="Microsoft YaHei" charset="-122"/>
              </a:rPr>
              <a:t>peanuts / assorted nuts / Chips / Dried </a:t>
            </a:r>
            <a:r>
              <a:rPr lang="en-US" altLang="zh-CN" sz="1000" dirty="0" smtClean="0">
                <a:latin typeface="Microsoft YaHei" charset="-122"/>
                <a:ea typeface="Microsoft YaHei" charset="-122"/>
                <a:cs typeface="Microsoft YaHei" charset="-122"/>
              </a:rPr>
              <a:t>fruits</a:t>
            </a:r>
          </a:p>
          <a:p>
            <a:r>
              <a:rPr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山东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脆花生米 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/ 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什锦杂豆 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/ 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薯片 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/ 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小干果 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latin typeface="Microsoft YaHei" charset="-122"/>
                <a:ea typeface="Microsoft YaHei" charset="-122"/>
                <a:cs typeface="Microsoft YaHei" charset="-122"/>
              </a:rPr>
              <a:t>Seasonal slice fruits </a:t>
            </a:r>
          </a:p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时令水果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切片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) </a:t>
            </a:r>
          </a:p>
          <a:p>
            <a:r>
              <a:rPr lang="en-US" altLang="zh-CN" sz="1000" dirty="0">
                <a:latin typeface="Microsoft YaHei" charset="-122"/>
                <a:ea typeface="Microsoft YaHei" charset="-122"/>
                <a:cs typeface="Microsoft YaHei" charset="-122"/>
              </a:rPr>
              <a:t>Coconut Danish </a:t>
            </a:r>
          </a:p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椰丝丹麦 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latin typeface="Microsoft YaHei" charset="-122"/>
                <a:ea typeface="Microsoft YaHei" charset="-122"/>
                <a:cs typeface="Microsoft YaHei" charset="-122"/>
              </a:rPr>
              <a:t>Opera slice </a:t>
            </a:r>
          </a:p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歌剧蛋糕 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latin typeface="Microsoft YaHei" charset="-122"/>
                <a:ea typeface="Microsoft YaHei" charset="-122"/>
                <a:cs typeface="Microsoft YaHei" charset="-122"/>
              </a:rPr>
              <a:t>Fruits tartlets </a:t>
            </a:r>
          </a:p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水果挞 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en-US" altLang="zh-CN" sz="1000" dirty="0">
                <a:latin typeface="Microsoft YaHei" charset="-122"/>
                <a:ea typeface="Microsoft YaHei" charset="-122"/>
                <a:cs typeface="Microsoft YaHei" charset="-122"/>
              </a:rPr>
              <a:t>Freshly brewed coffee, decaffeinated or fine selection of tea </a:t>
            </a:r>
          </a:p>
          <a:p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咖啡，无咖啡因咖啡或精选茗茶 </a:t>
            </a:r>
            <a:endParaRPr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59488" y="740992"/>
            <a:ext cx="4612370" cy="281843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91661" y="3836160"/>
            <a:ext cx="4612370" cy="281843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51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线条"/>
          <p:cNvSpPr/>
          <p:nvPr/>
        </p:nvSpPr>
        <p:spPr>
          <a:xfrm flipV="1">
            <a:off x="391661" y="407706"/>
            <a:ext cx="1" cy="41251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BASIC INFORMATION…"/>
          <p:cNvSpPr txBox="1"/>
          <p:nvPr/>
        </p:nvSpPr>
        <p:spPr>
          <a:xfrm>
            <a:off x="629233" y="467299"/>
            <a:ext cx="2285420" cy="3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3200"/>
            </a:lvl1pPr>
          </a:lstStyle>
          <a:p>
            <a:pPr defTabSz="412750" hangingPunct="0"/>
            <a:r>
              <a:rPr lang="zh-CN" altLang="en-US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晚宴酒水</a:t>
            </a:r>
            <a:endParaRPr lang="zh-CN" altLang="en-US" sz="28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75" y="1771107"/>
            <a:ext cx="2961813" cy="3044743"/>
          </a:xfrm>
          <a:prstGeom prst="rect">
            <a:avLst/>
          </a:prstGeom>
        </p:spPr>
      </p:pic>
      <p:sp>
        <p:nvSpPr>
          <p:cNvPr id="3" name="文本框 2"/>
          <p:cNvSpPr txBox="1">
            <a:spLocks noChangeAspect="1"/>
          </p:cNvSpPr>
          <p:nvPr/>
        </p:nvSpPr>
        <p:spPr>
          <a:xfrm>
            <a:off x="3097675" y="5110526"/>
            <a:ext cx="1518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青岛啤酒*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瓶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桌</a:t>
            </a:r>
            <a:endParaRPr kumimoji="1"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500ML</a:t>
            </a:r>
          </a:p>
          <a:p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元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瓶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9874" t="17009" r="9674" b="21219"/>
          <a:stretch/>
        </p:blipFill>
        <p:spPr>
          <a:xfrm>
            <a:off x="-312185" y="1771107"/>
            <a:ext cx="2217258" cy="30280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24883" t="21093" r="33676" b="21036"/>
          <a:stretch/>
        </p:blipFill>
        <p:spPr>
          <a:xfrm>
            <a:off x="1382495" y="1937501"/>
            <a:ext cx="1187085" cy="2948543"/>
          </a:xfrm>
          <a:prstGeom prst="rect">
            <a:avLst/>
          </a:prstGeom>
        </p:spPr>
      </p:pic>
      <p:sp>
        <p:nvSpPr>
          <p:cNvPr id="9" name="文本框 8"/>
          <p:cNvSpPr txBox="1">
            <a:spLocks noChangeAspect="1"/>
          </p:cNvSpPr>
          <p:nvPr/>
        </p:nvSpPr>
        <p:spPr>
          <a:xfrm>
            <a:off x="391661" y="5110526"/>
            <a:ext cx="205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崂山可乐*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瓶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+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雪碧*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瓶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桌 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2L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11375" t="22109" r="15978" b="22701"/>
          <a:stretch/>
        </p:blipFill>
        <p:spPr>
          <a:xfrm>
            <a:off x="6227916" y="1937501"/>
            <a:ext cx="2117798" cy="2861652"/>
          </a:xfrm>
          <a:prstGeom prst="rect">
            <a:avLst/>
          </a:prstGeom>
        </p:spPr>
      </p:pic>
      <p:sp>
        <p:nvSpPr>
          <p:cNvPr id="11" name="文本框 10"/>
          <p:cNvSpPr txBox="1">
            <a:spLocks noChangeAspect="1"/>
          </p:cNvSpPr>
          <p:nvPr/>
        </p:nvSpPr>
        <p:spPr>
          <a:xfrm>
            <a:off x="6227915" y="5110525"/>
            <a:ext cx="1932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奔富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 红酒*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瓶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桌</a:t>
            </a:r>
            <a:endParaRPr kumimoji="1"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750ML</a:t>
            </a:r>
          </a:p>
          <a:p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230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元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瓶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3" name="文本框 12"/>
          <p:cNvSpPr txBox="1">
            <a:spLocks noChangeAspect="1"/>
          </p:cNvSpPr>
          <p:nvPr/>
        </p:nvSpPr>
        <p:spPr>
          <a:xfrm>
            <a:off x="8822573" y="5116616"/>
            <a:ext cx="3551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张裕第九代特选级解百纳 红酒*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瓶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桌</a:t>
            </a:r>
            <a:endParaRPr kumimoji="1"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750ML</a:t>
            </a:r>
          </a:p>
          <a:p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170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元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瓶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/>
          <a:srcRect l="12087" t="19072" r="18975" b="22531"/>
          <a:stretch/>
        </p:blipFill>
        <p:spPr>
          <a:xfrm>
            <a:off x="8822573" y="1937500"/>
            <a:ext cx="1899305" cy="286165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227915" y="1474855"/>
            <a:ext cx="354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>
                <a:solidFill>
                  <a:srgbClr val="FF0000"/>
                </a:solidFill>
              </a:rPr>
              <a:t>红酒（二选一）</a:t>
            </a:r>
            <a:endParaRPr kumimoji="1"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线条"/>
          <p:cNvSpPr/>
          <p:nvPr/>
        </p:nvSpPr>
        <p:spPr>
          <a:xfrm flipV="1">
            <a:off x="391661" y="407706"/>
            <a:ext cx="1" cy="41251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BASIC INFORMATION…"/>
          <p:cNvSpPr txBox="1"/>
          <p:nvPr/>
        </p:nvSpPr>
        <p:spPr>
          <a:xfrm>
            <a:off x="629233" y="467299"/>
            <a:ext cx="2285420" cy="3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3200"/>
            </a:lvl1pPr>
          </a:lstStyle>
          <a:p>
            <a:pPr defTabSz="412750" hangingPunct="0"/>
            <a:r>
              <a:rPr lang="en-US" altLang="zh-CN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VIP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酒水</a:t>
            </a:r>
            <a:endParaRPr lang="zh-CN" altLang="en-US" sz="28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470" t="15359" r="4271" b="19325"/>
          <a:stretch/>
        </p:blipFill>
        <p:spPr>
          <a:xfrm>
            <a:off x="330745" y="820216"/>
            <a:ext cx="3518704" cy="44794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5299619"/>
            <a:ext cx="41801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 smtClean="0">
                <a:latin typeface="Microsoft YaHei" charset="-122"/>
                <a:ea typeface="Microsoft YaHei" charset="-122"/>
                <a:cs typeface="Microsoft YaHei" charset="-122"/>
              </a:rPr>
              <a:t>奔富</a:t>
            </a:r>
            <a:r>
              <a:rPr kumimoji="1" lang="en-US" altLang="zh-CN" sz="1400" b="1" dirty="0" smtClean="0">
                <a:latin typeface="Microsoft YaHei" charset="-122"/>
                <a:ea typeface="Microsoft YaHei" charset="-122"/>
                <a:cs typeface="Microsoft YaHei" charset="-122"/>
              </a:rPr>
              <a:t>407</a:t>
            </a:r>
            <a:r>
              <a:rPr kumimoji="1" lang="zh-CN" altLang="en-US" sz="1400" b="1" dirty="0" smtClean="0">
                <a:latin typeface="Microsoft YaHei" charset="-122"/>
                <a:ea typeface="Microsoft YaHei" charset="-122"/>
                <a:cs typeface="Microsoft YaHei" charset="-122"/>
              </a:rPr>
              <a:t> 赤霞珠红葡萄酒 </a:t>
            </a:r>
            <a:r>
              <a:rPr kumimoji="1" lang="en-US" altLang="zh-CN" sz="1400" b="1" dirty="0" smtClean="0">
                <a:latin typeface="Microsoft YaHei" charset="-122"/>
                <a:ea typeface="Microsoft YaHei" charset="-122"/>
                <a:cs typeface="Microsoft YaHei" charset="-122"/>
              </a:rPr>
              <a:t>750ml</a:t>
            </a:r>
          </a:p>
          <a:p>
            <a:pPr algn="ctr"/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主桌*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</a:p>
          <a:p>
            <a:pPr algn="ctr"/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VIP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房间*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</a:p>
          <a:p>
            <a:pPr algn="ctr"/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备*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</a:p>
          <a:p>
            <a:pPr algn="ctr"/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710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元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瓶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3869" t="1869" r="6114" b="2699"/>
          <a:stretch/>
        </p:blipFill>
        <p:spPr>
          <a:xfrm>
            <a:off x="4742577" y="1513909"/>
            <a:ext cx="6169307" cy="34711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37133" y="5299618"/>
            <a:ext cx="4180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 smtClean="0">
                <a:latin typeface="Microsoft YaHei" charset="-122"/>
                <a:ea typeface="Microsoft YaHei" charset="-122"/>
                <a:cs typeface="Microsoft YaHei" charset="-122"/>
              </a:rPr>
              <a:t>干白葡萄酒 </a:t>
            </a:r>
            <a:r>
              <a:rPr kumimoji="1" lang="en-US" altLang="zh-CN" sz="1400" b="1" dirty="0" smtClean="0">
                <a:latin typeface="Microsoft YaHei" charset="-122"/>
                <a:ea typeface="Microsoft YaHei" charset="-122"/>
                <a:cs typeface="Microsoft YaHei" charset="-122"/>
              </a:rPr>
              <a:t>750ml</a:t>
            </a:r>
          </a:p>
          <a:p>
            <a:pPr algn="ctr"/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VIP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房间*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</a:p>
          <a:p>
            <a:pPr algn="ctr"/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800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元</a:t>
            </a:r>
            <a:r>
              <a:rPr kumimoji="1" lang="en-US" altLang="zh-CN" sz="1400" dirty="0" smtClean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瓶</a:t>
            </a:r>
            <a:endParaRPr kumimoji="1"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87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线条"/>
          <p:cNvSpPr/>
          <p:nvPr/>
        </p:nvSpPr>
        <p:spPr>
          <a:xfrm flipV="1">
            <a:off x="391661" y="407706"/>
            <a:ext cx="1" cy="41251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BASIC INFORMATION…"/>
          <p:cNvSpPr txBox="1"/>
          <p:nvPr/>
        </p:nvSpPr>
        <p:spPr>
          <a:xfrm>
            <a:off x="629232" y="467299"/>
            <a:ext cx="4486777" cy="3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3200"/>
            </a:lvl1pPr>
          </a:lstStyle>
          <a:p>
            <a:pPr defTabSz="412750" hangingPunct="0"/>
            <a:r>
              <a:rPr lang="zh-CN" altLang="en-US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帆船团建物料 </a:t>
            </a:r>
            <a:r>
              <a:rPr lang="mr-IN" altLang="zh-CN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防晒衣</a:t>
            </a:r>
            <a:endParaRPr lang="zh-CN" altLang="en-US" sz="28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86" y="3928017"/>
            <a:ext cx="2987856" cy="29783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61" y="935962"/>
            <a:ext cx="2976281" cy="29762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517" y="3928017"/>
            <a:ext cx="2978308" cy="29783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517" y="935962"/>
            <a:ext cx="2976281" cy="297628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163877" y="3597574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smtClean="0">
                <a:latin typeface="Microsoft YaHei" charset="-122"/>
                <a:ea typeface="Microsoft YaHei" charset="-122"/>
                <a:cs typeface="Microsoft YaHei" charset="-122"/>
              </a:rPr>
              <a:t>男士 灰色拼接</a:t>
            </a:r>
            <a:endParaRPr kumimoji="1" lang="zh-CN" altLang="en-US" sz="14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48731" y="3597573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男士 灰绿拼接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883" y="3928017"/>
            <a:ext cx="2992056" cy="299205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073" y="935963"/>
            <a:ext cx="2990866" cy="296938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196527" y="3597572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男士 蓝色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74735" y="6461557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女士 纯白色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57975" y="6467858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女士 浅绿色拼接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91717" y="6467858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女士 玫红色拼接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/>
          <a:srcRect t="10464" b="21857"/>
          <a:stretch/>
        </p:blipFill>
        <p:spPr>
          <a:xfrm>
            <a:off x="9414789" y="935962"/>
            <a:ext cx="2466700" cy="29693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/>
          <a:srcRect t="11961" b="20169"/>
          <a:stretch/>
        </p:blipFill>
        <p:spPr>
          <a:xfrm>
            <a:off x="9414789" y="3893292"/>
            <a:ext cx="2467115" cy="29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线条"/>
          <p:cNvSpPr/>
          <p:nvPr/>
        </p:nvSpPr>
        <p:spPr>
          <a:xfrm flipV="1">
            <a:off x="391661" y="407706"/>
            <a:ext cx="1" cy="41251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BASIC INFORMATION…"/>
          <p:cNvSpPr txBox="1"/>
          <p:nvPr/>
        </p:nvSpPr>
        <p:spPr>
          <a:xfrm>
            <a:off x="629232" y="467299"/>
            <a:ext cx="4787719" cy="3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3200"/>
            </a:lvl1pPr>
          </a:lstStyle>
          <a:p>
            <a:pPr defTabSz="412750" hangingPunct="0"/>
            <a:r>
              <a:rPr lang="zh-CN" altLang="en-US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帆船团建物料 </a:t>
            </a:r>
            <a:r>
              <a:rPr lang="mr-IN" altLang="zh-CN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防晒防水</a:t>
            </a:r>
            <a:endParaRPr lang="zh-CN" altLang="en-US" sz="28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278" y="1172691"/>
            <a:ext cx="1836728" cy="18367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64" y="1172690"/>
            <a:ext cx="1836728" cy="18367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107" y="1016361"/>
            <a:ext cx="1993057" cy="1993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221" y="1172690"/>
            <a:ext cx="1836728" cy="183672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63" y="1050404"/>
            <a:ext cx="2121060" cy="212106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481160" y="3009416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蓝粉碎花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89164" y="3009417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烟灰碎花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93229" y="3009416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橙绿条纹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56795" y="3009415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深蓝色阶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7010" y="3015273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手机防水袋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600" y="3627850"/>
            <a:ext cx="2605185" cy="260518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50720" y="6277469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安耐</a:t>
            </a:r>
            <a:r>
              <a:rPr kumimoji="1" lang="zh-CN" altLang="en-US" sz="1400" smtClean="0">
                <a:latin typeface="Microsoft YaHei" charset="-122"/>
                <a:ea typeface="Microsoft YaHei" charset="-122"/>
                <a:cs typeface="Microsoft YaHei" charset="-122"/>
              </a:rPr>
              <a:t>晒防晒喷雾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56795" y="1018801"/>
            <a:ext cx="220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头巾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7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线条"/>
          <p:cNvSpPr/>
          <p:nvPr/>
        </p:nvSpPr>
        <p:spPr>
          <a:xfrm flipV="1">
            <a:off x="391661" y="407706"/>
            <a:ext cx="1" cy="41251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BASIC INFORMATION…"/>
          <p:cNvSpPr txBox="1"/>
          <p:nvPr/>
        </p:nvSpPr>
        <p:spPr>
          <a:xfrm>
            <a:off x="629232" y="467299"/>
            <a:ext cx="4648823" cy="3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70000"/>
              </a:lnSpc>
              <a:defRPr sz="3200"/>
            </a:lvl1pPr>
          </a:lstStyle>
          <a:p>
            <a:pPr defTabSz="412750" hangingPunct="0"/>
            <a:r>
              <a:rPr lang="zh-CN" altLang="en-US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崂山书院团建物料 </a:t>
            </a:r>
            <a:r>
              <a:rPr lang="mr-IN" altLang="zh-CN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太极</a:t>
            </a:r>
            <a:endParaRPr lang="zh-CN" altLang="en-US" sz="2800" b="1" kern="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1534" r="10788"/>
          <a:stretch/>
        </p:blipFill>
        <p:spPr>
          <a:xfrm>
            <a:off x="391661" y="972273"/>
            <a:ext cx="3603489" cy="53243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1661" y="6296629"/>
            <a:ext cx="1645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款式一 皓月白</a:t>
            </a:r>
            <a:endParaRPr kumimoji="1"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材质：天丝麻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21365" r="17032"/>
          <a:stretch/>
        </p:blipFill>
        <p:spPr>
          <a:xfrm>
            <a:off x="4064599" y="972273"/>
            <a:ext cx="3279983" cy="532435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64599" y="6313991"/>
            <a:ext cx="1645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款式二 白青双色</a:t>
            </a:r>
            <a:endParaRPr kumimoji="1"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材质：亚麻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19366" r="9606"/>
          <a:stretch/>
        </p:blipFill>
        <p:spPr>
          <a:xfrm>
            <a:off x="7367732" y="972273"/>
            <a:ext cx="3778688" cy="53200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44582" y="6313991"/>
            <a:ext cx="1645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款式二 白蓝双色</a:t>
            </a:r>
            <a:endParaRPr kumimoji="1"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材质：亚麻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3642" t="30886" r="2349" b="20506"/>
          <a:stretch/>
        </p:blipFill>
        <p:spPr>
          <a:xfrm>
            <a:off x="10475089" y="5413453"/>
            <a:ext cx="1699746" cy="87886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475089" y="6334780"/>
            <a:ext cx="1645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太极鞋</a:t>
            </a:r>
            <a:endParaRPr kumimoji="1" lang="en-US" altLang="zh-CN" sz="1400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1400" dirty="0" smtClean="0">
                <a:latin typeface="Microsoft YaHei" charset="-122"/>
                <a:ea typeface="Microsoft YaHei" charset="-122"/>
                <a:cs typeface="Microsoft YaHei" charset="-122"/>
              </a:rPr>
              <a:t>材质：棉</a:t>
            </a:r>
            <a:endParaRPr kumimoji="1" lang="zh-CN" altLang="en-US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45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701</Words>
  <Application>Microsoft Macintosh PowerPoint</Application>
  <PresentationFormat>宽屏</PresentationFormat>
  <Paragraphs>159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DengXian</vt:lpstr>
      <vt:lpstr>DengXian Light</vt:lpstr>
      <vt:lpstr>Helvetica Neue</vt:lpstr>
      <vt:lpstr>Helvetica Neue Medium</vt:lpstr>
      <vt:lpstr>Microsoft YaHei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14</cp:revision>
  <dcterms:created xsi:type="dcterms:W3CDTF">2019-07-08T08:59:47Z</dcterms:created>
  <dcterms:modified xsi:type="dcterms:W3CDTF">2019-07-09T04:15:08Z</dcterms:modified>
</cp:coreProperties>
</file>