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16" r:id="rId2"/>
    <p:sldId id="330" r:id="rId3"/>
    <p:sldId id="355" r:id="rId4"/>
    <p:sldId id="317" r:id="rId5"/>
    <p:sldId id="351" r:id="rId6"/>
    <p:sldId id="352" r:id="rId7"/>
    <p:sldId id="353" r:id="rId8"/>
    <p:sldId id="357" r:id="rId9"/>
    <p:sldId id="354" r:id="rId10"/>
  </p:sldIdLst>
  <p:sldSz cx="9144000" cy="6858000" type="screen4x3"/>
  <p:notesSz cx="6797675" cy="987425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EF7"/>
    <a:srgbClr val="8ABAF4"/>
    <a:srgbClr val="88AAF6"/>
    <a:srgbClr val="CCCC00"/>
    <a:srgbClr val="99FF66"/>
    <a:srgbClr val="54EE9A"/>
    <a:srgbClr val="79EF87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22" autoAdjust="0"/>
    <p:restoredTop sz="93214" autoAdjust="0"/>
  </p:normalViewPr>
  <p:slideViewPr>
    <p:cSldViewPr>
      <p:cViewPr varScale="1">
        <p:scale>
          <a:sx n="72" d="100"/>
          <a:sy n="72" d="100"/>
        </p:scale>
        <p:origin x="138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3BFE1-F8DC-0D49-A3B5-588E7E279982}" type="datetimeFigureOut">
              <a:rPr kumimoji="1" lang="zh-CN" altLang="en-US" smtClean="0"/>
              <a:t>2019-6-11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076F6-C281-774A-B3FB-11C08B8299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2806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076F6-C281-774A-B3FB-11C08B8299CB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0466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686D4-ECA4-4894-A754-B3DF05590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33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2DA22-CD7A-42D0-93A2-960F2749B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31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9D8F2-C503-40B8-93E4-A4E31AE08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37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AEF87-925A-4A7B-9E81-19427C21A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4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77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BEFDE-C94A-4779-9C28-C61E1107F0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43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4B377-3D45-46AE-BB61-E5A16454F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89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9AC0E-521E-4068-8E91-E24C9F4A3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52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8CD13-3A92-41FE-B993-B630AA9C5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52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58B38-E07F-43F5-9A5B-9057D6078E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29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B6C10-1B69-4C59-888F-A407273D4B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6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B7EF7-26ED-4D5F-AFB2-A146BE56A8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76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2F527-7A40-46FF-9D5E-403C4C736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4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AF3BA550-3FA5-4B96-9A2A-0620B171A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0" y="476250"/>
            <a:ext cx="9144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033" name="Picture 9" descr="䠉矧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44450"/>
            <a:ext cx="222408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tiff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ChangeArrowheads="1"/>
          </p:cNvSpPr>
          <p:nvPr/>
        </p:nvSpPr>
        <p:spPr bwMode="auto">
          <a:xfrm>
            <a:off x="704850" y="2636639"/>
            <a:ext cx="77041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4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2XM</a:t>
            </a:r>
            <a:r>
              <a:rPr lang="zh-CN" altLang="en-US" sz="4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发布会暨年中商务大会</a:t>
            </a:r>
            <a:endParaRPr lang="en-US" altLang="zh-CN" sz="4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/>
            <a:r>
              <a:rPr lang="zh-CN" altLang="en-US" sz="4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会务组织招标说明</a:t>
            </a:r>
            <a:endParaRPr lang="en-US" altLang="zh-CN" sz="4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/>
            <a:r>
              <a:rPr lang="zh-CN" altLang="en-US" sz="1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（含住宿、场地、机票</a:t>
            </a:r>
            <a:r>
              <a:rPr lang="en-US" altLang="zh-CN" sz="1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火车票购买、用餐、接送车）</a:t>
            </a:r>
            <a:endParaRPr lang="en-US" altLang="zh-CN" sz="1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/>
            <a:br>
              <a:rPr lang="zh-CN" altLang="en-US" sz="1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516216" y="116632"/>
            <a:ext cx="3382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2VM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发布会会务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-36512" y="620713"/>
            <a:ext cx="921702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lnSpc>
                <a:spcPct val="150000"/>
              </a:lnSpc>
            </a:pPr>
            <a:r>
              <a:rPr lang="zh-CN" altLang="en-US" sz="2400" b="1" dirty="0">
                <a:solidFill>
                  <a:srgbClr val="192E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（一）项目概要</a:t>
            </a:r>
            <a:r>
              <a:rPr lang="en-US" altLang="zh-CN" sz="2400" b="1" dirty="0">
                <a:solidFill>
                  <a:srgbClr val="192E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项目名称：</a:t>
            </a:r>
            <a:r>
              <a:rPr lang="en-US" altLang="zh-CN" sz="1600" dirty="0"/>
              <a:t>2XM</a:t>
            </a:r>
            <a:r>
              <a:rPr lang="zh-CN" altLang="zh-CN" sz="1600" dirty="0"/>
              <a:t>发布会暨年中商务大会会务组织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项目时间：</a:t>
            </a:r>
            <a:r>
              <a:rPr lang="en-US" altLang="zh-CN" sz="1600" dirty="0"/>
              <a:t>2019</a:t>
            </a:r>
            <a:r>
              <a:rPr lang="zh-CN" altLang="zh-CN" sz="1600" dirty="0"/>
              <a:t>年</a:t>
            </a:r>
            <a:r>
              <a:rPr lang="en-US" altLang="zh-CN" sz="1600" dirty="0"/>
              <a:t>7</a:t>
            </a:r>
            <a:r>
              <a:rPr lang="zh-CN" altLang="zh-CN" sz="1600" dirty="0"/>
              <a:t>月</a:t>
            </a:r>
            <a:r>
              <a:rPr lang="en-US" altLang="zh-CN" sz="1600" dirty="0"/>
              <a:t>7-7</a:t>
            </a:r>
            <a:r>
              <a:rPr lang="zh-CN" altLang="en-US" sz="1600" dirty="0"/>
              <a:t>月</a:t>
            </a:r>
            <a:r>
              <a:rPr lang="en-US" altLang="zh-CN" sz="1600" dirty="0"/>
              <a:t>12</a:t>
            </a:r>
            <a:r>
              <a:rPr lang="zh-CN" altLang="zh-CN" sz="1600" dirty="0"/>
              <a:t>日</a:t>
            </a:r>
            <a:endParaRPr lang="en-US" altLang="zh-CN" sz="1600" dirty="0"/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地点：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广州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备选酒店：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广州香格里拉大酒店、广州南丰朗豪酒店、广州广交会威斯汀酒店、广州粤海喜来登酒店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参加人员：预估（含媒体、经销商、东风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Honda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领导及工作人员）</a:t>
            </a:r>
          </a:p>
          <a:p>
            <a:pPr>
              <a:lnSpc>
                <a:spcPct val="150000"/>
              </a:lnSpc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总计：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1100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人左右</a:t>
            </a:r>
          </a:p>
          <a:p>
            <a:pPr>
              <a:lnSpc>
                <a:spcPct val="150000"/>
              </a:lnSpc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项目需求：酒店住宿、媒体往返机票（火车票）预订、餐饮、来宾接待及接送车服务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516216" y="35332"/>
            <a:ext cx="3382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2VM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发布会会务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E0A83EA-0162-2B43-BD4A-22BBF0883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49" y="5934706"/>
            <a:ext cx="1220847" cy="8084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271B1E-99C2-E549-A8A3-4404C4D60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738" y="5923321"/>
            <a:ext cx="1284269" cy="8198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D9EA9C-4E30-9640-8D13-FD576A865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5536" y="5935502"/>
            <a:ext cx="1250636" cy="807676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2220AD15-11F7-C34C-B242-356BA5C6D1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52" y="4370549"/>
            <a:ext cx="1213842" cy="789931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E4502AA3-271E-7A45-8099-B227D3AA69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010" y="4233809"/>
            <a:ext cx="1334325" cy="925816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A7179400-ED9D-F341-85E1-1533E27359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"/>
          <a:stretch/>
        </p:blipFill>
        <p:spPr>
          <a:xfrm>
            <a:off x="2815632" y="4323741"/>
            <a:ext cx="1432492" cy="8358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F544CE-AE4D-1D42-A71D-9D80FFAC7D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1969" y="578342"/>
            <a:ext cx="3105533" cy="6152655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57B692F1-95CE-D445-97A2-C454ACFCF73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43" y="2781420"/>
            <a:ext cx="1206112" cy="791746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A6BC4149-179E-734A-BC3C-1D23B603F13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677" y="2700553"/>
            <a:ext cx="1282207" cy="872613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77FACD4E-59CD-0C4D-8148-8BF86677E7D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4278" y="2745643"/>
            <a:ext cx="1328876" cy="827523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7FF870A-D88D-2B47-A2D7-4157B0362A1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984" y="1199071"/>
            <a:ext cx="1312821" cy="857082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5C535330-CEF3-774B-AFE3-EF801817A79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164" y="1243956"/>
            <a:ext cx="1444234" cy="812197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642232C7-B76F-DC4D-871D-669B2E7A849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117" y="1193564"/>
            <a:ext cx="1267478" cy="86258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50800"/>
            <a:ext cx="914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schemeClr val="tx1"/>
                </a:solidFill>
              </a:rPr>
              <a:t>备选酒店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8613B39-C4DE-2146-AE53-0583737647D8}"/>
              </a:ext>
            </a:extLst>
          </p:cNvPr>
          <p:cNvSpPr txBox="1"/>
          <p:nvPr/>
        </p:nvSpPr>
        <p:spPr>
          <a:xfrm>
            <a:off x="6971363" y="4683345"/>
            <a:ext cx="31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AC32EF19-9432-2249-B043-9BB10F782259}"/>
              </a:ext>
            </a:extLst>
          </p:cNvPr>
          <p:cNvGrpSpPr/>
          <p:nvPr/>
        </p:nvGrpSpPr>
        <p:grpSpPr>
          <a:xfrm>
            <a:off x="318722" y="511674"/>
            <a:ext cx="3891364" cy="720008"/>
            <a:chOff x="-108520" y="1196752"/>
            <a:chExt cx="3891364" cy="720008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673F0AC-6760-084A-AA35-C1AD0F5CAB48}"/>
                </a:ext>
              </a:extLst>
            </p:cNvPr>
            <p:cNvSpPr/>
            <p:nvPr/>
          </p:nvSpPr>
          <p:spPr>
            <a:xfrm>
              <a:off x="-1" y="1268760"/>
              <a:ext cx="3782845" cy="648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广州南丰朗豪酒店</a:t>
              </a:r>
              <a:endPara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酒店</a:t>
              </a:r>
              <a:r>
                <a:rPr lang="en-US" altLang="zh-CN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机场：</a:t>
              </a:r>
              <a:r>
                <a:rPr lang="en-US" altLang="zh-CN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44</a:t>
              </a:r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公里</a:t>
              </a:r>
              <a:r>
                <a:rPr lang="en-US" altLang="zh-CN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60</a:t>
              </a:r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分钟车程</a:t>
              </a:r>
              <a:endParaRPr lang="en-US" altLang="zh-CN" sz="1100" dirty="0">
                <a:solidFill>
                  <a:srgbClr val="58595B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酒店</a:t>
              </a:r>
              <a:r>
                <a:rPr lang="en-US" altLang="zh-CN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长隆：</a:t>
              </a:r>
              <a:r>
                <a:rPr lang="en-US" altLang="zh-CN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17</a:t>
              </a:r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公里</a:t>
              </a:r>
              <a:r>
                <a:rPr lang="en-US" altLang="zh-CN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25</a:t>
              </a:r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分钟车程</a:t>
              </a:r>
              <a:endParaRPr lang="en-US" altLang="zh-CN" sz="1100" dirty="0">
                <a:solidFill>
                  <a:srgbClr val="58595B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38FA904F-3D0A-A548-8717-E8FE29D7FC06}"/>
                </a:ext>
              </a:extLst>
            </p:cNvPr>
            <p:cNvSpPr txBox="1"/>
            <p:nvPr/>
          </p:nvSpPr>
          <p:spPr>
            <a:xfrm>
              <a:off x="-108520" y="1196752"/>
              <a:ext cx="6703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A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16BF6D22-9330-CD48-B07A-1E7FC6411AB0}"/>
              </a:ext>
            </a:extLst>
          </p:cNvPr>
          <p:cNvGrpSpPr/>
          <p:nvPr/>
        </p:nvGrpSpPr>
        <p:grpSpPr>
          <a:xfrm>
            <a:off x="427242" y="2072820"/>
            <a:ext cx="3797371" cy="727740"/>
            <a:chOff x="-1" y="1189020"/>
            <a:chExt cx="3797371" cy="727740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41EF5A63-313B-164E-AD41-BA56C215038D}"/>
                </a:ext>
              </a:extLst>
            </p:cNvPr>
            <p:cNvSpPr/>
            <p:nvPr/>
          </p:nvSpPr>
          <p:spPr>
            <a:xfrm>
              <a:off x="-1" y="1268760"/>
              <a:ext cx="3797371" cy="648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广州广交威斯汀酒店</a:t>
              </a:r>
              <a:endPara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酒店</a:t>
              </a:r>
              <a:r>
                <a:rPr lang="en-US" altLang="zh-CN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机场：</a:t>
              </a:r>
              <a:r>
                <a:rPr lang="en-US" altLang="zh-CN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44</a:t>
              </a:r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公里</a:t>
              </a:r>
              <a:r>
                <a:rPr lang="en-US" altLang="zh-CN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60</a:t>
              </a:r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分钟车程</a:t>
              </a:r>
              <a:endParaRPr lang="en-US" altLang="zh-CN" sz="1100" dirty="0">
                <a:solidFill>
                  <a:srgbClr val="58595B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酒店</a:t>
              </a:r>
              <a:r>
                <a:rPr lang="en-US" altLang="zh-CN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长隆：</a:t>
              </a:r>
              <a:r>
                <a:rPr lang="en-US" altLang="zh-CN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17</a:t>
              </a:r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公里</a:t>
              </a:r>
              <a:r>
                <a:rPr lang="en-US" altLang="zh-CN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25</a:t>
              </a:r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分钟车程</a:t>
              </a:r>
              <a:endParaRPr lang="en-US" altLang="zh-CN" sz="1100" dirty="0">
                <a:solidFill>
                  <a:srgbClr val="58595B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441F4610-041A-6145-B838-F00EE0D94F22}"/>
                </a:ext>
              </a:extLst>
            </p:cNvPr>
            <p:cNvSpPr txBox="1"/>
            <p:nvPr/>
          </p:nvSpPr>
          <p:spPr>
            <a:xfrm>
              <a:off x="19210" y="1189020"/>
              <a:ext cx="5004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62253EC4-64B7-B646-83DA-44996F9C071B}"/>
              </a:ext>
            </a:extLst>
          </p:cNvPr>
          <p:cNvGrpSpPr/>
          <p:nvPr/>
        </p:nvGrpSpPr>
        <p:grpSpPr>
          <a:xfrm>
            <a:off x="450752" y="3645024"/>
            <a:ext cx="3797372" cy="720008"/>
            <a:chOff x="-33024" y="1196752"/>
            <a:chExt cx="3797372" cy="720008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BB5A9E7D-72E7-324A-B746-F1FB57D97963}"/>
                </a:ext>
              </a:extLst>
            </p:cNvPr>
            <p:cNvSpPr/>
            <p:nvPr/>
          </p:nvSpPr>
          <p:spPr>
            <a:xfrm>
              <a:off x="-33024" y="1268760"/>
              <a:ext cx="3797372" cy="648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广州香格里拉酒店</a:t>
              </a:r>
              <a:endPara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酒店</a:t>
              </a:r>
              <a:r>
                <a:rPr lang="en-US" altLang="zh-CN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机场：</a:t>
              </a:r>
              <a:r>
                <a:rPr lang="en-US" altLang="zh-CN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44</a:t>
              </a:r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公里</a:t>
              </a:r>
              <a:r>
                <a:rPr lang="en-US" altLang="zh-CN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60</a:t>
              </a:r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分钟车程</a:t>
              </a:r>
              <a:endParaRPr lang="en-US" altLang="zh-CN" sz="1100" dirty="0">
                <a:solidFill>
                  <a:srgbClr val="58595B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酒店</a:t>
              </a:r>
              <a:r>
                <a:rPr lang="en-US" altLang="zh-CN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长隆：</a:t>
              </a:r>
              <a:r>
                <a:rPr lang="en-US" altLang="zh-CN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</a:t>
              </a:r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公里</a:t>
              </a:r>
              <a:r>
                <a:rPr lang="en-US" altLang="zh-CN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30</a:t>
              </a:r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分钟车程</a:t>
              </a:r>
              <a:endParaRPr lang="en-US" altLang="zh-CN" sz="1100" dirty="0">
                <a:solidFill>
                  <a:srgbClr val="58595B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494B66CB-B4B0-5B47-84A3-5F94130E40EA}"/>
                </a:ext>
              </a:extLst>
            </p:cNvPr>
            <p:cNvSpPr txBox="1"/>
            <p:nvPr/>
          </p:nvSpPr>
          <p:spPr>
            <a:xfrm>
              <a:off x="15687" y="1196752"/>
              <a:ext cx="4956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6BC645-1769-374B-83F5-FC1ACC971110}"/>
              </a:ext>
            </a:extLst>
          </p:cNvPr>
          <p:cNvSpPr/>
          <p:nvPr/>
        </p:nvSpPr>
        <p:spPr>
          <a:xfrm>
            <a:off x="6149772" y="738137"/>
            <a:ext cx="525155" cy="2798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机场</a:t>
            </a:r>
          </a:p>
        </p:txBody>
      </p:sp>
      <p:sp>
        <p:nvSpPr>
          <p:cNvPr id="11" name="五角星 10">
            <a:extLst>
              <a:ext uri="{FF2B5EF4-FFF2-40B4-BE49-F238E27FC236}">
                <a16:creationId xmlns:a16="http://schemas.microsoft.com/office/drawing/2014/main" id="{4CE101B6-2A40-E444-AA27-4E86D1F13723}"/>
              </a:ext>
            </a:extLst>
          </p:cNvPr>
          <p:cNvSpPr/>
          <p:nvPr/>
        </p:nvSpPr>
        <p:spPr>
          <a:xfrm>
            <a:off x="6510217" y="6143464"/>
            <a:ext cx="269035" cy="269035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5E6D5098-2C3E-F546-B27F-0640A977FE6C}"/>
              </a:ext>
            </a:extLst>
          </p:cNvPr>
          <p:cNvSpPr txBox="1"/>
          <p:nvPr/>
        </p:nvSpPr>
        <p:spPr>
          <a:xfrm>
            <a:off x="7050007" y="4852622"/>
            <a:ext cx="31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19F8A4BE-43DF-7745-831B-E8099A907A22}"/>
              </a:ext>
            </a:extLst>
          </p:cNvPr>
          <p:cNvSpPr txBox="1"/>
          <p:nvPr/>
        </p:nvSpPr>
        <p:spPr>
          <a:xfrm>
            <a:off x="7106994" y="4683345"/>
            <a:ext cx="31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70E07ADD-60DA-F94D-A114-792905C673F3}"/>
              </a:ext>
            </a:extLst>
          </p:cNvPr>
          <p:cNvSpPr txBox="1"/>
          <p:nvPr/>
        </p:nvSpPr>
        <p:spPr>
          <a:xfrm>
            <a:off x="6478586" y="4330830"/>
            <a:ext cx="31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5E4C2F1E-8814-1C4F-8C4A-0209449FD2BA}"/>
              </a:ext>
            </a:extLst>
          </p:cNvPr>
          <p:cNvGrpSpPr/>
          <p:nvPr/>
        </p:nvGrpSpPr>
        <p:grpSpPr>
          <a:xfrm>
            <a:off x="453962" y="5275695"/>
            <a:ext cx="3797372" cy="649351"/>
            <a:chOff x="-33024" y="1268760"/>
            <a:chExt cx="3797372" cy="649351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A45D8806-1352-CF4C-B216-42F7BA456745}"/>
                </a:ext>
              </a:extLst>
            </p:cNvPr>
            <p:cNvSpPr/>
            <p:nvPr/>
          </p:nvSpPr>
          <p:spPr>
            <a:xfrm>
              <a:off x="-33024" y="1268760"/>
              <a:ext cx="3797372" cy="64762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广州粤海喜来登酒店</a:t>
              </a:r>
              <a:endPara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酒店</a:t>
              </a:r>
              <a:r>
                <a:rPr lang="en-US" altLang="zh-CN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机场：</a:t>
              </a:r>
              <a:r>
                <a:rPr lang="en-US" altLang="zh-CN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38</a:t>
              </a:r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公里</a:t>
              </a:r>
              <a:r>
                <a:rPr lang="en-US" altLang="zh-CN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50</a:t>
              </a:r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分钟车程</a:t>
              </a:r>
              <a:endParaRPr lang="en-US" altLang="zh-CN" sz="1100" dirty="0">
                <a:solidFill>
                  <a:srgbClr val="58595B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酒店</a:t>
              </a:r>
              <a:r>
                <a:rPr lang="en-US" altLang="zh-CN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长隆：</a:t>
              </a:r>
              <a:r>
                <a:rPr lang="en-US" altLang="zh-CN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</a:t>
              </a:r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公里</a:t>
              </a:r>
              <a:r>
                <a:rPr lang="en-US" altLang="zh-CN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30</a:t>
              </a:r>
              <a:r>
                <a:rPr lang="zh-CN" altLang="en-US" sz="1100" dirty="0">
                  <a:solidFill>
                    <a:srgbClr val="5859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分钟车程</a:t>
              </a:r>
              <a:endParaRPr lang="en-US" altLang="zh-CN" sz="1100" dirty="0">
                <a:solidFill>
                  <a:srgbClr val="58595B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4C5A4BFE-64FC-D349-96AF-60615A119508}"/>
                </a:ext>
              </a:extLst>
            </p:cNvPr>
            <p:cNvSpPr txBox="1"/>
            <p:nvPr/>
          </p:nvSpPr>
          <p:spPr>
            <a:xfrm>
              <a:off x="15687" y="1271780"/>
              <a:ext cx="5501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9191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0" y="476672"/>
            <a:ext cx="8964612" cy="15434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r>
              <a:rPr lang="zh-CN" altLang="en-US" sz="2000" b="1" dirty="0">
                <a:solidFill>
                  <a:srgbClr val="192E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（二）房餐需求：</a:t>
            </a:r>
            <a:endParaRPr lang="en-US" altLang="zh-CN" sz="2000" b="1" dirty="0">
              <a:solidFill>
                <a:srgbClr val="192EF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9512" y="5805264"/>
            <a:ext cx="7830616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40000"/>
              </a:spcBef>
              <a:defRPr/>
            </a:pP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说明：</a:t>
            </a:r>
            <a:r>
              <a:rPr lang="zh-CN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具体数量以东风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Honda</a:t>
            </a:r>
            <a:r>
              <a:rPr lang="zh-CN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于活动开始前最终确认数量为准。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40000"/>
              </a:spcBef>
              <a:defRPr/>
            </a:pP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菜单参考见附件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516216" y="35332"/>
            <a:ext cx="3382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2VM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发布会会务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5257"/>
              </p:ext>
            </p:extLst>
          </p:nvPr>
        </p:nvGraphicFramePr>
        <p:xfrm>
          <a:off x="467544" y="980728"/>
          <a:ext cx="7488830" cy="3960443"/>
        </p:xfrm>
        <a:graphic>
          <a:graphicData uri="http://schemas.openxmlformats.org/drawingml/2006/table">
            <a:tbl>
              <a:tblPr/>
              <a:tblGrid>
                <a:gridCol w="1351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6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67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67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67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67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67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8904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广州总需求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79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房型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79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媒体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大床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79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经销商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52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东风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Honda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991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东风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Honda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工作人员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双床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79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迪思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79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旅行社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79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司机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79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每日小计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679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中餐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07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晚餐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406" y="1654806"/>
            <a:ext cx="2813591" cy="386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r>
              <a:rPr lang="zh-CN" altLang="en-US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签到台示意（四层大堂</a:t>
            </a:r>
            <a:r>
              <a:rPr lang="en-US" altLang="zh-CN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CN" altLang="en-US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：</a:t>
            </a:r>
            <a:endParaRPr lang="en-US" altLang="zh-CN" sz="1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24363" y="1647514"/>
            <a:ext cx="2492990" cy="12695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r>
              <a:rPr lang="zh-CN" altLang="en-US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酒店外道旗摆放示意：</a:t>
            </a:r>
            <a:endParaRPr lang="en-US" altLang="zh-CN" sz="1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anose="05000000000000000000" pitchFamily="2" charset="2"/>
            </a:endParaRPr>
          </a:p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endParaRPr lang="en-US" altLang="zh-CN" sz="1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anose="05000000000000000000" pitchFamily="2" charset="2"/>
            </a:endParaRPr>
          </a:p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endParaRPr lang="en-US" altLang="zh-CN" sz="1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03848" y="0"/>
            <a:ext cx="4012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酒店布置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广州南丰朗豪酒店</a:t>
            </a:r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3CA5E19-8310-F94B-9A79-3D64D7ED9A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493" y="2024844"/>
            <a:ext cx="4309035" cy="324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888B604-8C80-FB42-AECB-C2E62FDDAE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24844"/>
            <a:ext cx="466291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55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4516" y="1439432"/>
            <a:ext cx="2954655" cy="386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r>
              <a:rPr lang="zh-CN" altLang="en-US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签到台示意（一层大堂）</a:t>
            </a:r>
            <a:r>
              <a:rPr lang="zh-CN" altLang="en-US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：</a:t>
            </a:r>
            <a:endParaRPr lang="en-US" altLang="zh-CN" sz="1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12196" y="1422804"/>
            <a:ext cx="3398687" cy="386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r>
              <a:rPr lang="zh-CN" altLang="en-US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酒店外道旗和</a:t>
            </a:r>
            <a:r>
              <a:rPr lang="en-US" altLang="zh-CN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LOGO</a:t>
            </a:r>
            <a:r>
              <a:rPr lang="zh-CN" altLang="en-US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摆放示意：</a:t>
            </a:r>
            <a:endParaRPr lang="en-US" altLang="zh-CN" sz="1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907743" y="0"/>
            <a:ext cx="4384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酒店布置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广州广交威斯汀酒店</a:t>
            </a:r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25CB47B-8887-FD49-A2FF-235A5FD77C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16" y="1809000"/>
            <a:ext cx="4342366" cy="324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190D46-1C0D-444E-8395-B2F8645E39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809000"/>
            <a:ext cx="432316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96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724991" y="725371"/>
            <a:ext cx="2013693" cy="386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r>
              <a:rPr lang="en-US" altLang="zh-CN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LOGO</a:t>
            </a:r>
            <a:r>
              <a:rPr lang="zh-CN" altLang="en-US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摆放示意：</a:t>
            </a:r>
            <a:endParaRPr lang="en-US" altLang="zh-CN" sz="1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5779" y="760395"/>
            <a:ext cx="2492990" cy="386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r>
              <a:rPr lang="zh-CN" altLang="en-US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酒店外道旗摆放示意：</a:t>
            </a:r>
            <a:endParaRPr lang="en-US" altLang="zh-CN" sz="1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03848" y="22516"/>
            <a:ext cx="4129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酒店布置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广州香格里拉酒店</a:t>
            </a:r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B107A7A-7D68-8447-AEA6-76A4266580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075" y="1283675"/>
            <a:ext cx="3711331" cy="278349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29B21B8-74D7-1345-8788-701FE0085B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29" y="1283675"/>
            <a:ext cx="3611056" cy="270588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46286D1-462F-CA4A-8DB6-8784937BD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557" y="4247687"/>
            <a:ext cx="4761822" cy="234888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6A9CF5A-1116-E341-8195-80C24A206978}"/>
              </a:ext>
            </a:extLst>
          </p:cNvPr>
          <p:cNvSpPr/>
          <p:nvPr/>
        </p:nvSpPr>
        <p:spPr>
          <a:xfrm>
            <a:off x="276864" y="4054589"/>
            <a:ext cx="2031325" cy="386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r>
              <a:rPr lang="zh-CN" altLang="en-US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签到处摆放示意：</a:t>
            </a:r>
            <a:endParaRPr lang="en-US" altLang="zh-CN" sz="1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67038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724991" y="725371"/>
            <a:ext cx="2013693" cy="386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r>
              <a:rPr lang="en-US" altLang="zh-CN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LOGO</a:t>
            </a:r>
            <a:r>
              <a:rPr lang="zh-CN" altLang="en-US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摆放示意：</a:t>
            </a:r>
            <a:endParaRPr lang="en-US" altLang="zh-CN" sz="1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79227" y="725371"/>
            <a:ext cx="2492990" cy="386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r>
              <a:rPr lang="zh-CN" altLang="en-US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酒店外道旗摆放示意：</a:t>
            </a:r>
            <a:endParaRPr lang="en-US" altLang="zh-CN" sz="1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03848" y="22516"/>
            <a:ext cx="43204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酒店布置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广州粤海喜来登酒店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6A9CF5A-1116-E341-8195-80C24A206978}"/>
              </a:ext>
            </a:extLst>
          </p:cNvPr>
          <p:cNvSpPr/>
          <p:nvPr/>
        </p:nvSpPr>
        <p:spPr>
          <a:xfrm>
            <a:off x="276864" y="4054589"/>
            <a:ext cx="2031325" cy="386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r>
              <a:rPr lang="zh-CN" altLang="en-US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签到处摆放示意：</a:t>
            </a:r>
            <a:endParaRPr lang="en-US" altLang="zh-CN" sz="1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anose="05000000000000000000" pitchFamily="2" charset="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F8E2C8-622D-564C-AA65-4ED61023F8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189" y="4054589"/>
            <a:ext cx="3903001" cy="2520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52CEC20-A3AE-EB48-9EBC-F393842102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46591"/>
            <a:ext cx="3609600" cy="2707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2002EB9-3677-A04A-B53E-83E666812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523" y="1146591"/>
            <a:ext cx="2030399" cy="27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6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275856" y="0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会议室需求</a:t>
            </a:r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2A5C81E-58E3-264A-9F41-4D413FBC9E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890962"/>
            <a:ext cx="3672408" cy="275762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23B6283-A0A9-3B4E-9A1A-9E10E1BE12B0}"/>
              </a:ext>
            </a:extLst>
          </p:cNvPr>
          <p:cNvSpPr txBox="1"/>
          <p:nvPr/>
        </p:nvSpPr>
        <p:spPr>
          <a:xfrm>
            <a:off x="578458" y="3649238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宴会厅</a:t>
            </a:r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E+F     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尺寸</a:t>
            </a:r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40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*</a:t>
            </a:r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28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*</a:t>
            </a:r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8     960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平方米</a:t>
            </a:r>
            <a:endParaRPr kumimoji="1"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50D862-C0A2-0B42-9443-1E9681FA3D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818954"/>
            <a:ext cx="3711314" cy="278634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E257F74-F0FE-9248-BCD4-12CA2BE8B914}"/>
              </a:ext>
            </a:extLst>
          </p:cNvPr>
          <p:cNvSpPr txBox="1"/>
          <p:nvPr/>
        </p:nvSpPr>
        <p:spPr>
          <a:xfrm>
            <a:off x="4716016" y="3697287"/>
            <a:ext cx="3927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广交会宴会厅</a:t>
            </a:r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尺寸</a:t>
            </a:r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48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*</a:t>
            </a:r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25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*</a:t>
            </a:r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7     1200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平方米</a:t>
            </a:r>
            <a:endParaRPr kumimoji="1"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69FED0E-2B28-D148-A3D5-434A9F5E5E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4221088"/>
            <a:ext cx="3142651" cy="235698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BBCDDC7-3747-BB4C-9E57-539468258986}"/>
              </a:ext>
            </a:extLst>
          </p:cNvPr>
          <p:cNvSpPr txBox="1"/>
          <p:nvPr/>
        </p:nvSpPr>
        <p:spPr>
          <a:xfrm>
            <a:off x="0" y="6550223"/>
            <a:ext cx="5639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珠江宴会厅（东江厅和西江厅）尺寸</a:t>
            </a:r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35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*</a:t>
            </a:r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42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*</a:t>
            </a:r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11 1470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平方米</a:t>
            </a:r>
            <a:endParaRPr kumimoji="1"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A24CD14-0241-AE45-9523-2D7F0AFD50A8}"/>
              </a:ext>
            </a:extLst>
          </p:cNvPr>
          <p:cNvSpPr/>
          <p:nvPr/>
        </p:nvSpPr>
        <p:spPr>
          <a:xfrm>
            <a:off x="467544" y="540960"/>
            <a:ext cx="286649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r>
              <a:rPr lang="zh-CN" altLang="en-US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备选</a:t>
            </a:r>
            <a:r>
              <a:rPr lang="en-US" altLang="zh-CN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1</a:t>
            </a:r>
            <a:r>
              <a:rPr lang="zh-CN" altLang="en-US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：广州南丰朗豪酒店</a:t>
            </a:r>
            <a:endParaRPr lang="en-US" altLang="zh-CN" sz="1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E70632A-6357-974C-AEFF-685C2B1E684F}"/>
              </a:ext>
            </a:extLst>
          </p:cNvPr>
          <p:cNvSpPr/>
          <p:nvPr/>
        </p:nvSpPr>
        <p:spPr>
          <a:xfrm>
            <a:off x="4788024" y="476672"/>
            <a:ext cx="309732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r>
              <a:rPr lang="zh-CN" altLang="en-US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备选</a:t>
            </a:r>
            <a:r>
              <a:rPr lang="en-US" altLang="zh-CN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2</a:t>
            </a:r>
            <a:r>
              <a:rPr lang="zh-CN" altLang="en-US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：广州广交威斯汀酒店</a:t>
            </a:r>
            <a:endParaRPr lang="en-US" altLang="zh-CN" sz="1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6A64650-01CB-2A41-AFF4-7030FF64E4C7}"/>
              </a:ext>
            </a:extLst>
          </p:cNvPr>
          <p:cNvSpPr/>
          <p:nvPr/>
        </p:nvSpPr>
        <p:spPr>
          <a:xfrm>
            <a:off x="1043608" y="3933056"/>
            <a:ext cx="286649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r>
              <a:rPr lang="zh-CN" altLang="en-US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备选</a:t>
            </a:r>
            <a:r>
              <a:rPr lang="en-US" altLang="zh-CN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3</a:t>
            </a:r>
            <a:r>
              <a:rPr lang="zh-CN" altLang="en-US" sz="1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：广州香格里拉酒店</a:t>
            </a:r>
            <a:endParaRPr lang="en-US" altLang="zh-CN" sz="1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88024" y="4293096"/>
            <a:ext cx="32403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商务大会会议室使用时间：</a:t>
            </a:r>
            <a:endParaRPr lang="en-US" altLang="zh-CN" sz="1600" dirty="0"/>
          </a:p>
          <a:p>
            <a:r>
              <a:rPr lang="en-US" altLang="zh-CN" sz="1600" dirty="0"/>
              <a:t>7</a:t>
            </a:r>
            <a:r>
              <a:rPr lang="zh-CN" altLang="en-US" sz="1600" dirty="0"/>
              <a:t>月</a:t>
            </a:r>
            <a:r>
              <a:rPr lang="en-US" altLang="zh-CN" sz="1600" dirty="0"/>
              <a:t>10</a:t>
            </a:r>
            <a:r>
              <a:rPr lang="zh-CN" altLang="en-US" sz="1600" dirty="0"/>
              <a:t>日晚</a:t>
            </a:r>
            <a:r>
              <a:rPr lang="en-US" altLang="zh-CN" sz="1600" dirty="0"/>
              <a:t>22</a:t>
            </a:r>
            <a:r>
              <a:rPr lang="zh-CN" altLang="en-US" sz="1600" dirty="0"/>
              <a:t>：</a:t>
            </a:r>
            <a:r>
              <a:rPr lang="en-US" altLang="zh-CN" sz="1600" dirty="0"/>
              <a:t>00-7.11 17:00</a:t>
            </a:r>
          </a:p>
          <a:p>
            <a:endParaRPr lang="en-US" altLang="zh-CN" sz="1600" dirty="0"/>
          </a:p>
          <a:p>
            <a:r>
              <a:rPr lang="zh-CN" altLang="en-US" sz="1600" dirty="0"/>
              <a:t>另需 </a:t>
            </a:r>
            <a:r>
              <a:rPr lang="en-US" altLang="zh-CN" sz="1600" dirty="0"/>
              <a:t>100</a:t>
            </a:r>
            <a:r>
              <a:rPr lang="zh-CN" altLang="en-US" sz="1600" dirty="0"/>
              <a:t>平米左右会议室一间，</a:t>
            </a:r>
            <a:endParaRPr lang="en-US" altLang="zh-CN" sz="1600" dirty="0"/>
          </a:p>
          <a:p>
            <a:r>
              <a:rPr lang="zh-CN" altLang="en-US" sz="1600" dirty="0"/>
              <a:t>使用时间</a:t>
            </a:r>
            <a:r>
              <a:rPr lang="en-US" altLang="zh-CN" sz="1600" dirty="0"/>
              <a:t>7</a:t>
            </a:r>
            <a:r>
              <a:rPr lang="zh-CN" altLang="en-US" sz="1600" dirty="0"/>
              <a:t>月</a:t>
            </a:r>
            <a:r>
              <a:rPr lang="en-US" altLang="zh-CN" sz="1600" dirty="0"/>
              <a:t>11</a:t>
            </a:r>
            <a:r>
              <a:rPr lang="zh-CN" altLang="en-US" sz="1600" dirty="0"/>
              <a:t>日  </a:t>
            </a:r>
            <a:r>
              <a:rPr lang="en-US" altLang="zh-CN" sz="1600" dirty="0"/>
              <a:t>12:00-15:00</a:t>
            </a:r>
          </a:p>
          <a:p>
            <a:r>
              <a:rPr lang="en-US" altLang="zh-CN" sz="1600" dirty="0"/>
              <a:t> </a:t>
            </a:r>
          </a:p>
          <a:p>
            <a:r>
              <a:rPr lang="zh-CN" altLang="zh-CN" sz="1600" dirty="0"/>
              <a:t>需在商务大会会议室所在酒店进行选择并报价</a:t>
            </a:r>
            <a:r>
              <a:rPr lang="zh-CN" altLang="en-US" sz="16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168554389"/>
      </p:ext>
    </p:extLst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默认设计模板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7638</TotalTime>
  <Pages>0</Pages>
  <Words>536</Words>
  <Characters>0</Characters>
  <Application>Microsoft Office PowerPoint</Application>
  <DocSecurity>0</DocSecurity>
  <PresentationFormat>全屏显示(4:3)</PresentationFormat>
  <Lines>0</Lines>
  <Paragraphs>156</Paragraphs>
  <Slides>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4" baseType="lpstr">
      <vt:lpstr>等线</vt:lpstr>
      <vt:lpstr>Microsoft YaHei</vt:lpstr>
      <vt:lpstr>Microsoft YaHei</vt:lpstr>
      <vt:lpstr>Arial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wdhac</Company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000987</dc:creator>
  <cp:lastModifiedBy>Administrator</cp:lastModifiedBy>
  <cp:revision>541</cp:revision>
  <cp:lastPrinted>2019-04-24T02:22:13Z</cp:lastPrinted>
  <dcterms:created xsi:type="dcterms:W3CDTF">2011-01-07T01:23:05Z</dcterms:created>
  <dcterms:modified xsi:type="dcterms:W3CDTF">2019-06-11T08:35:08Z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2052-8.1.0.2998</vt:lpwstr>
  </property>
</Properties>
</file>