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6"/>
  </p:handoutMasterIdLst>
  <p:sldIdLst>
    <p:sldId id="256" r:id="rId3"/>
    <p:sldId id="257" r:id="rId5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0" autoAdjust="0"/>
    <p:restoredTop sz="86374"/>
  </p:normalViewPr>
  <p:slideViewPr>
    <p:cSldViewPr snapToGrid="0" showGuides="1">
      <p:cViewPr varScale="1">
        <p:scale>
          <a:sx n="127" d="100"/>
          <a:sy n="127" d="100"/>
        </p:scale>
        <p:origin x="1952" y="1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49" y="469127"/>
            <a:ext cx="10307927" cy="4093347"/>
          </a:xfrm>
        </p:spPr>
        <p:txBody>
          <a:bodyPr anchor="b">
            <a:norm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10307926" cy="64755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7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.jpeg"/><Relationship Id="rId3" Type="http://schemas.openxmlformats.org/officeDocument/2006/relationships/tags" Target="../tags/tag2.xml"/><Relationship Id="rId2" Type="http://schemas.openxmlformats.org/officeDocument/2006/relationships/image" Target="../media/image1.jpe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5.xml"/><Relationship Id="rId4" Type="http://schemas.openxmlformats.org/officeDocument/2006/relationships/image" Target="../media/image4.jpeg"/><Relationship Id="rId3" Type="http://schemas.openxmlformats.org/officeDocument/2006/relationships/tags" Target="../tags/tag4.xml"/><Relationship Id="rId2" Type="http://schemas.openxmlformats.org/officeDocument/2006/relationships/image" Target="../media/image3.jpeg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3419475" y="1489075"/>
            <a:ext cx="5353685" cy="4872355"/>
            <a:chOff x="3894" y="0"/>
            <a:chExt cx="11867" cy="10800"/>
          </a:xfrm>
        </p:grpSpPr>
        <p:pic>
          <p:nvPicPr>
            <p:cNvPr id="6" name="图片 5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/>
            <a:stretch>
              <a:fillRect/>
            </a:stretch>
          </p:blipFill>
          <p:spPr>
            <a:xfrm>
              <a:off x="10779" y="0"/>
              <a:ext cx="4983" cy="1080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3894" y="0"/>
              <a:ext cx="4983" cy="10800"/>
            </a:xfrm>
            <a:prstGeom prst="rect">
              <a:avLst/>
            </a:prstGeom>
          </p:spPr>
        </p:pic>
      </p:grpSp>
      <p:sp>
        <p:nvSpPr>
          <p:cNvPr id="9" name="文本框 8"/>
          <p:cNvSpPr txBox="1"/>
          <p:nvPr/>
        </p:nvSpPr>
        <p:spPr>
          <a:xfrm>
            <a:off x="392430" y="320040"/>
            <a:ext cx="54444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latin typeface="微软雅黑" charset="0"/>
                <a:ea typeface="微软雅黑" charset="0"/>
                <a:cs typeface="微软雅黑" charset="0"/>
              </a:rPr>
              <a:t>5.14-5.16</a:t>
            </a:r>
            <a:r>
              <a:rPr lang="zh-CN" altLang="en-US" sz="3600">
                <a:latin typeface="微软雅黑" charset="0"/>
                <a:ea typeface="微软雅黑" charset="0"/>
                <a:cs typeface="微软雅黑" charset="0"/>
              </a:rPr>
              <a:t>踩线机票截图</a:t>
            </a:r>
            <a:endParaRPr lang="zh-CN" altLang="en-US" sz="3600">
              <a:latin typeface="微软雅黑" charset="0"/>
              <a:ea typeface="微软雅黑" charset="0"/>
              <a:cs typeface="微软雅黑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6" name="组合 5"/>
          <p:cNvGrpSpPr/>
          <p:nvPr/>
        </p:nvGrpSpPr>
        <p:grpSpPr>
          <a:xfrm>
            <a:off x="3233420" y="1123950"/>
            <a:ext cx="5725160" cy="5053330"/>
            <a:chOff x="3179" y="0"/>
            <a:chExt cx="12236" cy="10800"/>
          </a:xfrm>
        </p:grpSpPr>
        <p:pic>
          <p:nvPicPr>
            <p:cNvPr id="4" name="图片 3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/>
            <a:stretch>
              <a:fillRect/>
            </a:stretch>
          </p:blipFill>
          <p:spPr>
            <a:xfrm>
              <a:off x="3179" y="0"/>
              <a:ext cx="4983" cy="10800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0433" y="0"/>
              <a:ext cx="4983" cy="10800"/>
            </a:xfrm>
            <a:prstGeom prst="rect">
              <a:avLst/>
            </a:prstGeom>
          </p:spPr>
        </p:pic>
      </p:grpSp>
      <p:sp>
        <p:nvSpPr>
          <p:cNvPr id="9" name="文本框 8"/>
          <p:cNvSpPr txBox="1"/>
          <p:nvPr>
            <p:custDataLst>
              <p:tags r:id="rId5"/>
            </p:custDataLst>
          </p:nvPr>
        </p:nvSpPr>
        <p:spPr>
          <a:xfrm>
            <a:off x="392430" y="320040"/>
            <a:ext cx="54444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latin typeface="微软雅黑" charset="0"/>
                <a:ea typeface="微软雅黑" charset="0"/>
                <a:cs typeface="微软雅黑" charset="0"/>
              </a:rPr>
              <a:t>6.9-6.14</a:t>
            </a:r>
            <a:r>
              <a:rPr lang="zh-CN" altLang="en-US" sz="3600">
                <a:latin typeface="微软雅黑" charset="0"/>
                <a:ea typeface="微软雅黑" charset="0"/>
                <a:cs typeface="微软雅黑" charset="0"/>
              </a:rPr>
              <a:t>上会机票截图</a:t>
            </a:r>
            <a:endParaRPr lang="zh-CN" altLang="en-US" sz="3600">
              <a:latin typeface="微软雅黑" charset="0"/>
              <a:ea typeface="微软雅黑" charset="0"/>
              <a:cs typeface="微软雅黑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宋体"/>
        <a:ea typeface=""/>
        <a:cs typeface=""/>
        <a:font script="Jpan" typeface="游ゴシック Light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宋体"/>
        <a:ea typeface=""/>
        <a:cs typeface=""/>
        <a:font script="Jpan" typeface="游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</Words>
  <Application>WPS 演示</Application>
  <PresentationFormat>宽屏</PresentationFormat>
  <Paragraphs>4</Paragraphs>
  <Slides>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16" baseType="lpstr">
      <vt:lpstr>Arial</vt:lpstr>
      <vt:lpstr>宋体</vt:lpstr>
      <vt:lpstr>Wingdings</vt:lpstr>
      <vt:lpstr>Calibri</vt:lpstr>
      <vt:lpstr>Helvetica Neue</vt:lpstr>
      <vt:lpstr>汉仪书宋二KW</vt:lpstr>
      <vt:lpstr>微软雅黑</vt:lpstr>
      <vt:lpstr>汉仪旗黑</vt:lpstr>
      <vt:lpstr>宋体</vt:lpstr>
      <vt:lpstr>Arial Unicode MS</vt:lpstr>
      <vt:lpstr>方正字迹-吕建德行楷简体</vt:lpstr>
      <vt:lpstr>360 守护体</vt:lpstr>
      <vt:lpstr>微软雅黑</vt:lpstr>
      <vt:lpstr>WPS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WPS_1555667657</cp:lastModifiedBy>
  <cp:revision>9</cp:revision>
  <dcterms:created xsi:type="dcterms:W3CDTF">2025-06-19T08:01:13Z</dcterms:created>
  <dcterms:modified xsi:type="dcterms:W3CDTF">2025-06-19T08:01:13Z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2052-6.5.1.8687</vt:lpwstr>
  </property>
  <property fmtid="{D5CDD505-2E9C-101B-9397-08002B2CF9AE}" pid="3" name="ICV">
    <vt:lpwstr>7482FF58F57BB11322C353689B74C2BE_41</vt:lpwstr>
  </property>
</Properties>
</file>