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443" r:id="rId3"/>
    <p:sldId id="526" r:id="rId4"/>
    <p:sldId id="527" r:id="rId5"/>
    <p:sldId id="528" r:id="rId6"/>
    <p:sldId id="529" r:id="rId7"/>
    <p:sldId id="530" r:id="rId8"/>
    <p:sldId id="531" r:id="rId9"/>
    <p:sldId id="532" r:id="rId10"/>
    <p:sldId id="534" r:id="rId11"/>
    <p:sldId id="535" r:id="rId12"/>
    <p:sldId id="536" r:id="rId13"/>
    <p:sldId id="537" r:id="rId14"/>
    <p:sldId id="538" r:id="rId15"/>
    <p:sldId id="539" r:id="rId16"/>
    <p:sldId id="540" r:id="rId17"/>
    <p:sldId id="541" r:id="rId18"/>
    <p:sldId id="552" r:id="rId19"/>
    <p:sldId id="542" r:id="rId20"/>
    <p:sldId id="543" r:id="rId21"/>
    <p:sldId id="544" r:id="rId22"/>
    <p:sldId id="545" r:id="rId23"/>
    <p:sldId id="546" r:id="rId24"/>
    <p:sldId id="602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等线" panose="02010600030101010101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49"/>
    <p:restoredTop sz="94764"/>
  </p:normalViewPr>
  <p:slideViewPr>
    <p:cSldViewPr snapToGrid="0" snapToObjects="1">
      <p:cViewPr>
        <p:scale>
          <a:sx n="99" d="100"/>
          <a:sy n="99" d="100"/>
        </p:scale>
        <p:origin x="264" y="-64"/>
      </p:cViewPr>
      <p:guideLst>
        <p:guide orient="horz" pos="4129"/>
        <p:guide pos="68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等线" panose="02010600030101010101" charset="-122"/>
      </a:defRPr>
    </a:lvl1pPr>
    <a:lvl2pPr indent="228600" latinLnBrk="0">
      <a:defRPr sz="1200">
        <a:latin typeface="+mj-lt"/>
        <a:ea typeface="+mj-ea"/>
        <a:cs typeface="+mj-cs"/>
        <a:sym typeface="等线" panose="02010600030101010101" charset="-122"/>
      </a:defRPr>
    </a:lvl2pPr>
    <a:lvl3pPr indent="457200" latinLnBrk="0">
      <a:defRPr sz="1200">
        <a:latin typeface="+mj-lt"/>
        <a:ea typeface="+mj-ea"/>
        <a:cs typeface="+mj-cs"/>
        <a:sym typeface="等线" panose="02010600030101010101" charset="-122"/>
      </a:defRPr>
    </a:lvl3pPr>
    <a:lvl4pPr indent="685800" latinLnBrk="0">
      <a:defRPr sz="1200">
        <a:latin typeface="+mj-lt"/>
        <a:ea typeface="+mj-ea"/>
        <a:cs typeface="+mj-cs"/>
        <a:sym typeface="等线" panose="02010600030101010101" charset="-122"/>
      </a:defRPr>
    </a:lvl4pPr>
    <a:lvl5pPr indent="914400" latinLnBrk="0">
      <a:defRPr sz="1200">
        <a:latin typeface="+mj-lt"/>
        <a:ea typeface="+mj-ea"/>
        <a:cs typeface="+mj-cs"/>
        <a:sym typeface="等线" panose="02010600030101010101" charset="-122"/>
      </a:defRPr>
    </a:lvl5pPr>
    <a:lvl6pPr indent="1143000" latinLnBrk="0">
      <a:defRPr sz="1200">
        <a:latin typeface="+mj-lt"/>
        <a:ea typeface="+mj-ea"/>
        <a:cs typeface="+mj-cs"/>
        <a:sym typeface="等线" panose="02010600030101010101" charset="-122"/>
      </a:defRPr>
    </a:lvl6pPr>
    <a:lvl7pPr indent="1371600" latinLnBrk="0">
      <a:defRPr sz="1200">
        <a:latin typeface="+mj-lt"/>
        <a:ea typeface="+mj-ea"/>
        <a:cs typeface="+mj-cs"/>
        <a:sym typeface="等线" panose="02010600030101010101" charset="-122"/>
      </a:defRPr>
    </a:lvl7pPr>
    <a:lvl8pPr indent="1600200" latinLnBrk="0">
      <a:defRPr sz="1200">
        <a:latin typeface="+mj-lt"/>
        <a:ea typeface="+mj-ea"/>
        <a:cs typeface="+mj-cs"/>
        <a:sym typeface="等线" panose="02010600030101010101" charset="-122"/>
      </a:defRPr>
    </a:lvl8pPr>
    <a:lvl9pPr indent="1828800" latinLnBrk="0">
      <a:defRPr sz="1200">
        <a:latin typeface="+mj-lt"/>
        <a:ea typeface="+mj-ea"/>
        <a:cs typeface="+mj-cs"/>
        <a:sym typeface="等线" panose="02010600030101010101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30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9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8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" name="文本占位符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</a:p>
        </p:txBody>
      </p:sp>
      <p:sp>
        <p:nvSpPr>
          <p:cNvPr id="5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标题文本</a:t>
            </a:r>
          </a:p>
        </p:txBody>
      </p:sp>
      <p:sp>
        <p:nvSpPr>
          <p:cNvPr id="73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185" indent="-260985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" name="文本占位符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93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4400" b="0" i="0" u="none" strike="noStrike" cap="none" spc="0" baseline="0">
          <a:solidFill>
            <a:srgbClr val="000000"/>
          </a:solidFill>
          <a:uFillTx/>
          <a:latin typeface="等线 Light" panose="02010600030101010101" charset="-122"/>
          <a:ea typeface="等线 Light" panose="02010600030101010101" charset="-122"/>
          <a:cs typeface="等线 Light" panose="02010600030101010101" charset="-122"/>
          <a:sym typeface="等线 Light" panose="02010600030101010101" charset="-122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等线" panose="02010600030101010101" charset="-122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等线" panose="02010600030101010101" charset="-12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3.jpe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jpeg"/><Relationship Id="rId8" Type="http://schemas.openxmlformats.org/officeDocument/2006/relationships/image" Target="../media/image32.jpeg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png"/><Relationship Id="rId23" Type="http://schemas.openxmlformats.org/officeDocument/2006/relationships/slideLayout" Target="../slideLayouts/slideLayout3.xml"/><Relationship Id="rId22" Type="http://schemas.openxmlformats.org/officeDocument/2006/relationships/image" Target="../media/image46.jpeg"/><Relationship Id="rId21" Type="http://schemas.openxmlformats.org/officeDocument/2006/relationships/image" Target="../media/image45.jpeg"/><Relationship Id="rId20" Type="http://schemas.openxmlformats.org/officeDocument/2006/relationships/image" Target="../media/image44.jpeg"/><Relationship Id="rId2" Type="http://schemas.openxmlformats.org/officeDocument/2006/relationships/image" Target="../media/image26.jpeg"/><Relationship Id="rId19" Type="http://schemas.openxmlformats.org/officeDocument/2006/relationships/image" Target="../media/image43.jpeg"/><Relationship Id="rId18" Type="http://schemas.openxmlformats.org/officeDocument/2006/relationships/image" Target="../media/image42.jpeg"/><Relationship Id="rId17" Type="http://schemas.openxmlformats.org/officeDocument/2006/relationships/image" Target="../media/image41.jpeg"/><Relationship Id="rId16" Type="http://schemas.openxmlformats.org/officeDocument/2006/relationships/image" Target="../media/image40.jpeg"/><Relationship Id="rId15" Type="http://schemas.openxmlformats.org/officeDocument/2006/relationships/image" Target="../media/image39.jpeg"/><Relationship Id="rId14" Type="http://schemas.openxmlformats.org/officeDocument/2006/relationships/image" Target="../media/image38.jpeg"/><Relationship Id="rId13" Type="http://schemas.openxmlformats.org/officeDocument/2006/relationships/image" Target="../media/image37.jpeg"/><Relationship Id="rId12" Type="http://schemas.openxmlformats.org/officeDocument/2006/relationships/image" Target="../media/image36.jpeg"/><Relationship Id="rId11" Type="http://schemas.openxmlformats.org/officeDocument/2006/relationships/image" Target="../media/image35.jpeg"/><Relationship Id="rId10" Type="http://schemas.openxmlformats.org/officeDocument/2006/relationships/image" Target="../media/image34.jpeg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jpeg"/><Relationship Id="rId8" Type="http://schemas.openxmlformats.org/officeDocument/2006/relationships/image" Target="../media/image51.jpeg"/><Relationship Id="rId7" Type="http://schemas.openxmlformats.org/officeDocument/2006/relationships/image" Target="../media/image50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3" Type="http://schemas.openxmlformats.org/officeDocument/2006/relationships/image" Target="../media/image27.png"/><Relationship Id="rId23" Type="http://schemas.openxmlformats.org/officeDocument/2006/relationships/slideLayout" Target="../slideLayouts/slideLayout3.xml"/><Relationship Id="rId22" Type="http://schemas.openxmlformats.org/officeDocument/2006/relationships/image" Target="../media/image65.jpeg"/><Relationship Id="rId21" Type="http://schemas.openxmlformats.org/officeDocument/2006/relationships/image" Target="../media/image64.jpeg"/><Relationship Id="rId20" Type="http://schemas.openxmlformats.org/officeDocument/2006/relationships/image" Target="../media/image63.jpeg"/><Relationship Id="rId2" Type="http://schemas.openxmlformats.org/officeDocument/2006/relationships/image" Target="../media/image26.jpeg"/><Relationship Id="rId19" Type="http://schemas.openxmlformats.org/officeDocument/2006/relationships/image" Target="../media/image62.jpeg"/><Relationship Id="rId18" Type="http://schemas.openxmlformats.org/officeDocument/2006/relationships/image" Target="../media/image61.jpeg"/><Relationship Id="rId17" Type="http://schemas.openxmlformats.org/officeDocument/2006/relationships/image" Target="../media/image60.jpeg"/><Relationship Id="rId16" Type="http://schemas.openxmlformats.org/officeDocument/2006/relationships/image" Target="../media/image59.jpeg"/><Relationship Id="rId15" Type="http://schemas.openxmlformats.org/officeDocument/2006/relationships/image" Target="../media/image58.jpeg"/><Relationship Id="rId14" Type="http://schemas.openxmlformats.org/officeDocument/2006/relationships/image" Target="../media/image57.jpeg"/><Relationship Id="rId13" Type="http://schemas.openxmlformats.org/officeDocument/2006/relationships/image" Target="../media/image56.jpeg"/><Relationship Id="rId12" Type="http://schemas.openxmlformats.org/officeDocument/2006/relationships/image" Target="../media/image55.jpeg"/><Relationship Id="rId11" Type="http://schemas.openxmlformats.org/officeDocument/2006/relationships/image" Target="../media/image54.jpeg"/><Relationship Id="rId10" Type="http://schemas.openxmlformats.org/officeDocument/2006/relationships/image" Target="../media/image53.jpeg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jpeg"/><Relationship Id="rId8" Type="http://schemas.openxmlformats.org/officeDocument/2006/relationships/image" Target="../media/image70.jpeg"/><Relationship Id="rId7" Type="http://schemas.openxmlformats.org/officeDocument/2006/relationships/image" Target="../media/image69.jpeg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3" Type="http://schemas.openxmlformats.org/officeDocument/2006/relationships/image" Target="../media/image27.png"/><Relationship Id="rId23" Type="http://schemas.openxmlformats.org/officeDocument/2006/relationships/slideLayout" Target="../slideLayouts/slideLayout3.xml"/><Relationship Id="rId22" Type="http://schemas.openxmlformats.org/officeDocument/2006/relationships/image" Target="../media/image84.jpeg"/><Relationship Id="rId21" Type="http://schemas.openxmlformats.org/officeDocument/2006/relationships/image" Target="../media/image83.jpeg"/><Relationship Id="rId20" Type="http://schemas.openxmlformats.org/officeDocument/2006/relationships/image" Target="../media/image82.jpeg"/><Relationship Id="rId2" Type="http://schemas.openxmlformats.org/officeDocument/2006/relationships/image" Target="../media/image26.jpeg"/><Relationship Id="rId19" Type="http://schemas.openxmlformats.org/officeDocument/2006/relationships/image" Target="../media/image81.jpeg"/><Relationship Id="rId18" Type="http://schemas.openxmlformats.org/officeDocument/2006/relationships/image" Target="../media/image80.jpeg"/><Relationship Id="rId17" Type="http://schemas.openxmlformats.org/officeDocument/2006/relationships/image" Target="../media/image79.jpeg"/><Relationship Id="rId16" Type="http://schemas.openxmlformats.org/officeDocument/2006/relationships/image" Target="../media/image78.jpeg"/><Relationship Id="rId15" Type="http://schemas.openxmlformats.org/officeDocument/2006/relationships/image" Target="../media/image77.jpeg"/><Relationship Id="rId14" Type="http://schemas.openxmlformats.org/officeDocument/2006/relationships/image" Target="../media/image76.jpeg"/><Relationship Id="rId13" Type="http://schemas.openxmlformats.org/officeDocument/2006/relationships/image" Target="../media/image75.jpeg"/><Relationship Id="rId12" Type="http://schemas.openxmlformats.org/officeDocument/2006/relationships/image" Target="../media/image74.jpeg"/><Relationship Id="rId11" Type="http://schemas.openxmlformats.org/officeDocument/2006/relationships/image" Target="../media/image73.jpeg"/><Relationship Id="rId10" Type="http://schemas.openxmlformats.org/officeDocument/2006/relationships/image" Target="../media/image72.jpeg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90.jpeg"/><Relationship Id="rId8" Type="http://schemas.openxmlformats.org/officeDocument/2006/relationships/image" Target="../media/image89.jpeg"/><Relationship Id="rId7" Type="http://schemas.openxmlformats.org/officeDocument/2006/relationships/image" Target="../media/image88.jpeg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3" Type="http://schemas.openxmlformats.org/officeDocument/2006/relationships/image" Target="../media/image27.png"/><Relationship Id="rId24" Type="http://schemas.openxmlformats.org/officeDocument/2006/relationships/notesSlide" Target="../notesSlides/notesSlide1.xml"/><Relationship Id="rId23" Type="http://schemas.openxmlformats.org/officeDocument/2006/relationships/slideLayout" Target="../slideLayouts/slideLayout3.xml"/><Relationship Id="rId22" Type="http://schemas.openxmlformats.org/officeDocument/2006/relationships/image" Target="../media/image103.jpeg"/><Relationship Id="rId21" Type="http://schemas.openxmlformats.org/officeDocument/2006/relationships/image" Target="../media/image102.jpeg"/><Relationship Id="rId20" Type="http://schemas.openxmlformats.org/officeDocument/2006/relationships/image" Target="../media/image101.jpeg"/><Relationship Id="rId2" Type="http://schemas.openxmlformats.org/officeDocument/2006/relationships/image" Target="../media/image26.jpeg"/><Relationship Id="rId19" Type="http://schemas.openxmlformats.org/officeDocument/2006/relationships/image" Target="../media/image100.jpeg"/><Relationship Id="rId18" Type="http://schemas.openxmlformats.org/officeDocument/2006/relationships/image" Target="../media/image99.jpeg"/><Relationship Id="rId17" Type="http://schemas.openxmlformats.org/officeDocument/2006/relationships/image" Target="../media/image98.jpeg"/><Relationship Id="rId16" Type="http://schemas.openxmlformats.org/officeDocument/2006/relationships/image" Target="../media/image97.jpeg"/><Relationship Id="rId15" Type="http://schemas.openxmlformats.org/officeDocument/2006/relationships/image" Target="../media/image96.jpeg"/><Relationship Id="rId14" Type="http://schemas.openxmlformats.org/officeDocument/2006/relationships/image" Target="../media/image95.jpeg"/><Relationship Id="rId13" Type="http://schemas.openxmlformats.org/officeDocument/2006/relationships/image" Target="../media/image94.jpeg"/><Relationship Id="rId12" Type="http://schemas.openxmlformats.org/officeDocument/2006/relationships/image" Target="../media/image93.jpeg"/><Relationship Id="rId11" Type="http://schemas.openxmlformats.org/officeDocument/2006/relationships/image" Target="../media/image92.jpeg"/><Relationship Id="rId10" Type="http://schemas.openxmlformats.org/officeDocument/2006/relationships/image" Target="../media/image91.jpeg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电脑萤幕画面&#10;&#10;描述已自动生成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7239" y="301098"/>
            <a:ext cx="6119577" cy="52322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暖场区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隧道墙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门头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8" name="图片 7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213906" y="4620322"/>
            <a:ext cx="3978094" cy="2237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1282597" y="5022984"/>
            <a:ext cx="284814" cy="56834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H="1" flipV="1">
            <a:off x="7270230" y="3518483"/>
            <a:ext cx="4012368" cy="1623143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/>
          <p:cNvSpPr txBox="1"/>
          <p:nvPr/>
        </p:nvSpPr>
        <p:spPr>
          <a:xfrm>
            <a:off x="8236711" y="6370150"/>
            <a:ext cx="19662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:2.2m</a:t>
            </a:r>
            <a:r>
              <a:rPr lang="en-US" altLang="zh-CN" dirty="0">
                <a:solidFill>
                  <a:srgbClr val="FF0000"/>
                </a:solidFill>
              </a:rPr>
              <a:t>*1m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87239" y="0"/>
            <a:ext cx="3117273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门头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8" name="图片 7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4620322"/>
            <a:ext cx="3978094" cy="2237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5739161"/>
            <a:ext cx="284814" cy="56834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V="1">
            <a:off x="284814" y="3316637"/>
            <a:ext cx="7805301" cy="2422525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/>
          <p:cNvSpPr txBox="1"/>
          <p:nvPr/>
        </p:nvSpPr>
        <p:spPr>
          <a:xfrm>
            <a:off x="8236711" y="6370150"/>
            <a:ext cx="19662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:2.2m</a:t>
            </a:r>
            <a:r>
              <a:rPr lang="en-US" altLang="zh-CN" dirty="0">
                <a:solidFill>
                  <a:srgbClr val="FF0000"/>
                </a:solidFill>
              </a:rPr>
              <a:t>*1m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374929" y="0"/>
            <a:ext cx="3882731" cy="6858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142407" y="6370150"/>
            <a:ext cx="50440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高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2.65m</a:t>
            </a:r>
            <a:r>
              <a:rPr lang="en-US" altLang="zh-CN" dirty="0">
                <a:solidFill>
                  <a:srgbClr val="FF0000"/>
                </a:solidFill>
              </a:rPr>
              <a:t>*</a:t>
            </a:r>
            <a:r>
              <a:rPr lang="zh-CN" altLang="en-US" dirty="0">
                <a:solidFill>
                  <a:srgbClr val="FF0000"/>
                </a:solidFill>
              </a:rPr>
              <a:t>宽</a:t>
            </a:r>
            <a:r>
              <a:rPr lang="en-US" altLang="zh-CN" dirty="0">
                <a:solidFill>
                  <a:srgbClr val="FF0000"/>
                </a:solidFill>
              </a:rPr>
              <a:t>1.5m</a:t>
            </a:r>
            <a:r>
              <a:rPr lang="zh-CN" altLang="en-US" dirty="0">
                <a:solidFill>
                  <a:srgbClr val="FF0000"/>
                </a:solidFill>
              </a:rPr>
              <a:t>（多加出</a:t>
            </a:r>
            <a:r>
              <a:rPr lang="en-US" altLang="zh-CN" dirty="0">
                <a:solidFill>
                  <a:srgbClr val="FF0000"/>
                </a:solidFill>
              </a:rPr>
              <a:t>50</a:t>
            </a:r>
            <a:r>
              <a:rPr lang="zh-CN" altLang="en-US" dirty="0">
                <a:solidFill>
                  <a:srgbClr val="FF0000"/>
                </a:solidFill>
              </a:rPr>
              <a:t>公分底图）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903944" y="0"/>
            <a:ext cx="3881887" cy="6858000"/>
          </a:xfrm>
          <a:prstGeom prst="rect">
            <a:avLst/>
          </a:prstGeom>
        </p:spPr>
      </p:pic>
      <p:sp>
        <p:nvSpPr>
          <p:cNvPr id="12" name="文本框 9"/>
          <p:cNvSpPr txBox="1"/>
          <p:nvPr/>
        </p:nvSpPr>
        <p:spPr>
          <a:xfrm>
            <a:off x="0" y="223606"/>
            <a:ext cx="604652" cy="2215991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序厅</a:t>
            </a:r>
            <a:r>
              <a:rPr lang="en-US" altLang="zh-CN" sz="1800" kern="12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新媒体隧道</a:t>
            </a:r>
            <a:endParaRPr lang="en-US" altLang="zh-CN" sz="1800" kern="12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  <a:p>
            <a:endParaRPr sz="2800" kern="1200" dirty="0">
              <a:solidFill>
                <a:schemeClr val="tx1"/>
              </a:solidFill>
              <a:latin typeface="FZHanZhenGuangBiaoS-GB" charset="-122"/>
              <a:ea typeface="FZHanZhenGuangBiaoS-GB" charset="-122"/>
              <a:cs typeface="FZHanZhenGuangBiaoS-GB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485449" y="1138335"/>
            <a:ext cx="2600765" cy="57196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061799" y="1138332"/>
            <a:ext cx="2599849" cy="57196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8074" y="2000249"/>
            <a:ext cx="1766454" cy="48577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9398273" y="1138331"/>
            <a:ext cx="2599849" cy="571966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8309269" y="0"/>
            <a:ext cx="3882731" cy="6858000"/>
          </a:xfrm>
          <a:prstGeom prst="rect">
            <a:avLst/>
          </a:prstGeom>
        </p:spPr>
      </p:pic>
      <p:sp>
        <p:nvSpPr>
          <p:cNvPr id="12" name="文本框 9"/>
          <p:cNvSpPr txBox="1"/>
          <p:nvPr/>
        </p:nvSpPr>
        <p:spPr>
          <a:xfrm>
            <a:off x="387240" y="301098"/>
            <a:ext cx="3517028" cy="95410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序厅</a:t>
            </a:r>
            <a:r>
              <a:rPr lang="en-US" altLang="zh-CN" sz="1800" kern="12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新媒体隧道</a:t>
            </a:r>
            <a:endParaRPr lang="en-US" altLang="zh-CN" sz="1800" kern="12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  <a:p>
            <a:endParaRPr sz="2800" kern="1200" dirty="0">
              <a:solidFill>
                <a:schemeClr val="tx1"/>
              </a:solidFill>
              <a:latin typeface="FZHanZhenGuangBiaoS-GB" charset="-122"/>
              <a:ea typeface="FZHanZhenGuangBiaoS-GB" charset="-122"/>
              <a:cs typeface="FZHanZhenGuangBiaoS-GB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3117273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117273" y="0"/>
            <a:ext cx="3118372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096000" y="0"/>
            <a:ext cx="3117273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汉字发布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5m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*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3m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78039" y="1574442"/>
            <a:ext cx="476519" cy="4030491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灯柱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387239" y="301098"/>
            <a:ext cx="4246753" cy="80021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汉字发布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5m*3m</a:t>
            </a:r>
            <a:endParaRPr lang="en-US" altLang="zh-CN"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  <a:p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378039" y="1574442"/>
            <a:ext cx="476519" cy="4030491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灯柱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87372" y="6396035"/>
            <a:ext cx="2347294" cy="321733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dirty="0">
                <a:solidFill>
                  <a:srgbClr val="FF0000"/>
                </a:solidFill>
              </a:rPr>
              <a:t>背面</a:t>
            </a:r>
            <a:r>
              <a:rPr lang="en-US" altLang="zh-CN" dirty="0" smtClean="0">
                <a:solidFill>
                  <a:srgbClr val="FF0000"/>
                </a:solidFill>
              </a:rPr>
              <a:t>KV</a:t>
            </a:r>
            <a:r>
              <a:rPr lang="zh-CN" altLang="en-US" dirty="0" smtClean="0">
                <a:solidFill>
                  <a:srgbClr val="FF0000"/>
                </a:solidFill>
              </a:rPr>
              <a:t>待确认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32809" y="133523"/>
            <a:ext cx="394133" cy="120032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3600" kern="120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画面</a:t>
            </a:r>
            <a:endParaRPr sz="3600" kern="12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62000" y="0"/>
            <a:ext cx="1143000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/>
        </p:nvSpPr>
        <p:spPr>
          <a:xfrm>
            <a:off x="132809" y="133523"/>
            <a:ext cx="394133" cy="120032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3600" kern="1200">
                <a:solidFill>
                  <a:schemeClr val="tx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画面</a:t>
            </a:r>
            <a:endParaRPr sz="3600" kern="1200" dirty="0">
              <a:solidFill>
                <a:schemeClr val="tx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62000" y="0"/>
            <a:ext cx="1143000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形用户界面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87239" y="301098"/>
            <a:ext cx="6119577" cy="80021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暖场区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合影墙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5m*3m</a:t>
            </a:r>
            <a:endParaRPr lang="en-US" altLang="zh-CN"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  <a:p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 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1412" y="1310640"/>
            <a:ext cx="7188803" cy="5547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489934" y="1310640"/>
            <a:ext cx="4503946" cy="55473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1412" y="143950"/>
            <a:ext cx="990599" cy="108462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90346" y="686264"/>
            <a:ext cx="11759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A-B</a:t>
            </a:r>
            <a:r>
              <a:rPr lang="zh-CN" altLang="en-US" dirty="0">
                <a:solidFill>
                  <a:schemeClr val="tx1"/>
                </a:solidFill>
              </a:rPr>
              <a:t>外</a:t>
            </a:r>
            <a:r>
              <a:rPr lang="zh-CN" altLang="en-US" dirty="0" smtClean="0">
                <a:solidFill>
                  <a:schemeClr val="tx1"/>
                </a:solidFill>
              </a:rPr>
              <a:t>侧面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666241" y="2664426"/>
            <a:ext cx="987285" cy="175517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800600" y="3893538"/>
            <a:ext cx="1016000" cy="180622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987214" y="2664427"/>
            <a:ext cx="1040706" cy="1785654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431817" y="2714184"/>
            <a:ext cx="627991" cy="105057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72846" y="4525151"/>
            <a:ext cx="635000" cy="1128889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0027920" y="4493680"/>
            <a:ext cx="652145" cy="1159369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10744199" y="2664426"/>
            <a:ext cx="716278" cy="115983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8289540" y="2650729"/>
            <a:ext cx="660109" cy="117352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2708546" y="2648291"/>
            <a:ext cx="698545" cy="124185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2696338" y="4480513"/>
            <a:ext cx="660109" cy="11735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6588588" y="2714184"/>
            <a:ext cx="652404" cy="115983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8289540" y="4487361"/>
            <a:ext cx="652404" cy="11598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7583460" y="2664426"/>
            <a:ext cx="653490" cy="11612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10694448" y="4971615"/>
            <a:ext cx="1213201" cy="682426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5840064" y="2664426"/>
            <a:ext cx="701761" cy="117545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232698" y="2626592"/>
            <a:ext cx="683279" cy="123549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>
            <a:off x="6569612" y="4478590"/>
            <a:ext cx="691896" cy="123003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3403790" y="4057581"/>
            <a:ext cx="1368316" cy="823374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22" cstate="screen"/>
          <a:stretch>
            <a:fillRect/>
          </a:stretch>
        </p:blipFill>
        <p:spPr>
          <a:xfrm>
            <a:off x="3384186" y="4873183"/>
            <a:ext cx="1404992" cy="80677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蓝色, 监控, 屏幕, 电脑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9"/>
          <p:cNvSpPr txBox="1"/>
          <p:nvPr/>
        </p:nvSpPr>
        <p:spPr>
          <a:xfrm>
            <a:off x="387240" y="301098"/>
            <a:ext cx="3517028" cy="46166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序厅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新媒体隧道</a:t>
            </a:r>
            <a:endParaRPr lang="en-US" altLang="zh-CN"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cxnSp>
        <p:nvCxnSpPr>
          <p:cNvPr id="5" name="直线箭头连接符 4"/>
          <p:cNvCxnSpPr/>
          <p:nvPr/>
        </p:nvCxnSpPr>
        <p:spPr>
          <a:xfrm flipH="1">
            <a:off x="8470900" y="2552700"/>
            <a:ext cx="1231900" cy="876300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702800" y="1795462"/>
            <a:ext cx="1766454" cy="48577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1412" y="1310640"/>
            <a:ext cx="7188803" cy="5547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489934" y="1310640"/>
            <a:ext cx="4503946" cy="55473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1412" y="143950"/>
            <a:ext cx="990599" cy="108462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90346" y="686264"/>
            <a:ext cx="11759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dirty="0" smtClean="0">
                <a:solidFill>
                  <a:schemeClr val="tx1"/>
                </a:solidFill>
              </a:rPr>
              <a:t>A-B</a:t>
            </a:r>
            <a:r>
              <a:rPr lang="zh-CN" altLang="en-US" dirty="0" smtClean="0">
                <a:solidFill>
                  <a:schemeClr val="tx1"/>
                </a:solidFill>
              </a:rPr>
              <a:t>内侧面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741434" y="5000197"/>
            <a:ext cx="1207702" cy="67933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418143" y="4887312"/>
            <a:ext cx="1413358" cy="7950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741434" y="2644523"/>
            <a:ext cx="686481" cy="117849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0022937" y="4485094"/>
            <a:ext cx="644632" cy="119443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701413" y="2680878"/>
            <a:ext cx="667755" cy="115909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266507" y="4485095"/>
            <a:ext cx="702079" cy="119443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8980131" y="2667856"/>
            <a:ext cx="1072866" cy="180488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3418143" y="2661477"/>
            <a:ext cx="662137" cy="117349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598408" y="2685764"/>
            <a:ext cx="676068" cy="120189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7564409" y="2665637"/>
            <a:ext cx="660564" cy="117433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5854419" y="2661477"/>
            <a:ext cx="690662" cy="122421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4814743" y="3866711"/>
            <a:ext cx="1039676" cy="183450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8295630" y="2661477"/>
            <a:ext cx="643832" cy="114459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964143" y="4502396"/>
            <a:ext cx="652405" cy="11598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2679691" y="4480737"/>
            <a:ext cx="664587" cy="118148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1651997" y="2662067"/>
            <a:ext cx="1018914" cy="181067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>
            <a:off x="245930" y="2664427"/>
            <a:ext cx="693298" cy="115982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6609577" y="4491566"/>
            <a:ext cx="652404" cy="115983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2" cstate="screen"/>
          <a:stretch>
            <a:fillRect/>
          </a:stretch>
        </p:blipFill>
        <p:spPr>
          <a:xfrm>
            <a:off x="3394003" y="4033872"/>
            <a:ext cx="1386346" cy="85344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1412" y="1310640"/>
            <a:ext cx="7188803" cy="5547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489934" y="1310640"/>
            <a:ext cx="4503946" cy="55473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45741" y="692201"/>
            <a:ext cx="12016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dirty="0" smtClean="0">
                <a:solidFill>
                  <a:schemeClr val="tx1"/>
                </a:solidFill>
              </a:rPr>
              <a:t>C-D</a:t>
            </a:r>
            <a:r>
              <a:rPr lang="zh-CN" altLang="en-US" dirty="0" smtClean="0">
                <a:solidFill>
                  <a:schemeClr val="tx1"/>
                </a:solidFill>
              </a:rPr>
              <a:t>外侧面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1412" y="143950"/>
            <a:ext cx="990599" cy="10846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611738" y="2659138"/>
            <a:ext cx="1058275" cy="179186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981940" y="2624769"/>
            <a:ext cx="1027256" cy="18262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751906" y="5010721"/>
            <a:ext cx="1135294" cy="63860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412784" y="4038904"/>
            <a:ext cx="1387816" cy="82833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2712932" y="2661926"/>
            <a:ext cx="683173" cy="121403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0020370" y="4485371"/>
            <a:ext cx="716296" cy="113549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913856" y="4477287"/>
            <a:ext cx="733028" cy="119337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5865510" y="2659138"/>
            <a:ext cx="673228" cy="12061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8260235" y="2659138"/>
            <a:ext cx="684465" cy="121682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7548081" y="2659138"/>
            <a:ext cx="703911" cy="116038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3412784" y="2659138"/>
            <a:ext cx="705252" cy="121682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6556223" y="4477287"/>
            <a:ext cx="674092" cy="116395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10746315" y="2660532"/>
            <a:ext cx="684464" cy="1216826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2710309" y="4451002"/>
            <a:ext cx="671272" cy="1193373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8305985" y="4469230"/>
            <a:ext cx="638715" cy="113549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234430" y="2659139"/>
            <a:ext cx="660243" cy="121682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>
            <a:off x="6575978" y="2616685"/>
            <a:ext cx="689331" cy="122547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3421877" y="4861196"/>
            <a:ext cx="1392318" cy="78317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2" cstate="screen"/>
          <a:stretch>
            <a:fillRect/>
          </a:stretch>
        </p:blipFill>
        <p:spPr>
          <a:xfrm>
            <a:off x="4814698" y="3825974"/>
            <a:ext cx="1021237" cy="181553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51412" y="1310640"/>
            <a:ext cx="7188803" cy="5547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489934" y="1310640"/>
            <a:ext cx="4503946" cy="55473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45741" y="692201"/>
            <a:ext cx="120160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C-D</a:t>
            </a:r>
            <a:r>
              <a:rPr lang="zh-CN" altLang="en-US" dirty="0">
                <a:solidFill>
                  <a:schemeClr val="tx1"/>
                </a:solidFill>
              </a:rPr>
              <a:t>内</a:t>
            </a:r>
            <a:r>
              <a:rPr lang="zh-CN" altLang="en-US" dirty="0" smtClean="0">
                <a:solidFill>
                  <a:schemeClr val="tx1"/>
                </a:solidFill>
              </a:rPr>
              <a:t>侧面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1412" y="143950"/>
            <a:ext cx="990599" cy="108462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740718" y="2664589"/>
            <a:ext cx="678375" cy="118314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659596" y="2655416"/>
            <a:ext cx="1026926" cy="18256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740718" y="5016266"/>
            <a:ext cx="1167323" cy="6397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3417163" y="4047282"/>
            <a:ext cx="1410250" cy="8554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25418" y="4475005"/>
            <a:ext cx="677811" cy="11490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284504" y="2664591"/>
            <a:ext cx="685540" cy="119082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588746" y="2647792"/>
            <a:ext cx="678536" cy="123310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6588746" y="4475005"/>
            <a:ext cx="694213" cy="123415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7563818" y="2643420"/>
            <a:ext cx="689331" cy="122547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252503" y="2664588"/>
            <a:ext cx="666997" cy="118314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8284504" y="4464861"/>
            <a:ext cx="685540" cy="1218737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2678468" y="4475005"/>
            <a:ext cx="694213" cy="123415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2700494" y="2664588"/>
            <a:ext cx="687426" cy="11874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8981985" y="2622699"/>
            <a:ext cx="1018637" cy="181126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5871284" y="2643420"/>
            <a:ext cx="676200" cy="1237472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3410503" y="2662125"/>
            <a:ext cx="677493" cy="120443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 rot="16200000">
            <a:off x="3731183" y="4595783"/>
            <a:ext cx="789288" cy="140317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4822875" y="3855417"/>
            <a:ext cx="1007147" cy="179048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2" cstate="screen"/>
          <a:stretch>
            <a:fillRect/>
          </a:stretch>
        </p:blipFill>
        <p:spPr>
          <a:xfrm>
            <a:off x="10019166" y="4483046"/>
            <a:ext cx="641828" cy="11410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985" y="0"/>
            <a:ext cx="9702165" cy="685863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蓝色的门&#10;&#10;描述已自动生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文本框 9"/>
          <p:cNvSpPr txBox="1"/>
          <p:nvPr/>
        </p:nvSpPr>
        <p:spPr>
          <a:xfrm>
            <a:off x="387240" y="301098"/>
            <a:ext cx="3517028" cy="954107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序厅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新媒体隧道</a:t>
            </a:r>
            <a:endParaRPr lang="en-US" altLang="zh-CN"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  <a:p>
            <a:endParaRPr sz="2800" kern="1200" dirty="0">
              <a:solidFill>
                <a:schemeClr val="bg1"/>
              </a:solidFill>
              <a:latin typeface="FZHanZhenGuangBiaoS-GB" charset="-122"/>
              <a:ea typeface="FZHanZhenGuangBiaoS-GB" charset="-122"/>
              <a:cs typeface="FZHanZhenGuangBiaoS-GB" charset="-122"/>
            </a:endParaRPr>
          </a:p>
        </p:txBody>
      </p:sp>
      <p:pic>
        <p:nvPicPr>
          <p:cNvPr id="5" name="图片 4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4620322"/>
            <a:ext cx="3978094" cy="223767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601844" y="5787483"/>
            <a:ext cx="302424" cy="52410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7" name="直线箭头连接符 6"/>
          <p:cNvCxnSpPr/>
          <p:nvPr/>
        </p:nvCxnSpPr>
        <p:spPr>
          <a:xfrm flipV="1">
            <a:off x="3904268" y="3626603"/>
            <a:ext cx="4139352" cy="2160880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文本框 10"/>
          <p:cNvSpPr txBox="1"/>
          <p:nvPr/>
        </p:nvSpPr>
        <p:spPr>
          <a:xfrm>
            <a:off x="387240" y="6411872"/>
            <a:ext cx="50440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高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2.65m</a:t>
            </a:r>
            <a:r>
              <a:rPr lang="en-US" altLang="zh-CN" dirty="0">
                <a:solidFill>
                  <a:srgbClr val="FF0000"/>
                </a:solidFill>
              </a:rPr>
              <a:t>*</a:t>
            </a:r>
            <a:r>
              <a:rPr lang="zh-CN" altLang="en-US" dirty="0">
                <a:solidFill>
                  <a:srgbClr val="FF0000"/>
                </a:solidFill>
              </a:rPr>
              <a:t>宽</a:t>
            </a:r>
            <a:r>
              <a:rPr lang="en-US" altLang="zh-CN" dirty="0">
                <a:solidFill>
                  <a:srgbClr val="FF0000"/>
                </a:solidFill>
              </a:rPr>
              <a:t>1.5m</a:t>
            </a:r>
            <a:r>
              <a:rPr lang="zh-CN" altLang="en-US" dirty="0">
                <a:solidFill>
                  <a:srgbClr val="FF0000"/>
                </a:solidFill>
              </a:rPr>
              <a:t>（多加出</a:t>
            </a:r>
            <a:r>
              <a:rPr lang="en-US" altLang="zh-CN" dirty="0">
                <a:solidFill>
                  <a:srgbClr val="FF0000"/>
                </a:solidFill>
              </a:rPr>
              <a:t>50</a:t>
            </a:r>
            <a:r>
              <a:rPr lang="zh-CN" altLang="en-US" dirty="0">
                <a:solidFill>
                  <a:srgbClr val="FF0000"/>
                </a:solidFill>
              </a:rPr>
              <a:t>公分底图）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516477" y="301098"/>
            <a:ext cx="3573824" cy="631375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隧道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1212" y="4620322"/>
            <a:ext cx="3978094" cy="2237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348324" y="5787483"/>
            <a:ext cx="302424" cy="52410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V="1">
            <a:off x="3650748" y="4706911"/>
            <a:ext cx="1417238" cy="1080572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/>
          <p:cNvSpPr txBox="1"/>
          <p:nvPr/>
        </p:nvSpPr>
        <p:spPr>
          <a:xfrm>
            <a:off x="1938026" y="6400130"/>
            <a:ext cx="19662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:2.2m</a:t>
            </a:r>
            <a:r>
              <a:rPr lang="en-US" altLang="zh-CN" dirty="0">
                <a:solidFill>
                  <a:srgbClr val="FF0000"/>
                </a:solidFill>
              </a:rPr>
              <a:t>*1m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326418" y="0"/>
            <a:ext cx="3118372" cy="6858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隧道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1212" y="4620322"/>
            <a:ext cx="3978094" cy="2237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023843" y="5787483"/>
            <a:ext cx="302424" cy="52410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V="1">
            <a:off x="3326267" y="4332157"/>
            <a:ext cx="333699" cy="1455326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文本框 11"/>
          <p:cNvSpPr txBox="1"/>
          <p:nvPr/>
        </p:nvSpPr>
        <p:spPr>
          <a:xfrm>
            <a:off x="1938026" y="6400130"/>
            <a:ext cx="19662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:2.2m</a:t>
            </a:r>
            <a:r>
              <a:rPr lang="en-US" altLang="zh-CN" dirty="0">
                <a:solidFill>
                  <a:srgbClr val="FF0000"/>
                </a:solidFill>
              </a:rPr>
              <a:t>*1m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455573" y="0"/>
            <a:ext cx="3117273" cy="685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隧道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1212" y="4620322"/>
            <a:ext cx="3978094" cy="2237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329526" y="5059820"/>
            <a:ext cx="302424" cy="52410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V="1">
            <a:off x="1631950" y="3785747"/>
            <a:ext cx="1426043" cy="1658894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/>
          <p:cNvSpPr txBox="1"/>
          <p:nvPr/>
        </p:nvSpPr>
        <p:spPr>
          <a:xfrm>
            <a:off x="1938026" y="6400130"/>
            <a:ext cx="19662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:2.2m</a:t>
            </a:r>
            <a:r>
              <a:rPr lang="en-US" altLang="zh-CN" dirty="0">
                <a:solidFill>
                  <a:srgbClr val="FF0000"/>
                </a:solidFill>
              </a:rPr>
              <a:t>*1m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137673" y="0"/>
            <a:ext cx="3117273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门头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85867" y="2743200"/>
            <a:ext cx="16086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Slogan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墙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pic>
        <p:nvPicPr>
          <p:cNvPr id="8" name="图片 7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1212" y="4620322"/>
            <a:ext cx="3978094" cy="2237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37835" y="5074444"/>
            <a:ext cx="302424" cy="52410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V="1">
            <a:off x="2128603" y="3807503"/>
            <a:ext cx="2188564" cy="1528995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/>
          <p:cNvSpPr txBox="1"/>
          <p:nvPr/>
        </p:nvSpPr>
        <p:spPr>
          <a:xfrm>
            <a:off x="1938026" y="6400130"/>
            <a:ext cx="19662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:2.2m</a:t>
            </a:r>
            <a:r>
              <a:rPr lang="en-US" altLang="zh-CN" dirty="0">
                <a:solidFill>
                  <a:srgbClr val="FF0000"/>
                </a:solidFill>
              </a:rPr>
              <a:t>*1m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510614" y="0"/>
            <a:ext cx="3117273" cy="685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门头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8" name="图片 7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1212" y="4620322"/>
            <a:ext cx="3978094" cy="2237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777171" y="5787483"/>
            <a:ext cx="651236" cy="52410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V="1">
            <a:off x="2143593" y="3792511"/>
            <a:ext cx="7959777" cy="1994973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/>
          <p:cNvSpPr txBox="1"/>
          <p:nvPr/>
        </p:nvSpPr>
        <p:spPr>
          <a:xfrm>
            <a:off x="1938026" y="6400130"/>
            <a:ext cx="179311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:5m</a:t>
            </a:r>
            <a:r>
              <a:rPr lang="en-US" altLang="zh-CN" dirty="0">
                <a:solidFill>
                  <a:srgbClr val="FF0000"/>
                </a:solidFill>
              </a:rPr>
              <a:t>*2m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9"/>
          <p:cNvSpPr txBox="1"/>
          <p:nvPr/>
        </p:nvSpPr>
        <p:spPr>
          <a:xfrm>
            <a:off x="387240" y="301098"/>
            <a:ext cx="3517028" cy="52322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rPr lang="zh-CN" altLang="en-US" sz="2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会议入场</a:t>
            </a:r>
            <a:r>
              <a:rPr lang="en-US" altLang="zh-CN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_</a:t>
            </a:r>
            <a:r>
              <a:rPr lang="zh-CN" altLang="en-US" sz="1800" kern="1200" dirty="0">
                <a:solidFill>
                  <a:schemeClr val="bg1"/>
                </a:solidFill>
                <a:latin typeface="Lantinghei SC Demibold" charset="-122"/>
                <a:ea typeface="Lantinghei SC Demibold" charset="-122"/>
                <a:cs typeface="Lantinghei SC Demibold" charset="-122"/>
              </a:rPr>
              <a:t>门头</a:t>
            </a:r>
            <a:endParaRPr sz="1800" kern="1200" dirty="0">
              <a:solidFill>
                <a:schemeClr val="bg1"/>
              </a:solidFill>
              <a:latin typeface="Lantinghei SC Demibold" charset="-122"/>
              <a:ea typeface="Lantinghei SC Demibold" charset="-122"/>
              <a:cs typeface="Lantinghei SC Demibold" charset="-122"/>
            </a:endParaRPr>
          </a:p>
        </p:txBody>
      </p:sp>
      <p:pic>
        <p:nvPicPr>
          <p:cNvPr id="8" name="图片 7" descr="电脑萤幕画面&#10;&#10;描述已自动生成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213906" y="4620322"/>
            <a:ext cx="3978094" cy="223767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747948" y="5022984"/>
            <a:ext cx="284814" cy="568347"/>
          </a:xfrm>
          <a:prstGeom prst="rect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等线" panose="02010600030101010101" charset="-122"/>
            </a:endParaRPr>
          </a:p>
        </p:txBody>
      </p:sp>
      <p:cxnSp>
        <p:nvCxnSpPr>
          <p:cNvPr id="10" name="直线箭头连接符 9"/>
          <p:cNvCxnSpPr/>
          <p:nvPr/>
        </p:nvCxnSpPr>
        <p:spPr>
          <a:xfrm flipH="1" flipV="1">
            <a:off x="6940446" y="3882452"/>
            <a:ext cx="3807502" cy="1140532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文本框 12"/>
          <p:cNvSpPr txBox="1"/>
          <p:nvPr/>
        </p:nvSpPr>
        <p:spPr>
          <a:xfrm>
            <a:off x="8236711" y="6370150"/>
            <a:ext cx="196624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画面尺寸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等线" panose="02010600030101010101" charset="-122"/>
              </a:rPr>
              <a:t>:2.2m</a:t>
            </a:r>
            <a:r>
              <a:rPr lang="en-US" altLang="zh-CN" dirty="0">
                <a:solidFill>
                  <a:srgbClr val="FF0000"/>
                </a:solidFill>
              </a:rPr>
              <a:t>*1m</a:t>
            </a:r>
            <a:endParaRPr kumimoji="0" lang="en-US" altLang="zh-CN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等线" panose="0201060003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3118372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​​">
      <a:majorFont>
        <a:latin typeface="等线"/>
        <a:ea typeface="等线"/>
        <a:cs typeface="等线"/>
      </a:majorFont>
      <a:minorFont>
        <a:latin typeface="Helvetica"/>
        <a:ea typeface="Helvetica"/>
        <a:cs typeface="Helvetica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等线" panose="02010600030101010101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等线" panose="02010600030101010101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​​">
      <a:majorFont>
        <a:latin typeface="等线"/>
        <a:ea typeface="等线"/>
        <a:cs typeface="等线"/>
      </a:majorFont>
      <a:minorFont>
        <a:latin typeface="Helvetica"/>
        <a:ea typeface="Helvetica"/>
        <a:cs typeface="Helvetica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等线" panose="02010600030101010101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等线" panose="02010600030101010101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332</Words>
  <Application>WPS 演示</Application>
  <PresentationFormat>宽屏</PresentationFormat>
  <Paragraphs>77</Paragraphs>
  <Slides>23</Slides>
  <Notes>6</Notes>
  <HiddenSlides>0</HiddenSlides>
  <MMClips>3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8" baseType="lpstr">
      <vt:lpstr>Arial</vt:lpstr>
      <vt:lpstr>宋体</vt:lpstr>
      <vt:lpstr>Wingdings</vt:lpstr>
      <vt:lpstr>等线</vt:lpstr>
      <vt:lpstr>等线 Light</vt:lpstr>
      <vt:lpstr>Arial</vt:lpstr>
      <vt:lpstr>Source Han Sans SC Bold</vt:lpstr>
      <vt:lpstr>Yu Gothic UI</vt:lpstr>
      <vt:lpstr>FZHanZhenGuangBiaoS-GB</vt:lpstr>
      <vt:lpstr>Source Han Sans SC Normal</vt:lpstr>
      <vt:lpstr>Source Han Sans SC Heavy</vt:lpstr>
      <vt:lpstr>Source Han Sans SC Medium</vt:lpstr>
      <vt:lpstr>Lantinghei SC Demibold</vt:lpstr>
      <vt:lpstr>微软雅黑</vt:lpstr>
      <vt:lpstr>Arial Unicode MS</vt:lpstr>
      <vt:lpstr>HelveticaNeue</vt:lpstr>
      <vt:lpstr>Hiragino Sans GB W3</vt:lpstr>
      <vt:lpstr>Helvetica Neue Medium</vt:lpstr>
      <vt:lpstr>Helvetica Neue</vt:lpstr>
      <vt:lpstr>方正超粗黑简体</vt:lpstr>
      <vt:lpstr>黑体</vt:lpstr>
      <vt:lpstr>Segoe Print</vt:lpstr>
      <vt:lpstr>Helvetica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WPS_1512361481</cp:lastModifiedBy>
  <cp:revision>287</cp:revision>
  <dcterms:created xsi:type="dcterms:W3CDTF">2021-01-11T07:19:59Z</dcterms:created>
  <dcterms:modified xsi:type="dcterms:W3CDTF">2021-01-11T07:32:00Z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