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jpeg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252220" y="-71755"/>
            <a:ext cx="3164205" cy="6858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086090" y="0"/>
            <a:ext cx="3164205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WPS_1555667657</cp:lastModifiedBy>
  <cp:revision>10</cp:revision>
  <dcterms:created xsi:type="dcterms:W3CDTF">2024-12-02T11:04:52Z</dcterms:created>
  <dcterms:modified xsi:type="dcterms:W3CDTF">2024-12-02T11:04:52Z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2052-6.5.1.8687</vt:lpwstr>
  </property>
  <property fmtid="{D5CDD505-2E9C-101B-9397-08002B2CF9AE}" pid="3" name="ICV">
    <vt:lpwstr>576F3B108070B69E54944D67020C67CD_43</vt:lpwstr>
  </property>
</Properties>
</file>