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8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D56E59-8CE0-E521-47DA-6B44714FD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39BF1F-0BAF-D8D3-59A7-F9D79859D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A260C2-275C-76C3-60BF-4FDAD5D5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E9E5-DF76-974A-9DAE-C877BD9EC41D}" type="datetimeFigureOut">
              <a:rPr kumimoji="1" lang="zh-CN" altLang="en-US" smtClean="0"/>
              <a:t>2023/10/31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1BA948-F2BF-8BF9-68F9-CFAC06E0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074425-A449-DCC1-5805-366D267B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D23-22CE-4C4D-B3A3-B1069F4325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506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05C44B-B85D-A439-43E0-9A4D113E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CE4ED5-E4C1-6F62-0158-ECCD46D69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696E8-893F-DAF8-80C3-945434D3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E9E5-DF76-974A-9DAE-C877BD9EC41D}" type="datetimeFigureOut">
              <a:rPr kumimoji="1" lang="zh-CN" altLang="en-US" smtClean="0"/>
              <a:t>2023/10/31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1AE241-2193-8206-DA3C-65577889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46AA25-839A-7283-EDE5-6DF36DED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D23-22CE-4C4D-B3A3-B1069F4325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133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5C959F-DCF4-3A26-2486-9F29E1343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A0DF45D-43C0-9962-D498-B9E68FDAD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32EAE2-2A9E-3DCF-4A12-704E353B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E9E5-DF76-974A-9DAE-C877BD9EC41D}" type="datetimeFigureOut">
              <a:rPr kumimoji="1" lang="zh-CN" altLang="en-US" smtClean="0"/>
              <a:t>2023/10/31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635459-5AD9-E6A4-8AF1-A00FE4CF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CEE9F7-4840-4CB2-98B3-375EF81C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D23-22CE-4C4D-B3A3-B1069F4325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072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AC9C52-23B1-E835-A7FA-BD7C7771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D9358C-5C58-8818-E901-15679370F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B7EC2-828D-A975-31E6-60E22DBD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E9E5-DF76-974A-9DAE-C877BD9EC41D}" type="datetimeFigureOut">
              <a:rPr kumimoji="1" lang="zh-CN" altLang="en-US" smtClean="0"/>
              <a:t>2023/10/31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C674DF-E77F-2C81-7757-FE95257E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8A9BC5-046F-AF8B-896E-93050C32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D23-22CE-4C4D-B3A3-B1069F4325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29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63E86-5CCB-66E5-AF16-E368D43C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7CF18D-4AC6-AA0C-EB2D-4B3BB1F2D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D3AAE9-5440-AEEF-4AD0-20994B60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E9E5-DF76-974A-9DAE-C877BD9EC41D}" type="datetimeFigureOut">
              <a:rPr kumimoji="1" lang="zh-CN" altLang="en-US" smtClean="0"/>
              <a:t>2023/10/31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C8FE79-859E-B122-E655-49350D75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8ACD98-2112-A44D-16C7-C4200AAA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D23-22CE-4C4D-B3A3-B1069F4325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113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38B09-B95F-FF07-9904-F47941ED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D84E16-DCF0-B6EE-4ADA-C42D853AC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F0261D-9BAB-E660-7AEC-E60E8E60A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7E94D8-802B-6C13-071A-90268DEE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E9E5-DF76-974A-9DAE-C877BD9EC41D}" type="datetimeFigureOut">
              <a:rPr kumimoji="1" lang="zh-CN" altLang="en-US" smtClean="0"/>
              <a:t>2023/10/31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F329E6-99F2-D6A5-0F27-01DF997E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492E16-5FF8-7E3D-8228-A8E778D7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D23-22CE-4C4D-B3A3-B1069F4325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215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EC4E3A-781F-75D6-4BAF-B251DDF6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538CDF-C707-02B5-E7C6-F2D47E868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4CE999-E068-C107-2013-8848F4B08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FE59311-09BB-CB8C-9D9B-0975D1138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CFF7E1-CF68-98C8-2611-7CE6AA615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E152AB-B981-6A55-BF94-3FCA3F8B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E9E5-DF76-974A-9DAE-C877BD9EC41D}" type="datetimeFigureOut">
              <a:rPr kumimoji="1" lang="zh-CN" altLang="en-US" smtClean="0"/>
              <a:t>2023/10/31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97B61A5-C3EE-23B8-5721-5256184C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9E14FC-7AE6-B2FA-722A-4A163B86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D23-22CE-4C4D-B3A3-B1069F4325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749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C8E8C4-28D6-0FD5-32AC-151EB070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13E390E-F873-9580-0C85-A7E1D81C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E9E5-DF76-974A-9DAE-C877BD9EC41D}" type="datetimeFigureOut">
              <a:rPr kumimoji="1" lang="zh-CN" altLang="en-US" smtClean="0"/>
              <a:t>2023/10/31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4FD2AC-95C9-4E63-D7EC-188E0E14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E7EC1A-ABA2-DF00-A5CD-06544625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D23-22CE-4C4D-B3A3-B1069F4325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93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EE7179-6407-B225-17B1-A7B6586B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E9E5-DF76-974A-9DAE-C877BD9EC41D}" type="datetimeFigureOut">
              <a:rPr kumimoji="1" lang="zh-CN" altLang="en-US" smtClean="0"/>
              <a:t>2023/10/31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230C6FF-CF04-877F-9C5C-3D978B69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0EBD35-9BA3-10EC-123A-FC61FA2E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D23-22CE-4C4D-B3A3-B1069F4325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708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E65661-ED07-8E9F-25AF-D9A68FD6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9EE2DA-DD1A-9EB1-4816-D3B00C509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D164DE-7ED4-A665-0D2E-7885C53CE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75F824-7AA6-6B54-B665-56E0C3F8F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E9E5-DF76-974A-9DAE-C877BD9EC41D}" type="datetimeFigureOut">
              <a:rPr kumimoji="1" lang="zh-CN" altLang="en-US" smtClean="0"/>
              <a:t>2023/10/31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7A1A59-986E-9849-545B-85768FF8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0E8425-AC0E-4511-B2C3-79A3E9CA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D23-22CE-4C4D-B3A3-B1069F4325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02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23BA1E-9BBE-27F6-9C94-56BD6C3D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3FB8F33-9C27-3341-2A43-5EAC7285B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CDB3C6-519A-28AD-03A7-CBF41E9D1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B8276A-93F2-D3F5-9EB5-59858697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E9E5-DF76-974A-9DAE-C877BD9EC41D}" type="datetimeFigureOut">
              <a:rPr kumimoji="1" lang="zh-CN" altLang="en-US" smtClean="0"/>
              <a:t>2023/10/31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D47609-8559-ED21-9827-59047A21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9430FB-B640-B5ED-D7A9-B9FE5DF6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D23-22CE-4C4D-B3A3-B1069F4325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165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1B82E99-BADF-BBF1-3890-FEE4489B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824B03-0CD6-3A60-6018-ED164EA85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0EE903-AA3C-35A2-2E90-2A13445F5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E9E5-DF76-974A-9DAE-C877BD9EC41D}" type="datetimeFigureOut">
              <a:rPr kumimoji="1" lang="zh-CN" altLang="en-US" smtClean="0"/>
              <a:t>2023/10/31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5E266-F403-624F-C126-ED6F49D00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3BCFBA-408B-98A2-D8D2-0ED69BCFF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CD23-22CE-4C4D-B3A3-B1069F4325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458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7AE8EFF-D107-AA90-340B-8C33C842A2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"/>
            <a:ext cx="12192000" cy="68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4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C630990-7473-0DDF-8118-753E5B8EA2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471"/>
            <a:ext cx="12192000" cy="59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67F9C2-EF05-BE14-6E90-15BB5B05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7C95F9-99E6-F14A-1179-58D2D45D9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6D34ADD-9847-8031-F8D3-FC173AF159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260"/>
            <a:ext cx="12192000" cy="630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9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B22793-B980-CB27-28E5-35FEDD2D21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2E11DBA-AE8E-8335-4154-C4367C9D4E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5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9747D3-D1CA-DA2A-B955-4A4A972942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2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62F60F-1C5B-F766-DE19-DCB4718179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" y="0"/>
            <a:ext cx="1218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5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00DF56-6FA9-6BD0-02A2-7623F39869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6E94B7C-1F2F-52A8-5ED6-562610A975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3" y="0"/>
            <a:ext cx="12107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0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43F165-B9B8-C8F0-EE2E-8ED6EE52EE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729"/>
            <a:ext cx="12192000" cy="57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75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e266</dc:creator>
  <cp:lastModifiedBy>J911</cp:lastModifiedBy>
  <cp:revision>2</cp:revision>
  <dcterms:created xsi:type="dcterms:W3CDTF">2023-07-13T04:29:28Z</dcterms:created>
  <dcterms:modified xsi:type="dcterms:W3CDTF">2023-10-31T04:34:40Z</dcterms:modified>
</cp:coreProperties>
</file>