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>
              <a:latin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49375" y="0"/>
            <a:ext cx="3164205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967980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表格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罢泳谢犊瞥</cp:lastModifiedBy>
  <cp:revision>9</cp:revision>
  <dcterms:created xsi:type="dcterms:W3CDTF">2024-09-26T05:22:02Z</dcterms:created>
  <dcterms:modified xsi:type="dcterms:W3CDTF">2024-09-26T05:22:02Z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C0C5282729B3FE725AEFF466F2FD9273_41</vt:lpwstr>
  </property>
</Properties>
</file>