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49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1" r:id="rId2"/>
    <p:sldId id="256" r:id="rId3"/>
    <p:sldId id="262" r:id="rId4"/>
    <p:sldId id="263" r:id="rId5"/>
    <p:sldId id="258" r:id="rId6"/>
    <p:sldId id="259" r:id="rId7"/>
    <p:sldId id="260" r:id="rId8"/>
    <p:sldId id="320" r:id="rId9"/>
    <p:sldId id="271" r:id="rId10"/>
    <p:sldId id="27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7" r:id="rId19"/>
    <p:sldId id="275" r:id="rId20"/>
    <p:sldId id="276" r:id="rId21"/>
    <p:sldId id="278" r:id="rId22"/>
    <p:sldId id="279" r:id="rId23"/>
    <p:sldId id="274" r:id="rId24"/>
    <p:sldId id="280" r:id="rId25"/>
    <p:sldId id="281" r:id="rId26"/>
    <p:sldId id="282" r:id="rId27"/>
    <p:sldId id="283" r:id="rId28"/>
    <p:sldId id="284" r:id="rId29"/>
    <p:sldId id="288" r:id="rId30"/>
    <p:sldId id="287" r:id="rId31"/>
    <p:sldId id="289" r:id="rId32"/>
    <p:sldId id="285" r:id="rId33"/>
    <p:sldId id="286" r:id="rId34"/>
    <p:sldId id="290" r:id="rId35"/>
    <p:sldId id="291" r:id="rId36"/>
    <p:sldId id="292" r:id="rId37"/>
    <p:sldId id="293" r:id="rId38"/>
    <p:sldId id="294" r:id="rId39"/>
    <p:sldId id="310" r:id="rId40"/>
    <p:sldId id="308" r:id="rId41"/>
    <p:sldId id="296" r:id="rId42"/>
    <p:sldId id="295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7" r:id="rId51"/>
    <p:sldId id="313" r:id="rId52"/>
    <p:sldId id="309" r:id="rId53"/>
    <p:sldId id="312" r:id="rId54"/>
    <p:sldId id="314" r:id="rId55"/>
    <p:sldId id="316" r:id="rId56"/>
    <p:sldId id="322" r:id="rId57"/>
    <p:sldId id="317" r:id="rId58"/>
    <p:sldId id="318" r:id="rId59"/>
    <p:sldId id="319" r:id="rId6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8C6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等腰三角形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2015/4/15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7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8" y="0"/>
            <a:ext cx="913437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0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9432"/>
            <a:ext cx="9180000" cy="7317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45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3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Autofit/>
          </a:bodyPr>
          <a:lstStyle/>
          <a:p>
            <a:r>
              <a:rPr lang="zh-CN" altLang="en-US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第三部分：三楼宴会厅</a:t>
            </a: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Ballroom</a:t>
            </a:r>
            <a:endParaRPr lang="zh-CN" altLang="en-US" sz="49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5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8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zh-CN" altLang="en-US" sz="54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</a:t>
            </a:r>
            <a:r>
              <a:rPr lang="zh-CN" altLang="en-US" sz="54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一部分：一楼</a:t>
            </a:r>
            <a:r>
              <a:rPr lang="en-US" altLang="zh-CN" sz="54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54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54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Hotel Lobby</a:t>
            </a:r>
            <a:endParaRPr lang="zh-CN" altLang="en-US" sz="54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505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1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2" y="1039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43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3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505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Autofit/>
          </a:bodyPr>
          <a:lstStyle/>
          <a:p>
            <a:r>
              <a:rPr lang="zh-CN" altLang="en-US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第四部分：四楼餐厅</a:t>
            </a: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Restaurants</a:t>
            </a:r>
            <a:endParaRPr lang="zh-CN" altLang="en-US" sz="49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42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1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5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-17512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7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08" y="-26955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0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85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891" b="7110"/>
          <a:stretch/>
        </p:blipFill>
        <p:spPr>
          <a:xfrm>
            <a:off x="-1262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229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1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14" y="151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62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676456" cy="1399032"/>
          </a:xfrm>
        </p:spPr>
        <p:txBody>
          <a:bodyPr>
            <a:noAutofit/>
          </a:bodyPr>
          <a:lstStyle/>
          <a:p>
            <a:r>
              <a:rPr lang="zh-CN" altLang="en-US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第五部分：十八楼天空吧 </a:t>
            </a:r>
            <a:r>
              <a:rPr lang="en-US" altLang="zh-CN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Sky Lounge</a:t>
            </a:r>
            <a:endParaRPr lang="zh-CN" altLang="en-US" sz="49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358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7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5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8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>
            <a:noAutofit/>
          </a:bodyPr>
          <a:lstStyle/>
          <a:p>
            <a:r>
              <a:rPr lang="zh-CN" altLang="en-US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第六部分：客房</a:t>
            </a: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Guest Rooms</a:t>
            </a:r>
            <a:endParaRPr lang="zh-CN" altLang="en-US" sz="49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9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1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46"/>
            <a:ext cx="9144000" cy="668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3" y="11517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8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657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" y="28848"/>
            <a:ext cx="9180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055700" cy="687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22" y="0"/>
            <a:ext cx="9144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5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3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307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04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3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91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8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658"/>
            <a:ext cx="9144000" cy="70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0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99032"/>
          </a:xfrm>
        </p:spPr>
        <p:txBody>
          <a:bodyPr>
            <a:noAutofit/>
          </a:bodyPr>
          <a:lstStyle/>
          <a:p>
            <a:r>
              <a:rPr lang="zh-CN" altLang="en-US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第七部分：主席套房</a:t>
            </a: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Chairman Suite</a:t>
            </a:r>
            <a:endParaRPr lang="zh-CN" altLang="en-US" sz="49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9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5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44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919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2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1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3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9672" y="2132856"/>
            <a:ext cx="65162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84632">
              <a:spcBef>
                <a:spcPct val="0"/>
              </a:spcBef>
            </a:pPr>
            <a:r>
              <a:rPr lang="en-US" altLang="zh-CN" sz="880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no Pro Display" panose="02020502050506090403" pitchFamily="18" charset="0"/>
                <a:ea typeface="方正书宋简体" panose="03000509000000000000" pitchFamily="65" charset="-122"/>
                <a:cs typeface="+mj-cs"/>
              </a:rPr>
              <a:t>Thank </a:t>
            </a:r>
            <a:r>
              <a:rPr lang="en-US" altLang="zh-CN" sz="880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no Pro Display" panose="02020502050506090403" pitchFamily="18" charset="0"/>
                <a:ea typeface="方正书宋简体" panose="03000509000000000000" pitchFamily="65" charset="-122"/>
                <a:cs typeface="+mj-cs"/>
              </a:rPr>
              <a:t>You</a:t>
            </a:r>
            <a:r>
              <a:rPr lang="en-US" altLang="zh-CN" sz="88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no Pro Display" panose="02020502050506090403" pitchFamily="18" charset="0"/>
                <a:ea typeface="方正书宋简体" panose="03000509000000000000" pitchFamily="65" charset="-122"/>
                <a:cs typeface="+mj-cs"/>
              </a:rPr>
              <a:t>!</a:t>
            </a:r>
            <a:endParaRPr lang="zh-CN" altLang="en-US" sz="88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no Pro Display" panose="02020502050506090403" pitchFamily="18" charset="0"/>
              <a:ea typeface="方正书宋简体" panose="03000509000000000000" pitchFamily="65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7994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02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346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7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zh-CN" altLang="en-US" sz="4900" dirty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第二部分：二</a:t>
            </a:r>
            <a:r>
              <a:rPr lang="zh-CN" altLang="en-US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楼</a:t>
            </a:r>
            <a:r>
              <a:rPr lang="en-US" altLang="zh-CN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/>
            </a:r>
            <a:br>
              <a:rPr lang="en-US" altLang="zh-CN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</a:br>
            <a:r>
              <a:rPr lang="en-US" altLang="zh-CN" sz="4900" dirty="0" smtClean="0">
                <a:ln w="0"/>
                <a:solidFill>
                  <a:srgbClr val="8C674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书宋简体" panose="03000509000000000000" pitchFamily="65" charset="-122"/>
                <a:ea typeface="方正书宋简体" panose="03000509000000000000" pitchFamily="65" charset="-122"/>
              </a:rPr>
              <a:t>Club Reign</a:t>
            </a:r>
            <a:endParaRPr lang="zh-CN" altLang="en-US" sz="4900" dirty="0">
              <a:ln w="0"/>
              <a:solidFill>
                <a:srgbClr val="8C674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方正书宋简体" panose="03000509000000000000" pitchFamily="65" charset="-122"/>
              <a:ea typeface="方正书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2071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0"/>
            <a:ext cx="9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3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活力">
  <a:themeElements>
    <a:clrScheme name="活力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活力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活力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DB5B0C323CD70B4F9F75CFC1A653F8FD" ma:contentTypeVersion="0" ma:contentTypeDescription="新建文档。" ma:contentTypeScope="" ma:versionID="f527189db9aebced56700cc7019213a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8f872aa5919130a473c1c9447df837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D21CF5-7AAB-4D07-9EC3-5750BF533516}"/>
</file>

<file path=customXml/itemProps2.xml><?xml version="1.0" encoding="utf-8"?>
<ds:datastoreItem xmlns:ds="http://schemas.openxmlformats.org/officeDocument/2006/customXml" ds:itemID="{3C52FC76-23AC-41D0-B344-BA97D0C9F4E1}"/>
</file>

<file path=customXml/itemProps3.xml><?xml version="1.0" encoding="utf-8"?>
<ds:datastoreItem xmlns:ds="http://schemas.openxmlformats.org/officeDocument/2006/customXml" ds:itemID="{9A0E8980-8418-4EE0-9588-2CF70C082C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</TotalTime>
  <Words>42</Words>
  <Application>Microsoft Office PowerPoint</Application>
  <PresentationFormat>全屏显示(4:3)</PresentationFormat>
  <Paragraphs>8</Paragraphs>
  <Slides>59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66" baseType="lpstr">
      <vt:lpstr>方正书宋简体</vt:lpstr>
      <vt:lpstr>幼圆</vt:lpstr>
      <vt:lpstr>Arno Pro Display</vt:lpstr>
      <vt:lpstr>Century Gothic</vt:lpstr>
      <vt:lpstr>Verdana</vt:lpstr>
      <vt:lpstr>Wingdings 2</vt:lpstr>
      <vt:lpstr>活力</vt:lpstr>
      <vt:lpstr>PowerPoint 演示文稿</vt:lpstr>
      <vt:lpstr>第一部分：一楼 Hotel Lobby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第二部分：二楼 Club Reign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第三部分：三楼宴会厅 Ballroom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第四部分：四楼餐厅 Restaurants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第五部分：十八楼天空吧  Sky Lounge</vt:lpstr>
      <vt:lpstr>PowerPoint 演示文稿</vt:lpstr>
      <vt:lpstr>PowerPoint 演示文稿</vt:lpstr>
      <vt:lpstr>PowerPoint 演示文稿</vt:lpstr>
      <vt:lpstr>第六部分：客房 Guest Rooms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第七部分：主席套房 Chairman Suite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Antonio</cp:lastModifiedBy>
  <cp:revision>29</cp:revision>
  <dcterms:created xsi:type="dcterms:W3CDTF">2015-04-09T07:25:03Z</dcterms:created>
  <dcterms:modified xsi:type="dcterms:W3CDTF">2015-04-15T08:13:22Z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0x010100DB5B0C323CD70B4F9F75CFC1A653F8FD</vt:lpwstr>
  </property>
</Properties>
</file>