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89" r:id="rId6"/>
    <p:sldId id="296" r:id="rId7"/>
    <p:sldId id="295" r:id="rId8"/>
    <p:sldId id="290" r:id="rId9"/>
    <p:sldId id="291" r:id="rId10"/>
    <p:sldId id="292" r:id="rId11"/>
    <p:sldId id="293" r:id="rId12"/>
    <p:sldId id="259" r:id="rId13"/>
    <p:sldId id="260" r:id="rId14"/>
    <p:sldId id="261" r:id="rId15"/>
    <p:sldId id="262" r:id="rId16"/>
    <p:sldId id="264" r:id="rId17"/>
    <p:sldId id="297" r:id="rId18"/>
    <p:sldId id="265" r:id="rId19"/>
    <p:sldId id="267" r:id="rId20"/>
    <p:sldId id="268" r:id="rId21"/>
    <p:sldId id="269" r:id="rId22"/>
    <p:sldId id="270" r:id="rId23"/>
    <p:sldId id="271" r:id="rId24"/>
    <p:sldId id="272" r:id="rId25"/>
    <p:sldId id="273" r:id="rId26"/>
    <p:sldId id="274" r:id="rId27"/>
    <p:sldId id="275" r:id="rId28"/>
    <p:sldId id="276" r:id="rId29"/>
    <p:sldId id="277" r:id="rId30"/>
    <p:sldId id="278" r:id="rId31"/>
    <p:sldId id="279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360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76" autoAdjust="0"/>
    <p:restoredTop sz="94660" autoAdjust="0"/>
  </p:normalViewPr>
  <p:slideViewPr>
    <p:cSldViewPr snapToGrid="0">
      <p:cViewPr>
        <p:scale>
          <a:sx n="95" d="100"/>
          <a:sy n="95" d="100"/>
        </p:scale>
        <p:origin x="-72" y="9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3" Type="http://schemas.openxmlformats.org/officeDocument/2006/relationships/tableStyles" Target="tableStyles.xml"/><Relationship Id="rId42" Type="http://schemas.openxmlformats.org/officeDocument/2006/relationships/viewProps" Target="viewProps.xml"/><Relationship Id="rId41" Type="http://schemas.openxmlformats.org/officeDocument/2006/relationships/presProps" Target="presProps.xml"/><Relationship Id="rId40" Type="http://schemas.openxmlformats.org/officeDocument/2006/relationships/slide" Target="slides/slide38.xml"/><Relationship Id="rId4" Type="http://schemas.openxmlformats.org/officeDocument/2006/relationships/slide" Target="slides/slide2.xml"/><Relationship Id="rId39" Type="http://schemas.openxmlformats.org/officeDocument/2006/relationships/slide" Target="slides/slide37.xml"/><Relationship Id="rId38" Type="http://schemas.openxmlformats.org/officeDocument/2006/relationships/slide" Target="slides/slide36.xml"/><Relationship Id="rId37" Type="http://schemas.openxmlformats.org/officeDocument/2006/relationships/slide" Target="slides/slide35.xml"/><Relationship Id="rId36" Type="http://schemas.openxmlformats.org/officeDocument/2006/relationships/slide" Target="slides/slide34.xml"/><Relationship Id="rId35" Type="http://schemas.openxmlformats.org/officeDocument/2006/relationships/slide" Target="slides/slide33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5.jpeg"/><Relationship Id="rId1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7.jpeg"/><Relationship Id="rId1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9.jpeg"/><Relationship Id="rId1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1.jpeg"/><Relationship Id="rId1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3.jpeg"/><Relationship Id="rId1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6.jpeg"/><Relationship Id="rId1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8.jpeg"/><Relationship Id="rId1" Type="http://schemas.openxmlformats.org/officeDocument/2006/relationships/image" Target="../media/image2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0.jpeg"/><Relationship Id="rId1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2.jpeg"/><Relationship Id="rId1" Type="http://schemas.openxmlformats.org/officeDocument/2006/relationships/image" Target="../media/image3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4.jpeg"/><Relationship Id="rId1" Type="http://schemas.openxmlformats.org/officeDocument/2006/relationships/image" Target="../media/image33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5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6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7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8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9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0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1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3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4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5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6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7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8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9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0.jpe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1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会议1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1218660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插入7别墅.jpg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0" y="0"/>
            <a:ext cx="1218660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4中餐宴会包厢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1218660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6淮扬灶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1218660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7金海湾咖啡厅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1218660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8私人酒窖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1218660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9会议紫金厅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1218660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虎踞厅.jpg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0" y="0"/>
            <a:ext cx="1218660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9聚贤厅、集贤厅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-1"/>
            <a:ext cx="12199973" cy="6865523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0文博厅、文雅厅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1218660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1汇贤厅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1218660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幻灯片2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-28575" y="-15875"/>
            <a:ext cx="12240895" cy="6885305"/>
          </a:xfrm>
          <a:prstGeom prst="rect">
            <a:avLst/>
          </a:prstGeom>
        </p:spPr>
      </p:pic>
      <p:pic>
        <p:nvPicPr>
          <p:cNvPr id="5" name="图片 4" descr="会议2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1218660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2会议休闲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1218660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3游泳馆、健身房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1218660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14网球馆、羽毛球、乒乓球、户外.jpg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0" y="0"/>
            <a:ext cx="12186605" cy="6858000"/>
          </a:xfrm>
          <a:prstGeom prst="rect">
            <a:avLst/>
          </a:prstGeom>
        </p:spPr>
      </p:pic>
      <p:sp>
        <p:nvSpPr>
          <p:cNvPr id="7" name="内容占位符 2"/>
          <p:cNvSpPr>
            <a:spLocks noGrp="1"/>
          </p:cNvSpPr>
          <p:nvPr>
            <p:ph idx="1"/>
          </p:nvPr>
        </p:nvSpPr>
        <p:spPr>
          <a:xfrm>
            <a:off x="677779" y="1229894"/>
            <a:ext cx="10515600" cy="181810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zh-CN" altLang="en-US" sz="1800" dirty="0" smtClean="0">
                <a:solidFill>
                  <a:srgbClr val="736026"/>
                </a:solidFill>
                <a:latin typeface="Adobe 黑体 Std R" panose="020B0400000000000000" charset="-122"/>
                <a:ea typeface="Adobe 黑体 Std R" panose="020B0400000000000000" charset="-122"/>
                <a:cs typeface="Adobe 黑体 Std R" panose="020B0400000000000000" charset="-122"/>
              </a:rPr>
              <a:t>演艺厅及</a:t>
            </a:r>
            <a:r>
              <a:rPr kumimoji="1" lang="en-US" altLang="zh-CN" sz="1800" dirty="0" smtClean="0">
                <a:solidFill>
                  <a:srgbClr val="736026"/>
                </a:solidFill>
                <a:latin typeface="Adobe 黑体 Std R" panose="020B0400000000000000" charset="-122"/>
                <a:ea typeface="Adobe 黑体 Std R" panose="020B0400000000000000" charset="-122"/>
                <a:cs typeface="Adobe 黑体 Std R" panose="020B0400000000000000" charset="-122"/>
              </a:rPr>
              <a:t>KTV</a:t>
            </a:r>
            <a:r>
              <a:rPr kumimoji="1" lang="zh-CN" altLang="en-US" sz="1800" dirty="0" smtClean="0">
                <a:solidFill>
                  <a:srgbClr val="736026"/>
                </a:solidFill>
                <a:latin typeface="Adobe 黑体 Std R" panose="020B0400000000000000" charset="-122"/>
                <a:ea typeface="Adobe 黑体 Std R" panose="020B0400000000000000" charset="-122"/>
                <a:cs typeface="Adobe 黑体 Std R" panose="020B0400000000000000" charset="-122"/>
              </a:rPr>
              <a:t>包厢：</a:t>
            </a:r>
            <a:endParaRPr kumimoji="1" lang="zh-CN" altLang="en-US" sz="1800" dirty="0" smtClean="0">
              <a:solidFill>
                <a:srgbClr val="736026"/>
              </a:solidFill>
              <a:latin typeface="Adobe 黑体 Std R" panose="020B0400000000000000" charset="-122"/>
              <a:ea typeface="Adobe 黑体 Std R" panose="020B0400000000000000" charset="-122"/>
              <a:cs typeface="Adobe 黑体 Std R" panose="020B0400000000000000" charset="-122"/>
            </a:endParaRPr>
          </a:p>
          <a:p>
            <a:pPr marL="0" indent="0">
              <a:buNone/>
            </a:pPr>
            <a:endParaRPr kumimoji="1" lang="zh-CN" altLang="en-US" sz="1800" dirty="0">
              <a:solidFill>
                <a:srgbClr val="736026"/>
              </a:solidFill>
              <a:latin typeface="华文宋体" panose="02010600040101010101" charset="-122"/>
              <a:ea typeface="华文宋体" panose="02010600040101010101" charset="-122"/>
              <a:cs typeface="华文宋体" panose="02010600040101010101" charset="-122"/>
            </a:endParaRPr>
          </a:p>
          <a:p>
            <a:pPr marL="0" indent="0">
              <a:buNone/>
            </a:pPr>
            <a:r>
              <a:rPr kumimoji="1" lang="zh-CN" altLang="en-US" sz="1800" dirty="0" smtClean="0">
                <a:solidFill>
                  <a:srgbClr val="736026"/>
                </a:solidFill>
                <a:latin typeface="华文宋体" panose="02010600040101010101" charset="-122"/>
                <a:ea typeface="华文宋体" panose="02010600040101010101" charset="-122"/>
                <a:cs typeface="华文宋体" panose="02010600040101010101" charset="-122"/>
              </a:rPr>
              <a:t>拥有</a:t>
            </a:r>
            <a:endParaRPr kumimoji="1" lang="zh-CN" altLang="en-US" sz="1800" dirty="0">
              <a:solidFill>
                <a:srgbClr val="736026"/>
              </a:solidFill>
              <a:latin typeface="华文宋体" panose="02010600040101010101" charset="-122"/>
              <a:ea typeface="华文宋体" panose="02010600040101010101" charset="-122"/>
              <a:cs typeface="华文宋体" panose="02010600040101010101" charset="-122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15桌球室、棋牌室.jpg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0" y="0"/>
            <a:ext cx="1218660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6演艺厅、多媒体.jpg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0" y="0"/>
            <a:ext cx="1218660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7酒店特色.jpg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0" y="0"/>
            <a:ext cx="1218660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8大型会议活动接待fancl.jpg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0" y="0"/>
            <a:ext cx="1218660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9宝泽行汽车年会.jpg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0" y="0"/>
            <a:ext cx="1218660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20jeep车展.jpg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0" y="0"/>
            <a:ext cx="1218660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21户外展示台.jpg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0" y="0"/>
            <a:ext cx="1218660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九龙厅宴会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1218660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22产品介绍视听效果现场.jpg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0" y="0"/>
            <a:ext cx="1218660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24特制茶歇.jpg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0" y="0"/>
            <a:ext cx="1218660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25淮扬灶自助.jpg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0" y="0"/>
            <a:ext cx="1218660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26拓展活动.jpg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0" y="0"/>
            <a:ext cx="1218660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27定制餐点.jpg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0" y="0"/>
            <a:ext cx="1218660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28各种包价活动.jpg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0" y="0"/>
            <a:ext cx="1218660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29酒店四季风景.jpg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0" y="0"/>
            <a:ext cx="1218660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30周边景区.jpg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0" y="0"/>
            <a:ext cx="1218660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31酒店位置图.jpg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0" y="0"/>
            <a:ext cx="1218660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插入1客房.jpg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0" y="0"/>
            <a:ext cx="1218660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豪华湖景大床房及双床房.jpg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0" y="0"/>
            <a:ext cx="1218660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金陵湖景双床房.jpg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0" y="0"/>
            <a:ext cx="1218660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金陵湖景大床房.jpg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0" y="0"/>
            <a:ext cx="1218660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插入5豪华套房.jpg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0" y="0"/>
            <a:ext cx="1218660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插入6露台风景.jpg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0" y="0"/>
            <a:ext cx="12186605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</Words>
  <Application>WPS 演示</Application>
  <PresentationFormat>自定义</PresentationFormat>
  <Paragraphs>4</Paragraphs>
  <Slides>38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38</vt:i4>
      </vt:variant>
    </vt:vector>
  </HeadingPairs>
  <TitlesOfParts>
    <vt:vector size="48" baseType="lpstr">
      <vt:lpstr>Arial</vt:lpstr>
      <vt:lpstr>宋体</vt:lpstr>
      <vt:lpstr>Wingdings</vt:lpstr>
      <vt:lpstr>微软雅黑</vt:lpstr>
      <vt:lpstr>Arial Unicode MS</vt:lpstr>
      <vt:lpstr>Calibri Light</vt:lpstr>
      <vt:lpstr>Calibri</vt:lpstr>
      <vt:lpstr>Adobe 黑体 Std R</vt:lpstr>
      <vt:lpstr>华文宋体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</dc:creator>
  <cp:lastModifiedBy>Lena</cp:lastModifiedBy>
  <cp:revision>22</cp:revision>
  <dcterms:created xsi:type="dcterms:W3CDTF">2015-05-05T08:02:00Z</dcterms:created>
  <dcterms:modified xsi:type="dcterms:W3CDTF">2018-03-08T12:18:21Z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2052-10.1.0.7022</vt:lpwstr>
  </property>
</Properties>
</file>