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4"/>
    <p:sldMasterId id="2147483675" r:id="rId5"/>
  </p:sldMasterIdLst>
  <p:notesMasterIdLst>
    <p:notesMasterId r:id="rId28"/>
  </p:notesMasterIdLst>
  <p:handoutMasterIdLst>
    <p:handoutMasterId r:id="rId29"/>
  </p:handoutMasterIdLst>
  <p:sldIdLst>
    <p:sldId id="322" r:id="rId6"/>
    <p:sldId id="378" r:id="rId7"/>
    <p:sldId id="331" r:id="rId8"/>
    <p:sldId id="371" r:id="rId9"/>
    <p:sldId id="379" r:id="rId10"/>
    <p:sldId id="374" r:id="rId11"/>
    <p:sldId id="399" r:id="rId12"/>
    <p:sldId id="375" r:id="rId13"/>
    <p:sldId id="381" r:id="rId14"/>
    <p:sldId id="382" r:id="rId15"/>
    <p:sldId id="383" r:id="rId16"/>
    <p:sldId id="384" r:id="rId17"/>
    <p:sldId id="385" r:id="rId18"/>
    <p:sldId id="356" r:id="rId19"/>
    <p:sldId id="386" r:id="rId20"/>
    <p:sldId id="387" r:id="rId21"/>
    <p:sldId id="388" r:id="rId22"/>
    <p:sldId id="389" r:id="rId23"/>
    <p:sldId id="391" r:id="rId24"/>
    <p:sldId id="392" r:id="rId25"/>
    <p:sldId id="393" r:id="rId26"/>
    <p:sldId id="327" r:id="rId27"/>
  </p:sldIdLst>
  <p:sldSz cx="10688638" cy="7562850"/>
  <p:notesSz cx="9926638" cy="67976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 userDrawn="1">
          <p15:clr>
            <a:srgbClr val="A4A3A4"/>
          </p15:clr>
        </p15:guide>
        <p15:guide id="2" pos="312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7ADC"/>
    <a:srgbClr val="093A80"/>
    <a:srgbClr val="51A121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48" autoAdjust="0"/>
    <p:restoredTop sz="94665" autoAdjust="0"/>
  </p:normalViewPr>
  <p:slideViewPr>
    <p:cSldViewPr>
      <p:cViewPr varScale="1">
        <p:scale>
          <a:sx n="87" d="100"/>
          <a:sy n="87" d="100"/>
        </p:scale>
        <p:origin x="760" y="68"/>
      </p:cViewPr>
      <p:guideLst>
        <p:guide orient="horz" pos="2382"/>
        <p:guide pos="336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notesViewPr>
    <p:cSldViewPr>
      <p:cViewPr varScale="1">
        <p:scale>
          <a:sx n="108" d="100"/>
          <a:sy n="108" d="100"/>
        </p:scale>
        <p:origin x="702" y="108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1543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5095" y="0"/>
            <a:ext cx="4301543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7791"/>
            <a:ext cx="4301543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5095" y="6457791"/>
            <a:ext cx="4301543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D7ECB5C-20B0-D548-8F89-C8DB0010F5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96256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1543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7411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5625095" y="0"/>
            <a:ext cx="4301543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7412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162300" y="509588"/>
            <a:ext cx="3602038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7413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3552" y="3228896"/>
            <a:ext cx="7279535" cy="3058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414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7791"/>
            <a:ext cx="4301543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7415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5095" y="6457791"/>
            <a:ext cx="4301543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BAB671A-8ED5-EB41-86E5-5E97F0BA1A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2543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B671A-8ED5-EB41-86E5-5E97F0BA1A86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546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>
            <a:spLocks noChangeArrowheads="1"/>
          </p:cNvSpPr>
          <p:nvPr userDrawn="1"/>
        </p:nvSpPr>
        <p:spPr bwMode="auto">
          <a:xfrm>
            <a:off x="10000783" y="7073968"/>
            <a:ext cx="5334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fld id="{CBFB6935-26D4-B14B-A3D0-72E47928D217}" type="slidenum">
              <a:rPr lang="en-US" sz="1400" smtClean="0">
                <a:solidFill>
                  <a:schemeClr val="tx1"/>
                </a:solidFill>
                <a:latin typeface="ColaborateLight"/>
              </a:rPr>
              <a:t>‹#›</a:t>
            </a:fld>
            <a:endParaRPr lang="en-US" sz="1400" dirty="0">
              <a:solidFill>
                <a:schemeClr val="tx1"/>
              </a:solidFill>
              <a:latin typeface="ColaborateLight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661745"/>
            <a:ext cx="1426946" cy="744118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45121"/>
            <a:ext cx="10688638" cy="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433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6600" y="403225"/>
            <a:ext cx="9218613" cy="85792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600" y="1443608"/>
            <a:ext cx="4521200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600" y="2341265"/>
            <a:ext cx="4521200" cy="4064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1788" y="1443608"/>
            <a:ext cx="4543425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1788" y="2351658"/>
            <a:ext cx="4543425" cy="406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0346" y="7010400"/>
            <a:ext cx="2405062" cy="401638"/>
          </a:xfrm>
          <a:prstGeom prst="rect">
            <a:avLst/>
          </a:prstGeom>
        </p:spPr>
        <p:txBody>
          <a:bodyPr/>
          <a:lstStyle/>
          <a:p>
            <a:fld id="{CDDDC7C7-4115-4A47-8CFC-3E5B1BBBE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546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36607" y="7010400"/>
            <a:ext cx="2405062" cy="401638"/>
          </a:xfrm>
          <a:prstGeom prst="rect">
            <a:avLst/>
          </a:prstGeom>
        </p:spPr>
        <p:txBody>
          <a:bodyPr/>
          <a:lstStyle/>
          <a:p>
            <a:fld id="{CDDDC7C7-4115-4A47-8CFC-3E5B1BBBE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614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36607" y="7010400"/>
            <a:ext cx="2405062" cy="401638"/>
          </a:xfrm>
          <a:prstGeom prst="rect">
            <a:avLst/>
          </a:prstGeom>
        </p:spPr>
        <p:txBody>
          <a:bodyPr/>
          <a:lstStyle/>
          <a:p>
            <a:fld id="{CDDDC7C7-4115-4A47-8CFC-3E5B1BBBE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632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>
            <a:spLocks noChangeArrowheads="1"/>
          </p:cNvSpPr>
          <p:nvPr userDrawn="1"/>
        </p:nvSpPr>
        <p:spPr bwMode="auto">
          <a:xfrm>
            <a:off x="10000783" y="7073968"/>
            <a:ext cx="5334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fld id="{CBFB6935-26D4-B14B-A3D0-72E47928D217}" type="slidenum">
              <a:rPr lang="en-US" sz="1400" smtClean="0">
                <a:solidFill>
                  <a:schemeClr val="tx1"/>
                </a:solidFill>
                <a:latin typeface="ColaborateLight"/>
              </a:rPr>
              <a:t>‹#›</a:t>
            </a:fld>
            <a:endParaRPr lang="en-US" sz="1400" dirty="0">
              <a:solidFill>
                <a:schemeClr val="tx1"/>
              </a:solidFill>
              <a:latin typeface="ColaborateLight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661745"/>
            <a:ext cx="1426946" cy="744118"/>
          </a:xfrm>
          <a:prstGeom prst="rect">
            <a:avLst/>
          </a:prstGeom>
        </p:spPr>
      </p:pic>
      <p:pic>
        <p:nvPicPr>
          <p:cNvPr id="3" name="Picture 2"/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45121"/>
            <a:ext cx="10688638" cy="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287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>
            <a:spLocks noChangeArrowheads="1"/>
          </p:cNvSpPr>
          <p:nvPr userDrawn="1"/>
        </p:nvSpPr>
        <p:spPr bwMode="auto">
          <a:xfrm>
            <a:off x="10000783" y="7073968"/>
            <a:ext cx="5334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fld id="{CBFB6935-26D4-B14B-A3D0-72E47928D217}" type="slidenum">
              <a:rPr lang="en-US" sz="1400" smtClean="0">
                <a:solidFill>
                  <a:schemeClr val="tx1"/>
                </a:solidFill>
                <a:latin typeface="ColaborateLight"/>
              </a:rPr>
              <a:t>‹#›</a:t>
            </a:fld>
            <a:endParaRPr lang="en-US" sz="1400" dirty="0">
              <a:solidFill>
                <a:schemeClr val="tx1"/>
              </a:solidFill>
              <a:latin typeface="ColaborateLight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661745"/>
            <a:ext cx="1426946" cy="74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304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10000783" y="7073968"/>
            <a:ext cx="5334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fld id="{CBFB6935-26D4-B14B-A3D0-72E47928D217}" type="slidenum">
              <a:rPr lang="en-US" sz="1400" smtClean="0">
                <a:solidFill>
                  <a:schemeClr val="tx1"/>
                </a:solidFill>
                <a:latin typeface="ColaborateLight"/>
              </a:rPr>
              <a:t>‹#›</a:t>
            </a:fld>
            <a:endParaRPr lang="en-US" sz="1400" dirty="0">
              <a:solidFill>
                <a:schemeClr val="tx1"/>
              </a:solidFill>
              <a:latin typeface="ColaborateLight"/>
            </a:endParaRPr>
          </a:p>
        </p:txBody>
      </p:sp>
    </p:spTree>
    <p:extLst>
      <p:ext uri="{BB962C8B-B14F-4D97-AF65-F5344CB8AC3E}">
        <p14:creationId xmlns:p14="http://schemas.microsoft.com/office/powerpoint/2010/main" val="1186644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2711" y="7056531"/>
            <a:ext cx="1486989" cy="2391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661745"/>
            <a:ext cx="1426946" cy="74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366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5013" y="1981225"/>
            <a:ext cx="9218612" cy="4752528"/>
          </a:xfrm>
        </p:spPr>
        <p:txBody>
          <a:bodyPr/>
          <a:lstStyle/>
          <a:p>
            <a:pPr lvl="0"/>
            <a:r>
              <a:rPr lang="en-US" smtClean="0"/>
              <a:t>Click </a:t>
            </a:r>
            <a:r>
              <a:rPr lang="en-US" dirty="0" smtClean="0"/>
              <a:t>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36607" y="7010400"/>
            <a:ext cx="2405062" cy="401638"/>
          </a:xfrm>
          <a:prstGeom prst="rect">
            <a:avLst/>
          </a:prstGeom>
        </p:spPr>
        <p:txBody>
          <a:bodyPr/>
          <a:lstStyle/>
          <a:p>
            <a:fld id="{CDDDC7C7-4115-4A47-8CFC-3E5B1BBBE76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736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8663" y="1885950"/>
            <a:ext cx="9220200" cy="314483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8663" y="5060950"/>
            <a:ext cx="9220200" cy="165417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36607" y="7010400"/>
            <a:ext cx="2405062" cy="401638"/>
          </a:xfrm>
          <a:prstGeom prst="rect">
            <a:avLst/>
          </a:prstGeom>
        </p:spPr>
        <p:txBody>
          <a:bodyPr/>
          <a:lstStyle/>
          <a:p>
            <a:fld id="{CDDDC7C7-4115-4A47-8CFC-3E5B1BBBE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220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13" y="4501505"/>
            <a:ext cx="4532312" cy="2310458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9725" y="4501505"/>
            <a:ext cx="4533900" cy="2310458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36607" y="7010400"/>
            <a:ext cx="2405062" cy="401638"/>
          </a:xfrm>
          <a:prstGeom prst="rect">
            <a:avLst/>
          </a:prstGeom>
        </p:spPr>
        <p:txBody>
          <a:bodyPr/>
          <a:lstStyle/>
          <a:p>
            <a:fld id="{CDDDC7C7-4115-4A47-8CFC-3E5B1BBBE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263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13" y="4501505"/>
            <a:ext cx="4532312" cy="2310458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9725" y="4501505"/>
            <a:ext cx="4533900" cy="2310458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36607" y="7010400"/>
            <a:ext cx="2405062" cy="401638"/>
          </a:xfrm>
          <a:prstGeom prst="rect">
            <a:avLst/>
          </a:prstGeom>
        </p:spPr>
        <p:txBody>
          <a:bodyPr/>
          <a:lstStyle/>
          <a:p>
            <a:fld id="{CDDDC7C7-4115-4A47-8CFC-3E5B1BBBE76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685081"/>
            <a:ext cx="10688638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noFill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85" r:id="rId2"/>
    <p:sldLayoutId id="2147483649" r:id="rId3"/>
    <p:sldLayoutId id="2147483674" r:id="rId4"/>
    <p:sldLayoutId id="2147483684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1042988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1042988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Arial" charset="0"/>
          <a:ea typeface="ＭＳ Ｐゴシック" charset="0"/>
        </a:defRPr>
      </a:lvl2pPr>
      <a:lvl3pPr algn="l" defTabSz="1042988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Arial" charset="0"/>
          <a:ea typeface="ＭＳ Ｐゴシック" charset="0"/>
        </a:defRPr>
      </a:lvl3pPr>
      <a:lvl4pPr algn="l" defTabSz="1042988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Arial" charset="0"/>
          <a:ea typeface="ＭＳ Ｐゴシック" charset="0"/>
        </a:defRPr>
      </a:lvl4pPr>
      <a:lvl5pPr algn="l" defTabSz="1042988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Arial" charset="0"/>
          <a:ea typeface="ＭＳ Ｐゴシック" charset="0"/>
        </a:defRPr>
      </a:lvl5pPr>
      <a:lvl6pPr marL="457200" algn="l" defTabSz="1042988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Arial" charset="0"/>
          <a:ea typeface="ＭＳ Ｐゴシック" charset="0"/>
        </a:defRPr>
      </a:lvl6pPr>
      <a:lvl7pPr marL="914400" algn="l" defTabSz="1042988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Arial" charset="0"/>
          <a:ea typeface="ＭＳ Ｐゴシック" charset="0"/>
        </a:defRPr>
      </a:lvl7pPr>
      <a:lvl8pPr marL="1371600" algn="l" defTabSz="1042988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Arial" charset="0"/>
          <a:ea typeface="ＭＳ Ｐゴシック" charset="0"/>
        </a:defRPr>
      </a:lvl8pPr>
      <a:lvl9pPr marL="1828800" algn="l" defTabSz="1042988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Arial" charset="0"/>
          <a:ea typeface="ＭＳ Ｐゴシック" charset="0"/>
        </a:defRPr>
      </a:lvl9pPr>
    </p:titleStyle>
    <p:bodyStyle>
      <a:lvl1pPr marL="390525" indent="-390525" algn="l" defTabSz="1042988" rtl="0" eaLnBrk="0" fontAlgn="base" hangingPunct="0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+mn-cs"/>
        </a:defRPr>
      </a:lvl1pPr>
      <a:lvl2pPr marL="847725" indent="-327025" algn="l" defTabSz="1042988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  <a:ea typeface="+mn-ea"/>
        </a:defRPr>
      </a:lvl2pPr>
      <a:lvl3pPr marL="1303338" indent="-260350" algn="l" defTabSz="1042988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  <a:ea typeface="+mn-ea"/>
        </a:defRPr>
      </a:lvl3pPr>
      <a:lvl4pPr marL="1825625" indent="-261938" algn="l" defTabSz="1042988" rtl="0" eaLnBrk="0" fontAlgn="base" hangingPunct="0">
        <a:spcBef>
          <a:spcPct val="20000"/>
        </a:spcBef>
        <a:spcAft>
          <a:spcPct val="0"/>
        </a:spcAft>
        <a:buChar char="–"/>
        <a:defRPr sz="2300">
          <a:solidFill>
            <a:schemeClr val="tx1"/>
          </a:solidFill>
          <a:latin typeface="+mn-lt"/>
          <a:ea typeface="+mn-ea"/>
        </a:defRPr>
      </a:lvl4pPr>
      <a:lvl5pPr marL="2346325" indent="-260350" algn="l" defTabSz="1042988" rtl="0" eaLnBrk="0" fontAlgn="base" hangingPunct="0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ea typeface="+mn-ea"/>
        </a:defRPr>
      </a:lvl5pPr>
      <a:lvl6pPr marL="2803525" indent="-260350" algn="l" defTabSz="1042988" rtl="0" eaLnBrk="0" fontAlgn="base" hangingPunct="0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ea typeface="+mn-ea"/>
        </a:defRPr>
      </a:lvl6pPr>
      <a:lvl7pPr marL="3260725" indent="-260350" algn="l" defTabSz="1042988" rtl="0" eaLnBrk="0" fontAlgn="base" hangingPunct="0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ea typeface="+mn-ea"/>
        </a:defRPr>
      </a:lvl7pPr>
      <a:lvl8pPr marL="3717925" indent="-260350" algn="l" defTabSz="1042988" rtl="0" eaLnBrk="0" fontAlgn="base" hangingPunct="0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ea typeface="+mn-ea"/>
        </a:defRPr>
      </a:lvl8pPr>
      <a:lvl9pPr marL="4175125" indent="-260350" algn="l" defTabSz="1042988" rtl="0" eaLnBrk="0" fontAlgn="base" hangingPunct="0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18612" cy="785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13" y="1477170"/>
            <a:ext cx="9218612" cy="4824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Box 9"/>
          <p:cNvSpPr txBox="1">
            <a:spLocks noChangeArrowheads="1"/>
          </p:cNvSpPr>
          <p:nvPr userDrawn="1"/>
        </p:nvSpPr>
        <p:spPr bwMode="auto">
          <a:xfrm>
            <a:off x="10000783" y="7073968"/>
            <a:ext cx="5334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fld id="{CBFB6935-26D4-B14B-A3D0-72E47928D217}" type="slidenum">
              <a:rPr lang="en-US" sz="1400" smtClean="0">
                <a:solidFill>
                  <a:schemeClr val="tx1"/>
                </a:solidFill>
                <a:latin typeface="ColaborateLight"/>
              </a:rPr>
              <a:t>‹#›</a:t>
            </a:fld>
            <a:endParaRPr lang="en-US" sz="1400" dirty="0">
              <a:solidFill>
                <a:schemeClr val="tx1"/>
              </a:solidFill>
              <a:latin typeface="ColaborateLight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661745"/>
            <a:ext cx="1426946" cy="744118"/>
          </a:xfrm>
          <a:prstGeom prst="rect">
            <a:avLst/>
          </a:prstGeom>
        </p:spPr>
      </p:pic>
      <p:pic>
        <p:nvPicPr>
          <p:cNvPr id="9" name="Picture 8"/>
          <p:cNvPicPr>
            <a:picLocks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45121"/>
            <a:ext cx="10688638" cy="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627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3" r:id="rId4"/>
    <p:sldLayoutId id="2147483680" r:id="rId5"/>
    <p:sldLayoutId id="2147483681" r:id="rId6"/>
    <p:sldLayoutId id="2147483682" r:id="rId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1"/>
          </a:solidFill>
          <a:latin typeface="Corbel" charset="0"/>
          <a:ea typeface="Corbel" charset="0"/>
          <a:cs typeface="Corbe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Corbel" charset="0"/>
          <a:ea typeface="Corbel" charset="0"/>
          <a:cs typeface="Corbe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Corbel" charset="0"/>
          <a:ea typeface="Corbel" charset="0"/>
          <a:cs typeface="Corbe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Corbel" charset="0"/>
          <a:ea typeface="Corbel" charset="0"/>
          <a:cs typeface="Corbe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Corbel" charset="0"/>
          <a:ea typeface="Corbel" charset="0"/>
          <a:cs typeface="Corbe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Corbel" charset="0"/>
          <a:ea typeface="Corbel" charset="0"/>
          <a:cs typeface="Corbe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9.png"/><Relationship Id="rId7" Type="http://schemas.openxmlformats.org/officeDocument/2006/relationships/hyperlink" Target="http://marco.coolbo.cc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png"/><Relationship Id="rId5" Type="http://schemas.openxmlformats.org/officeDocument/2006/relationships/hyperlink" Target="https://www.marcopolohotels.com/index.html" TargetMode="External"/><Relationship Id="rId10" Type="http://schemas.openxmlformats.org/officeDocument/2006/relationships/image" Target="../media/image42.png"/><Relationship Id="rId4" Type="http://schemas.openxmlformats.org/officeDocument/2006/relationships/image" Target="../media/image4.jpeg"/><Relationship Id="rId9" Type="http://schemas.openxmlformats.org/officeDocument/2006/relationships/hyperlink" Target="https://weibo.com/mpsz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2"/>
          <p:cNvSpPr txBox="1">
            <a:spLocks noChangeArrowheads="1"/>
          </p:cNvSpPr>
          <p:nvPr/>
        </p:nvSpPr>
        <p:spPr bwMode="auto">
          <a:xfrm>
            <a:off x="3116292" y="5941665"/>
            <a:ext cx="4465619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3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Corbel" charset="0"/>
              </a:rPr>
              <a:t>深圳马哥孛罗好日子酒店</a:t>
            </a:r>
            <a:endParaRPr lang="en-US" sz="3000" dirty="0">
              <a:latin typeface="微软雅黑" panose="020B0503020204020204" pitchFamily="34" charset="-122"/>
              <a:ea typeface="微软雅黑" panose="020B0503020204020204" pitchFamily="34" charset="-122"/>
              <a:cs typeface="Corbe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162" b="46811"/>
          <a:stretch/>
        </p:blipFill>
        <p:spPr>
          <a:xfrm>
            <a:off x="2247976" y="6921509"/>
            <a:ext cx="6048672" cy="45152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0063" y="-9766"/>
            <a:ext cx="7648575" cy="50990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11"/>
          <a:stretch/>
        </p:blipFill>
        <p:spPr bwMode="auto">
          <a:xfrm>
            <a:off x="-1" y="-9766"/>
            <a:ext cx="3040063" cy="5099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804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599" y="901105"/>
            <a:ext cx="10688638" cy="18000"/>
          </a:xfrm>
          <a:prstGeom prst="rect">
            <a:avLst/>
          </a:prstGeom>
        </p:spPr>
      </p:pic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460318" y="3467940"/>
            <a:ext cx="18473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sz="3000" dirty="0"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03759" y="316753"/>
            <a:ext cx="4570466" cy="510497"/>
          </a:xfrm>
          <a:prstGeom prst="rect">
            <a:avLst/>
          </a:prstGeom>
        </p:spPr>
        <p:txBody>
          <a:bodyPr lIns="78840" tIns="39420" rIns="78840" bIns="3942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悉尼演播厅</a:t>
            </a:r>
            <a:endParaRPr lang="en-US" altLang="zh-CN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流程图: 可选过程 10"/>
          <p:cNvSpPr/>
          <p:nvPr/>
        </p:nvSpPr>
        <p:spPr bwMode="auto">
          <a:xfrm>
            <a:off x="4912271" y="3421385"/>
            <a:ext cx="288032" cy="216024"/>
          </a:xfrm>
          <a:prstGeom prst="flowChartAlternateProcess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0464" y="1370212"/>
            <a:ext cx="6624736" cy="4972781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75967" y="3601095"/>
            <a:ext cx="661162" cy="578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1065" y="3637409"/>
            <a:ext cx="576064" cy="494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85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599" y="901105"/>
            <a:ext cx="10688638" cy="18000"/>
          </a:xfrm>
          <a:prstGeom prst="rect">
            <a:avLst/>
          </a:prstGeom>
        </p:spPr>
      </p:pic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460318" y="3467940"/>
            <a:ext cx="18473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sz="3000" dirty="0"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03759" y="316753"/>
            <a:ext cx="5544616" cy="510497"/>
          </a:xfrm>
          <a:prstGeom prst="rect">
            <a:avLst/>
          </a:prstGeom>
        </p:spPr>
        <p:txBody>
          <a:bodyPr wrap="square" lIns="78840" tIns="39420" rIns="78840" bIns="39420">
            <a:spAutoFit/>
          </a:bodyPr>
          <a:lstStyle/>
          <a:p>
            <a:r>
              <a:rPr lang="zh-CN" altLang="fi-FI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多伦多</a:t>
            </a:r>
            <a:r>
              <a:rPr lang="fi-FI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fi-FI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蒙特利尔</a:t>
            </a:r>
            <a:r>
              <a:rPr lang="fi-FI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fi-FI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温哥华厅</a:t>
            </a:r>
            <a:endParaRPr lang="en-US" altLang="zh-CN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流程图: 可选过程 10"/>
          <p:cNvSpPr/>
          <p:nvPr/>
        </p:nvSpPr>
        <p:spPr bwMode="auto">
          <a:xfrm>
            <a:off x="4912271" y="3421385"/>
            <a:ext cx="288032" cy="216024"/>
          </a:xfrm>
          <a:prstGeom prst="flowChartAlternateProcess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5936" y="1621185"/>
            <a:ext cx="6668733" cy="44458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椭圆 13"/>
          <p:cNvSpPr/>
          <p:nvPr/>
        </p:nvSpPr>
        <p:spPr bwMode="auto">
          <a:xfrm>
            <a:off x="6712471" y="3570576"/>
            <a:ext cx="360040" cy="27352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4451" y="3570576"/>
            <a:ext cx="348060" cy="298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19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599" y="901105"/>
            <a:ext cx="10688638" cy="18000"/>
          </a:xfrm>
          <a:prstGeom prst="rect">
            <a:avLst/>
          </a:prstGeom>
        </p:spPr>
      </p:pic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460318" y="3467940"/>
            <a:ext cx="18473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sz="3000" dirty="0"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03759" y="316753"/>
            <a:ext cx="5544616" cy="510497"/>
          </a:xfrm>
          <a:prstGeom prst="rect">
            <a:avLst/>
          </a:prstGeom>
        </p:spPr>
        <p:txBody>
          <a:bodyPr wrap="square" lIns="78840" tIns="39420" rIns="78840" bIns="3942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夏威夷厅</a:t>
            </a:r>
            <a:endParaRPr lang="en-US" altLang="zh-CN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流程图: 可选过程 10"/>
          <p:cNvSpPr/>
          <p:nvPr/>
        </p:nvSpPr>
        <p:spPr bwMode="auto">
          <a:xfrm>
            <a:off x="4912271" y="3421385"/>
            <a:ext cx="288032" cy="216024"/>
          </a:xfrm>
          <a:prstGeom prst="flowChartAlternateProcess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4" name="椭圆 13"/>
          <p:cNvSpPr/>
          <p:nvPr/>
        </p:nvSpPr>
        <p:spPr bwMode="auto">
          <a:xfrm>
            <a:off x="6712471" y="3570576"/>
            <a:ext cx="360040" cy="27352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4451" y="3570576"/>
            <a:ext cx="348060" cy="29870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576" y="1889907"/>
            <a:ext cx="9520783" cy="39587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79293" y="3611224"/>
            <a:ext cx="381050" cy="258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9293" y="3611224"/>
            <a:ext cx="348060" cy="298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87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599" y="901105"/>
            <a:ext cx="10688638" cy="18000"/>
          </a:xfrm>
          <a:prstGeom prst="rect">
            <a:avLst/>
          </a:prstGeom>
        </p:spPr>
      </p:pic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460318" y="3467940"/>
            <a:ext cx="18473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sz="3000" dirty="0"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03759" y="316753"/>
            <a:ext cx="5544616" cy="510497"/>
          </a:xfrm>
          <a:prstGeom prst="rect">
            <a:avLst/>
          </a:prstGeom>
        </p:spPr>
        <p:txBody>
          <a:bodyPr wrap="square" lIns="78840" tIns="39420" rIns="78840" bIns="3942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玛格丽特厅</a:t>
            </a:r>
            <a:endParaRPr lang="en-US" altLang="zh-CN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流程图: 可选过程 10"/>
          <p:cNvSpPr/>
          <p:nvPr/>
        </p:nvSpPr>
        <p:spPr bwMode="auto">
          <a:xfrm>
            <a:off x="4912271" y="3421385"/>
            <a:ext cx="288032" cy="216024"/>
          </a:xfrm>
          <a:prstGeom prst="flowChartAlternateProcess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4" name="椭圆 13"/>
          <p:cNvSpPr/>
          <p:nvPr/>
        </p:nvSpPr>
        <p:spPr bwMode="auto">
          <a:xfrm>
            <a:off x="6712471" y="3570576"/>
            <a:ext cx="360040" cy="27352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4451" y="3570576"/>
            <a:ext cx="348060" cy="298702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3304" y="3560122"/>
            <a:ext cx="380027" cy="331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 descr="W:\酒店正规图片\会议室 Meeting Rooms\8 玛格丽特吧厅 Margarita Bar\（大） Magarita Bar (Banquet Style) 玛格丽特吧（宴会式）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1991" y="1458939"/>
            <a:ext cx="6660832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473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460318" y="3467940"/>
            <a:ext cx="18473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sz="3000" dirty="0"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288535" y="5788237"/>
            <a:ext cx="1512168" cy="479719"/>
          </a:xfrm>
          <a:prstGeom prst="rect">
            <a:avLst/>
          </a:prstGeom>
        </p:spPr>
        <p:txBody>
          <a:bodyPr wrap="square" lIns="78840" tIns="39420" rIns="78840" bIns="39420">
            <a:spAutoFit/>
          </a:bodyPr>
          <a:lstStyle/>
          <a:p>
            <a:r>
              <a:rPr lang="zh-CN" altLang="en-US" sz="2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细节</a:t>
            </a:r>
            <a:r>
              <a:rPr lang="zh-CN" altLang="en-US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展示</a:t>
            </a:r>
            <a:endParaRPr lang="en-US" altLang="zh-CN" sz="2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6355301" y="4444080"/>
            <a:ext cx="864096" cy="41746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1591398" y="3532318"/>
            <a:ext cx="6993734" cy="0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5161505" y="2404534"/>
            <a:ext cx="0" cy="2284705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9" name="Picture 3" descr="DSC_550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7712" y="1159223"/>
            <a:ext cx="3351743" cy="22322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 descr="W:\酒店正规图片\会议室 Meeting Rooms\1 马哥孛罗大宴会厅 Marco Polo Ballroom\（大）马哥孛罗大宴会厅（婚宴）Marco Polo Ballroom (Wedding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2501" y="3644054"/>
            <a:ext cx="3484139" cy="1685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1952" y="1370895"/>
            <a:ext cx="3007296" cy="2004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9955" y="3622184"/>
            <a:ext cx="3014789" cy="2009292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 bwMode="auto">
          <a:xfrm>
            <a:off x="6355301" y="4444080"/>
            <a:ext cx="864096" cy="41746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97336" y="4486823"/>
            <a:ext cx="380027" cy="331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981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599" y="901105"/>
            <a:ext cx="10688638" cy="18000"/>
          </a:xfrm>
          <a:prstGeom prst="rect">
            <a:avLst/>
          </a:prstGeom>
        </p:spPr>
      </p:pic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460318" y="3467940"/>
            <a:ext cx="18473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sz="3000" dirty="0"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03759" y="316753"/>
            <a:ext cx="5544616" cy="510497"/>
          </a:xfrm>
          <a:prstGeom prst="rect">
            <a:avLst/>
          </a:prstGeom>
        </p:spPr>
        <p:txBody>
          <a:bodyPr wrap="square" lIns="78840" tIns="39420" rIns="78840" bIns="3942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宴会平面图</a:t>
            </a:r>
            <a:endParaRPr lang="en-US" altLang="zh-CN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流程图: 可选过程 10"/>
          <p:cNvSpPr/>
          <p:nvPr/>
        </p:nvSpPr>
        <p:spPr bwMode="auto">
          <a:xfrm>
            <a:off x="4912271" y="3421385"/>
            <a:ext cx="288032" cy="216024"/>
          </a:xfrm>
          <a:prstGeom prst="flowChartAlternateProcess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4" name="椭圆 13"/>
          <p:cNvSpPr/>
          <p:nvPr/>
        </p:nvSpPr>
        <p:spPr bwMode="auto">
          <a:xfrm>
            <a:off x="6712471" y="3570576"/>
            <a:ext cx="360040" cy="27352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0623" y="1405161"/>
            <a:ext cx="990476" cy="971429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0565" y="938197"/>
            <a:ext cx="9135619" cy="6525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444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599" y="901105"/>
            <a:ext cx="10688638" cy="18000"/>
          </a:xfrm>
          <a:prstGeom prst="rect">
            <a:avLst/>
          </a:prstGeom>
        </p:spPr>
      </p:pic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460318" y="3467940"/>
            <a:ext cx="18473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sz="3000" dirty="0"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03759" y="316753"/>
            <a:ext cx="5544616" cy="510497"/>
          </a:xfrm>
          <a:prstGeom prst="rect">
            <a:avLst/>
          </a:prstGeom>
        </p:spPr>
        <p:txBody>
          <a:bodyPr wrap="square" lIns="78840" tIns="39420" rIns="78840" bIns="3942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宴会平面图</a:t>
            </a:r>
            <a:endParaRPr lang="en-US" altLang="zh-CN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流程图: 可选过程 10"/>
          <p:cNvSpPr/>
          <p:nvPr/>
        </p:nvSpPr>
        <p:spPr bwMode="auto">
          <a:xfrm>
            <a:off x="4912271" y="3421385"/>
            <a:ext cx="288032" cy="216024"/>
          </a:xfrm>
          <a:prstGeom prst="flowChartAlternateProcess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4" name="椭圆 13"/>
          <p:cNvSpPr/>
          <p:nvPr/>
        </p:nvSpPr>
        <p:spPr bwMode="auto">
          <a:xfrm>
            <a:off x="6712471" y="3570576"/>
            <a:ext cx="360040" cy="27352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0623" y="1405161"/>
            <a:ext cx="990476" cy="971429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3700" y="1037408"/>
            <a:ext cx="8989347" cy="6525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566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599" y="901105"/>
            <a:ext cx="10688638" cy="18000"/>
          </a:xfrm>
          <a:prstGeom prst="rect">
            <a:avLst/>
          </a:prstGeom>
        </p:spPr>
      </p:pic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460318" y="3467940"/>
            <a:ext cx="18473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sz="3000" dirty="0"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03759" y="316753"/>
            <a:ext cx="5544616" cy="510497"/>
          </a:xfrm>
          <a:prstGeom prst="rect">
            <a:avLst/>
          </a:prstGeom>
        </p:spPr>
        <p:txBody>
          <a:bodyPr wrap="square" lIns="78840" tIns="39420" rIns="78840" bIns="39420">
            <a:spAutoFit/>
          </a:bodyPr>
          <a:lstStyle/>
          <a:p>
            <a:r>
              <a:rPr lang="zh-CN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会议厅平面图</a:t>
            </a:r>
            <a:endParaRPr lang="en-US" altLang="zh-CN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流程图: 可选过程 10"/>
          <p:cNvSpPr/>
          <p:nvPr/>
        </p:nvSpPr>
        <p:spPr bwMode="auto">
          <a:xfrm>
            <a:off x="4912271" y="3421385"/>
            <a:ext cx="288032" cy="216024"/>
          </a:xfrm>
          <a:prstGeom prst="flowChartAlternateProcess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4" name="椭圆 13"/>
          <p:cNvSpPr/>
          <p:nvPr/>
        </p:nvSpPr>
        <p:spPr bwMode="auto">
          <a:xfrm>
            <a:off x="6712471" y="3570576"/>
            <a:ext cx="360040" cy="27352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0623" y="1405161"/>
            <a:ext cx="990476" cy="971429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1871" y="1072430"/>
            <a:ext cx="8903897" cy="6453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545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599" y="901105"/>
            <a:ext cx="10688638" cy="18000"/>
          </a:xfrm>
          <a:prstGeom prst="rect">
            <a:avLst/>
          </a:prstGeom>
        </p:spPr>
      </p:pic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460318" y="3467940"/>
            <a:ext cx="18473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sz="3000" dirty="0"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03759" y="316753"/>
            <a:ext cx="5544616" cy="510497"/>
          </a:xfrm>
          <a:prstGeom prst="rect">
            <a:avLst/>
          </a:prstGeom>
        </p:spPr>
        <p:txBody>
          <a:bodyPr wrap="square" lIns="78840" tIns="39420" rIns="78840" bIns="39420">
            <a:spAutoFit/>
          </a:bodyPr>
          <a:lstStyle/>
          <a:p>
            <a:r>
              <a:rPr lang="zh-CN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会议厅平面图</a:t>
            </a:r>
            <a:endParaRPr lang="en-US" altLang="zh-CN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流程图: 可选过程 10"/>
          <p:cNvSpPr/>
          <p:nvPr/>
        </p:nvSpPr>
        <p:spPr bwMode="auto">
          <a:xfrm>
            <a:off x="4912271" y="3421385"/>
            <a:ext cx="288032" cy="216024"/>
          </a:xfrm>
          <a:prstGeom prst="flowChartAlternateProcess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4" name="椭圆 13"/>
          <p:cNvSpPr/>
          <p:nvPr/>
        </p:nvSpPr>
        <p:spPr bwMode="auto">
          <a:xfrm>
            <a:off x="6712471" y="3570576"/>
            <a:ext cx="360040" cy="27352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0623" y="1405161"/>
            <a:ext cx="990476" cy="971429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1871" y="950960"/>
            <a:ext cx="8917408" cy="6574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160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599" y="901105"/>
            <a:ext cx="10688638" cy="18000"/>
          </a:xfrm>
          <a:prstGeom prst="rect">
            <a:avLst/>
          </a:prstGeom>
        </p:spPr>
      </p:pic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460318" y="3467940"/>
            <a:ext cx="18473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sz="3000" dirty="0"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11" name="流程图: 可选过程 10"/>
          <p:cNvSpPr/>
          <p:nvPr/>
        </p:nvSpPr>
        <p:spPr bwMode="auto">
          <a:xfrm>
            <a:off x="4912271" y="3421385"/>
            <a:ext cx="288032" cy="216024"/>
          </a:xfrm>
          <a:prstGeom prst="flowChartAlternateProcess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4" name="椭圆 13"/>
          <p:cNvSpPr/>
          <p:nvPr/>
        </p:nvSpPr>
        <p:spPr bwMode="auto">
          <a:xfrm>
            <a:off x="6712471" y="3570576"/>
            <a:ext cx="360040" cy="27352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0623" y="1405161"/>
            <a:ext cx="990476" cy="971429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303759" y="316753"/>
            <a:ext cx="7056784" cy="510497"/>
          </a:xfrm>
          <a:prstGeom prst="rect">
            <a:avLst/>
          </a:prstGeom>
        </p:spPr>
        <p:txBody>
          <a:bodyPr wrap="square" lIns="78840" tIns="39420" rIns="78840" bIns="3942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和怡荟大堂吧</a:t>
            </a:r>
            <a:endParaRPr lang="en-US" altLang="zh-CN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1219300" y="5146618"/>
            <a:ext cx="8234840" cy="1803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8840" tIns="39420" rIns="78840" bIns="39420">
            <a:spAutoFit/>
          </a:bodyPr>
          <a:lstStyle/>
          <a:p>
            <a:pPr algn="ctr"/>
            <a:endParaRPr lang="en-US" altLang="zh-CN" sz="14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Arial" pitchFamily="34" charset="0"/>
            </a:endParaRPr>
          </a:p>
          <a:p>
            <a:pPr algn="ctr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位置：酒店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一楼</a:t>
            </a:r>
            <a:endParaRPr lang="en-US" altLang="zh-CN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  <a:p>
            <a:pPr algn="ctr"/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           </a:t>
            </a:r>
            <a:endParaRPr lang="en-US" altLang="zh-CN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  <a:p>
            <a:pPr algn="ctr"/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座位数：</a:t>
            </a: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115 </a:t>
            </a:r>
          </a:p>
          <a:p>
            <a:pPr algn="ctr"/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  <a:p>
            <a:pPr algn="ctr"/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营业时间：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上午</a:t>
            </a: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9:00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至零点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Arial" pitchFamily="34" charset="0"/>
            </a:endParaRPr>
          </a:p>
          <a:p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Arial" pitchFamily="34" charset="0"/>
            </a:endParaRPr>
          </a:p>
          <a:p>
            <a:pPr marL="246374" indent="-246374">
              <a:buFont typeface="Wingdings" panose="05000000000000000000" pitchFamily="2" charset="2"/>
              <a:buChar char="Ø"/>
            </a:pPr>
            <a:endParaRPr lang="en-US" altLang="zh-CN" sz="14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Arial" pitchFamily="34" charset="0"/>
            </a:endParaRPr>
          </a:p>
        </p:txBody>
      </p:sp>
      <p:pic>
        <p:nvPicPr>
          <p:cNvPr id="13" name="Picture 2" descr="Y:\Sales &amp; Marketing\PR\3 Hotel Photos\2014.3 Hotel New Photos from MPH 集团拍摄新照片\酒店照片 Hotel Photos\和怡荟大堂吧 Connect (Lobby Lounge)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86790" y="1261145"/>
            <a:ext cx="7899859" cy="350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6476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599" y="901105"/>
            <a:ext cx="10688638" cy="18000"/>
          </a:xfrm>
          <a:prstGeom prst="rect">
            <a:avLst/>
          </a:prstGeom>
        </p:spPr>
      </p:pic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460318" y="3467940"/>
            <a:ext cx="18473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sz="3000" dirty="0">
              <a:latin typeface="Corbel" charset="0"/>
              <a:ea typeface="Corbel" charset="0"/>
              <a:cs typeface="Corbel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9863" y="973113"/>
            <a:ext cx="9145016" cy="6486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矩形 6"/>
          <p:cNvSpPr/>
          <p:nvPr/>
        </p:nvSpPr>
        <p:spPr>
          <a:xfrm>
            <a:off x="435478" y="286185"/>
            <a:ext cx="4570466" cy="510497"/>
          </a:xfrm>
          <a:prstGeom prst="rect">
            <a:avLst/>
          </a:prstGeom>
        </p:spPr>
        <p:txBody>
          <a:bodyPr lIns="78840" tIns="39420" rIns="78840" bIns="3942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地理位置</a:t>
            </a:r>
            <a:endParaRPr lang="en-US" altLang="zh-CN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2951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599" y="901105"/>
            <a:ext cx="10688638" cy="18000"/>
          </a:xfrm>
          <a:prstGeom prst="rect">
            <a:avLst/>
          </a:prstGeom>
        </p:spPr>
      </p:pic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460318" y="3467940"/>
            <a:ext cx="18473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sz="3000" dirty="0"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11" name="流程图: 可选过程 10"/>
          <p:cNvSpPr/>
          <p:nvPr/>
        </p:nvSpPr>
        <p:spPr bwMode="auto">
          <a:xfrm>
            <a:off x="4912271" y="3421385"/>
            <a:ext cx="288032" cy="216024"/>
          </a:xfrm>
          <a:prstGeom prst="flowChartAlternateProcess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4" name="椭圆 13"/>
          <p:cNvSpPr/>
          <p:nvPr/>
        </p:nvSpPr>
        <p:spPr bwMode="auto">
          <a:xfrm>
            <a:off x="6712471" y="3570576"/>
            <a:ext cx="360040" cy="27352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0623" y="1405161"/>
            <a:ext cx="990476" cy="971429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303759" y="316753"/>
            <a:ext cx="7056784" cy="510497"/>
          </a:xfrm>
          <a:prstGeom prst="rect">
            <a:avLst/>
          </a:prstGeom>
        </p:spPr>
        <p:txBody>
          <a:bodyPr wrap="square" lIns="78840" tIns="39420" rIns="78840" bIns="39420">
            <a:spAutoFit/>
          </a:bodyPr>
          <a:lstStyle/>
          <a:p>
            <a:r>
              <a:rPr lang="en-US" altLang="zh-CN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Deli</a:t>
            </a:r>
            <a:endParaRPr lang="en-US" altLang="zh-CN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472" y="1652620"/>
            <a:ext cx="4274391" cy="2849594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0864" y="1652621"/>
            <a:ext cx="4257856" cy="2840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1243444" y="4789537"/>
            <a:ext cx="8234840" cy="1587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8840" tIns="39420" rIns="78840" bIns="39420">
            <a:spAutoFit/>
          </a:bodyPr>
          <a:lstStyle/>
          <a:p>
            <a:pPr algn="ctr"/>
            <a:endParaRPr lang="en-US" altLang="zh-CN" sz="14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Arial" pitchFamily="34" charset="0"/>
            </a:endParaRPr>
          </a:p>
          <a:p>
            <a:pPr algn="ctr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位置：酒店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一楼</a:t>
            </a:r>
            <a:endParaRPr lang="en-US" altLang="zh-CN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  <a:p>
            <a:pPr algn="ctr"/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           </a:t>
            </a:r>
            <a:endParaRPr lang="en-US" altLang="zh-CN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  <a:p>
            <a:pPr algn="ctr"/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座位数：</a:t>
            </a: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50</a:t>
            </a:r>
          </a:p>
          <a:p>
            <a:pPr algn="ctr"/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  <a:p>
            <a:pPr algn="ctr"/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营业时间：上午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8</a:t>
            </a: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:00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至晚上</a:t>
            </a: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22:00 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Arial" pitchFamily="34" charset="0"/>
            </a:endParaRPr>
          </a:p>
          <a:p>
            <a:pPr marL="246374" indent="-246374">
              <a:buFont typeface="Wingdings" panose="05000000000000000000" pitchFamily="2" charset="2"/>
              <a:buChar char="Ø"/>
            </a:pPr>
            <a:endParaRPr lang="en-US" altLang="zh-CN" sz="14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34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599" y="901105"/>
            <a:ext cx="10688638" cy="18000"/>
          </a:xfrm>
          <a:prstGeom prst="rect">
            <a:avLst/>
          </a:prstGeom>
        </p:spPr>
      </p:pic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460318" y="3467940"/>
            <a:ext cx="18473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sz="3000" dirty="0"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11" name="流程图: 可选过程 10"/>
          <p:cNvSpPr/>
          <p:nvPr/>
        </p:nvSpPr>
        <p:spPr bwMode="auto">
          <a:xfrm>
            <a:off x="4912271" y="3421385"/>
            <a:ext cx="288032" cy="216024"/>
          </a:xfrm>
          <a:prstGeom prst="flowChartAlternateProcess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4" name="椭圆 13"/>
          <p:cNvSpPr/>
          <p:nvPr/>
        </p:nvSpPr>
        <p:spPr bwMode="auto">
          <a:xfrm>
            <a:off x="6712471" y="3570576"/>
            <a:ext cx="360040" cy="27352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0623" y="1405161"/>
            <a:ext cx="990476" cy="971429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303759" y="316753"/>
            <a:ext cx="7056784" cy="510497"/>
          </a:xfrm>
          <a:prstGeom prst="rect">
            <a:avLst/>
          </a:prstGeom>
        </p:spPr>
        <p:txBody>
          <a:bodyPr wrap="square" lIns="78840" tIns="39420" rIns="78840" bIns="3942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西村日本料理</a:t>
            </a:r>
            <a:endParaRPr lang="en-US" altLang="zh-CN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Picture 2" descr="W:\导出的JPEG文件\JPEG\2016\十一份Jpeg文件\西村需扣图片\鳕鱼蒲叶烧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64" r="1281"/>
          <a:stretch/>
        </p:blipFill>
        <p:spPr bwMode="auto">
          <a:xfrm>
            <a:off x="1268365" y="1189137"/>
            <a:ext cx="4271341" cy="35206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9706" y="1189137"/>
            <a:ext cx="3528392" cy="3528392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3844793" y="5005561"/>
            <a:ext cx="338437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位置： 酒店一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楼</a:t>
            </a:r>
            <a:endParaRPr lang="en-US" altLang="zh-CN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  <a:p>
            <a:pPr algn="ctr"/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       </a:t>
            </a:r>
            <a:endParaRPr lang="en-US" altLang="zh-CN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  <a:p>
            <a:pPr algn="ctr"/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座位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数：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92 </a:t>
            </a:r>
            <a:endParaRPr lang="en-US" altLang="zh-CN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  <a:p>
            <a:pPr algn="ctr"/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  <a:p>
            <a:pPr algn="ctr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营业时间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：上午 </a:t>
            </a: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11:30-14:30</a:t>
            </a:r>
          </a:p>
          <a:p>
            <a:pPr algn="ctr"/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 </a:t>
            </a: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                 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下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午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 </a:t>
            </a: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18:00 -22:30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94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2"/>
          <p:cNvSpPr txBox="1">
            <a:spLocks noChangeArrowheads="1"/>
          </p:cNvSpPr>
          <p:nvPr/>
        </p:nvSpPr>
        <p:spPr bwMode="auto">
          <a:xfrm>
            <a:off x="2427804" y="5653633"/>
            <a:ext cx="6019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rbel" charset="0"/>
                <a:ea typeface="Corbel" charset="0"/>
                <a:cs typeface="Corbel" charset="0"/>
              </a:rPr>
              <a:t>marcopolohotels.com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0033" y="1200612"/>
            <a:ext cx="1735341" cy="163876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162" b="46811"/>
          <a:stretch/>
        </p:blipFill>
        <p:spPr>
          <a:xfrm>
            <a:off x="2413368" y="3549030"/>
            <a:ext cx="6048672" cy="451523"/>
          </a:xfrm>
          <a:prstGeom prst="rect">
            <a:avLst/>
          </a:prstGeom>
        </p:spPr>
      </p:pic>
      <p:pic>
        <p:nvPicPr>
          <p:cNvPr id="5" name="Picture 4">
            <a:hlinkClick r:id="rId5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7768" y="6195702"/>
            <a:ext cx="446228" cy="450758"/>
          </a:xfrm>
          <a:prstGeom prst="rect">
            <a:avLst/>
          </a:prstGeom>
        </p:spPr>
      </p:pic>
      <p:pic>
        <p:nvPicPr>
          <p:cNvPr id="7" name="Picture 6">
            <a:hlinkClick r:id="rId7"/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9717" y="6195702"/>
            <a:ext cx="446228" cy="450758"/>
          </a:xfrm>
          <a:prstGeom prst="rect">
            <a:avLst/>
          </a:prstGeom>
        </p:spPr>
      </p:pic>
      <p:pic>
        <p:nvPicPr>
          <p:cNvPr id="8" name="Picture 7">
            <a:hlinkClick r:id="rId9"/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2391" y="6195702"/>
            <a:ext cx="443963" cy="450758"/>
          </a:xfrm>
          <a:prstGeom prst="rect">
            <a:avLst/>
          </a:prstGeom>
        </p:spPr>
      </p:pic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4908238" y="4479511"/>
            <a:ext cx="979957" cy="572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8840" tIns="39420" rIns="78840" bIns="39420"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 Unicode MS" panose="020B0604020202020204" pitchFamily="34" charset="-122"/>
              </a:rPr>
              <a:t>谢谢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Arial Unicode MS" panose="020B0604020202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244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63848"/>
            <a:ext cx="10688638" cy="18000"/>
          </a:xfrm>
          <a:prstGeom prst="rect">
            <a:avLst/>
          </a:prstGeom>
        </p:spPr>
      </p:pic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460318" y="3467940"/>
            <a:ext cx="18473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sz="3000" dirty="0"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4" name="矩形 3"/>
          <p:cNvSpPr/>
          <p:nvPr/>
        </p:nvSpPr>
        <p:spPr bwMode="auto">
          <a:xfrm>
            <a:off x="5848375" y="1182426"/>
            <a:ext cx="1656184" cy="115212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1736" y="1477169"/>
            <a:ext cx="5838095" cy="47523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圆角矩形标注 6"/>
          <p:cNvSpPr/>
          <p:nvPr/>
        </p:nvSpPr>
        <p:spPr bwMode="auto">
          <a:xfrm>
            <a:off x="4965256" y="2953741"/>
            <a:ext cx="1315166" cy="323553"/>
          </a:xfrm>
          <a:prstGeom prst="wedgeRoundRectCallout">
            <a:avLst>
              <a:gd name="adj1" fmla="val -43242"/>
              <a:gd name="adj2" fmla="val 73583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96247" y="2944450"/>
            <a:ext cx="1891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00" b="1" dirty="0" err="1" smtClean="0">
                <a:latin typeface="+mj-lt"/>
              </a:rPr>
              <a:t>Futian</a:t>
            </a:r>
            <a:r>
              <a:rPr lang="en-US" altLang="zh-CN" sz="900" b="1" dirty="0" smtClean="0">
                <a:latin typeface="+mj-lt"/>
              </a:rPr>
              <a:t> Railway Station</a:t>
            </a:r>
          </a:p>
          <a:p>
            <a:pPr algn="ctr"/>
            <a:r>
              <a:rPr lang="zh-CN" altLang="en-US" sz="900" b="1" dirty="0">
                <a:latin typeface="+mj-lt"/>
              </a:rPr>
              <a:t>福</a:t>
            </a:r>
            <a:r>
              <a:rPr lang="zh-CN" altLang="en-US" sz="900" b="1" dirty="0" smtClean="0">
                <a:latin typeface="+mj-lt"/>
              </a:rPr>
              <a:t>田</a:t>
            </a:r>
            <a:r>
              <a:rPr lang="zh-CN" altLang="en-US" sz="900" b="1" dirty="0">
                <a:latin typeface="+mj-lt"/>
              </a:rPr>
              <a:t>高铁</a:t>
            </a:r>
            <a:r>
              <a:rPr lang="zh-CN" altLang="en-US" sz="900" b="1" dirty="0" smtClean="0">
                <a:latin typeface="+mj-lt"/>
              </a:rPr>
              <a:t>站</a:t>
            </a:r>
            <a:endParaRPr lang="zh-CN" altLang="en-US" sz="900" b="1" dirty="0">
              <a:latin typeface="+mj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35478" y="286185"/>
            <a:ext cx="4570466" cy="510497"/>
          </a:xfrm>
          <a:prstGeom prst="rect">
            <a:avLst/>
          </a:prstGeom>
        </p:spPr>
        <p:txBody>
          <a:bodyPr lIns="78840" tIns="39420" rIns="78840" bIns="3942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地理位置</a:t>
            </a:r>
            <a:endParaRPr lang="en-US" altLang="zh-CN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391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599" y="901105"/>
            <a:ext cx="10688638" cy="18000"/>
          </a:xfrm>
          <a:prstGeom prst="rect">
            <a:avLst/>
          </a:prstGeom>
        </p:spPr>
      </p:pic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460318" y="3467940"/>
            <a:ext cx="18473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sz="3000" dirty="0"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03759" y="316753"/>
            <a:ext cx="4570466" cy="510497"/>
          </a:xfrm>
          <a:prstGeom prst="rect">
            <a:avLst/>
          </a:prstGeom>
        </p:spPr>
        <p:txBody>
          <a:bodyPr lIns="78840" tIns="39420" rIns="78840" bIns="39420">
            <a:spAutoFit/>
          </a:bodyPr>
          <a:lstStyle/>
          <a:p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酒店客房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563653"/>
              </p:ext>
            </p:extLst>
          </p:nvPr>
        </p:nvGraphicFramePr>
        <p:xfrm>
          <a:off x="807815" y="1333153"/>
          <a:ext cx="9073008" cy="5072754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2350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35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59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chemeClr val="bg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房型</a:t>
                      </a:r>
                      <a:endParaRPr lang="zh-CN" altLang="en-US" sz="16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8342" marR="88342" marT="44127" marB="44127">
                    <a:solidFill>
                      <a:srgbClr val="7A7A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chemeClr val="bg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大床</a:t>
                      </a:r>
                      <a:endParaRPr lang="zh-CN" altLang="en-US" sz="16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8342" marR="88342" marT="44127" marB="44127">
                    <a:solidFill>
                      <a:srgbClr val="7A7A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473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 smtClean="0">
                          <a:solidFill>
                            <a:schemeClr val="bg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尺寸</a:t>
                      </a:r>
                      <a:endParaRPr lang="en-US" altLang="zh-CN" sz="1600" dirty="0" smtClean="0">
                        <a:solidFill>
                          <a:schemeClr val="bg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marL="0" marR="0" indent="0" algn="ctr" defTabSz="9473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（平方米）</a:t>
                      </a:r>
                    </a:p>
                  </a:txBody>
                  <a:tcPr marL="88342" marR="88342" marT="44127" marB="44127">
                    <a:solidFill>
                      <a:srgbClr val="7A7A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chemeClr val="bg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双床</a:t>
                      </a:r>
                      <a:r>
                        <a:rPr lang="en-US" altLang="zh-CN" sz="1600" dirty="0" smtClean="0">
                          <a:solidFill>
                            <a:schemeClr val="bg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 </a:t>
                      </a:r>
                      <a:endParaRPr lang="zh-CN" altLang="en-US" sz="16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8342" marR="88342" marT="44127" marB="44127">
                    <a:solidFill>
                      <a:srgbClr val="7A7A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chemeClr val="bg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尺寸</a:t>
                      </a:r>
                      <a:endParaRPr lang="en-US" altLang="zh-CN" sz="1600" dirty="0" smtClean="0">
                        <a:solidFill>
                          <a:schemeClr val="bg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algn="ctr"/>
                      <a:r>
                        <a:rPr lang="zh-CN" altLang="en-US" sz="1400" dirty="0" smtClean="0">
                          <a:solidFill>
                            <a:schemeClr val="bg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（平方米）</a:t>
                      </a:r>
                      <a:endParaRPr lang="zh-CN" altLang="en-US" sz="14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8342" marR="88342" marT="44127" marB="44127">
                    <a:solidFill>
                      <a:srgbClr val="7A7A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chemeClr val="bg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共计</a:t>
                      </a:r>
                      <a:r>
                        <a:rPr lang="en-US" altLang="zh-CN" sz="1600" dirty="0" smtClean="0">
                          <a:solidFill>
                            <a:schemeClr val="bg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 </a:t>
                      </a:r>
                      <a:endParaRPr lang="zh-CN" altLang="en-US" sz="16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8342" marR="88342" marT="44127" marB="44127">
                    <a:solidFill>
                      <a:srgbClr val="7A7A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8790">
                <a:tc>
                  <a:txBody>
                    <a:bodyPr/>
                    <a:lstStyle/>
                    <a:p>
                      <a:pPr marL="0" algn="ctr" defTabSz="947318" rtl="0" eaLnBrk="1" latinLnBrk="0" hangingPunct="1"/>
                      <a:r>
                        <a:rPr lang="zh-CN" altLang="en-US" sz="1600" kern="1200" dirty="0" smtClean="0">
                          <a:latin typeface="微软雅黑" pitchFamily="34" charset="-122"/>
                          <a:ea typeface="微软雅黑" pitchFamily="34" charset="-122"/>
                        </a:rPr>
                        <a:t>高级房</a:t>
                      </a:r>
                      <a:endParaRPr lang="zh-CN" altLang="en-US" sz="16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88342" marR="88342" marT="44127" marB="44127"/>
                </a:tc>
                <a:tc>
                  <a:txBody>
                    <a:bodyPr/>
                    <a:lstStyle/>
                    <a:p>
                      <a:pPr marL="0" algn="ctr" defTabSz="947318" rtl="0" eaLnBrk="1" latinLnBrk="0" hangingPunct="1"/>
                      <a:r>
                        <a:rPr lang="en-US" altLang="zh-CN" sz="1600" kern="1200" dirty="0" smtClean="0">
                          <a:latin typeface="微软雅黑" pitchFamily="34" charset="-122"/>
                          <a:ea typeface="微软雅黑" pitchFamily="34" charset="-122"/>
                        </a:rPr>
                        <a:t>87</a:t>
                      </a:r>
                      <a:endParaRPr lang="zh-CN" altLang="en-US" sz="16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itchFamily="34" charset="0"/>
                      </a:endParaRPr>
                    </a:p>
                  </a:txBody>
                  <a:tcPr marL="88342" marR="88342" marT="44127" marB="44127"/>
                </a:tc>
                <a:tc>
                  <a:txBody>
                    <a:bodyPr/>
                    <a:lstStyle/>
                    <a:p>
                      <a:pPr marL="0" algn="ctr" defTabSz="947318" rtl="0" eaLnBrk="1" latinLnBrk="0" hangingPunct="1"/>
                      <a:r>
                        <a:rPr lang="en-US" altLang="zh-CN" sz="1600" kern="1200" dirty="0" smtClean="0">
                          <a:latin typeface="微软雅黑" pitchFamily="34" charset="-122"/>
                          <a:ea typeface="微软雅黑" pitchFamily="34" charset="-122"/>
                        </a:rPr>
                        <a:t>27</a:t>
                      </a:r>
                      <a:endParaRPr lang="zh-CN" altLang="en-US" sz="1600" kern="1200" baseline="30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itchFamily="34" charset="0"/>
                      </a:endParaRPr>
                    </a:p>
                  </a:txBody>
                  <a:tcPr marL="88342" marR="88342" marT="44127" marB="44127"/>
                </a:tc>
                <a:tc>
                  <a:txBody>
                    <a:bodyPr/>
                    <a:lstStyle/>
                    <a:p>
                      <a:pPr marL="0" algn="ctr" defTabSz="947318" rtl="0" eaLnBrk="1" latinLnBrk="0" hangingPunct="1"/>
                      <a:r>
                        <a:rPr lang="en-US" altLang="zh-CN" sz="1600" kern="1200" dirty="0" smtClean="0">
                          <a:latin typeface="微软雅黑" pitchFamily="34" charset="-122"/>
                          <a:ea typeface="微软雅黑" pitchFamily="34" charset="-122"/>
                        </a:rPr>
                        <a:t>33</a:t>
                      </a:r>
                      <a:endParaRPr lang="zh-CN" altLang="en-US" sz="16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itchFamily="34" charset="0"/>
                      </a:endParaRPr>
                    </a:p>
                  </a:txBody>
                  <a:tcPr marL="88342" marR="88342" marT="44127" marB="44127"/>
                </a:tc>
                <a:tc>
                  <a:txBody>
                    <a:bodyPr/>
                    <a:lstStyle/>
                    <a:p>
                      <a:pPr marL="0" marR="0" indent="0" algn="ctr" defTabSz="9473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 smtClean="0">
                          <a:latin typeface="微软雅黑" pitchFamily="34" charset="-122"/>
                          <a:ea typeface="微软雅黑" pitchFamily="34" charset="-122"/>
                        </a:rPr>
                        <a:t>27</a:t>
                      </a:r>
                      <a:endParaRPr lang="zh-CN" altLang="en-US" sz="1600" kern="1200" baseline="300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itchFamily="34" charset="0"/>
                      </a:endParaRPr>
                    </a:p>
                  </a:txBody>
                  <a:tcPr marL="88342" marR="88342" marT="44127" marB="44127"/>
                </a:tc>
                <a:tc>
                  <a:txBody>
                    <a:bodyPr/>
                    <a:lstStyle/>
                    <a:p>
                      <a:pPr marL="0" algn="ctr" defTabSz="947318" rtl="0" eaLnBrk="1" latinLnBrk="0" hangingPunct="1"/>
                      <a:r>
                        <a:rPr lang="en-US" altLang="zh-CN" sz="1600" kern="1200" dirty="0" smtClean="0">
                          <a:latin typeface="微软雅黑" pitchFamily="34" charset="-122"/>
                          <a:ea typeface="微软雅黑" pitchFamily="34" charset="-122"/>
                        </a:rPr>
                        <a:t>120</a:t>
                      </a:r>
                      <a:endParaRPr lang="zh-CN" altLang="en-US" sz="16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itchFamily="34" charset="0"/>
                      </a:endParaRPr>
                    </a:p>
                  </a:txBody>
                  <a:tcPr marL="88342" marR="88342" marT="44127" marB="4412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8790">
                <a:tc>
                  <a:txBody>
                    <a:bodyPr/>
                    <a:lstStyle/>
                    <a:p>
                      <a:pPr marL="0" algn="ctr" defTabSz="947318" rtl="0" eaLnBrk="1" latinLnBrk="0" hangingPunct="1"/>
                      <a:r>
                        <a:rPr lang="zh-CN" altLang="en-US" sz="1600" kern="1200" dirty="0" smtClean="0">
                          <a:latin typeface="微软雅黑" pitchFamily="34" charset="-122"/>
                          <a:ea typeface="微软雅黑" pitchFamily="34" charset="-122"/>
                        </a:rPr>
                        <a:t>豪华房</a:t>
                      </a:r>
                      <a:endParaRPr lang="zh-CN" altLang="en-US" sz="16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88342" marR="88342" marT="44127" marB="44127"/>
                </a:tc>
                <a:tc>
                  <a:txBody>
                    <a:bodyPr/>
                    <a:lstStyle/>
                    <a:p>
                      <a:pPr marL="0" algn="ctr" defTabSz="947318" rtl="0" eaLnBrk="1" latinLnBrk="0" hangingPunct="1"/>
                      <a:r>
                        <a:rPr lang="en-US" altLang="zh-CN" sz="1600" kern="1200" dirty="0" smtClean="0">
                          <a:latin typeface="微软雅黑" pitchFamily="34" charset="-122"/>
                          <a:ea typeface="微软雅黑" pitchFamily="34" charset="-122"/>
                        </a:rPr>
                        <a:t>77</a:t>
                      </a:r>
                      <a:endParaRPr lang="zh-CN" altLang="en-US" sz="16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itchFamily="34" charset="0"/>
                      </a:endParaRPr>
                    </a:p>
                  </a:txBody>
                  <a:tcPr marL="88342" marR="88342" marT="44127" marB="44127"/>
                </a:tc>
                <a:tc>
                  <a:txBody>
                    <a:bodyPr/>
                    <a:lstStyle/>
                    <a:p>
                      <a:pPr marL="0" marR="0" indent="0" algn="ctr" defTabSz="9473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 smtClean="0">
                          <a:latin typeface="微软雅黑" pitchFamily="34" charset="-122"/>
                          <a:ea typeface="微软雅黑" pitchFamily="34" charset="-122"/>
                        </a:rPr>
                        <a:t>33</a:t>
                      </a:r>
                      <a:endParaRPr lang="zh-CN" altLang="en-US" sz="1600" kern="1200" baseline="300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itchFamily="34" charset="0"/>
                      </a:endParaRPr>
                    </a:p>
                  </a:txBody>
                  <a:tcPr marL="88342" marR="88342" marT="44127" marB="44127"/>
                </a:tc>
                <a:tc>
                  <a:txBody>
                    <a:bodyPr/>
                    <a:lstStyle/>
                    <a:p>
                      <a:pPr marL="0" algn="ctr" defTabSz="947318" rtl="0" eaLnBrk="1" latinLnBrk="0" hangingPunct="1"/>
                      <a:r>
                        <a:rPr lang="en-US" altLang="zh-CN" sz="1600" kern="1200" dirty="0" smtClean="0">
                          <a:latin typeface="微软雅黑" pitchFamily="34" charset="-122"/>
                          <a:ea typeface="微软雅黑" pitchFamily="34" charset="-122"/>
                        </a:rPr>
                        <a:t>47</a:t>
                      </a:r>
                      <a:endParaRPr lang="zh-CN" altLang="en-US" sz="16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itchFamily="34" charset="0"/>
                      </a:endParaRPr>
                    </a:p>
                  </a:txBody>
                  <a:tcPr marL="88342" marR="88342" marT="44127" marB="44127"/>
                </a:tc>
                <a:tc>
                  <a:txBody>
                    <a:bodyPr/>
                    <a:lstStyle/>
                    <a:p>
                      <a:pPr marL="0" marR="0" indent="0" algn="ctr" defTabSz="9473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 smtClean="0">
                          <a:latin typeface="微软雅黑" pitchFamily="34" charset="-122"/>
                          <a:ea typeface="微软雅黑" pitchFamily="34" charset="-122"/>
                        </a:rPr>
                        <a:t>33</a:t>
                      </a:r>
                      <a:endParaRPr lang="zh-CN" altLang="en-US" sz="1600" kern="1200" baseline="300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itchFamily="34" charset="0"/>
                      </a:endParaRPr>
                    </a:p>
                  </a:txBody>
                  <a:tcPr marL="88342" marR="88342" marT="44127" marB="44127"/>
                </a:tc>
                <a:tc>
                  <a:txBody>
                    <a:bodyPr/>
                    <a:lstStyle/>
                    <a:p>
                      <a:pPr marL="0" algn="ctr" defTabSz="947318" rtl="0" eaLnBrk="1" latinLnBrk="0" hangingPunct="1"/>
                      <a:r>
                        <a:rPr lang="en-US" altLang="zh-CN" sz="1600" kern="1200" dirty="0" smtClean="0">
                          <a:latin typeface="微软雅黑" pitchFamily="34" charset="-122"/>
                          <a:ea typeface="微软雅黑" pitchFamily="34" charset="-122"/>
                        </a:rPr>
                        <a:t>124</a:t>
                      </a:r>
                      <a:endParaRPr lang="zh-CN" altLang="en-US" sz="16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itchFamily="34" charset="0"/>
                      </a:endParaRPr>
                    </a:p>
                  </a:txBody>
                  <a:tcPr marL="88342" marR="88342" marT="44127" marB="4412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8790">
                <a:tc>
                  <a:txBody>
                    <a:bodyPr/>
                    <a:lstStyle/>
                    <a:p>
                      <a:pPr marL="0" algn="ctr" defTabSz="947318" rtl="0" eaLnBrk="1" latinLnBrk="0" hangingPunct="1"/>
                      <a:r>
                        <a:rPr lang="zh-CN" altLang="en-US" sz="1600" kern="1200" dirty="0" smtClean="0">
                          <a:latin typeface="微软雅黑" pitchFamily="34" charset="-122"/>
                          <a:ea typeface="微软雅黑" pitchFamily="34" charset="-122"/>
                        </a:rPr>
                        <a:t>超豪华房</a:t>
                      </a:r>
                      <a:endParaRPr lang="zh-CN" altLang="en-US" sz="16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88342" marR="88342" marT="44127" marB="44127"/>
                </a:tc>
                <a:tc>
                  <a:txBody>
                    <a:bodyPr/>
                    <a:lstStyle/>
                    <a:p>
                      <a:pPr marL="0" algn="ctr" defTabSz="947318" rtl="0" eaLnBrk="1" latinLnBrk="0" hangingPunct="1"/>
                      <a:r>
                        <a:rPr lang="en-US" altLang="zh-CN" sz="1600" kern="1200" dirty="0" smtClean="0">
                          <a:latin typeface="微软雅黑" pitchFamily="34" charset="-122"/>
                          <a:ea typeface="微软雅黑" pitchFamily="34" charset="-122"/>
                        </a:rPr>
                        <a:t>12</a:t>
                      </a:r>
                      <a:endParaRPr lang="zh-CN" altLang="en-US" sz="16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itchFamily="34" charset="0"/>
                      </a:endParaRPr>
                    </a:p>
                  </a:txBody>
                  <a:tcPr marL="88342" marR="88342" marT="44127" marB="44127"/>
                </a:tc>
                <a:tc>
                  <a:txBody>
                    <a:bodyPr/>
                    <a:lstStyle/>
                    <a:p>
                      <a:pPr marL="0" algn="ctr" defTabSz="947318" rtl="0" eaLnBrk="1" latinLnBrk="0" hangingPunct="1"/>
                      <a:r>
                        <a:rPr lang="en-US" altLang="zh-CN" sz="1600" kern="1200" dirty="0" smtClean="0">
                          <a:latin typeface="微软雅黑" pitchFamily="34" charset="-122"/>
                          <a:ea typeface="微软雅黑" pitchFamily="34" charset="-122"/>
                        </a:rPr>
                        <a:t>38</a:t>
                      </a:r>
                      <a:endParaRPr lang="zh-CN" altLang="en-US" sz="16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itchFamily="34" charset="0"/>
                      </a:endParaRPr>
                    </a:p>
                  </a:txBody>
                  <a:tcPr marL="88342" marR="88342" marT="44127" marB="44127"/>
                </a:tc>
                <a:tc>
                  <a:txBody>
                    <a:bodyPr/>
                    <a:lstStyle/>
                    <a:p>
                      <a:pPr marL="0" algn="ctr" defTabSz="947318" rtl="0" eaLnBrk="1" latinLnBrk="0" hangingPunct="1"/>
                      <a:r>
                        <a:rPr lang="en-US" altLang="zh-CN" sz="1600" kern="1200" dirty="0" smtClean="0">
                          <a:latin typeface="微软雅黑" pitchFamily="34" charset="-122"/>
                          <a:ea typeface="微软雅黑" pitchFamily="34" charset="-122"/>
                        </a:rPr>
                        <a:t>-</a:t>
                      </a:r>
                      <a:endParaRPr lang="zh-CN" altLang="en-US" sz="16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itchFamily="34" charset="0"/>
                      </a:endParaRPr>
                    </a:p>
                  </a:txBody>
                  <a:tcPr marL="88342" marR="88342" marT="44127" marB="44127"/>
                </a:tc>
                <a:tc>
                  <a:txBody>
                    <a:bodyPr/>
                    <a:lstStyle/>
                    <a:p>
                      <a:pPr marL="0" algn="ctr" defTabSz="947318" rtl="0" eaLnBrk="1" latinLnBrk="0" hangingPunct="1"/>
                      <a:r>
                        <a:rPr lang="en-US" altLang="zh-CN" sz="1600" kern="1200" dirty="0" smtClean="0">
                          <a:latin typeface="微软雅黑" pitchFamily="34" charset="-122"/>
                          <a:ea typeface="微软雅黑" pitchFamily="34" charset="-122"/>
                        </a:rPr>
                        <a:t>38</a:t>
                      </a:r>
                      <a:endParaRPr lang="zh-CN" altLang="en-US" sz="16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itchFamily="34" charset="0"/>
                      </a:endParaRPr>
                    </a:p>
                  </a:txBody>
                  <a:tcPr marL="88342" marR="88342" marT="44127" marB="44127"/>
                </a:tc>
                <a:tc>
                  <a:txBody>
                    <a:bodyPr/>
                    <a:lstStyle/>
                    <a:p>
                      <a:pPr marL="0" algn="ctr" defTabSz="947318" rtl="0" eaLnBrk="1" latinLnBrk="0" hangingPunct="1"/>
                      <a:r>
                        <a:rPr lang="en-US" altLang="zh-CN" sz="1600" kern="1200" dirty="0" smtClean="0">
                          <a:latin typeface="微软雅黑" pitchFamily="34" charset="-122"/>
                          <a:ea typeface="微软雅黑" pitchFamily="34" charset="-122"/>
                        </a:rPr>
                        <a:t>12</a:t>
                      </a:r>
                      <a:endParaRPr lang="zh-CN" altLang="en-US" sz="16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itchFamily="34" charset="0"/>
                      </a:endParaRPr>
                    </a:p>
                  </a:txBody>
                  <a:tcPr marL="88342" marR="88342" marT="44127" marB="4412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8790">
                <a:tc>
                  <a:txBody>
                    <a:bodyPr/>
                    <a:lstStyle/>
                    <a:p>
                      <a:pPr marL="0" algn="ctr" defTabSz="947318" rtl="0" eaLnBrk="1" latinLnBrk="0" hangingPunct="1"/>
                      <a:r>
                        <a:rPr lang="zh-CN" altLang="en-US" sz="1600" kern="1200" dirty="0" smtClean="0">
                          <a:latin typeface="微软雅黑" pitchFamily="34" charset="-122"/>
                          <a:ea typeface="微软雅黑" pitchFamily="34" charset="-122"/>
                        </a:rPr>
                        <a:t>行政高级房</a:t>
                      </a:r>
                      <a:endParaRPr lang="zh-CN" altLang="en-US" sz="16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88342" marR="88342" marT="44127" marB="44127"/>
                </a:tc>
                <a:tc>
                  <a:txBody>
                    <a:bodyPr/>
                    <a:lstStyle/>
                    <a:p>
                      <a:pPr marL="0" marR="0" indent="0" algn="ctr" defTabSz="9473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 smtClean="0">
                          <a:latin typeface="微软雅黑" pitchFamily="34" charset="-122"/>
                          <a:ea typeface="微软雅黑" pitchFamily="34" charset="-122"/>
                        </a:rPr>
                        <a:t>30</a:t>
                      </a:r>
                      <a:endParaRPr lang="zh-CN" altLang="en-US" sz="160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itchFamily="34" charset="0"/>
                      </a:endParaRPr>
                    </a:p>
                  </a:txBody>
                  <a:tcPr marL="88342" marR="88342" marT="44127" marB="44127"/>
                </a:tc>
                <a:tc>
                  <a:txBody>
                    <a:bodyPr/>
                    <a:lstStyle/>
                    <a:p>
                      <a:pPr marL="0" marR="0" indent="0" algn="ctr" defTabSz="9473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 smtClean="0">
                          <a:latin typeface="微软雅黑" pitchFamily="34" charset="-122"/>
                          <a:ea typeface="微软雅黑" pitchFamily="34" charset="-122"/>
                        </a:rPr>
                        <a:t>30</a:t>
                      </a:r>
                      <a:r>
                        <a:rPr lang="en-US" altLang="zh-CN" sz="1600" kern="1200" baseline="0" dirty="0" smtClean="0">
                          <a:latin typeface="微软雅黑" pitchFamily="34" charset="-122"/>
                          <a:ea typeface="微软雅黑" pitchFamily="34" charset="-122"/>
                        </a:rPr>
                        <a:t> - </a:t>
                      </a:r>
                      <a:r>
                        <a:rPr lang="en-US" altLang="zh-CN" sz="1600" kern="1200" dirty="0" smtClean="0">
                          <a:latin typeface="微软雅黑" pitchFamily="34" charset="-122"/>
                          <a:ea typeface="微软雅黑" pitchFamily="34" charset="-122"/>
                        </a:rPr>
                        <a:t>38</a:t>
                      </a:r>
                      <a:endParaRPr lang="zh-CN" altLang="en-US" sz="160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itchFamily="34" charset="0"/>
                      </a:endParaRPr>
                    </a:p>
                  </a:txBody>
                  <a:tcPr marL="88342" marR="88342" marT="44127" marB="44127"/>
                </a:tc>
                <a:tc>
                  <a:txBody>
                    <a:bodyPr/>
                    <a:lstStyle/>
                    <a:p>
                      <a:pPr marL="0" marR="0" indent="0" algn="ctr" defTabSz="9473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 smtClean="0">
                          <a:latin typeface="微软雅黑" pitchFamily="34" charset="-122"/>
                          <a:ea typeface="微软雅黑" pitchFamily="34" charset="-122"/>
                        </a:rPr>
                        <a:t>10</a:t>
                      </a:r>
                      <a:endParaRPr lang="zh-CN" altLang="en-US" sz="1600" kern="1200" dirty="0" smtClean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itchFamily="34" charset="0"/>
                      </a:endParaRPr>
                    </a:p>
                  </a:txBody>
                  <a:tcPr marL="88342" marR="88342" marT="44127" marB="44127"/>
                </a:tc>
                <a:tc>
                  <a:txBody>
                    <a:bodyPr/>
                    <a:lstStyle/>
                    <a:p>
                      <a:pPr marL="0" marR="0" indent="0" algn="ctr" defTabSz="9473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 smtClean="0">
                          <a:latin typeface="微软雅黑" pitchFamily="34" charset="-122"/>
                          <a:ea typeface="微软雅黑" pitchFamily="34" charset="-122"/>
                        </a:rPr>
                        <a:t>30</a:t>
                      </a:r>
                      <a:r>
                        <a:rPr lang="en-US" altLang="zh-CN" sz="1600" kern="1200" baseline="0" dirty="0" smtClean="0">
                          <a:latin typeface="微软雅黑" pitchFamily="34" charset="-122"/>
                          <a:ea typeface="微软雅黑" pitchFamily="34" charset="-122"/>
                        </a:rPr>
                        <a:t> - </a:t>
                      </a:r>
                      <a:r>
                        <a:rPr lang="en-US" altLang="zh-CN" sz="1600" kern="1200" dirty="0" smtClean="0">
                          <a:latin typeface="微软雅黑" pitchFamily="34" charset="-122"/>
                          <a:ea typeface="微软雅黑" pitchFamily="34" charset="-122"/>
                        </a:rPr>
                        <a:t>38</a:t>
                      </a:r>
                      <a:endParaRPr lang="zh-CN" altLang="en-US" sz="1600" kern="1200" dirty="0" smtClean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itchFamily="34" charset="0"/>
                      </a:endParaRPr>
                    </a:p>
                  </a:txBody>
                  <a:tcPr marL="88342" marR="88342" marT="44127" marB="44127"/>
                </a:tc>
                <a:tc>
                  <a:txBody>
                    <a:bodyPr/>
                    <a:lstStyle/>
                    <a:p>
                      <a:pPr marL="0" marR="0" indent="0" algn="ctr" defTabSz="9473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 smtClean="0">
                          <a:latin typeface="微软雅黑" pitchFamily="34" charset="-122"/>
                          <a:ea typeface="微软雅黑" pitchFamily="34" charset="-122"/>
                        </a:rPr>
                        <a:t>40</a:t>
                      </a:r>
                      <a:endParaRPr lang="zh-CN" altLang="en-US" sz="160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itchFamily="34" charset="0"/>
                      </a:endParaRPr>
                    </a:p>
                  </a:txBody>
                  <a:tcPr marL="88342" marR="88342" marT="44127" marB="44127"/>
                </a:tc>
                <a:extLst>
                  <a:ext uri="{0D108BD9-81ED-4DB2-BD59-A6C34878D82A}">
                    <a16:rowId xmlns:a16="http://schemas.microsoft.com/office/drawing/2014/main" val="2285930050"/>
                  </a:ext>
                </a:extLst>
              </a:tr>
              <a:tr h="408790">
                <a:tc>
                  <a:txBody>
                    <a:bodyPr/>
                    <a:lstStyle/>
                    <a:p>
                      <a:pPr marL="0" algn="ctr" defTabSz="947318" rtl="0" eaLnBrk="1" latinLnBrk="0" hangingPunct="1"/>
                      <a:r>
                        <a:rPr lang="zh-CN" altLang="en-US" sz="1600" kern="1200" dirty="0" smtClean="0">
                          <a:latin typeface="微软雅黑" pitchFamily="34" charset="-122"/>
                          <a:ea typeface="微软雅黑" pitchFamily="34" charset="-122"/>
                        </a:rPr>
                        <a:t>行政豪华房</a:t>
                      </a:r>
                      <a:endParaRPr lang="zh-CN" altLang="en-US" sz="16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88342" marR="88342" marT="44127" marB="44127"/>
                </a:tc>
                <a:tc>
                  <a:txBody>
                    <a:bodyPr/>
                    <a:lstStyle/>
                    <a:p>
                      <a:pPr marL="0" algn="ctr" defTabSz="947318" rtl="0" eaLnBrk="1" latinLnBrk="0" hangingPunct="1"/>
                      <a:r>
                        <a:rPr lang="en-US" altLang="zh-CN" sz="1600" kern="1200" dirty="0" smtClean="0">
                          <a:latin typeface="微软雅黑" pitchFamily="34" charset="-122"/>
                          <a:ea typeface="微软雅黑" pitchFamily="34" charset="-122"/>
                        </a:rPr>
                        <a:t>45</a:t>
                      </a:r>
                      <a:endParaRPr lang="zh-CN" altLang="en-US" sz="16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itchFamily="34" charset="0"/>
                      </a:endParaRPr>
                    </a:p>
                  </a:txBody>
                  <a:tcPr marL="88342" marR="88342" marT="44127" marB="44127"/>
                </a:tc>
                <a:tc>
                  <a:txBody>
                    <a:bodyPr/>
                    <a:lstStyle/>
                    <a:p>
                      <a:pPr marL="0" algn="ctr" defTabSz="947318" rtl="0" eaLnBrk="1" latinLnBrk="0" hangingPunct="1"/>
                      <a:r>
                        <a:rPr lang="en-US" altLang="zh-CN" sz="1600" kern="1200" dirty="0" smtClean="0">
                          <a:latin typeface="微软雅黑" pitchFamily="34" charset="-122"/>
                          <a:ea typeface="微软雅黑" pitchFamily="34" charset="-122"/>
                        </a:rPr>
                        <a:t>43</a:t>
                      </a:r>
                      <a:endParaRPr lang="zh-CN" altLang="en-US" sz="16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itchFamily="34" charset="0"/>
                      </a:endParaRPr>
                    </a:p>
                  </a:txBody>
                  <a:tcPr marL="88342" marR="88342" marT="44127" marB="44127"/>
                </a:tc>
                <a:tc>
                  <a:txBody>
                    <a:bodyPr/>
                    <a:lstStyle/>
                    <a:p>
                      <a:pPr marL="0" marR="0" indent="0" algn="ctr" defTabSz="9473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 smtClean="0">
                          <a:latin typeface="微软雅黑" pitchFamily="34" charset="-122"/>
                          <a:ea typeface="微软雅黑" pitchFamily="34" charset="-122"/>
                        </a:rPr>
                        <a:t>12</a:t>
                      </a:r>
                      <a:endParaRPr lang="zh-CN" altLang="en-US" sz="16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itchFamily="34" charset="0"/>
                      </a:endParaRPr>
                    </a:p>
                  </a:txBody>
                  <a:tcPr marL="88342" marR="88342" marT="44127" marB="44127"/>
                </a:tc>
                <a:tc>
                  <a:txBody>
                    <a:bodyPr/>
                    <a:lstStyle/>
                    <a:p>
                      <a:pPr marL="0" marR="0" indent="0" algn="ctr" defTabSz="9473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 smtClean="0">
                          <a:latin typeface="微软雅黑" pitchFamily="34" charset="-122"/>
                          <a:ea typeface="微软雅黑" pitchFamily="34" charset="-122"/>
                        </a:rPr>
                        <a:t>43</a:t>
                      </a:r>
                      <a:endParaRPr lang="zh-CN" altLang="en-US" sz="16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itchFamily="34" charset="0"/>
                      </a:endParaRPr>
                    </a:p>
                  </a:txBody>
                  <a:tcPr marL="88342" marR="88342" marT="44127" marB="44127"/>
                </a:tc>
                <a:tc>
                  <a:txBody>
                    <a:bodyPr/>
                    <a:lstStyle/>
                    <a:p>
                      <a:pPr marL="0" algn="ctr" defTabSz="947318" rtl="0" eaLnBrk="1" latinLnBrk="0" hangingPunct="1"/>
                      <a:r>
                        <a:rPr lang="en-US" altLang="zh-CN" sz="1600" kern="1200" dirty="0" smtClean="0">
                          <a:latin typeface="微软雅黑" pitchFamily="34" charset="-122"/>
                          <a:ea typeface="微软雅黑" pitchFamily="34" charset="-122"/>
                        </a:rPr>
                        <a:t>57</a:t>
                      </a:r>
                      <a:endParaRPr lang="zh-CN" altLang="en-US" sz="16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itchFamily="34" charset="0"/>
                      </a:endParaRPr>
                    </a:p>
                  </a:txBody>
                  <a:tcPr marL="88342" marR="88342" marT="44127" marB="4412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8790">
                <a:tc>
                  <a:txBody>
                    <a:bodyPr/>
                    <a:lstStyle/>
                    <a:p>
                      <a:pPr marL="0" algn="ctr" defTabSz="947318" rtl="0" eaLnBrk="1" latinLnBrk="0" hangingPunct="1"/>
                      <a:r>
                        <a:rPr lang="zh-CN" altLang="en-US" sz="1600" kern="1200" dirty="0" smtClean="0">
                          <a:latin typeface="微软雅黑" pitchFamily="34" charset="-122"/>
                          <a:ea typeface="微软雅黑" pitchFamily="34" charset="-122"/>
                        </a:rPr>
                        <a:t>行政尊享房</a:t>
                      </a:r>
                      <a:endParaRPr lang="zh-CN" altLang="en-US" sz="16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88342" marR="88342" marT="44127" marB="44127"/>
                </a:tc>
                <a:tc>
                  <a:txBody>
                    <a:bodyPr/>
                    <a:lstStyle/>
                    <a:p>
                      <a:pPr marL="0" algn="ctr" defTabSz="947318" rtl="0" eaLnBrk="1" latinLnBrk="0" hangingPunct="1"/>
                      <a:r>
                        <a:rPr lang="en-US" altLang="zh-CN" sz="1600" kern="1200" dirty="0" smtClean="0">
                          <a:latin typeface="微软雅黑" pitchFamily="34" charset="-122"/>
                          <a:ea typeface="微软雅黑" pitchFamily="34" charset="-122"/>
                        </a:rPr>
                        <a:t>1</a:t>
                      </a:r>
                      <a:endParaRPr lang="zh-CN" altLang="en-US" sz="160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itchFamily="34" charset="0"/>
                      </a:endParaRPr>
                    </a:p>
                  </a:txBody>
                  <a:tcPr marL="88342" marR="88342" marT="44127" marB="44127"/>
                </a:tc>
                <a:tc>
                  <a:txBody>
                    <a:bodyPr/>
                    <a:lstStyle/>
                    <a:p>
                      <a:pPr marL="0" algn="ctr" defTabSz="947318" rtl="0" eaLnBrk="1" latinLnBrk="0" hangingPunct="1"/>
                      <a:r>
                        <a:rPr lang="en-US" altLang="zh-CN" sz="1600" kern="1200" dirty="0" smtClean="0">
                          <a:latin typeface="微软雅黑" pitchFamily="34" charset="-122"/>
                          <a:ea typeface="微软雅黑" pitchFamily="34" charset="-122"/>
                        </a:rPr>
                        <a:t>43</a:t>
                      </a:r>
                      <a:endParaRPr lang="zh-CN" altLang="en-US" sz="160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itchFamily="34" charset="0"/>
                      </a:endParaRPr>
                    </a:p>
                  </a:txBody>
                  <a:tcPr marL="88342" marR="88342" marT="44127" marB="44127"/>
                </a:tc>
                <a:tc>
                  <a:txBody>
                    <a:bodyPr/>
                    <a:lstStyle/>
                    <a:p>
                      <a:pPr marL="0" marR="0" indent="0" algn="ctr" defTabSz="9473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 smtClean="0">
                          <a:latin typeface="微软雅黑" pitchFamily="34" charset="-122"/>
                          <a:ea typeface="微软雅黑" pitchFamily="34" charset="-122"/>
                        </a:rPr>
                        <a:t>2</a:t>
                      </a:r>
                      <a:endParaRPr lang="zh-CN" altLang="en-US" sz="1600" kern="1200" dirty="0" smtClean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itchFamily="34" charset="0"/>
                      </a:endParaRPr>
                    </a:p>
                  </a:txBody>
                  <a:tcPr marL="88342" marR="88342" marT="44127" marB="44127"/>
                </a:tc>
                <a:tc>
                  <a:txBody>
                    <a:bodyPr/>
                    <a:lstStyle/>
                    <a:p>
                      <a:pPr marL="0" marR="0" indent="0" algn="ctr" defTabSz="9473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 smtClean="0">
                          <a:latin typeface="微软雅黑" pitchFamily="34" charset="-122"/>
                          <a:ea typeface="微软雅黑" pitchFamily="34" charset="-122"/>
                        </a:rPr>
                        <a:t>43</a:t>
                      </a:r>
                      <a:endParaRPr lang="zh-CN" altLang="en-US" sz="1600" kern="1200" dirty="0" smtClean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itchFamily="34" charset="0"/>
                      </a:endParaRPr>
                    </a:p>
                  </a:txBody>
                  <a:tcPr marL="88342" marR="88342" marT="44127" marB="44127"/>
                </a:tc>
                <a:tc>
                  <a:txBody>
                    <a:bodyPr/>
                    <a:lstStyle/>
                    <a:p>
                      <a:pPr marL="0" algn="ctr" defTabSz="947318" rtl="0" eaLnBrk="1" latinLnBrk="0" hangingPunct="1"/>
                      <a:r>
                        <a:rPr lang="en-US" altLang="zh-CN" sz="1600" kern="1200" dirty="0" smtClean="0">
                          <a:latin typeface="微软雅黑" pitchFamily="34" charset="-122"/>
                          <a:ea typeface="微软雅黑" pitchFamily="34" charset="-122"/>
                        </a:rPr>
                        <a:t>3</a:t>
                      </a:r>
                      <a:endParaRPr lang="zh-CN" altLang="en-US" sz="160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itchFamily="34" charset="0"/>
                      </a:endParaRPr>
                    </a:p>
                  </a:txBody>
                  <a:tcPr marL="88342" marR="88342" marT="44127" marB="44127"/>
                </a:tc>
                <a:extLst>
                  <a:ext uri="{0D108BD9-81ED-4DB2-BD59-A6C34878D82A}">
                    <a16:rowId xmlns:a16="http://schemas.microsoft.com/office/drawing/2014/main" val="3675967535"/>
                  </a:ext>
                </a:extLst>
              </a:tr>
              <a:tr h="408790">
                <a:tc>
                  <a:txBody>
                    <a:bodyPr/>
                    <a:lstStyle/>
                    <a:p>
                      <a:pPr marL="0" algn="ctr" defTabSz="947318" rtl="0" eaLnBrk="1" latinLnBrk="0" hangingPunct="1"/>
                      <a:r>
                        <a:rPr lang="zh-CN" altLang="en-US" sz="1600" kern="1200" dirty="0" smtClean="0">
                          <a:latin typeface="微软雅黑" pitchFamily="34" charset="-122"/>
                          <a:ea typeface="微软雅黑" pitchFamily="34" charset="-122"/>
                        </a:rPr>
                        <a:t>豪华套房</a:t>
                      </a:r>
                      <a:endParaRPr lang="zh-CN" altLang="en-US" sz="16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88342" marR="88342" marT="44127" marB="44127"/>
                </a:tc>
                <a:tc>
                  <a:txBody>
                    <a:bodyPr/>
                    <a:lstStyle/>
                    <a:p>
                      <a:pPr marL="0" algn="ctr" defTabSz="947318" rtl="0" eaLnBrk="1" latinLnBrk="0" hangingPunct="1"/>
                      <a:r>
                        <a:rPr lang="en-US" altLang="zh-CN" sz="1600" kern="1200" dirty="0" smtClean="0">
                          <a:latin typeface="微软雅黑" pitchFamily="34" charset="-122"/>
                          <a:ea typeface="微软雅黑" pitchFamily="34" charset="-122"/>
                        </a:rPr>
                        <a:t>28</a:t>
                      </a:r>
                      <a:endParaRPr lang="zh-CN" altLang="en-US" sz="16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itchFamily="34" charset="0"/>
                      </a:endParaRPr>
                    </a:p>
                  </a:txBody>
                  <a:tcPr marL="88342" marR="88342" marT="44127" marB="44127"/>
                </a:tc>
                <a:tc>
                  <a:txBody>
                    <a:bodyPr/>
                    <a:lstStyle/>
                    <a:p>
                      <a:pPr marL="0" algn="ctr" defTabSz="947318" rtl="0" eaLnBrk="1" latinLnBrk="0" hangingPunct="1"/>
                      <a:r>
                        <a:rPr lang="en-US" altLang="zh-CN" sz="1600" kern="1200" dirty="0" smtClean="0">
                          <a:latin typeface="微软雅黑" pitchFamily="34" charset="-122"/>
                          <a:ea typeface="微软雅黑" pitchFamily="34" charset="-122"/>
                        </a:rPr>
                        <a:t>67</a:t>
                      </a:r>
                      <a:endParaRPr lang="zh-CN" altLang="en-US" sz="16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itchFamily="34" charset="0"/>
                      </a:endParaRPr>
                    </a:p>
                  </a:txBody>
                  <a:tcPr marL="88342" marR="88342" marT="44127" marB="44127"/>
                </a:tc>
                <a:tc>
                  <a:txBody>
                    <a:bodyPr/>
                    <a:lstStyle/>
                    <a:p>
                      <a:pPr marL="0" algn="ctr" defTabSz="947318" rtl="0" eaLnBrk="1" latinLnBrk="0" hangingPunct="1"/>
                      <a:r>
                        <a:rPr lang="en-US" altLang="zh-CN" sz="1600" kern="1200" dirty="0" smtClean="0">
                          <a:latin typeface="微软雅黑" pitchFamily="34" charset="-122"/>
                          <a:ea typeface="微软雅黑" pitchFamily="34" charset="-122"/>
                        </a:rPr>
                        <a:t>-</a:t>
                      </a:r>
                      <a:endParaRPr lang="zh-CN" altLang="en-US" sz="16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itchFamily="34" charset="0"/>
                      </a:endParaRPr>
                    </a:p>
                  </a:txBody>
                  <a:tcPr marL="88342" marR="88342" marT="44127" marB="44127"/>
                </a:tc>
                <a:tc>
                  <a:txBody>
                    <a:bodyPr/>
                    <a:lstStyle/>
                    <a:p>
                      <a:pPr marL="0" algn="ctr" defTabSz="947318" rtl="0" eaLnBrk="1" latinLnBrk="0" hangingPunct="1"/>
                      <a:r>
                        <a:rPr lang="en-US" altLang="zh-CN" sz="1600" kern="1200" dirty="0" smtClean="0">
                          <a:latin typeface="微软雅黑" pitchFamily="34" charset="-122"/>
                          <a:ea typeface="微软雅黑" pitchFamily="34" charset="-122"/>
                        </a:rPr>
                        <a:t>-</a:t>
                      </a:r>
                      <a:endParaRPr lang="zh-CN" altLang="en-US" sz="16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itchFamily="34" charset="0"/>
                      </a:endParaRPr>
                    </a:p>
                  </a:txBody>
                  <a:tcPr marL="88342" marR="88342" marT="44127" marB="44127"/>
                </a:tc>
                <a:tc>
                  <a:txBody>
                    <a:bodyPr/>
                    <a:lstStyle/>
                    <a:p>
                      <a:pPr marL="0" algn="ctr" defTabSz="947318" rtl="0" eaLnBrk="1" latinLnBrk="0" hangingPunct="1"/>
                      <a:r>
                        <a:rPr lang="en-US" altLang="zh-CN" sz="1600" kern="1200" dirty="0" smtClean="0">
                          <a:latin typeface="微软雅黑" pitchFamily="34" charset="-122"/>
                          <a:ea typeface="微软雅黑" pitchFamily="34" charset="-122"/>
                        </a:rPr>
                        <a:t>28</a:t>
                      </a:r>
                      <a:endParaRPr lang="zh-CN" altLang="en-US" sz="16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itchFamily="34" charset="0"/>
                      </a:endParaRPr>
                    </a:p>
                  </a:txBody>
                  <a:tcPr marL="88342" marR="88342" marT="44127" marB="44127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8790">
                <a:tc>
                  <a:txBody>
                    <a:bodyPr/>
                    <a:lstStyle/>
                    <a:p>
                      <a:pPr marL="0" algn="ctr" defTabSz="947318" rtl="0" eaLnBrk="1" latinLnBrk="0" hangingPunct="1"/>
                      <a:r>
                        <a:rPr lang="zh-CN" altLang="en-US" sz="1600" kern="1200" dirty="0" smtClean="0">
                          <a:latin typeface="微软雅黑" pitchFamily="34" charset="-122"/>
                          <a:ea typeface="微软雅黑" pitchFamily="34" charset="-122"/>
                        </a:rPr>
                        <a:t>行政套房</a:t>
                      </a:r>
                      <a:endParaRPr lang="zh-CN" altLang="en-US" sz="16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88342" marR="88342" marT="44127" marB="44127"/>
                </a:tc>
                <a:tc>
                  <a:txBody>
                    <a:bodyPr/>
                    <a:lstStyle/>
                    <a:p>
                      <a:pPr marL="0" algn="ctr" defTabSz="947318" rtl="0" eaLnBrk="1" latinLnBrk="0" hangingPunct="1"/>
                      <a:r>
                        <a:rPr lang="en-US" altLang="zh-CN" sz="1600" kern="1200" dirty="0" smtClean="0">
                          <a:latin typeface="微软雅黑" pitchFamily="34" charset="-122"/>
                          <a:ea typeface="微软雅黑" pitchFamily="34" charset="-122"/>
                        </a:rPr>
                        <a:t>5</a:t>
                      </a:r>
                      <a:endParaRPr lang="zh-CN" altLang="en-US" sz="16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itchFamily="34" charset="0"/>
                      </a:endParaRPr>
                    </a:p>
                  </a:txBody>
                  <a:tcPr marL="88342" marR="88342" marT="44127" marB="44127"/>
                </a:tc>
                <a:tc>
                  <a:txBody>
                    <a:bodyPr/>
                    <a:lstStyle/>
                    <a:p>
                      <a:pPr marL="0" algn="ctr" defTabSz="947318" rtl="0" eaLnBrk="1" latinLnBrk="0" hangingPunct="1"/>
                      <a:r>
                        <a:rPr lang="en-US" altLang="zh-CN" sz="1600" kern="1200" dirty="0" smtClean="0">
                          <a:latin typeface="微软雅黑" pitchFamily="34" charset="-122"/>
                          <a:ea typeface="微软雅黑" pitchFamily="34" charset="-122"/>
                        </a:rPr>
                        <a:t>76</a:t>
                      </a:r>
                      <a:endParaRPr lang="zh-CN" altLang="en-US" sz="16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itchFamily="34" charset="0"/>
                      </a:endParaRPr>
                    </a:p>
                  </a:txBody>
                  <a:tcPr marL="88342" marR="88342" marT="44127" marB="44127"/>
                </a:tc>
                <a:tc>
                  <a:txBody>
                    <a:bodyPr/>
                    <a:lstStyle/>
                    <a:p>
                      <a:pPr marL="0" algn="ctr" defTabSz="947318" rtl="0" eaLnBrk="1" latinLnBrk="0" hangingPunct="1"/>
                      <a:r>
                        <a:rPr lang="en-US" altLang="zh-CN" sz="1600" kern="1200" dirty="0" smtClean="0">
                          <a:latin typeface="微软雅黑" pitchFamily="34" charset="-122"/>
                          <a:ea typeface="微软雅黑" pitchFamily="34" charset="-122"/>
                        </a:rPr>
                        <a:t>-</a:t>
                      </a:r>
                      <a:endParaRPr lang="zh-CN" altLang="en-US" sz="16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itchFamily="34" charset="0"/>
                      </a:endParaRPr>
                    </a:p>
                  </a:txBody>
                  <a:tcPr marL="88342" marR="88342" marT="44127" marB="44127"/>
                </a:tc>
                <a:tc>
                  <a:txBody>
                    <a:bodyPr/>
                    <a:lstStyle/>
                    <a:p>
                      <a:pPr marL="0" algn="ctr" defTabSz="947318" rtl="0" eaLnBrk="1" latinLnBrk="0" hangingPunct="1"/>
                      <a:r>
                        <a:rPr lang="en-US" altLang="zh-CN" sz="1600" kern="1200" dirty="0" smtClean="0">
                          <a:latin typeface="微软雅黑" pitchFamily="34" charset="-122"/>
                          <a:ea typeface="微软雅黑" pitchFamily="34" charset="-122"/>
                        </a:rPr>
                        <a:t>-</a:t>
                      </a:r>
                      <a:endParaRPr lang="zh-CN" altLang="en-US" sz="16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itchFamily="34" charset="0"/>
                      </a:endParaRPr>
                    </a:p>
                  </a:txBody>
                  <a:tcPr marL="88342" marR="88342" marT="44127" marB="44127"/>
                </a:tc>
                <a:tc>
                  <a:txBody>
                    <a:bodyPr/>
                    <a:lstStyle/>
                    <a:p>
                      <a:pPr marL="0" algn="ctr" defTabSz="947318" rtl="0" eaLnBrk="1" latinLnBrk="0" hangingPunct="1"/>
                      <a:r>
                        <a:rPr lang="en-US" altLang="zh-CN" sz="1600" kern="1200" dirty="0" smtClean="0">
                          <a:latin typeface="微软雅黑" pitchFamily="34" charset="-122"/>
                          <a:ea typeface="微软雅黑" pitchFamily="34" charset="-122"/>
                        </a:rPr>
                        <a:t>5</a:t>
                      </a:r>
                      <a:endParaRPr lang="zh-CN" altLang="en-US" sz="16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itchFamily="34" charset="0"/>
                      </a:endParaRPr>
                    </a:p>
                  </a:txBody>
                  <a:tcPr marL="88342" marR="88342" marT="44127" marB="44127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8790">
                <a:tc>
                  <a:txBody>
                    <a:bodyPr/>
                    <a:lstStyle/>
                    <a:p>
                      <a:pPr marL="0" algn="ctr" defTabSz="947318" rtl="0" eaLnBrk="1" latinLnBrk="0" hangingPunct="1"/>
                      <a:r>
                        <a:rPr lang="zh-CN" altLang="en-US" sz="1600" kern="1200" dirty="0" smtClean="0">
                          <a:latin typeface="微软雅黑" pitchFamily="34" charset="-122"/>
                          <a:ea typeface="微软雅黑" pitchFamily="34" charset="-122"/>
                        </a:rPr>
                        <a:t>马哥孛罗套房</a:t>
                      </a:r>
                      <a:endParaRPr lang="zh-CN" altLang="en-US" sz="16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88342" marR="88342" marT="44127" marB="44127"/>
                </a:tc>
                <a:tc>
                  <a:txBody>
                    <a:bodyPr/>
                    <a:lstStyle/>
                    <a:p>
                      <a:pPr marL="0" algn="ctr" defTabSz="947318" rtl="0" eaLnBrk="1" latinLnBrk="0" hangingPunct="1"/>
                      <a:r>
                        <a:rPr lang="en-US" altLang="zh-CN" sz="1600" kern="1200" dirty="0" smtClean="0">
                          <a:latin typeface="微软雅黑" pitchFamily="34" charset="-122"/>
                          <a:ea typeface="微软雅黑" pitchFamily="34" charset="-122"/>
                        </a:rPr>
                        <a:t>1</a:t>
                      </a:r>
                      <a:endParaRPr lang="zh-CN" altLang="en-US" sz="16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itchFamily="34" charset="0"/>
                      </a:endParaRPr>
                    </a:p>
                  </a:txBody>
                  <a:tcPr marL="88342" marR="88342" marT="44127" marB="44127"/>
                </a:tc>
                <a:tc>
                  <a:txBody>
                    <a:bodyPr/>
                    <a:lstStyle/>
                    <a:p>
                      <a:pPr marL="0" algn="ctr" defTabSz="947318" rtl="0" eaLnBrk="1" latinLnBrk="0" hangingPunct="1"/>
                      <a:r>
                        <a:rPr lang="en-US" altLang="zh-CN" sz="1600" kern="1200" dirty="0" smtClean="0">
                          <a:latin typeface="微软雅黑" pitchFamily="34" charset="-122"/>
                          <a:ea typeface="微软雅黑" pitchFamily="34" charset="-122"/>
                        </a:rPr>
                        <a:t>126</a:t>
                      </a:r>
                      <a:endParaRPr lang="zh-CN" altLang="en-US" sz="16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itchFamily="34" charset="0"/>
                      </a:endParaRPr>
                    </a:p>
                  </a:txBody>
                  <a:tcPr marL="88342" marR="88342" marT="44127" marB="44127"/>
                </a:tc>
                <a:tc>
                  <a:txBody>
                    <a:bodyPr/>
                    <a:lstStyle/>
                    <a:p>
                      <a:pPr marL="0" algn="ctr" defTabSz="947318" rtl="0" eaLnBrk="1" latinLnBrk="0" hangingPunct="1"/>
                      <a:r>
                        <a:rPr lang="en-US" altLang="zh-CN" sz="1600" kern="1200" dirty="0" smtClean="0">
                          <a:latin typeface="微软雅黑" pitchFamily="34" charset="-122"/>
                          <a:ea typeface="微软雅黑" pitchFamily="34" charset="-122"/>
                        </a:rPr>
                        <a:t>-</a:t>
                      </a:r>
                      <a:endParaRPr lang="zh-CN" altLang="en-US" sz="16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itchFamily="34" charset="0"/>
                      </a:endParaRPr>
                    </a:p>
                  </a:txBody>
                  <a:tcPr marL="88342" marR="88342" marT="44127" marB="44127"/>
                </a:tc>
                <a:tc>
                  <a:txBody>
                    <a:bodyPr/>
                    <a:lstStyle/>
                    <a:p>
                      <a:pPr marL="0" algn="ctr" defTabSz="947318" rtl="0" eaLnBrk="1" latinLnBrk="0" hangingPunct="1"/>
                      <a:r>
                        <a:rPr lang="en-US" altLang="zh-CN" sz="1600" kern="1200" dirty="0" smtClean="0">
                          <a:latin typeface="微软雅黑" pitchFamily="34" charset="-122"/>
                          <a:ea typeface="微软雅黑" pitchFamily="34" charset="-122"/>
                        </a:rPr>
                        <a:t>-</a:t>
                      </a:r>
                      <a:endParaRPr lang="zh-CN" altLang="en-US" sz="16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itchFamily="34" charset="0"/>
                      </a:endParaRPr>
                    </a:p>
                  </a:txBody>
                  <a:tcPr marL="88342" marR="88342" marT="44127" marB="44127"/>
                </a:tc>
                <a:tc>
                  <a:txBody>
                    <a:bodyPr/>
                    <a:lstStyle/>
                    <a:p>
                      <a:pPr marL="0" algn="ctr" defTabSz="947318" rtl="0" eaLnBrk="1" latinLnBrk="0" hangingPunct="1"/>
                      <a:r>
                        <a:rPr lang="en-US" altLang="zh-CN" sz="1600" kern="1200" dirty="0" smtClean="0">
                          <a:latin typeface="微软雅黑" pitchFamily="34" charset="-122"/>
                          <a:ea typeface="微软雅黑" pitchFamily="34" charset="-122"/>
                        </a:rPr>
                        <a:t>1</a:t>
                      </a:r>
                      <a:endParaRPr lang="zh-CN" altLang="en-US" sz="16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itchFamily="34" charset="0"/>
                      </a:endParaRPr>
                    </a:p>
                  </a:txBody>
                  <a:tcPr marL="88342" marR="88342" marT="44127" marB="44127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8790">
                <a:tc>
                  <a:txBody>
                    <a:bodyPr/>
                    <a:lstStyle/>
                    <a:p>
                      <a:pPr marL="0" algn="ctr" defTabSz="947318" rtl="0" eaLnBrk="1" latinLnBrk="0" hangingPunct="1"/>
                      <a:r>
                        <a:rPr lang="zh-CN" altLang="en-US" sz="1600" kern="1200" dirty="0" smtClean="0">
                          <a:latin typeface="微软雅黑" pitchFamily="34" charset="-122"/>
                          <a:ea typeface="微软雅黑" pitchFamily="34" charset="-122"/>
                        </a:rPr>
                        <a:t>总统套房</a:t>
                      </a:r>
                      <a:endParaRPr lang="zh-CN" altLang="en-US" sz="16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88342" marR="88342" marT="44127" marB="44127"/>
                </a:tc>
                <a:tc>
                  <a:txBody>
                    <a:bodyPr/>
                    <a:lstStyle/>
                    <a:p>
                      <a:pPr marL="0" algn="ctr" defTabSz="947318" rtl="0" eaLnBrk="1" latinLnBrk="0" hangingPunct="1"/>
                      <a:r>
                        <a:rPr lang="en-US" altLang="zh-CN" sz="1600" kern="1200" dirty="0" smtClean="0">
                          <a:latin typeface="微软雅黑" pitchFamily="34" charset="-122"/>
                          <a:ea typeface="微软雅黑" pitchFamily="34" charset="-122"/>
                        </a:rPr>
                        <a:t>1</a:t>
                      </a:r>
                      <a:endParaRPr lang="zh-CN" altLang="en-US" sz="16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itchFamily="34" charset="0"/>
                      </a:endParaRPr>
                    </a:p>
                  </a:txBody>
                  <a:tcPr marL="88342" marR="88342" marT="44127" marB="44127"/>
                </a:tc>
                <a:tc>
                  <a:txBody>
                    <a:bodyPr/>
                    <a:lstStyle/>
                    <a:p>
                      <a:pPr marL="0" algn="ctr" defTabSz="947318" rtl="0" eaLnBrk="1" latinLnBrk="0" hangingPunct="1"/>
                      <a:r>
                        <a:rPr lang="en-US" altLang="zh-CN" sz="1600" kern="1200" dirty="0" smtClean="0">
                          <a:latin typeface="微软雅黑" pitchFamily="34" charset="-122"/>
                          <a:ea typeface="微软雅黑" pitchFamily="34" charset="-122"/>
                        </a:rPr>
                        <a:t>267</a:t>
                      </a:r>
                      <a:endParaRPr lang="zh-CN" altLang="en-US" sz="16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itchFamily="34" charset="0"/>
                      </a:endParaRPr>
                    </a:p>
                  </a:txBody>
                  <a:tcPr marL="88342" marR="88342" marT="44127" marB="44127"/>
                </a:tc>
                <a:tc>
                  <a:txBody>
                    <a:bodyPr/>
                    <a:lstStyle/>
                    <a:p>
                      <a:pPr marL="0" algn="ctr" defTabSz="947318" rtl="0" eaLnBrk="1" latinLnBrk="0" hangingPunct="1"/>
                      <a:r>
                        <a:rPr lang="en-US" altLang="zh-CN" sz="1600" kern="1200" dirty="0" smtClean="0">
                          <a:latin typeface="微软雅黑" pitchFamily="34" charset="-122"/>
                          <a:ea typeface="微软雅黑" pitchFamily="34" charset="-122"/>
                        </a:rPr>
                        <a:t>-</a:t>
                      </a:r>
                      <a:endParaRPr lang="zh-CN" altLang="en-US" sz="16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itchFamily="34" charset="0"/>
                      </a:endParaRPr>
                    </a:p>
                  </a:txBody>
                  <a:tcPr marL="88342" marR="88342" marT="44127" marB="44127"/>
                </a:tc>
                <a:tc>
                  <a:txBody>
                    <a:bodyPr/>
                    <a:lstStyle/>
                    <a:p>
                      <a:pPr marL="0" algn="ctr" defTabSz="947318" rtl="0" eaLnBrk="1" latinLnBrk="0" hangingPunct="1"/>
                      <a:r>
                        <a:rPr lang="en-US" altLang="zh-CN" sz="1600" kern="1200" dirty="0" smtClean="0">
                          <a:latin typeface="微软雅黑" pitchFamily="34" charset="-122"/>
                          <a:ea typeface="微软雅黑" pitchFamily="34" charset="-122"/>
                        </a:rPr>
                        <a:t>-</a:t>
                      </a:r>
                      <a:endParaRPr lang="zh-CN" altLang="en-US" sz="16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itchFamily="34" charset="0"/>
                      </a:endParaRPr>
                    </a:p>
                  </a:txBody>
                  <a:tcPr marL="88342" marR="88342" marT="44127" marB="44127"/>
                </a:tc>
                <a:tc>
                  <a:txBody>
                    <a:bodyPr/>
                    <a:lstStyle/>
                    <a:p>
                      <a:pPr marL="0" algn="ctr" defTabSz="947318" rtl="0" eaLnBrk="1" latinLnBrk="0" hangingPunct="1"/>
                      <a:r>
                        <a:rPr lang="en-US" altLang="zh-CN" sz="1600" kern="1200" dirty="0" smtClean="0">
                          <a:latin typeface="微软雅黑" pitchFamily="34" charset="-122"/>
                          <a:ea typeface="微软雅黑" pitchFamily="34" charset="-122"/>
                        </a:rPr>
                        <a:t>1</a:t>
                      </a:r>
                      <a:endParaRPr lang="zh-CN" altLang="en-US" sz="16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itchFamily="34" charset="0"/>
                      </a:endParaRPr>
                    </a:p>
                  </a:txBody>
                  <a:tcPr marL="88342" marR="88342" marT="44127" marB="44127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8790">
                <a:tc gridSpan="5">
                  <a:txBody>
                    <a:bodyPr/>
                    <a:lstStyle/>
                    <a:p>
                      <a:pPr marL="0" algn="ctr" defTabSz="947318" rtl="0" eaLnBrk="1" latinLnBrk="0" hangingPunct="1"/>
                      <a:r>
                        <a:rPr lang="zh-CN" altLang="en-US" sz="1600" kern="1200" dirty="0" smtClean="0">
                          <a:latin typeface="微软雅黑" pitchFamily="34" charset="-122"/>
                          <a:ea typeface="微软雅黑" pitchFamily="34" charset="-122"/>
                        </a:rPr>
                        <a:t>共计</a:t>
                      </a:r>
                      <a:endParaRPr lang="zh-CN" altLang="en-US" sz="16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88342" marR="88342" marT="44127" marB="44127"/>
                </a:tc>
                <a:tc hMerge="1">
                  <a:txBody>
                    <a:bodyPr/>
                    <a:lstStyle/>
                    <a:p>
                      <a:pPr marL="0" algn="ctr" defTabSz="947318" rtl="0" eaLnBrk="1" latinLnBrk="0" hangingPunct="1"/>
                      <a:endParaRPr lang="zh-CN" altLang="en-US" sz="16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47318" rtl="0" eaLnBrk="1" latinLnBrk="0" hangingPunct="1"/>
                      <a:endParaRPr lang="zh-CN" altLang="en-US" sz="16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47318" rtl="0" eaLnBrk="1" latinLnBrk="0" hangingPunct="1"/>
                      <a:endParaRPr lang="zh-CN" altLang="en-US" sz="16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47318" rtl="0" eaLnBrk="1" latinLnBrk="0" hangingPunct="1"/>
                      <a:endParaRPr lang="zh-CN" altLang="en-US" sz="16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47318" rtl="0" eaLnBrk="1" latinLnBrk="0" hangingPunct="1"/>
                      <a:r>
                        <a:rPr lang="en-US" altLang="zh-CN" sz="1600" kern="1200" dirty="0" smtClean="0">
                          <a:latin typeface="微软雅黑" pitchFamily="34" charset="-122"/>
                          <a:ea typeface="微软雅黑" pitchFamily="34" charset="-122"/>
                        </a:rPr>
                        <a:t>391</a:t>
                      </a:r>
                      <a:endParaRPr lang="zh-CN" altLang="en-US" sz="16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itchFamily="34" charset="0"/>
                      </a:endParaRPr>
                    </a:p>
                  </a:txBody>
                  <a:tcPr marL="88342" marR="88342" marT="44127" marB="44127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634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599" y="901105"/>
            <a:ext cx="10688638" cy="18000"/>
          </a:xfrm>
          <a:prstGeom prst="rect">
            <a:avLst/>
          </a:prstGeom>
        </p:spPr>
      </p:pic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460318" y="3467940"/>
            <a:ext cx="18473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sz="3000" dirty="0"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03759" y="316753"/>
            <a:ext cx="4570466" cy="510497"/>
          </a:xfrm>
          <a:prstGeom prst="rect">
            <a:avLst/>
          </a:prstGeom>
        </p:spPr>
        <p:txBody>
          <a:bodyPr lIns="78840" tIns="39420" rIns="78840" bIns="39420">
            <a:spAutoFit/>
          </a:bodyPr>
          <a:lstStyle/>
          <a:p>
            <a:r>
              <a:rPr lang="zh-CN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高级房</a:t>
            </a:r>
            <a:endParaRPr lang="en-US" altLang="zh-CN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15927" y="1507295"/>
            <a:ext cx="6710527" cy="447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330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599" y="901105"/>
            <a:ext cx="10688638" cy="18000"/>
          </a:xfrm>
          <a:prstGeom prst="rect">
            <a:avLst/>
          </a:prstGeom>
        </p:spPr>
      </p:pic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460318" y="3467940"/>
            <a:ext cx="18473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sz="3000" dirty="0"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03759" y="316753"/>
            <a:ext cx="4570466" cy="510497"/>
          </a:xfrm>
          <a:prstGeom prst="rect">
            <a:avLst/>
          </a:prstGeom>
        </p:spPr>
        <p:txBody>
          <a:bodyPr lIns="78840" tIns="39420" rIns="78840" bIns="39420">
            <a:spAutoFit/>
          </a:bodyPr>
          <a:lstStyle/>
          <a:p>
            <a:r>
              <a:rPr lang="zh-CN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超豪华房</a:t>
            </a:r>
            <a:endParaRPr lang="en-US" altLang="zh-CN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Picture 2" descr="Y:\Sales &amp; Marketing\PR\Hotel Rooms\新客房图片\Deluxe Suite - Bedroom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15927" y="1672528"/>
            <a:ext cx="6408712" cy="4269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532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599" y="901105"/>
            <a:ext cx="10688638" cy="18000"/>
          </a:xfrm>
          <a:prstGeom prst="rect">
            <a:avLst/>
          </a:prstGeom>
        </p:spPr>
      </p:pic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460318" y="3467940"/>
            <a:ext cx="18473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sz="3000" dirty="0"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03759" y="316753"/>
            <a:ext cx="4570466" cy="510497"/>
          </a:xfrm>
          <a:prstGeom prst="rect">
            <a:avLst/>
          </a:prstGeom>
        </p:spPr>
        <p:txBody>
          <a:bodyPr lIns="78840" tIns="39420" rIns="78840" bIns="39420">
            <a:spAutoFit/>
          </a:bodyPr>
          <a:lstStyle/>
          <a:p>
            <a:r>
              <a:rPr lang="zh-CN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行政高级房</a:t>
            </a:r>
            <a:endParaRPr lang="en-US" altLang="zh-CN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15927" y="1672528"/>
            <a:ext cx="6336704" cy="4276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586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599" y="901105"/>
            <a:ext cx="10688638" cy="18000"/>
          </a:xfrm>
          <a:prstGeom prst="rect">
            <a:avLst/>
          </a:prstGeom>
        </p:spPr>
      </p:pic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460318" y="3467940"/>
            <a:ext cx="18473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sz="3000" dirty="0"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03759" y="316753"/>
            <a:ext cx="4570466" cy="510497"/>
          </a:xfrm>
          <a:prstGeom prst="rect">
            <a:avLst/>
          </a:prstGeom>
        </p:spPr>
        <p:txBody>
          <a:bodyPr lIns="78840" tIns="39420" rIns="78840" bIns="39420">
            <a:spAutoFit/>
          </a:bodyPr>
          <a:lstStyle/>
          <a:p>
            <a:r>
              <a:rPr lang="zh-CN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豪华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套房</a:t>
            </a:r>
            <a:endParaRPr lang="en-US" altLang="zh-CN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Picture 2" descr="Y:\Sales &amp; Marketing\PR\Hotel Rooms\新客房图片\Deluxe Suite - Living Room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775" y="2093033"/>
            <a:ext cx="5016863" cy="3344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4638" y="2107723"/>
            <a:ext cx="4976122" cy="3329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810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599" y="901105"/>
            <a:ext cx="10688638" cy="18000"/>
          </a:xfrm>
          <a:prstGeom prst="rect">
            <a:avLst/>
          </a:prstGeom>
        </p:spPr>
      </p:pic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460318" y="3467940"/>
            <a:ext cx="18473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sz="3000" dirty="0"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03759" y="316753"/>
            <a:ext cx="4570466" cy="510497"/>
          </a:xfrm>
          <a:prstGeom prst="rect">
            <a:avLst/>
          </a:prstGeom>
        </p:spPr>
        <p:txBody>
          <a:bodyPr lIns="78840" tIns="39420" rIns="78840" bIns="39420">
            <a:spAutoFit/>
          </a:bodyPr>
          <a:lstStyle/>
          <a:p>
            <a:r>
              <a:rPr lang="zh-CN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马哥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孛罗大</a:t>
            </a:r>
            <a:r>
              <a:rPr lang="zh-CN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宴会厅</a:t>
            </a:r>
            <a:endParaRPr lang="en-US" altLang="zh-CN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流程图: 可选过程 10"/>
          <p:cNvSpPr/>
          <p:nvPr/>
        </p:nvSpPr>
        <p:spPr bwMode="auto">
          <a:xfrm>
            <a:off x="4912271" y="3421385"/>
            <a:ext cx="288032" cy="216024"/>
          </a:xfrm>
          <a:prstGeom prst="flowChartAlternateProcess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pic>
        <p:nvPicPr>
          <p:cNvPr id="7" name="Picture 3" descr="W:\酒店正规图片\会议室 Meeting Rooms\1 马哥孛罗大宴会厅 Marco Polo Ballroom\（小Pano）Marco Polo Ballroom (Theatre) 马哥孛罗宴会厅（剧院式）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83879" y="1981225"/>
            <a:ext cx="8088764" cy="3750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84279" y="3349377"/>
            <a:ext cx="792087" cy="672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2290" y="3421385"/>
            <a:ext cx="576064" cy="494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25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"/>
      </a:majorFont>
      <a:minorFont>
        <a:latin typeface="Time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3B9FBA36DDFC24B8775A19DAE648C86" ma:contentTypeVersion="7" ma:contentTypeDescription="Create a new document." ma:contentTypeScope="" ma:versionID="7a9008b40c74f23a29e914db2a6cf248">
  <xsd:schema xmlns:xsd="http://www.w3.org/2001/XMLSchema" xmlns:xs="http://www.w3.org/2001/XMLSchema" xmlns:p="http://schemas.microsoft.com/office/2006/metadata/properties" xmlns:ns2="ec275038-2323-4302-af6e-fb5d9184747f" xmlns:ns3="5bb13f1c-c76f-4db1-80e6-e2b26d9532b5" targetNamespace="http://schemas.microsoft.com/office/2006/metadata/properties" ma:root="true" ma:fieldsID="44d92dadc58fa6eeffe3529d865d9e75" ns2:_="" ns3:_="">
    <xsd:import namespace="ec275038-2323-4302-af6e-fb5d9184747f"/>
    <xsd:import namespace="5bb13f1c-c76f-4db1-80e6-e2b26d9532b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275038-2323-4302-af6e-fb5d9184747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b13f1c-c76f-4db1-80e6-e2b26d9532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9A2B65C-671B-4F71-8E7D-B083F887A7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c275038-2323-4302-af6e-fb5d9184747f"/>
    <ds:schemaRef ds:uri="5bb13f1c-c76f-4db1-80e6-e2b26d9532b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2E2CBB5-E64F-4226-8836-3DDDD8076EAA}">
  <ds:schemaRefs>
    <ds:schemaRef ds:uri="http://schemas.microsoft.com/office/2006/metadata/properties"/>
    <ds:schemaRef ds:uri="http://purl.org/dc/elements/1.1/"/>
    <ds:schemaRef ds:uri="http://www.w3.org/XML/1998/namespace"/>
    <ds:schemaRef ds:uri="5bb13f1c-c76f-4db1-80e6-e2b26d9532b5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ec275038-2323-4302-af6e-fb5d9184747f"/>
  </ds:schemaRefs>
</ds:datastoreItem>
</file>

<file path=customXml/itemProps3.xml><?xml version="1.0" encoding="utf-8"?>
<ds:datastoreItem xmlns:ds="http://schemas.openxmlformats.org/officeDocument/2006/customXml" ds:itemID="{0A83388E-2B28-4FC3-A09F-810F659E31F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16276</TotalTime>
  <Words>323</Words>
  <Application>Microsoft Office PowerPoint</Application>
  <PresentationFormat>Custom</PresentationFormat>
  <Paragraphs>114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Arial Unicode MS</vt:lpstr>
      <vt:lpstr>ColaborateLight</vt:lpstr>
      <vt:lpstr>微软雅黑</vt:lpstr>
      <vt:lpstr>ＭＳ Ｐゴシック</vt:lpstr>
      <vt:lpstr>Arial</vt:lpstr>
      <vt:lpstr>Calibri</vt:lpstr>
      <vt:lpstr>Corbel</vt:lpstr>
      <vt:lpstr>Times</vt:lpstr>
      <vt:lpstr>Wingdings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**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*</dc:creator>
  <cp:lastModifiedBy>Selena Xu</cp:lastModifiedBy>
  <cp:revision>303</cp:revision>
  <cp:lastPrinted>2019-03-14T02:08:44Z</cp:lastPrinted>
  <dcterms:created xsi:type="dcterms:W3CDTF">2001-11-06T05:06:00Z</dcterms:created>
  <dcterms:modified xsi:type="dcterms:W3CDTF">2019-10-17T04:24:20Z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0x010100E3B9FBA36DDFC24B8775A19DAE648C86</vt:lpwstr>
  </property>
</Properties>
</file>