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51" r:id="rId3"/>
    <p:sldMasterId id="2147483659" r:id="rId4"/>
    <p:sldMasterId id="2147483672" r:id="rId5"/>
    <p:sldMasterId id="2147483684" r:id="rId6"/>
    <p:sldMasterId id="2147483690" r:id="rId7"/>
  </p:sldMasterIdLst>
  <p:notesMasterIdLst>
    <p:notesMasterId r:id="rId37"/>
  </p:notesMasterIdLst>
  <p:handoutMasterIdLst>
    <p:handoutMasterId r:id="rId38"/>
  </p:handoutMasterIdLst>
  <p:sldIdLst>
    <p:sldId id="524" r:id="rId8"/>
    <p:sldId id="2421" r:id="rId9"/>
    <p:sldId id="2419" r:id="rId10"/>
    <p:sldId id="2420" r:id="rId11"/>
    <p:sldId id="2422" r:id="rId12"/>
    <p:sldId id="2425" r:id="rId13"/>
    <p:sldId id="2427" r:id="rId14"/>
    <p:sldId id="2428" r:id="rId15"/>
    <p:sldId id="2429" r:id="rId16"/>
    <p:sldId id="2424" r:id="rId17"/>
    <p:sldId id="2431" r:id="rId18"/>
    <p:sldId id="2445" r:id="rId19"/>
    <p:sldId id="2446" r:id="rId20"/>
    <p:sldId id="2447" r:id="rId21"/>
    <p:sldId id="2448" r:id="rId22"/>
    <p:sldId id="2442" r:id="rId23"/>
    <p:sldId id="2444" r:id="rId24"/>
    <p:sldId id="2455" r:id="rId25"/>
    <p:sldId id="2432" r:id="rId26"/>
    <p:sldId id="2433" r:id="rId27"/>
    <p:sldId id="2434" r:id="rId28"/>
    <p:sldId id="2449" r:id="rId29"/>
    <p:sldId id="2435" r:id="rId30"/>
    <p:sldId id="2436" r:id="rId31"/>
    <p:sldId id="2437" r:id="rId32"/>
    <p:sldId id="2439" r:id="rId33"/>
    <p:sldId id="2438" r:id="rId34"/>
    <p:sldId id="2440" r:id="rId35"/>
    <p:sldId id="2441" r:id="rId36"/>
  </p:sldIdLst>
  <p:sldSz cx="10624820" cy="6281420"/>
  <p:notesSz cx="6858000" cy="9144000"/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A50021"/>
    <a:srgbClr val="003300"/>
    <a:srgbClr val="CC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2022"/>
  </p:normalViewPr>
  <p:slideViewPr>
    <p:cSldViewPr showGuides="1">
      <p:cViewPr>
        <p:scale>
          <a:sx n="100" d="100"/>
          <a:sy n="100" d="100"/>
        </p:scale>
        <p:origin x="1038" y="-192"/>
      </p:cViewPr>
      <p:guideLst>
        <p:guide orient="horz" pos="1978"/>
        <p:guide pos="33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0225" y="685800"/>
            <a:ext cx="57975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28182" y="1028105"/>
            <a:ext cx="7969091" cy="2187086"/>
          </a:xfrm>
          <a:prstGeom prst="rect">
            <a:avLst/>
          </a:prstGeom>
        </p:spPr>
        <p:txBody>
          <a:bodyPr anchor="b"/>
          <a:lstStyle>
            <a:lvl1pPr algn="ctr">
              <a:defRPr sz="5230"/>
            </a:lvl1pPr>
          </a:lstStyle>
          <a:p>
            <a:pPr fontAlgn="base"/>
            <a:r>
              <a:rPr lang="zh-CN" altLang="en-US" sz="523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28182" y="3299534"/>
            <a:ext cx="7969091" cy="1516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90"/>
            </a:lvl1pPr>
            <a:lvl2pPr marL="398145" indent="0" algn="ctr">
              <a:buNone/>
              <a:defRPr sz="1745"/>
            </a:lvl2pPr>
            <a:lvl3pPr marL="796925" indent="0" algn="ctr">
              <a:buNone/>
              <a:defRPr sz="1570"/>
            </a:lvl3pPr>
            <a:lvl4pPr marL="1195070" indent="0" algn="ctr">
              <a:buNone/>
              <a:defRPr sz="1395"/>
            </a:lvl4pPr>
            <a:lvl5pPr marL="1593850" indent="0" algn="ctr">
              <a:buNone/>
              <a:defRPr sz="1395"/>
            </a:lvl5pPr>
            <a:lvl6pPr marL="1991995" indent="0" algn="ctr">
              <a:buNone/>
              <a:defRPr sz="1395"/>
            </a:lvl6pPr>
            <a:lvl7pPr marL="2390775" indent="0" algn="ctr">
              <a:buNone/>
              <a:defRPr sz="1395"/>
            </a:lvl7pPr>
            <a:lvl8pPr marL="2788920" indent="0" algn="ctr">
              <a:buNone/>
              <a:defRPr sz="1395"/>
            </a:lvl8pPr>
            <a:lvl9pPr marL="3187700" indent="0" algn="ctr">
              <a:buNone/>
              <a:defRPr sz="1395"/>
            </a:lvl9pPr>
          </a:lstStyle>
          <a:p>
            <a:pPr fontAlgn="base"/>
            <a:r>
              <a:rPr lang="zh-CN" altLang="en-US" sz="209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4966" y="1566152"/>
            <a:ext cx="9164455" cy="2613160"/>
          </a:xfrm>
          <a:prstGeom prst="rect">
            <a:avLst/>
          </a:prstGeom>
        </p:spPr>
        <p:txBody>
          <a:bodyPr anchor="b"/>
          <a:lstStyle>
            <a:lvl1pPr>
              <a:defRPr sz="5230"/>
            </a:lvl1pPr>
          </a:lstStyle>
          <a:p>
            <a:pPr fontAlgn="base"/>
            <a:r>
              <a:rPr lang="zh-CN" altLang="en-US" sz="523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4966" y="4204033"/>
            <a:ext cx="9164455" cy="1374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90">
                <a:solidFill>
                  <a:schemeClr val="tx1">
                    <a:tint val="75000"/>
                  </a:schemeClr>
                </a:solidFill>
              </a:defRPr>
            </a:lvl1pPr>
            <a:lvl2pPr marL="398145" indent="0">
              <a:buNone/>
              <a:defRPr sz="1745">
                <a:solidFill>
                  <a:schemeClr val="tx1">
                    <a:tint val="75000"/>
                  </a:schemeClr>
                </a:solidFill>
              </a:defRPr>
            </a:lvl2pPr>
            <a:lvl3pPr marL="79692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3pPr>
            <a:lvl4pPr marL="119507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4pPr>
            <a:lvl5pPr marL="159385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5pPr>
            <a:lvl6pPr marL="1991995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6pPr>
            <a:lvl7pPr marL="2390775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7pPr>
            <a:lvl8pPr marL="278892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8pPr>
            <a:lvl9pPr marL="318770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09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30500" y="1672306"/>
            <a:ext cx="4515818" cy="398590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79137" y="1672306"/>
            <a:ext cx="4515818" cy="398590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884" y="334461"/>
            <a:ext cx="9164455" cy="121424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4286" y="1629082"/>
            <a:ext cx="4247371" cy="75471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40"/>
            </a:lvl1pPr>
            <a:lvl2pPr marL="398145" indent="0">
              <a:buNone/>
              <a:defRPr sz="2090"/>
            </a:lvl2pPr>
            <a:lvl3pPr marL="796925" indent="0">
              <a:buNone/>
              <a:defRPr sz="1745"/>
            </a:lvl3pPr>
            <a:lvl4pPr marL="1195070" indent="0">
              <a:buNone/>
              <a:defRPr sz="1570"/>
            </a:lvl4pPr>
            <a:lvl5pPr marL="1593850" indent="0">
              <a:buNone/>
              <a:defRPr sz="1570"/>
            </a:lvl5pPr>
            <a:lvl6pPr marL="1991995" indent="0">
              <a:buNone/>
              <a:defRPr sz="1570"/>
            </a:lvl6pPr>
            <a:lvl7pPr marL="2390775" indent="0">
              <a:buNone/>
              <a:defRPr sz="1570"/>
            </a:lvl7pPr>
            <a:lvl8pPr marL="2788920" indent="0">
              <a:buNone/>
              <a:defRPr sz="1570"/>
            </a:lvl8pPr>
            <a:lvl9pPr marL="3187700" indent="0">
              <a:buNone/>
              <a:defRPr sz="1570"/>
            </a:lvl9pPr>
          </a:lstStyle>
          <a:p>
            <a:pPr lvl="0" fontAlgn="base"/>
            <a:r>
              <a:rPr lang="zh-CN" altLang="en-US" sz="24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34286" y="2441537"/>
            <a:ext cx="4247371" cy="3228309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52987" y="1629082"/>
            <a:ext cx="4268289" cy="75471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40"/>
            </a:lvl1pPr>
            <a:lvl2pPr marL="398145" indent="0">
              <a:buNone/>
              <a:defRPr sz="2090"/>
            </a:lvl2pPr>
            <a:lvl3pPr marL="796925" indent="0">
              <a:buNone/>
              <a:defRPr sz="1745"/>
            </a:lvl3pPr>
            <a:lvl4pPr marL="1195070" indent="0">
              <a:buNone/>
              <a:defRPr sz="1570"/>
            </a:lvl4pPr>
            <a:lvl5pPr marL="1593850" indent="0">
              <a:buNone/>
              <a:defRPr sz="1570"/>
            </a:lvl5pPr>
            <a:lvl6pPr marL="1991995" indent="0">
              <a:buNone/>
              <a:defRPr sz="1570"/>
            </a:lvl6pPr>
            <a:lvl7pPr marL="2390775" indent="0">
              <a:buNone/>
              <a:defRPr sz="1570"/>
            </a:lvl7pPr>
            <a:lvl8pPr marL="2788920" indent="0">
              <a:buNone/>
              <a:defRPr sz="1570"/>
            </a:lvl8pPr>
            <a:lvl9pPr marL="3187700" indent="0">
              <a:buNone/>
              <a:defRPr sz="1570"/>
            </a:lvl9pPr>
          </a:lstStyle>
          <a:p>
            <a:pPr lvl="0" fontAlgn="base"/>
            <a:r>
              <a:rPr lang="zh-CN" altLang="en-US" sz="24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52987" y="2441537"/>
            <a:ext cx="4268289" cy="3228309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884" y="418804"/>
            <a:ext cx="3426986" cy="1465813"/>
          </a:xfrm>
          <a:prstGeom prst="rect">
            <a:avLst/>
          </a:prstGeom>
        </p:spPr>
        <p:txBody>
          <a:bodyPr anchor="b"/>
          <a:lstStyle>
            <a:lvl1pPr>
              <a:defRPr sz="2790"/>
            </a:lvl1pPr>
          </a:lstStyle>
          <a:p>
            <a:pPr fontAlgn="base"/>
            <a:r>
              <a:rPr lang="zh-CN" altLang="en-US" sz="27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17202" y="904500"/>
            <a:ext cx="5379137" cy="4464331"/>
          </a:xfrm>
          <a:prstGeom prst="rect">
            <a:avLst/>
          </a:prstGeom>
        </p:spPr>
        <p:txBody>
          <a:bodyPr/>
          <a:lstStyle>
            <a:lvl1pPr>
              <a:defRPr sz="2790"/>
            </a:lvl1pPr>
            <a:lvl2pPr>
              <a:defRPr sz="2440"/>
            </a:lvl2pPr>
            <a:lvl3pPr>
              <a:defRPr sz="2090"/>
            </a:lvl3pPr>
            <a:lvl4pPr>
              <a:defRPr sz="1745"/>
            </a:lvl4pPr>
            <a:lvl5pPr>
              <a:defRPr sz="1745"/>
            </a:lvl5pPr>
            <a:lvl6pPr>
              <a:defRPr sz="1745"/>
            </a:lvl6pPr>
            <a:lvl7pPr>
              <a:defRPr sz="1745"/>
            </a:lvl7pPr>
            <a:lvl8pPr>
              <a:defRPr sz="1745"/>
            </a:lvl8pPr>
            <a:lvl9pPr>
              <a:defRPr sz="1745"/>
            </a:lvl9pPr>
          </a:lstStyle>
          <a:p>
            <a:pPr lvl="0" fontAlgn="base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4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09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74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74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1884" y="1884617"/>
            <a:ext cx="3426986" cy="349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5"/>
            </a:lvl1pPr>
            <a:lvl2pPr marL="398145" indent="0">
              <a:buNone/>
              <a:defRPr sz="1220"/>
            </a:lvl2pPr>
            <a:lvl3pPr marL="796925" indent="0">
              <a:buNone/>
              <a:defRPr sz="1045"/>
            </a:lvl3pPr>
            <a:lvl4pPr marL="1195070" indent="0">
              <a:buNone/>
              <a:defRPr sz="870"/>
            </a:lvl4pPr>
            <a:lvl5pPr marL="1593850" indent="0">
              <a:buNone/>
              <a:defRPr sz="870"/>
            </a:lvl5pPr>
            <a:lvl6pPr marL="1991995" indent="0">
              <a:buNone/>
              <a:defRPr sz="870"/>
            </a:lvl6pPr>
            <a:lvl7pPr marL="2390775" indent="0">
              <a:buNone/>
              <a:defRPr sz="870"/>
            </a:lvl7pPr>
            <a:lvl8pPr marL="2788920" indent="0">
              <a:buNone/>
              <a:defRPr sz="870"/>
            </a:lvl8pPr>
            <a:lvl9pPr marL="3187700" indent="0">
              <a:buNone/>
              <a:defRPr sz="870"/>
            </a:lvl9pPr>
          </a:lstStyle>
          <a:p>
            <a:pPr lvl="0" fontAlgn="base"/>
            <a:r>
              <a:rPr lang="zh-CN" altLang="en-US" sz="139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884" y="418804"/>
            <a:ext cx="3630145" cy="1465813"/>
          </a:xfrm>
          <a:prstGeom prst="rect">
            <a:avLst/>
          </a:prstGeom>
        </p:spPr>
        <p:txBody>
          <a:bodyPr anchor="b"/>
          <a:lstStyle>
            <a:lvl1pPr>
              <a:defRPr sz="2790"/>
            </a:lvl1pPr>
          </a:lstStyle>
          <a:p>
            <a:pPr fontAlgn="base"/>
            <a:r>
              <a:rPr lang="zh-CN" altLang="en-US" sz="27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17202" y="418805"/>
            <a:ext cx="5379137" cy="4950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0"/>
            </a:lvl1pPr>
            <a:lvl2pPr marL="398145" indent="0">
              <a:buNone/>
              <a:defRPr sz="2440"/>
            </a:lvl2pPr>
            <a:lvl3pPr marL="796925" indent="0">
              <a:buNone/>
              <a:defRPr sz="2090"/>
            </a:lvl3pPr>
            <a:lvl4pPr marL="1195070" indent="0">
              <a:buNone/>
              <a:defRPr sz="1745"/>
            </a:lvl4pPr>
            <a:lvl5pPr marL="1593850" indent="0">
              <a:buNone/>
              <a:defRPr sz="1745"/>
            </a:lvl5pPr>
            <a:lvl6pPr marL="1991995" indent="0">
              <a:buNone/>
              <a:defRPr sz="1745"/>
            </a:lvl6pPr>
            <a:lvl7pPr marL="2390775" indent="0">
              <a:buNone/>
              <a:defRPr sz="1745"/>
            </a:lvl7pPr>
            <a:lvl8pPr marL="2788920" indent="0">
              <a:buNone/>
              <a:defRPr sz="1745"/>
            </a:lvl8pPr>
            <a:lvl9pPr marL="3187700" indent="0">
              <a:buNone/>
              <a:defRPr sz="174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1884" y="1884617"/>
            <a:ext cx="3630145" cy="349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45"/>
            </a:lvl1pPr>
            <a:lvl2pPr marL="398145" indent="0">
              <a:buNone/>
              <a:defRPr sz="1570"/>
            </a:lvl2pPr>
            <a:lvl3pPr marL="796925" indent="0">
              <a:buNone/>
              <a:defRPr sz="1395"/>
            </a:lvl3pPr>
            <a:lvl4pPr marL="1195070" indent="0">
              <a:buNone/>
              <a:defRPr sz="1220"/>
            </a:lvl4pPr>
            <a:lvl5pPr marL="1593850" indent="0">
              <a:buNone/>
              <a:defRPr sz="1220"/>
            </a:lvl5pPr>
            <a:lvl6pPr marL="1991995" indent="0">
              <a:buNone/>
              <a:defRPr sz="1220"/>
            </a:lvl6pPr>
            <a:lvl7pPr marL="2390775" indent="0">
              <a:buNone/>
              <a:defRPr sz="1220"/>
            </a:lvl7pPr>
            <a:lvl8pPr marL="2788920" indent="0">
              <a:buNone/>
              <a:defRPr sz="1220"/>
            </a:lvl8pPr>
            <a:lvl9pPr marL="3187700" indent="0">
              <a:buNone/>
              <a:defRPr sz="1220"/>
            </a:lvl9pPr>
          </a:lstStyle>
          <a:p>
            <a:pPr lvl="0" fontAlgn="base"/>
            <a:r>
              <a:rPr lang="zh-CN" altLang="en-US" sz="174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603841" y="334461"/>
            <a:ext cx="2291114" cy="5323751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30500" y="334461"/>
            <a:ext cx="6740523" cy="5323751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1813" y="250825"/>
            <a:ext cx="9561512" cy="10477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28182" y="1028105"/>
            <a:ext cx="7969091" cy="2187086"/>
          </a:xfrm>
          <a:prstGeom prst="rect">
            <a:avLst/>
          </a:prstGeom>
        </p:spPr>
        <p:txBody>
          <a:bodyPr anchor="b"/>
          <a:lstStyle>
            <a:lvl1pPr algn="ctr">
              <a:defRPr sz="5230"/>
            </a:lvl1pPr>
          </a:lstStyle>
          <a:p>
            <a:pPr fontAlgn="base"/>
            <a:r>
              <a:rPr lang="zh-CN" altLang="en-US" sz="523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28182" y="3299534"/>
            <a:ext cx="7969091" cy="15167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90"/>
            </a:lvl1pPr>
            <a:lvl2pPr marL="398145" indent="0" algn="ctr">
              <a:buNone/>
              <a:defRPr sz="1745"/>
            </a:lvl2pPr>
            <a:lvl3pPr marL="796925" indent="0" algn="ctr">
              <a:buNone/>
              <a:defRPr sz="1570"/>
            </a:lvl3pPr>
            <a:lvl4pPr marL="1195070" indent="0" algn="ctr">
              <a:buNone/>
              <a:defRPr sz="1395"/>
            </a:lvl4pPr>
            <a:lvl5pPr marL="1593850" indent="0" algn="ctr">
              <a:buNone/>
              <a:defRPr sz="1395"/>
            </a:lvl5pPr>
            <a:lvl6pPr marL="1991995" indent="0" algn="ctr">
              <a:buNone/>
              <a:defRPr sz="1395"/>
            </a:lvl6pPr>
            <a:lvl7pPr marL="2390775" indent="0" algn="ctr">
              <a:buNone/>
              <a:defRPr sz="1395"/>
            </a:lvl7pPr>
            <a:lvl8pPr marL="2788920" indent="0" algn="ctr">
              <a:buNone/>
              <a:defRPr sz="1395"/>
            </a:lvl8pPr>
            <a:lvl9pPr marL="3187700" indent="0" algn="ctr">
              <a:buNone/>
              <a:defRPr sz="1395"/>
            </a:lvl9pPr>
          </a:lstStyle>
          <a:p>
            <a:pPr fontAlgn="base"/>
            <a:r>
              <a:rPr lang="zh-CN" altLang="en-US" sz="209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4966" y="1566152"/>
            <a:ext cx="9164455" cy="2613160"/>
          </a:xfrm>
          <a:prstGeom prst="rect">
            <a:avLst/>
          </a:prstGeom>
        </p:spPr>
        <p:txBody>
          <a:bodyPr anchor="b"/>
          <a:lstStyle>
            <a:lvl1pPr>
              <a:defRPr sz="5230"/>
            </a:lvl1pPr>
          </a:lstStyle>
          <a:p>
            <a:pPr fontAlgn="base"/>
            <a:r>
              <a:rPr lang="zh-CN" altLang="en-US" sz="523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4966" y="4204033"/>
            <a:ext cx="9164455" cy="1374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90">
                <a:solidFill>
                  <a:schemeClr val="tx1">
                    <a:tint val="75000"/>
                  </a:schemeClr>
                </a:solidFill>
              </a:defRPr>
            </a:lvl1pPr>
            <a:lvl2pPr marL="398145" indent="0">
              <a:buNone/>
              <a:defRPr sz="1745">
                <a:solidFill>
                  <a:schemeClr val="tx1">
                    <a:tint val="75000"/>
                  </a:schemeClr>
                </a:solidFill>
              </a:defRPr>
            </a:lvl2pPr>
            <a:lvl3pPr marL="796925" indent="0">
              <a:buNone/>
              <a:defRPr sz="1570">
                <a:solidFill>
                  <a:schemeClr val="tx1">
                    <a:tint val="75000"/>
                  </a:schemeClr>
                </a:solidFill>
              </a:defRPr>
            </a:lvl3pPr>
            <a:lvl4pPr marL="119507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4pPr>
            <a:lvl5pPr marL="159385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5pPr>
            <a:lvl6pPr marL="1991995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6pPr>
            <a:lvl7pPr marL="2390775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7pPr>
            <a:lvl8pPr marL="278892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8pPr>
            <a:lvl9pPr marL="318770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09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30500" y="1672306"/>
            <a:ext cx="4515818" cy="398590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79137" y="1672306"/>
            <a:ext cx="4515818" cy="398590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884" y="334461"/>
            <a:ext cx="9164455" cy="121424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4286" y="1629082"/>
            <a:ext cx="4247371" cy="75471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40"/>
            </a:lvl1pPr>
            <a:lvl2pPr marL="398145" indent="0">
              <a:buNone/>
              <a:defRPr sz="2090"/>
            </a:lvl2pPr>
            <a:lvl3pPr marL="796925" indent="0">
              <a:buNone/>
              <a:defRPr sz="1745"/>
            </a:lvl3pPr>
            <a:lvl4pPr marL="1195070" indent="0">
              <a:buNone/>
              <a:defRPr sz="1570"/>
            </a:lvl4pPr>
            <a:lvl5pPr marL="1593850" indent="0">
              <a:buNone/>
              <a:defRPr sz="1570"/>
            </a:lvl5pPr>
            <a:lvl6pPr marL="1991995" indent="0">
              <a:buNone/>
              <a:defRPr sz="1570"/>
            </a:lvl6pPr>
            <a:lvl7pPr marL="2390775" indent="0">
              <a:buNone/>
              <a:defRPr sz="1570"/>
            </a:lvl7pPr>
            <a:lvl8pPr marL="2788920" indent="0">
              <a:buNone/>
              <a:defRPr sz="1570"/>
            </a:lvl8pPr>
            <a:lvl9pPr marL="3187700" indent="0">
              <a:buNone/>
              <a:defRPr sz="1570"/>
            </a:lvl9pPr>
          </a:lstStyle>
          <a:p>
            <a:pPr lvl="0" fontAlgn="base"/>
            <a:r>
              <a:rPr lang="zh-CN" altLang="en-US" sz="24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34286" y="2441537"/>
            <a:ext cx="4247371" cy="3228309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52987" y="1629082"/>
            <a:ext cx="4268289" cy="75471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40"/>
            </a:lvl1pPr>
            <a:lvl2pPr marL="398145" indent="0">
              <a:buNone/>
              <a:defRPr sz="2090"/>
            </a:lvl2pPr>
            <a:lvl3pPr marL="796925" indent="0">
              <a:buNone/>
              <a:defRPr sz="1745"/>
            </a:lvl3pPr>
            <a:lvl4pPr marL="1195070" indent="0">
              <a:buNone/>
              <a:defRPr sz="1570"/>
            </a:lvl4pPr>
            <a:lvl5pPr marL="1593850" indent="0">
              <a:buNone/>
              <a:defRPr sz="1570"/>
            </a:lvl5pPr>
            <a:lvl6pPr marL="1991995" indent="0">
              <a:buNone/>
              <a:defRPr sz="1570"/>
            </a:lvl6pPr>
            <a:lvl7pPr marL="2390775" indent="0">
              <a:buNone/>
              <a:defRPr sz="1570"/>
            </a:lvl7pPr>
            <a:lvl8pPr marL="2788920" indent="0">
              <a:buNone/>
              <a:defRPr sz="1570"/>
            </a:lvl8pPr>
            <a:lvl9pPr marL="3187700" indent="0">
              <a:buNone/>
              <a:defRPr sz="1570"/>
            </a:lvl9pPr>
          </a:lstStyle>
          <a:p>
            <a:pPr lvl="0" fontAlgn="base"/>
            <a:r>
              <a:rPr lang="zh-CN" altLang="en-US" sz="24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52987" y="2441537"/>
            <a:ext cx="4268289" cy="3228309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884" y="418804"/>
            <a:ext cx="3426986" cy="1465813"/>
          </a:xfrm>
          <a:prstGeom prst="rect">
            <a:avLst/>
          </a:prstGeom>
        </p:spPr>
        <p:txBody>
          <a:bodyPr anchor="b"/>
          <a:lstStyle>
            <a:lvl1pPr>
              <a:defRPr sz="2790"/>
            </a:lvl1pPr>
          </a:lstStyle>
          <a:p>
            <a:pPr fontAlgn="base"/>
            <a:r>
              <a:rPr lang="zh-CN" altLang="en-US" sz="27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17202" y="904500"/>
            <a:ext cx="5379137" cy="4464331"/>
          </a:xfrm>
          <a:prstGeom prst="rect">
            <a:avLst/>
          </a:prstGeom>
        </p:spPr>
        <p:txBody>
          <a:bodyPr/>
          <a:lstStyle>
            <a:lvl1pPr>
              <a:defRPr sz="2790"/>
            </a:lvl1pPr>
            <a:lvl2pPr>
              <a:defRPr sz="2440"/>
            </a:lvl2pPr>
            <a:lvl3pPr>
              <a:defRPr sz="2090"/>
            </a:lvl3pPr>
            <a:lvl4pPr>
              <a:defRPr sz="1745"/>
            </a:lvl4pPr>
            <a:lvl5pPr>
              <a:defRPr sz="1745"/>
            </a:lvl5pPr>
            <a:lvl6pPr>
              <a:defRPr sz="1745"/>
            </a:lvl6pPr>
            <a:lvl7pPr>
              <a:defRPr sz="1745"/>
            </a:lvl7pPr>
            <a:lvl8pPr>
              <a:defRPr sz="1745"/>
            </a:lvl8pPr>
            <a:lvl9pPr>
              <a:defRPr sz="1745"/>
            </a:lvl9pPr>
          </a:lstStyle>
          <a:p>
            <a:pPr lvl="0" fontAlgn="base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4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09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74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74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1884" y="1884617"/>
            <a:ext cx="3426986" cy="349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5"/>
            </a:lvl1pPr>
            <a:lvl2pPr marL="398145" indent="0">
              <a:buNone/>
              <a:defRPr sz="1220"/>
            </a:lvl2pPr>
            <a:lvl3pPr marL="796925" indent="0">
              <a:buNone/>
              <a:defRPr sz="1045"/>
            </a:lvl3pPr>
            <a:lvl4pPr marL="1195070" indent="0">
              <a:buNone/>
              <a:defRPr sz="870"/>
            </a:lvl4pPr>
            <a:lvl5pPr marL="1593850" indent="0">
              <a:buNone/>
              <a:defRPr sz="870"/>
            </a:lvl5pPr>
            <a:lvl6pPr marL="1991995" indent="0">
              <a:buNone/>
              <a:defRPr sz="870"/>
            </a:lvl6pPr>
            <a:lvl7pPr marL="2390775" indent="0">
              <a:buNone/>
              <a:defRPr sz="870"/>
            </a:lvl7pPr>
            <a:lvl8pPr marL="2788920" indent="0">
              <a:buNone/>
              <a:defRPr sz="870"/>
            </a:lvl8pPr>
            <a:lvl9pPr marL="3187700" indent="0">
              <a:buNone/>
              <a:defRPr sz="870"/>
            </a:lvl9pPr>
          </a:lstStyle>
          <a:p>
            <a:pPr lvl="0" fontAlgn="base"/>
            <a:r>
              <a:rPr lang="zh-CN" altLang="en-US" sz="139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16769" y="1540669"/>
            <a:ext cx="8991600" cy="4267200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2pPr>
            <a:lvl3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3pPr>
            <a:lvl4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4pPr>
            <a:lvl5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5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en-US" altLang="zh-CN" sz="1200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884" y="418804"/>
            <a:ext cx="3630145" cy="1465813"/>
          </a:xfrm>
          <a:prstGeom prst="rect">
            <a:avLst/>
          </a:prstGeom>
        </p:spPr>
        <p:txBody>
          <a:bodyPr anchor="b"/>
          <a:lstStyle>
            <a:lvl1pPr>
              <a:defRPr sz="2790"/>
            </a:lvl1pPr>
          </a:lstStyle>
          <a:p>
            <a:pPr fontAlgn="base"/>
            <a:r>
              <a:rPr lang="zh-CN" altLang="en-US" sz="27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17202" y="418805"/>
            <a:ext cx="5379137" cy="4950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0"/>
            </a:lvl1pPr>
            <a:lvl2pPr marL="398145" indent="0">
              <a:buNone/>
              <a:defRPr sz="2440"/>
            </a:lvl2pPr>
            <a:lvl3pPr marL="796925" indent="0">
              <a:buNone/>
              <a:defRPr sz="2090"/>
            </a:lvl3pPr>
            <a:lvl4pPr marL="1195070" indent="0">
              <a:buNone/>
              <a:defRPr sz="1745"/>
            </a:lvl4pPr>
            <a:lvl5pPr marL="1593850" indent="0">
              <a:buNone/>
              <a:defRPr sz="1745"/>
            </a:lvl5pPr>
            <a:lvl6pPr marL="1991995" indent="0">
              <a:buNone/>
              <a:defRPr sz="1745"/>
            </a:lvl6pPr>
            <a:lvl7pPr marL="2390775" indent="0">
              <a:buNone/>
              <a:defRPr sz="1745"/>
            </a:lvl7pPr>
            <a:lvl8pPr marL="2788920" indent="0">
              <a:buNone/>
              <a:defRPr sz="1745"/>
            </a:lvl8pPr>
            <a:lvl9pPr marL="3187700" indent="0">
              <a:buNone/>
              <a:defRPr sz="174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1884" y="1884617"/>
            <a:ext cx="3630145" cy="349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45"/>
            </a:lvl1pPr>
            <a:lvl2pPr marL="398145" indent="0">
              <a:buNone/>
              <a:defRPr sz="1570"/>
            </a:lvl2pPr>
            <a:lvl3pPr marL="796925" indent="0">
              <a:buNone/>
              <a:defRPr sz="1395"/>
            </a:lvl3pPr>
            <a:lvl4pPr marL="1195070" indent="0">
              <a:buNone/>
              <a:defRPr sz="1220"/>
            </a:lvl4pPr>
            <a:lvl5pPr marL="1593850" indent="0">
              <a:buNone/>
              <a:defRPr sz="1220"/>
            </a:lvl5pPr>
            <a:lvl6pPr marL="1991995" indent="0">
              <a:buNone/>
              <a:defRPr sz="1220"/>
            </a:lvl6pPr>
            <a:lvl7pPr marL="2390775" indent="0">
              <a:buNone/>
              <a:defRPr sz="1220"/>
            </a:lvl7pPr>
            <a:lvl8pPr marL="2788920" indent="0">
              <a:buNone/>
              <a:defRPr sz="1220"/>
            </a:lvl8pPr>
            <a:lvl9pPr marL="3187700" indent="0">
              <a:buNone/>
              <a:defRPr sz="1220"/>
            </a:lvl9pPr>
          </a:lstStyle>
          <a:p>
            <a:pPr lvl="0" fontAlgn="base"/>
            <a:r>
              <a:rPr lang="zh-CN" altLang="en-US" sz="174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603841" y="334461"/>
            <a:ext cx="2291114" cy="5323751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30500" y="334461"/>
            <a:ext cx="6740523" cy="5323751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64369" y="1540669"/>
            <a:ext cx="9067800" cy="4267200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7977" y="236540"/>
            <a:ext cx="8128791" cy="828675"/>
          </a:xfrm>
        </p:spPr>
        <p:txBody>
          <a:bodyPr/>
          <a:lstStyle>
            <a:lvl1pPr>
              <a:defRPr sz="2800" baseline="0"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en-US" altLang="zh-CN" sz="1200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16769" y="1540669"/>
            <a:ext cx="8991600" cy="4267200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2pPr>
            <a:lvl3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3pPr>
            <a:lvl4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4pPr>
            <a:lvl5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5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en-US" altLang="zh-CN" sz="1200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strike="noStrike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79" y="279188"/>
            <a:ext cx="9535380" cy="628174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1012" y="1400305"/>
            <a:ext cx="8695926" cy="4022057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en-US" altLang="zh-CN" sz="1200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en-US" altLang="zh-CN" sz="1200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16769" y="1540669"/>
            <a:ext cx="8991600" cy="4267200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2pPr>
            <a:lvl3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3pPr>
            <a:lvl4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4pPr>
            <a:lvl5pPr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黑体" panose="02010609060101010101" pitchFamily="49" charset="-122"/>
              </a:defRPr>
            </a:lvl5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en-US" altLang="zh-CN" sz="1200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strike="noStrike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strike="noStrike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31813" y="5822950"/>
            <a:ext cx="2478088" cy="3333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30613" y="5822950"/>
            <a:ext cx="3363913" cy="3333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884" y="334461"/>
            <a:ext cx="9164455" cy="121424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4286" y="1629082"/>
            <a:ext cx="4247371" cy="75471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40"/>
            </a:lvl1pPr>
            <a:lvl2pPr marL="398145" indent="0">
              <a:buNone/>
              <a:defRPr sz="2090"/>
            </a:lvl2pPr>
            <a:lvl3pPr marL="796925" indent="0">
              <a:buNone/>
              <a:defRPr sz="1745"/>
            </a:lvl3pPr>
            <a:lvl4pPr marL="1195070" indent="0">
              <a:buNone/>
              <a:defRPr sz="1570"/>
            </a:lvl4pPr>
            <a:lvl5pPr marL="1593850" indent="0">
              <a:buNone/>
              <a:defRPr sz="1570"/>
            </a:lvl5pPr>
            <a:lvl6pPr marL="1991995" indent="0">
              <a:buNone/>
              <a:defRPr sz="1570"/>
            </a:lvl6pPr>
            <a:lvl7pPr marL="2390775" indent="0">
              <a:buNone/>
              <a:defRPr sz="1570"/>
            </a:lvl7pPr>
            <a:lvl8pPr marL="2788920" indent="0">
              <a:buNone/>
              <a:defRPr sz="1570"/>
            </a:lvl8pPr>
            <a:lvl9pPr marL="3187700" indent="0">
              <a:buNone/>
              <a:defRPr sz="1570"/>
            </a:lvl9pPr>
          </a:lstStyle>
          <a:p>
            <a:pPr lvl="0" fontAlgn="base"/>
            <a:r>
              <a:rPr lang="zh-CN" altLang="en-US" sz="24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34286" y="2441537"/>
            <a:ext cx="4247371" cy="3228309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52987" y="1629082"/>
            <a:ext cx="4268289" cy="75471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40"/>
            </a:lvl1pPr>
            <a:lvl2pPr marL="398145" indent="0">
              <a:buNone/>
              <a:defRPr sz="2090"/>
            </a:lvl2pPr>
            <a:lvl3pPr marL="796925" indent="0">
              <a:buNone/>
              <a:defRPr sz="1745"/>
            </a:lvl3pPr>
            <a:lvl4pPr marL="1195070" indent="0">
              <a:buNone/>
              <a:defRPr sz="1570"/>
            </a:lvl4pPr>
            <a:lvl5pPr marL="1593850" indent="0">
              <a:buNone/>
              <a:defRPr sz="1570"/>
            </a:lvl5pPr>
            <a:lvl6pPr marL="1991995" indent="0">
              <a:buNone/>
              <a:defRPr sz="1570"/>
            </a:lvl6pPr>
            <a:lvl7pPr marL="2390775" indent="0">
              <a:buNone/>
              <a:defRPr sz="1570"/>
            </a:lvl7pPr>
            <a:lvl8pPr marL="2788920" indent="0">
              <a:buNone/>
              <a:defRPr sz="1570"/>
            </a:lvl8pPr>
            <a:lvl9pPr marL="3187700" indent="0">
              <a:buNone/>
              <a:defRPr sz="1570"/>
            </a:lvl9pPr>
          </a:lstStyle>
          <a:p>
            <a:pPr lvl="0" fontAlgn="base"/>
            <a:r>
              <a:rPr lang="zh-CN" altLang="en-US" sz="244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52987" y="2441537"/>
            <a:ext cx="4268289" cy="3228309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64329" y="1540513"/>
            <a:ext cx="9067258" cy="4266769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  <a:latin typeface="Trebuchet MS" panose="020B0603020202020204" pitchFamily="34" charset="0"/>
                <a:ea typeface="华文仿宋" panose="02010600040101010101" pitchFamily="2" charset="-122"/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7959" y="236516"/>
            <a:ext cx="8128305" cy="828591"/>
          </a:xfrm>
        </p:spPr>
        <p:txBody>
          <a:bodyPr/>
          <a:lstStyle>
            <a:lvl1pPr>
              <a:defRPr sz="2800" baseline="0">
                <a:latin typeface="Trebuchet MS" panose="020B0603020202020204" pitchFamily="34" charset="0"/>
                <a:ea typeface="华文仿宋" panose="02010600040101010101" pitchFamily="2" charset="-122"/>
              </a:defRPr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7614783" y="5703311"/>
            <a:ext cx="2477940" cy="3333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/>
            <a:fld id="{9A0DB2DC-4C9A-4742-B13C-FB6460FD3503}" type="slidenum">
              <a:rPr lang="en-US" altLang="zh-CN" sz="1200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28103" y="1028001"/>
            <a:ext cx="7968615" cy="2186865"/>
          </a:xfrm>
        </p:spPr>
        <p:txBody>
          <a:bodyPr anchor="b"/>
          <a:lstStyle>
            <a:lvl1pPr algn="ctr">
              <a:defRPr sz="52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28103" y="3299200"/>
            <a:ext cx="7968615" cy="1516555"/>
          </a:xfrm>
        </p:spPr>
        <p:txBody>
          <a:bodyPr/>
          <a:lstStyle>
            <a:lvl1pPr marL="0" indent="0" algn="ctr">
              <a:buNone/>
              <a:defRPr sz="2090"/>
            </a:lvl1pPr>
            <a:lvl2pPr marL="398145" indent="0" algn="ctr">
              <a:buNone/>
              <a:defRPr sz="1745"/>
            </a:lvl2pPr>
            <a:lvl3pPr marL="796925" indent="0" algn="ctr">
              <a:buNone/>
              <a:defRPr sz="1570"/>
            </a:lvl3pPr>
            <a:lvl4pPr marL="1195070" indent="0" algn="ctr">
              <a:buNone/>
              <a:defRPr sz="1395"/>
            </a:lvl4pPr>
            <a:lvl5pPr marL="1593850" indent="0" algn="ctr">
              <a:buNone/>
              <a:defRPr sz="1395"/>
            </a:lvl5pPr>
            <a:lvl6pPr marL="1991995" indent="0" algn="ctr">
              <a:buNone/>
              <a:defRPr sz="1395"/>
            </a:lvl6pPr>
            <a:lvl7pPr marL="2390775" indent="0" algn="ctr">
              <a:buNone/>
              <a:defRPr sz="1395"/>
            </a:lvl7pPr>
            <a:lvl8pPr marL="2788920" indent="0" algn="ctr">
              <a:buNone/>
              <a:defRPr sz="1395"/>
            </a:lvl8pPr>
            <a:lvl9pPr marL="3187700" indent="0" algn="ctr">
              <a:buNone/>
              <a:defRPr sz="139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0456" y="5821946"/>
            <a:ext cx="2390585" cy="334427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19472" y="5821946"/>
            <a:ext cx="3585877" cy="33442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2" Type="http://schemas.openxmlformats.org/officeDocument/2006/relationships/theme" Target="../theme/theme2.xml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4" Type="http://schemas.openxmlformats.org/officeDocument/2006/relationships/theme" Target="../theme/theme3.xml"/><Relationship Id="rId13" Type="http://schemas.openxmlformats.org/officeDocument/2006/relationships/image" Target="../media/image7.jpeg"/><Relationship Id="rId12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0" Type="http://schemas.openxmlformats.org/officeDocument/2006/relationships/theme" Target="../theme/theme5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588963" y="650875"/>
            <a:ext cx="9444038" cy="360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96925" y="1951038"/>
            <a:ext cx="9031288" cy="1346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0637" y="0"/>
            <a:ext cx="10645775" cy="6342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-20637" y="3522663"/>
            <a:ext cx="8569325" cy="1600200"/>
          </a:xfrm>
          <a:prstGeom prst="rect">
            <a:avLst/>
          </a:prstGeom>
          <a:solidFill>
            <a:srgbClr val="A500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8688" y="3522663"/>
            <a:ext cx="2076450" cy="16002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1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713" y="3400425"/>
            <a:ext cx="1906587" cy="17224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  <a:ea typeface="华文仿宋" panose="0201060004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307975" y="236538"/>
            <a:ext cx="8128000" cy="8286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Heading Text</a:t>
            </a:r>
            <a:endParaRPr lang="en-US" altLang="zh-CN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803275" y="1465263"/>
            <a:ext cx="9290050" cy="41465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altLang="zh-CN" dirty="0"/>
              <a:t>Body copy text</a:t>
            </a:r>
            <a:endParaRPr lang="en-US" altLang="zh-CN" dirty="0"/>
          </a:p>
        </p:txBody>
      </p:sp>
      <p:sp>
        <p:nvSpPr>
          <p:cNvPr id="3" name="Rectangle 2"/>
          <p:cNvSpPr/>
          <p:nvPr/>
        </p:nvSpPr>
        <p:spPr>
          <a:xfrm>
            <a:off x="0" y="6037263"/>
            <a:ext cx="10625138" cy="24447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53" name="Group 8"/>
          <p:cNvGrpSpPr/>
          <p:nvPr/>
        </p:nvGrpSpPr>
        <p:grpSpPr>
          <a:xfrm>
            <a:off x="8435975" y="250825"/>
            <a:ext cx="1838325" cy="838200"/>
            <a:chOff x="1959769" y="1921665"/>
            <a:chExt cx="4840287" cy="2590411"/>
          </a:xfrm>
        </p:grpSpPr>
        <p:pic>
          <p:nvPicPr>
            <p:cNvPr id="2054" name="Picture 3" descr="C:\Ada 20140428\Drive D\HUALUXE\Collateral Menual\礼尊和达\LZHD-01.png"/>
            <p:cNvPicPr>
              <a:picLocks noChangeAspect="1"/>
            </p:cNvPicPr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1959769" y="194032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5" name="Picture 4" descr="C:\Ada 20140428\Drive D\HUALUXE\Collateral Menual\礼尊和达\LZHD-02.png"/>
            <p:cNvPicPr>
              <a:picLocks noChangeAspect="1"/>
            </p:cNvPicPr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2950369" y="1921667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6" name="Picture 5" descr="C:\Ada 20140428\Drive D\HUALUXE\Collateral Menual\礼尊和达\LZHD-03.png"/>
            <p:cNvPicPr>
              <a:picLocks noChangeAspect="1"/>
            </p:cNvPicPr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4093369" y="194032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7" name="Picture 6" descr="C:\Ada 20140428\Drive D\HUALUXE\Collateral Menual\礼尊和达\LZHD-04.png"/>
            <p:cNvPicPr>
              <a:picLocks noChangeAspect="1"/>
            </p:cNvPicPr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5160169" y="192166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strike="noStrike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+mj-lt"/>
          <a:ea typeface="黑体" panose="02010609060101010101" pitchFamily="49" charset="-122"/>
          <a:cs typeface="黑体" panose="02010609060101010101" pitchFamily="49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04040"/>
          </a:solidFill>
          <a:latin typeface="+mn-lt"/>
          <a:ea typeface="黑体" panose="02010609060101010101" pitchFamily="49" charset="-122"/>
          <a:cs typeface="黑体" panose="02010609060101010101" pitchFamily="49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13263"/>
            <a:ext cx="4094163" cy="838200"/>
          </a:xfrm>
          <a:prstGeom prst="rect">
            <a:avLst/>
          </a:prstGeom>
          <a:solidFill>
            <a:srgbClr val="A50021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Divider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D:\HUALUXE\HUALUXE logo\with R\Standard logo\HUALUXE logo vertical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08363" y="1160463"/>
            <a:ext cx="3402012" cy="307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037263"/>
            <a:ext cx="10625138" cy="24447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307975" y="236538"/>
            <a:ext cx="8128000" cy="8286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Heading Text</a:t>
            </a:r>
            <a:endParaRPr lang="en-US" altLang="zh-CN" dirty="0"/>
          </a:p>
        </p:txBody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>
          <a:xfrm>
            <a:off x="803275" y="1465263"/>
            <a:ext cx="9290050" cy="41465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altLang="zh-CN" dirty="0"/>
              <a:t>Body copy text</a:t>
            </a:r>
            <a:endParaRPr lang="en-US" altLang="zh-CN" dirty="0"/>
          </a:p>
        </p:txBody>
      </p:sp>
      <p:sp>
        <p:nvSpPr>
          <p:cNvPr id="3" name="Rectangle 2"/>
          <p:cNvSpPr/>
          <p:nvPr/>
        </p:nvSpPr>
        <p:spPr>
          <a:xfrm>
            <a:off x="0" y="6037263"/>
            <a:ext cx="10625138" cy="24447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125" name="Group 8"/>
          <p:cNvGrpSpPr/>
          <p:nvPr/>
        </p:nvGrpSpPr>
        <p:grpSpPr>
          <a:xfrm>
            <a:off x="8435975" y="250825"/>
            <a:ext cx="1838325" cy="838200"/>
            <a:chOff x="1959769" y="1921665"/>
            <a:chExt cx="4840287" cy="2590411"/>
          </a:xfrm>
        </p:grpSpPr>
        <p:pic>
          <p:nvPicPr>
            <p:cNvPr id="5126" name="Picture 3" descr="C:\Ada 20140428\Drive D\HUALUXE\Collateral Menual\礼尊和达\LZHD-01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1959769" y="194032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4" descr="C:\Ada 20140428\Drive D\HUALUXE\Collateral Menual\礼尊和达\LZHD-02.png"/>
            <p:cNvPicPr>
              <a:picLocks noChangeAspect="1"/>
            </p:cNvPicPr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2950369" y="1921667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Picture 5" descr="C:\Ada 20140428\Drive D\HUALUXE\Collateral Menual\礼尊和达\LZHD-03.png"/>
            <p:cNvPicPr>
              <a:picLocks noChangeAspect="1"/>
            </p:cNvPicPr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4093369" y="194032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9" name="Picture 6" descr="C:\Ada 20140428\Drive D\HUALUXE\Collateral Menual\礼尊和达\LZHD-04.png"/>
            <p:cNvPicPr>
              <a:picLocks noChangeAspect="1"/>
            </p:cNvPicPr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5160169" y="192166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strike="noStrike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+mj-lt"/>
          <a:ea typeface="黑体" panose="02010609060101010101" pitchFamily="49" charset="-122"/>
          <a:cs typeface="黑体" panose="02010609060101010101" pitchFamily="49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04040"/>
          </a:solidFill>
          <a:latin typeface="+mn-lt"/>
          <a:ea typeface="黑体" panose="02010609060101010101" pitchFamily="49" charset="-122"/>
          <a:cs typeface="黑体" panose="02010609060101010101" pitchFamily="49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307975" y="236538"/>
            <a:ext cx="8128000" cy="8286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Heading Text</a:t>
            </a:r>
            <a:endParaRPr lang="en-US" altLang="zh-CN" dirty="0"/>
          </a:p>
        </p:txBody>
      </p:sp>
      <p:sp>
        <p:nvSpPr>
          <p:cNvPr id="6147" name="Rectangle 3"/>
          <p:cNvSpPr>
            <a:spLocks noGrp="1"/>
          </p:cNvSpPr>
          <p:nvPr>
            <p:ph type="body"/>
          </p:nvPr>
        </p:nvSpPr>
        <p:spPr>
          <a:xfrm>
            <a:off x="803275" y="1465263"/>
            <a:ext cx="9290050" cy="41465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 altLang="zh-CN" dirty="0"/>
              <a:t>Body copy text</a:t>
            </a:r>
            <a:endParaRPr lang="en-US" altLang="zh-CN" dirty="0"/>
          </a:p>
        </p:txBody>
      </p:sp>
      <p:sp>
        <p:nvSpPr>
          <p:cNvPr id="3" name="Rectangle 2"/>
          <p:cNvSpPr/>
          <p:nvPr/>
        </p:nvSpPr>
        <p:spPr>
          <a:xfrm>
            <a:off x="0" y="6037263"/>
            <a:ext cx="10625138" cy="24447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149" name="Group 8"/>
          <p:cNvGrpSpPr/>
          <p:nvPr/>
        </p:nvGrpSpPr>
        <p:grpSpPr>
          <a:xfrm>
            <a:off x="8435975" y="250825"/>
            <a:ext cx="1838325" cy="838200"/>
            <a:chOff x="1959769" y="1921665"/>
            <a:chExt cx="4840287" cy="2590411"/>
          </a:xfrm>
        </p:grpSpPr>
        <p:pic>
          <p:nvPicPr>
            <p:cNvPr id="6150" name="Picture 3" descr="C:\Ada 20140428\Drive D\HUALUXE\Collateral Menual\礼尊和达\LZHD-01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959769" y="194032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1" name="Picture 4" descr="C:\Ada 20140428\Drive D\HUALUXE\Collateral Menual\礼尊和达\LZHD-02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2950369" y="1921667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2" name="Picture 5" descr="C:\Ada 20140428\Drive D\HUALUXE\Collateral Menual\礼尊和达\LZHD-03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093369" y="194032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3" name="Picture 6" descr="C:\Ada 20140428\Drive D\HUALUXE\Collateral Menual\礼尊和达\LZHD-04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5160169" y="1921665"/>
              <a:ext cx="1639887" cy="257175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615238" y="5703888"/>
            <a:ext cx="247808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solidFill>
                  <a:srgbClr val="898989"/>
                </a:solidFill>
                <a:latin typeface="Trebuchet MS" panose="020B0603020202020204" pitchFamily="34" charset="0"/>
                <a:ea typeface="华文仿宋" panose="02010600040101010101" pitchFamily="2" charset="-122"/>
                <a:cs typeface="+mn-ea"/>
              </a:rPr>
            </a:fld>
            <a:endParaRPr lang="en-US" altLang="zh-CN" sz="1200" strike="noStrike" noProof="1">
              <a:solidFill>
                <a:srgbClr val="898989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+mj-lt"/>
          <a:ea typeface="黑体" panose="02010609060101010101" pitchFamily="49" charset="-122"/>
          <a:cs typeface="黑体" panose="02010609060101010101" pitchFamily="49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A50021"/>
          </a:solidFill>
          <a:latin typeface="Trebuchet MS" panose="020B0603020202020204" pitchFamily="34" charset="0"/>
          <a:ea typeface="黑体" panose="02010609060101010101" pitchFamily="49" charset="-122"/>
          <a:cs typeface="黑体" panose="0201060906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04040"/>
          </a:solidFill>
          <a:latin typeface="+mn-lt"/>
          <a:ea typeface="黑体" panose="02010609060101010101" pitchFamily="49" charset="-122"/>
          <a:cs typeface="黑体" panose="02010609060101010101" pitchFamily="49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dobe Caslon Pro" pitchFamily="18" charset="0"/>
          <a:ea typeface="黑体" panose="02010609060101010101" pitchFamily="49" charset="-122"/>
          <a:cs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5.jpe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3.jpe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1"/>
          <p:cNvSpPr txBox="1"/>
          <p:nvPr/>
        </p:nvSpPr>
        <p:spPr>
          <a:xfrm>
            <a:off x="704057" y="4004965"/>
            <a:ext cx="5446544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32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芜湖华邑酒店 </a:t>
            </a:r>
            <a:r>
              <a:rPr lang="en-US" altLang="zh-CN" sz="3200" dirty="0" err="1">
                <a:solidFill>
                  <a:schemeClr val="bg1"/>
                </a:solidFill>
                <a:latin typeface="Trebuchet MS" panose="020B0603020202020204" pitchFamily="34" charset="0"/>
                <a:ea typeface="华文仿宋" panose="02010600040101010101" pitchFamily="2" charset="-122"/>
              </a:rPr>
              <a:t>Hualuxe</a:t>
            </a:r>
            <a:r>
              <a:rPr lang="en-US" altLang="zh-CN" sz="3200" dirty="0">
                <a:solidFill>
                  <a:schemeClr val="bg1"/>
                </a:solidFill>
                <a:latin typeface="Trebuchet MS" panose="020B0603020202020204" pitchFamily="34" charset="0"/>
                <a:ea typeface="华文仿宋" panose="02010600040101010101" pitchFamily="2" charset="-122"/>
              </a:rPr>
              <a:t> Wuhu</a:t>
            </a:r>
            <a:endParaRPr lang="zh-CN" altLang="en-US" sz="3200" dirty="0">
              <a:solidFill>
                <a:schemeClr val="bg1"/>
              </a:solidFill>
              <a:latin typeface="Trebuchet MS" panose="020B0603020202020204" pitchFamily="34" charset="0"/>
              <a:ea typeface="华文仿宋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53" y="3644925"/>
            <a:ext cx="1290340" cy="1290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780829"/>
            <a:ext cx="4016425" cy="864096"/>
          </a:xfrm>
          <a:prstGeom prst="rect">
            <a:avLst/>
          </a:prstGeom>
          <a:gradFill flip="none" rotWithShape="1">
            <a:gsLst>
              <a:gs pos="1000">
                <a:srgbClr val="C00000"/>
              </a:gs>
              <a:gs pos="0">
                <a:srgbClr val="A50021"/>
              </a:gs>
              <a:gs pos="48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92302" y="2852837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ea typeface="+mn-ea"/>
              </a:rPr>
              <a:t>会议宴会</a:t>
            </a:r>
            <a:endParaRPr lang="zh-CN" altLang="en-US" sz="24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Meeting</a:t>
            </a:r>
            <a:r>
              <a:rPr lang="zh-CN" alt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&amp;</a:t>
            </a:r>
            <a:r>
              <a:rPr lang="zh-CN" alt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Banquet</a:t>
            </a:r>
            <a:endParaRPr lang="zh-CN" altLang="en-US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25" y="1196653"/>
            <a:ext cx="6347742" cy="4454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40" y="836613"/>
            <a:ext cx="6099757" cy="5112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71872" y="1316313"/>
          <a:ext cx="9881393" cy="4476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846"/>
                <a:gridCol w="824451"/>
                <a:gridCol w="762000"/>
                <a:gridCol w="462347"/>
                <a:gridCol w="555791"/>
                <a:gridCol w="566689"/>
                <a:gridCol w="566689"/>
                <a:gridCol w="828237"/>
                <a:gridCol w="697342"/>
                <a:gridCol w="697342"/>
                <a:gridCol w="678392"/>
                <a:gridCol w="1945267"/>
              </a:tblGrid>
              <a:tr h="424014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宴会厅价格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Ball Room Rate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686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会场名称 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Room</a:t>
                      </a:r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全天场租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Full Day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半天场租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Half Day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面积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Sqm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长 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L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宽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W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高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有无柱子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Pillar Free or not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门宽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Door Width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门高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Door Height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楼层 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Floor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包含服务                     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Service Incl.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</a:tr>
              <a:tr h="5686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新华厅</a:t>
                      </a:r>
                      <a:br>
                        <a:rPr lang="zh-CN" altLang="en-US" sz="1200" u="none" strike="noStrike" dirty="0">
                          <a:effectLst/>
                        </a:rPr>
                      </a:br>
                      <a:r>
                        <a:rPr lang="en-US" altLang="zh-CN" sz="1200" u="none" strike="noStrike" dirty="0">
                          <a:effectLst/>
                        </a:rPr>
                        <a:t>Xinhua B</a:t>
                      </a:r>
                      <a:r>
                        <a:rPr lang="en-US" sz="1200" u="none" strike="noStrike" dirty="0">
                          <a:effectLst/>
                        </a:rPr>
                        <a:t>allroom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CNY22000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CNY13000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650m²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36m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18m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8.2m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</a:rPr>
                        <a:t>无                                 </a:t>
                      </a:r>
                      <a:r>
                        <a:rPr lang="en-US" altLang="zh-CN" sz="1050" u="none" strike="noStrike" dirty="0">
                          <a:effectLst/>
                        </a:rPr>
                        <a:t>N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1.6m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3.96m</a:t>
                      </a:r>
                      <a:endParaRPr lang="en-US" altLang="zh-CN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3F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免费茶水或矿泉水、音响、话筒、投影                                       </a:t>
                      </a:r>
                      <a:r>
                        <a:rPr lang="en-US" altLang="zh-CN" sz="1200" u="none" strike="noStrike" dirty="0">
                          <a:effectLst/>
                        </a:rPr>
                        <a:t>Tea or Mineral, sound system, projector with screen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686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新华厅</a:t>
                      </a:r>
                      <a:r>
                        <a:rPr lang="en-US" altLang="zh-CN" sz="1200" u="none" strike="noStrike" dirty="0">
                          <a:effectLst/>
                        </a:rPr>
                        <a:t>1</a:t>
                      </a:r>
                      <a:br>
                        <a:rPr lang="zh-CN" altLang="en-US" sz="1200" u="none" strike="noStrike" dirty="0">
                          <a:effectLst/>
                        </a:rPr>
                      </a:br>
                      <a:r>
                        <a:rPr lang="en-US" altLang="zh-CN" sz="1200" u="none" strike="noStrike" dirty="0">
                          <a:effectLst/>
                        </a:rPr>
                        <a:t>Xinhua Ballroom</a:t>
                      </a:r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CNY5000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216m²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12m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18m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8.2m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</a:rPr>
                        <a:t>无                 </a:t>
                      </a:r>
                      <a:r>
                        <a:rPr lang="en-US" altLang="zh-CN" sz="1050" u="none" strike="noStrike" dirty="0">
                          <a:effectLst/>
                        </a:rPr>
                        <a:t>N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1.6m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3.96m</a:t>
                      </a:r>
                      <a:endParaRPr lang="en-US" altLang="zh-CN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3F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7829" marR="7829" marT="7829" marB="0" anchor="ctr"/>
                </a:tc>
              </a:tr>
              <a:tr h="5686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新华厅</a:t>
                      </a:r>
                      <a:r>
                        <a:rPr lang="en-US" altLang="zh-CN" sz="1200" u="none" strike="noStrike" dirty="0">
                          <a:effectLst/>
                        </a:rPr>
                        <a:t>2</a:t>
                      </a:r>
                      <a:br>
                        <a:rPr lang="zh-CN" altLang="en-US" sz="1200" u="none" strike="noStrike" dirty="0">
                          <a:effectLst/>
                        </a:rPr>
                      </a:br>
                      <a:r>
                        <a:rPr lang="en-US" altLang="zh-CN" sz="1200" u="none" strike="noStrike" dirty="0">
                          <a:effectLst/>
                        </a:rPr>
                        <a:t>Xinhua Ballroom</a:t>
                      </a:r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CNY5000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216m²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12m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18m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8.2m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</a:rPr>
                        <a:t>无                 </a:t>
                      </a:r>
                      <a:r>
                        <a:rPr lang="en-US" altLang="zh-CN" sz="1050" u="none" strike="noStrike" dirty="0">
                          <a:effectLst/>
                        </a:rPr>
                        <a:t>N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1.6m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3.96m</a:t>
                      </a:r>
                      <a:endParaRPr lang="en-US" altLang="zh-CN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3F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7829" marR="7829" marT="7829" marB="0" anchor="ctr"/>
                </a:tc>
              </a:tr>
              <a:tr h="5686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新华厅</a:t>
                      </a:r>
                      <a:r>
                        <a:rPr lang="en-US" altLang="zh-CN" sz="1200" u="none" strike="noStrike" dirty="0">
                          <a:effectLst/>
                        </a:rPr>
                        <a:t>3</a:t>
                      </a:r>
                      <a:br>
                        <a:rPr lang="zh-CN" altLang="en-US" sz="1200" u="none" strike="noStrike" dirty="0">
                          <a:effectLst/>
                        </a:rPr>
                      </a:br>
                      <a:r>
                        <a:rPr lang="en-US" altLang="zh-CN" sz="1200" u="none" strike="noStrike" dirty="0">
                          <a:effectLst/>
                        </a:rPr>
                        <a:t>Xinhua Ballroom3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CNY5000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216m²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12m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18m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8.2m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无                 </a:t>
                      </a:r>
                      <a:r>
                        <a:rPr lang="en-US" altLang="zh-CN" sz="1200" u="none" strike="noStrike" dirty="0">
                          <a:effectLst/>
                        </a:rPr>
                        <a:t>N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1.6m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3.96m</a:t>
                      </a:r>
                      <a:endParaRPr lang="en-US" altLang="zh-CN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3F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7829" marR="7829" marT="7829" marB="0" anchor="ctr"/>
                </a:tc>
              </a:tr>
              <a:tr h="755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新华厅</a:t>
                      </a:r>
                      <a:r>
                        <a:rPr lang="en-US" altLang="zh-CN" sz="1200" u="none" strike="noStrike" dirty="0">
                          <a:effectLst/>
                        </a:rPr>
                        <a:t>1+2/2+3</a:t>
                      </a:r>
                      <a:br>
                        <a:rPr lang="zh-CN" altLang="en-US" sz="1200" u="none" strike="noStrike" dirty="0">
                          <a:effectLst/>
                        </a:rPr>
                      </a:br>
                      <a:r>
                        <a:rPr lang="zh-CN" altLang="en-US" sz="1200" u="none" strike="noStrike" dirty="0">
                          <a:effectLst/>
                        </a:rPr>
                        <a:t> </a:t>
                      </a:r>
                      <a:r>
                        <a:rPr lang="en-US" altLang="zh-CN" sz="1200" u="none" strike="noStrike" dirty="0">
                          <a:effectLst/>
                        </a:rPr>
                        <a:t>Xinhua Ballroom</a:t>
                      </a:r>
                      <a:r>
                        <a:rPr lang="en-US" sz="1200" u="none" strike="noStrike" dirty="0">
                          <a:effectLst/>
                        </a:rPr>
                        <a:t> 1+2/2+3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CNY16000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432m²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24m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18m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8.2m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无                 </a:t>
                      </a:r>
                      <a:r>
                        <a:rPr lang="en-US" altLang="zh-CN" sz="1200" u="none" strike="noStrike" dirty="0">
                          <a:effectLst/>
                        </a:rPr>
                        <a:t>N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1.6m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3.96m</a:t>
                      </a:r>
                      <a:endParaRPr lang="en-US" altLang="zh-CN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3F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7829" marR="7829" marT="7829" marB="0" anchor="ctr"/>
                </a:tc>
              </a:tr>
              <a:tr h="38177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</a:rPr>
                        <a:t>前厅                            </a:t>
                      </a:r>
                      <a:r>
                        <a:rPr lang="en-US" altLang="zh-CN" sz="1200" u="none" strike="noStrike" dirty="0">
                          <a:effectLst/>
                        </a:rPr>
                        <a:t>Foyer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CNY10000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CNY6000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380m²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45m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8.39m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4.8m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</a:rPr>
                        <a:t>无                 </a:t>
                      </a:r>
                      <a:r>
                        <a:rPr lang="en-US" altLang="zh-CN" sz="1050" u="none" strike="noStrike" dirty="0">
                          <a:effectLst/>
                        </a:rPr>
                        <a:t>N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>
                          <a:effectLst/>
                        </a:rPr>
                        <a:t>0</a:t>
                      </a:r>
                      <a:endParaRPr lang="en-US" altLang="zh-CN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>
                          <a:effectLst/>
                        </a:rPr>
                        <a:t>0</a:t>
                      </a:r>
                      <a:endParaRPr lang="en-US" altLang="zh-CN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</a:rPr>
                        <a:t>3F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7829" marR="7829" marT="7829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73869" y="1301059"/>
          <a:ext cx="9807253" cy="4432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1675"/>
                <a:gridCol w="850554"/>
                <a:gridCol w="849447"/>
                <a:gridCol w="617780"/>
                <a:gridCol w="463335"/>
                <a:gridCol w="540557"/>
                <a:gridCol w="459039"/>
                <a:gridCol w="837708"/>
                <a:gridCol w="573169"/>
                <a:gridCol w="650328"/>
                <a:gridCol w="686149"/>
                <a:gridCol w="1967512"/>
              </a:tblGrid>
              <a:tr h="739492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宴会厅价格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Ball Room Rate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9865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会场名称  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Room</a:t>
                      </a:r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全天场租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Full Day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半天场租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Half Day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面积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Sqm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长 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L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宽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W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高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有无柱子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Pillar Free or not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门宽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Door Width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门高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Door Height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楼层 </a:t>
                      </a:r>
                      <a:r>
                        <a:rPr lang="en-US" altLang="zh-CN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Floor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包含服务                           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Service Incl.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</a:tr>
              <a:tr h="65480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华邑厅          </a:t>
                      </a:r>
                      <a:r>
                        <a:rPr lang="en-US" altLang="zh-C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Hualuxe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Room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CNY12000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CNY7000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298m²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29m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10.3m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4m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</a:t>
                      </a:r>
                      <a:r>
                        <a:rPr lang="en-US" altLang="zh-CN" sz="1000" u="none" strike="noStrike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3F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dirty="0">
                          <a:effectLst/>
                        </a:rPr>
                        <a:t>免费茶水或矿泉水、音响、话筒、投影                                       </a:t>
                      </a:r>
                      <a:r>
                        <a:rPr lang="en-US" altLang="zh-CN" sz="1200" u="none" strike="noStrike" dirty="0">
                          <a:effectLst/>
                        </a:rPr>
                        <a:t>Tea or Mineral, sound system, projector with screen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</a:tr>
              <a:tr h="65480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华邑厅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    </a:t>
                      </a:r>
                      <a:r>
                        <a:rPr lang="en-US" altLang="zh-C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Hualuxe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Room 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CNY7000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CNY3800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116m²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12.9m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8.9m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3.9m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1.5m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3.7m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56967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华邑厅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      </a:t>
                      </a:r>
                      <a:r>
                        <a:rPr lang="en-US" altLang="zh-C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Hualuxe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Room 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CNY5600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CNY3200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97m²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11.1m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8.9m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3.9m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1.5m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3.7m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6220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华邑厅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      </a:t>
                      </a:r>
                      <a:r>
                        <a:rPr lang="en-US" altLang="zh-CN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Hualuxe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Room 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CNY5000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CNY3000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85m²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9.5m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8.9m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3.9m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1.5m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3.7m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5925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200" u="none" strike="noStrike" dirty="0">
                          <a:effectLst/>
                          <a:latin typeface="+mn-ea"/>
                          <a:ea typeface="+mn-ea"/>
                        </a:rPr>
                        <a:t>空中花园          </a:t>
                      </a:r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Hua Palace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CNY16000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CNY9000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+mn-ea"/>
                          <a:ea typeface="+mn-ea"/>
                        </a:rPr>
                        <a:t>1300m²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+mn-ea"/>
                          <a:ea typeface="+mn-ea"/>
                        </a:rPr>
                        <a:t>5F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9258" y="1196653"/>
          <a:ext cx="9826622" cy="4666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622"/>
                <a:gridCol w="565432"/>
                <a:gridCol w="739965"/>
                <a:gridCol w="640566"/>
                <a:gridCol w="563257"/>
                <a:gridCol w="574301"/>
                <a:gridCol w="574301"/>
                <a:gridCol w="839362"/>
                <a:gridCol w="574301"/>
                <a:gridCol w="651612"/>
                <a:gridCol w="687505"/>
                <a:gridCol w="1971398"/>
              </a:tblGrid>
              <a:tr h="414921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宴会厅价格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en-US" altLang="zh-CN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Ball Room Rate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992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会场名称                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Room</a:t>
                      </a:r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全天场租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Full Day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半天场租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Half Day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面积  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Sqm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长         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L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宽       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W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高       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有无柱子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Pillar Free or not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门宽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 Door Width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门高 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Door Height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楼层   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Floor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包含服务                              </a:t>
                      </a:r>
                      <a:r>
                        <a:rPr lang="en-US" altLang="zh-CN" sz="11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Service Incl.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>
                    <a:solidFill>
                      <a:srgbClr val="C00000"/>
                    </a:solidFill>
                  </a:tcPr>
                </a:tc>
              </a:tr>
              <a:tr h="2974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董事会议室                     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Board Meeting Room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CNY9000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CNY6000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78m²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8.7m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7F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rowSpan="1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u="none" strike="noStrike" dirty="0">
                          <a:effectLst/>
                        </a:rPr>
                        <a:t>免费茶水或矿泉水、音响、话筒、投影                     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Tea or Mineral, sound system, projector with screen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</a:tr>
              <a:tr h="297490">
                <a:tc vMerge="1">
                  <a:tcPr marL="7829" marR="7829" marT="7829" marB="0" anchor="ctr"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74m²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8.2m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M5+M6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会议室          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M5&amp;M6 Meeting Room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CNY9000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CNY6000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137m²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17.9m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7.7m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无             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N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604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M5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M5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Meeting Room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CNY4000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CNY2600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68m²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8.95m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7.7m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altLang="zh-CN" sz="1000" u="none" strike="noStrike" dirty="0">
                          <a:effectLst/>
                        </a:rPr>
                        <a:t>M6 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           </a:t>
                      </a:r>
                      <a:r>
                        <a:rPr lang="en-US" sz="1000" u="none" strike="noStrike" dirty="0">
                          <a:effectLst/>
                        </a:rPr>
                        <a:t>M6 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Meeting Room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CNY4000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CNY2600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68m²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8.95m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7.7m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M7+M8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M7&amp;M8 Meeting Room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CNY8000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CNY5000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130m²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17.7m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无              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N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M7 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M7 Meeting Room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CNY4000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CNY2600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65m²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8.85m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M8 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M8 Meeting Room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CNY4000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CNY2600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65m²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8.85m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8m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M11 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M11 Meeting Room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CNY4000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CNY2600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62m²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M9+M10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M9&amp;M10 Meeting Room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CNY8000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CNY5000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130m²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18.4m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6.8m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无              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N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M9 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M9 Meeting Room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CNY4000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CNY2600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65m²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9.2m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6.8m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  <a:tr h="27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M10 </a:t>
                      </a:r>
                      <a:r>
                        <a:rPr lang="zh-CN" altLang="en-US" sz="1000" u="none" strike="noStrike" dirty="0">
                          <a:effectLst/>
                        </a:rPr>
                        <a:t>会议室               </a:t>
                      </a:r>
                      <a:r>
                        <a:rPr lang="en-US" altLang="zh-CN" sz="1000" u="none" strike="noStrike" dirty="0">
                          <a:effectLst/>
                        </a:rPr>
                        <a:t>M10 Meeting Room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CNY4000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CNY2600</a:t>
                      </a:r>
                      <a:endParaRPr lang="en-US" altLang="zh-CN" sz="1000" b="0" i="0" u="none" strike="noStrike" dirty="0">
                        <a:solidFill>
                          <a:srgbClr val="24406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65m²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9.2m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6.8m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3.9m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+mn-ea"/>
                          <a:ea typeface="+mn-ea"/>
                        </a:rPr>
                        <a:t>无                       </a:t>
                      </a:r>
                      <a:r>
                        <a:rPr lang="en-US" altLang="zh-CN" sz="10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1.6m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3.6m</a:t>
                      </a:r>
                      <a:endParaRPr lang="en-US" altLang="zh-C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29" marR="7829" marT="7829" marB="0" anchor="ctr"/>
                </a:tc>
                <a:tc vMerge="1">
                  <a:tcPr marL="7829" marR="7829" marT="7829" marB="0" anchor="ctr"/>
                </a:tc>
                <a:tc vMerge="1">
                  <a:tcPr marL="7829" marR="7829" marT="7829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780829"/>
            <a:ext cx="5024537" cy="864096"/>
          </a:xfrm>
          <a:prstGeom prst="rect">
            <a:avLst/>
          </a:prstGeom>
          <a:gradFill flip="none" rotWithShape="1">
            <a:gsLst>
              <a:gs pos="1000">
                <a:srgbClr val="C00000"/>
              </a:gs>
              <a:gs pos="0">
                <a:srgbClr val="A50021"/>
              </a:gs>
              <a:gs pos="48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08" y="1075798"/>
            <a:ext cx="5634921" cy="46800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36267" y="29541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华邑 </a:t>
            </a:r>
            <a:r>
              <a:rPr lang="en-US" altLang="zh-CN" sz="2400" b="1" dirty="0">
                <a:solidFill>
                  <a:schemeClr val="bg1"/>
                </a:solidFill>
              </a:rPr>
              <a:t>®</a:t>
            </a:r>
            <a:r>
              <a:rPr lang="zh-CN" altLang="en-US" sz="2400" b="1" dirty="0">
                <a:solidFill>
                  <a:schemeClr val="bg1"/>
                </a:solidFill>
              </a:rPr>
              <a:t> 婚宴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45" y="1315720"/>
            <a:ext cx="4833620" cy="43567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2" y="1772717"/>
            <a:ext cx="4953000" cy="3456384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5" y="984970"/>
            <a:ext cx="5543144" cy="49855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53" y="1374135"/>
            <a:ext cx="5127060" cy="45992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188541"/>
            <a:ext cx="2304256" cy="10638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7" y="1252437"/>
            <a:ext cx="9937104" cy="47339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57" y="1323386"/>
            <a:ext cx="6033212" cy="4027168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  <a:softEdge rad="254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780829"/>
            <a:ext cx="4240182" cy="864096"/>
          </a:xfrm>
          <a:prstGeom prst="rect">
            <a:avLst/>
          </a:prstGeom>
          <a:gradFill flip="none" rotWithShape="1">
            <a:gsLst>
              <a:gs pos="1000">
                <a:srgbClr val="C00000"/>
              </a:gs>
              <a:gs pos="0">
                <a:srgbClr val="A50021"/>
              </a:gs>
              <a:gs pos="48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92089" y="2780829"/>
            <a:ext cx="2376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n-ea"/>
                <a:ea typeface="+mn-ea"/>
              </a:rPr>
              <a:t>餐 饮</a:t>
            </a:r>
            <a:endParaRPr lang="en-US" altLang="zh-CN" sz="2800" b="1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R&amp;B</a:t>
            </a:r>
            <a:endParaRPr lang="en-US" altLang="zh-CN" sz="2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017" y="4725045"/>
            <a:ext cx="9937104" cy="1755675"/>
          </a:xfrm>
        </p:spPr>
        <p:txBody>
          <a:bodyPr/>
          <a:lstStyle/>
          <a:p>
            <a:pPr algn="l"/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芜湖市是安徽省的省辖市，还是安徽省域副中心城市、次中心城市，与省会合肥市并称为安徽省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“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双核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"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城市。芜湖有文字记载已逾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2500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年，芜湖古来被誉为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“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山水之城、鱼米之乡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”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，素有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“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江东名邑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”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、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“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吴楚名区</a:t>
            </a:r>
            <a:r>
              <a:rPr lang="en-US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”</a:t>
            </a:r>
            <a:r>
              <a:rPr lang="zh-CN" altLang="zh-CN" sz="1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之称，更因地沃水美，享有“四大米市之首”的美誉。</a:t>
            </a:r>
            <a:endParaRPr lang="zh-CN" altLang="en-US" sz="1800" dirty="0">
              <a:solidFill>
                <a:schemeClr val="tx2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48473" y="529997"/>
            <a:ext cx="19442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+mn-ea"/>
                <a:ea typeface="+mn-ea"/>
              </a:rPr>
              <a:t>芜 湖 介 绍</a:t>
            </a:r>
            <a:endParaRPr lang="zh-CN" altLang="en-US" sz="2400" b="1" dirty="0">
              <a:latin typeface="+mn-ea"/>
              <a:ea typeface="+mn-ea"/>
            </a:endParaRPr>
          </a:p>
          <a:p>
            <a:r>
              <a:rPr lang="en-US" altLang="zh-CN" b="1" dirty="0">
                <a:latin typeface="Trebuchet MS" panose="020B0603020202020204" pitchFamily="34" charset="0"/>
              </a:rPr>
              <a:t> About</a:t>
            </a:r>
            <a:r>
              <a:rPr lang="zh-CN" altLang="en-US" b="1" dirty="0">
                <a:latin typeface="Trebuchet MS" panose="020B0603020202020204" pitchFamily="34" charset="0"/>
              </a:rPr>
              <a:t>  </a:t>
            </a:r>
            <a:r>
              <a:rPr lang="en-US" altLang="zh-CN" b="1" dirty="0">
                <a:latin typeface="Trebuchet MS" panose="020B0603020202020204" pitchFamily="34" charset="0"/>
              </a:rPr>
              <a:t>Wuhu</a:t>
            </a:r>
            <a:endParaRPr lang="zh-CN" altLang="en-US" b="1" dirty="0">
              <a:latin typeface="Trebuchet MS" panose="020B0603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04" y="1418979"/>
            <a:ext cx="4744929" cy="3162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81" y="1124645"/>
            <a:ext cx="3311207" cy="45634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4" y="1845172"/>
            <a:ext cx="6032297" cy="3311921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5" y="1556693"/>
            <a:ext cx="6041120" cy="4032448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29" y="3940175"/>
            <a:ext cx="3872409" cy="1648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62" y="2016869"/>
            <a:ext cx="1211342" cy="156267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68" y="3860949"/>
            <a:ext cx="3337311" cy="16287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90" y="1916733"/>
            <a:ext cx="1191865" cy="16346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8" y="1412677"/>
            <a:ext cx="6412127" cy="4076973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648273" y="1052637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latin typeface="+mn-ea"/>
                <a:ea typeface="+mn-ea"/>
              </a:rPr>
              <a:t>康体中心和空中花园</a:t>
            </a:r>
            <a:endParaRPr lang="en-US" altLang="zh-CN" sz="3200" b="1" dirty="0">
              <a:latin typeface="+mn-ea"/>
              <a:ea typeface="+mn-ea"/>
            </a:endParaRPr>
          </a:p>
          <a:p>
            <a:pPr algn="ctr"/>
            <a:r>
              <a:rPr lang="en-US" altLang="zh-CN" sz="2400" b="1" dirty="0">
                <a:latin typeface="Trebuchet MS" panose="020B0603020202020204" pitchFamily="34" charset="0"/>
                <a:ea typeface="汉仪中宋简" pitchFamily="49" charset="-122"/>
              </a:rPr>
              <a:t>Health Club &amp; Hua Palace</a:t>
            </a:r>
            <a:endParaRPr lang="en-US" altLang="zh-CN" sz="2400" b="1" dirty="0">
              <a:latin typeface="Trebuchet MS" panose="020B0603020202020204" pitchFamily="34" charset="0"/>
              <a:ea typeface="汉仪中宋简" pitchFamily="49" charset="-122"/>
            </a:endParaRPr>
          </a:p>
          <a:p>
            <a:pPr algn="ctr"/>
            <a:endParaRPr lang="en-US" altLang="zh-CN" sz="2400" b="1" dirty="0">
              <a:latin typeface="ITC New Baskerville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9" y="2204765"/>
            <a:ext cx="9577064" cy="3720106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3" y="1638674"/>
            <a:ext cx="6063373" cy="38064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12769" y="1844725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zh-CN" altLang="zh-CN" kern="100" dirty="0">
                <a:latin typeface="+mn-ea"/>
                <a:ea typeface="+mn-ea"/>
                <a:cs typeface="宋体" panose="02010600030101010101" pitchFamily="2" charset="-122"/>
              </a:rPr>
              <a:t>位于酒店五层的健身房，恒温泳池，为宾客诠释城中心商务休闲与度假生活全新体验。五楼观景平台的</a:t>
            </a:r>
            <a:r>
              <a:rPr lang="zh-CN" altLang="zh-CN" kern="100" dirty="0">
                <a:latin typeface="+mn-ea"/>
                <a:ea typeface="+mn-ea"/>
                <a:cs typeface="Arial" panose="020B0604020202020204" pitchFamily="34" charset="0"/>
              </a:rPr>
              <a:t>空中花园，</a:t>
            </a:r>
            <a:r>
              <a:rPr lang="zh-CN" altLang="zh-CN" kern="100" dirty="0">
                <a:latin typeface="+mn-ea"/>
                <a:ea typeface="+mn-ea"/>
                <a:cs typeface="宋体" panose="02010600030101010101" pitchFamily="2" charset="-122"/>
              </a:rPr>
              <a:t>可观赏到壮阔长江，是您举行梦幻婚礼或个性化宴会活动的理想之地。芜湖华邑酒店是您悦享中华待客之道、放松身心并通往尊荣事业成功的会聚之所。</a:t>
            </a:r>
            <a:endParaRPr lang="zh-CN" altLang="zh-CN" kern="100" dirty="0">
              <a:latin typeface="+mn-ea"/>
              <a:ea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568806" y="908621"/>
            <a:ext cx="7487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latin typeface="+mn-ea"/>
                <a:ea typeface="+mn-ea"/>
              </a:rPr>
              <a:t>特色活动</a:t>
            </a:r>
            <a:r>
              <a:rPr lang="en-US" altLang="zh-CN" sz="3200" b="1" dirty="0">
                <a:latin typeface="+mn-ea"/>
                <a:ea typeface="+mn-ea"/>
              </a:rPr>
              <a:t>&amp;</a:t>
            </a:r>
            <a:r>
              <a:rPr lang="zh-CN" altLang="en-US" sz="3200" b="1" dirty="0">
                <a:latin typeface="+mn-ea"/>
                <a:ea typeface="+mn-ea"/>
              </a:rPr>
              <a:t>周边旅游景点</a:t>
            </a:r>
            <a:endParaRPr lang="zh-CN" altLang="en-US" sz="3200" b="1" dirty="0">
              <a:latin typeface="+mn-ea"/>
              <a:ea typeface="+mn-ea"/>
            </a:endParaRPr>
          </a:p>
          <a:p>
            <a:pPr algn="ctr"/>
            <a:r>
              <a:rPr lang="zh-CN" altLang="en-US" sz="2400" b="1" dirty="0">
                <a:latin typeface="Trebuchet MS" panose="020B0603020202020204" pitchFamily="34" charset="0"/>
                <a:ea typeface="汉仪中宋简" pitchFamily="49" charset="-122"/>
              </a:rPr>
              <a:t> </a:t>
            </a:r>
            <a:r>
              <a:rPr lang="en-US" altLang="zh-CN" sz="2400" b="1" dirty="0">
                <a:latin typeface="Trebuchet MS" panose="020B0603020202020204" pitchFamily="34" charset="0"/>
                <a:ea typeface="汉仪中宋简" pitchFamily="49" charset="-122"/>
              </a:rPr>
              <a:t>Activities</a:t>
            </a:r>
            <a:r>
              <a:rPr lang="zh-CN" altLang="en-US" sz="2400" b="1" dirty="0">
                <a:latin typeface="Trebuchet MS" panose="020B0603020202020204" pitchFamily="34" charset="0"/>
                <a:ea typeface="汉仪中宋简" pitchFamily="49" charset="-122"/>
              </a:rPr>
              <a:t> </a:t>
            </a:r>
            <a:r>
              <a:rPr lang="en-US" altLang="zh-CN" sz="2400" b="1" dirty="0">
                <a:latin typeface="Trebuchet MS" panose="020B0603020202020204" pitchFamily="34" charset="0"/>
                <a:ea typeface="汉仪中宋简" pitchFamily="49" charset="-122"/>
              </a:rPr>
              <a:t>&amp;</a:t>
            </a:r>
            <a:r>
              <a:rPr lang="zh-CN" altLang="en-US" sz="2400" b="1" dirty="0">
                <a:latin typeface="Trebuchet MS" panose="020B0603020202020204" pitchFamily="34" charset="0"/>
                <a:ea typeface="汉仪中宋简" pitchFamily="49" charset="-122"/>
              </a:rPr>
              <a:t> </a:t>
            </a:r>
            <a:r>
              <a:rPr lang="en-US" altLang="zh-CN" sz="2400" b="1" dirty="0">
                <a:latin typeface="Trebuchet MS" panose="020B0603020202020204" pitchFamily="34" charset="0"/>
                <a:ea typeface="汉仪中宋简" pitchFamily="49" charset="-122"/>
              </a:rPr>
              <a:t>Must-Visit</a:t>
            </a:r>
            <a:r>
              <a:rPr lang="zh-CN" altLang="en-US" sz="2400" b="1" dirty="0">
                <a:latin typeface="Trebuchet MS" panose="020B0603020202020204" pitchFamily="34" charset="0"/>
                <a:ea typeface="汉仪中宋简" pitchFamily="49" charset="-122"/>
              </a:rPr>
              <a:t> </a:t>
            </a:r>
            <a:r>
              <a:rPr lang="en-US" altLang="zh-CN" sz="2400" b="1" dirty="0">
                <a:latin typeface="Trebuchet MS" panose="020B0603020202020204" pitchFamily="34" charset="0"/>
                <a:ea typeface="汉仪中宋简" pitchFamily="49" charset="-122"/>
              </a:rPr>
              <a:t>Attractions</a:t>
            </a:r>
            <a:endParaRPr lang="zh-CN" altLang="en-US" sz="2400" b="1" dirty="0">
              <a:latin typeface="Trebuchet MS" panose="020B0603020202020204" pitchFamily="34" charset="0"/>
              <a:ea typeface="汉仪中宋简" pitchFamily="49" charset="-122"/>
            </a:endParaRPr>
          </a:p>
          <a:p>
            <a:pPr algn="ctr"/>
            <a:endParaRPr lang="en-US" altLang="zh-CN" sz="2400" b="1" dirty="0">
              <a:latin typeface="ITC New Baskerville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21" y="2199548"/>
            <a:ext cx="8352927" cy="3532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4" y="1479657"/>
            <a:ext cx="5343601" cy="11874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25" y="4437013"/>
            <a:ext cx="4248472" cy="10581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7" y="2780829"/>
            <a:ext cx="5109673" cy="28741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11" y="1412677"/>
            <a:ext cx="3918399" cy="26158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1380198"/>
            <a:ext cx="4855748" cy="1377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83" y="4148981"/>
            <a:ext cx="4423698" cy="14247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25" y="1556693"/>
            <a:ext cx="3655504" cy="21704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7" y="2852836"/>
            <a:ext cx="4172139" cy="28707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85" y="4509021"/>
            <a:ext cx="4723345" cy="12664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1391579"/>
            <a:ext cx="4595546" cy="11432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7" y="2636813"/>
            <a:ext cx="4651458" cy="29071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93" y="1196653"/>
            <a:ext cx="4445915" cy="32188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8" y="620589"/>
            <a:ext cx="2273300" cy="2899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69" y="4437013"/>
            <a:ext cx="930300" cy="9303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56681" y="3762807"/>
            <a:ext cx="531177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电话：</a:t>
            </a:r>
            <a:r>
              <a:rPr lang="en-US" altLang="zh-CN" dirty="0"/>
              <a:t>86-553-586 6666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zh-CN" altLang="en-US" dirty="0"/>
              <a:t>传真：</a:t>
            </a:r>
            <a:r>
              <a:rPr lang="en-US" altLang="zh-CN" dirty="0"/>
              <a:t>86-553-597 7999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zh-CN" altLang="en-US" dirty="0"/>
              <a:t>地址：中国 </a:t>
            </a:r>
            <a:r>
              <a:rPr lang="en-US" altLang="zh-CN" dirty="0"/>
              <a:t>· </a:t>
            </a:r>
            <a:r>
              <a:rPr lang="zh-CN" altLang="en-US" dirty="0"/>
              <a:t>安徽省芜湖市弋江区长江南路</a:t>
            </a:r>
            <a:r>
              <a:rPr lang="en-US" altLang="zh-CN" dirty="0"/>
              <a:t>34</a:t>
            </a:r>
            <a:r>
              <a:rPr lang="zh-CN" altLang="en-US" dirty="0"/>
              <a:t>号</a:t>
            </a:r>
            <a:endParaRPr lang="en-US" altLang="zh-CN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28593" y="1484685"/>
            <a:ext cx="4935934" cy="4464496"/>
          </a:xfrm>
        </p:spPr>
        <p:txBody>
          <a:bodyPr/>
          <a:lstStyle/>
          <a:p>
            <a:pPr algn="l"/>
            <a:r>
              <a:rPr lang="zh-CN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芜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湖华邑酒店由安徽新华发行集团投资建造，委托洲际酒店集团管理运营。酒店位于芜湖市滨江大道，临江而建，紧邻芜湖市核心商业圈，距中山路步行街仅一桥之隔，前往芜湖高铁站仅需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15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分钟车程，交通十分便利。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 </a:t>
            </a:r>
            <a:endParaRPr lang="zh-CN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algn="l"/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酒店共有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249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间豪华客房及套房，视野开阔，亲近自然又不失奢华，可将长江胜景尽收眼底，亦可鸟瞰都市繁华。客房以现代中式风格为基础，室内芜湖非物质文化遗产铁艺画与现代手工画遥相呼应，配以极具匠心的书桌，尽显中华底蕴与独特的文化魅力，营造出温馨雅致的居停氛围。酒店不但全天候提供无线及有线高速网络，而且配备奢华卫浴设施和全球知名品牌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“</a:t>
            </a: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Essential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 Elements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怡馨源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”, “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L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‘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OCCITANE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欧舒丹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” (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行政楼层、套房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)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沐浴护理产品。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7" y="1592697"/>
            <a:ext cx="5073008" cy="3636404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  <a:softEdge rad="254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4" y="1412677"/>
            <a:ext cx="5668661" cy="4153443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  <a:softEdge rad="25400"/>
          </a:effectLst>
        </p:spPr>
      </p:pic>
      <p:sp>
        <p:nvSpPr>
          <p:cNvPr id="6" name="矩形 5"/>
          <p:cNvSpPr/>
          <p:nvPr/>
        </p:nvSpPr>
        <p:spPr>
          <a:xfrm>
            <a:off x="6320790" y="1124585"/>
            <a:ext cx="261810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latin typeface="汉仪中宋简" pitchFamily="49" charset="-122"/>
                <a:ea typeface="汉仪中宋简" pitchFamily="49" charset="-122"/>
              </a:rPr>
              <a:t>地 理 位 置</a:t>
            </a:r>
            <a:r>
              <a:rPr lang="zh-CN" altLang="en-US" sz="2400" b="1" dirty="0">
                <a:latin typeface="黑体" panose="02010609060101010101" pitchFamily="49" charset="-122"/>
              </a:rPr>
              <a:t>  </a:t>
            </a:r>
            <a:endParaRPr lang="zh-CN" altLang="en-US" sz="2400" b="1" dirty="0">
              <a:latin typeface="黑体" panose="02010609060101010101" pitchFamily="49" charset="-122"/>
            </a:endParaRPr>
          </a:p>
          <a:p>
            <a:r>
              <a:rPr lang="en-US" altLang="zh-CN" b="1" dirty="0">
                <a:latin typeface="ITC New Baskerville" pitchFamily="2" charset="0"/>
              </a:rPr>
              <a:t>Hotel</a:t>
            </a:r>
            <a:r>
              <a:rPr lang="zh-CN" altLang="en-US" b="1" dirty="0">
                <a:latin typeface="ITC New Baskerville" pitchFamily="2" charset="0"/>
              </a:rPr>
              <a:t> </a:t>
            </a:r>
            <a:r>
              <a:rPr lang="en-US" altLang="zh-CN" b="1" dirty="0">
                <a:latin typeface="ITC New Baskerville" pitchFamily="2" charset="0"/>
              </a:rPr>
              <a:t>Location</a:t>
            </a:r>
            <a:endParaRPr lang="zh-CN" altLang="en-US" b="1" dirty="0">
              <a:latin typeface="ITC New Baskerville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20681" y="2183610"/>
            <a:ext cx="30963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zh-CN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宋体" panose="02010600030101010101" pitchFamily="2" charset="-122"/>
              </a:rPr>
              <a:t>毗邻奥体公园、滨江公园、中江塔及国际会展中心</a:t>
            </a:r>
            <a:endParaRPr lang="en-US" altLang="zh-CN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cs typeface="宋体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zh-CN" altLang="zh-CN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Unicode MS" panose="020B0604020202020204" pitchFamily="34" charset="-122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zh-CN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宋体" panose="02010600030101010101" pitchFamily="2" charset="-122"/>
              </a:rPr>
              <a:t>距南京禄口国际机场仅</a:t>
            </a:r>
            <a:r>
              <a:rPr lang="en-US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Calibri" panose="020F0502020204030204" pitchFamily="34" charset="0"/>
              </a:rPr>
              <a:t>80</a:t>
            </a:r>
            <a:r>
              <a:rPr lang="zh-CN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宋体" panose="02010600030101010101" pitchFamily="2" charset="-122"/>
              </a:rPr>
              <a:t>分钟车程</a:t>
            </a:r>
            <a:endParaRPr lang="en-US" altLang="zh-CN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cs typeface="宋体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zh-CN" altLang="zh-CN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Unicode MS" panose="020B0604020202020204" pitchFamily="34" charset="-122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zh-CN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宋体" panose="02010600030101010101" pitchFamily="2" charset="-122"/>
              </a:rPr>
              <a:t>距芜湖高铁站</a:t>
            </a:r>
            <a:r>
              <a:rPr lang="en-US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Calibri" panose="020F0502020204030204" pitchFamily="34" charset="0"/>
              </a:rPr>
              <a:t>15</a:t>
            </a:r>
            <a:r>
              <a:rPr lang="zh-CN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宋体" panose="02010600030101010101" pitchFamily="2" charset="-122"/>
              </a:rPr>
              <a:t>分钟车程</a:t>
            </a:r>
            <a:endParaRPr lang="en-US" altLang="zh-CN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cs typeface="宋体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zh-CN" altLang="zh-CN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Unicode MS" panose="020B0604020202020204" pitchFamily="34" charset="-122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zh-CN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宋体" panose="02010600030101010101" pitchFamily="2" charset="-122"/>
              </a:rPr>
              <a:t>距离方特主题公园、海洋公园</a:t>
            </a:r>
            <a:r>
              <a:rPr lang="en-US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Calibri" panose="020F0502020204030204" pitchFamily="34" charset="0"/>
              </a:rPr>
              <a:t>30</a:t>
            </a:r>
            <a:r>
              <a:rPr lang="zh-CN" altLang="zh-CN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宋体" panose="02010600030101010101" pitchFamily="2" charset="-122"/>
              </a:rPr>
              <a:t>分钟车程</a:t>
            </a:r>
            <a:endParaRPr lang="zh-CN" altLang="zh-CN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Unicode MS" panose="020B0604020202020204" pitchFamily="34" charset="-122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5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780829"/>
            <a:ext cx="4016425" cy="864096"/>
          </a:xfrm>
          <a:prstGeom prst="rect">
            <a:avLst/>
          </a:prstGeom>
          <a:gradFill flip="none" rotWithShape="1">
            <a:gsLst>
              <a:gs pos="1000">
                <a:srgbClr val="C00000"/>
              </a:gs>
              <a:gs pos="0">
                <a:srgbClr val="A50021"/>
              </a:gs>
              <a:gs pos="48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64097" y="2852837"/>
            <a:ext cx="302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n-ea"/>
                <a:ea typeface="+mn-ea"/>
              </a:rPr>
              <a:t>酒 店 客 房</a:t>
            </a:r>
            <a:endParaRPr lang="zh-CN" altLang="en-US" sz="24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+mn-lt"/>
                <a:ea typeface="+mn-ea"/>
              </a:rPr>
              <a:t>      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+mn-ea"/>
              </a:rPr>
              <a:t>Rooms</a:t>
            </a:r>
            <a:endParaRPr lang="en-US" altLang="zh-CN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17" y="1628701"/>
            <a:ext cx="6536704" cy="3428773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69169" y="1362279"/>
          <a:ext cx="4064395" cy="4226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395"/>
              </a:tblGrid>
              <a:tr h="34066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房  型</a:t>
                      </a:r>
                      <a:endParaRPr lang="zh-CN" alt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350" marR="6350" marT="6350" anchor="ctr">
                    <a:solidFill>
                      <a:srgbClr val="FF3300"/>
                    </a:solidFill>
                  </a:tcPr>
                </a:tc>
              </a:tr>
              <a:tr h="386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华邑高级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Superior King Bed Room</a:t>
                      </a:r>
                      <a:endParaRPr kumimoji="1" lang="en-US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6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华邑高级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双床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Superior Twin Bed Room</a:t>
                      </a:r>
                      <a:endParaRPr kumimoji="1" lang="en-US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6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华邑豪华江景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Deluxe River View King Bed Room</a:t>
                      </a:r>
                      <a:endParaRPr kumimoji="1" lang="en-US" altLang="zh-CN" sz="105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6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华邑豪华江景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双床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Deluxe River View Twin Bed Room</a:t>
                      </a:r>
                      <a:endParaRPr kumimoji="1" lang="en-US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6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华邑特色景观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房（转角房）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Special View King Bed Room</a:t>
                      </a:r>
                      <a:endParaRPr kumimoji="1" lang="en-US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60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华邑特色景观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双床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房（转角房）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Special View Twin Bed Room</a:t>
                      </a:r>
                      <a:endParaRPr kumimoji="1" lang="en-US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456585" y="1362279"/>
          <a:ext cx="4064395" cy="3756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395"/>
              </a:tblGrid>
              <a:tr h="2908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u="none" strike="noStrike" dirty="0">
                          <a:effectLst/>
                        </a:rPr>
                        <a:t>房  型</a:t>
                      </a:r>
                      <a:endParaRPr lang="zh-CN" altLang="en-US" sz="16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>
                    <a:solidFill>
                      <a:srgbClr val="FF3300"/>
                    </a:solidFill>
                  </a:tcPr>
                </a:tc>
              </a:tr>
              <a:tr h="7403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华邑行政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</a:t>
                      </a: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Club King Bed Room</a:t>
                      </a:r>
                      <a:endParaRPr kumimoji="1" lang="en-US" altLang="zh-CN" sz="105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817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华邑行政</a:t>
                      </a:r>
                      <a:r>
                        <a:rPr kumimoji="1" lang="zh-CN" altLang="en-US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双床</a:t>
                      </a:r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房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Club Twin Bed Room</a:t>
                      </a:r>
                      <a:endParaRPr kumimoji="1" lang="en-US" altLang="zh-CN" sz="105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55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kumimoji="1" lang="zh-CN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81732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华邑豪华套房 </a:t>
                      </a: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Deluxe Suite</a:t>
                      </a:r>
                      <a:endParaRPr kumimoji="1" lang="en-US" altLang="zh-CN" sz="105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lang="zh-CN" alt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81732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华邑大使套房</a:t>
                      </a: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Ambassador Suite</a:t>
                      </a:r>
                      <a:endParaRPr kumimoji="1" lang="en-US" altLang="zh-CN" sz="12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lang="zh-CN" alt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81732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华邑总统套房</a:t>
                      </a:r>
                      <a:r>
                        <a:rPr kumimoji="1" lang="en-US" altLang="zh-CN" sz="14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        </a:t>
                      </a:r>
                      <a:r>
                        <a:rPr kumimoji="1" lang="en-US" altLang="zh-CN" sz="105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HUALUXE Presidential Suite</a:t>
                      </a:r>
                      <a:endParaRPr kumimoji="1" lang="en-US" altLang="zh-CN" sz="1050" b="1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1" lang="en-US" altLang="zh-CN" sz="12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258</a:t>
                      </a:r>
                      <a:r>
                        <a:rPr lang="zh-CN" altLang="en-US" sz="12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㎡</a:t>
                      </a:r>
                      <a:endParaRPr lang="zh-CN" alt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96745" y="5404475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+mn-ea"/>
                <a:ea typeface="+mn-ea"/>
              </a:rPr>
              <a:t>合计</a:t>
            </a:r>
            <a:r>
              <a:rPr lang="en-US" altLang="zh-CN" sz="2000" b="1" dirty="0">
                <a:latin typeface="+mn-ea"/>
                <a:ea typeface="+mn-ea"/>
              </a:rPr>
              <a:t>249</a:t>
            </a:r>
            <a:r>
              <a:rPr lang="zh-CN" altLang="en-US" sz="2000" b="1" dirty="0">
                <a:latin typeface="+mn-ea"/>
                <a:ea typeface="+mn-ea"/>
              </a:rPr>
              <a:t>间</a:t>
            </a:r>
            <a:endParaRPr lang="zh-CN" altLang="en-US" sz="2000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46" y="3674270"/>
            <a:ext cx="3660723" cy="2035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7" name="文本框 6"/>
          <p:cNvSpPr txBox="1"/>
          <p:nvPr/>
        </p:nvSpPr>
        <p:spPr>
          <a:xfrm>
            <a:off x="213810" y="4403823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华邑豪华江景大床房</a:t>
            </a:r>
            <a:endParaRPr lang="en-US" altLang="zh-CN" dirty="0">
              <a:latin typeface="+mn-ea"/>
              <a:ea typeface="+mn-ea"/>
            </a:endParaRPr>
          </a:p>
        </p:txBody>
      </p:sp>
      <p:pic>
        <p:nvPicPr>
          <p:cNvPr id="8" name="图片 7" descr="8055943763896928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9" y="1342652"/>
            <a:ext cx="5943600" cy="2230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图片 8" descr="2673717116471596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449" y="1112441"/>
            <a:ext cx="3660723" cy="4596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45369" y="4516011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  <a:ea typeface="+mn-ea"/>
              </a:rPr>
              <a:t>华邑豪华套房</a:t>
            </a:r>
            <a:endParaRPr lang="en-US" altLang="zh-CN" sz="2000" dirty="0">
              <a:latin typeface="+mn-ea"/>
              <a:ea typeface="+mn-ea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025" y="1305945"/>
            <a:ext cx="7554161" cy="2665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481" y="3556211"/>
            <a:ext cx="5943600" cy="231971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3037" y="4465692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  <a:ea typeface="+mn-ea"/>
              </a:rPr>
              <a:t>华邑总统套房</a:t>
            </a:r>
            <a:endParaRPr lang="en-US" altLang="zh-CN" sz="2000" dirty="0">
              <a:latin typeface="+mn-ea"/>
              <a:ea typeface="+mn-ea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5969" y="3548122"/>
            <a:ext cx="4956572" cy="2282267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11" y="1268661"/>
            <a:ext cx="5119557" cy="2180787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85" y="1268661"/>
            <a:ext cx="4041884" cy="2180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3548122"/>
            <a:ext cx="3247260" cy="2282267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9" y="252417"/>
            <a:ext cx="2304256" cy="1063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HUALUXE  PPT template 2014 Ju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UALUXE">
      <a:majorFont>
        <a:latin typeface="Trebuchet MS"/>
        <a:ea typeface="华文仿宋"/>
        <a:cs typeface=""/>
      </a:majorFont>
      <a:minorFont>
        <a:latin typeface="Trebuchet MS"/>
        <a:ea typeface="华文仿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HUALUX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6">
      <a:majorFont>
        <a:latin typeface="Trebuchet MS"/>
        <a:ea typeface="华文仿宋"/>
        <a:cs typeface=""/>
      </a:majorFont>
      <a:minorFont>
        <a:latin typeface="Trebuchet MS"/>
        <a:ea typeface="华文仿宋"/>
        <a:cs typeface=""/>
      </a:minorFont>
    </a:fontScheme>
    <a:fmtScheme name="活力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UALUX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UALUXE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 HUALUX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6">
      <a:majorFont>
        <a:latin typeface="Trebuchet MS"/>
        <a:ea typeface="华文仿宋"/>
        <a:cs typeface=""/>
      </a:majorFont>
      <a:minorFont>
        <a:latin typeface="Trebuchet MS"/>
        <a:ea typeface="华文仿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heme HUALUX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6">
      <a:majorFont>
        <a:latin typeface="Trebuchet MS"/>
        <a:ea typeface="华文仿宋"/>
        <a:cs typeface=""/>
      </a:majorFont>
      <a:minorFont>
        <a:latin typeface="Trebuchet MS"/>
        <a:ea typeface="华文仿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HUALUXE  PPT template 2014 Jul</Template>
  <TotalTime>0</TotalTime>
  <Words>15601</Words>
  <Application>WPS 演示</Application>
  <PresentationFormat>自定义</PresentationFormat>
  <Paragraphs>808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宋体</vt:lpstr>
      <vt:lpstr>Wingdings</vt:lpstr>
      <vt:lpstr>黑体</vt:lpstr>
      <vt:lpstr>Trebuchet MS</vt:lpstr>
      <vt:lpstr>华文仿宋</vt:lpstr>
      <vt:lpstr>Calibri</vt:lpstr>
      <vt:lpstr>Times New Roman</vt:lpstr>
      <vt:lpstr>Adobe Caslon Pro</vt:lpstr>
      <vt:lpstr>汉仪中宋简</vt:lpstr>
      <vt:lpstr>ITC New Baskerville</vt:lpstr>
      <vt:lpstr>Arial Unicode MS</vt:lpstr>
      <vt:lpstr>微软雅黑</vt:lpstr>
      <vt:lpstr>Arial Unicode MS</vt:lpstr>
      <vt:lpstr>Segoe Print</vt:lpstr>
      <vt:lpstr>1_HUALUXE  PPT template 2014 Jul</vt:lpstr>
      <vt:lpstr>Theme HUALUXE</vt:lpstr>
      <vt:lpstr>HUALUXE ppt template</vt:lpstr>
      <vt:lpstr>HUALUXE_Custom Design</vt:lpstr>
      <vt:lpstr>1_Theme HUALUXE</vt:lpstr>
      <vt:lpstr>2_Theme HUALUXE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全新高端五星级酒店品牌，为大中华区成长加油! Creating a new upscale brand for Greater China to drive growth   華邑 酒店及度假村 HUALUXE  Hotels &amp; Resorts</dc:title>
  <dc:creator>Gao, AdaYuan (IHG) SHGDO</dc:creator>
  <cp:lastModifiedBy>芜湖华邑酒店陈明红</cp:lastModifiedBy>
  <cp:revision>1002</cp:revision>
  <dcterms:created xsi:type="dcterms:W3CDTF">2014-07-02T08:30:00Z</dcterms:created>
  <dcterms:modified xsi:type="dcterms:W3CDTF">2018-04-04T10:23:49Z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