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93" r:id="rId2"/>
    <p:sldMasterId id="2147483682" r:id="rId3"/>
    <p:sldMasterId id="2147483703" r:id="rId4"/>
    <p:sldMasterId id="2147483777" r:id="rId5"/>
    <p:sldMasterId id="2147483784" r:id="rId6"/>
  </p:sldMasterIdLst>
  <p:notesMasterIdLst>
    <p:notesMasterId r:id="rId26"/>
  </p:notesMasterIdLst>
  <p:sldIdLst>
    <p:sldId id="327" r:id="rId7"/>
    <p:sldId id="376" r:id="rId8"/>
    <p:sldId id="362" r:id="rId9"/>
    <p:sldId id="377" r:id="rId10"/>
    <p:sldId id="367" r:id="rId11"/>
    <p:sldId id="368" r:id="rId12"/>
    <p:sldId id="369" r:id="rId13"/>
    <p:sldId id="267" r:id="rId14"/>
    <p:sldId id="331" r:id="rId15"/>
    <p:sldId id="370" r:id="rId16"/>
    <p:sldId id="373" r:id="rId17"/>
    <p:sldId id="374" r:id="rId18"/>
    <p:sldId id="375" r:id="rId19"/>
    <p:sldId id="268" r:id="rId20"/>
    <p:sldId id="357" r:id="rId21"/>
    <p:sldId id="271" r:id="rId22"/>
    <p:sldId id="378" r:id="rId23"/>
    <p:sldId id="309" r:id="rId24"/>
    <p:sldId id="358" r:id="rId25"/>
  </p:sldIdLst>
  <p:sldSz cx="12192000" cy="6858000"/>
  <p:notesSz cx="6858000" cy="9144000"/>
  <p:embeddedFontLst>
    <p:embeddedFont>
      <p:font typeface="HeleneHess" panose="02000000000000000000" pitchFamily="50" charset="0"/>
      <p:regular r:id="rId27"/>
    </p:embeddedFont>
    <p:embeddedFont>
      <p:font typeface="Jost" pitchFamily="2" charset="0"/>
      <p:regular r:id="rId28"/>
      <p:bold r:id="rId29"/>
      <p:italic r:id="rId30"/>
      <p:boldItalic r:id="rId31"/>
    </p:embeddedFont>
    <p:embeddedFont>
      <p:font typeface="Jost Black" pitchFamily="2" charset="0"/>
      <p:bold r:id="rId32"/>
      <p:boldItalic r:id="rId33"/>
    </p:embeddedFont>
    <p:embeddedFont>
      <p:font typeface="Jost Light" pitchFamily="2" charset="0"/>
      <p:regular r:id="rId34"/>
      <p:italic r:id="rId35"/>
    </p:embeddedFont>
    <p:embeddedFont>
      <p:font typeface="Jost SemiBold" pitchFamily="2" charset="0"/>
      <p:bold r:id="rId36"/>
      <p:boldItalic r:id="rId37"/>
    </p:embeddedFont>
    <p:embeddedFont>
      <p:font typeface="Kunstler Script" panose="030304020206070D0D06" pitchFamily="66" charset="0"/>
      <p:regular r:id="rId38"/>
    </p:embeddedFont>
    <p:embeddedFont>
      <p:font typeface="Lato Light" panose="020F0502020204030203" pitchFamily="34" charset="0"/>
      <p:regular r:id="rId39"/>
      <p:italic r:id="rId40"/>
    </p:embeddedFont>
    <p:embeddedFont>
      <p:font typeface="Libre Baskerville" panose="02000000000000000000" pitchFamily="2" charset="0"/>
      <p:regular r:id="rId41"/>
      <p:bold r:id="rId42"/>
      <p:italic r:id="rId43"/>
    </p:embeddedFont>
    <p:embeddedFont>
      <p:font typeface="Vladimir Script" panose="03050402040407070305" pitchFamily="66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9D95"/>
    <a:srgbClr val="E1D9D3"/>
    <a:srgbClr val="B5A191"/>
    <a:srgbClr val="C9B9A8"/>
    <a:srgbClr val="000000"/>
    <a:srgbClr val="A5C9BE"/>
    <a:srgbClr val="D9CDC1"/>
    <a:srgbClr val="A0C0CF"/>
    <a:srgbClr val="C7A4D4"/>
    <a:srgbClr val="D6B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8" autoAdjust="0"/>
    <p:restoredTop sz="96743" autoAdjust="0"/>
  </p:normalViewPr>
  <p:slideViewPr>
    <p:cSldViewPr snapToGrid="0">
      <p:cViewPr varScale="1">
        <p:scale>
          <a:sx n="106" d="100"/>
          <a:sy n="106" d="100"/>
        </p:scale>
        <p:origin x="36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757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5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24AC4-9AEB-4D15-8C95-0CB1E06C8AFA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F6FB2-67BE-4E92-A600-754A9AECB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3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F6FB2-67BE-4E92-A600-754A9AECB7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59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0064" y="1915133"/>
            <a:ext cx="6171872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6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10064" y="4598106"/>
            <a:ext cx="6171872" cy="858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1" spc="50" baseline="0">
                <a:solidFill>
                  <a:schemeClr val="accent1"/>
                </a:solidFill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48524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63" y="673889"/>
            <a:ext cx="1500636" cy="59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2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Timeline 12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 flipV="1">
            <a:off x="536573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V="1">
            <a:off x="1421754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2354351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3277850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4201349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V="1">
            <a:off x="5124848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V="1">
            <a:off x="6061994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6990042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7908992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039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760538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10684037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11614071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536574" y="5951595"/>
            <a:ext cx="885180" cy="236090"/>
          </a:xfrm>
          <a:prstGeom prst="rect">
            <a:avLst/>
          </a:prstGeom>
          <a:ln>
            <a:noFill/>
          </a:ln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Jan.</a:t>
            </a:r>
            <a:endParaRPr lang="en-US" dirty="0"/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1421754" y="5951595"/>
            <a:ext cx="932597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Feb.</a:t>
            </a:r>
            <a:endParaRPr lang="en-US" dirty="0"/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2354352" y="5951595"/>
            <a:ext cx="923498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Mar.</a:t>
            </a:r>
            <a:endParaRPr lang="en-US" dirty="0"/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3277851" y="5951595"/>
            <a:ext cx="923498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Apr.</a:t>
            </a:r>
            <a:endParaRPr lang="en-US" dirty="0"/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21" hasCustomPrompt="1"/>
          </p:nvPr>
        </p:nvSpPr>
        <p:spPr>
          <a:xfrm>
            <a:off x="4201350" y="5951595"/>
            <a:ext cx="923498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May</a:t>
            </a:r>
            <a:endParaRPr lang="en-US" dirty="0"/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5120299" y="5951595"/>
            <a:ext cx="937145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Jun.</a:t>
            </a:r>
            <a:endParaRPr lang="en-US" dirty="0"/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6043797" y="5951595"/>
            <a:ext cx="923497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Jul.</a:t>
            </a:r>
            <a:endParaRPr lang="en-US" dirty="0"/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6980942" y="5951595"/>
            <a:ext cx="909854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Aug.</a:t>
            </a:r>
            <a:endParaRPr lang="en-US" dirty="0"/>
          </a:p>
        </p:txBody>
      </p:sp>
      <p:sp>
        <p:nvSpPr>
          <p:cNvPr id="31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7881703" y="5951595"/>
            <a:ext cx="941689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Sep.</a:t>
            </a:r>
            <a:endParaRPr lang="en-US" dirty="0"/>
          </a:p>
        </p:txBody>
      </p:sp>
      <p:sp>
        <p:nvSpPr>
          <p:cNvPr id="32" name="Text Placeholder 18"/>
          <p:cNvSpPr>
            <a:spLocks noGrp="1"/>
          </p:cNvSpPr>
          <p:nvPr>
            <p:ph type="body" sz="quarter" idx="26" hasCustomPrompt="1"/>
          </p:nvPr>
        </p:nvSpPr>
        <p:spPr>
          <a:xfrm>
            <a:off x="8823393" y="5951595"/>
            <a:ext cx="909856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Oct.</a:t>
            </a:r>
            <a:endParaRPr lang="en-US" dirty="0"/>
          </a:p>
        </p:txBody>
      </p:sp>
      <p:sp>
        <p:nvSpPr>
          <p:cNvPr id="33" name="Text Placeholder 18"/>
          <p:cNvSpPr>
            <a:spLocks noGrp="1"/>
          </p:cNvSpPr>
          <p:nvPr>
            <p:ph type="body" sz="quarter" idx="27" hasCustomPrompt="1"/>
          </p:nvPr>
        </p:nvSpPr>
        <p:spPr>
          <a:xfrm>
            <a:off x="9746893" y="5951595"/>
            <a:ext cx="909855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Nov.</a:t>
            </a:r>
            <a:endParaRPr lang="en-US" dirty="0"/>
          </a:p>
        </p:txBody>
      </p:sp>
      <p:sp>
        <p:nvSpPr>
          <p:cNvPr id="34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10674941" y="5951595"/>
            <a:ext cx="916390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Dec.</a:t>
            </a:r>
            <a:endParaRPr lang="en-US" dirty="0"/>
          </a:p>
        </p:txBody>
      </p:sp>
      <p:cxnSp>
        <p:nvCxnSpPr>
          <p:cNvPr id="55" name="Straight Connector 54"/>
          <p:cNvCxnSpPr/>
          <p:nvPr userDrawn="1"/>
        </p:nvCxnSpPr>
        <p:spPr>
          <a:xfrm>
            <a:off x="639594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 userDrawn="1"/>
        </p:nvCxnSpPr>
        <p:spPr>
          <a:xfrm>
            <a:off x="1563653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 userDrawn="1"/>
        </p:nvCxnSpPr>
        <p:spPr>
          <a:xfrm>
            <a:off x="2481681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 userDrawn="1"/>
        </p:nvCxnSpPr>
        <p:spPr>
          <a:xfrm>
            <a:off x="3422707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 userDrawn="1"/>
        </p:nvCxnSpPr>
        <p:spPr>
          <a:xfrm>
            <a:off x="4343163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 userDrawn="1"/>
        </p:nvCxnSpPr>
        <p:spPr>
          <a:xfrm>
            <a:off x="5279335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 userDrawn="1"/>
        </p:nvCxnSpPr>
        <p:spPr>
          <a:xfrm>
            <a:off x="6208250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 userDrawn="1"/>
        </p:nvCxnSpPr>
        <p:spPr>
          <a:xfrm>
            <a:off x="7114426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 userDrawn="1"/>
        </p:nvCxnSpPr>
        <p:spPr>
          <a:xfrm>
            <a:off x="8032454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>
            <a:off x="8971053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 userDrawn="1"/>
        </p:nvCxnSpPr>
        <p:spPr>
          <a:xfrm>
            <a:off x="9887856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0824028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Timeline 5 ye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687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 flipV="1">
            <a:off x="588168" y="1971237"/>
            <a:ext cx="0" cy="3483156"/>
          </a:xfrm>
          <a:prstGeom prst="line">
            <a:avLst/>
          </a:prstGeom>
          <a:ln w="952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V="1">
            <a:off x="1130480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1672792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2215104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V="1">
            <a:off x="6011288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1228566" y="5774704"/>
            <a:ext cx="885180" cy="473920"/>
          </a:xfrm>
          <a:prstGeom prst="rect">
            <a:avLst/>
          </a:prstGeom>
          <a:ln>
            <a:noFill/>
          </a:ln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2000" spc="50" baseline="0" dirty="0">
                <a:latin typeface="+mj-lt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2023</a:t>
            </a:r>
            <a:endParaRPr lang="en-US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V="1">
            <a:off x="2757416" y="1971237"/>
            <a:ext cx="0" cy="3483156"/>
          </a:xfrm>
          <a:prstGeom prst="line">
            <a:avLst/>
          </a:prstGeom>
          <a:ln w="952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 flipV="1">
            <a:off x="3299728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 flipV="1">
            <a:off x="3842040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V="1">
            <a:off x="4384352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 flipV="1">
            <a:off x="4926664" y="1971237"/>
            <a:ext cx="0" cy="3483156"/>
          </a:xfrm>
          <a:prstGeom prst="line">
            <a:avLst/>
          </a:prstGeom>
          <a:ln w="952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flipV="1">
            <a:off x="5468976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V="1">
            <a:off x="6553600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 flipV="1">
            <a:off x="7095912" y="1971237"/>
            <a:ext cx="0" cy="3483156"/>
          </a:xfrm>
          <a:prstGeom prst="line">
            <a:avLst/>
          </a:prstGeom>
          <a:ln w="952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>
          <a:xfrm flipV="1">
            <a:off x="7638224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>
          <a:xfrm flipV="1">
            <a:off x="8180536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 userDrawn="1"/>
        </p:nvCxnSpPr>
        <p:spPr>
          <a:xfrm flipV="1">
            <a:off x="8722848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 userDrawn="1"/>
        </p:nvCxnSpPr>
        <p:spPr>
          <a:xfrm flipV="1">
            <a:off x="9265160" y="1971237"/>
            <a:ext cx="0" cy="3483156"/>
          </a:xfrm>
          <a:prstGeom prst="line">
            <a:avLst/>
          </a:prstGeom>
          <a:ln w="952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 userDrawn="1"/>
        </p:nvCxnSpPr>
        <p:spPr>
          <a:xfrm flipV="1">
            <a:off x="9807472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 flipV="1">
            <a:off x="10349784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 userDrawn="1"/>
        </p:nvCxnSpPr>
        <p:spPr>
          <a:xfrm flipV="1">
            <a:off x="10892096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 userDrawn="1"/>
        </p:nvCxnSpPr>
        <p:spPr>
          <a:xfrm flipV="1">
            <a:off x="11434412" y="1971237"/>
            <a:ext cx="0" cy="3483156"/>
          </a:xfrm>
          <a:prstGeom prst="line">
            <a:avLst/>
          </a:prstGeom>
          <a:ln w="952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3401776" y="5774704"/>
            <a:ext cx="885180" cy="473920"/>
          </a:xfrm>
          <a:prstGeom prst="rect">
            <a:avLst/>
          </a:prstGeom>
          <a:ln>
            <a:noFill/>
          </a:ln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2000" spc="50" baseline="0" dirty="0">
                <a:latin typeface="+mj-lt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2024</a:t>
            </a:r>
            <a:endParaRPr lang="en-US" dirty="0"/>
          </a:p>
        </p:txBody>
      </p:sp>
      <p:sp>
        <p:nvSpPr>
          <p:cNvPr id="62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5577494" y="5774704"/>
            <a:ext cx="885180" cy="473920"/>
          </a:xfrm>
          <a:prstGeom prst="rect">
            <a:avLst/>
          </a:prstGeom>
          <a:ln>
            <a:noFill/>
          </a:ln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2000" spc="50" baseline="0" dirty="0">
                <a:latin typeface="+mj-lt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2025</a:t>
            </a:r>
            <a:endParaRPr lang="en-US" dirty="0"/>
          </a:p>
        </p:txBody>
      </p:sp>
      <p:sp>
        <p:nvSpPr>
          <p:cNvPr id="63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7740630" y="5774704"/>
            <a:ext cx="885180" cy="473920"/>
          </a:xfrm>
          <a:prstGeom prst="rect">
            <a:avLst/>
          </a:prstGeom>
          <a:ln>
            <a:noFill/>
          </a:ln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2000" spc="50" baseline="0" dirty="0">
                <a:latin typeface="+mj-lt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2026</a:t>
            </a:r>
            <a:endParaRPr lang="en-US" dirty="0"/>
          </a:p>
        </p:txBody>
      </p:sp>
      <p:sp>
        <p:nvSpPr>
          <p:cNvPr id="64" name="Text Placeholder 18"/>
          <p:cNvSpPr>
            <a:spLocks noGrp="1"/>
          </p:cNvSpPr>
          <p:nvPr>
            <p:ph type="body" sz="quarter" idx="21" hasCustomPrompt="1"/>
          </p:nvPr>
        </p:nvSpPr>
        <p:spPr>
          <a:xfrm>
            <a:off x="9907960" y="5774704"/>
            <a:ext cx="885180" cy="473920"/>
          </a:xfrm>
          <a:prstGeom prst="rect">
            <a:avLst/>
          </a:prstGeom>
          <a:ln>
            <a:noFill/>
          </a:ln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2000" spc="50" baseline="0" dirty="0">
                <a:latin typeface="+mj-lt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2027</a:t>
            </a:r>
            <a:endParaRPr lang="en-US" dirty="0"/>
          </a:p>
        </p:txBody>
      </p:sp>
      <p:cxnSp>
        <p:nvCxnSpPr>
          <p:cNvPr id="65" name="Straight Connector 64"/>
          <p:cNvCxnSpPr/>
          <p:nvPr userDrawn="1"/>
        </p:nvCxnSpPr>
        <p:spPr>
          <a:xfrm>
            <a:off x="1460192" y="5708088"/>
            <a:ext cx="41104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 userDrawn="1"/>
        </p:nvCxnSpPr>
        <p:spPr>
          <a:xfrm>
            <a:off x="3629830" y="5708088"/>
            <a:ext cx="41104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 userDrawn="1"/>
        </p:nvCxnSpPr>
        <p:spPr>
          <a:xfrm>
            <a:off x="5814104" y="5708088"/>
            <a:ext cx="41104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 userDrawn="1"/>
        </p:nvCxnSpPr>
        <p:spPr>
          <a:xfrm>
            <a:off x="7968684" y="5708088"/>
            <a:ext cx="41104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 userDrawn="1"/>
        </p:nvCxnSpPr>
        <p:spPr>
          <a:xfrm>
            <a:off x="10136014" y="5708088"/>
            <a:ext cx="41104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839459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Head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1828800" y="2274475"/>
            <a:ext cx="9290874" cy="3823818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lnSpc>
                <a:spcPct val="100000"/>
              </a:lnSpc>
              <a:defRPr lang="en-US" sz="14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en-US" dirty="0"/>
              <a:t>Click to add document style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921158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73393" y="5818727"/>
            <a:ext cx="3153042" cy="350635"/>
          </a:xfrm>
          <a:prstGeom prst="rect">
            <a:avLst/>
          </a:prstGeom>
        </p:spPr>
        <p:txBody>
          <a:bodyPr lIns="0" tIns="108000" rIns="0" bIns="0"/>
          <a:lstStyle>
            <a:lvl1pPr marL="0" indent="0"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an image caption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873393" y="2274474"/>
            <a:ext cx="3153042" cy="34738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599304" y="2274475"/>
            <a:ext cx="6520370" cy="3823818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document style text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2646066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 Style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5" hasCustomPrompt="1"/>
          </p:nvPr>
        </p:nvSpPr>
        <p:spPr>
          <a:xfrm>
            <a:off x="873393" y="2274474"/>
            <a:ext cx="10782578" cy="3473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Jost" pitchFamily="2" charset="0"/>
                <a:ea typeface="Jost" pitchFamily="2" charset="0"/>
              </a:defRPr>
            </a:lvl1pPr>
          </a:lstStyle>
          <a:p>
            <a:r>
              <a:rPr lang="x-none" dirty="0">
                <a:latin typeface="Jost" pitchFamily="2" charset="0"/>
                <a:ea typeface="Jost" pitchFamily="2" charset="0"/>
              </a:rPr>
              <a:t>ADD VIDEO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73393" y="5818727"/>
            <a:ext cx="3153042" cy="350635"/>
          </a:xfrm>
          <a:prstGeom prst="rect">
            <a:avLst/>
          </a:prstGeom>
        </p:spPr>
        <p:txBody>
          <a:bodyPr lIns="0" tIns="108000" rIns="0" bIns="0"/>
          <a:lstStyle>
            <a:lvl1pPr marL="0" indent="0"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</a:t>
            </a:r>
            <a:r>
              <a:rPr lang="x-none" dirty="0"/>
              <a:t> video</a:t>
            </a:r>
            <a:r>
              <a:rPr lang="en-US" dirty="0"/>
              <a:t> caption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92194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Text &amp; Hea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536028" y="3432858"/>
            <a:ext cx="3466801" cy="266543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4763"/>
            <a:ext cx="12192000" cy="26225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Picture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599303" y="3611496"/>
            <a:ext cx="6642438" cy="2486796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lnSpc>
                <a:spcPct val="100000"/>
              </a:lnSpc>
              <a:defRPr lang="en-US" sz="14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en-US" dirty="0"/>
              <a:t>Click to add document style text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030" y="3111456"/>
            <a:ext cx="3466799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</p:spTree>
    <p:extLst>
      <p:ext uri="{BB962C8B-B14F-4D97-AF65-F5344CB8AC3E}">
        <p14:creationId xmlns:p14="http://schemas.microsoft.com/office/powerpoint/2010/main" val="3270175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Large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316276" y="983557"/>
            <a:ext cx="4825574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316276" y="660400"/>
            <a:ext cx="4825572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271247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65454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6370063" y="2515783"/>
            <a:ext cx="4771785" cy="3582509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lnSpc>
                <a:spcPct val="100000"/>
              </a:lnSpc>
              <a:defRPr lang="en-US" sz="14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en-US" dirty="0"/>
              <a:t>Click to add document style text</a:t>
            </a:r>
          </a:p>
        </p:txBody>
      </p:sp>
    </p:spTree>
    <p:extLst>
      <p:ext uri="{BB962C8B-B14F-4D97-AF65-F5344CB8AC3E}">
        <p14:creationId xmlns:p14="http://schemas.microsoft.com/office/powerpoint/2010/main" val="2769766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Larg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6915630" y="0"/>
            <a:ext cx="527637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4955301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45027" y="660400"/>
            <a:ext cx="4825572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045028" y="983557"/>
            <a:ext cx="4825572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045027" y="2515783"/>
            <a:ext cx="4825548" cy="3338917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+mj-lt"/>
              <a:buAutoNum type="arabicPeriod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800100" indent="-342900">
              <a:buClr>
                <a:schemeClr val="accent1"/>
              </a:buClr>
              <a:buFont typeface="+mj-lt"/>
              <a:buAutoNum type="arabicPeriod"/>
              <a:defRPr sz="1400" spc="50" baseline="0">
                <a:latin typeface="Jost Light" pitchFamily="2" charset="0"/>
                <a:ea typeface="Jost Light" pitchFamily="2" charset="0"/>
              </a:defRPr>
            </a:lvl2pPr>
            <a:lvl3pPr marL="1257300" indent="-342900">
              <a:buClr>
                <a:schemeClr val="accent1"/>
              </a:buClr>
              <a:buFont typeface="+mj-lt"/>
              <a:buAutoNum type="arabicPeriod"/>
              <a:defRPr sz="1400" spc="50" baseline="0">
                <a:latin typeface="Jost Light" pitchFamily="2" charset="0"/>
                <a:ea typeface="Jost Light" pitchFamily="2" charset="0"/>
              </a:defRPr>
            </a:lvl3pPr>
            <a:lvl4pPr marL="1714500" indent="-342900">
              <a:buClr>
                <a:schemeClr val="accent1"/>
              </a:buClr>
              <a:buFont typeface="+mj-lt"/>
              <a:buAutoNum type="arabicPeriod"/>
              <a:defRPr sz="1400" spc="50" baseline="0">
                <a:latin typeface="Jost Light" pitchFamily="2" charset="0"/>
                <a:ea typeface="Jost Light" pitchFamily="2" charset="0"/>
              </a:defRPr>
            </a:lvl4pPr>
            <a:lvl5pPr marL="2171700" indent="-342900">
              <a:buClr>
                <a:schemeClr val="accent1"/>
              </a:buClr>
              <a:buFont typeface="+mj-lt"/>
              <a:buAutoNum type="arabicPeriod"/>
              <a:defRPr sz="1400" spc="50" baseline="0">
                <a:latin typeface="Jost Light" pitchFamily="2" charset="0"/>
                <a:ea typeface="Jost Light" pitchFamily="2" charset="0"/>
              </a:defRPr>
            </a:lvl5pPr>
          </a:lstStyle>
          <a:p>
            <a:pPr lvl="0"/>
            <a:r>
              <a:rPr lang="x-none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722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Image Coll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6572" y="2159506"/>
            <a:ext cx="1852890" cy="246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4228855" y="2159506"/>
            <a:ext cx="1090568" cy="24670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425388" y="2159505"/>
            <a:ext cx="1852888" cy="246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2495426" y="2159505"/>
            <a:ext cx="1627464" cy="246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7385406" y="2159953"/>
            <a:ext cx="5115148" cy="24665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/>
            </a:lvl1pPr>
          </a:lstStyle>
          <a:p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10146484" y="4890782"/>
            <a:ext cx="204551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/>
          <p:cNvSpPr>
            <a:spLocks noGrp="1"/>
          </p:cNvSpPr>
          <p:nvPr>
            <p:ph sz="quarter" idx="18" hasCustomPrompt="1"/>
          </p:nvPr>
        </p:nvSpPr>
        <p:spPr>
          <a:xfrm>
            <a:off x="4381356" y="2800201"/>
            <a:ext cx="788144" cy="6703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Add a Logo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536570" y="5077437"/>
            <a:ext cx="4274513" cy="1473463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2pPr>
            <a:lvl3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3pPr>
            <a:lvl4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4pPr>
            <a:lvl5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8836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Image Coll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4228855" y="2159506"/>
            <a:ext cx="1090568" cy="24670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6572" y="2159506"/>
            <a:ext cx="1852890" cy="246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425388" y="2159505"/>
            <a:ext cx="1852888" cy="246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2495426" y="2159505"/>
            <a:ext cx="1627464" cy="246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7385406" y="2159953"/>
            <a:ext cx="5115148" cy="24665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/>
            </a:lvl1pPr>
          </a:lstStyle>
          <a:p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10146484" y="4890782"/>
            <a:ext cx="204551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10"/>
          <p:cNvSpPr>
            <a:spLocks noGrp="1"/>
          </p:cNvSpPr>
          <p:nvPr>
            <p:ph sz="quarter" idx="18" hasCustomPrompt="1"/>
          </p:nvPr>
        </p:nvSpPr>
        <p:spPr>
          <a:xfrm>
            <a:off x="4381356" y="2800201"/>
            <a:ext cx="788144" cy="6703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Add a Logo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536570" y="5077437"/>
            <a:ext cx="4274513" cy="1473463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2pPr>
            <a:lvl3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3pPr>
            <a:lvl4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4pPr>
            <a:lvl5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5783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ity Ho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6987669" y="480131"/>
            <a:ext cx="2892046" cy="13589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Add Hotel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7756" y="2661562"/>
            <a:ext cx="6171872" cy="198890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54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47756" y="4945839"/>
            <a:ext cx="6171872" cy="858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00" b="1" spc="50" baseline="0">
                <a:solidFill>
                  <a:schemeClr val="accent1"/>
                </a:solidFill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9" name="Rectangle 8"/>
          <p:cNvSpPr/>
          <p:nvPr userDrawn="1"/>
        </p:nvSpPr>
        <p:spPr>
          <a:xfrm flipV="1">
            <a:off x="4658400" y="-4876"/>
            <a:ext cx="7533600" cy="6862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-7950" y="-4875"/>
            <a:ext cx="4665676" cy="68628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Add Hotel Image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7674032" y="6448524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</p:spTree>
    <p:extLst>
      <p:ext uri="{BB962C8B-B14F-4D97-AF65-F5344CB8AC3E}">
        <p14:creationId xmlns:p14="http://schemas.microsoft.com/office/powerpoint/2010/main" val="3129745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Image Coll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4228855" y="2159506"/>
            <a:ext cx="1090568" cy="24670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6572" y="2159506"/>
            <a:ext cx="1852890" cy="246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425388" y="2159505"/>
            <a:ext cx="1852888" cy="246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2495426" y="2159505"/>
            <a:ext cx="1627464" cy="246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7385406" y="2159953"/>
            <a:ext cx="5115148" cy="24665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/>
            </a:lvl1pPr>
          </a:lstStyle>
          <a:p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10146484" y="4890782"/>
            <a:ext cx="204551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10"/>
          <p:cNvSpPr>
            <a:spLocks noGrp="1"/>
          </p:cNvSpPr>
          <p:nvPr>
            <p:ph sz="quarter" idx="18" hasCustomPrompt="1"/>
          </p:nvPr>
        </p:nvSpPr>
        <p:spPr>
          <a:xfrm>
            <a:off x="4381356" y="2800201"/>
            <a:ext cx="788144" cy="6703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Add a Logo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536570" y="5077437"/>
            <a:ext cx="4274513" cy="1473463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2pPr>
            <a:lvl3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3pPr>
            <a:lvl4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4pPr>
            <a:lvl5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3096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4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1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926485" y="5013275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document style text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6504190" y="5013276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spc="50" baseline="0" dirty="0">
                <a:solidFill>
                  <a:schemeClr val="tx1"/>
                </a:solidFill>
                <a:latin typeface="Jost Light" pitchFamily="2" charset="0"/>
                <a:ea typeface="Jost Light" pitchFamily="2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document style text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3715338" y="5013276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document style text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9293043" y="5013276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spc="50" baseline="0" dirty="0">
                <a:solidFill>
                  <a:schemeClr val="tx1"/>
                </a:solidFill>
                <a:latin typeface="Jost Light" pitchFamily="2" charset="0"/>
                <a:ea typeface="Jost Light" pitchFamily="2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document style text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927100" y="2092064"/>
            <a:ext cx="2122488" cy="2098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715338" y="2112950"/>
            <a:ext cx="2122488" cy="2098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6504561" y="2112950"/>
            <a:ext cx="2122488" cy="2098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9293043" y="2112949"/>
            <a:ext cx="2122488" cy="2098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926114" y="4314366"/>
            <a:ext cx="2122859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</a:t>
            </a:r>
            <a:r>
              <a:rPr lang="x-none" dirty="0"/>
              <a:t> </a:t>
            </a:r>
            <a:r>
              <a:rPr lang="en-US" dirty="0"/>
              <a:t>add header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26" hasCustomPrompt="1"/>
          </p:nvPr>
        </p:nvSpPr>
        <p:spPr>
          <a:xfrm>
            <a:off x="6503819" y="4314367"/>
            <a:ext cx="2122859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400" b="1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header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27" hasCustomPrompt="1"/>
          </p:nvPr>
        </p:nvSpPr>
        <p:spPr>
          <a:xfrm>
            <a:off x="3714967" y="4314367"/>
            <a:ext cx="2122859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400" b="1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header</a:t>
            </a: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9292672" y="4314367"/>
            <a:ext cx="2122859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400" b="1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header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110268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 Style - 4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1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926485" y="5012634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lnSpc>
                <a:spcPct val="100000"/>
              </a:lnSpc>
              <a:defRPr lang="en-US" sz="14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6504190" y="5012635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lnSpc>
                <a:spcPct val="100000"/>
              </a:lnSpc>
              <a:defRPr lang="en-US" sz="14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3715338" y="5012635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lnSpc>
                <a:spcPct val="100000"/>
              </a:lnSpc>
              <a:defRPr lang="en-US" sz="14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9293043" y="5012635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lnSpc>
                <a:spcPct val="100000"/>
              </a:lnSpc>
              <a:defRPr lang="en-US" sz="14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927100" y="2759008"/>
            <a:ext cx="2122488" cy="143173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715338" y="2779894"/>
            <a:ext cx="2122488" cy="143173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6504561" y="2779894"/>
            <a:ext cx="2122488" cy="143173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9293043" y="2779893"/>
            <a:ext cx="2122488" cy="143173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926114" y="4625949"/>
            <a:ext cx="2122859" cy="287481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header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26" hasCustomPrompt="1"/>
          </p:nvPr>
        </p:nvSpPr>
        <p:spPr>
          <a:xfrm>
            <a:off x="6503819" y="4625950"/>
            <a:ext cx="2122859" cy="287481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header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27" hasCustomPrompt="1"/>
          </p:nvPr>
        </p:nvSpPr>
        <p:spPr>
          <a:xfrm>
            <a:off x="3714967" y="4625950"/>
            <a:ext cx="2122859" cy="287481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header</a:t>
            </a: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9292672" y="4625950"/>
            <a:ext cx="2122859" cy="287481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header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926114" y="2118351"/>
            <a:ext cx="2122860" cy="4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 i="0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3714967" y="2118351"/>
            <a:ext cx="2122860" cy="4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 i="0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31" hasCustomPrompt="1"/>
          </p:nvPr>
        </p:nvSpPr>
        <p:spPr>
          <a:xfrm>
            <a:off x="6503818" y="2118351"/>
            <a:ext cx="2122860" cy="4195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0" i="0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#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9292669" y="2118351"/>
            <a:ext cx="2122860" cy="4195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0" i="0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#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041698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3 Column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 flipV="1">
            <a:off x="4001908" y="3463933"/>
            <a:ext cx="5645" cy="130562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 flipH="1" flipV="1">
            <a:off x="7687730" y="3463933"/>
            <a:ext cx="5645" cy="130562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18"/>
          <p:cNvSpPr>
            <a:spLocks noGrp="1"/>
          </p:cNvSpPr>
          <p:nvPr>
            <p:ph type="body" sz="quarter" idx="30" hasCustomPrompt="1"/>
          </p:nvPr>
        </p:nvSpPr>
        <p:spPr>
          <a:xfrm>
            <a:off x="4607022" y="2405948"/>
            <a:ext cx="2660324" cy="816979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buNone/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28600" lvl="0" indent="-228600">
              <a:lnSpc>
                <a:spcPct val="120000"/>
              </a:lnSpc>
            </a:pPr>
            <a:r>
              <a:rPr lang="en-US" dirty="0"/>
              <a:t>Click to add header</a:t>
            </a:r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31" hasCustomPrompt="1"/>
          </p:nvPr>
        </p:nvSpPr>
        <p:spPr>
          <a:xfrm>
            <a:off x="8288303" y="2405948"/>
            <a:ext cx="2660324" cy="816979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buNone/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 dirty="0"/>
              <a:t>Click to add header</a:t>
            </a:r>
          </a:p>
        </p:txBody>
      </p:sp>
      <p:sp>
        <p:nvSpPr>
          <p:cNvPr id="38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925741" y="2405948"/>
            <a:ext cx="2660324" cy="816979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buNone/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28600" lvl="0" indent="-228600">
              <a:lnSpc>
                <a:spcPct val="120000"/>
              </a:lnSpc>
            </a:pPr>
            <a:r>
              <a:rPr lang="en-US" dirty="0"/>
              <a:t>Click to add header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925741" y="3459163"/>
            <a:ext cx="2660422" cy="2202414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2pPr>
            <a:lvl3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3pPr>
            <a:lvl4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4pPr>
            <a:lvl5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4606921" y="3459163"/>
            <a:ext cx="2660422" cy="2202414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2pPr>
            <a:lvl3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3pPr>
            <a:lvl4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4pPr>
            <a:lvl5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36"/>
          </p:nvPr>
        </p:nvSpPr>
        <p:spPr>
          <a:xfrm>
            <a:off x="8288254" y="3459163"/>
            <a:ext cx="2660422" cy="2202414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2pPr>
            <a:lvl3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3pPr>
            <a:lvl4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4pPr>
            <a:lvl5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0839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3 Columns of Text Progr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23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925741" y="2405948"/>
            <a:ext cx="2660324" cy="816979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buNone/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28600" lvl="0" indent="-228600">
              <a:lnSpc>
                <a:spcPct val="120000"/>
              </a:lnSpc>
            </a:pPr>
            <a:r>
              <a:rPr lang="en-US" dirty="0"/>
              <a:t>Click to add header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6" name="Text Placeholder 18"/>
          <p:cNvSpPr>
            <a:spLocks noGrp="1"/>
          </p:cNvSpPr>
          <p:nvPr>
            <p:ph type="body" sz="quarter" idx="30" hasCustomPrompt="1"/>
          </p:nvPr>
        </p:nvSpPr>
        <p:spPr>
          <a:xfrm>
            <a:off x="4607022" y="2405948"/>
            <a:ext cx="2660324" cy="816979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buNone/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28600" lvl="0" indent="-228600">
              <a:lnSpc>
                <a:spcPct val="120000"/>
              </a:lnSpc>
            </a:pPr>
            <a:r>
              <a:rPr lang="en-US" dirty="0"/>
              <a:t>Click to add header</a:t>
            </a:r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31" hasCustomPrompt="1"/>
          </p:nvPr>
        </p:nvSpPr>
        <p:spPr>
          <a:xfrm>
            <a:off x="8288303" y="2405948"/>
            <a:ext cx="2660324" cy="816979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buNone/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 dirty="0"/>
              <a:t>Click to add header</a:t>
            </a:r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925741" y="1985017"/>
            <a:ext cx="2122860" cy="4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 i="0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4607022" y="1985017"/>
            <a:ext cx="2122860" cy="4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 i="0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33" hasCustomPrompt="1"/>
          </p:nvPr>
        </p:nvSpPr>
        <p:spPr>
          <a:xfrm>
            <a:off x="8288303" y="1985017"/>
            <a:ext cx="2122860" cy="4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 i="0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19" name="Chevron 18"/>
          <p:cNvSpPr/>
          <p:nvPr userDrawn="1"/>
        </p:nvSpPr>
        <p:spPr>
          <a:xfrm>
            <a:off x="3993088" y="3911953"/>
            <a:ext cx="206908" cy="409581"/>
          </a:xfrm>
          <a:prstGeom prst="chevron">
            <a:avLst>
              <a:gd name="adj" fmla="val 941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hevron 19"/>
          <p:cNvSpPr/>
          <p:nvPr userDrawn="1"/>
        </p:nvSpPr>
        <p:spPr>
          <a:xfrm>
            <a:off x="7674372" y="3911953"/>
            <a:ext cx="206908" cy="409581"/>
          </a:xfrm>
          <a:prstGeom prst="chevron">
            <a:avLst>
              <a:gd name="adj" fmla="val 941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925741" y="3459163"/>
            <a:ext cx="2660422" cy="2202414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2pPr>
            <a:lvl3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3pPr>
            <a:lvl4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4pPr>
            <a:lvl5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4606921" y="3459163"/>
            <a:ext cx="2660422" cy="2202414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2pPr>
            <a:lvl3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3pPr>
            <a:lvl4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4pPr>
            <a:lvl5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36"/>
          </p:nvPr>
        </p:nvSpPr>
        <p:spPr>
          <a:xfrm>
            <a:off x="8288254" y="3459163"/>
            <a:ext cx="2660422" cy="2202414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2pPr>
            <a:lvl3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3pPr>
            <a:lvl4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4pPr>
            <a:lvl5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5823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7028009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483872" y="2040747"/>
            <a:ext cx="2949155" cy="421683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buNone/>
              <a:defRPr lang="en-US" sz="14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en-US" dirty="0"/>
              <a:t>Click to add document style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1857248" y="2300428"/>
            <a:ext cx="6444615" cy="28383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chart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536573" y="3991296"/>
            <a:ext cx="1946235" cy="38274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90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add source</a:t>
            </a:r>
          </a:p>
        </p:txBody>
      </p:sp>
      <p:sp>
        <p:nvSpPr>
          <p:cNvPr id="14" name="Text Placeholder 28"/>
          <p:cNvSpPr>
            <a:spLocks noGrp="1"/>
          </p:cNvSpPr>
          <p:nvPr>
            <p:ph type="body" sz="quarter" idx="22" hasCustomPrompt="1"/>
          </p:nvPr>
        </p:nvSpPr>
        <p:spPr>
          <a:xfrm>
            <a:off x="8483872" y="1731607"/>
            <a:ext cx="2894655" cy="227822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buNone/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28600" lvl="0" indent="-228600">
              <a:lnSpc>
                <a:spcPct val="120000"/>
              </a:lnSpc>
            </a:pPr>
            <a:r>
              <a:rPr lang="x-none" dirty="0"/>
              <a:t>ADDITIONAL INFORMATION</a:t>
            </a:r>
            <a:endParaRPr lang="en-US" dirty="0"/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536573" y="3474394"/>
            <a:ext cx="1946235" cy="4981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4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x-none" dirty="0"/>
              <a:t>CLICK HERE</a:t>
            </a:r>
            <a:br>
              <a:rPr lang="x-none" dirty="0"/>
            </a:br>
            <a:r>
              <a:rPr lang="x-none" dirty="0"/>
              <a:t>TO ADD CHART TITLE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1857248" y="5583418"/>
            <a:ext cx="6444615" cy="67416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buNone/>
              <a:defRPr lang="en-US" sz="12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en-US" dirty="0"/>
              <a:t>Click to add document style text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1857248" y="5372705"/>
            <a:ext cx="6444615" cy="210714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buNone/>
              <a:defRPr lang="en-US" sz="10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CAPTION TITLE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441313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Char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7028009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2311901" y="2456597"/>
            <a:ext cx="7568198" cy="28383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chart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2311901" y="5695131"/>
            <a:ext cx="6444614" cy="133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90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add source</a:t>
            </a:r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8163470" y="747148"/>
            <a:ext cx="3492500" cy="218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spc="50" baseline="0">
                <a:solidFill>
                  <a:schemeClr val="accent1"/>
                </a:solidFill>
                <a:latin typeface="Jost" pitchFamily="2" charset="0"/>
                <a:ea typeface="Jost" pitchFamily="2" charset="0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Chart Caption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8162924" y="1044106"/>
            <a:ext cx="2151063" cy="5063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0" i="0" spc="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19" name="Text Placeholder 28"/>
          <p:cNvSpPr>
            <a:spLocks noGrp="1"/>
          </p:cNvSpPr>
          <p:nvPr>
            <p:ph type="body" sz="quarter" idx="21" hasCustomPrompt="1"/>
          </p:nvPr>
        </p:nvSpPr>
        <p:spPr>
          <a:xfrm>
            <a:off x="8162923" y="1660475"/>
            <a:ext cx="2151063" cy="256698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Additional Explanation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2311901" y="5358128"/>
            <a:ext cx="6444615" cy="299718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buNone/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28600" lvl="0" indent="-228600">
              <a:lnSpc>
                <a:spcPct val="120000"/>
              </a:lnSpc>
            </a:pPr>
            <a:r>
              <a:rPr lang="en-US" dirty="0"/>
              <a:t>CLICK TO ADD CHART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48604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991369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53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- Bra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0064" y="1915133"/>
            <a:ext cx="6171872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6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10064" y="4598106"/>
            <a:ext cx="6171872" cy="858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1" spc="50" baseline="0">
                <a:solidFill>
                  <a:schemeClr val="accent1"/>
                </a:solidFill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48524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63" y="673889"/>
            <a:ext cx="1500636" cy="59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648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 Styl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5610653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5610651" cy="24631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0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34410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e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4658400" y="-4876"/>
            <a:ext cx="7533600" cy="6862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-7950" y="-4875"/>
            <a:ext cx="4665676" cy="68628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Hotel Picture</a:t>
            </a:r>
          </a:p>
        </p:txBody>
      </p:sp>
      <p:sp>
        <p:nvSpPr>
          <p:cNvPr id="35" name="Title 1"/>
          <p:cNvSpPr>
            <a:spLocks noGrp="1"/>
          </p:cNvSpPr>
          <p:nvPr>
            <p:ph type="ctrTitle" hasCustomPrompt="1"/>
          </p:nvPr>
        </p:nvSpPr>
        <p:spPr>
          <a:xfrm>
            <a:off x="5347756" y="2661562"/>
            <a:ext cx="6171872" cy="198890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47756" y="4945839"/>
            <a:ext cx="6171872" cy="858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00" b="1" spc="50" baseline="0">
                <a:solidFill>
                  <a:schemeClr val="tx1"/>
                </a:solidFill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7674032" y="6448524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tx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tx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tx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38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6987669" y="480131"/>
            <a:ext cx="2892046" cy="13589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Add Hotel Logo</a:t>
            </a:r>
          </a:p>
        </p:txBody>
      </p:sp>
    </p:spTree>
    <p:extLst>
      <p:ext uri="{BB962C8B-B14F-4D97-AF65-F5344CB8AC3E}">
        <p14:creationId xmlns:p14="http://schemas.microsoft.com/office/powerpoint/2010/main" val="1922871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 Style - Three Column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5610653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60612" y="2274474"/>
            <a:ext cx="10795358" cy="3823818"/>
          </a:xfrm>
          <a:prstGeom prst="rect">
            <a:avLst/>
          </a:prstGeom>
        </p:spPr>
        <p:txBody>
          <a:bodyPr lIns="0" tIns="0" rIns="0" bIns="0" numCol="3" spcCol="360000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0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document style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5610651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0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5610379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 Style - Header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536028" y="3432858"/>
            <a:ext cx="3466801" cy="266543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4763"/>
            <a:ext cx="12192000" cy="26225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Picture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599303" y="3279466"/>
            <a:ext cx="7056122" cy="2818826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000" kern="1200" spc="50" baseline="0" dirty="0">
                <a:solidFill>
                  <a:schemeClr val="tx1"/>
                </a:solidFill>
                <a:latin typeface="Jost Light" pitchFamily="2" charset="0"/>
                <a:ea typeface="Jost Light" pitchFamily="2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030" y="3111456"/>
            <a:ext cx="3466799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0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4063996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 Style -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316276" y="983557"/>
            <a:ext cx="4825574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370064" y="2274474"/>
            <a:ext cx="4771786" cy="3823818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000" kern="1200" spc="50" baseline="0" dirty="0">
                <a:solidFill>
                  <a:schemeClr val="tx1"/>
                </a:solidFill>
                <a:latin typeface="Jost Light" pitchFamily="2" charset="0"/>
                <a:ea typeface="Jost Light" pitchFamily="2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316276" y="660400"/>
            <a:ext cx="4825572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0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271247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69061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</p:spTree>
    <p:extLst>
      <p:ext uri="{BB962C8B-B14F-4D97-AF65-F5344CB8AC3E}">
        <p14:creationId xmlns:p14="http://schemas.microsoft.com/office/powerpoint/2010/main" val="3330037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 Style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045029" y="983557"/>
            <a:ext cx="4825574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1098817" y="2274474"/>
            <a:ext cx="4771786" cy="3823818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000" kern="1200" spc="50" baseline="0" dirty="0">
                <a:solidFill>
                  <a:schemeClr val="tx1"/>
                </a:solidFill>
                <a:latin typeface="Jost Light" pitchFamily="2" charset="0"/>
                <a:ea typeface="Jost Light" pitchFamily="2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45029" y="660400"/>
            <a:ext cx="4825572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0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6915630" y="0"/>
            <a:ext cx="527637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4991369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</p:spTree>
    <p:extLst>
      <p:ext uri="{BB962C8B-B14F-4D97-AF65-F5344CB8AC3E}">
        <p14:creationId xmlns:p14="http://schemas.microsoft.com/office/powerpoint/2010/main" val="10152681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 Style - Two Columns of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873393" y="2274475"/>
            <a:ext cx="3153042" cy="346048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5610653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599303" y="2214610"/>
            <a:ext cx="7056668" cy="3576590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000" kern="1200" spc="50" baseline="0" dirty="0">
                <a:solidFill>
                  <a:schemeClr val="tx1"/>
                </a:solidFill>
                <a:latin typeface="Jost Light" pitchFamily="2" charset="0"/>
                <a:ea typeface="Jost Light" pitchFamily="2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73393" y="5739494"/>
            <a:ext cx="3153042" cy="350635"/>
          </a:xfrm>
          <a:prstGeom prst="rect">
            <a:avLst/>
          </a:prstGeom>
        </p:spPr>
        <p:txBody>
          <a:bodyPr lIns="0" tIns="108000" rIns="0" bIns="0"/>
          <a:lstStyle>
            <a:lvl1pPr marL="0" indent="0"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an image caption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5610651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0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747844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 Style - Image Coll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55431" y="2151117"/>
            <a:ext cx="2241592" cy="298878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05357" y="3331922"/>
            <a:ext cx="2241592" cy="298878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3493884" y="3332586"/>
            <a:ext cx="1014612" cy="18037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943809" y="2151117"/>
            <a:ext cx="3468169" cy="19508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296248" y="4538835"/>
            <a:ext cx="3993986" cy="1473462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00" kern="1200" spc="50" baseline="0" dirty="0">
                <a:solidFill>
                  <a:schemeClr val="tx1"/>
                </a:solidFill>
                <a:latin typeface="Jost Light" pitchFamily="2" charset="0"/>
                <a:ea typeface="Jost Light" pitchFamily="2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8" hasCustomPrompt="1"/>
          </p:nvPr>
        </p:nvSpPr>
        <p:spPr>
          <a:xfrm>
            <a:off x="4605357" y="1959574"/>
            <a:ext cx="2241592" cy="1084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Add a Logo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5610651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0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8206689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 Style - Image Coll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268820" y="2151117"/>
            <a:ext cx="2241592" cy="298878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1157348" y="2151117"/>
            <a:ext cx="1014612" cy="12867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943809" y="2151117"/>
            <a:ext cx="3468169" cy="19508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296248" y="4538835"/>
            <a:ext cx="3993986" cy="1473462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00" kern="1200" spc="50" baseline="0" dirty="0">
                <a:solidFill>
                  <a:schemeClr val="tx1"/>
                </a:solidFill>
                <a:latin typeface="Jost Light" pitchFamily="2" charset="0"/>
                <a:ea typeface="Jost Light" pitchFamily="2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8" hasCustomPrompt="1"/>
          </p:nvPr>
        </p:nvSpPr>
        <p:spPr>
          <a:xfrm>
            <a:off x="4630133" y="1959574"/>
            <a:ext cx="2198687" cy="1084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Add a Logo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607272" y="3437909"/>
            <a:ext cx="2241592" cy="25743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702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5610651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0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23351520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 Style - Image Coll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55431" y="2151117"/>
            <a:ext cx="3354981" cy="19508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2842694" y="4202593"/>
            <a:ext cx="1667718" cy="21129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296248" y="4538835"/>
            <a:ext cx="3993986" cy="1473462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00" kern="1200" spc="50" baseline="0" dirty="0">
                <a:solidFill>
                  <a:schemeClr val="tx1"/>
                </a:solidFill>
                <a:latin typeface="Jost Light" pitchFamily="2" charset="0"/>
                <a:ea typeface="Jost Light" pitchFamily="2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8" hasCustomPrompt="1"/>
          </p:nvPr>
        </p:nvSpPr>
        <p:spPr>
          <a:xfrm>
            <a:off x="4630133" y="1959574"/>
            <a:ext cx="2198687" cy="1084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Add a Logo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607272" y="3437909"/>
            <a:ext cx="2241592" cy="28776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943809" y="2151118"/>
            <a:ext cx="3468169" cy="19453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5610651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0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6165530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 Style - 4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1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926485" y="5013275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defRPr lang="en-US" sz="10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6504190" y="5013276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defRPr lang="en-US" sz="10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3715338" y="5013276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defRPr lang="en-US" sz="10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9293043" y="5013276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defRPr lang="en-US" sz="10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927100" y="2092064"/>
            <a:ext cx="2122488" cy="2098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715338" y="2112950"/>
            <a:ext cx="2122488" cy="2098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6504561" y="2112950"/>
            <a:ext cx="2122488" cy="2098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9293043" y="2112949"/>
            <a:ext cx="2122488" cy="2098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926114" y="4314366"/>
            <a:ext cx="2122859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spc="5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26" hasCustomPrompt="1"/>
          </p:nvPr>
        </p:nvSpPr>
        <p:spPr>
          <a:xfrm>
            <a:off x="6503819" y="4314367"/>
            <a:ext cx="2122859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000" b="1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header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27" hasCustomPrompt="1"/>
          </p:nvPr>
        </p:nvSpPr>
        <p:spPr>
          <a:xfrm>
            <a:off x="3714967" y="4314367"/>
            <a:ext cx="2122859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000" b="1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header</a:t>
            </a: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9292672" y="4314367"/>
            <a:ext cx="2122859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000" b="1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header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5610651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0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4743255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 Style - 4 Numbered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927100" y="2759008"/>
            <a:ext cx="2122488" cy="143173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715338" y="2779894"/>
            <a:ext cx="2122488" cy="143173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6504561" y="2779894"/>
            <a:ext cx="2122488" cy="143173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9293043" y="2779893"/>
            <a:ext cx="2122488" cy="143173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926114" y="2218435"/>
            <a:ext cx="2122860" cy="4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0" i="0" spc="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3714967" y="2218435"/>
            <a:ext cx="2122860" cy="4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0" i="0" spc="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31" hasCustomPrompt="1"/>
          </p:nvPr>
        </p:nvSpPr>
        <p:spPr>
          <a:xfrm>
            <a:off x="6503818" y="2218435"/>
            <a:ext cx="2122860" cy="4195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spc="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#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9292669" y="2218435"/>
            <a:ext cx="2122860" cy="4195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spc="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#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1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926485" y="5013275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defRPr lang="en-US" sz="10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32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6504190" y="5013276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defRPr lang="en-US" sz="10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33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3715338" y="5013276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defRPr lang="en-US" sz="10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34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9293043" y="5013276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defRPr lang="en-US" sz="10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35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926114" y="4314366"/>
            <a:ext cx="2122859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spc="5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36" name="Text Placeholder 18"/>
          <p:cNvSpPr>
            <a:spLocks noGrp="1"/>
          </p:cNvSpPr>
          <p:nvPr>
            <p:ph type="body" sz="quarter" idx="26" hasCustomPrompt="1"/>
          </p:nvPr>
        </p:nvSpPr>
        <p:spPr>
          <a:xfrm>
            <a:off x="6503819" y="4314367"/>
            <a:ext cx="2122859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000" b="1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header</a:t>
            </a:r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27" hasCustomPrompt="1"/>
          </p:nvPr>
        </p:nvSpPr>
        <p:spPr>
          <a:xfrm>
            <a:off x="3714967" y="4314367"/>
            <a:ext cx="2122859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000" b="1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header</a:t>
            </a:r>
          </a:p>
        </p:txBody>
      </p:sp>
      <p:sp>
        <p:nvSpPr>
          <p:cNvPr id="38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9292672" y="4314367"/>
            <a:ext cx="2122859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000" b="1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header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5610651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0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687750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V="1">
            <a:off x="4658400" y="-4876"/>
            <a:ext cx="7533600" cy="6862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tx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tx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tx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536028" y="6512399"/>
            <a:ext cx="27668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F7EF2A05-C5CC-414B-837E-85AD6F3813EB}" type="slidenum">
              <a:rPr lang="en-US" sz="800" i="1" smtClean="0">
                <a:solidFill>
                  <a:schemeClr val="tx1"/>
                </a:solidFill>
                <a:latin typeface="Libre Baskerville" panose="02000000000000000000" pitchFamily="2" charset="0"/>
              </a:rPr>
              <a:t>‹#›</a:t>
            </a:fld>
            <a:endParaRPr lang="en-US" sz="800" i="1" dirty="0">
              <a:solidFill>
                <a:schemeClr val="tx1"/>
              </a:solidFill>
              <a:latin typeface="Libre Baskerville" panose="020000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15"/>
          <a:stretch/>
        </p:blipFill>
        <p:spPr>
          <a:xfrm>
            <a:off x="10878207" y="6454663"/>
            <a:ext cx="777764" cy="253690"/>
          </a:xfrm>
          <a:prstGeom prst="rect">
            <a:avLst/>
          </a:prstGeom>
        </p:spPr>
      </p:pic>
      <p:sp>
        <p:nvSpPr>
          <p:cNvPr id="28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998787" y="2035134"/>
            <a:ext cx="6194425" cy="240030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buNone/>
              <a:defRPr lang="en-US" sz="54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lang="en-US" sz="36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ctr">
              <a:buNone/>
              <a:defRPr lang="en-US" sz="36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ctr">
              <a:buNone/>
              <a:defRPr lang="en-US" sz="36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ctr">
              <a:buNone/>
              <a:defRPr lang="en-US" sz="360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 Chapter Title</a:t>
            </a:r>
          </a:p>
        </p:txBody>
      </p:sp>
    </p:spTree>
    <p:extLst>
      <p:ext uri="{BB962C8B-B14F-4D97-AF65-F5344CB8AC3E}">
        <p14:creationId xmlns:p14="http://schemas.microsoft.com/office/powerpoint/2010/main" val="879980091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 Style - 4 Column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1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926112" y="3973003"/>
            <a:ext cx="2660324" cy="2202218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document style text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8288307" y="3983221"/>
            <a:ext cx="2660324" cy="2202218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document style text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4607022" y="3983221"/>
            <a:ext cx="2660324" cy="2202218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document style text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925741" y="2897016"/>
            <a:ext cx="2660324" cy="816979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5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26" hasCustomPrompt="1"/>
          </p:nvPr>
        </p:nvSpPr>
        <p:spPr>
          <a:xfrm>
            <a:off x="8287936" y="2907234"/>
            <a:ext cx="2660324" cy="816979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5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27" hasCustomPrompt="1"/>
          </p:nvPr>
        </p:nvSpPr>
        <p:spPr>
          <a:xfrm>
            <a:off x="4606651" y="2907234"/>
            <a:ext cx="2660324" cy="816979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5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926113" y="2218435"/>
            <a:ext cx="2660325" cy="5505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0" i="0" spc="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4607023" y="2228652"/>
            <a:ext cx="2660325" cy="5505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0" i="0" spc="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31" hasCustomPrompt="1"/>
          </p:nvPr>
        </p:nvSpPr>
        <p:spPr>
          <a:xfrm>
            <a:off x="8288307" y="2228652"/>
            <a:ext cx="2660325" cy="55052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0" spc="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#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5610651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0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2481294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 Style - Chart and Two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536028" y="2274475"/>
            <a:ext cx="5576736" cy="38445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7028009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6656832" y="2274475"/>
            <a:ext cx="4999138" cy="4007879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defRPr lang="en-US" sz="10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809624" y="2998986"/>
            <a:ext cx="5113415" cy="28383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chart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809624" y="2432631"/>
            <a:ext cx="5113415" cy="4556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spc="5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CHART TITLE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809624" y="5911502"/>
            <a:ext cx="5113415" cy="133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800">
                <a:latin typeface="Jost" pitchFamily="2" charset="0"/>
                <a:ea typeface="Jost" pitchFamily="2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add source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8163470" y="747148"/>
            <a:ext cx="3492500" cy="218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1" spc="50" baseline="0">
                <a:solidFill>
                  <a:schemeClr val="accent1"/>
                </a:solidFill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Chart Caption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8162924" y="1044106"/>
            <a:ext cx="2151063" cy="5063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0" i="0" spc="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1" hasCustomPrompt="1"/>
          </p:nvPr>
        </p:nvSpPr>
        <p:spPr>
          <a:xfrm>
            <a:off x="8162923" y="1653278"/>
            <a:ext cx="2151063" cy="400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1000" spc="50" baseline="0">
                <a:latin typeface="Jost" pitchFamily="2" charset="0"/>
                <a:ea typeface="Jost" pitchFamily="2" charset="0"/>
              </a:defRPr>
            </a:lvl1pPr>
            <a:lvl2pPr marL="457200" indent="0">
              <a:lnSpc>
                <a:spcPct val="120000"/>
              </a:lnSpc>
              <a:buNone/>
              <a:defRPr sz="1400" spc="50" baseline="0"/>
            </a:lvl2pPr>
            <a:lvl3pPr marL="914400" indent="0">
              <a:lnSpc>
                <a:spcPct val="120000"/>
              </a:lnSpc>
              <a:buNone/>
              <a:defRPr sz="1400" spc="50" baseline="0"/>
            </a:lvl3pPr>
            <a:lvl4pPr marL="1371600" indent="0">
              <a:lnSpc>
                <a:spcPct val="120000"/>
              </a:lnSpc>
              <a:buNone/>
              <a:defRPr sz="1400" spc="50" baseline="0"/>
            </a:lvl4pPr>
            <a:lvl5pPr marL="1828800" indent="0">
              <a:lnSpc>
                <a:spcPct val="120000"/>
              </a:lnSpc>
              <a:buNone/>
              <a:defRPr sz="1400" spc="50" baseline="0"/>
            </a:lvl5pPr>
          </a:lstStyle>
          <a:p>
            <a:pPr lvl="0"/>
            <a:r>
              <a:rPr lang="en-US" dirty="0"/>
              <a:t>Additional Explanation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5610651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0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2476560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 Style - Chart with One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7028009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366760" y="2274475"/>
            <a:ext cx="3289210" cy="400787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document style text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8585763" y="747148"/>
            <a:ext cx="1970985" cy="218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1" spc="50" baseline="0">
                <a:solidFill>
                  <a:schemeClr val="accent1"/>
                </a:solidFill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Chart Caption</a:t>
            </a:r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8585764" y="1044106"/>
            <a:ext cx="1970984" cy="5063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0" i="0" spc="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23" name="Text Placeholder 28"/>
          <p:cNvSpPr>
            <a:spLocks noGrp="1"/>
          </p:cNvSpPr>
          <p:nvPr>
            <p:ph type="body" sz="quarter" idx="21" hasCustomPrompt="1"/>
          </p:nvPr>
        </p:nvSpPr>
        <p:spPr>
          <a:xfrm>
            <a:off x="8585763" y="1653278"/>
            <a:ext cx="1970984" cy="400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1000" spc="50" baseline="0">
                <a:latin typeface="Jost" pitchFamily="2" charset="0"/>
                <a:ea typeface="Jost" pitchFamily="2" charset="0"/>
              </a:defRPr>
            </a:lvl1pPr>
            <a:lvl2pPr marL="457200" indent="0">
              <a:lnSpc>
                <a:spcPct val="120000"/>
              </a:lnSpc>
              <a:buNone/>
              <a:defRPr sz="1400" spc="50" baseline="0"/>
            </a:lvl2pPr>
            <a:lvl3pPr marL="914400" indent="0">
              <a:lnSpc>
                <a:spcPct val="120000"/>
              </a:lnSpc>
              <a:buNone/>
              <a:defRPr sz="1400" spc="50" baseline="0"/>
            </a:lvl3pPr>
            <a:lvl4pPr marL="1371600" indent="0">
              <a:lnSpc>
                <a:spcPct val="120000"/>
              </a:lnSpc>
              <a:buNone/>
              <a:defRPr sz="1400" spc="50" baseline="0"/>
            </a:lvl4pPr>
            <a:lvl5pPr marL="1828800" indent="0">
              <a:lnSpc>
                <a:spcPct val="120000"/>
              </a:lnSpc>
              <a:buNone/>
              <a:defRPr sz="1400" spc="50" baseline="0"/>
            </a:lvl5pPr>
          </a:lstStyle>
          <a:p>
            <a:pPr lvl="0"/>
            <a:r>
              <a:rPr lang="en-US" dirty="0"/>
              <a:t>Additional Explanation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536028" y="2274475"/>
            <a:ext cx="7323240" cy="38445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809624" y="2998986"/>
            <a:ext cx="6754958" cy="28383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chart</a:t>
            </a:r>
          </a:p>
        </p:txBody>
      </p:sp>
      <p:sp>
        <p:nvSpPr>
          <p:cNvPr id="28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809624" y="2432631"/>
            <a:ext cx="6754958" cy="4556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spc="5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CHART TITLE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809624" y="5911502"/>
            <a:ext cx="6754958" cy="133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800">
                <a:latin typeface="Jost" pitchFamily="2" charset="0"/>
                <a:ea typeface="Jost" pitchFamily="2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add source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5610651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0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909743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 Styl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943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 Style -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536028" y="2274475"/>
            <a:ext cx="7028554" cy="38445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7028009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163098" y="2274475"/>
            <a:ext cx="3492872" cy="400787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285750" indent="-28575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document style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809624" y="2998986"/>
            <a:ext cx="6444615" cy="28383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chart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809624" y="2432631"/>
            <a:ext cx="6444615" cy="4556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spc="5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CHART TITLE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809624" y="5911502"/>
            <a:ext cx="6444614" cy="133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800">
                <a:latin typeface="Jost" pitchFamily="2" charset="0"/>
                <a:ea typeface="Jost" pitchFamily="2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add source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8163470" y="747148"/>
            <a:ext cx="3492500" cy="218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spc="50" baseline="0">
                <a:solidFill>
                  <a:schemeClr val="accent1"/>
                </a:solidFill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Chart Caption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8162924" y="1044106"/>
            <a:ext cx="2151063" cy="5063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0" i="0" spc="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1" hasCustomPrompt="1"/>
          </p:nvPr>
        </p:nvSpPr>
        <p:spPr>
          <a:xfrm>
            <a:off x="8162923" y="1653278"/>
            <a:ext cx="2151063" cy="400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1200" spc="50" baseline="0">
                <a:latin typeface="Jost" pitchFamily="2" charset="0"/>
                <a:ea typeface="Jost" pitchFamily="2" charset="0"/>
              </a:defRPr>
            </a:lvl1pPr>
            <a:lvl2pPr marL="457200" indent="0">
              <a:lnSpc>
                <a:spcPct val="120000"/>
              </a:lnSpc>
              <a:buNone/>
              <a:defRPr sz="1400" spc="50" baseline="0"/>
            </a:lvl2pPr>
            <a:lvl3pPr marL="914400" indent="0">
              <a:lnSpc>
                <a:spcPct val="120000"/>
              </a:lnSpc>
              <a:buNone/>
              <a:defRPr sz="1400" spc="50" baseline="0"/>
            </a:lvl3pPr>
            <a:lvl4pPr marL="1371600" indent="0">
              <a:lnSpc>
                <a:spcPct val="120000"/>
              </a:lnSpc>
              <a:buNone/>
              <a:defRPr sz="1400" spc="50" baseline="0"/>
            </a:lvl4pPr>
            <a:lvl5pPr marL="1828800" indent="0">
              <a:lnSpc>
                <a:spcPct val="120000"/>
              </a:lnSpc>
              <a:buNone/>
              <a:defRPr sz="1400" spc="50" baseline="0"/>
            </a:lvl5pPr>
          </a:lstStyle>
          <a:p>
            <a:pPr lvl="0"/>
            <a:r>
              <a:rPr lang="en-US" dirty="0"/>
              <a:t>Additional Explanation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5610651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0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4305921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 Style - Image Coll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55431" y="2151117"/>
            <a:ext cx="2241592" cy="298878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05357" y="3331922"/>
            <a:ext cx="2241592" cy="298878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3493884" y="3332586"/>
            <a:ext cx="1014612" cy="18037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943809" y="2151117"/>
            <a:ext cx="3468169" cy="19508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296248" y="4538835"/>
            <a:ext cx="3993986" cy="1473462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285750" indent="-28575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document style text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8" hasCustomPrompt="1"/>
          </p:nvPr>
        </p:nvSpPr>
        <p:spPr>
          <a:xfrm>
            <a:off x="4605357" y="1959574"/>
            <a:ext cx="2241592" cy="1084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Add a Logo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5610651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0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22353465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es - 3 Squared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  <a:latin typeface="HeleneHess" panose="02000000000000000000" pitchFamily="50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7" name="Picture Placeholder 19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053895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2054267" y="5437741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2053895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053894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2630764" y="5338206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19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070051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2" name="Text Placeholder 18"/>
          <p:cNvSpPr>
            <a:spLocks noGrp="1"/>
          </p:cNvSpPr>
          <p:nvPr>
            <p:ph type="body" sz="quarter" idx="27" hasCustomPrompt="1"/>
          </p:nvPr>
        </p:nvSpPr>
        <p:spPr>
          <a:xfrm>
            <a:off x="5070423" y="5437741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33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5070051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5070050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5651469" y="5338206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icture Placeholder 19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8085833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31" hasCustomPrompt="1"/>
          </p:nvPr>
        </p:nvSpPr>
        <p:spPr>
          <a:xfrm>
            <a:off x="8086205" y="5437741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38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8085833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8085832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8671800" y="5338206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5943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es - 3 Squared Centered Long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  <a:latin typeface="HeleneHess" panose="02000000000000000000" pitchFamily="50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7" name="Picture Placeholder 19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053895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2054267" y="5585507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2053895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053894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lnSpc>
                <a:spcPct val="100000"/>
              </a:lnSpc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2630764" y="5485972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19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070051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6" name="Picture Placeholder 19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8085833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31" hasCustomPrompt="1"/>
          </p:nvPr>
        </p:nvSpPr>
        <p:spPr>
          <a:xfrm>
            <a:off x="5070423" y="5585507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5070051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5646920" y="5485972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18"/>
          <p:cNvSpPr>
            <a:spLocks noGrp="1"/>
          </p:cNvSpPr>
          <p:nvPr>
            <p:ph type="body" sz="quarter" idx="34" hasCustomPrompt="1"/>
          </p:nvPr>
        </p:nvSpPr>
        <p:spPr>
          <a:xfrm>
            <a:off x="8086204" y="5585507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35" hasCustomPrompt="1"/>
          </p:nvPr>
        </p:nvSpPr>
        <p:spPr>
          <a:xfrm>
            <a:off x="8085832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8662701" y="5485972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5070572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lnSpc>
                <a:spcPct val="100000"/>
              </a:lnSpc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8086726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lnSpc>
                <a:spcPct val="100000"/>
              </a:lnSpc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47368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es - 4 Squared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  <a:latin typeface="HeleneHess" panose="02000000000000000000" pitchFamily="50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7" name="Picture Placeholder 19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94005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1094377" y="5437741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1094005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94004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1670874" y="5338206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19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3779167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2" name="Text Placeholder 18"/>
          <p:cNvSpPr>
            <a:spLocks noGrp="1"/>
          </p:cNvSpPr>
          <p:nvPr>
            <p:ph type="body" sz="quarter" idx="27" hasCustomPrompt="1"/>
          </p:nvPr>
        </p:nvSpPr>
        <p:spPr>
          <a:xfrm>
            <a:off x="3778434" y="5437741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33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3778062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778061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4354931" y="5338206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icture Placeholder 19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464329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31" hasCustomPrompt="1"/>
          </p:nvPr>
        </p:nvSpPr>
        <p:spPr>
          <a:xfrm>
            <a:off x="6462127" y="5437741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38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6461755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6461754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7047722" y="5338206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9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9149490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35" hasCustomPrompt="1"/>
          </p:nvPr>
        </p:nvSpPr>
        <p:spPr>
          <a:xfrm>
            <a:off x="9149862" y="5437741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36" hasCustomPrompt="1"/>
          </p:nvPr>
        </p:nvSpPr>
        <p:spPr>
          <a:xfrm>
            <a:off x="9149490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149489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9735457" y="5338206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047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es - 4 Squared Centered Long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  <a:latin typeface="HeleneHess" panose="02000000000000000000" pitchFamily="50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7" name="Picture Placeholder 19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94005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1" name="Picture Placeholder 19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3779167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6" name="Picture Placeholder 19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464329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1" name="Picture Placeholder 19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9149490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38" hasCustomPrompt="1"/>
          </p:nvPr>
        </p:nvSpPr>
        <p:spPr>
          <a:xfrm>
            <a:off x="1096950" y="5585507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41" name="Text Placeholder 18"/>
          <p:cNvSpPr>
            <a:spLocks noGrp="1"/>
          </p:cNvSpPr>
          <p:nvPr>
            <p:ph type="body" sz="quarter" idx="39" hasCustomPrompt="1"/>
          </p:nvPr>
        </p:nvSpPr>
        <p:spPr>
          <a:xfrm>
            <a:off x="1096578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096577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lnSpc>
                <a:spcPct val="100000"/>
              </a:lnSpc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</a:p>
        </p:txBody>
      </p:sp>
      <p:cxnSp>
        <p:nvCxnSpPr>
          <p:cNvPr id="43" name="Straight Connector 42"/>
          <p:cNvCxnSpPr/>
          <p:nvPr userDrawn="1"/>
        </p:nvCxnSpPr>
        <p:spPr>
          <a:xfrm>
            <a:off x="1673447" y="5485972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18"/>
          <p:cNvSpPr>
            <a:spLocks noGrp="1"/>
          </p:cNvSpPr>
          <p:nvPr>
            <p:ph type="body" sz="quarter" idx="41" hasCustomPrompt="1"/>
          </p:nvPr>
        </p:nvSpPr>
        <p:spPr>
          <a:xfrm>
            <a:off x="3779538" y="5585507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45" name="Text Placeholder 18"/>
          <p:cNvSpPr>
            <a:spLocks noGrp="1"/>
          </p:cNvSpPr>
          <p:nvPr>
            <p:ph type="body" sz="quarter" idx="42" hasCustomPrompt="1"/>
          </p:nvPr>
        </p:nvSpPr>
        <p:spPr>
          <a:xfrm>
            <a:off x="3779166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3779165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lnSpc>
                <a:spcPct val="100000"/>
              </a:lnSpc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</a:p>
        </p:txBody>
      </p:sp>
      <p:cxnSp>
        <p:nvCxnSpPr>
          <p:cNvPr id="47" name="Straight Connector 46"/>
          <p:cNvCxnSpPr/>
          <p:nvPr userDrawn="1"/>
        </p:nvCxnSpPr>
        <p:spPr>
          <a:xfrm>
            <a:off x="4356035" y="5485972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18"/>
          <p:cNvSpPr>
            <a:spLocks noGrp="1"/>
          </p:cNvSpPr>
          <p:nvPr>
            <p:ph type="body" sz="quarter" idx="44" hasCustomPrompt="1"/>
          </p:nvPr>
        </p:nvSpPr>
        <p:spPr>
          <a:xfrm>
            <a:off x="6461752" y="5585507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49" name="Text Placeholder 18"/>
          <p:cNvSpPr>
            <a:spLocks noGrp="1"/>
          </p:cNvSpPr>
          <p:nvPr>
            <p:ph type="body" sz="quarter" idx="45" hasCustomPrompt="1"/>
          </p:nvPr>
        </p:nvSpPr>
        <p:spPr>
          <a:xfrm>
            <a:off x="6461380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6461379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lnSpc>
                <a:spcPct val="100000"/>
              </a:lnSpc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7038249" y="5485972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8"/>
          <p:cNvSpPr>
            <a:spLocks noGrp="1"/>
          </p:cNvSpPr>
          <p:nvPr>
            <p:ph type="body" sz="quarter" idx="47" hasCustomPrompt="1"/>
          </p:nvPr>
        </p:nvSpPr>
        <p:spPr>
          <a:xfrm>
            <a:off x="9149861" y="5585507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53" name="Text Placeholder 18"/>
          <p:cNvSpPr>
            <a:spLocks noGrp="1"/>
          </p:cNvSpPr>
          <p:nvPr>
            <p:ph type="body" sz="quarter" idx="48" hasCustomPrompt="1"/>
          </p:nvPr>
        </p:nvSpPr>
        <p:spPr>
          <a:xfrm>
            <a:off x="9149489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9149488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lnSpc>
                <a:spcPct val="100000"/>
              </a:lnSpc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</a:p>
        </p:txBody>
      </p:sp>
      <p:cxnSp>
        <p:nvCxnSpPr>
          <p:cNvPr id="55" name="Straight Connector 54"/>
          <p:cNvCxnSpPr/>
          <p:nvPr userDrawn="1"/>
        </p:nvCxnSpPr>
        <p:spPr>
          <a:xfrm>
            <a:off x="9726358" y="5485972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498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City Ho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0064" y="2265586"/>
            <a:ext cx="6171872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6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10064" y="5218448"/>
            <a:ext cx="6171872" cy="858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000" b="0" spc="50" baseline="0">
                <a:solidFill>
                  <a:schemeClr val="accent1"/>
                </a:solidFill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hotel address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48524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6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4613909" y="535086"/>
            <a:ext cx="2892046" cy="13589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Add Hotel Logo</a:t>
            </a:r>
          </a:p>
        </p:txBody>
      </p:sp>
    </p:spTree>
    <p:extLst>
      <p:ext uri="{BB962C8B-B14F-4D97-AF65-F5344CB8AC3E}">
        <p14:creationId xmlns:p14="http://schemas.microsoft.com/office/powerpoint/2010/main" val="892871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es - 5 Squared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  <a:latin typeface="HeleneHess" panose="02000000000000000000" pitchFamily="50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7" name="Picture Placeholder 19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36574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536946" y="5437741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536574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36573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1113443" y="5338206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19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2775909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2" name="Text Placeholder 18"/>
          <p:cNvSpPr>
            <a:spLocks noGrp="1"/>
          </p:cNvSpPr>
          <p:nvPr>
            <p:ph type="body" sz="quarter" idx="27" hasCustomPrompt="1"/>
          </p:nvPr>
        </p:nvSpPr>
        <p:spPr>
          <a:xfrm>
            <a:off x="2775176" y="5437741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33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2774804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2774803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3351673" y="5338206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icture Placeholder 19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5015607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31" hasCustomPrompt="1"/>
          </p:nvPr>
        </p:nvSpPr>
        <p:spPr>
          <a:xfrm>
            <a:off x="5013405" y="5437741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38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5017582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5013032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5599000" y="5338206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9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7249784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35" hasCustomPrompt="1"/>
          </p:nvPr>
        </p:nvSpPr>
        <p:spPr>
          <a:xfrm>
            <a:off x="7250156" y="5437741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36" hasCustomPrompt="1"/>
          </p:nvPr>
        </p:nvSpPr>
        <p:spPr>
          <a:xfrm>
            <a:off x="7249784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7249783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7835751" y="5338206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19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9483588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Text Placeholder 18"/>
          <p:cNvSpPr>
            <a:spLocks noGrp="1"/>
          </p:cNvSpPr>
          <p:nvPr>
            <p:ph type="body" sz="quarter" idx="39" hasCustomPrompt="1"/>
          </p:nvPr>
        </p:nvSpPr>
        <p:spPr>
          <a:xfrm>
            <a:off x="9483960" y="5437741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40" hasCustomPrompt="1"/>
          </p:nvPr>
        </p:nvSpPr>
        <p:spPr>
          <a:xfrm>
            <a:off x="9483588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9483587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10069555" y="5338206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7252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es - 5 Squared Centered Long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  <a:latin typeface="HeleneHess" panose="02000000000000000000" pitchFamily="50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7" name="Picture Placeholder 19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36574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1" name="Picture Placeholder 19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2775909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6" name="Picture Placeholder 19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5015607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1" name="Picture Placeholder 19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7249784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6" name="Picture Placeholder 19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9483588" y="2271407"/>
            <a:ext cx="1968211" cy="2309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5" name="Text Placeholder 18"/>
          <p:cNvSpPr>
            <a:spLocks noGrp="1"/>
          </p:cNvSpPr>
          <p:nvPr>
            <p:ph type="body" sz="quarter" idx="42" hasCustomPrompt="1"/>
          </p:nvPr>
        </p:nvSpPr>
        <p:spPr>
          <a:xfrm>
            <a:off x="536573" y="5585507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46" name="Text Placeholder 18"/>
          <p:cNvSpPr>
            <a:spLocks noGrp="1"/>
          </p:cNvSpPr>
          <p:nvPr>
            <p:ph type="body" sz="quarter" idx="43" hasCustomPrompt="1"/>
          </p:nvPr>
        </p:nvSpPr>
        <p:spPr>
          <a:xfrm>
            <a:off x="534855" y="4392520"/>
            <a:ext cx="1969557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536200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lnSpc>
                <a:spcPct val="100000"/>
              </a:lnSpc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</a:p>
        </p:txBody>
      </p:sp>
      <p:cxnSp>
        <p:nvCxnSpPr>
          <p:cNvPr id="48" name="Straight Connector 47"/>
          <p:cNvCxnSpPr/>
          <p:nvPr userDrawn="1"/>
        </p:nvCxnSpPr>
        <p:spPr>
          <a:xfrm>
            <a:off x="1113070" y="5485972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18"/>
          <p:cNvSpPr>
            <a:spLocks noGrp="1"/>
          </p:cNvSpPr>
          <p:nvPr>
            <p:ph type="body" sz="quarter" idx="45" hasCustomPrompt="1"/>
          </p:nvPr>
        </p:nvSpPr>
        <p:spPr>
          <a:xfrm>
            <a:off x="2776280" y="5585507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50" name="Text Placeholder 18"/>
          <p:cNvSpPr>
            <a:spLocks noGrp="1"/>
          </p:cNvSpPr>
          <p:nvPr>
            <p:ph type="body" sz="quarter" idx="46" hasCustomPrompt="1"/>
          </p:nvPr>
        </p:nvSpPr>
        <p:spPr>
          <a:xfrm>
            <a:off x="2775908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2775907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lnSpc>
                <a:spcPct val="100000"/>
              </a:lnSpc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</a:p>
        </p:txBody>
      </p:sp>
      <p:cxnSp>
        <p:nvCxnSpPr>
          <p:cNvPr id="52" name="Straight Connector 51"/>
          <p:cNvCxnSpPr/>
          <p:nvPr userDrawn="1"/>
        </p:nvCxnSpPr>
        <p:spPr>
          <a:xfrm>
            <a:off x="3352777" y="5485972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18"/>
          <p:cNvSpPr>
            <a:spLocks noGrp="1"/>
          </p:cNvSpPr>
          <p:nvPr>
            <p:ph type="body" sz="quarter" idx="48" hasCustomPrompt="1"/>
          </p:nvPr>
        </p:nvSpPr>
        <p:spPr>
          <a:xfrm>
            <a:off x="5014260" y="5585507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54" name="Text Placeholder 18"/>
          <p:cNvSpPr>
            <a:spLocks noGrp="1"/>
          </p:cNvSpPr>
          <p:nvPr>
            <p:ph type="body" sz="quarter" idx="49" hasCustomPrompt="1"/>
          </p:nvPr>
        </p:nvSpPr>
        <p:spPr>
          <a:xfrm>
            <a:off x="5013888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5013887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lnSpc>
                <a:spcPct val="100000"/>
              </a:lnSpc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</a:p>
        </p:txBody>
      </p:sp>
      <p:cxnSp>
        <p:nvCxnSpPr>
          <p:cNvPr id="56" name="Straight Connector 55"/>
          <p:cNvCxnSpPr/>
          <p:nvPr userDrawn="1"/>
        </p:nvCxnSpPr>
        <p:spPr>
          <a:xfrm>
            <a:off x="5590757" y="5485972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Placeholder 18"/>
          <p:cNvSpPr>
            <a:spLocks noGrp="1"/>
          </p:cNvSpPr>
          <p:nvPr>
            <p:ph type="body" sz="quarter" idx="51" hasCustomPrompt="1"/>
          </p:nvPr>
        </p:nvSpPr>
        <p:spPr>
          <a:xfrm>
            <a:off x="7249411" y="5585507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58" name="Text Placeholder 18"/>
          <p:cNvSpPr>
            <a:spLocks noGrp="1"/>
          </p:cNvSpPr>
          <p:nvPr>
            <p:ph type="body" sz="quarter" idx="52" hasCustomPrompt="1"/>
          </p:nvPr>
        </p:nvSpPr>
        <p:spPr>
          <a:xfrm>
            <a:off x="7249039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53" hasCustomPrompt="1"/>
          </p:nvPr>
        </p:nvSpPr>
        <p:spPr>
          <a:xfrm>
            <a:off x="7249038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lnSpc>
                <a:spcPct val="100000"/>
              </a:lnSpc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7825908" y="5485972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18"/>
          <p:cNvSpPr>
            <a:spLocks noGrp="1"/>
          </p:cNvSpPr>
          <p:nvPr>
            <p:ph type="body" sz="quarter" idx="54" hasCustomPrompt="1"/>
          </p:nvPr>
        </p:nvSpPr>
        <p:spPr>
          <a:xfrm>
            <a:off x="9482470" y="5585507"/>
            <a:ext cx="1967840" cy="41714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62" name="Text Placeholder 18"/>
          <p:cNvSpPr>
            <a:spLocks noGrp="1"/>
          </p:cNvSpPr>
          <p:nvPr>
            <p:ph type="body" sz="quarter" idx="55" hasCustomPrompt="1"/>
          </p:nvPr>
        </p:nvSpPr>
        <p:spPr>
          <a:xfrm>
            <a:off x="9482098" y="4392520"/>
            <a:ext cx="1968211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56" hasCustomPrompt="1"/>
          </p:nvPr>
        </p:nvSpPr>
        <p:spPr>
          <a:xfrm>
            <a:off x="9482097" y="4928539"/>
            <a:ext cx="1968211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lnSpc>
                <a:spcPct val="100000"/>
              </a:lnSpc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</a:p>
        </p:txBody>
      </p:sp>
      <p:cxnSp>
        <p:nvCxnSpPr>
          <p:cNvPr id="64" name="Straight Connector 63"/>
          <p:cNvCxnSpPr/>
          <p:nvPr userDrawn="1"/>
        </p:nvCxnSpPr>
        <p:spPr>
          <a:xfrm>
            <a:off x="10058967" y="5485972"/>
            <a:ext cx="7875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4205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es - 8 Squared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  <a:latin typeface="HeleneHess" panose="02000000000000000000" pitchFamily="50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7" name="Picture Placeholder 19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248170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1248168" y="4569055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47795" y="4151649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1584274" y="4502179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icture Placeholder 19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2488382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18"/>
          <p:cNvSpPr>
            <a:spLocks noGrp="1"/>
          </p:cNvSpPr>
          <p:nvPr>
            <p:ph type="body" sz="quarter" idx="27" hasCustomPrompt="1"/>
          </p:nvPr>
        </p:nvSpPr>
        <p:spPr>
          <a:xfrm>
            <a:off x="2489319" y="4569055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2488946" y="4151649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sp>
        <p:nvSpPr>
          <p:cNvPr id="50" name="Picture Placeholder 19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3728594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1" name="Text Placeholder 18"/>
          <p:cNvSpPr>
            <a:spLocks noGrp="1"/>
          </p:cNvSpPr>
          <p:nvPr>
            <p:ph type="body" sz="quarter" idx="31" hasCustomPrompt="1"/>
          </p:nvPr>
        </p:nvSpPr>
        <p:spPr>
          <a:xfrm>
            <a:off x="3727589" y="4569055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3727216" y="4151649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sp>
        <p:nvSpPr>
          <p:cNvPr id="55" name="Picture Placeholder 19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4968806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6" name="Text Placeholder 18"/>
          <p:cNvSpPr>
            <a:spLocks noGrp="1"/>
          </p:cNvSpPr>
          <p:nvPr>
            <p:ph type="body" sz="quarter" idx="35" hasCustomPrompt="1"/>
          </p:nvPr>
        </p:nvSpPr>
        <p:spPr>
          <a:xfrm>
            <a:off x="4967844" y="4569055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4967471" y="4151649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sp>
        <p:nvSpPr>
          <p:cNvPr id="60" name="Picture Placeholder 19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6209018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1" name="Text Placeholder 18"/>
          <p:cNvSpPr>
            <a:spLocks noGrp="1"/>
          </p:cNvSpPr>
          <p:nvPr>
            <p:ph type="body" sz="quarter" idx="39" hasCustomPrompt="1"/>
          </p:nvPr>
        </p:nvSpPr>
        <p:spPr>
          <a:xfrm>
            <a:off x="6208902" y="4569055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6208529" y="4151649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sp>
        <p:nvSpPr>
          <p:cNvPr id="65" name="Picture Placeholder 19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449230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6" name="Text Placeholder 18"/>
          <p:cNvSpPr>
            <a:spLocks noGrp="1"/>
          </p:cNvSpPr>
          <p:nvPr>
            <p:ph type="body" sz="quarter" idx="43" hasCustomPrompt="1"/>
          </p:nvPr>
        </p:nvSpPr>
        <p:spPr>
          <a:xfrm>
            <a:off x="7450541" y="4569055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68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7450168" y="4151649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sp>
        <p:nvSpPr>
          <p:cNvPr id="70" name="Picture Placeholder 19"/>
          <p:cNvSpPr>
            <a:spLocks noGrp="1" noChangeAspect="1"/>
          </p:cNvSpPr>
          <p:nvPr>
            <p:ph type="pic" sz="quarter" idx="46" hasCustomPrompt="1"/>
          </p:nvPr>
        </p:nvSpPr>
        <p:spPr>
          <a:xfrm>
            <a:off x="8689442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1" name="Text Placeholder 18"/>
          <p:cNvSpPr>
            <a:spLocks noGrp="1"/>
          </p:cNvSpPr>
          <p:nvPr>
            <p:ph type="body" sz="quarter" idx="47" hasCustomPrompt="1"/>
          </p:nvPr>
        </p:nvSpPr>
        <p:spPr>
          <a:xfrm>
            <a:off x="8688776" y="4569055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73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8688403" y="4151649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sp>
        <p:nvSpPr>
          <p:cNvPr id="75" name="Picture Placeholder 19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9929654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6" name="Text Placeholder 18"/>
          <p:cNvSpPr>
            <a:spLocks noGrp="1"/>
          </p:cNvSpPr>
          <p:nvPr>
            <p:ph type="body" sz="quarter" idx="51" hasCustomPrompt="1"/>
          </p:nvPr>
        </p:nvSpPr>
        <p:spPr>
          <a:xfrm>
            <a:off x="9930025" y="4580744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53" hasCustomPrompt="1"/>
          </p:nvPr>
        </p:nvSpPr>
        <p:spPr>
          <a:xfrm>
            <a:off x="9929652" y="4151649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cxnSp>
        <p:nvCxnSpPr>
          <p:cNvPr id="85" name="Straight Connector 84"/>
          <p:cNvCxnSpPr/>
          <p:nvPr userDrawn="1"/>
        </p:nvCxnSpPr>
        <p:spPr>
          <a:xfrm>
            <a:off x="2825425" y="4502179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 userDrawn="1"/>
        </p:nvCxnSpPr>
        <p:spPr>
          <a:xfrm>
            <a:off x="4063695" y="4502179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 userDrawn="1"/>
        </p:nvCxnSpPr>
        <p:spPr>
          <a:xfrm>
            <a:off x="5303950" y="4502179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 userDrawn="1"/>
        </p:nvCxnSpPr>
        <p:spPr>
          <a:xfrm>
            <a:off x="7786647" y="4502179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 userDrawn="1"/>
        </p:nvCxnSpPr>
        <p:spPr>
          <a:xfrm>
            <a:off x="9024882" y="4502179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 userDrawn="1"/>
        </p:nvCxnSpPr>
        <p:spPr>
          <a:xfrm>
            <a:off x="10266131" y="4502179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 userDrawn="1"/>
        </p:nvCxnSpPr>
        <p:spPr>
          <a:xfrm>
            <a:off x="6545008" y="4502179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1248169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54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2488382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59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3726652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64" name="Text Placeholder 18"/>
          <p:cNvSpPr>
            <a:spLocks noGrp="1"/>
          </p:cNvSpPr>
          <p:nvPr>
            <p:ph type="body" sz="quarter" idx="36" hasCustomPrompt="1"/>
          </p:nvPr>
        </p:nvSpPr>
        <p:spPr>
          <a:xfrm>
            <a:off x="4968804" y="3615630"/>
            <a:ext cx="1012158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69" name="Text Placeholder 18"/>
          <p:cNvSpPr>
            <a:spLocks noGrp="1"/>
          </p:cNvSpPr>
          <p:nvPr>
            <p:ph type="body" sz="quarter" idx="40" hasCustomPrompt="1"/>
          </p:nvPr>
        </p:nvSpPr>
        <p:spPr>
          <a:xfrm>
            <a:off x="6208530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74" name="Text Placeholder 18"/>
          <p:cNvSpPr>
            <a:spLocks noGrp="1"/>
          </p:cNvSpPr>
          <p:nvPr>
            <p:ph type="body" sz="quarter" idx="44" hasCustomPrompt="1"/>
          </p:nvPr>
        </p:nvSpPr>
        <p:spPr>
          <a:xfrm>
            <a:off x="7450169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79" name="Text Placeholder 18"/>
          <p:cNvSpPr>
            <a:spLocks noGrp="1"/>
          </p:cNvSpPr>
          <p:nvPr>
            <p:ph type="body" sz="quarter" idx="48" hasCustomPrompt="1"/>
          </p:nvPr>
        </p:nvSpPr>
        <p:spPr>
          <a:xfrm>
            <a:off x="8688404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80" name="Text Placeholder 18"/>
          <p:cNvSpPr>
            <a:spLocks noGrp="1"/>
          </p:cNvSpPr>
          <p:nvPr>
            <p:ph type="body" sz="quarter" idx="52" hasCustomPrompt="1"/>
          </p:nvPr>
        </p:nvSpPr>
        <p:spPr>
          <a:xfrm>
            <a:off x="9929653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426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es - 8 Squared Centered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  <a:latin typeface="HeleneHess" panose="02000000000000000000" pitchFamily="50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7" name="Picture Placeholder 19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248170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1248169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45" name="Picture Placeholder 19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2488382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7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2488382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50" name="Picture Placeholder 19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3728594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2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3726652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55" name="Picture Placeholder 19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4968806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7" name="Text Placeholder 18"/>
          <p:cNvSpPr>
            <a:spLocks noGrp="1"/>
          </p:cNvSpPr>
          <p:nvPr>
            <p:ph type="body" sz="quarter" idx="36" hasCustomPrompt="1"/>
          </p:nvPr>
        </p:nvSpPr>
        <p:spPr>
          <a:xfrm>
            <a:off x="4968804" y="3615630"/>
            <a:ext cx="1012158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60" name="Picture Placeholder 19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6209018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2" name="Text Placeholder 18"/>
          <p:cNvSpPr>
            <a:spLocks noGrp="1"/>
          </p:cNvSpPr>
          <p:nvPr>
            <p:ph type="body" sz="quarter" idx="40" hasCustomPrompt="1"/>
          </p:nvPr>
        </p:nvSpPr>
        <p:spPr>
          <a:xfrm>
            <a:off x="6208530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65" name="Picture Placeholder 19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449230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7" name="Text Placeholder 18"/>
          <p:cNvSpPr>
            <a:spLocks noGrp="1"/>
          </p:cNvSpPr>
          <p:nvPr>
            <p:ph type="body" sz="quarter" idx="44" hasCustomPrompt="1"/>
          </p:nvPr>
        </p:nvSpPr>
        <p:spPr>
          <a:xfrm>
            <a:off x="7450169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70" name="Picture Placeholder 19"/>
          <p:cNvSpPr>
            <a:spLocks noGrp="1" noChangeAspect="1"/>
          </p:cNvSpPr>
          <p:nvPr>
            <p:ph type="pic" sz="quarter" idx="46" hasCustomPrompt="1"/>
          </p:nvPr>
        </p:nvSpPr>
        <p:spPr>
          <a:xfrm>
            <a:off x="8689442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2" name="Text Placeholder 18"/>
          <p:cNvSpPr>
            <a:spLocks noGrp="1"/>
          </p:cNvSpPr>
          <p:nvPr>
            <p:ph type="body" sz="quarter" idx="48" hasCustomPrompt="1"/>
          </p:nvPr>
        </p:nvSpPr>
        <p:spPr>
          <a:xfrm>
            <a:off x="8688404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75" name="Picture Placeholder 19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9929654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7" name="Text Placeholder 18"/>
          <p:cNvSpPr>
            <a:spLocks noGrp="1"/>
          </p:cNvSpPr>
          <p:nvPr>
            <p:ph type="body" sz="quarter" idx="52" hasCustomPrompt="1"/>
          </p:nvPr>
        </p:nvSpPr>
        <p:spPr>
          <a:xfrm>
            <a:off x="9929653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122" name="Text Placeholder 18"/>
          <p:cNvSpPr>
            <a:spLocks noGrp="1"/>
          </p:cNvSpPr>
          <p:nvPr>
            <p:ph type="body" sz="quarter" idx="53" hasCustomPrompt="1"/>
          </p:nvPr>
        </p:nvSpPr>
        <p:spPr>
          <a:xfrm>
            <a:off x="2491338" y="4691482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123" name="Text Placeholder 3"/>
          <p:cNvSpPr>
            <a:spLocks noGrp="1"/>
          </p:cNvSpPr>
          <p:nvPr>
            <p:ph type="body" sz="quarter" idx="54" hasCustomPrompt="1"/>
          </p:nvPr>
        </p:nvSpPr>
        <p:spPr>
          <a:xfrm>
            <a:off x="2490965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124" name="Straight Connector 123"/>
          <p:cNvCxnSpPr/>
          <p:nvPr userDrawn="1"/>
        </p:nvCxnSpPr>
        <p:spPr>
          <a:xfrm>
            <a:off x="2827444" y="4624606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18"/>
          <p:cNvSpPr>
            <a:spLocks noGrp="1"/>
          </p:cNvSpPr>
          <p:nvPr>
            <p:ph type="body" sz="quarter" idx="55" hasCustomPrompt="1"/>
          </p:nvPr>
        </p:nvSpPr>
        <p:spPr>
          <a:xfrm>
            <a:off x="1245959" y="4691482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56" hasCustomPrompt="1"/>
          </p:nvPr>
        </p:nvSpPr>
        <p:spPr>
          <a:xfrm>
            <a:off x="1245586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582065" y="4624606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18"/>
          <p:cNvSpPr>
            <a:spLocks noGrp="1"/>
          </p:cNvSpPr>
          <p:nvPr>
            <p:ph type="body" sz="quarter" idx="57" hasCustomPrompt="1"/>
          </p:nvPr>
        </p:nvSpPr>
        <p:spPr>
          <a:xfrm>
            <a:off x="3731063" y="4691482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58" hasCustomPrompt="1"/>
          </p:nvPr>
        </p:nvSpPr>
        <p:spPr>
          <a:xfrm>
            <a:off x="3730690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56" name="Straight Connector 55"/>
          <p:cNvCxnSpPr/>
          <p:nvPr userDrawn="1"/>
        </p:nvCxnSpPr>
        <p:spPr>
          <a:xfrm>
            <a:off x="4066891" y="4624606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18"/>
          <p:cNvSpPr>
            <a:spLocks noGrp="1"/>
          </p:cNvSpPr>
          <p:nvPr>
            <p:ph type="body" sz="quarter" idx="59" hasCustomPrompt="1"/>
          </p:nvPr>
        </p:nvSpPr>
        <p:spPr>
          <a:xfrm>
            <a:off x="4969179" y="4691482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4968806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5305285" y="4624606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18"/>
          <p:cNvSpPr>
            <a:spLocks noGrp="1"/>
          </p:cNvSpPr>
          <p:nvPr>
            <p:ph type="body" sz="quarter" idx="61" hasCustomPrompt="1"/>
          </p:nvPr>
        </p:nvSpPr>
        <p:spPr>
          <a:xfrm>
            <a:off x="6210331" y="4691482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62" hasCustomPrompt="1"/>
          </p:nvPr>
        </p:nvSpPr>
        <p:spPr>
          <a:xfrm>
            <a:off x="6209958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66" name="Straight Connector 65"/>
          <p:cNvCxnSpPr/>
          <p:nvPr userDrawn="1"/>
        </p:nvCxnSpPr>
        <p:spPr>
          <a:xfrm>
            <a:off x="6546437" y="4624606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Placeholder 18"/>
          <p:cNvSpPr>
            <a:spLocks noGrp="1"/>
          </p:cNvSpPr>
          <p:nvPr>
            <p:ph type="body" sz="quarter" idx="63" hasCustomPrompt="1"/>
          </p:nvPr>
        </p:nvSpPr>
        <p:spPr>
          <a:xfrm>
            <a:off x="7450174" y="4691482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69" name="Text Placeholder 3"/>
          <p:cNvSpPr>
            <a:spLocks noGrp="1"/>
          </p:cNvSpPr>
          <p:nvPr>
            <p:ph type="body" sz="quarter" idx="64" hasCustomPrompt="1"/>
          </p:nvPr>
        </p:nvSpPr>
        <p:spPr>
          <a:xfrm>
            <a:off x="7449801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71" name="Straight Connector 70"/>
          <p:cNvCxnSpPr/>
          <p:nvPr userDrawn="1"/>
        </p:nvCxnSpPr>
        <p:spPr>
          <a:xfrm>
            <a:off x="7786280" y="4624606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18"/>
          <p:cNvSpPr>
            <a:spLocks noGrp="1"/>
          </p:cNvSpPr>
          <p:nvPr>
            <p:ph type="body" sz="quarter" idx="65" hasCustomPrompt="1"/>
          </p:nvPr>
        </p:nvSpPr>
        <p:spPr>
          <a:xfrm>
            <a:off x="8687367" y="4691482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66" hasCustomPrompt="1"/>
          </p:nvPr>
        </p:nvSpPr>
        <p:spPr>
          <a:xfrm>
            <a:off x="8686994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76" name="Straight Connector 75"/>
          <p:cNvCxnSpPr/>
          <p:nvPr userDrawn="1"/>
        </p:nvCxnSpPr>
        <p:spPr>
          <a:xfrm>
            <a:off x="9023473" y="4624606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 Placeholder 18"/>
          <p:cNvSpPr>
            <a:spLocks noGrp="1"/>
          </p:cNvSpPr>
          <p:nvPr>
            <p:ph type="body" sz="quarter" idx="67" hasCustomPrompt="1"/>
          </p:nvPr>
        </p:nvSpPr>
        <p:spPr>
          <a:xfrm>
            <a:off x="9929658" y="4691482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79" name="Text Placeholder 3"/>
          <p:cNvSpPr>
            <a:spLocks noGrp="1"/>
          </p:cNvSpPr>
          <p:nvPr>
            <p:ph type="body" sz="quarter" idx="68" hasCustomPrompt="1"/>
          </p:nvPr>
        </p:nvSpPr>
        <p:spPr>
          <a:xfrm>
            <a:off x="9929285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80" name="Straight Connector 79"/>
          <p:cNvCxnSpPr/>
          <p:nvPr userDrawn="1"/>
        </p:nvCxnSpPr>
        <p:spPr>
          <a:xfrm>
            <a:off x="10265764" y="4624606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4816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es - 8 Squared Centered 3 lin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  <a:latin typeface="HeleneHess" panose="02000000000000000000" pitchFamily="50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7" name="Picture Placeholder 19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248170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1248541" y="4817423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48168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1584647" y="4750547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icture Placeholder 19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2488382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0" name="Picture Placeholder 19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3728594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5" name="Picture Placeholder 19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4968806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0" name="Picture Placeholder 19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6209018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5" name="Picture Placeholder 19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449230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0" name="Picture Placeholder 19"/>
          <p:cNvSpPr>
            <a:spLocks noGrp="1" noChangeAspect="1"/>
          </p:cNvSpPr>
          <p:nvPr>
            <p:ph type="pic" sz="quarter" idx="46" hasCustomPrompt="1"/>
          </p:nvPr>
        </p:nvSpPr>
        <p:spPr>
          <a:xfrm>
            <a:off x="8689442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5" name="Picture Placeholder 19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9929654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2" name="Text Placeholder 18"/>
          <p:cNvSpPr>
            <a:spLocks noGrp="1"/>
          </p:cNvSpPr>
          <p:nvPr>
            <p:ph type="body" sz="quarter" idx="53" hasCustomPrompt="1"/>
          </p:nvPr>
        </p:nvSpPr>
        <p:spPr>
          <a:xfrm>
            <a:off x="2491338" y="4817423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123" name="Text Placeholder 3"/>
          <p:cNvSpPr>
            <a:spLocks noGrp="1"/>
          </p:cNvSpPr>
          <p:nvPr>
            <p:ph type="body" sz="quarter" idx="54" hasCustomPrompt="1"/>
          </p:nvPr>
        </p:nvSpPr>
        <p:spPr>
          <a:xfrm>
            <a:off x="2490965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124" name="Straight Connector 123"/>
          <p:cNvCxnSpPr/>
          <p:nvPr userDrawn="1"/>
        </p:nvCxnSpPr>
        <p:spPr>
          <a:xfrm>
            <a:off x="2827444" y="4750547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 Placeholder 18"/>
          <p:cNvSpPr>
            <a:spLocks noGrp="1"/>
          </p:cNvSpPr>
          <p:nvPr>
            <p:ph type="body" sz="quarter" idx="55" hasCustomPrompt="1"/>
          </p:nvPr>
        </p:nvSpPr>
        <p:spPr>
          <a:xfrm>
            <a:off x="3727595" y="4817423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quarter" idx="56" hasCustomPrompt="1"/>
          </p:nvPr>
        </p:nvSpPr>
        <p:spPr>
          <a:xfrm>
            <a:off x="3727222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127" name="Straight Connector 126"/>
          <p:cNvCxnSpPr/>
          <p:nvPr userDrawn="1"/>
        </p:nvCxnSpPr>
        <p:spPr>
          <a:xfrm>
            <a:off x="4063701" y="4750547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 Placeholder 18"/>
          <p:cNvSpPr>
            <a:spLocks noGrp="1"/>
          </p:cNvSpPr>
          <p:nvPr>
            <p:ph type="body" sz="quarter" idx="57" hasCustomPrompt="1"/>
          </p:nvPr>
        </p:nvSpPr>
        <p:spPr>
          <a:xfrm>
            <a:off x="4971838" y="4817423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129" name="Text Placeholder 3"/>
          <p:cNvSpPr>
            <a:spLocks noGrp="1"/>
          </p:cNvSpPr>
          <p:nvPr>
            <p:ph type="body" sz="quarter" idx="58" hasCustomPrompt="1"/>
          </p:nvPr>
        </p:nvSpPr>
        <p:spPr>
          <a:xfrm>
            <a:off x="4971465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130" name="Straight Connector 129"/>
          <p:cNvCxnSpPr/>
          <p:nvPr userDrawn="1"/>
        </p:nvCxnSpPr>
        <p:spPr>
          <a:xfrm>
            <a:off x="5307944" y="4750547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 Placeholder 18"/>
          <p:cNvSpPr>
            <a:spLocks noGrp="1"/>
          </p:cNvSpPr>
          <p:nvPr>
            <p:ph type="body" sz="quarter" idx="59" hasCustomPrompt="1"/>
          </p:nvPr>
        </p:nvSpPr>
        <p:spPr>
          <a:xfrm>
            <a:off x="6211372" y="4817423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132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6210999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133" name="Straight Connector 132"/>
          <p:cNvCxnSpPr/>
          <p:nvPr userDrawn="1"/>
        </p:nvCxnSpPr>
        <p:spPr>
          <a:xfrm>
            <a:off x="6547478" y="4750547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 Placeholder 18"/>
          <p:cNvSpPr>
            <a:spLocks noGrp="1"/>
          </p:cNvSpPr>
          <p:nvPr>
            <p:ph type="body" sz="quarter" idx="61" hasCustomPrompt="1"/>
          </p:nvPr>
        </p:nvSpPr>
        <p:spPr>
          <a:xfrm>
            <a:off x="8688595" y="4817423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135" name="Text Placeholder 3"/>
          <p:cNvSpPr>
            <a:spLocks noGrp="1"/>
          </p:cNvSpPr>
          <p:nvPr>
            <p:ph type="body" sz="quarter" idx="62" hasCustomPrompt="1"/>
          </p:nvPr>
        </p:nvSpPr>
        <p:spPr>
          <a:xfrm>
            <a:off x="8688222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136" name="Straight Connector 135"/>
          <p:cNvCxnSpPr/>
          <p:nvPr userDrawn="1"/>
        </p:nvCxnSpPr>
        <p:spPr>
          <a:xfrm>
            <a:off x="9024701" y="4750547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 Placeholder 18"/>
          <p:cNvSpPr>
            <a:spLocks noGrp="1"/>
          </p:cNvSpPr>
          <p:nvPr>
            <p:ph type="body" sz="quarter" idx="63" hasCustomPrompt="1"/>
          </p:nvPr>
        </p:nvSpPr>
        <p:spPr>
          <a:xfrm>
            <a:off x="7445068" y="4817423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138" name="Text Placeholder 3"/>
          <p:cNvSpPr>
            <a:spLocks noGrp="1"/>
          </p:cNvSpPr>
          <p:nvPr>
            <p:ph type="body" sz="quarter" idx="64" hasCustomPrompt="1"/>
          </p:nvPr>
        </p:nvSpPr>
        <p:spPr>
          <a:xfrm>
            <a:off x="7444695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139" name="Straight Connector 138"/>
          <p:cNvCxnSpPr/>
          <p:nvPr userDrawn="1"/>
        </p:nvCxnSpPr>
        <p:spPr>
          <a:xfrm>
            <a:off x="7781174" y="4750547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 Placeholder 18"/>
          <p:cNvSpPr>
            <a:spLocks noGrp="1"/>
          </p:cNvSpPr>
          <p:nvPr>
            <p:ph type="body" sz="quarter" idx="65" hasCustomPrompt="1"/>
          </p:nvPr>
        </p:nvSpPr>
        <p:spPr>
          <a:xfrm>
            <a:off x="9931471" y="4817423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141" name="Text Placeholder 3"/>
          <p:cNvSpPr>
            <a:spLocks noGrp="1"/>
          </p:cNvSpPr>
          <p:nvPr>
            <p:ph type="body" sz="quarter" idx="66" hasCustomPrompt="1"/>
          </p:nvPr>
        </p:nvSpPr>
        <p:spPr>
          <a:xfrm>
            <a:off x="9931098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142" name="Straight Connector 141"/>
          <p:cNvCxnSpPr/>
          <p:nvPr userDrawn="1"/>
        </p:nvCxnSpPr>
        <p:spPr>
          <a:xfrm>
            <a:off x="10267577" y="4750547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1248169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48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2488382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49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3726652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51" name="Text Placeholder 18"/>
          <p:cNvSpPr>
            <a:spLocks noGrp="1"/>
          </p:cNvSpPr>
          <p:nvPr>
            <p:ph type="body" sz="quarter" idx="36" hasCustomPrompt="1"/>
          </p:nvPr>
        </p:nvSpPr>
        <p:spPr>
          <a:xfrm>
            <a:off x="4968804" y="3615630"/>
            <a:ext cx="1012158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53" name="Text Placeholder 18"/>
          <p:cNvSpPr>
            <a:spLocks noGrp="1"/>
          </p:cNvSpPr>
          <p:nvPr>
            <p:ph type="body" sz="quarter" idx="40" hasCustomPrompt="1"/>
          </p:nvPr>
        </p:nvSpPr>
        <p:spPr>
          <a:xfrm>
            <a:off x="6208530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54" name="Text Placeholder 18"/>
          <p:cNvSpPr>
            <a:spLocks noGrp="1"/>
          </p:cNvSpPr>
          <p:nvPr>
            <p:ph type="body" sz="quarter" idx="44" hasCustomPrompt="1"/>
          </p:nvPr>
        </p:nvSpPr>
        <p:spPr>
          <a:xfrm>
            <a:off x="7450169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56" name="Text Placeholder 18"/>
          <p:cNvSpPr>
            <a:spLocks noGrp="1"/>
          </p:cNvSpPr>
          <p:nvPr>
            <p:ph type="body" sz="quarter" idx="48" hasCustomPrompt="1"/>
          </p:nvPr>
        </p:nvSpPr>
        <p:spPr>
          <a:xfrm>
            <a:off x="8688404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58" name="Text Placeholder 18"/>
          <p:cNvSpPr>
            <a:spLocks noGrp="1"/>
          </p:cNvSpPr>
          <p:nvPr>
            <p:ph type="body" sz="quarter" idx="52" hasCustomPrompt="1"/>
          </p:nvPr>
        </p:nvSpPr>
        <p:spPr>
          <a:xfrm>
            <a:off x="9929653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819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es - 9 Squared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  <a:latin typeface="HeleneHess" panose="02000000000000000000" pitchFamily="50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7" name="Picture Placeholder 19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12482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812671" y="4588159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812481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12480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1148959" y="4520375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icture Placeholder 19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2008935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Text Placeholder 18"/>
          <p:cNvSpPr>
            <a:spLocks noGrp="1"/>
          </p:cNvSpPr>
          <p:nvPr>
            <p:ph type="body" sz="quarter" idx="27" hasCustomPrompt="1"/>
          </p:nvPr>
        </p:nvSpPr>
        <p:spPr>
          <a:xfrm>
            <a:off x="2009124" y="4588159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47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2008934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2008933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sp>
        <p:nvSpPr>
          <p:cNvPr id="50" name="Picture Placeholder 19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3205385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1" name="Text Placeholder 18"/>
          <p:cNvSpPr>
            <a:spLocks noGrp="1"/>
          </p:cNvSpPr>
          <p:nvPr>
            <p:ph type="body" sz="quarter" idx="31" hasCustomPrompt="1"/>
          </p:nvPr>
        </p:nvSpPr>
        <p:spPr>
          <a:xfrm>
            <a:off x="3205574" y="4588159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52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3205384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3205383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sp>
        <p:nvSpPr>
          <p:cNvPr id="55" name="Picture Placeholder 19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4401832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6" name="Text Placeholder 18"/>
          <p:cNvSpPr>
            <a:spLocks noGrp="1"/>
          </p:cNvSpPr>
          <p:nvPr>
            <p:ph type="body" sz="quarter" idx="35" hasCustomPrompt="1"/>
          </p:nvPr>
        </p:nvSpPr>
        <p:spPr>
          <a:xfrm>
            <a:off x="4402021" y="4588159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57" name="Text Placeholder 18"/>
          <p:cNvSpPr>
            <a:spLocks noGrp="1"/>
          </p:cNvSpPr>
          <p:nvPr>
            <p:ph type="body" sz="quarter" idx="36" hasCustomPrompt="1"/>
          </p:nvPr>
        </p:nvSpPr>
        <p:spPr>
          <a:xfrm>
            <a:off x="4401831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4401830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sp>
        <p:nvSpPr>
          <p:cNvPr id="60" name="Picture Placeholder 19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5598276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1" name="Text Placeholder 18"/>
          <p:cNvSpPr>
            <a:spLocks noGrp="1"/>
          </p:cNvSpPr>
          <p:nvPr>
            <p:ph type="body" sz="quarter" idx="39" hasCustomPrompt="1"/>
          </p:nvPr>
        </p:nvSpPr>
        <p:spPr>
          <a:xfrm>
            <a:off x="5598465" y="4588159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62" name="Text Placeholder 18"/>
          <p:cNvSpPr>
            <a:spLocks noGrp="1"/>
          </p:cNvSpPr>
          <p:nvPr>
            <p:ph type="body" sz="quarter" idx="40" hasCustomPrompt="1"/>
          </p:nvPr>
        </p:nvSpPr>
        <p:spPr>
          <a:xfrm>
            <a:off x="5598275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5598274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sp>
        <p:nvSpPr>
          <p:cNvPr id="65" name="Picture Placeholder 19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6789956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6" name="Text Placeholder 18"/>
          <p:cNvSpPr>
            <a:spLocks noGrp="1"/>
          </p:cNvSpPr>
          <p:nvPr>
            <p:ph type="body" sz="quarter" idx="43" hasCustomPrompt="1"/>
          </p:nvPr>
        </p:nvSpPr>
        <p:spPr>
          <a:xfrm>
            <a:off x="6790327" y="4588159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67" name="Text Placeholder 18"/>
          <p:cNvSpPr>
            <a:spLocks noGrp="1"/>
          </p:cNvSpPr>
          <p:nvPr>
            <p:ph type="body" sz="quarter" idx="44" hasCustomPrompt="1"/>
          </p:nvPr>
        </p:nvSpPr>
        <p:spPr>
          <a:xfrm>
            <a:off x="6789955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68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6789954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sp>
        <p:nvSpPr>
          <p:cNvPr id="70" name="Picture Placeholder 19"/>
          <p:cNvSpPr>
            <a:spLocks noGrp="1" noChangeAspect="1"/>
          </p:cNvSpPr>
          <p:nvPr>
            <p:ph type="pic" sz="quarter" idx="46" hasCustomPrompt="1"/>
          </p:nvPr>
        </p:nvSpPr>
        <p:spPr>
          <a:xfrm>
            <a:off x="7981633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1" name="Text Placeholder 18"/>
          <p:cNvSpPr>
            <a:spLocks noGrp="1"/>
          </p:cNvSpPr>
          <p:nvPr>
            <p:ph type="body" sz="quarter" idx="47" hasCustomPrompt="1"/>
          </p:nvPr>
        </p:nvSpPr>
        <p:spPr>
          <a:xfrm>
            <a:off x="7982004" y="4588159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72" name="Text Placeholder 18"/>
          <p:cNvSpPr>
            <a:spLocks noGrp="1"/>
          </p:cNvSpPr>
          <p:nvPr>
            <p:ph type="body" sz="quarter" idx="48" hasCustomPrompt="1"/>
          </p:nvPr>
        </p:nvSpPr>
        <p:spPr>
          <a:xfrm>
            <a:off x="7981632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73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7981631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sp>
        <p:nvSpPr>
          <p:cNvPr id="75" name="Picture Placeholder 19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9173307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6" name="Text Placeholder 18"/>
          <p:cNvSpPr>
            <a:spLocks noGrp="1"/>
          </p:cNvSpPr>
          <p:nvPr>
            <p:ph type="body" sz="quarter" idx="51" hasCustomPrompt="1"/>
          </p:nvPr>
        </p:nvSpPr>
        <p:spPr>
          <a:xfrm>
            <a:off x="9173678" y="4599848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77" name="Text Placeholder 18"/>
          <p:cNvSpPr>
            <a:spLocks noGrp="1"/>
          </p:cNvSpPr>
          <p:nvPr>
            <p:ph type="body" sz="quarter" idx="52" hasCustomPrompt="1"/>
          </p:nvPr>
        </p:nvSpPr>
        <p:spPr>
          <a:xfrm>
            <a:off x="9173306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53" hasCustomPrompt="1"/>
          </p:nvPr>
        </p:nvSpPr>
        <p:spPr>
          <a:xfrm>
            <a:off x="9173305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sp>
        <p:nvSpPr>
          <p:cNvPr id="80" name="Picture Placeholder 19"/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10364978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81" name="Text Placeholder 18"/>
          <p:cNvSpPr>
            <a:spLocks noGrp="1"/>
          </p:cNvSpPr>
          <p:nvPr>
            <p:ph type="body" sz="quarter" idx="55" hasCustomPrompt="1"/>
          </p:nvPr>
        </p:nvSpPr>
        <p:spPr>
          <a:xfrm>
            <a:off x="10365349" y="4599848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82" name="Text Placeholder 18"/>
          <p:cNvSpPr>
            <a:spLocks noGrp="1"/>
          </p:cNvSpPr>
          <p:nvPr>
            <p:ph type="body" sz="quarter" idx="56" hasCustomPrompt="1"/>
          </p:nvPr>
        </p:nvSpPr>
        <p:spPr>
          <a:xfrm>
            <a:off x="10364977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quarter" idx="57" hasCustomPrompt="1"/>
          </p:nvPr>
        </p:nvSpPr>
        <p:spPr>
          <a:xfrm>
            <a:off x="10364976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indent="0" algn="ctr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x-none" dirty="0"/>
              <a:t>Title</a:t>
            </a:r>
            <a:endParaRPr lang="en-US" dirty="0"/>
          </a:p>
        </p:txBody>
      </p:sp>
      <p:cxnSp>
        <p:nvCxnSpPr>
          <p:cNvPr id="85" name="Straight Connector 84"/>
          <p:cNvCxnSpPr/>
          <p:nvPr userDrawn="1"/>
        </p:nvCxnSpPr>
        <p:spPr>
          <a:xfrm>
            <a:off x="2345412" y="4520375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 userDrawn="1"/>
        </p:nvCxnSpPr>
        <p:spPr>
          <a:xfrm>
            <a:off x="3541862" y="4520375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 userDrawn="1"/>
        </p:nvCxnSpPr>
        <p:spPr>
          <a:xfrm>
            <a:off x="4738309" y="4520375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 userDrawn="1"/>
        </p:nvCxnSpPr>
        <p:spPr>
          <a:xfrm>
            <a:off x="7126433" y="4520375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 userDrawn="1"/>
        </p:nvCxnSpPr>
        <p:spPr>
          <a:xfrm>
            <a:off x="8318110" y="4520375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 userDrawn="1"/>
        </p:nvCxnSpPr>
        <p:spPr>
          <a:xfrm>
            <a:off x="9509784" y="4520375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 userDrawn="1"/>
        </p:nvCxnSpPr>
        <p:spPr>
          <a:xfrm>
            <a:off x="10701455" y="4520375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 userDrawn="1"/>
        </p:nvCxnSpPr>
        <p:spPr>
          <a:xfrm>
            <a:off x="5934753" y="4520375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5764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es - 9 Squared Centered Long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  <a:latin typeface="HeleneHess" panose="02000000000000000000" pitchFamily="50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7" name="Picture Placeholder 19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12482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5" name="Picture Placeholder 19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2008935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0" name="Picture Placeholder 19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3205385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5" name="Picture Placeholder 19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4401832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0" name="Picture Placeholder 19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5598276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5" name="Picture Placeholder 19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6789956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0" name="Picture Placeholder 19"/>
          <p:cNvSpPr>
            <a:spLocks noGrp="1" noChangeAspect="1"/>
          </p:cNvSpPr>
          <p:nvPr>
            <p:ph type="pic" sz="quarter" idx="46" hasCustomPrompt="1"/>
          </p:nvPr>
        </p:nvSpPr>
        <p:spPr>
          <a:xfrm>
            <a:off x="7981633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5" name="Picture Placeholder 19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9173307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80" name="Picture Placeholder 19"/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10364978" y="2586339"/>
            <a:ext cx="1014722" cy="1190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4" name="Text Placeholder 18"/>
          <p:cNvSpPr>
            <a:spLocks noGrp="1"/>
          </p:cNvSpPr>
          <p:nvPr>
            <p:ph type="body" sz="quarter" idx="58" hasCustomPrompt="1"/>
          </p:nvPr>
        </p:nvSpPr>
        <p:spPr>
          <a:xfrm>
            <a:off x="812481" y="4710437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812108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69" name="Straight Connector 68"/>
          <p:cNvCxnSpPr/>
          <p:nvPr userDrawn="1"/>
        </p:nvCxnSpPr>
        <p:spPr>
          <a:xfrm>
            <a:off x="1148587" y="4643561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18"/>
          <p:cNvSpPr>
            <a:spLocks noGrp="1"/>
          </p:cNvSpPr>
          <p:nvPr>
            <p:ph type="body" sz="quarter" idx="84" hasCustomPrompt="1"/>
          </p:nvPr>
        </p:nvSpPr>
        <p:spPr>
          <a:xfrm>
            <a:off x="2009552" y="4710437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85" hasCustomPrompt="1"/>
          </p:nvPr>
        </p:nvSpPr>
        <p:spPr>
          <a:xfrm>
            <a:off x="2009179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2345658" y="4643561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18"/>
          <p:cNvSpPr>
            <a:spLocks noGrp="1"/>
          </p:cNvSpPr>
          <p:nvPr>
            <p:ph type="body" sz="quarter" idx="86" hasCustomPrompt="1"/>
          </p:nvPr>
        </p:nvSpPr>
        <p:spPr>
          <a:xfrm>
            <a:off x="3198690" y="4710437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87" hasCustomPrompt="1"/>
          </p:nvPr>
        </p:nvSpPr>
        <p:spPr>
          <a:xfrm>
            <a:off x="3198317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3534796" y="4643561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18"/>
          <p:cNvSpPr>
            <a:spLocks noGrp="1"/>
          </p:cNvSpPr>
          <p:nvPr>
            <p:ph type="body" sz="quarter" idx="88" hasCustomPrompt="1"/>
          </p:nvPr>
        </p:nvSpPr>
        <p:spPr>
          <a:xfrm>
            <a:off x="4400862" y="4710437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66" name="Text Placeholder 3"/>
          <p:cNvSpPr>
            <a:spLocks noGrp="1"/>
          </p:cNvSpPr>
          <p:nvPr>
            <p:ph type="body" sz="quarter" idx="89" hasCustomPrompt="1"/>
          </p:nvPr>
        </p:nvSpPr>
        <p:spPr>
          <a:xfrm>
            <a:off x="4400489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67" name="Straight Connector 66"/>
          <p:cNvCxnSpPr/>
          <p:nvPr userDrawn="1"/>
        </p:nvCxnSpPr>
        <p:spPr>
          <a:xfrm>
            <a:off x="4736968" y="4643561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Placeholder 18"/>
          <p:cNvSpPr>
            <a:spLocks noGrp="1"/>
          </p:cNvSpPr>
          <p:nvPr>
            <p:ph type="body" sz="quarter" idx="90" hasCustomPrompt="1"/>
          </p:nvPr>
        </p:nvSpPr>
        <p:spPr>
          <a:xfrm>
            <a:off x="5601117" y="4710437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71" name="Text Placeholder 3"/>
          <p:cNvSpPr>
            <a:spLocks noGrp="1"/>
          </p:cNvSpPr>
          <p:nvPr>
            <p:ph type="body" sz="quarter" idx="91" hasCustomPrompt="1"/>
          </p:nvPr>
        </p:nvSpPr>
        <p:spPr>
          <a:xfrm>
            <a:off x="5600744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72" name="Straight Connector 71"/>
          <p:cNvCxnSpPr/>
          <p:nvPr userDrawn="1"/>
        </p:nvCxnSpPr>
        <p:spPr>
          <a:xfrm>
            <a:off x="5937223" y="4643561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18"/>
          <p:cNvSpPr>
            <a:spLocks noGrp="1"/>
          </p:cNvSpPr>
          <p:nvPr>
            <p:ph type="body" sz="quarter" idx="92" hasCustomPrompt="1"/>
          </p:nvPr>
        </p:nvSpPr>
        <p:spPr>
          <a:xfrm>
            <a:off x="6796653" y="4710437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93" hasCustomPrompt="1"/>
          </p:nvPr>
        </p:nvSpPr>
        <p:spPr>
          <a:xfrm>
            <a:off x="6796280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77" name="Straight Connector 76"/>
          <p:cNvCxnSpPr/>
          <p:nvPr userDrawn="1"/>
        </p:nvCxnSpPr>
        <p:spPr>
          <a:xfrm>
            <a:off x="7132759" y="4643561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 Placeholder 18"/>
          <p:cNvSpPr>
            <a:spLocks noGrp="1"/>
          </p:cNvSpPr>
          <p:nvPr>
            <p:ph type="body" sz="quarter" idx="94" hasCustomPrompt="1"/>
          </p:nvPr>
        </p:nvSpPr>
        <p:spPr>
          <a:xfrm>
            <a:off x="7981633" y="4710437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quarter" idx="95" hasCustomPrompt="1"/>
          </p:nvPr>
        </p:nvSpPr>
        <p:spPr>
          <a:xfrm>
            <a:off x="7981260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82" name="Straight Connector 81"/>
          <p:cNvCxnSpPr/>
          <p:nvPr userDrawn="1"/>
        </p:nvCxnSpPr>
        <p:spPr>
          <a:xfrm>
            <a:off x="8317739" y="4643561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Placeholder 18"/>
          <p:cNvSpPr>
            <a:spLocks noGrp="1"/>
          </p:cNvSpPr>
          <p:nvPr>
            <p:ph type="body" sz="quarter" idx="96" hasCustomPrompt="1"/>
          </p:nvPr>
        </p:nvSpPr>
        <p:spPr>
          <a:xfrm>
            <a:off x="9173497" y="4710437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85" name="Text Placeholder 3"/>
          <p:cNvSpPr>
            <a:spLocks noGrp="1"/>
          </p:cNvSpPr>
          <p:nvPr>
            <p:ph type="body" sz="quarter" idx="97" hasCustomPrompt="1"/>
          </p:nvPr>
        </p:nvSpPr>
        <p:spPr>
          <a:xfrm>
            <a:off x="9173124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86" name="Straight Connector 85"/>
          <p:cNvCxnSpPr/>
          <p:nvPr userDrawn="1"/>
        </p:nvCxnSpPr>
        <p:spPr>
          <a:xfrm>
            <a:off x="9509603" y="4643561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 Placeholder 18"/>
          <p:cNvSpPr>
            <a:spLocks noGrp="1"/>
          </p:cNvSpPr>
          <p:nvPr>
            <p:ph type="body" sz="quarter" idx="98" hasCustomPrompt="1"/>
          </p:nvPr>
        </p:nvSpPr>
        <p:spPr>
          <a:xfrm>
            <a:off x="10371218" y="4710437"/>
            <a:ext cx="1014532" cy="32771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spc="3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x-none" dirty="0"/>
              <a:t>Scope Description</a:t>
            </a:r>
            <a:endParaRPr lang="en-US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99" hasCustomPrompt="1"/>
          </p:nvPr>
        </p:nvSpPr>
        <p:spPr>
          <a:xfrm>
            <a:off x="10370845" y="4169845"/>
            <a:ext cx="1014723" cy="286022"/>
          </a:xfrm>
          <a:prstGeom prst="rect">
            <a:avLst/>
          </a:prstGeom>
        </p:spPr>
        <p:txBody>
          <a:bodyPr lIns="0" tIns="10800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none" dirty="0"/>
              <a:t>Title</a:t>
            </a:r>
            <a:br>
              <a:rPr lang="x-none" dirty="0"/>
            </a:br>
            <a:r>
              <a:rPr lang="x-none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cxnSp>
        <p:nvCxnSpPr>
          <p:cNvPr id="89" name="Straight Connector 88"/>
          <p:cNvCxnSpPr/>
          <p:nvPr userDrawn="1"/>
        </p:nvCxnSpPr>
        <p:spPr>
          <a:xfrm>
            <a:off x="10707324" y="4643561"/>
            <a:ext cx="3423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812481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52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2008934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 Last Name</a:t>
            </a:r>
            <a:endParaRPr lang="en-US" dirty="0"/>
          </a:p>
        </p:txBody>
      </p:sp>
      <p:sp>
        <p:nvSpPr>
          <p:cNvPr id="74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3205384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84" name="Text Placeholder 18"/>
          <p:cNvSpPr>
            <a:spLocks noGrp="1"/>
          </p:cNvSpPr>
          <p:nvPr>
            <p:ph type="body" sz="quarter" idx="36" hasCustomPrompt="1"/>
          </p:nvPr>
        </p:nvSpPr>
        <p:spPr>
          <a:xfrm>
            <a:off x="4401831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90" name="Text Placeholder 18"/>
          <p:cNvSpPr>
            <a:spLocks noGrp="1"/>
          </p:cNvSpPr>
          <p:nvPr>
            <p:ph type="body" sz="quarter" idx="40" hasCustomPrompt="1"/>
          </p:nvPr>
        </p:nvSpPr>
        <p:spPr>
          <a:xfrm>
            <a:off x="5598275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91" name="Text Placeholder 18"/>
          <p:cNvSpPr>
            <a:spLocks noGrp="1"/>
          </p:cNvSpPr>
          <p:nvPr>
            <p:ph type="body" sz="quarter" idx="44" hasCustomPrompt="1"/>
          </p:nvPr>
        </p:nvSpPr>
        <p:spPr>
          <a:xfrm>
            <a:off x="6789955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92" name="Text Placeholder 18"/>
          <p:cNvSpPr>
            <a:spLocks noGrp="1"/>
          </p:cNvSpPr>
          <p:nvPr>
            <p:ph type="body" sz="quarter" idx="48" hasCustomPrompt="1"/>
          </p:nvPr>
        </p:nvSpPr>
        <p:spPr>
          <a:xfrm>
            <a:off x="7981632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93" name="Text Placeholder 18"/>
          <p:cNvSpPr>
            <a:spLocks noGrp="1"/>
          </p:cNvSpPr>
          <p:nvPr>
            <p:ph type="body" sz="quarter" idx="52" hasCustomPrompt="1"/>
          </p:nvPr>
        </p:nvSpPr>
        <p:spPr>
          <a:xfrm>
            <a:off x="9173306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  <p:sp>
        <p:nvSpPr>
          <p:cNvPr id="94" name="Text Placeholder 18"/>
          <p:cNvSpPr>
            <a:spLocks noGrp="1"/>
          </p:cNvSpPr>
          <p:nvPr>
            <p:ph type="body" sz="quarter" idx="56" hasCustomPrompt="1"/>
          </p:nvPr>
        </p:nvSpPr>
        <p:spPr>
          <a:xfrm>
            <a:off x="10364977" y="3615630"/>
            <a:ext cx="1014723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spc="7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r>
              <a:rPr lang="x-none" dirty="0"/>
              <a:t> &amp;</a:t>
            </a:r>
            <a:br>
              <a:rPr lang="x-none" dirty="0"/>
            </a:br>
            <a:r>
              <a:rPr lang="x-none" dirty="0"/>
              <a:t>Last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0099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ra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0064" y="1915133"/>
            <a:ext cx="6171872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6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10064" y="4598106"/>
            <a:ext cx="6171872" cy="858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1" spc="50" baseline="0">
                <a:solidFill>
                  <a:schemeClr val="accent1"/>
                </a:solidFill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48524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63" y="673889"/>
            <a:ext cx="1500636" cy="59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295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ity Hot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6987669" y="480131"/>
            <a:ext cx="2892046" cy="13589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Add Hotel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7756" y="2661562"/>
            <a:ext cx="6171872" cy="198890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54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47756" y="4945839"/>
            <a:ext cx="6171872" cy="858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00" b="1" spc="50" baseline="0">
                <a:solidFill>
                  <a:schemeClr val="accent1"/>
                </a:solidFill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9" name="Rectangle 8"/>
          <p:cNvSpPr/>
          <p:nvPr userDrawn="1"/>
        </p:nvSpPr>
        <p:spPr>
          <a:xfrm flipV="1">
            <a:off x="4658400" y="-4876"/>
            <a:ext cx="7533600" cy="6862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-7950" y="-4875"/>
            <a:ext cx="4665676" cy="68628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Add Hotel Image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7674032" y="6448524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</p:spTree>
    <p:extLst>
      <p:ext uri="{BB962C8B-B14F-4D97-AF65-F5344CB8AC3E}">
        <p14:creationId xmlns:p14="http://schemas.microsoft.com/office/powerpoint/2010/main" val="42280080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eso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4658400" y="-4876"/>
            <a:ext cx="7533600" cy="6862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-7950" y="-4875"/>
            <a:ext cx="4665676" cy="68628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Hotel Picture</a:t>
            </a:r>
          </a:p>
        </p:txBody>
      </p:sp>
      <p:sp>
        <p:nvSpPr>
          <p:cNvPr id="35" name="Title 1"/>
          <p:cNvSpPr>
            <a:spLocks noGrp="1"/>
          </p:cNvSpPr>
          <p:nvPr>
            <p:ph type="ctrTitle" hasCustomPrompt="1"/>
          </p:nvPr>
        </p:nvSpPr>
        <p:spPr>
          <a:xfrm>
            <a:off x="5347756" y="2661562"/>
            <a:ext cx="6171872" cy="198890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47756" y="4945839"/>
            <a:ext cx="6171872" cy="858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00" b="1" spc="50" baseline="0">
                <a:solidFill>
                  <a:schemeClr val="tx1"/>
                </a:solidFill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7674032" y="6448524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010F2A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010F2A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010F2A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38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6987669" y="480131"/>
            <a:ext cx="2892046" cy="13589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Add Hotel Logo</a:t>
            </a:r>
          </a:p>
        </p:txBody>
      </p:sp>
    </p:spTree>
    <p:extLst>
      <p:ext uri="{BB962C8B-B14F-4D97-AF65-F5344CB8AC3E}">
        <p14:creationId xmlns:p14="http://schemas.microsoft.com/office/powerpoint/2010/main" val="337063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- City Ho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0064" y="2265586"/>
            <a:ext cx="6171872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10064" y="5218448"/>
            <a:ext cx="6171872" cy="858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000" b="0" spc="50" baseline="0">
                <a:solidFill>
                  <a:schemeClr val="tx1"/>
                </a:solidFill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hotel address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48524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tx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tx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tx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6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4613909" y="535086"/>
            <a:ext cx="2892046" cy="13589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Add Hotel Logo</a:t>
            </a:r>
          </a:p>
        </p:txBody>
      </p:sp>
    </p:spTree>
    <p:extLst>
      <p:ext uri="{BB962C8B-B14F-4D97-AF65-F5344CB8AC3E}">
        <p14:creationId xmlns:p14="http://schemas.microsoft.com/office/powerpoint/2010/main" val="8888370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0F2A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V="1">
            <a:off x="4658400" y="-4876"/>
            <a:ext cx="7533600" cy="6862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010F2A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010F2A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010F2A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536028" y="6512399"/>
            <a:ext cx="27668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F7EF2A05-C5CC-414B-837E-85AD6F3813EB}" type="slidenum">
              <a:rPr lang="en-US" sz="800" i="1" smtClean="0">
                <a:solidFill>
                  <a:srgbClr val="010F2A"/>
                </a:solidFill>
                <a:latin typeface="Libre Baskerville" panose="02000000000000000000" pitchFamily="2" charset="0"/>
              </a:rPr>
              <a:pPr/>
              <a:t>‹#›</a:t>
            </a:fld>
            <a:endParaRPr lang="en-US" sz="800" i="1" dirty="0">
              <a:solidFill>
                <a:srgbClr val="010F2A"/>
              </a:solidFill>
              <a:latin typeface="Libre Baskerville" panose="020000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15"/>
          <a:stretch/>
        </p:blipFill>
        <p:spPr>
          <a:xfrm>
            <a:off x="10878207" y="6454663"/>
            <a:ext cx="777764" cy="253690"/>
          </a:xfrm>
          <a:prstGeom prst="rect">
            <a:avLst/>
          </a:prstGeom>
        </p:spPr>
      </p:pic>
      <p:sp>
        <p:nvSpPr>
          <p:cNvPr id="28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998787" y="2035134"/>
            <a:ext cx="6194425" cy="240030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buNone/>
              <a:defRPr lang="en-US" sz="54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lang="en-US" sz="36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ctr">
              <a:buNone/>
              <a:defRPr lang="en-US" sz="36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ctr">
              <a:buNone/>
              <a:defRPr lang="en-US" sz="36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ctr">
              <a:buNone/>
              <a:defRPr lang="en-US" sz="360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 Chapter Title</a:t>
            </a:r>
          </a:p>
        </p:txBody>
      </p:sp>
    </p:spTree>
    <p:extLst>
      <p:ext uri="{BB962C8B-B14F-4D97-AF65-F5344CB8AC3E}">
        <p14:creationId xmlns:p14="http://schemas.microsoft.com/office/powerpoint/2010/main" val="2120730064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City Hot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0064" y="2265586"/>
            <a:ext cx="6171872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6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10064" y="5218448"/>
            <a:ext cx="6171872" cy="858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000" b="0" spc="50" baseline="0">
                <a:solidFill>
                  <a:schemeClr val="accent1"/>
                </a:solidFill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hotel address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48524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6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4613909" y="535086"/>
            <a:ext cx="2892046" cy="13589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Add Hotel Logo</a:t>
            </a:r>
          </a:p>
        </p:txBody>
      </p:sp>
    </p:spTree>
    <p:extLst>
      <p:ext uri="{BB962C8B-B14F-4D97-AF65-F5344CB8AC3E}">
        <p14:creationId xmlns:p14="http://schemas.microsoft.com/office/powerpoint/2010/main" val="23861713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- City Hot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0064" y="2265586"/>
            <a:ext cx="6171872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10064" y="5218448"/>
            <a:ext cx="6171872" cy="858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000" b="0" spc="50" baseline="0">
                <a:solidFill>
                  <a:schemeClr val="tx1"/>
                </a:solidFill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hotel address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48524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010F2A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010F2A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010F2A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6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4613909" y="535086"/>
            <a:ext cx="2892046" cy="13589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Add Hotel Logo</a:t>
            </a:r>
          </a:p>
        </p:txBody>
      </p:sp>
    </p:spTree>
    <p:extLst>
      <p:ext uri="{BB962C8B-B14F-4D97-AF65-F5344CB8AC3E}">
        <p14:creationId xmlns:p14="http://schemas.microsoft.com/office/powerpoint/2010/main" val="25225676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Video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5" hasCustomPrompt="1"/>
          </p:nvPr>
        </p:nvSpPr>
        <p:spPr>
          <a:xfrm>
            <a:off x="2" y="0"/>
            <a:ext cx="1219199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Jost" pitchFamily="2" charset="0"/>
                <a:ea typeface="Jost" pitchFamily="2" charset="0"/>
              </a:defRPr>
            </a:lvl1pPr>
          </a:lstStyle>
          <a:p>
            <a:r>
              <a:rPr lang="x-none" dirty="0">
                <a:latin typeface="Jost" pitchFamily="2" charset="0"/>
                <a:ea typeface="Jost" pitchFamily="2" charset="0"/>
              </a:rPr>
              <a:t>ADD VIDEO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6880"/>
            <a:ext cx="777764" cy="2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086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Video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6880"/>
            <a:ext cx="777764" cy="25093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11" name="Media Placeholder 5"/>
          <p:cNvSpPr>
            <a:spLocks noGrp="1" noChangeAspect="1"/>
          </p:cNvSpPr>
          <p:nvPr>
            <p:ph type="media" sz="quarter" idx="15" hasCustomPrompt="1"/>
          </p:nvPr>
        </p:nvSpPr>
        <p:spPr>
          <a:xfrm>
            <a:off x="2116073" y="1774100"/>
            <a:ext cx="7878098" cy="4431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Jost" pitchFamily="2" charset="0"/>
                <a:ea typeface="Jost" pitchFamily="2" charset="0"/>
              </a:defRPr>
            </a:lvl1pPr>
          </a:lstStyle>
          <a:p>
            <a:r>
              <a:rPr lang="x-none" dirty="0">
                <a:latin typeface="Jost" pitchFamily="2" charset="0"/>
                <a:ea typeface="Jost" pitchFamily="2" charset="0"/>
              </a:rPr>
              <a:t>ADD VIDEO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116073" y="6239436"/>
            <a:ext cx="3153042" cy="350635"/>
          </a:xfrm>
          <a:prstGeom prst="rect">
            <a:avLst/>
          </a:prstGeom>
        </p:spPr>
        <p:txBody>
          <a:bodyPr lIns="0" tIns="108000" rIns="0" bIns="0"/>
          <a:lstStyle>
            <a:lvl1pPr marL="0" indent="0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</a:t>
            </a:r>
            <a:r>
              <a:rPr lang="x-none" dirty="0"/>
              <a:t>video </a:t>
            </a:r>
            <a:r>
              <a:rPr lang="en-US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6127037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Vide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6880"/>
            <a:ext cx="777764" cy="25093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11" name="Media Placeholder 5"/>
          <p:cNvSpPr>
            <a:spLocks noGrp="1" noChangeAspect="1"/>
          </p:cNvSpPr>
          <p:nvPr>
            <p:ph type="media" sz="quarter" idx="15" hasCustomPrompt="1"/>
          </p:nvPr>
        </p:nvSpPr>
        <p:spPr>
          <a:xfrm>
            <a:off x="966555" y="1774023"/>
            <a:ext cx="7878098" cy="4431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Jost" pitchFamily="2" charset="0"/>
                <a:ea typeface="Jost" pitchFamily="2" charset="0"/>
              </a:defRPr>
            </a:lvl1pPr>
          </a:lstStyle>
          <a:p>
            <a:r>
              <a:rPr lang="x-none" dirty="0">
                <a:latin typeface="Jost" pitchFamily="2" charset="0"/>
                <a:ea typeface="Jost" pitchFamily="2" charset="0"/>
              </a:rPr>
              <a:t>ADD VIDEO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66555" y="6233994"/>
            <a:ext cx="3153042" cy="350635"/>
          </a:xfrm>
          <a:prstGeom prst="rect">
            <a:avLst/>
          </a:prstGeom>
        </p:spPr>
        <p:txBody>
          <a:bodyPr lIns="0" tIns="108000" rIns="0" bIns="0"/>
          <a:lstStyle>
            <a:lvl1pPr marL="0" indent="0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</a:t>
            </a:r>
            <a:r>
              <a:rPr lang="x-none" dirty="0"/>
              <a:t>video </a:t>
            </a:r>
            <a:r>
              <a:rPr lang="en-US" dirty="0"/>
              <a:t>caption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9170273" y="2036269"/>
            <a:ext cx="2154578" cy="105709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buNone/>
              <a:defRPr lang="en-US" sz="14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en-US" dirty="0"/>
              <a:t>Click to add document style text</a:t>
            </a:r>
          </a:p>
        </p:txBody>
      </p:sp>
    </p:spTree>
    <p:extLst>
      <p:ext uri="{BB962C8B-B14F-4D97-AF65-F5344CB8AC3E}">
        <p14:creationId xmlns:p14="http://schemas.microsoft.com/office/powerpoint/2010/main" val="22282632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Timeline 12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 flipV="1">
            <a:off x="536573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V="1">
            <a:off x="1421754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2354351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3277850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4201349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V="1">
            <a:off x="5124848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V="1">
            <a:off x="6061994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6990042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7908992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039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760538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10684037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11614071" y="2221608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536574" y="5951595"/>
            <a:ext cx="885180" cy="236090"/>
          </a:xfrm>
          <a:prstGeom prst="rect">
            <a:avLst/>
          </a:prstGeom>
          <a:ln>
            <a:noFill/>
          </a:ln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Jan.</a:t>
            </a:r>
            <a:endParaRPr lang="en-US" dirty="0"/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1421754" y="5951595"/>
            <a:ext cx="932597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Feb.</a:t>
            </a:r>
            <a:endParaRPr lang="en-US" dirty="0"/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2354352" y="5951595"/>
            <a:ext cx="923498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Mar.</a:t>
            </a:r>
            <a:endParaRPr lang="en-US" dirty="0"/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3277851" y="5951595"/>
            <a:ext cx="923498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Apr.</a:t>
            </a:r>
            <a:endParaRPr lang="en-US" dirty="0"/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21" hasCustomPrompt="1"/>
          </p:nvPr>
        </p:nvSpPr>
        <p:spPr>
          <a:xfrm>
            <a:off x="4201350" y="5951595"/>
            <a:ext cx="923498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May</a:t>
            </a:r>
            <a:endParaRPr lang="en-US" dirty="0"/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5120299" y="5951595"/>
            <a:ext cx="937145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Jun.</a:t>
            </a:r>
            <a:endParaRPr lang="en-US" dirty="0"/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6043797" y="5951595"/>
            <a:ext cx="923497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Jul.</a:t>
            </a:r>
            <a:endParaRPr lang="en-US" dirty="0"/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6980942" y="5951595"/>
            <a:ext cx="909854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Aug.</a:t>
            </a:r>
            <a:endParaRPr lang="en-US" dirty="0"/>
          </a:p>
        </p:txBody>
      </p:sp>
      <p:sp>
        <p:nvSpPr>
          <p:cNvPr id="31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7881703" y="5951595"/>
            <a:ext cx="941689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Sep.</a:t>
            </a:r>
            <a:endParaRPr lang="en-US" dirty="0"/>
          </a:p>
        </p:txBody>
      </p:sp>
      <p:sp>
        <p:nvSpPr>
          <p:cNvPr id="32" name="Text Placeholder 18"/>
          <p:cNvSpPr>
            <a:spLocks noGrp="1"/>
          </p:cNvSpPr>
          <p:nvPr>
            <p:ph type="body" sz="quarter" idx="26" hasCustomPrompt="1"/>
          </p:nvPr>
        </p:nvSpPr>
        <p:spPr>
          <a:xfrm>
            <a:off x="8823393" y="5951595"/>
            <a:ext cx="909856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Oct.</a:t>
            </a:r>
            <a:endParaRPr lang="en-US" dirty="0"/>
          </a:p>
        </p:txBody>
      </p:sp>
      <p:sp>
        <p:nvSpPr>
          <p:cNvPr id="33" name="Text Placeholder 18"/>
          <p:cNvSpPr>
            <a:spLocks noGrp="1"/>
          </p:cNvSpPr>
          <p:nvPr>
            <p:ph type="body" sz="quarter" idx="27" hasCustomPrompt="1"/>
          </p:nvPr>
        </p:nvSpPr>
        <p:spPr>
          <a:xfrm>
            <a:off x="9746893" y="5951595"/>
            <a:ext cx="909855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Nov.</a:t>
            </a:r>
            <a:endParaRPr lang="en-US" dirty="0"/>
          </a:p>
        </p:txBody>
      </p:sp>
      <p:sp>
        <p:nvSpPr>
          <p:cNvPr id="34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10674941" y="5951595"/>
            <a:ext cx="916390" cy="23609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14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Dec.</a:t>
            </a:r>
            <a:endParaRPr lang="en-US" dirty="0"/>
          </a:p>
        </p:txBody>
      </p:sp>
      <p:cxnSp>
        <p:nvCxnSpPr>
          <p:cNvPr id="55" name="Straight Connector 54"/>
          <p:cNvCxnSpPr/>
          <p:nvPr userDrawn="1"/>
        </p:nvCxnSpPr>
        <p:spPr>
          <a:xfrm>
            <a:off x="639594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 userDrawn="1"/>
        </p:nvCxnSpPr>
        <p:spPr>
          <a:xfrm>
            <a:off x="1563653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 userDrawn="1"/>
        </p:nvCxnSpPr>
        <p:spPr>
          <a:xfrm>
            <a:off x="2481681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 userDrawn="1"/>
        </p:nvCxnSpPr>
        <p:spPr>
          <a:xfrm>
            <a:off x="3422707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 userDrawn="1"/>
        </p:nvCxnSpPr>
        <p:spPr>
          <a:xfrm>
            <a:off x="4343163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 userDrawn="1"/>
        </p:nvCxnSpPr>
        <p:spPr>
          <a:xfrm>
            <a:off x="5279335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 userDrawn="1"/>
        </p:nvCxnSpPr>
        <p:spPr>
          <a:xfrm>
            <a:off x="6208250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 userDrawn="1"/>
        </p:nvCxnSpPr>
        <p:spPr>
          <a:xfrm>
            <a:off x="7114426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 userDrawn="1"/>
        </p:nvCxnSpPr>
        <p:spPr>
          <a:xfrm>
            <a:off x="8032454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>
            <a:off x="8971053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 userDrawn="1"/>
        </p:nvCxnSpPr>
        <p:spPr>
          <a:xfrm>
            <a:off x="9887856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0824028" y="5820183"/>
            <a:ext cx="66765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15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Timeline 5 ye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687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 flipV="1">
            <a:off x="588168" y="1971237"/>
            <a:ext cx="0" cy="3483156"/>
          </a:xfrm>
          <a:prstGeom prst="line">
            <a:avLst/>
          </a:prstGeom>
          <a:ln w="952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V="1">
            <a:off x="1130480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1672792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2215104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V="1">
            <a:off x="6011288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1228566" y="5774704"/>
            <a:ext cx="885180" cy="473920"/>
          </a:xfrm>
          <a:prstGeom prst="rect">
            <a:avLst/>
          </a:prstGeom>
          <a:ln>
            <a:noFill/>
          </a:ln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2000" spc="50" baseline="0" dirty="0">
                <a:latin typeface="+mj-lt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2023</a:t>
            </a:r>
            <a:endParaRPr lang="en-US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V="1">
            <a:off x="2757416" y="1971237"/>
            <a:ext cx="0" cy="3483156"/>
          </a:xfrm>
          <a:prstGeom prst="line">
            <a:avLst/>
          </a:prstGeom>
          <a:ln w="952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 flipV="1">
            <a:off x="3299728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 flipV="1">
            <a:off x="3842040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V="1">
            <a:off x="4384352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 flipV="1">
            <a:off x="4926664" y="1971237"/>
            <a:ext cx="0" cy="3483156"/>
          </a:xfrm>
          <a:prstGeom prst="line">
            <a:avLst/>
          </a:prstGeom>
          <a:ln w="952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flipV="1">
            <a:off x="5468976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V="1">
            <a:off x="6553600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 flipV="1">
            <a:off x="7095912" y="1971237"/>
            <a:ext cx="0" cy="3483156"/>
          </a:xfrm>
          <a:prstGeom prst="line">
            <a:avLst/>
          </a:prstGeom>
          <a:ln w="952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>
          <a:xfrm flipV="1">
            <a:off x="7638224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>
          <a:xfrm flipV="1">
            <a:off x="8180536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 userDrawn="1"/>
        </p:nvCxnSpPr>
        <p:spPr>
          <a:xfrm flipV="1">
            <a:off x="8722848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 userDrawn="1"/>
        </p:nvCxnSpPr>
        <p:spPr>
          <a:xfrm flipV="1">
            <a:off x="9265160" y="1971237"/>
            <a:ext cx="0" cy="3483156"/>
          </a:xfrm>
          <a:prstGeom prst="line">
            <a:avLst/>
          </a:prstGeom>
          <a:ln w="952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 userDrawn="1"/>
        </p:nvCxnSpPr>
        <p:spPr>
          <a:xfrm flipV="1">
            <a:off x="9807472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 flipV="1">
            <a:off x="10349784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 userDrawn="1"/>
        </p:nvCxnSpPr>
        <p:spPr>
          <a:xfrm flipV="1">
            <a:off x="10892096" y="1971237"/>
            <a:ext cx="0" cy="3483156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 userDrawn="1"/>
        </p:nvCxnSpPr>
        <p:spPr>
          <a:xfrm flipV="1">
            <a:off x="11434412" y="1971237"/>
            <a:ext cx="0" cy="3483156"/>
          </a:xfrm>
          <a:prstGeom prst="line">
            <a:avLst/>
          </a:prstGeom>
          <a:ln w="952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3401776" y="5774704"/>
            <a:ext cx="885180" cy="473920"/>
          </a:xfrm>
          <a:prstGeom prst="rect">
            <a:avLst/>
          </a:prstGeom>
          <a:ln>
            <a:noFill/>
          </a:ln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2000" spc="50" baseline="0" dirty="0">
                <a:latin typeface="+mj-lt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2024</a:t>
            </a:r>
            <a:endParaRPr lang="en-US" dirty="0"/>
          </a:p>
        </p:txBody>
      </p:sp>
      <p:sp>
        <p:nvSpPr>
          <p:cNvPr id="62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5577494" y="5774704"/>
            <a:ext cx="885180" cy="473920"/>
          </a:xfrm>
          <a:prstGeom prst="rect">
            <a:avLst/>
          </a:prstGeom>
          <a:ln>
            <a:noFill/>
          </a:ln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2000" spc="50" baseline="0" dirty="0">
                <a:latin typeface="+mj-lt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2025</a:t>
            </a:r>
            <a:endParaRPr lang="en-US" dirty="0"/>
          </a:p>
        </p:txBody>
      </p:sp>
      <p:sp>
        <p:nvSpPr>
          <p:cNvPr id="63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7740630" y="5774704"/>
            <a:ext cx="885180" cy="473920"/>
          </a:xfrm>
          <a:prstGeom prst="rect">
            <a:avLst/>
          </a:prstGeom>
          <a:ln>
            <a:noFill/>
          </a:ln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2000" spc="50" baseline="0" dirty="0">
                <a:latin typeface="+mj-lt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2026</a:t>
            </a:r>
            <a:endParaRPr lang="en-US" dirty="0"/>
          </a:p>
        </p:txBody>
      </p:sp>
      <p:sp>
        <p:nvSpPr>
          <p:cNvPr id="64" name="Text Placeholder 18"/>
          <p:cNvSpPr>
            <a:spLocks noGrp="1"/>
          </p:cNvSpPr>
          <p:nvPr>
            <p:ph type="body" sz="quarter" idx="21" hasCustomPrompt="1"/>
          </p:nvPr>
        </p:nvSpPr>
        <p:spPr>
          <a:xfrm>
            <a:off x="9907960" y="5774704"/>
            <a:ext cx="885180" cy="473920"/>
          </a:xfrm>
          <a:prstGeom prst="rect">
            <a:avLst/>
          </a:prstGeom>
          <a:ln>
            <a:noFill/>
          </a:ln>
        </p:spPr>
        <p:txBody>
          <a:bodyPr lIns="0" tIns="0" rIns="0" bIns="0" numCol="1" spcCol="360000"/>
          <a:lstStyle>
            <a:lvl1pPr marL="0" indent="0" algn="ctr">
              <a:lnSpc>
                <a:spcPct val="100000"/>
              </a:lnSpc>
              <a:buNone/>
              <a:defRPr lang="en-US" sz="2000" spc="50" baseline="0" dirty="0">
                <a:latin typeface="+mj-lt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2027</a:t>
            </a:r>
            <a:endParaRPr lang="en-US" dirty="0"/>
          </a:p>
        </p:txBody>
      </p:sp>
      <p:cxnSp>
        <p:nvCxnSpPr>
          <p:cNvPr id="65" name="Straight Connector 64"/>
          <p:cNvCxnSpPr/>
          <p:nvPr userDrawn="1"/>
        </p:nvCxnSpPr>
        <p:spPr>
          <a:xfrm>
            <a:off x="1460192" y="5708088"/>
            <a:ext cx="41104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 userDrawn="1"/>
        </p:nvCxnSpPr>
        <p:spPr>
          <a:xfrm>
            <a:off x="3629830" y="5708088"/>
            <a:ext cx="41104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 userDrawn="1"/>
        </p:nvCxnSpPr>
        <p:spPr>
          <a:xfrm>
            <a:off x="5814104" y="5708088"/>
            <a:ext cx="41104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 userDrawn="1"/>
        </p:nvCxnSpPr>
        <p:spPr>
          <a:xfrm>
            <a:off x="7968684" y="5708088"/>
            <a:ext cx="41104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 userDrawn="1"/>
        </p:nvCxnSpPr>
        <p:spPr>
          <a:xfrm>
            <a:off x="10136014" y="5708088"/>
            <a:ext cx="41104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42836109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Head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1828800" y="2274475"/>
            <a:ext cx="9290874" cy="3823818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lnSpc>
                <a:spcPct val="100000"/>
              </a:lnSpc>
              <a:defRPr lang="en-US" sz="14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en-US" dirty="0"/>
              <a:t>Click to add document style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9288855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73393" y="5818727"/>
            <a:ext cx="3153042" cy="350635"/>
          </a:xfrm>
          <a:prstGeom prst="rect">
            <a:avLst/>
          </a:prstGeom>
        </p:spPr>
        <p:txBody>
          <a:bodyPr lIns="0" tIns="108000" rIns="0" bIns="0"/>
          <a:lstStyle>
            <a:lvl1pPr marL="0" indent="0"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an image caption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873393" y="2274474"/>
            <a:ext cx="3153042" cy="34738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599304" y="2274475"/>
            <a:ext cx="6520370" cy="3823818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document style text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44970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Video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5" hasCustomPrompt="1"/>
          </p:nvPr>
        </p:nvSpPr>
        <p:spPr>
          <a:xfrm>
            <a:off x="2" y="0"/>
            <a:ext cx="1219199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Jost" pitchFamily="2" charset="0"/>
                <a:ea typeface="Jost" pitchFamily="2" charset="0"/>
              </a:defRPr>
            </a:lvl1pPr>
          </a:lstStyle>
          <a:p>
            <a:r>
              <a:rPr lang="x-none" dirty="0">
                <a:latin typeface="Jost" pitchFamily="2" charset="0"/>
                <a:ea typeface="Jost" pitchFamily="2" charset="0"/>
              </a:rPr>
              <a:t>ADD VIDEO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6880"/>
            <a:ext cx="777764" cy="2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560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 Style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5" hasCustomPrompt="1"/>
          </p:nvPr>
        </p:nvSpPr>
        <p:spPr>
          <a:xfrm>
            <a:off x="873393" y="2274474"/>
            <a:ext cx="10782578" cy="3473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Jost" pitchFamily="2" charset="0"/>
                <a:ea typeface="Jost" pitchFamily="2" charset="0"/>
              </a:defRPr>
            </a:lvl1pPr>
          </a:lstStyle>
          <a:p>
            <a:r>
              <a:rPr lang="x-none" dirty="0">
                <a:latin typeface="Jost" pitchFamily="2" charset="0"/>
                <a:ea typeface="Jost" pitchFamily="2" charset="0"/>
              </a:rPr>
              <a:t>ADD VIDEO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73393" y="5818727"/>
            <a:ext cx="3153042" cy="350635"/>
          </a:xfrm>
          <a:prstGeom prst="rect">
            <a:avLst/>
          </a:prstGeom>
        </p:spPr>
        <p:txBody>
          <a:bodyPr lIns="0" tIns="108000" rIns="0" bIns="0"/>
          <a:lstStyle>
            <a:lvl1pPr marL="0" indent="0">
              <a:buNone/>
              <a:defRPr sz="10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</a:t>
            </a:r>
            <a:r>
              <a:rPr lang="x-none" dirty="0"/>
              <a:t> video</a:t>
            </a:r>
            <a:r>
              <a:rPr lang="en-US" dirty="0"/>
              <a:t> caption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29220567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Text &amp; Hea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536028" y="3432858"/>
            <a:ext cx="3466801" cy="266543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4763"/>
            <a:ext cx="12192000" cy="26225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Picture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599303" y="3611496"/>
            <a:ext cx="6642438" cy="2486796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lnSpc>
                <a:spcPct val="100000"/>
              </a:lnSpc>
              <a:defRPr lang="en-US" sz="14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en-US" dirty="0"/>
              <a:t>Click to add document style text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030" y="3111456"/>
            <a:ext cx="3466799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</p:spTree>
    <p:extLst>
      <p:ext uri="{BB962C8B-B14F-4D97-AF65-F5344CB8AC3E}">
        <p14:creationId xmlns:p14="http://schemas.microsoft.com/office/powerpoint/2010/main" val="35876655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Large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316276" y="983557"/>
            <a:ext cx="4825574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316276" y="660400"/>
            <a:ext cx="4825572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271247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65454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6370063" y="2515783"/>
            <a:ext cx="4771785" cy="3582509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lnSpc>
                <a:spcPct val="100000"/>
              </a:lnSpc>
              <a:defRPr lang="en-US" sz="14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en-US" dirty="0"/>
              <a:t>Click to add document style text</a:t>
            </a:r>
          </a:p>
        </p:txBody>
      </p:sp>
    </p:spTree>
    <p:extLst>
      <p:ext uri="{BB962C8B-B14F-4D97-AF65-F5344CB8AC3E}">
        <p14:creationId xmlns:p14="http://schemas.microsoft.com/office/powerpoint/2010/main" val="42585620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Larg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6915630" y="0"/>
            <a:ext cx="527637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4955301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45027" y="660400"/>
            <a:ext cx="4825572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045028" y="983557"/>
            <a:ext cx="4825572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045027" y="2515783"/>
            <a:ext cx="4825548" cy="3338917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+mj-lt"/>
              <a:buAutoNum type="arabicPeriod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800100" indent="-342900">
              <a:buClr>
                <a:schemeClr val="accent1"/>
              </a:buClr>
              <a:buFont typeface="+mj-lt"/>
              <a:buAutoNum type="arabicPeriod"/>
              <a:defRPr sz="1400" spc="50" baseline="0">
                <a:latin typeface="Jost Light" pitchFamily="2" charset="0"/>
                <a:ea typeface="Jost Light" pitchFamily="2" charset="0"/>
              </a:defRPr>
            </a:lvl2pPr>
            <a:lvl3pPr marL="1257300" indent="-342900">
              <a:buClr>
                <a:schemeClr val="accent1"/>
              </a:buClr>
              <a:buFont typeface="+mj-lt"/>
              <a:buAutoNum type="arabicPeriod"/>
              <a:defRPr sz="1400" spc="50" baseline="0">
                <a:latin typeface="Jost Light" pitchFamily="2" charset="0"/>
                <a:ea typeface="Jost Light" pitchFamily="2" charset="0"/>
              </a:defRPr>
            </a:lvl3pPr>
            <a:lvl4pPr marL="1714500" indent="-342900">
              <a:buClr>
                <a:schemeClr val="accent1"/>
              </a:buClr>
              <a:buFont typeface="+mj-lt"/>
              <a:buAutoNum type="arabicPeriod"/>
              <a:defRPr sz="1400" spc="50" baseline="0">
                <a:latin typeface="Jost Light" pitchFamily="2" charset="0"/>
                <a:ea typeface="Jost Light" pitchFamily="2" charset="0"/>
              </a:defRPr>
            </a:lvl4pPr>
            <a:lvl5pPr marL="2171700" indent="-342900">
              <a:buClr>
                <a:schemeClr val="accent1"/>
              </a:buClr>
              <a:buFont typeface="+mj-lt"/>
              <a:buAutoNum type="arabicPeriod"/>
              <a:defRPr sz="1400" spc="50" baseline="0">
                <a:latin typeface="Jost Light" pitchFamily="2" charset="0"/>
                <a:ea typeface="Jost Light" pitchFamily="2" charset="0"/>
              </a:defRPr>
            </a:lvl5pPr>
          </a:lstStyle>
          <a:p>
            <a:pPr lvl="0"/>
            <a:r>
              <a:rPr lang="x-none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5859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Image Coll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6572" y="2159506"/>
            <a:ext cx="1852890" cy="246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4228855" y="2159506"/>
            <a:ext cx="1090568" cy="24670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425388" y="2159505"/>
            <a:ext cx="1852888" cy="246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2495426" y="2159505"/>
            <a:ext cx="1627464" cy="246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7385406" y="2159953"/>
            <a:ext cx="5115148" cy="24665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/>
            </a:lvl1pPr>
          </a:lstStyle>
          <a:p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10146484" y="4890782"/>
            <a:ext cx="204551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/>
          <p:cNvSpPr>
            <a:spLocks noGrp="1"/>
          </p:cNvSpPr>
          <p:nvPr>
            <p:ph sz="quarter" idx="18" hasCustomPrompt="1"/>
          </p:nvPr>
        </p:nvSpPr>
        <p:spPr>
          <a:xfrm>
            <a:off x="4381356" y="2800201"/>
            <a:ext cx="788144" cy="6703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Add a Logo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536570" y="5077437"/>
            <a:ext cx="4274513" cy="1473463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2pPr>
            <a:lvl3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3pPr>
            <a:lvl4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4pPr>
            <a:lvl5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28231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Image Coll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4228855" y="2159506"/>
            <a:ext cx="1090568" cy="24670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6572" y="2159506"/>
            <a:ext cx="1852890" cy="246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425388" y="2159505"/>
            <a:ext cx="1852888" cy="246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2495426" y="2159505"/>
            <a:ext cx="1627464" cy="246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7385406" y="2159953"/>
            <a:ext cx="5115148" cy="24665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/>
            </a:lvl1pPr>
          </a:lstStyle>
          <a:p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10146484" y="4890782"/>
            <a:ext cx="204551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10"/>
          <p:cNvSpPr>
            <a:spLocks noGrp="1"/>
          </p:cNvSpPr>
          <p:nvPr>
            <p:ph sz="quarter" idx="18" hasCustomPrompt="1"/>
          </p:nvPr>
        </p:nvSpPr>
        <p:spPr>
          <a:xfrm>
            <a:off x="4381356" y="2800201"/>
            <a:ext cx="788144" cy="6703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Add a Logo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536570" y="5077437"/>
            <a:ext cx="4274513" cy="1473463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2pPr>
            <a:lvl3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3pPr>
            <a:lvl4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4pPr>
            <a:lvl5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13093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Image Coll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4228855" y="2159506"/>
            <a:ext cx="1090568" cy="24670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6572" y="2159506"/>
            <a:ext cx="1852890" cy="246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425388" y="2159505"/>
            <a:ext cx="1852888" cy="246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2495426" y="2159505"/>
            <a:ext cx="1627464" cy="246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7385406" y="2159953"/>
            <a:ext cx="5115148" cy="24665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/>
            </a:lvl1pPr>
          </a:lstStyle>
          <a:p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10146484" y="4890782"/>
            <a:ext cx="204551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10"/>
          <p:cNvSpPr>
            <a:spLocks noGrp="1"/>
          </p:cNvSpPr>
          <p:nvPr>
            <p:ph sz="quarter" idx="18" hasCustomPrompt="1"/>
          </p:nvPr>
        </p:nvSpPr>
        <p:spPr>
          <a:xfrm>
            <a:off x="4381356" y="2800201"/>
            <a:ext cx="788144" cy="6703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Add a Logo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536570" y="5077437"/>
            <a:ext cx="4274513" cy="1473463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2pPr>
            <a:lvl3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3pPr>
            <a:lvl4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4pPr>
            <a:lvl5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54721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4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1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926485" y="5013275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document style text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6504190" y="5013276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spc="50" baseline="0" dirty="0">
                <a:solidFill>
                  <a:schemeClr val="tx1"/>
                </a:solidFill>
                <a:latin typeface="Jost Light" pitchFamily="2" charset="0"/>
                <a:ea typeface="Jost Light" pitchFamily="2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document style text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3715338" y="5013276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document style text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9293043" y="5013276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spc="50" baseline="0" dirty="0">
                <a:solidFill>
                  <a:schemeClr val="tx1"/>
                </a:solidFill>
                <a:latin typeface="Jost Light" pitchFamily="2" charset="0"/>
                <a:ea typeface="Jost Light" pitchFamily="2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document style text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927100" y="2092064"/>
            <a:ext cx="2122488" cy="2098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715338" y="2112950"/>
            <a:ext cx="2122488" cy="2098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6504561" y="2112950"/>
            <a:ext cx="2122488" cy="2098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9293043" y="2112949"/>
            <a:ext cx="2122488" cy="2098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926114" y="4314366"/>
            <a:ext cx="2122859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</a:t>
            </a:r>
            <a:r>
              <a:rPr lang="x-none" dirty="0"/>
              <a:t> </a:t>
            </a:r>
            <a:r>
              <a:rPr lang="en-US" dirty="0"/>
              <a:t>add header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26" hasCustomPrompt="1"/>
          </p:nvPr>
        </p:nvSpPr>
        <p:spPr>
          <a:xfrm>
            <a:off x="6503819" y="4314367"/>
            <a:ext cx="2122859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400" b="1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header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27" hasCustomPrompt="1"/>
          </p:nvPr>
        </p:nvSpPr>
        <p:spPr>
          <a:xfrm>
            <a:off x="3714967" y="4314367"/>
            <a:ext cx="2122859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400" b="1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header</a:t>
            </a: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9292672" y="4314367"/>
            <a:ext cx="2122859" cy="599705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400" b="1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header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20635965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 Style - 4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1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926485" y="5012634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lnSpc>
                <a:spcPct val="100000"/>
              </a:lnSpc>
              <a:defRPr lang="en-US" sz="14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6504190" y="5012635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lnSpc>
                <a:spcPct val="100000"/>
              </a:lnSpc>
              <a:defRPr lang="en-US" sz="14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3715338" y="5012635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lnSpc>
                <a:spcPct val="100000"/>
              </a:lnSpc>
              <a:defRPr lang="en-US" sz="14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9293043" y="5012635"/>
            <a:ext cx="2122859" cy="1219201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lnSpc>
                <a:spcPct val="100000"/>
              </a:lnSpc>
              <a:defRPr lang="en-US" sz="14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document style text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927100" y="2759008"/>
            <a:ext cx="2122488" cy="143173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715338" y="2779894"/>
            <a:ext cx="2122488" cy="143173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6504561" y="2779894"/>
            <a:ext cx="2122488" cy="143173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9293043" y="2779893"/>
            <a:ext cx="2122488" cy="143173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926114" y="4625949"/>
            <a:ext cx="2122859" cy="287481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header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26" hasCustomPrompt="1"/>
          </p:nvPr>
        </p:nvSpPr>
        <p:spPr>
          <a:xfrm>
            <a:off x="6503819" y="4625950"/>
            <a:ext cx="2122859" cy="287481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header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27" hasCustomPrompt="1"/>
          </p:nvPr>
        </p:nvSpPr>
        <p:spPr>
          <a:xfrm>
            <a:off x="3714967" y="4625950"/>
            <a:ext cx="2122859" cy="287481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header</a:t>
            </a: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9292672" y="4625950"/>
            <a:ext cx="2122859" cy="287481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Click to add header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926114" y="2118351"/>
            <a:ext cx="2122860" cy="4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 i="0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3714967" y="2118351"/>
            <a:ext cx="2122860" cy="4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 i="0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31" hasCustomPrompt="1"/>
          </p:nvPr>
        </p:nvSpPr>
        <p:spPr>
          <a:xfrm>
            <a:off x="6503818" y="2118351"/>
            <a:ext cx="2122860" cy="4195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0" i="0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#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9292669" y="2118351"/>
            <a:ext cx="2122860" cy="4195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0" i="0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#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42040604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3 Column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 flipV="1">
            <a:off x="4001908" y="3463933"/>
            <a:ext cx="5645" cy="130562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 flipH="1" flipV="1">
            <a:off x="7687730" y="3463933"/>
            <a:ext cx="5645" cy="130562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18"/>
          <p:cNvSpPr>
            <a:spLocks noGrp="1"/>
          </p:cNvSpPr>
          <p:nvPr>
            <p:ph type="body" sz="quarter" idx="30" hasCustomPrompt="1"/>
          </p:nvPr>
        </p:nvSpPr>
        <p:spPr>
          <a:xfrm>
            <a:off x="4607022" y="2405948"/>
            <a:ext cx="2660324" cy="816979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buNone/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28600" lvl="0" indent="-228600">
              <a:lnSpc>
                <a:spcPct val="120000"/>
              </a:lnSpc>
            </a:pPr>
            <a:r>
              <a:rPr lang="en-US" dirty="0"/>
              <a:t>Click to add header</a:t>
            </a:r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31" hasCustomPrompt="1"/>
          </p:nvPr>
        </p:nvSpPr>
        <p:spPr>
          <a:xfrm>
            <a:off x="8288303" y="2405948"/>
            <a:ext cx="2660324" cy="816979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buNone/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 dirty="0"/>
              <a:t>Click to add header</a:t>
            </a:r>
          </a:p>
        </p:txBody>
      </p:sp>
      <p:sp>
        <p:nvSpPr>
          <p:cNvPr id="38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925741" y="2405948"/>
            <a:ext cx="2660324" cy="816979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buNone/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28600" lvl="0" indent="-228600">
              <a:lnSpc>
                <a:spcPct val="120000"/>
              </a:lnSpc>
            </a:pPr>
            <a:r>
              <a:rPr lang="en-US" dirty="0"/>
              <a:t>Click to add header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925741" y="3459163"/>
            <a:ext cx="2660422" cy="2202414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2pPr>
            <a:lvl3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3pPr>
            <a:lvl4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4pPr>
            <a:lvl5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4606921" y="3459163"/>
            <a:ext cx="2660422" cy="2202414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2pPr>
            <a:lvl3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3pPr>
            <a:lvl4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4pPr>
            <a:lvl5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36"/>
          </p:nvPr>
        </p:nvSpPr>
        <p:spPr>
          <a:xfrm>
            <a:off x="8288254" y="3459163"/>
            <a:ext cx="2660422" cy="2202414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2pPr>
            <a:lvl3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3pPr>
            <a:lvl4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4pPr>
            <a:lvl5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004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Video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6880"/>
            <a:ext cx="777764" cy="25093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11" name="Media Placeholder 5"/>
          <p:cNvSpPr>
            <a:spLocks noGrp="1" noChangeAspect="1"/>
          </p:cNvSpPr>
          <p:nvPr>
            <p:ph type="media" sz="quarter" idx="15" hasCustomPrompt="1"/>
          </p:nvPr>
        </p:nvSpPr>
        <p:spPr>
          <a:xfrm>
            <a:off x="2116073" y="1774100"/>
            <a:ext cx="7878098" cy="4431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Jost" pitchFamily="2" charset="0"/>
                <a:ea typeface="Jost" pitchFamily="2" charset="0"/>
              </a:defRPr>
            </a:lvl1pPr>
          </a:lstStyle>
          <a:p>
            <a:r>
              <a:rPr lang="x-none" dirty="0">
                <a:latin typeface="Jost" pitchFamily="2" charset="0"/>
                <a:ea typeface="Jost" pitchFamily="2" charset="0"/>
              </a:rPr>
              <a:t>ADD VIDEO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116073" y="6239436"/>
            <a:ext cx="3153042" cy="350635"/>
          </a:xfrm>
          <a:prstGeom prst="rect">
            <a:avLst/>
          </a:prstGeom>
        </p:spPr>
        <p:txBody>
          <a:bodyPr lIns="0" tIns="108000" rIns="0" bIns="0"/>
          <a:lstStyle>
            <a:lvl1pPr marL="0" indent="0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</a:t>
            </a:r>
            <a:r>
              <a:rPr lang="x-none" dirty="0"/>
              <a:t>video </a:t>
            </a:r>
            <a:r>
              <a:rPr lang="en-US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042733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3 Columns of Text Progr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23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925741" y="2405948"/>
            <a:ext cx="2660324" cy="816979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buNone/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28600" lvl="0" indent="-228600">
              <a:lnSpc>
                <a:spcPct val="120000"/>
              </a:lnSpc>
            </a:pPr>
            <a:r>
              <a:rPr lang="en-US" dirty="0"/>
              <a:t>Click to add header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6" name="Text Placeholder 18"/>
          <p:cNvSpPr>
            <a:spLocks noGrp="1"/>
          </p:cNvSpPr>
          <p:nvPr>
            <p:ph type="body" sz="quarter" idx="30" hasCustomPrompt="1"/>
          </p:nvPr>
        </p:nvSpPr>
        <p:spPr>
          <a:xfrm>
            <a:off x="4607022" y="2405948"/>
            <a:ext cx="2660324" cy="816979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buNone/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28600" lvl="0" indent="-228600">
              <a:lnSpc>
                <a:spcPct val="120000"/>
              </a:lnSpc>
            </a:pPr>
            <a:r>
              <a:rPr lang="en-US" dirty="0"/>
              <a:t>Click to add header</a:t>
            </a:r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31" hasCustomPrompt="1"/>
          </p:nvPr>
        </p:nvSpPr>
        <p:spPr>
          <a:xfrm>
            <a:off x="8288303" y="2405948"/>
            <a:ext cx="2660324" cy="816979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buNone/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 dirty="0"/>
              <a:t>Click to add header</a:t>
            </a:r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925741" y="1985017"/>
            <a:ext cx="2122860" cy="4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 i="0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4607022" y="1985017"/>
            <a:ext cx="2122860" cy="4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 i="0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33" hasCustomPrompt="1"/>
          </p:nvPr>
        </p:nvSpPr>
        <p:spPr>
          <a:xfrm>
            <a:off x="8288303" y="1985017"/>
            <a:ext cx="2122860" cy="4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 i="0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19" name="Chevron 18"/>
          <p:cNvSpPr/>
          <p:nvPr userDrawn="1"/>
        </p:nvSpPr>
        <p:spPr>
          <a:xfrm>
            <a:off x="3993088" y="3911953"/>
            <a:ext cx="206908" cy="409581"/>
          </a:xfrm>
          <a:prstGeom prst="chevron">
            <a:avLst>
              <a:gd name="adj" fmla="val 941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0F2A"/>
              </a:solidFill>
            </a:endParaRPr>
          </a:p>
        </p:txBody>
      </p:sp>
      <p:sp>
        <p:nvSpPr>
          <p:cNvPr id="20" name="Chevron 19"/>
          <p:cNvSpPr/>
          <p:nvPr userDrawn="1"/>
        </p:nvSpPr>
        <p:spPr>
          <a:xfrm>
            <a:off x="7674372" y="3911953"/>
            <a:ext cx="206908" cy="409581"/>
          </a:xfrm>
          <a:prstGeom prst="chevron">
            <a:avLst>
              <a:gd name="adj" fmla="val 941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0F2A"/>
              </a:solidFill>
            </a:endParaRP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925741" y="3459163"/>
            <a:ext cx="2660422" cy="2202414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2pPr>
            <a:lvl3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3pPr>
            <a:lvl4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4pPr>
            <a:lvl5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4606921" y="3459163"/>
            <a:ext cx="2660422" cy="2202414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2pPr>
            <a:lvl3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3pPr>
            <a:lvl4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4pPr>
            <a:lvl5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36"/>
          </p:nvPr>
        </p:nvSpPr>
        <p:spPr>
          <a:xfrm>
            <a:off x="8288254" y="3459163"/>
            <a:ext cx="2660422" cy="2202414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1pPr>
            <a:lvl2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2pPr>
            <a:lvl3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3pPr>
            <a:lvl4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4pPr>
            <a:lvl5pPr>
              <a:buClr>
                <a:schemeClr val="accent1"/>
              </a:buClr>
              <a:buSzPct val="70000"/>
              <a:defRPr sz="1400" spc="50" baseline="0">
                <a:latin typeface="Jost Light" pitchFamily="2" charset="0"/>
                <a:ea typeface="Jost Light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24637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7028009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483872" y="2040747"/>
            <a:ext cx="2949155" cy="421683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buNone/>
              <a:defRPr lang="en-US" sz="14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en-US" dirty="0"/>
              <a:t>Click to add document style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1857248" y="2300428"/>
            <a:ext cx="6444615" cy="28383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chart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536573" y="3991296"/>
            <a:ext cx="1946235" cy="38274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90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add source</a:t>
            </a:r>
          </a:p>
        </p:txBody>
      </p:sp>
      <p:sp>
        <p:nvSpPr>
          <p:cNvPr id="14" name="Text Placeholder 28"/>
          <p:cNvSpPr>
            <a:spLocks noGrp="1"/>
          </p:cNvSpPr>
          <p:nvPr>
            <p:ph type="body" sz="quarter" idx="22" hasCustomPrompt="1"/>
          </p:nvPr>
        </p:nvSpPr>
        <p:spPr>
          <a:xfrm>
            <a:off x="8483872" y="1731607"/>
            <a:ext cx="2894655" cy="227822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buNone/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28600" lvl="0" indent="-228600">
              <a:lnSpc>
                <a:spcPct val="120000"/>
              </a:lnSpc>
            </a:pPr>
            <a:r>
              <a:rPr lang="x-none" dirty="0"/>
              <a:t>ADDITIONAL INFORMATION</a:t>
            </a:r>
            <a:endParaRPr lang="en-US" dirty="0"/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536573" y="3474394"/>
            <a:ext cx="1946235" cy="4981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400" baseline="0">
                <a:latin typeface="Jost SemiBold" pitchFamily="2" charset="0"/>
                <a:ea typeface="Jost SemiBold" pitchFamily="2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x-none" dirty="0"/>
              <a:t>CLICK HERE</a:t>
            </a:r>
            <a:br>
              <a:rPr lang="x-none" dirty="0"/>
            </a:br>
            <a:r>
              <a:rPr lang="x-none" dirty="0"/>
              <a:t>TO ADD CHART TITLE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1857248" y="5583418"/>
            <a:ext cx="6444615" cy="67416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buNone/>
              <a:defRPr lang="en-US" sz="12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en-US" dirty="0"/>
              <a:t>Click to add document style text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1857248" y="5372705"/>
            <a:ext cx="6444615" cy="210714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buNone/>
              <a:defRPr lang="en-US" sz="1000" spc="5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x-none" dirty="0"/>
              <a:t>CAPTION TITLE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22401206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Char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344833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7028009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2311901" y="2456597"/>
            <a:ext cx="7568198" cy="28383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chart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2311901" y="5695131"/>
            <a:ext cx="6444614" cy="133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900">
                <a:latin typeface="Jost Light" pitchFamily="2" charset="0"/>
                <a:ea typeface="Jost Light" pitchFamily="2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add source</a:t>
            </a:r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8163470" y="747148"/>
            <a:ext cx="3492500" cy="218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spc="50" baseline="0">
                <a:solidFill>
                  <a:schemeClr val="accent1"/>
                </a:solidFill>
                <a:latin typeface="Jost" pitchFamily="2" charset="0"/>
                <a:ea typeface="Jost" pitchFamily="2" charset="0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Chart Caption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8162924" y="1044106"/>
            <a:ext cx="2151063" cy="5063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0" i="0" spc="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 b="1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b="1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b="1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b="1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19" name="Text Placeholder 28"/>
          <p:cNvSpPr>
            <a:spLocks noGrp="1"/>
          </p:cNvSpPr>
          <p:nvPr>
            <p:ph type="body" sz="quarter" idx="21" hasCustomPrompt="1"/>
          </p:nvPr>
        </p:nvSpPr>
        <p:spPr>
          <a:xfrm>
            <a:off x="8162923" y="1660475"/>
            <a:ext cx="2151063" cy="256698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dirty="0"/>
              <a:t>Additional Explanation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2311901" y="5358128"/>
            <a:ext cx="6444615" cy="299718"/>
          </a:xfrm>
          <a:prstGeom prst="rect">
            <a:avLst/>
          </a:prstGeom>
        </p:spPr>
        <p:txBody>
          <a:bodyPr lIns="0" tIns="0" rIns="0" bIns="0" numCol="1" spcCol="360000" anchor="b"/>
          <a:lstStyle>
            <a:lvl1pPr marL="0" indent="0">
              <a:buNone/>
              <a:defRPr lang="en-US" sz="1400" b="1" spc="100" baseline="0" dirty="0">
                <a:latin typeface="Jost SemiBold" pitchFamily="2" charset="0"/>
                <a:ea typeface="Jost SemiBold" pitchFamily="2" charset="0"/>
              </a:defRPr>
            </a:lvl1pPr>
          </a:lstStyle>
          <a:p>
            <a:pPr marL="228600" lvl="0" indent="-228600">
              <a:lnSpc>
                <a:spcPct val="120000"/>
              </a:lnSpc>
            </a:pPr>
            <a:r>
              <a:rPr lang="en-US" dirty="0"/>
              <a:t>CLICK TO ADD CHART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20313366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991369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015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- Bra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0064" y="1915133"/>
            <a:ext cx="6171872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6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10064" y="4598106"/>
            <a:ext cx="6171872" cy="858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1" spc="50" baseline="0">
                <a:solidFill>
                  <a:schemeClr val="accent1"/>
                </a:solidFill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308765" y="6448524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spc="50" dirty="0">
                <a:solidFill>
                  <a:srgbClr val="B5A19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63" y="673889"/>
            <a:ext cx="1500636" cy="59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1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Style - Vide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6880"/>
            <a:ext cx="777764" cy="25093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5308765" y="6491483"/>
            <a:ext cx="15023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© 202</a:t>
            </a:r>
            <a:r>
              <a:rPr lang="x-none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4</a:t>
            </a:r>
            <a:r>
              <a:rPr lang="en-US" sz="600" kern="1200" spc="5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</a:rPr>
              <a:t>, KEMPINSKI HOTELS S.A.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10878207" y="6454663"/>
            <a:ext cx="777764" cy="25093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6573" y="983557"/>
            <a:ext cx="11119398" cy="9758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660400"/>
            <a:ext cx="11119396" cy="24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HEADER</a:t>
            </a:r>
          </a:p>
        </p:txBody>
      </p:sp>
      <p:sp>
        <p:nvSpPr>
          <p:cNvPr id="11" name="Media Placeholder 5"/>
          <p:cNvSpPr>
            <a:spLocks noGrp="1" noChangeAspect="1"/>
          </p:cNvSpPr>
          <p:nvPr>
            <p:ph type="media" sz="quarter" idx="15" hasCustomPrompt="1"/>
          </p:nvPr>
        </p:nvSpPr>
        <p:spPr>
          <a:xfrm>
            <a:off x="966555" y="1774023"/>
            <a:ext cx="7878098" cy="4431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Jost" pitchFamily="2" charset="0"/>
                <a:ea typeface="Jost" pitchFamily="2" charset="0"/>
              </a:defRPr>
            </a:lvl1pPr>
          </a:lstStyle>
          <a:p>
            <a:r>
              <a:rPr lang="x-none" dirty="0">
                <a:latin typeface="Jost" pitchFamily="2" charset="0"/>
                <a:ea typeface="Jost" pitchFamily="2" charset="0"/>
              </a:rPr>
              <a:t>ADD VIDEO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66555" y="6233994"/>
            <a:ext cx="3153042" cy="350635"/>
          </a:xfrm>
          <a:prstGeom prst="rect">
            <a:avLst/>
          </a:prstGeom>
        </p:spPr>
        <p:txBody>
          <a:bodyPr lIns="0" tIns="108000" rIns="0" bIns="0"/>
          <a:lstStyle>
            <a:lvl1pPr marL="0" indent="0">
              <a:buNone/>
              <a:defRPr sz="800" i="1" spc="50" baseline="0">
                <a:solidFill>
                  <a:schemeClr val="accent1"/>
                </a:solidFill>
                <a:latin typeface="Libre Baskerville" panose="02000000000000000000" pitchFamily="2" charset="0"/>
              </a:defRPr>
            </a:lvl1pPr>
            <a:lvl2pPr marL="457200" indent="0">
              <a:buNone/>
              <a:defRPr sz="1200" spc="50" baseline="0">
                <a:solidFill>
                  <a:schemeClr val="accent1"/>
                </a:solidFill>
              </a:defRPr>
            </a:lvl2pPr>
            <a:lvl3pPr marL="914400" indent="0">
              <a:buNone/>
              <a:defRPr sz="1200" spc="50" baseline="0">
                <a:solidFill>
                  <a:schemeClr val="accent1"/>
                </a:solidFill>
              </a:defRPr>
            </a:lvl3pPr>
            <a:lvl4pPr marL="1371600" indent="0">
              <a:buNone/>
              <a:defRPr sz="1200" spc="50" baseline="0">
                <a:solidFill>
                  <a:schemeClr val="accent1"/>
                </a:solidFill>
              </a:defRPr>
            </a:lvl4pPr>
            <a:lvl5pPr marL="1828800" indent="0">
              <a:buNone/>
              <a:defRPr sz="1200" spc="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</a:t>
            </a:r>
            <a:r>
              <a:rPr lang="x-none" dirty="0"/>
              <a:t>video </a:t>
            </a:r>
            <a:r>
              <a:rPr lang="en-US" dirty="0"/>
              <a:t>caption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9170273" y="2036269"/>
            <a:ext cx="2154578" cy="1057099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buNone/>
              <a:defRPr lang="en-US" sz="1400" spc="50" baseline="0" dirty="0">
                <a:latin typeface="Jost Light" pitchFamily="2" charset="0"/>
                <a:ea typeface="Jost Light" pitchFamily="2" charset="0"/>
              </a:defRPr>
            </a:lvl1pPr>
          </a:lstStyle>
          <a:p>
            <a:pPr marL="285750" lvl="0" indent="-28575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en-US" dirty="0"/>
              <a:t>Click to add document style text</a:t>
            </a:r>
          </a:p>
        </p:txBody>
      </p:sp>
    </p:spTree>
    <p:extLst>
      <p:ext uri="{BB962C8B-B14F-4D97-AF65-F5344CB8AC3E}">
        <p14:creationId xmlns:p14="http://schemas.microsoft.com/office/powerpoint/2010/main" val="105475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6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672" r:id="rId2"/>
    <p:sldLayoutId id="2147483673" r:id="rId3"/>
    <p:sldLayoutId id="2147483675" r:id="rId4"/>
    <p:sldLayoutId id="2147483765" r:id="rId5"/>
    <p:sldLayoutId id="2147483766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36028" y="6512399"/>
            <a:ext cx="27668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F7EF2A05-C5CC-414B-837E-85AD6F3813EB}" type="slidenum">
              <a:rPr lang="en-US" sz="800" i="1" smtClean="0">
                <a:solidFill>
                  <a:schemeClr val="accent1"/>
                </a:solidFill>
                <a:latin typeface="Libre Baskerville" panose="02000000000000000000" pitchFamily="2" charset="0"/>
              </a:rPr>
              <a:t>‹#›</a:t>
            </a:fld>
            <a:endParaRPr lang="en-US" sz="800" i="1" dirty="0">
              <a:solidFill>
                <a:schemeClr val="accent1"/>
              </a:solidFill>
              <a:latin typeface="Libre Baskervil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61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00" r:id="rId4"/>
    <p:sldLayoutId id="2147483748" r:id="rId5"/>
    <p:sldLayoutId id="2147483699" r:id="rId6"/>
    <p:sldLayoutId id="2147483697" r:id="rId7"/>
    <p:sldLayoutId id="2147483749" r:id="rId8"/>
    <p:sldLayoutId id="2147483694" r:id="rId9"/>
    <p:sldLayoutId id="2147483695" r:id="rId10"/>
    <p:sldLayoutId id="2147483696" r:id="rId11"/>
    <p:sldLayoutId id="2147483715" r:id="rId12"/>
    <p:sldLayoutId id="2147483716" r:id="rId13"/>
    <p:sldLayoutId id="2147483717" r:id="rId14"/>
    <p:sldLayoutId id="2147483718" r:id="rId15"/>
    <p:sldLayoutId id="2147483728" r:id="rId16"/>
    <p:sldLayoutId id="2147483734" r:id="rId17"/>
    <p:sldLayoutId id="2147483747" r:id="rId18"/>
    <p:sldLayoutId id="2147483719" r:id="rId19"/>
    <p:sldLayoutId id="2147483720" r:id="rId20"/>
    <p:sldLayoutId id="2147483702" r:id="rId21"/>
    <p:sldLayoutId id="2147483775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36028" y="6512399"/>
            <a:ext cx="27668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F7EF2A05-C5CC-414B-837E-85AD6F3813EB}" type="slidenum">
              <a:rPr lang="en-US" sz="800" i="1" smtClean="0">
                <a:solidFill>
                  <a:schemeClr val="accent1"/>
                </a:solidFill>
                <a:latin typeface="Libre Baskerville" panose="02000000000000000000" pitchFamily="2" charset="0"/>
              </a:rPr>
              <a:t>‹#›</a:t>
            </a:fld>
            <a:endParaRPr lang="en-US" sz="800" i="1" dirty="0">
              <a:solidFill>
                <a:schemeClr val="accent1"/>
              </a:solidFill>
              <a:latin typeface="Libre Baskervil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08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35" r:id="rId2"/>
    <p:sldLayoutId id="2147483688" r:id="rId3"/>
    <p:sldLayoutId id="2147483689" r:id="rId4"/>
    <p:sldLayoutId id="2147483690" r:id="rId5"/>
    <p:sldLayoutId id="2147483691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01" r:id="rId15"/>
    <p:sldLayoutId id="2147483744" r:id="rId16"/>
    <p:sldLayoutId id="2147483745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70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08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36028" y="6512399"/>
            <a:ext cx="27668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F7EF2A05-C5CC-414B-837E-85AD6F3813EB}" type="slidenum">
              <a:rPr lang="en-US" sz="800" i="1" smtClean="0">
                <a:solidFill>
                  <a:srgbClr val="B5A191"/>
                </a:solidFill>
                <a:latin typeface="Libre Baskerville" panose="02000000000000000000" pitchFamily="2" charset="0"/>
              </a:rPr>
              <a:pPr/>
              <a:t>‹#›</a:t>
            </a:fld>
            <a:endParaRPr lang="en-US" sz="800" i="1" dirty="0">
              <a:solidFill>
                <a:srgbClr val="B5A191"/>
              </a:solidFill>
              <a:latin typeface="Libre Baskervil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62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D7B28D3-2BE0-3977-A8D2-263B298B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1136B94-07C6-B343-62AA-E60479BBF9AE}"/>
              </a:ext>
            </a:extLst>
          </p:cNvPr>
          <p:cNvSpPr/>
          <p:nvPr/>
        </p:nvSpPr>
        <p:spPr>
          <a:xfrm>
            <a:off x="606582" y="0"/>
            <a:ext cx="3820563" cy="68580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6582" y="2441052"/>
            <a:ext cx="3820563" cy="562292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ea typeface="Jost" pitchFamily="2" charset="0"/>
              </a:rPr>
              <a:t>Kempinski Hotel Guiyang </a:t>
            </a:r>
            <a:endParaRPr lang="en-GB" sz="2800" b="1" dirty="0">
              <a:solidFill>
                <a:schemeClr val="bg1"/>
              </a:solidFill>
              <a:ea typeface="Jost" pitchFamily="2" charset="0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sz="quarter" idx="11"/>
          </p:nvPr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60" y="974801"/>
            <a:ext cx="1022400" cy="893034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09B2065-629C-E6BF-95F2-438ED3249B22}"/>
              </a:ext>
            </a:extLst>
          </p:cNvPr>
          <p:cNvSpPr txBox="1"/>
          <p:nvPr/>
        </p:nvSpPr>
        <p:spPr>
          <a:xfrm>
            <a:off x="713335" y="3429000"/>
            <a:ext cx="3607051" cy="784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985" indent="-285985" algn="ctr">
              <a:lnSpc>
                <a:spcPct val="150000"/>
              </a:lnSpc>
              <a:spcBef>
                <a:spcPts val="600"/>
              </a:spcBef>
            </a:pPr>
            <a:r>
              <a:rPr lang="zh-CN" altLang="en-US" sz="1400" spc="51" dirty="0">
                <a:solidFill>
                  <a:schemeClr val="bg1"/>
                </a:solidFill>
                <a:latin typeface="Jost" pitchFamily="2" charset="0"/>
                <a:ea typeface="+mj-ea"/>
                <a:cs typeface="+mj-cs"/>
              </a:rPr>
              <a:t>城中有山、山中有城</a:t>
            </a:r>
            <a:endParaRPr lang="en-US" altLang="zh-CN" sz="1400" spc="51" dirty="0">
              <a:solidFill>
                <a:schemeClr val="bg1"/>
              </a:solidFill>
              <a:latin typeface="Jost" pitchFamily="2" charset="0"/>
              <a:ea typeface="Jost" pitchFamily="2" charset="0"/>
              <a:cs typeface="+mj-cs"/>
            </a:endParaRPr>
          </a:p>
          <a:p>
            <a:pPr marL="285985" indent="-285985" algn="ctr">
              <a:lnSpc>
                <a:spcPct val="150000"/>
              </a:lnSpc>
              <a:spcBef>
                <a:spcPts val="600"/>
              </a:spcBef>
            </a:pPr>
            <a:r>
              <a:rPr lang="zh-CN" altLang="en-US" sz="1400" spc="51" dirty="0">
                <a:solidFill>
                  <a:schemeClr val="bg1"/>
                </a:solidFill>
                <a:latin typeface="Jost" pitchFamily="2" charset="0"/>
                <a:ea typeface="+mj-ea"/>
                <a:cs typeface="+mj-cs"/>
              </a:rPr>
              <a:t>城在山中、林在贵阳</a:t>
            </a:r>
            <a:endParaRPr lang="en-US" altLang="zh-CN" sz="1400" spc="51" dirty="0">
              <a:solidFill>
                <a:schemeClr val="bg1"/>
              </a:solidFill>
              <a:latin typeface="Jost" pitchFamily="2" charset="0"/>
              <a:ea typeface="Jost" pitchFamily="2" charset="0"/>
              <a:cs typeface="+mj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8979D64-3A5E-C2B3-7763-6E89DE93ECCB}"/>
              </a:ext>
            </a:extLst>
          </p:cNvPr>
          <p:cNvSpPr txBox="1"/>
          <p:nvPr/>
        </p:nvSpPr>
        <p:spPr>
          <a:xfrm>
            <a:off x="713336" y="4461750"/>
            <a:ext cx="3607051" cy="38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985" indent="-285985" algn="ctr">
              <a:lnSpc>
                <a:spcPct val="150000"/>
              </a:lnSpc>
              <a:spcBef>
                <a:spcPts val="600"/>
              </a:spcBef>
            </a:pPr>
            <a:r>
              <a:rPr lang="en-US" altLang="zh-CN" sz="1400" spc="51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+mj-cs"/>
              </a:rPr>
              <a:t>2026.02.26</a:t>
            </a:r>
          </a:p>
        </p:txBody>
      </p:sp>
    </p:spTree>
    <p:extLst>
      <p:ext uri="{BB962C8B-B14F-4D97-AF65-F5344CB8AC3E}">
        <p14:creationId xmlns:p14="http://schemas.microsoft.com/office/powerpoint/2010/main" val="2247798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">
            <a:extLst>
              <a:ext uri="{FF2B5EF4-FFF2-40B4-BE49-F238E27FC236}">
                <a16:creationId xmlns:a16="http://schemas.microsoft.com/office/drawing/2014/main" id="{87DEE066-6080-4DFF-9925-F58DD5D0CD28}"/>
              </a:ext>
            </a:extLst>
          </p:cNvPr>
          <p:cNvSpPr txBox="1"/>
          <p:nvPr/>
        </p:nvSpPr>
        <p:spPr>
          <a:xfrm>
            <a:off x="4375612" y="1429592"/>
            <a:ext cx="2348961" cy="561757"/>
          </a:xfrm>
          <a:prstGeom prst="rect">
            <a:avLst/>
          </a:prstGeom>
          <a:noFill/>
        </p:spPr>
        <p:txBody>
          <a:bodyPr wrap="square" lIns="68639" tIns="34322" rIns="68639" bIns="34322" rtlCol="0">
            <a:spAutoFit/>
          </a:bodyPr>
          <a:lstStyle>
            <a:defPPr>
              <a:defRPr lang="en-US"/>
            </a:defPPr>
            <a:lvl1pPr marL="0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7845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5688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3532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1376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39216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47064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4910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62754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1600" dirty="0">
                <a:latin typeface="Jost" pitchFamily="2" charset="0"/>
                <a:ea typeface="Jost" pitchFamily="2" charset="0"/>
              </a:rPr>
              <a:t>Classroom Set-up</a:t>
            </a:r>
          </a:p>
          <a:p>
            <a:pPr algn="ctr">
              <a:lnSpc>
                <a:spcPct val="100000"/>
              </a:lnSpc>
            </a:pPr>
            <a:r>
              <a:rPr lang="zh-CN" altLang="en-US" sz="1600" dirty="0">
                <a:latin typeface="+mj-ea"/>
              </a:rPr>
              <a:t>课桌式摆台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7588957" y="335775"/>
            <a:ext cx="2378256" cy="779886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Wen Yuan </a:t>
            </a:r>
            <a:r>
              <a:rPr lang="en-US" sz="2400" dirty="0" err="1">
                <a:solidFill>
                  <a:schemeClr val="tx1"/>
                </a:solidFill>
              </a:rPr>
              <a:t>Ge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zh-CN" altLang="en-US" sz="2400" dirty="0">
                <a:solidFill>
                  <a:schemeClr val="tx1"/>
                </a:solidFill>
              </a:rPr>
              <a:t>文渊阁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602911" y="1387647"/>
            <a:ext cx="4596311" cy="4345723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Area: 98 </a:t>
            </a:r>
            <a:r>
              <a:rPr lang="en-US" altLang="zh-CN" sz="1200" dirty="0" err="1">
                <a:latin typeface="Jost" pitchFamily="2" charset="0"/>
                <a:cs typeface="Lato Light" panose="020F0502020204030203" pitchFamily="34" charset="0"/>
              </a:rPr>
              <a:t>sqm</a:t>
            </a:r>
            <a:endParaRPr lang="en-US" altLang="zh-CN" sz="1200" dirty="0">
              <a:latin typeface="Jost" pitchFamily="2" charset="0"/>
              <a:cs typeface="Lato Light" panose="020F0502020204030203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面积：</a:t>
            </a: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98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平方米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Theater Set-up: 70 persons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戏院式摆台：</a:t>
            </a: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70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人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Classroom Set-up: 45 persons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教课桌式摆台：</a:t>
            </a: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45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人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Banquet Set-up: 60 persons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宴会式摆台：</a:t>
            </a: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60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人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U-shape Set-up: 30 persons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U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型摆台：</a:t>
            </a: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30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人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Board Meeting Set-up: 30 persons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董事会摆台：</a:t>
            </a: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30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人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9" y="452847"/>
            <a:ext cx="4089420" cy="27266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3" y="3458135"/>
            <a:ext cx="4089420" cy="2726483"/>
          </a:xfrm>
          <a:prstGeom prst="rect">
            <a:avLst/>
          </a:prstGeom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87DEE066-6080-4DFF-9925-F58DD5D0CD28}"/>
              </a:ext>
            </a:extLst>
          </p:cNvPr>
          <p:cNvSpPr txBox="1"/>
          <p:nvPr/>
        </p:nvSpPr>
        <p:spPr>
          <a:xfrm>
            <a:off x="4375612" y="4999413"/>
            <a:ext cx="2348961" cy="561757"/>
          </a:xfrm>
          <a:prstGeom prst="rect">
            <a:avLst/>
          </a:prstGeom>
          <a:noFill/>
        </p:spPr>
        <p:txBody>
          <a:bodyPr wrap="square" lIns="68639" tIns="34322" rIns="68639" bIns="34322" rtlCol="0">
            <a:spAutoFit/>
          </a:bodyPr>
          <a:lstStyle>
            <a:defPPr>
              <a:defRPr lang="en-US"/>
            </a:defPPr>
            <a:lvl1pPr marL="0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7845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5688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3532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1376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39216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47064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4910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62754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1600" dirty="0">
                <a:latin typeface="Jost" pitchFamily="2" charset="0"/>
                <a:ea typeface="Jost" pitchFamily="2" charset="0"/>
              </a:rPr>
              <a:t>U Set-up</a:t>
            </a:r>
          </a:p>
          <a:p>
            <a:pPr algn="ctr">
              <a:lnSpc>
                <a:spcPct val="100000"/>
              </a:lnSpc>
            </a:pPr>
            <a:r>
              <a:rPr lang="en-US" altLang="zh-CN" sz="1600" dirty="0">
                <a:latin typeface="+mj-ea"/>
              </a:rPr>
              <a:t>U</a:t>
            </a:r>
            <a:r>
              <a:rPr lang="zh-CN" altLang="en-US" sz="1600" dirty="0">
                <a:latin typeface="+mj-ea"/>
              </a:rPr>
              <a:t>型摆台</a:t>
            </a:r>
          </a:p>
        </p:txBody>
      </p:sp>
    </p:spTree>
    <p:extLst>
      <p:ext uri="{BB962C8B-B14F-4D97-AF65-F5344CB8AC3E}">
        <p14:creationId xmlns:p14="http://schemas.microsoft.com/office/powerpoint/2010/main" val="2821919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">
            <a:extLst>
              <a:ext uri="{FF2B5EF4-FFF2-40B4-BE49-F238E27FC236}">
                <a16:creationId xmlns:a16="http://schemas.microsoft.com/office/drawing/2014/main" id="{87DEE066-6080-4DFF-9925-F58DD5D0CD28}"/>
              </a:ext>
            </a:extLst>
          </p:cNvPr>
          <p:cNvSpPr txBox="1"/>
          <p:nvPr/>
        </p:nvSpPr>
        <p:spPr>
          <a:xfrm>
            <a:off x="4506241" y="1413561"/>
            <a:ext cx="2348961" cy="561757"/>
          </a:xfrm>
          <a:prstGeom prst="rect">
            <a:avLst/>
          </a:prstGeom>
          <a:noFill/>
        </p:spPr>
        <p:txBody>
          <a:bodyPr wrap="square" lIns="68639" tIns="34322" rIns="68639" bIns="34322" rtlCol="0">
            <a:spAutoFit/>
          </a:bodyPr>
          <a:lstStyle>
            <a:defPPr>
              <a:defRPr lang="en-US"/>
            </a:defPPr>
            <a:lvl1pPr marL="0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7845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5688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3532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1376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39216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47064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4910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62754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1600" dirty="0">
                <a:latin typeface="Jost" pitchFamily="2" charset="0"/>
                <a:ea typeface="Jost" pitchFamily="2" charset="0"/>
              </a:rPr>
              <a:t>Classroom Set-up</a:t>
            </a:r>
          </a:p>
          <a:p>
            <a:pPr algn="ctr">
              <a:lnSpc>
                <a:spcPct val="100000"/>
              </a:lnSpc>
            </a:pPr>
            <a:r>
              <a:rPr lang="zh-CN" altLang="en-US" sz="1600" dirty="0">
                <a:latin typeface="Jost" pitchFamily="2" charset="0"/>
              </a:rPr>
              <a:t>课桌式摆台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874652" y="240941"/>
            <a:ext cx="3392552" cy="779886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Istanbul Meeting Room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zh-CN" altLang="en-US" sz="2400" dirty="0">
                <a:solidFill>
                  <a:schemeClr val="tx1"/>
                </a:solidFill>
              </a:rPr>
              <a:t>伊斯坦布尔会议室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32740" y="1006605"/>
            <a:ext cx="4596311" cy="4345723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Area: 88 </a:t>
            </a:r>
            <a:r>
              <a:rPr lang="en-US" altLang="zh-CN" sz="1200" dirty="0" err="1">
                <a:latin typeface="Jost" pitchFamily="2" charset="0"/>
                <a:cs typeface="Lato Light" panose="020F0502020204030203" pitchFamily="34" charset="0"/>
              </a:rPr>
              <a:t>sqm</a:t>
            </a:r>
            <a:endParaRPr lang="en-US" altLang="zh-CN" sz="1200" dirty="0">
              <a:latin typeface="Jost" pitchFamily="2" charset="0"/>
              <a:cs typeface="Lato Light" panose="020F0502020204030203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面积：</a:t>
            </a: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88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平方米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Theater Set-up: 70 persons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戏院式摆台：</a:t>
            </a: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70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人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Classroom Set-up: 45 persons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教课桌式摆台：</a:t>
            </a: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45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人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Banquet Set-up: 50 persons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宴会式摆台：</a:t>
            </a: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50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人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U-shape Set-up: 40 persons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U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型摆台：</a:t>
            </a: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40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人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Board Meeting Set-up: 43 persons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董事会摆台：</a:t>
            </a: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43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人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Cocktail Set-up: 70 persons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鸡尾酒会：</a:t>
            </a: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70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人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541" y="630884"/>
            <a:ext cx="4089420" cy="27266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815" y="3688754"/>
            <a:ext cx="4089420" cy="2621318"/>
          </a:xfrm>
          <a:prstGeom prst="rect">
            <a:avLst/>
          </a:prstGeom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87DEE066-6080-4DFF-9925-F58DD5D0CD28}"/>
              </a:ext>
            </a:extLst>
          </p:cNvPr>
          <p:cNvSpPr txBox="1"/>
          <p:nvPr/>
        </p:nvSpPr>
        <p:spPr>
          <a:xfrm>
            <a:off x="4506241" y="4999413"/>
            <a:ext cx="2348961" cy="561757"/>
          </a:xfrm>
          <a:prstGeom prst="rect">
            <a:avLst/>
          </a:prstGeom>
          <a:noFill/>
        </p:spPr>
        <p:txBody>
          <a:bodyPr wrap="square" lIns="68639" tIns="34322" rIns="68639" bIns="34322" rtlCol="0">
            <a:spAutoFit/>
          </a:bodyPr>
          <a:lstStyle>
            <a:defPPr>
              <a:defRPr lang="en-US"/>
            </a:defPPr>
            <a:lvl1pPr marL="0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7845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5688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3532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1376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39216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47064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4910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62754" algn="l" defTabSz="121568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1600" dirty="0">
                <a:latin typeface="Jost" pitchFamily="2" charset="0"/>
                <a:ea typeface="Jost" pitchFamily="2" charset="0"/>
              </a:rPr>
              <a:t>U Set-up</a:t>
            </a:r>
          </a:p>
          <a:p>
            <a:pPr algn="ctr">
              <a:lnSpc>
                <a:spcPct val="100000"/>
              </a:lnSpc>
            </a:pPr>
            <a:r>
              <a:rPr lang="en-US" altLang="zh-CN" sz="1600" dirty="0">
                <a:latin typeface="Jost" pitchFamily="2" charset="0"/>
                <a:ea typeface="Jost" pitchFamily="2" charset="0"/>
              </a:rPr>
              <a:t>U</a:t>
            </a:r>
            <a:r>
              <a:rPr lang="zh-CN" altLang="en-US" sz="1600" dirty="0">
                <a:latin typeface="Jost" pitchFamily="2" charset="0"/>
              </a:rPr>
              <a:t>型摆台</a:t>
            </a:r>
          </a:p>
        </p:txBody>
      </p:sp>
    </p:spTree>
    <p:extLst>
      <p:ext uri="{BB962C8B-B14F-4D97-AF65-F5344CB8AC3E}">
        <p14:creationId xmlns:p14="http://schemas.microsoft.com/office/powerpoint/2010/main" val="3528906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823884" y="1171797"/>
            <a:ext cx="3392552" cy="77988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Frankfurt Meeting Room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zh-CN" altLang="en-US" sz="2400" dirty="0">
                <a:solidFill>
                  <a:schemeClr val="tx1"/>
                </a:solidFill>
              </a:rPr>
              <a:t>法兰克福会议室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02021" y="1013166"/>
            <a:ext cx="4535352" cy="1799704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Area: 40 </a:t>
            </a:r>
            <a:r>
              <a:rPr lang="en-US" altLang="zh-CN" sz="1200" dirty="0" err="1">
                <a:latin typeface="Jost" pitchFamily="2" charset="0"/>
                <a:cs typeface="Lato Light" panose="020F0502020204030203" pitchFamily="34" charset="0"/>
              </a:rPr>
              <a:t>sqm</a:t>
            </a:r>
            <a:endParaRPr lang="en-US" altLang="zh-CN" sz="1200" dirty="0">
              <a:latin typeface="Jost" pitchFamily="2" charset="0"/>
              <a:cs typeface="Lato Light" panose="020F0502020204030203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面积：</a:t>
            </a: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40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平方米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Board Meeting Set-up: 12 persons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董事会摆台：</a:t>
            </a: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12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人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23" y="3317797"/>
            <a:ext cx="4089418" cy="27266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45" y="3319893"/>
            <a:ext cx="4083131" cy="272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99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51048" y="1940042"/>
            <a:ext cx="4344456" cy="33669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Clr>
                <a:schemeClr val="accent1"/>
              </a:buClr>
              <a:buSzPct val="70000"/>
              <a:buNone/>
            </a:pPr>
            <a:r>
              <a:rPr lang="en-US" sz="1400" dirty="0">
                <a:latin typeface="Jost SemiBold" charset="0"/>
                <a:ea typeface="Jost SemiBold" charset="0"/>
              </a:rPr>
              <a:t>2025</a:t>
            </a:r>
            <a:r>
              <a:rPr lang="zh-CN" altLang="en-US" sz="1400" dirty="0">
                <a:latin typeface="Jost SemiBold" charset="0"/>
                <a:ea typeface="Jost SemiBold" charset="0"/>
              </a:rPr>
              <a:t>年</a:t>
            </a:r>
            <a:r>
              <a:rPr lang="en-US" altLang="zh-CN" sz="1400" dirty="0">
                <a:latin typeface="Jost SemiBold" charset="0"/>
                <a:ea typeface="Jost SemiBold" charset="0"/>
              </a:rPr>
              <a:t>4</a:t>
            </a:r>
            <a:r>
              <a:rPr lang="zh-CN" altLang="en-US" sz="1400" dirty="0">
                <a:latin typeface="Jost SemiBold" charset="0"/>
                <a:ea typeface="Jost SemiBold" charset="0"/>
              </a:rPr>
              <a:t>月</a:t>
            </a:r>
            <a:r>
              <a:rPr lang="en-US" altLang="zh-CN" sz="1400" dirty="0">
                <a:latin typeface="Jost SemiBold" charset="0"/>
                <a:ea typeface="Jost SemiBold" charset="0"/>
              </a:rPr>
              <a:t>25</a:t>
            </a:r>
            <a:r>
              <a:rPr lang="zh-CN" altLang="en-US" sz="1400" dirty="0">
                <a:latin typeface="Jost SemiBold" charset="0"/>
                <a:ea typeface="Jost SemiBold" charset="0"/>
              </a:rPr>
              <a:t>日 全新启航   </a:t>
            </a:r>
            <a:r>
              <a:rPr lang="en-US" altLang="zh-CN" sz="1400" dirty="0">
                <a:latin typeface="Jost SemiBold" charset="0"/>
                <a:ea typeface="Jost SemiBold" charset="0"/>
              </a:rPr>
              <a:t>240</a:t>
            </a:r>
            <a:r>
              <a:rPr lang="zh-CN" altLang="en-US" sz="1400" dirty="0">
                <a:latin typeface="Jost SemiBold" charset="0"/>
                <a:ea typeface="Jost SemiBold" charset="0"/>
              </a:rPr>
              <a:t>位</a:t>
            </a:r>
            <a:endParaRPr lang="en-US" altLang="zh-CN" sz="1400" dirty="0">
              <a:latin typeface="Jost SemiBold" charset="0"/>
              <a:ea typeface="Jost SemiBold" charset="0"/>
            </a:endParaRPr>
          </a:p>
          <a:p>
            <a:pPr marL="0" indent="0">
              <a:lnSpc>
                <a:spcPct val="100000"/>
              </a:lnSpc>
              <a:buClr>
                <a:schemeClr val="accent1"/>
              </a:buClr>
              <a:buSzPct val="70000"/>
              <a:buNone/>
            </a:pPr>
            <a:endParaRPr lang="en-US" sz="1100" dirty="0">
              <a:latin typeface="Jost SemiBold" charset="0"/>
              <a:ea typeface="Jost SemiBold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143A7EA5-C7B6-AEF1-4151-EA56858FA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15" y="894903"/>
            <a:ext cx="3378796" cy="5068194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9E2436C-8138-5003-6B1D-5F522F086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7" y="2942376"/>
            <a:ext cx="4722177" cy="3293716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F1406AF-5D62-E69A-048B-0CEF545C4E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922" y="541818"/>
            <a:ext cx="2935331" cy="5068194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596F832D-F068-98B0-96B9-8CDAD0274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48" y="1167898"/>
            <a:ext cx="3466801" cy="779886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Elements </a:t>
            </a:r>
            <a:r>
              <a:rPr lang="zh-CN" altLang="en-US" sz="2400" dirty="0">
                <a:solidFill>
                  <a:schemeClr val="tx1"/>
                </a:solidFill>
              </a:rPr>
              <a:t>元素西餐厅</a:t>
            </a:r>
          </a:p>
        </p:txBody>
      </p:sp>
    </p:spTree>
    <p:extLst>
      <p:ext uri="{BB962C8B-B14F-4D97-AF65-F5344CB8AC3E}">
        <p14:creationId xmlns:p14="http://schemas.microsoft.com/office/powerpoint/2010/main" val="2304509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2705" y="1351718"/>
            <a:ext cx="3968962" cy="41993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Jost" pitchFamily="2" charset="0"/>
                <a:ea typeface="Jost" pitchFamily="2" charset="0"/>
              </a:rPr>
              <a:t>FO </a:t>
            </a:r>
            <a:r>
              <a:rPr lang="zh-CN" altLang="en-US" sz="2400" dirty="0">
                <a:solidFill>
                  <a:schemeClr val="tx1"/>
                </a:solidFill>
                <a:ea typeface="Jost" pitchFamily="2" charset="0"/>
              </a:rPr>
              <a:t>前台</a:t>
            </a:r>
            <a:endParaRPr lang="en-US" sz="2400" dirty="0">
              <a:solidFill>
                <a:schemeClr val="tx1"/>
              </a:solidFill>
              <a:ea typeface="Jost" pitchFamily="2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AB8CF6E-552E-F930-9387-725AABD8A4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4" y="3429000"/>
            <a:ext cx="3526711" cy="26502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23B956-1EAE-55E5-E562-72A5C07F2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27" y="446516"/>
            <a:ext cx="2997976" cy="56327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814FB70-73AC-CF79-57E7-1235CB2F2D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39" y="446516"/>
            <a:ext cx="3521286" cy="2650267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CE701C9-973A-ED52-1963-D49AA6E6137D}"/>
              </a:ext>
            </a:extLst>
          </p:cNvPr>
          <p:cNvSpPr txBox="1">
            <a:spLocks/>
          </p:cNvSpPr>
          <p:nvPr/>
        </p:nvSpPr>
        <p:spPr>
          <a:xfrm>
            <a:off x="8545822" y="2229905"/>
            <a:ext cx="2882727" cy="14005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sz="1800" dirty="0">
                <a:latin typeface="Jost" pitchFamily="2" charset="0"/>
                <a:ea typeface="Jost" pitchFamily="2" charset="0"/>
              </a:rPr>
              <a:t>2026</a:t>
            </a:r>
            <a:r>
              <a:rPr lang="zh-CN" altLang="en-US" sz="1800" dirty="0">
                <a:latin typeface="Jost" pitchFamily="2" charset="0"/>
                <a:ea typeface="Jost SemiBold" charset="0"/>
              </a:rPr>
              <a:t>年</a:t>
            </a:r>
            <a:r>
              <a:rPr lang="en-US" altLang="zh-CN" sz="1800" dirty="0">
                <a:latin typeface="Jost" pitchFamily="2" charset="0"/>
                <a:ea typeface="Jost" pitchFamily="2" charset="0"/>
              </a:rPr>
              <a:t>2</a:t>
            </a:r>
            <a:r>
              <a:rPr lang="zh-CN" altLang="en-US" sz="1800" dirty="0">
                <a:latin typeface="Jost" pitchFamily="2" charset="0"/>
                <a:ea typeface="Jost SemiBold" charset="0"/>
              </a:rPr>
              <a:t>月</a:t>
            </a:r>
            <a:r>
              <a:rPr lang="en-US" altLang="zh-CN" sz="1800" dirty="0">
                <a:latin typeface="Jost" pitchFamily="2" charset="0"/>
                <a:ea typeface="Jost" pitchFamily="2" charset="0"/>
              </a:rPr>
              <a:t>10</a:t>
            </a:r>
            <a:r>
              <a:rPr lang="zh-CN" altLang="en-US" sz="1800" dirty="0">
                <a:latin typeface="Jost" pitchFamily="2" charset="0"/>
                <a:ea typeface="Jost SemiBold" charset="0"/>
              </a:rPr>
              <a:t>日 </a:t>
            </a:r>
            <a:endParaRPr lang="en-US" altLang="zh-CN" sz="1800" dirty="0">
              <a:latin typeface="Jost" pitchFamily="2" charset="0"/>
              <a:ea typeface="Jost SemiBold" charset="0"/>
            </a:endParaRPr>
          </a:p>
          <a:p>
            <a:pPr marL="0" indent="0" algn="ctr">
              <a:lnSpc>
                <a:spcPct val="200000"/>
              </a:lnSpc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zh-CN" altLang="en-US" sz="1800" dirty="0">
                <a:latin typeface="Jost" pitchFamily="2" charset="0"/>
                <a:ea typeface="Jost SemiBold" charset="0"/>
              </a:rPr>
              <a:t>位置优化</a:t>
            </a:r>
            <a:endParaRPr lang="en-US" altLang="zh-CN" sz="1800" dirty="0">
              <a:latin typeface="Jost" pitchFamily="2" charset="0"/>
              <a:ea typeface="Jost SemiBold" charset="0"/>
            </a:endParaRPr>
          </a:p>
          <a:p>
            <a:pPr marL="0" indent="0" algn="ctr">
              <a:lnSpc>
                <a:spcPct val="200000"/>
              </a:lnSpc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zh-CN" altLang="en-US" sz="1800" dirty="0">
                <a:latin typeface="Jost" pitchFamily="2" charset="0"/>
                <a:ea typeface="Jost SemiBold" charset="0"/>
              </a:rPr>
              <a:t>动线流畅 </a:t>
            </a:r>
            <a:endParaRPr lang="en-US" altLang="zh-CN" sz="1800" dirty="0">
              <a:latin typeface="Jost" pitchFamily="2" charset="0"/>
              <a:ea typeface="Jost SemiBold" charset="0"/>
            </a:endParaRPr>
          </a:p>
          <a:p>
            <a:pPr marL="0" indent="0" algn="ctr">
              <a:lnSpc>
                <a:spcPct val="200000"/>
              </a:lnSpc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zh-CN" altLang="en-US" sz="1800" dirty="0">
                <a:latin typeface="Jost" pitchFamily="2" charset="0"/>
                <a:ea typeface="Jost SemiBold" charset="0"/>
              </a:rPr>
              <a:t>空间舒适 </a:t>
            </a:r>
            <a:endParaRPr lang="en-US" altLang="zh-CN" sz="1400" dirty="0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521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E6AFB1-032E-40C9-AFE8-E5D65A984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43" y="695411"/>
            <a:ext cx="7272304" cy="5422107"/>
          </a:xfrm>
          <a:prstGeom prst="rect">
            <a:avLst/>
          </a:prstGeom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7776564" y="1143175"/>
            <a:ext cx="4343965" cy="39600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b="1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zh-CN" sz="1600" dirty="0">
                <a:latin typeface="Jost" pitchFamily="2" charset="0"/>
              </a:rPr>
              <a:t>酒店拥有完善的会议设施，770平米及504平米的两个无柱式宴会大厅是大型会议、展览、婚礼的首选之地；</a:t>
            </a:r>
            <a:r>
              <a:rPr lang="en-US" altLang="zh-CN" sz="1600" dirty="0">
                <a:latin typeface="Jost" pitchFamily="2" charset="0"/>
                <a:ea typeface="Jost" pitchFamily="2" charset="0"/>
              </a:rPr>
              <a:t>8</a:t>
            </a:r>
            <a:r>
              <a:rPr lang="zh-CN" altLang="zh-CN" sz="1600" dirty="0">
                <a:latin typeface="Jost" pitchFamily="2" charset="0"/>
              </a:rPr>
              <a:t>间多功能厅，为宾客提供多种选择。专业的宴会服务团队，可根据宾客的需求，为其量身设计主题宴会，提供高端定制服务。</a:t>
            </a:r>
            <a:endParaRPr lang="en-US" altLang="zh-CN" sz="1600" dirty="0">
              <a:latin typeface="Jost" pitchFamily="2" charset="0"/>
              <a:ea typeface="Jost" pitchFamily="2" charset="0"/>
            </a:endParaRPr>
          </a:p>
          <a:p>
            <a:pPr>
              <a:lnSpc>
                <a:spcPct val="150000"/>
              </a:lnSpc>
            </a:pPr>
            <a:endParaRPr lang="zh-CN" altLang="zh-CN" sz="1600" dirty="0">
              <a:latin typeface="Jost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i="1" dirty="0">
                <a:latin typeface="Jost" pitchFamily="2" charset="0"/>
                <a:ea typeface="Jost" pitchFamily="2" charset="0"/>
              </a:rPr>
              <a:t>The hotel offers two grand ballrooms and eight function rooms, fully equipped with banqueting and conference facilities. Our professional catering and banquet team is dedicated to providing you with high-quality and tailor-made banquet services. </a:t>
            </a:r>
            <a:endParaRPr lang="zh-CN" altLang="zh-CN" sz="1600" i="1" dirty="0">
              <a:latin typeface="Jost" pitchFamily="2" charset="0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8120178" y="458143"/>
            <a:ext cx="2378256" cy="77988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tx1"/>
                </a:solidFill>
              </a:rPr>
              <a:t>Floor 3  Plan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zh-CN" altLang="en-US" sz="2800" dirty="0">
                <a:solidFill>
                  <a:schemeClr val="tx1"/>
                </a:solidFill>
              </a:rPr>
              <a:t>三楼平面图</a:t>
            </a:r>
          </a:p>
        </p:txBody>
      </p:sp>
    </p:spTree>
    <p:extLst>
      <p:ext uri="{BB962C8B-B14F-4D97-AF65-F5344CB8AC3E}">
        <p14:creationId xmlns:p14="http://schemas.microsoft.com/office/powerpoint/2010/main" val="2717148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956" y="1828581"/>
            <a:ext cx="1850265" cy="246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1907" y="340090"/>
            <a:ext cx="11119398" cy="975872"/>
          </a:xfrm>
        </p:spPr>
        <p:txBody>
          <a:bodyPr/>
          <a:lstStyle/>
          <a:p>
            <a:r>
              <a:rPr lang="en-US" dirty="0"/>
              <a:t>KEMPINSKI DISCOVERY </a:t>
            </a:r>
            <a:br>
              <a:rPr lang="en-US" dirty="0"/>
            </a:br>
            <a:r>
              <a:rPr lang="zh-CN" altLang="en-US" dirty="0"/>
              <a:t>凯宾斯基探索之旅</a:t>
            </a:r>
            <a:endParaRPr lang="en-US" dirty="0"/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0809" y="1854925"/>
            <a:ext cx="1850265" cy="246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03" y="1846215"/>
            <a:ext cx="1854883" cy="247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94601" y="1917249"/>
            <a:ext cx="3670939" cy="234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1"/>
          <p:cNvSpPr>
            <a:spLocks noGrp="1"/>
          </p:cNvSpPr>
          <p:nvPr>
            <p:ph type="body" sz="quarter" idx="34"/>
          </p:nvPr>
        </p:nvSpPr>
        <p:spPr>
          <a:xfrm>
            <a:off x="0" y="4615216"/>
            <a:ext cx="2241478" cy="609272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Huang Ping Mud Whistle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黄平泥哨</a:t>
            </a: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5100991" y="917673"/>
            <a:ext cx="2627603" cy="48793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Loyalty Program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57" y="1851974"/>
            <a:ext cx="1826668" cy="2445706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34"/>
          </p:nvPr>
        </p:nvSpPr>
        <p:spPr>
          <a:xfrm>
            <a:off x="2015704" y="4543328"/>
            <a:ext cx="2241478" cy="609272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A Journey of the Colorful </a:t>
            </a:r>
            <a:r>
              <a:rPr lang="en-US" sz="1200" dirty="0" err="1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Guizhou</a:t>
            </a:r>
            <a:r>
              <a:rPr lang="en-US" sz="120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 City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观光多彩贵州城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34"/>
          </p:nvPr>
        </p:nvSpPr>
        <p:spPr>
          <a:xfrm>
            <a:off x="6015398" y="4695730"/>
            <a:ext cx="2241478" cy="609272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 err="1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Qianling</a:t>
            </a:r>
            <a:r>
              <a:rPr lang="en-US" sz="120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 Park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黔灵山公园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34"/>
          </p:nvPr>
        </p:nvSpPr>
        <p:spPr>
          <a:xfrm>
            <a:off x="4149905" y="4692852"/>
            <a:ext cx="2241478" cy="609272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Discovery of Miao Batik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探索蜡染工艺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34"/>
          </p:nvPr>
        </p:nvSpPr>
        <p:spPr>
          <a:xfrm>
            <a:off x="8834434" y="4658514"/>
            <a:ext cx="2241478" cy="609272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 err="1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Huangguoshu</a:t>
            </a:r>
            <a:r>
              <a:rPr lang="en-US" sz="120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 Waterfall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黄果树瀑布</a:t>
            </a:r>
          </a:p>
        </p:txBody>
      </p:sp>
    </p:spTree>
    <p:extLst>
      <p:ext uri="{BB962C8B-B14F-4D97-AF65-F5344CB8AC3E}">
        <p14:creationId xmlns:p14="http://schemas.microsoft.com/office/powerpoint/2010/main" val="3006715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18004" y="470393"/>
            <a:ext cx="3648891" cy="119422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Clr>
                <a:schemeClr val="accent1"/>
              </a:buClr>
              <a:buSzPct val="70000"/>
              <a:buNone/>
            </a:pPr>
            <a:r>
              <a:rPr lang="zh-CN" altLang="en-US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黄果树瀑布，被誉为“中华第一瀑”和“亚洲第一大瀑布”，是世界著名的自然奇观之一。其主瀑高</a:t>
            </a:r>
            <a:r>
              <a:rPr lang="en-US" altLang="zh-CN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77.8</a:t>
            </a:r>
            <a:r>
              <a:rPr lang="zh-CN" altLang="en-US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米，宽</a:t>
            </a:r>
            <a:r>
              <a:rPr lang="en-US" altLang="zh-CN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101</a:t>
            </a:r>
            <a:r>
              <a:rPr lang="zh-CN" altLang="en-US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米，以水势浩大、气势磅礴著称，不仅是吉尼斯认证的“世界上最大的瀑布群”，更因明代旅行家徐霞客的盛赞而闻名，他曾形容其“珠帘钩不卷，匹练挂遥峰，俱不足以拟其壮也”。此外，它还是</a:t>
            </a:r>
            <a:r>
              <a:rPr lang="en-US" altLang="zh-CN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86</a:t>
            </a:r>
            <a:r>
              <a:rPr lang="zh-CN" altLang="en-US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版</a:t>
            </a:r>
            <a:r>
              <a:rPr lang="en-US" altLang="zh-CN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《</a:t>
            </a:r>
            <a:r>
              <a:rPr lang="zh-CN" altLang="en-US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西游记</a:t>
            </a:r>
            <a:r>
              <a:rPr lang="en-US" altLang="zh-CN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》</a:t>
            </a:r>
            <a:r>
              <a:rPr lang="zh-CN" altLang="en-US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的核心取景地，同时也是语文教科书的封面。</a:t>
            </a:r>
            <a:endParaRPr lang="en-US" sz="18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1231121" y="5930771"/>
            <a:ext cx="2040088" cy="58418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1100" dirty="0">
                <a:latin typeface="Jost SemiBold" charset="0"/>
                <a:ea typeface="Jost SemiBold" charset="0"/>
              </a:rPr>
              <a:t>Huangguoshu Waterfall</a:t>
            </a:r>
          </a:p>
          <a:p>
            <a:pPr marL="0" indent="0" algn="ctr">
              <a:buNone/>
            </a:pPr>
            <a:r>
              <a:rPr lang="zh-CN" altLang="en-US" sz="1100" dirty="0">
                <a:latin typeface="Jost SemiBold" charset="0"/>
                <a:ea typeface="Jost SemiBold" charset="0"/>
              </a:rPr>
              <a:t>黄果树大瀑布</a:t>
            </a:r>
            <a:endParaRPr lang="en-US" sz="1100" dirty="0">
              <a:latin typeface="Jost SemiBold" charset="0"/>
              <a:ea typeface="Jost SemiBold" charset="0"/>
            </a:endParaRPr>
          </a:p>
        </p:txBody>
      </p:sp>
      <p:pic>
        <p:nvPicPr>
          <p:cNvPr id="13" name="Picture Placeholder 30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17" y="1069975"/>
            <a:ext cx="2653750" cy="4044512"/>
          </a:xfrm>
        </p:spPr>
      </p:pic>
      <p:sp>
        <p:nvSpPr>
          <p:cNvPr id="14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184468" y="5417391"/>
            <a:ext cx="3823063" cy="74620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Clr>
                <a:schemeClr val="accent1"/>
              </a:buClr>
              <a:buSzPct val="70000"/>
              <a:buNone/>
            </a:pPr>
            <a:r>
              <a:rPr lang="zh-CN" altLang="en-US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青岩古镇位于贵阳市的南郊，始建于明朝。是贵州非常著名的文化古镇之一，镇容布局沿袭明、清格局，朝门、腰门以及陈旧古老的石柜台和木柜台仍然较完整地保留着。交错密布多座明清古建筑，以及城门、城墙、炮台等军事遗迹。 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8125107" y="470393"/>
            <a:ext cx="3823063" cy="89613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Clr>
                <a:schemeClr val="accent1"/>
              </a:buClr>
              <a:buSzPct val="70000"/>
              <a:buNone/>
            </a:pPr>
            <a:r>
              <a:rPr lang="zh-CN" altLang="en-US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在贵州的青山绿水间，一条红色的飘带蜿蜒而行，宛若大地的血脉，诉说着岁月的故事。它以建筑为笔，蓝天为纸，绘出一幅壮丽的画卷。漫步其中，仿佛走进了时间的长廊，每一步都踏着历史的回响。红与绿的碰撞，是自然与人文的对话；曲线与直线的交织，是柔美与力量的交融。这里，建筑不再冰冷，而是有温度、有灵魂的存在。它像一首无言的诗，在阳光下静静吟唱，“文创</a:t>
            </a:r>
            <a:r>
              <a:rPr lang="en-US" altLang="zh-CN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+</a:t>
            </a:r>
            <a:r>
              <a:rPr lang="zh-CN" altLang="en-US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科技”新体验。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5044348" y="334340"/>
            <a:ext cx="2040088" cy="58418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1100" dirty="0" err="1">
                <a:latin typeface="Jost SemiBold" charset="0"/>
                <a:ea typeface="Jost SemiBold" charset="0"/>
              </a:rPr>
              <a:t>Qingyan</a:t>
            </a:r>
            <a:r>
              <a:rPr lang="en-US" sz="1100" dirty="0">
                <a:latin typeface="Jost SemiBold" charset="0"/>
                <a:ea typeface="Jost SemiBold" charset="0"/>
              </a:rPr>
              <a:t> Ancient Town</a:t>
            </a:r>
          </a:p>
          <a:p>
            <a:pPr marL="0" indent="0" algn="ctr">
              <a:buNone/>
            </a:pPr>
            <a:r>
              <a:rPr lang="zh-CN" altLang="en-US" sz="1100" dirty="0">
                <a:latin typeface="Jost SemiBold" charset="0"/>
                <a:ea typeface="Jost SemiBold" charset="0"/>
              </a:rPr>
              <a:t>青岩古镇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8516972" y="5579416"/>
            <a:ext cx="2723630" cy="58418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1100" dirty="0">
                <a:latin typeface="Jost SemiBold" charset="0"/>
                <a:ea typeface="Jost SemiBold" charset="0"/>
              </a:rPr>
              <a:t>Guizhou Long March Cultural Digital Art Museum (Red Ribbon)</a:t>
            </a:r>
          </a:p>
          <a:p>
            <a:pPr marL="0" indent="0" algn="ctr">
              <a:buNone/>
            </a:pPr>
            <a:r>
              <a:rPr lang="zh-CN" altLang="en-US" sz="1100" dirty="0">
                <a:latin typeface="Jost SemiBold" charset="0"/>
                <a:ea typeface="Jost SemiBold" charset="0"/>
              </a:rPr>
              <a:t>贵州长征文化数字艺术馆（红飘带）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A39DF00-B04B-5C48-4268-921CA9D9CC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8" y="1892978"/>
            <a:ext cx="2582105" cy="38975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EE7242-D4C7-61FD-1504-4CA87566E9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483" y="1819480"/>
            <a:ext cx="2398608" cy="35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20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201" y="2521509"/>
            <a:ext cx="2775109" cy="370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0125" y="2521508"/>
            <a:ext cx="2813811" cy="375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" b="5591"/>
          <a:stretch/>
        </p:blipFill>
        <p:spPr bwMode="auto">
          <a:xfrm>
            <a:off x="8170575" y="2471374"/>
            <a:ext cx="2813811" cy="375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1232712" y="1878623"/>
            <a:ext cx="2040088" cy="58418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1100" dirty="0">
                <a:latin typeface="Jost SemiBold" charset="0"/>
                <a:ea typeface="Jost SemiBold" charset="0"/>
              </a:rPr>
              <a:t>Si </a:t>
            </a:r>
            <a:r>
              <a:rPr lang="en-US" sz="1100" dirty="0" err="1">
                <a:latin typeface="Jost SemiBold" charset="0"/>
                <a:ea typeface="Jost SemiBold" charset="0"/>
              </a:rPr>
              <a:t>Wa</a:t>
            </a:r>
            <a:r>
              <a:rPr lang="en-US" sz="1100" dirty="0">
                <a:latin typeface="Jost SemiBold" charset="0"/>
                <a:ea typeface="Jost SemiBold" charset="0"/>
              </a:rPr>
              <a:t> </a:t>
            </a:r>
            <a:r>
              <a:rPr lang="en-US" sz="1100" dirty="0" err="1">
                <a:latin typeface="Jost SemiBold" charset="0"/>
                <a:ea typeface="Jost SemiBold" charset="0"/>
              </a:rPr>
              <a:t>Wa</a:t>
            </a:r>
            <a:endParaRPr lang="en-US" sz="1100" dirty="0">
              <a:latin typeface="Jost SemiBold" charset="0"/>
              <a:ea typeface="Jost SemiBold" charset="0"/>
            </a:endParaRPr>
          </a:p>
          <a:p>
            <a:pPr marL="0" indent="0" algn="ctr">
              <a:buNone/>
            </a:pPr>
            <a:r>
              <a:rPr lang="zh-CN" altLang="en-US" sz="1100" dirty="0">
                <a:latin typeface="Jost SemiBold" charset="0"/>
                <a:ea typeface="Jost SemiBold" charset="0"/>
              </a:rPr>
              <a:t>丝娃娃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26720" y="257126"/>
            <a:ext cx="3648891" cy="179809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Clr>
                <a:schemeClr val="accent1"/>
              </a:buClr>
              <a:buSzPct val="70000"/>
              <a:buNone/>
            </a:pPr>
            <a:r>
              <a:rPr lang="zh-CN" altLang="en-US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“丝娃娃”是因为一张小薄皮面饼包了很多“丝”而得名。先用直径两寸左右的薄皮面饼，然后由食者亲自动手，依次放上少量切成丝的蔬菜，再将小面饼卷成筒状，加上特制的蘸水，一个</a:t>
            </a:r>
            <a:r>
              <a:rPr lang="en-US" altLang="zh-CN" sz="1000" spc="5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"</a:t>
            </a:r>
            <a:r>
              <a:rPr lang="zh-CN" altLang="en-US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丝娃娃</a:t>
            </a:r>
            <a:r>
              <a:rPr lang="en-US" altLang="zh-CN" sz="1000" spc="5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"</a:t>
            </a:r>
            <a:r>
              <a:rPr lang="zh-CN" altLang="en-US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就做成了，放入口中，脆生生、凉悠悠、酸溜溜、辣呼呼、味道十分诱人。</a:t>
            </a:r>
          </a:p>
          <a:p>
            <a:pPr marL="0" indent="0">
              <a:lnSpc>
                <a:spcPct val="100000"/>
              </a:lnSpc>
              <a:buClr>
                <a:schemeClr val="accent1"/>
              </a:buClr>
              <a:buSzPct val="70000"/>
              <a:buNone/>
            </a:pPr>
            <a:r>
              <a:rPr lang="en-US" altLang="zh-CN" sz="1000" spc="5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Si </a:t>
            </a:r>
            <a:r>
              <a:rPr lang="en-US" altLang="zh-CN" sz="1000" spc="50" dirty="0" err="1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Wa</a:t>
            </a:r>
            <a:r>
              <a:rPr lang="en-US" altLang="zh-CN" sz="1000" spc="5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 </a:t>
            </a:r>
            <a:r>
              <a:rPr lang="en-US" altLang="zh-CN" sz="1000" spc="50" dirty="0" err="1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Wa</a:t>
            </a:r>
            <a:r>
              <a:rPr lang="en-US" altLang="zh-CN" sz="1000" spc="5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 is named as it has a lot of vegetable inside. It is the name of this small wrap. Put the vegetables  on the small wrapper and roll it, then add some special seasoning. It is delicious!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271554" y="270187"/>
            <a:ext cx="3648891" cy="179809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Clr>
                <a:schemeClr val="accent1"/>
              </a:buClr>
              <a:buSzPct val="70000"/>
              <a:buNone/>
            </a:pPr>
            <a:r>
              <a:rPr lang="zh-CN" altLang="en-US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到贵州，不得不吃酸汤鱼。贵州苗族人爱吃酸，苗族独有的食品，入口酸味鲜美，辣劲十足，令人胃口大开。</a:t>
            </a:r>
          </a:p>
          <a:p>
            <a:pPr marL="0" indent="0">
              <a:lnSpc>
                <a:spcPct val="100000"/>
              </a:lnSpc>
              <a:buClr>
                <a:schemeClr val="accent1"/>
              </a:buClr>
              <a:buSzPct val="70000"/>
              <a:buNone/>
            </a:pPr>
            <a:r>
              <a:rPr lang="en-US" altLang="zh-CN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You should taste the fish sour soup while you arrived in </a:t>
            </a:r>
            <a:r>
              <a:rPr lang="en-US" altLang="zh-CN" sz="1000" spc="50" dirty="0" err="1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Guizhou</a:t>
            </a:r>
            <a:r>
              <a:rPr lang="en-US" altLang="zh-CN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. </a:t>
            </a:r>
            <a:r>
              <a:rPr lang="en-US" altLang="zh-CN" sz="1000" spc="50" dirty="0" err="1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Guizhou</a:t>
            </a:r>
            <a:r>
              <a:rPr lang="en-US" altLang="zh-CN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 Miao nationals love the fish sour soup very much. It’s a traditional soup.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7995325" y="267310"/>
            <a:ext cx="3648891" cy="179809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Clr>
                <a:schemeClr val="accent1"/>
              </a:buClr>
              <a:buSzPct val="70000"/>
              <a:buNone/>
            </a:pPr>
            <a:r>
              <a:rPr lang="zh-CN" altLang="en-US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贵阳肠旺面是贵州贵阳市极负盛名的一种风味小吃。以色、香、味“三绝”而著称，具有血嫩、面脆、辣香、汤鲜的风味和口感，以及红而不辣、油而不腻、脆而不生的特点。</a:t>
            </a:r>
          </a:p>
          <a:p>
            <a:pPr marL="0" indent="0">
              <a:lnSpc>
                <a:spcPct val="100000"/>
              </a:lnSpc>
              <a:buClr>
                <a:schemeClr val="accent1"/>
              </a:buClr>
              <a:buSzPct val="70000"/>
              <a:buNone/>
            </a:pPr>
            <a:r>
              <a:rPr lang="en-US" altLang="zh-CN" sz="1000" spc="50" dirty="0" err="1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Changwang</a:t>
            </a:r>
            <a:r>
              <a:rPr lang="en-US" altLang="zh-CN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 Noodle is very famous in Guiyang. It’s famous because of color, aroma and taste. Its relish and </a:t>
            </a:r>
            <a:r>
              <a:rPr lang="en-US" altLang="zh-CN" sz="1000" spc="50" dirty="0" err="1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flavour</a:t>
            </a:r>
            <a:r>
              <a:rPr lang="en-US" altLang="zh-CN" sz="1000" spc="50" dirty="0">
                <a:latin typeface="Jost" pitchFamily="2" charset="0"/>
                <a:ea typeface="Jost Light" pitchFamily="2" charset="0"/>
                <a:cs typeface="Lato Light" panose="020F0502020204030203" pitchFamily="34" charset="0"/>
              </a:rPr>
              <a:t> is memorable very much.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4997257" y="1817522"/>
            <a:ext cx="2040088" cy="58418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1100" dirty="0">
                <a:latin typeface="Jost SemiBold" charset="0"/>
                <a:ea typeface="Jost SemiBold" charset="0"/>
              </a:rPr>
              <a:t>Fish in sour soup</a:t>
            </a:r>
          </a:p>
          <a:p>
            <a:pPr marL="0" indent="0" algn="ctr">
              <a:buNone/>
            </a:pPr>
            <a:r>
              <a:rPr lang="zh-CN" altLang="en-US" sz="1100" dirty="0">
                <a:latin typeface="Jost SemiBold" charset="0"/>
                <a:ea typeface="Jost SemiBold" charset="0"/>
              </a:rPr>
              <a:t>酸汤鱼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8732333" y="1817522"/>
            <a:ext cx="2040088" cy="58418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1100" dirty="0" err="1">
                <a:latin typeface="Jost SemiBold" charset="0"/>
                <a:ea typeface="Jost SemiBold" charset="0"/>
              </a:rPr>
              <a:t>Changwang</a:t>
            </a:r>
            <a:r>
              <a:rPr lang="en-US" sz="1100" dirty="0">
                <a:latin typeface="Jost SemiBold" charset="0"/>
                <a:ea typeface="Jost SemiBold" charset="0"/>
              </a:rPr>
              <a:t> Noodle </a:t>
            </a:r>
          </a:p>
          <a:p>
            <a:pPr marL="0" indent="0" algn="ctr">
              <a:buNone/>
            </a:pPr>
            <a:r>
              <a:rPr lang="zh-CN" altLang="en-US" sz="1100" dirty="0">
                <a:latin typeface="Jost SemiBold" charset="0"/>
                <a:ea typeface="Jost SemiBold" charset="0"/>
              </a:rPr>
              <a:t>肠旺面</a:t>
            </a:r>
          </a:p>
        </p:txBody>
      </p:sp>
    </p:spTree>
    <p:extLst>
      <p:ext uri="{BB962C8B-B14F-4D97-AF65-F5344CB8AC3E}">
        <p14:creationId xmlns:p14="http://schemas.microsoft.com/office/powerpoint/2010/main" val="2956011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/>
          <p:cNvSpPr>
            <a:spLocks noGrp="1"/>
          </p:cNvSpPr>
          <p:nvPr>
            <p:ph type="ctrTitle"/>
          </p:nvPr>
        </p:nvSpPr>
        <p:spPr>
          <a:xfrm>
            <a:off x="3010064" y="1915133"/>
            <a:ext cx="6171872" cy="2193625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41" name="Subtitle 40"/>
          <p:cNvSpPr>
            <a:spLocks noGrp="1"/>
          </p:cNvSpPr>
          <p:nvPr>
            <p:ph type="subTitle" idx="1"/>
          </p:nvPr>
        </p:nvSpPr>
        <p:spPr>
          <a:xfrm>
            <a:off x="3010064" y="5085518"/>
            <a:ext cx="6171872" cy="8584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1000" b="0" dirty="0" err="1"/>
              <a:t>Kempinski</a:t>
            </a:r>
            <a:r>
              <a:rPr lang="en-GB" sz="1000" b="0" dirty="0"/>
              <a:t> Hotel Guiyang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1000" b="0" dirty="0"/>
              <a:t>No. 68 </a:t>
            </a:r>
            <a:r>
              <a:rPr lang="en-GB" sz="1000" b="0" dirty="0" err="1"/>
              <a:t>Huguo</a:t>
            </a:r>
            <a:r>
              <a:rPr lang="en-GB" sz="1000" b="0" dirty="0"/>
              <a:t> Road, </a:t>
            </a:r>
            <a:r>
              <a:rPr lang="en-GB" sz="1000" b="0" dirty="0" err="1"/>
              <a:t>Nanming</a:t>
            </a:r>
            <a:r>
              <a:rPr lang="en-GB" sz="1000" b="0" dirty="0"/>
              <a:t> District, Guiyang City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1000" b="0" dirty="0" err="1"/>
              <a:t>Guizhou</a:t>
            </a:r>
            <a:r>
              <a:rPr lang="en-GB" sz="1000" b="0" dirty="0"/>
              <a:t> Province 550002 P.R. China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GB" sz="1000" b="0" dirty="0" err="1"/>
          </a:p>
        </p:txBody>
      </p:sp>
    </p:spTree>
    <p:extLst>
      <p:ext uri="{BB962C8B-B14F-4D97-AF65-F5344CB8AC3E}">
        <p14:creationId xmlns:p14="http://schemas.microsoft.com/office/powerpoint/2010/main" val="78410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68479" y="840645"/>
            <a:ext cx="2490651" cy="82187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Jost" pitchFamily="2" charset="0"/>
                <a:ea typeface="Jost" pitchFamily="2" charset="0"/>
              </a:rPr>
              <a:t>Location Map</a:t>
            </a:r>
            <a:br>
              <a:rPr lang="en-US" altLang="zh-CN" sz="3600" dirty="0">
                <a:solidFill>
                  <a:schemeClr val="tx1"/>
                </a:solidFill>
                <a:latin typeface="+mj-lt"/>
              </a:rPr>
            </a:br>
            <a:r>
              <a:rPr lang="zh-CN" altLang="en-US" sz="2800" b="0" dirty="0">
                <a:solidFill>
                  <a:schemeClr val="tx1"/>
                </a:solidFill>
                <a:latin typeface="Jost Black" pitchFamily="2" charset="0"/>
              </a:rPr>
              <a:t>地图位置</a:t>
            </a:r>
            <a:endParaRPr lang="en-US" sz="2800" b="0" dirty="0">
              <a:solidFill>
                <a:schemeClr val="tx1"/>
              </a:solidFill>
              <a:latin typeface="Jost Black" pitchFamily="2" charset="0"/>
              <a:ea typeface="Jost Black" pitchFamily="2" charset="0"/>
            </a:endParaRPr>
          </a:p>
        </p:txBody>
      </p:sp>
      <p:sp>
        <p:nvSpPr>
          <p:cNvPr id="8" name="文本占位符 3"/>
          <p:cNvSpPr>
            <a:spLocks noGrp="1"/>
          </p:cNvSpPr>
          <p:nvPr>
            <p:ph type="body" idx="12"/>
          </p:nvPr>
        </p:nvSpPr>
        <p:spPr>
          <a:xfrm>
            <a:off x="8742336" y="551884"/>
            <a:ext cx="3449664" cy="5374938"/>
          </a:xfrm>
          <a:noFill/>
          <a:ln>
            <a:noFill/>
          </a:ln>
        </p:spPr>
        <p:txBody>
          <a:bodyPr/>
          <a:lstStyle/>
          <a:p>
            <a:pPr>
              <a:lnSpc>
                <a:spcPts val="2267"/>
              </a:lnSpc>
            </a:pPr>
            <a:r>
              <a:rPr lang="en-US" altLang="zh-CN" sz="1400" b="1" spc="51" dirty="0">
                <a:solidFill>
                  <a:schemeClr val="tx1"/>
                </a:solidFill>
                <a:cs typeface="+mj-cs"/>
              </a:rPr>
              <a:t>-</a:t>
            </a:r>
            <a:r>
              <a:rPr lang="zh-CN" altLang="en-US" sz="1400" b="1" spc="51" dirty="0">
                <a:solidFill>
                  <a:schemeClr val="tx1"/>
                </a:solidFill>
                <a:ea typeface="+mj-ea"/>
                <a:cs typeface="+mj-cs"/>
              </a:rPr>
              <a:t>地理位置</a:t>
            </a:r>
            <a:endParaRPr lang="en-US" altLang="zh-CN" sz="1400" b="1" spc="51" dirty="0">
              <a:solidFill>
                <a:schemeClr val="tx1"/>
              </a:solidFill>
              <a:cs typeface="+mj-cs"/>
            </a:endParaRPr>
          </a:p>
          <a:p>
            <a:pPr>
              <a:lnSpc>
                <a:spcPts val="2267"/>
              </a:lnSpc>
            </a:pPr>
            <a:r>
              <a:rPr lang="zh-CN" altLang="en-US" sz="1400" spc="51" dirty="0">
                <a:solidFill>
                  <a:schemeClr val="tx1"/>
                </a:solidFill>
              </a:rPr>
              <a:t>贵阳龙洞堡国际机场</a:t>
            </a:r>
            <a:r>
              <a:rPr lang="en-US" altLang="zh-CN" sz="2400" spc="51" dirty="0">
                <a:solidFill>
                  <a:schemeClr val="tx1"/>
                </a:solidFill>
                <a:cs typeface="+mj-cs"/>
              </a:rPr>
              <a:t>15</a:t>
            </a:r>
            <a:r>
              <a:rPr lang="zh-CN" altLang="en-US" sz="1400" spc="51" dirty="0">
                <a:solidFill>
                  <a:schemeClr val="tx1"/>
                </a:solidFill>
                <a:ea typeface="+mj-ea"/>
                <a:cs typeface="+mj-cs"/>
              </a:rPr>
              <a:t>分钟车程可抵达</a:t>
            </a:r>
            <a:endParaRPr lang="en-US" altLang="zh-CN" spc="51" dirty="0">
              <a:solidFill>
                <a:schemeClr val="tx1"/>
              </a:solidFill>
              <a:cs typeface="+mj-cs"/>
            </a:endParaRPr>
          </a:p>
          <a:p>
            <a:pPr>
              <a:lnSpc>
                <a:spcPts val="2267"/>
              </a:lnSpc>
            </a:pPr>
            <a:r>
              <a:rPr lang="zh-CN" altLang="en-US" sz="1400" spc="51" dirty="0">
                <a:solidFill>
                  <a:schemeClr val="tx1"/>
                </a:solidFill>
              </a:rPr>
              <a:t>贵阳火车站</a:t>
            </a:r>
            <a:r>
              <a:rPr lang="en-US" altLang="zh-CN" sz="2400" spc="51" dirty="0">
                <a:solidFill>
                  <a:schemeClr val="tx1"/>
                </a:solidFill>
                <a:cs typeface="+mj-cs"/>
              </a:rPr>
              <a:t>15</a:t>
            </a:r>
            <a:r>
              <a:rPr lang="zh-CN" altLang="en-US" sz="1400" spc="51" dirty="0">
                <a:solidFill>
                  <a:schemeClr val="tx1"/>
                </a:solidFill>
                <a:ea typeface="+mj-ea"/>
                <a:cs typeface="+mj-cs"/>
              </a:rPr>
              <a:t>分钟车程抵达</a:t>
            </a:r>
            <a:endParaRPr lang="en-US" altLang="zh-CN" spc="51" dirty="0">
              <a:solidFill>
                <a:schemeClr val="tx1"/>
              </a:solidFill>
              <a:cs typeface="+mj-cs"/>
            </a:endParaRPr>
          </a:p>
          <a:p>
            <a:pPr>
              <a:lnSpc>
                <a:spcPts val="2267"/>
              </a:lnSpc>
            </a:pPr>
            <a:r>
              <a:rPr lang="zh-CN" altLang="en-US" sz="1400" spc="51" dirty="0">
                <a:solidFill>
                  <a:schemeClr val="tx1"/>
                </a:solidFill>
              </a:rPr>
              <a:t>贵阳北站</a:t>
            </a:r>
            <a:r>
              <a:rPr lang="en-US" altLang="zh-CN" sz="2400" spc="51" dirty="0">
                <a:solidFill>
                  <a:schemeClr val="tx1"/>
                </a:solidFill>
                <a:cs typeface="+mj-cs"/>
              </a:rPr>
              <a:t>20</a:t>
            </a:r>
            <a:r>
              <a:rPr lang="zh-CN" altLang="en-US" sz="1400" spc="51" dirty="0">
                <a:solidFill>
                  <a:schemeClr val="tx1"/>
                </a:solidFill>
                <a:ea typeface="+mj-ea"/>
                <a:cs typeface="+mj-cs"/>
              </a:rPr>
              <a:t>分钟车程可抵达</a:t>
            </a:r>
            <a:endParaRPr lang="en-US" altLang="zh-CN" spc="51" dirty="0">
              <a:solidFill>
                <a:schemeClr val="tx1"/>
              </a:solidFill>
              <a:cs typeface="+mj-cs"/>
            </a:endParaRPr>
          </a:p>
          <a:p>
            <a:pPr>
              <a:lnSpc>
                <a:spcPts val="2267"/>
              </a:lnSpc>
            </a:pPr>
            <a:endParaRPr lang="en-US" altLang="zh-CN" sz="1400" b="1" spc="51" dirty="0">
              <a:solidFill>
                <a:schemeClr val="tx1"/>
              </a:solidFill>
              <a:ea typeface="+mj-ea"/>
              <a:cs typeface="+mj-cs"/>
            </a:endParaRPr>
          </a:p>
          <a:p>
            <a:pPr>
              <a:lnSpc>
                <a:spcPts val="2267"/>
              </a:lnSpc>
            </a:pPr>
            <a:r>
              <a:rPr lang="en-US" altLang="zh-CN" sz="1400" b="1" spc="51" dirty="0">
                <a:solidFill>
                  <a:schemeClr val="tx1"/>
                </a:solidFill>
                <a:ea typeface="+mj-ea"/>
                <a:cs typeface="+mj-cs"/>
              </a:rPr>
              <a:t>-</a:t>
            </a:r>
            <a:r>
              <a:rPr lang="zh-CN" altLang="en-US" sz="1400" b="1" spc="51" dirty="0">
                <a:solidFill>
                  <a:schemeClr val="tx1"/>
                </a:solidFill>
                <a:ea typeface="+mj-ea"/>
                <a:cs typeface="+mj-cs"/>
              </a:rPr>
              <a:t>周边美食及打卡</a:t>
            </a:r>
            <a:endParaRPr lang="en-US" altLang="zh-CN" sz="1400" b="1" spc="51" dirty="0">
              <a:solidFill>
                <a:schemeClr val="tx1"/>
              </a:solidFill>
              <a:ea typeface="+mj-ea"/>
              <a:cs typeface="+mj-cs"/>
            </a:endParaRPr>
          </a:p>
          <a:p>
            <a:pPr>
              <a:lnSpc>
                <a:spcPts val="2267"/>
              </a:lnSpc>
            </a:pPr>
            <a:r>
              <a:rPr lang="zh-CN" altLang="en-US" sz="1400" spc="51" dirty="0">
                <a:solidFill>
                  <a:schemeClr val="tx1"/>
                </a:solidFill>
                <a:latin typeface="+mj-ea"/>
                <a:ea typeface="+mj-ea"/>
                <a:cs typeface="+mj-cs"/>
              </a:rPr>
              <a:t>护国路、蔡家街、民生路、正新街</a:t>
            </a:r>
            <a:endParaRPr lang="en-US" altLang="zh-CN" sz="1400" spc="51" dirty="0">
              <a:solidFill>
                <a:schemeClr val="tx1"/>
              </a:solidFill>
              <a:latin typeface="+mj-ea"/>
              <a:ea typeface="+mj-ea"/>
              <a:cs typeface="+mj-cs"/>
            </a:endParaRPr>
          </a:p>
          <a:p>
            <a:pPr>
              <a:lnSpc>
                <a:spcPts val="2267"/>
              </a:lnSpc>
            </a:pPr>
            <a:endParaRPr lang="en-US" altLang="zh-CN" sz="1400" spc="51" dirty="0">
              <a:solidFill>
                <a:schemeClr val="tx1"/>
              </a:solidFill>
              <a:latin typeface="+mj-ea"/>
              <a:ea typeface="+mj-ea"/>
              <a:cs typeface="+mj-cs"/>
            </a:endParaRPr>
          </a:p>
          <a:p>
            <a:pPr>
              <a:lnSpc>
                <a:spcPts val="2267"/>
              </a:lnSpc>
            </a:pPr>
            <a:r>
              <a:rPr lang="en-US" altLang="zh-CN" sz="1400" spc="51" dirty="0">
                <a:solidFill>
                  <a:schemeClr val="tx1"/>
                </a:solidFill>
                <a:cs typeface="+mj-cs"/>
              </a:rPr>
              <a:t>-</a:t>
            </a:r>
            <a:r>
              <a:rPr lang="zh-CN" altLang="en-US" sz="1400" b="1" spc="51" dirty="0">
                <a:solidFill>
                  <a:schemeClr val="tx1"/>
                </a:solidFill>
                <a:cs typeface="+mj-cs"/>
              </a:rPr>
              <a:t>咖啡之城</a:t>
            </a:r>
            <a:r>
              <a:rPr lang="en-US" altLang="zh-CN" sz="1400" b="1" spc="51" dirty="0">
                <a:solidFill>
                  <a:schemeClr val="tx1"/>
                </a:solidFill>
                <a:cs typeface="+mj-cs"/>
              </a:rPr>
              <a:t> </a:t>
            </a:r>
            <a:r>
              <a:rPr lang="en-US" altLang="zh-CN" sz="2400" b="1" spc="51" dirty="0">
                <a:solidFill>
                  <a:schemeClr val="tx1"/>
                </a:solidFill>
                <a:cs typeface="+mj-cs"/>
              </a:rPr>
              <a:t>3000</a:t>
            </a:r>
            <a:r>
              <a:rPr lang="zh-CN" altLang="en-US" sz="1400" spc="51" dirty="0">
                <a:solidFill>
                  <a:schemeClr val="tx1"/>
                </a:solidFill>
                <a:cs typeface="+mj-cs"/>
              </a:rPr>
              <a:t>家咖啡 </a:t>
            </a:r>
            <a:endParaRPr lang="en-US" altLang="zh-CN" sz="1400" spc="51" dirty="0">
              <a:solidFill>
                <a:schemeClr val="tx1"/>
              </a:solidFill>
              <a:cs typeface="+mj-cs"/>
            </a:endParaRPr>
          </a:p>
          <a:p>
            <a:pPr>
              <a:lnSpc>
                <a:spcPts val="2267"/>
              </a:lnSpc>
            </a:pPr>
            <a:r>
              <a:rPr lang="en-US" altLang="zh-CN" sz="1400" spc="51" dirty="0">
                <a:solidFill>
                  <a:schemeClr val="tx1"/>
                </a:solidFill>
                <a:cs typeface="+mj-cs"/>
              </a:rPr>
              <a:t>Captain George </a:t>
            </a:r>
            <a:r>
              <a:rPr lang="en-US" altLang="zh-CN" sz="2400" b="1" spc="51" dirty="0">
                <a:solidFill>
                  <a:schemeClr val="tx1"/>
                </a:solidFill>
                <a:cs typeface="+mj-cs"/>
              </a:rPr>
              <a:t>400</a:t>
            </a:r>
            <a:r>
              <a:rPr lang="en-US" altLang="zh-CN" sz="1400" b="1" spc="51" dirty="0">
                <a:solidFill>
                  <a:schemeClr val="tx1"/>
                </a:solidFill>
                <a:cs typeface="+mj-cs"/>
              </a:rPr>
              <a:t>M</a:t>
            </a:r>
          </a:p>
          <a:p>
            <a:pPr>
              <a:lnSpc>
                <a:spcPts val="2267"/>
              </a:lnSpc>
            </a:pPr>
            <a:endParaRPr lang="en-US" altLang="zh-CN" sz="1400" b="1" spc="51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ADF67D5-416D-1847-C72D-284ADA07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828" y="1005055"/>
            <a:ext cx="4829810" cy="4847890"/>
          </a:xfrm>
          <a:prstGeom prst="rect">
            <a:avLst/>
          </a:prstGeom>
        </p:spPr>
      </p:pic>
      <p:sp>
        <p:nvSpPr>
          <p:cNvPr id="2" name="文本占位符 3">
            <a:extLst>
              <a:ext uri="{FF2B5EF4-FFF2-40B4-BE49-F238E27FC236}">
                <a16:creationId xmlns:a16="http://schemas.microsoft.com/office/drawing/2014/main" id="{4328F74F-970F-2239-5176-43A03F27BA51}"/>
              </a:ext>
            </a:extLst>
          </p:cNvPr>
          <p:cNvSpPr txBox="1">
            <a:spLocks/>
          </p:cNvSpPr>
          <p:nvPr/>
        </p:nvSpPr>
        <p:spPr>
          <a:xfrm>
            <a:off x="668479" y="2215445"/>
            <a:ext cx="2809247" cy="28245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kern="1200" spc="100" baseline="0" dirty="0">
                <a:solidFill>
                  <a:schemeClr val="accent1"/>
                </a:solidFill>
                <a:latin typeface="Jost" pitchFamily="2" charset="0"/>
                <a:ea typeface="Jost" pitchFamily="2" charset="0"/>
                <a:cs typeface="Lato Medium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67"/>
              </a:lnSpc>
            </a:pPr>
            <a:r>
              <a:rPr lang="en-US" altLang="zh-CN" sz="1400" b="1" spc="51" dirty="0">
                <a:solidFill>
                  <a:schemeClr val="tx1"/>
                </a:solidFill>
                <a:cs typeface="+mj-cs"/>
              </a:rPr>
              <a:t>-</a:t>
            </a:r>
            <a:r>
              <a:rPr lang="zh-CN" altLang="en-US" sz="1400" b="1" spc="51" dirty="0">
                <a:solidFill>
                  <a:schemeClr val="tx1"/>
                </a:solidFill>
                <a:ea typeface="+mj-ea"/>
                <a:cs typeface="+mj-cs"/>
              </a:rPr>
              <a:t> 周边景点</a:t>
            </a:r>
            <a:endParaRPr lang="zh-CN" altLang="en-US" sz="1400" b="1" spc="51" dirty="0">
              <a:solidFill>
                <a:schemeClr val="tx1"/>
              </a:solidFill>
              <a:cs typeface="+mj-cs"/>
            </a:endParaRPr>
          </a:p>
          <a:p>
            <a:pPr>
              <a:lnSpc>
                <a:spcPts val="2267"/>
              </a:lnSpc>
            </a:pPr>
            <a:r>
              <a:rPr lang="zh-CN" altLang="en-US" sz="1400" spc="51" dirty="0">
                <a:solidFill>
                  <a:schemeClr val="tx1"/>
                </a:solidFill>
                <a:ea typeface="+mj-ea"/>
                <a:cs typeface="+mj-cs"/>
              </a:rPr>
              <a:t>甲秀楼、文昌阁、阳明祠、</a:t>
            </a:r>
            <a:endParaRPr lang="en-US" altLang="zh-CN" sz="1400" spc="51" dirty="0">
              <a:solidFill>
                <a:schemeClr val="tx1"/>
              </a:solidFill>
              <a:ea typeface="+mj-ea"/>
              <a:cs typeface="+mj-cs"/>
            </a:endParaRPr>
          </a:p>
          <a:p>
            <a:pPr>
              <a:lnSpc>
                <a:spcPts val="2267"/>
              </a:lnSpc>
            </a:pPr>
            <a:r>
              <a:rPr lang="zh-CN" altLang="en-US" sz="1400" spc="51" dirty="0">
                <a:solidFill>
                  <a:schemeClr val="tx1"/>
                </a:solidFill>
                <a:ea typeface="+mj-ea"/>
                <a:cs typeface="+mj-cs"/>
              </a:rPr>
              <a:t>东山寺、红飘带、</a:t>
            </a:r>
            <a:endParaRPr lang="en-US" altLang="zh-CN" sz="1400" spc="51" dirty="0">
              <a:solidFill>
                <a:schemeClr val="tx1"/>
              </a:solidFill>
              <a:ea typeface="+mj-ea"/>
              <a:cs typeface="+mj-cs"/>
            </a:endParaRPr>
          </a:p>
          <a:p>
            <a:pPr>
              <a:lnSpc>
                <a:spcPts val="2267"/>
              </a:lnSpc>
            </a:pPr>
            <a:r>
              <a:rPr lang="zh-CN" altLang="en-US" sz="1400" spc="51" dirty="0">
                <a:solidFill>
                  <a:schemeClr val="tx1"/>
                </a:solidFill>
              </a:rPr>
              <a:t>黔灵山公园、</a:t>
            </a:r>
            <a:r>
              <a:rPr lang="zh-CN" altLang="en-US" sz="1400" spc="51" dirty="0">
                <a:solidFill>
                  <a:schemeClr val="tx1"/>
                </a:solidFill>
                <a:ea typeface="+mj-ea"/>
                <a:cs typeface="+mj-cs"/>
              </a:rPr>
              <a:t>河滨公园</a:t>
            </a:r>
            <a:r>
              <a:rPr lang="zh-CN" altLang="en-US" sz="1400" spc="51" dirty="0">
                <a:solidFill>
                  <a:schemeClr val="tx1"/>
                </a:solidFill>
              </a:rPr>
              <a:t>、</a:t>
            </a:r>
            <a:r>
              <a:rPr lang="zh-CN" altLang="en-US" sz="1400" spc="51" dirty="0">
                <a:solidFill>
                  <a:schemeClr val="tx1"/>
                </a:solidFill>
                <a:ea typeface="+mj-ea"/>
                <a:cs typeface="+mj-cs"/>
              </a:rPr>
              <a:t>青岩古镇</a:t>
            </a:r>
          </a:p>
          <a:p>
            <a:pPr>
              <a:lnSpc>
                <a:spcPts val="2267"/>
              </a:lnSpc>
            </a:pPr>
            <a:endParaRPr lang="en-US" altLang="zh-CN" sz="1400" b="1" spc="51" dirty="0">
              <a:solidFill>
                <a:schemeClr val="tx1"/>
              </a:solidFill>
              <a:cs typeface="+mj-cs"/>
            </a:endParaRPr>
          </a:p>
          <a:p>
            <a:pPr>
              <a:lnSpc>
                <a:spcPts val="2267"/>
              </a:lnSpc>
            </a:pPr>
            <a:r>
              <a:rPr lang="en-US" altLang="zh-CN" sz="1400" b="1" spc="51" dirty="0">
                <a:solidFill>
                  <a:schemeClr val="tx1"/>
                </a:solidFill>
                <a:cs typeface="+mj-cs"/>
              </a:rPr>
              <a:t>-</a:t>
            </a:r>
            <a:r>
              <a:rPr lang="zh-CN" altLang="en-US" sz="1400" b="1" spc="51" dirty="0">
                <a:solidFill>
                  <a:schemeClr val="tx1"/>
                </a:solidFill>
                <a:cs typeface="+mj-cs"/>
              </a:rPr>
              <a:t>金奖精酿</a:t>
            </a:r>
          </a:p>
          <a:p>
            <a:pPr>
              <a:lnSpc>
                <a:spcPts val="2267"/>
              </a:lnSpc>
            </a:pPr>
            <a:r>
              <a:rPr lang="en-US" altLang="zh-CN" sz="1400" spc="51" dirty="0" err="1">
                <a:solidFill>
                  <a:schemeClr val="tx1"/>
                </a:solidFill>
                <a:cs typeface="+mj-cs"/>
              </a:rPr>
              <a:t>TripSmith</a:t>
            </a:r>
            <a:r>
              <a:rPr lang="zh-CN" altLang="en-US" sz="1400" spc="51" dirty="0">
                <a:solidFill>
                  <a:schemeClr val="tx1"/>
                </a:solidFill>
                <a:cs typeface="+mj-cs"/>
              </a:rPr>
              <a:t>（行匠） </a:t>
            </a:r>
            <a:r>
              <a:rPr lang="en-US" altLang="zh-CN" sz="2400" b="1" spc="51" dirty="0">
                <a:solidFill>
                  <a:schemeClr val="tx1"/>
                </a:solidFill>
                <a:cs typeface="+mj-cs"/>
              </a:rPr>
              <a:t>1</a:t>
            </a:r>
            <a:r>
              <a:rPr lang="zh-CN" altLang="en-US" sz="1400" b="1" spc="51" dirty="0">
                <a:solidFill>
                  <a:schemeClr val="tx1"/>
                </a:solidFill>
                <a:cs typeface="+mj-cs"/>
              </a:rPr>
              <a:t>公里</a:t>
            </a:r>
          </a:p>
          <a:p>
            <a:pPr>
              <a:lnSpc>
                <a:spcPts val="2267"/>
              </a:lnSpc>
            </a:pPr>
            <a:endParaRPr lang="zh-CN" altLang="en-US" sz="1400" b="1" spc="51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560C6C7-58D6-853D-58DA-8115E8077166}"/>
              </a:ext>
            </a:extLst>
          </p:cNvPr>
          <p:cNvPicPr>
            <a:picLocks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t="20984" r="6667" b="20750"/>
          <a:stretch>
            <a:fillRect/>
          </a:stretch>
        </p:blipFill>
        <p:spPr>
          <a:xfrm>
            <a:off x="8941512" y="4735153"/>
            <a:ext cx="2105443" cy="1792587"/>
          </a:xfrm>
          <a:prstGeom prst="ellipse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DD1E575-A00B-7291-6950-E94A8E13335D}"/>
              </a:ext>
            </a:extLst>
          </p:cNvPr>
          <p:cNvPicPr>
            <a:picLocks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7" t="28713" r="19044" b="35506"/>
          <a:stretch>
            <a:fillRect/>
          </a:stretch>
        </p:blipFill>
        <p:spPr>
          <a:xfrm>
            <a:off x="568632" y="4735153"/>
            <a:ext cx="2105443" cy="119166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855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07" y="556837"/>
            <a:ext cx="2337256" cy="9758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Jost" pitchFamily="2" charset="0"/>
                <a:ea typeface="Jost" pitchFamily="2" charset="0"/>
              </a:rPr>
              <a:t>Lady in Red </a:t>
            </a:r>
            <a:br>
              <a:rPr lang="en-US" altLang="zh-CN" sz="4800" dirty="0">
                <a:solidFill>
                  <a:schemeClr val="tx1"/>
                </a:solidFill>
              </a:rPr>
            </a:br>
            <a:r>
              <a:rPr lang="zh-CN" altLang="en-US" sz="2800" dirty="0">
                <a:solidFill>
                  <a:schemeClr val="tx1"/>
                </a:solidFill>
              </a:rPr>
              <a:t>红衣女郎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13"/>
          <p:cNvSpPr txBox="1">
            <a:spLocks/>
          </p:cNvSpPr>
          <p:nvPr/>
        </p:nvSpPr>
        <p:spPr>
          <a:xfrm>
            <a:off x="3002312" y="394890"/>
            <a:ext cx="8493001" cy="1303279"/>
          </a:xfrm>
          <a:prstGeom prst="rect">
            <a:avLst/>
          </a:prstGeom>
        </p:spPr>
        <p:txBody>
          <a:bodyPr lIns="91291" tIns="45638" rIns="91291" bIns="4563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rgbClr val="FFFFFF"/>
                </a:solidFill>
                <a:latin typeface="Kunstler Script" pitchFamily="66" charset="0"/>
              </a:rPr>
              <a:t>“</a:t>
            </a:r>
            <a:r>
              <a:rPr lang="en-US" sz="2000" dirty="0">
                <a:latin typeface="Kunstler Script" pitchFamily="66" charset="0"/>
              </a:rPr>
              <a:t>The Brand Ambassador of </a:t>
            </a:r>
            <a:r>
              <a:rPr lang="en-US" sz="2000" dirty="0" err="1">
                <a:latin typeface="Kunstler Script" pitchFamily="66" charset="0"/>
              </a:rPr>
              <a:t>Kempinski</a:t>
            </a:r>
            <a:r>
              <a:rPr lang="en-US" sz="2000" dirty="0">
                <a:latin typeface="Kunstler Script" pitchFamily="66" charset="0"/>
              </a:rPr>
              <a:t>, the Reinterpretation of the Traditional Concierge </a:t>
            </a:r>
            <a:r>
              <a:rPr lang="en-GB" sz="2000" dirty="0">
                <a:latin typeface="Kunstler Script" pitchFamily="66" charset="0"/>
              </a:rPr>
              <a:t>”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2000" dirty="0">
                <a:latin typeface="Jost" pitchFamily="2" charset="0"/>
              </a:rPr>
              <a:t>红衣女郎为凯宾斯基酒店独有。作为形象大使，她们出现在每座凯宾斯基酒店的大堂，为您提供向导服务并记录您的需求和期盼。</a:t>
            </a:r>
            <a:endParaRPr lang="en-GB" sz="2000" dirty="0">
              <a:latin typeface="Jost" pitchFamily="2" charset="0"/>
              <a:ea typeface="Jost" pitchFamily="2" charset="0"/>
            </a:endParaRPr>
          </a:p>
        </p:txBody>
      </p:sp>
      <p:pic>
        <p:nvPicPr>
          <p:cNvPr id="4" name="Picture Placeholder 22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18" y="2132070"/>
            <a:ext cx="2340723" cy="3511085"/>
          </a:xfrm>
          <a:prstGeom prst="rect">
            <a:avLst/>
          </a:prstGeom>
        </p:spPr>
      </p:pic>
      <p:pic>
        <p:nvPicPr>
          <p:cNvPr id="5" name="Picture Placeholder 23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31" y="2158196"/>
            <a:ext cx="2343444" cy="3515167"/>
          </a:xfrm>
          <a:prstGeom prst="rect">
            <a:avLst/>
          </a:prstGeom>
        </p:spPr>
      </p:pic>
      <p:pic>
        <p:nvPicPr>
          <p:cNvPr id="6" name="Picture Placeholder 24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223" y="2193030"/>
            <a:ext cx="2331301" cy="3499284"/>
          </a:xfrm>
          <a:prstGeom prst="rect">
            <a:avLst/>
          </a:prstGeom>
        </p:spPr>
      </p:pic>
      <p:pic>
        <p:nvPicPr>
          <p:cNvPr id="7" name="Picture Placeholder 21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1" y="2114653"/>
            <a:ext cx="2346528" cy="351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71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63CE8-66EA-54C8-B00A-D2AD29390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67D934D-2CF8-6FDB-6185-9F413EF4DF52}"/>
              </a:ext>
            </a:extLst>
          </p:cNvPr>
          <p:cNvGrpSpPr/>
          <p:nvPr/>
        </p:nvGrpSpPr>
        <p:grpSpPr>
          <a:xfrm>
            <a:off x="0" y="249382"/>
            <a:ext cx="12192000" cy="2438400"/>
            <a:chOff x="-533627" y="1783533"/>
            <a:chExt cx="13090256" cy="256087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FA9581E8-2D63-3B13-6070-442C7C18A5B8}"/>
                </a:ext>
              </a:extLst>
            </p:cNvPr>
            <p:cNvSpPr/>
            <p:nvPr/>
          </p:nvSpPr>
          <p:spPr>
            <a:xfrm>
              <a:off x="-533627" y="2166705"/>
              <a:ext cx="2685861" cy="1989890"/>
            </a:xfrm>
            <a:prstGeom prst="round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8820000" sx="104000" sy="104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E65E52B4-50E8-CB45-EDA9-BE4695D1B43D}"/>
                </a:ext>
              </a:extLst>
            </p:cNvPr>
            <p:cNvSpPr/>
            <p:nvPr/>
          </p:nvSpPr>
          <p:spPr>
            <a:xfrm flipH="1">
              <a:off x="9870768" y="2061654"/>
              <a:ext cx="2685861" cy="1989890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8820000" sx="104000" sy="104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4F227A21-FC74-F2CA-ED86-BB9157379370}"/>
                </a:ext>
              </a:extLst>
            </p:cNvPr>
            <p:cNvSpPr/>
            <p:nvPr/>
          </p:nvSpPr>
          <p:spPr>
            <a:xfrm flipH="1">
              <a:off x="7401664" y="1963974"/>
              <a:ext cx="3278343" cy="2199993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8820000" sx="104000" sy="104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775F7A7-237E-51C1-DD70-080F0A498EA7}"/>
                </a:ext>
              </a:extLst>
            </p:cNvPr>
            <p:cNvSpPr/>
            <p:nvPr/>
          </p:nvSpPr>
          <p:spPr>
            <a:xfrm>
              <a:off x="1511994" y="2061654"/>
              <a:ext cx="3278343" cy="2199993"/>
            </a:xfrm>
            <a:prstGeom prst="round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8820000" sx="104000" sy="104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1DE8FCF9-A3DB-0A12-4E7E-93A61809042F}"/>
                </a:ext>
              </a:extLst>
            </p:cNvPr>
            <p:cNvSpPr/>
            <p:nvPr/>
          </p:nvSpPr>
          <p:spPr>
            <a:xfrm>
              <a:off x="3902044" y="1783533"/>
              <a:ext cx="4218914" cy="2560877"/>
            </a:xfrm>
            <a:prstGeom prst="round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8820000" sx="104000" sy="104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82E3EF-CB35-9232-F9F6-2FB40C2B0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3517758"/>
            <a:ext cx="6096000" cy="2438401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zh-CN" altLang="en-US" sz="1600" dirty="0">
                <a:cs typeface="Lato Light" panose="020F0502020204030203" pitchFamily="34" charset="0"/>
              </a:rPr>
              <a:t>客房及</a:t>
            </a:r>
            <a:r>
              <a:rPr lang="en-US" altLang="zh-CN" sz="1600" dirty="0">
                <a:cs typeface="Lato Light" panose="020F0502020204030203" pitchFamily="34" charset="0"/>
              </a:rPr>
              <a:t>53</a:t>
            </a:r>
            <a:r>
              <a:rPr lang="zh-CN" altLang="en-US" sz="1600" dirty="0">
                <a:cs typeface="Lato Light" panose="020F0502020204030203" pitchFamily="34" charset="0"/>
              </a:rPr>
              <a:t>楼行政酒廊全面焕新升级，欧式奢华与现代创新融合</a:t>
            </a:r>
            <a:endParaRPr lang="en-US" altLang="zh-CN" sz="1600" dirty="0">
              <a:cs typeface="Lato Light" panose="020F0502020204030203" pitchFamily="34" charset="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zh-CN" altLang="en-US" sz="1600" dirty="0">
                <a:latin typeface="Jost" pitchFamily="2" charset="0"/>
                <a:cs typeface="Lato Light" panose="020F0502020204030203" pitchFamily="34" charset="0"/>
              </a:rPr>
              <a:t>轻奢徕芬吹风机</a:t>
            </a:r>
            <a:endParaRPr lang="en-US" altLang="zh-CN" sz="1600" dirty="0">
              <a:latin typeface="Jost" pitchFamily="2" charset="0"/>
              <a:cs typeface="Lato Light" panose="020F0502020204030203" pitchFamily="34" charset="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zh-CN" altLang="en-US" sz="1600" dirty="0">
                <a:latin typeface="Jost" pitchFamily="2" charset="0"/>
                <a:cs typeface="Lato Light" panose="020F0502020204030203" pitchFamily="34" charset="0"/>
              </a:rPr>
              <a:t>全自动马桶</a:t>
            </a:r>
            <a:endParaRPr lang="en-US" altLang="zh-CN" sz="1600" dirty="0">
              <a:latin typeface="Jost" pitchFamily="2" charset="0"/>
              <a:cs typeface="Lato Light" panose="020F0502020204030203" pitchFamily="34" charset="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zh-CN" altLang="en-US" sz="1600" dirty="0">
                <a:latin typeface="Jost" pitchFamily="2" charset="0"/>
                <a:cs typeface="Lato Light" panose="020F0502020204030203" pitchFamily="34" charset="0"/>
              </a:rPr>
              <a:t>智慧可投屏电视机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zh-CN" altLang="en-US" sz="1600" dirty="0">
                <a:latin typeface="Jost" pitchFamily="2" charset="0"/>
                <a:cs typeface="Lato Light" panose="020F0502020204030203" pitchFamily="34" charset="0"/>
              </a:rPr>
              <a:t>悦碧施全球最佳</a:t>
            </a:r>
            <a:r>
              <a:rPr lang="en-US" sz="160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SPA</a:t>
            </a:r>
            <a:r>
              <a:rPr lang="zh-CN" altLang="en-US" sz="1600" dirty="0">
                <a:latin typeface="Jost" pitchFamily="2" charset="0"/>
                <a:cs typeface="Lato Light" panose="020F0502020204030203" pitchFamily="34" charset="0"/>
              </a:rPr>
              <a:t>水疗品牌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zh-CN" altLang="en-US" sz="1600" dirty="0">
                <a:latin typeface="Jost" pitchFamily="2" charset="0"/>
                <a:cs typeface="Lato Light" panose="020F0502020204030203" pitchFamily="34" charset="0"/>
              </a:rPr>
              <a:t>全景落地窗、可观山城之景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zh-CN" altLang="en-US" sz="1600" dirty="0">
                <a:latin typeface="Jost" pitchFamily="2" charset="0"/>
                <a:cs typeface="Lato Light" panose="020F0502020204030203" pitchFamily="34" charset="0"/>
              </a:rPr>
              <a:t>房间面积</a:t>
            </a:r>
            <a:r>
              <a:rPr lang="en-US" altLang="zh-CN" sz="1600" dirty="0">
                <a:latin typeface="Jost" pitchFamily="2" charset="0"/>
                <a:cs typeface="Lato Light" panose="020F0502020204030203" pitchFamily="34" charset="0"/>
              </a:rPr>
              <a:t>45</a:t>
            </a:r>
            <a:r>
              <a:rPr lang="zh-CN" altLang="en-US" sz="1600" dirty="0">
                <a:latin typeface="Jost" pitchFamily="2" charset="0"/>
                <a:cs typeface="Lato Light" panose="020F0502020204030203" pitchFamily="34" charset="0"/>
              </a:rPr>
              <a:t>平起</a:t>
            </a:r>
            <a:endParaRPr lang="en-US" altLang="zh-CN" sz="1600" dirty="0">
              <a:latin typeface="Jost" pitchFamily="2" charset="0"/>
              <a:cs typeface="Lato Light" panose="020F0502020204030203" pitchFamily="34" charset="0"/>
            </a:endParaRPr>
          </a:p>
          <a:p>
            <a:pPr>
              <a:spcBef>
                <a:spcPts val="600"/>
              </a:spcBef>
            </a:pPr>
            <a:r>
              <a:rPr lang="zh-CN" altLang="en-US" sz="1600" dirty="0">
                <a:latin typeface="Jost" pitchFamily="2" charset="0"/>
              </a:rPr>
              <a:t>房间总数</a:t>
            </a:r>
            <a:r>
              <a:rPr lang="en-US" altLang="zh-CN" sz="1600" dirty="0">
                <a:latin typeface="Jost" pitchFamily="2" charset="0"/>
                <a:ea typeface="Jost" pitchFamily="2" charset="0"/>
              </a:rPr>
              <a:t>366</a:t>
            </a:r>
            <a:r>
              <a:rPr lang="zh-CN" altLang="en-US" sz="1600" dirty="0">
                <a:latin typeface="Jost" pitchFamily="2" charset="0"/>
              </a:rPr>
              <a:t>间，其中会议活动标间最大量可提供</a:t>
            </a:r>
            <a:r>
              <a:rPr lang="en-US" altLang="zh-CN" sz="2400" dirty="0">
                <a:latin typeface="Jost" pitchFamily="2" charset="0"/>
                <a:ea typeface="Jost" pitchFamily="2" charset="0"/>
              </a:rPr>
              <a:t>150</a:t>
            </a:r>
            <a:r>
              <a:rPr lang="zh-CN" altLang="en-US" sz="1600" dirty="0">
                <a:latin typeface="Jost" pitchFamily="2" charset="0"/>
              </a:rPr>
              <a:t>间</a:t>
            </a:r>
            <a:endParaRPr lang="en-US" altLang="zh-CN" sz="1600" dirty="0">
              <a:latin typeface="Jost" pitchFamily="2" charset="0"/>
              <a:ea typeface="Jost" pitchFamily="2" charset="0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FF6A52D1-365A-9EE5-CFA1-C9B6F70E5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13" y="4249023"/>
            <a:ext cx="3497273" cy="9758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Jost" pitchFamily="2" charset="0"/>
                <a:ea typeface="Jost" pitchFamily="2" charset="0"/>
              </a:rPr>
              <a:t>Room type and number</a:t>
            </a:r>
            <a:br>
              <a:rPr lang="en-US" sz="2400" dirty="0">
                <a:solidFill>
                  <a:schemeClr val="tx1"/>
                </a:solidFill>
                <a:latin typeface="Jost" pitchFamily="2" charset="0"/>
                <a:ea typeface="Jost" pitchFamily="2" charset="0"/>
              </a:rPr>
            </a:br>
            <a:r>
              <a:rPr lang="zh-CN" altLang="en-US" sz="2400" dirty="0">
                <a:solidFill>
                  <a:schemeClr val="tx1"/>
                </a:solidFill>
                <a:latin typeface="Jost" pitchFamily="2" charset="0"/>
              </a:rPr>
              <a:t>客房类型及数量</a:t>
            </a:r>
            <a:endParaRPr lang="en-US" sz="2400" dirty="0">
              <a:solidFill>
                <a:schemeClr val="tx1"/>
              </a:solidFill>
              <a:latin typeface="Jost" pitchFamily="2" charset="0"/>
              <a:ea typeface="Jost" pitchFamily="2" charset="0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8CB0966-B0E7-65B1-0313-EF40ECB3356D}"/>
              </a:ext>
            </a:extLst>
          </p:cNvPr>
          <p:cNvSpPr txBox="1">
            <a:spLocks/>
          </p:cNvSpPr>
          <p:nvPr/>
        </p:nvSpPr>
        <p:spPr>
          <a:xfrm>
            <a:off x="3846287" y="3553970"/>
            <a:ext cx="2057312" cy="18265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zh-CN" altLang="en-US" sz="1600" dirty="0">
                <a:latin typeface="Jost" pitchFamily="2" charset="0"/>
                <a:ea typeface="+mj-ea"/>
                <a:cs typeface="+mj-cs"/>
              </a:rPr>
              <a:t>豪华房型    </a:t>
            </a:r>
            <a:r>
              <a:rPr lang="en-US" altLang="zh-CN" sz="1600" dirty="0">
                <a:latin typeface="Jost" pitchFamily="2" charset="0"/>
                <a:ea typeface="Jost" pitchFamily="2" charset="0"/>
                <a:cs typeface="+mj-cs"/>
              </a:rPr>
              <a:t>119</a:t>
            </a:r>
            <a:r>
              <a:rPr lang="zh-CN" altLang="en-US" sz="1600" dirty="0">
                <a:latin typeface="Jost" pitchFamily="2" charset="0"/>
                <a:ea typeface="+mj-ea"/>
                <a:cs typeface="+mj-cs"/>
              </a:rPr>
              <a:t>间  </a:t>
            </a:r>
            <a:endParaRPr lang="en-US" altLang="zh-CN" sz="1600" dirty="0">
              <a:latin typeface="Jost" pitchFamily="2" charset="0"/>
              <a:ea typeface="Jost" pitchFamily="2" charset="0"/>
              <a:cs typeface="+mj-cs"/>
            </a:endParaRPr>
          </a:p>
          <a:p>
            <a:pPr marL="0" indent="0">
              <a:lnSpc>
                <a:spcPct val="150000"/>
              </a:lnSpc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zh-CN" altLang="en-US" sz="1600" dirty="0">
                <a:latin typeface="Jost" pitchFamily="2" charset="0"/>
                <a:ea typeface="+mj-ea"/>
                <a:cs typeface="+mj-cs"/>
              </a:rPr>
              <a:t>全景房型    </a:t>
            </a:r>
            <a:r>
              <a:rPr lang="en-US" altLang="zh-CN" sz="1600" dirty="0">
                <a:latin typeface="Jost" pitchFamily="2" charset="0"/>
                <a:ea typeface="Jost" pitchFamily="2" charset="0"/>
                <a:cs typeface="+mj-cs"/>
              </a:rPr>
              <a:t>105</a:t>
            </a:r>
            <a:r>
              <a:rPr lang="zh-CN" altLang="en-US" sz="1600" dirty="0">
                <a:latin typeface="Jost" pitchFamily="2" charset="0"/>
                <a:ea typeface="+mj-ea"/>
                <a:cs typeface="+mj-cs"/>
              </a:rPr>
              <a:t>间</a:t>
            </a:r>
            <a:endParaRPr lang="en-US" altLang="zh-CN" sz="1600" dirty="0">
              <a:latin typeface="Jost" pitchFamily="2" charset="0"/>
              <a:ea typeface="Jost" pitchFamily="2" charset="0"/>
              <a:cs typeface="+mj-cs"/>
            </a:endParaRPr>
          </a:p>
          <a:p>
            <a:pPr marL="0" indent="0">
              <a:lnSpc>
                <a:spcPct val="150000"/>
              </a:lnSpc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zh-CN" altLang="en-US" sz="1600" dirty="0">
                <a:latin typeface="Jost" pitchFamily="2" charset="0"/>
                <a:ea typeface="+mj-ea"/>
                <a:cs typeface="+mj-cs"/>
              </a:rPr>
              <a:t>行政房型    </a:t>
            </a:r>
            <a:r>
              <a:rPr lang="en-US" altLang="zh-CN" sz="1600" dirty="0">
                <a:latin typeface="Jost" pitchFamily="2" charset="0"/>
                <a:ea typeface="Jost" pitchFamily="2" charset="0"/>
                <a:cs typeface="+mj-cs"/>
              </a:rPr>
              <a:t>50</a:t>
            </a:r>
            <a:r>
              <a:rPr lang="zh-CN" altLang="en-US" sz="1600" dirty="0">
                <a:latin typeface="Jost" pitchFamily="2" charset="0"/>
                <a:ea typeface="+mj-ea"/>
                <a:cs typeface="+mj-cs"/>
              </a:rPr>
              <a:t>间</a:t>
            </a:r>
            <a:endParaRPr lang="en-US" altLang="zh-CN" sz="1600" dirty="0">
              <a:latin typeface="Jost" pitchFamily="2" charset="0"/>
              <a:ea typeface="Jost" pitchFamily="2" charset="0"/>
              <a:cs typeface="+mj-cs"/>
            </a:endParaRPr>
          </a:p>
          <a:p>
            <a:pPr marL="0" indent="0">
              <a:lnSpc>
                <a:spcPct val="150000"/>
              </a:lnSpc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zh-CN" altLang="en-US" sz="1600" dirty="0">
                <a:latin typeface="Jost" pitchFamily="2" charset="0"/>
                <a:ea typeface="+mj-ea"/>
                <a:cs typeface="+mj-cs"/>
              </a:rPr>
              <a:t>行政套房    </a:t>
            </a:r>
            <a:r>
              <a:rPr lang="en-US" altLang="zh-CN" sz="1600" dirty="0">
                <a:latin typeface="Jost" pitchFamily="2" charset="0"/>
                <a:ea typeface="Jost" pitchFamily="2" charset="0"/>
                <a:cs typeface="+mj-cs"/>
              </a:rPr>
              <a:t>29</a:t>
            </a:r>
            <a:r>
              <a:rPr lang="zh-CN" altLang="en-US" sz="1600" dirty="0">
                <a:latin typeface="Jost" pitchFamily="2" charset="0"/>
                <a:ea typeface="+mj-ea"/>
                <a:cs typeface="+mj-cs"/>
              </a:rPr>
              <a:t>间</a:t>
            </a:r>
            <a:endParaRPr lang="en-US" altLang="zh-CN" sz="1600" dirty="0">
              <a:latin typeface="Jost" pitchFamily="2" charset="0"/>
              <a:ea typeface="Jost" pitchFamily="2" charset="0"/>
              <a:cs typeface="+mj-cs"/>
            </a:endParaRPr>
          </a:p>
          <a:p>
            <a:pPr marL="0" indent="0">
              <a:lnSpc>
                <a:spcPct val="150000"/>
              </a:lnSpc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zh-CN" altLang="en-US" sz="1600" dirty="0">
                <a:latin typeface="Jost" pitchFamily="2" charset="0"/>
                <a:ea typeface="+mj-ea"/>
                <a:cs typeface="+mj-cs"/>
              </a:rPr>
              <a:t>全景套房    </a:t>
            </a:r>
            <a:r>
              <a:rPr lang="en-US" altLang="zh-CN" sz="1600" dirty="0">
                <a:latin typeface="Jost" pitchFamily="2" charset="0"/>
                <a:ea typeface="Jost" pitchFamily="2" charset="0"/>
                <a:cs typeface="+mj-cs"/>
              </a:rPr>
              <a:t>47</a:t>
            </a:r>
            <a:r>
              <a:rPr lang="zh-CN" altLang="en-US" sz="1600" dirty="0">
                <a:latin typeface="Jost" pitchFamily="2" charset="0"/>
                <a:ea typeface="+mj-ea"/>
                <a:cs typeface="+mj-cs"/>
              </a:rPr>
              <a:t>间</a:t>
            </a:r>
            <a:endParaRPr lang="en-US" sz="1600" dirty="0">
              <a:latin typeface="Jost" pitchFamily="2" charset="0"/>
              <a:ea typeface="Jost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51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766" y="414886"/>
            <a:ext cx="6457399" cy="4304932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382" y="1451889"/>
            <a:ext cx="2120097" cy="260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12193"/>
            <a:ext cx="5950056" cy="3967003"/>
          </a:xfrm>
          <a:prstGeom prst="rect">
            <a:avLst/>
          </a:prstGeom>
        </p:spPr>
      </p:pic>
      <p:sp>
        <p:nvSpPr>
          <p:cNvPr id="5" name="Content Placeholder 13"/>
          <p:cNvSpPr txBox="1">
            <a:spLocks/>
          </p:cNvSpPr>
          <p:nvPr/>
        </p:nvSpPr>
        <p:spPr>
          <a:xfrm>
            <a:off x="6415769" y="4767057"/>
            <a:ext cx="5734287" cy="1753099"/>
          </a:xfrm>
          <a:prstGeom prst="rect">
            <a:avLst/>
          </a:prstGeom>
          <a:ln>
            <a:noFill/>
          </a:ln>
        </p:spPr>
        <p:txBody>
          <a:bodyPr lIns="91308" tIns="45648" rIns="91308" bIns="4564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300" dirty="0">
                <a:solidFill>
                  <a:schemeClr val="accent1"/>
                </a:solidFill>
                <a:latin typeface="Vladimir Script" pitchFamily="66" charset="0"/>
                <a:ea typeface="+mj-ea"/>
              </a:rPr>
              <a:t>“</a:t>
            </a:r>
            <a:r>
              <a:rPr lang="en-US" sz="4300" dirty="0">
                <a:solidFill>
                  <a:schemeClr val="accent1"/>
                </a:solidFill>
                <a:latin typeface="Vladimir Script" pitchFamily="66" charset="0"/>
                <a:ea typeface="+mj-ea"/>
              </a:rPr>
              <a:t>Elegant, Spacious and Comfortable, For A Truly Royal Stay </a:t>
            </a:r>
            <a:r>
              <a:rPr lang="en-GB" sz="4300" dirty="0">
                <a:solidFill>
                  <a:schemeClr val="accent1"/>
                </a:solidFill>
                <a:latin typeface="Vladimir Script" pitchFamily="66" charset="0"/>
                <a:ea typeface="+mj-ea"/>
              </a:rPr>
              <a:t>”</a:t>
            </a:r>
          </a:p>
        </p:txBody>
      </p:sp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3587508" y="3259724"/>
            <a:ext cx="5334695" cy="795815"/>
          </a:xfrm>
          <a:solidFill>
            <a:schemeClr val="tx1">
              <a:alpha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100" i="1" dirty="0">
                <a:solidFill>
                  <a:srgbClr val="FFFFFF"/>
                </a:solidFill>
                <a:latin typeface="+mj-lt"/>
              </a:rPr>
              <a:t>Executive Panoramic Deluxe Suite</a:t>
            </a:r>
            <a:br>
              <a:rPr lang="en-US" sz="2100" dirty="0">
                <a:solidFill>
                  <a:srgbClr val="FFFFFF"/>
                </a:solidFill>
                <a:latin typeface="+mj-lt"/>
              </a:rPr>
            </a:br>
            <a:r>
              <a:rPr lang="zh-CN" altLang="en-US" sz="2100" dirty="0">
                <a:solidFill>
                  <a:srgbClr val="FFFFFF"/>
                </a:solidFill>
                <a:latin typeface="方正小标"/>
              </a:rPr>
              <a:t>行政全景套房</a:t>
            </a:r>
            <a:endParaRPr lang="en-GB" sz="1900" dirty="0">
              <a:solidFill>
                <a:srgbClr val="FFFFFF"/>
              </a:solidFill>
              <a:latin typeface="方正小标"/>
            </a:endParaRPr>
          </a:p>
        </p:txBody>
      </p:sp>
    </p:spTree>
    <p:extLst>
      <p:ext uri="{BB962C8B-B14F-4D97-AF65-F5344CB8AC3E}">
        <p14:creationId xmlns:p14="http://schemas.microsoft.com/office/powerpoint/2010/main" val="3516382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6951A5D-91BE-4B4E-982F-7D88F8124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567" y="482601"/>
            <a:ext cx="6242595" cy="4162044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2924" y="1451889"/>
            <a:ext cx="2115619" cy="260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1A8A541-6E25-4705-A019-7BB567AC2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5" y="1994729"/>
            <a:ext cx="6308731" cy="4205507"/>
          </a:xfrm>
          <a:prstGeom prst="rect">
            <a:avLst/>
          </a:prstGeom>
        </p:spPr>
      </p:pic>
      <p:sp>
        <p:nvSpPr>
          <p:cNvPr id="5" name="Content Placeholder 13"/>
          <p:cNvSpPr txBox="1">
            <a:spLocks/>
          </p:cNvSpPr>
          <p:nvPr/>
        </p:nvSpPr>
        <p:spPr>
          <a:xfrm>
            <a:off x="6538543" y="4953024"/>
            <a:ext cx="5486997" cy="1219199"/>
          </a:xfrm>
          <a:prstGeom prst="rect">
            <a:avLst/>
          </a:prstGeom>
          <a:ln>
            <a:noFill/>
          </a:ln>
        </p:spPr>
        <p:txBody>
          <a:bodyPr lIns="91238" tIns="45616" rIns="91238" bIns="45616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300" dirty="0">
                <a:solidFill>
                  <a:schemeClr val="accent1"/>
                </a:solidFill>
                <a:latin typeface="Vladimir Script" pitchFamily="66" charset="0"/>
                <a:ea typeface="+mj-ea"/>
              </a:rPr>
              <a:t>“</a:t>
            </a:r>
            <a:r>
              <a:rPr lang="en-US" dirty="0">
                <a:solidFill>
                  <a:schemeClr val="accent1"/>
                </a:solidFill>
                <a:latin typeface="Vladimir Script" pitchFamily="66" charset="0"/>
                <a:ea typeface="+mj-ea"/>
              </a:rPr>
              <a:t>Spacious with state of the art features and perfect for a good night after an intense meeting</a:t>
            </a:r>
            <a:r>
              <a:rPr lang="en-GB" dirty="0">
                <a:solidFill>
                  <a:schemeClr val="accent1"/>
                </a:solidFill>
                <a:latin typeface="Vladimir Script" pitchFamily="66" charset="0"/>
                <a:ea typeface="+mj-ea"/>
              </a:rPr>
              <a:t>”</a:t>
            </a:r>
          </a:p>
        </p:txBody>
      </p:sp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3465067" y="3316356"/>
            <a:ext cx="5323421" cy="745008"/>
          </a:xfrm>
          <a:solidFill>
            <a:schemeClr val="tx1">
              <a:alpha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100" i="1" dirty="0">
                <a:solidFill>
                  <a:srgbClr val="FFFFFF"/>
                </a:solidFill>
                <a:latin typeface="+mj-lt"/>
              </a:rPr>
              <a:t>T</a:t>
            </a:r>
            <a:r>
              <a:rPr lang="en-US" altLang="zh-CN" sz="2100" i="1" dirty="0">
                <a:solidFill>
                  <a:srgbClr val="FFFFFF"/>
                </a:solidFill>
                <a:latin typeface="+mj-lt"/>
              </a:rPr>
              <a:t>win Bed Room</a:t>
            </a:r>
            <a:br>
              <a:rPr lang="en-US" altLang="zh-CN" sz="2100" i="1" dirty="0">
                <a:solidFill>
                  <a:srgbClr val="FFFFFF"/>
                </a:solidFill>
                <a:latin typeface="+mj-lt"/>
              </a:rPr>
            </a:br>
            <a:r>
              <a:rPr lang="zh-CN" altLang="en-US" sz="2100" i="1" dirty="0">
                <a:solidFill>
                  <a:srgbClr val="FFFFFF"/>
                </a:solidFill>
                <a:latin typeface="+mj-lt"/>
              </a:rPr>
              <a:t>双床房</a:t>
            </a:r>
            <a:endParaRPr lang="en-GB" sz="1900" i="1" dirty="0">
              <a:solidFill>
                <a:srgbClr val="FFFFFF"/>
              </a:solidFill>
              <a:latin typeface="方正小标"/>
            </a:endParaRPr>
          </a:p>
        </p:txBody>
      </p:sp>
    </p:spTree>
    <p:extLst>
      <p:ext uri="{BB962C8B-B14F-4D97-AF65-F5344CB8AC3E}">
        <p14:creationId xmlns:p14="http://schemas.microsoft.com/office/powerpoint/2010/main" val="1546994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6951A5D-91BE-4B4E-982F-7D88F8124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567" y="482914"/>
            <a:ext cx="6242595" cy="4161417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2924" y="1451889"/>
            <a:ext cx="2115619" cy="260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1A8A541-6E25-4705-A019-7BB567AC2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0" y="1994729"/>
            <a:ext cx="6308260" cy="4205507"/>
          </a:xfrm>
          <a:prstGeom prst="rect">
            <a:avLst/>
          </a:prstGeom>
        </p:spPr>
      </p:pic>
      <p:sp>
        <p:nvSpPr>
          <p:cNvPr id="5" name="Content Placeholder 13"/>
          <p:cNvSpPr txBox="1">
            <a:spLocks/>
          </p:cNvSpPr>
          <p:nvPr/>
        </p:nvSpPr>
        <p:spPr>
          <a:xfrm>
            <a:off x="6538543" y="4953024"/>
            <a:ext cx="5486997" cy="1219199"/>
          </a:xfrm>
          <a:prstGeom prst="rect">
            <a:avLst/>
          </a:prstGeom>
          <a:ln>
            <a:noFill/>
          </a:ln>
        </p:spPr>
        <p:txBody>
          <a:bodyPr lIns="91238" tIns="45616" rIns="91238" bIns="45616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300" dirty="0">
                <a:solidFill>
                  <a:schemeClr val="accent1"/>
                </a:solidFill>
                <a:latin typeface="Vladimir Script" pitchFamily="66" charset="0"/>
                <a:ea typeface="+mj-ea"/>
              </a:rPr>
              <a:t>“</a:t>
            </a:r>
            <a:r>
              <a:rPr lang="en-US" dirty="0">
                <a:solidFill>
                  <a:schemeClr val="accent1"/>
                </a:solidFill>
                <a:latin typeface="Vladimir Script" pitchFamily="66" charset="0"/>
                <a:ea typeface="+mj-ea"/>
              </a:rPr>
              <a:t>Spacious with state of the art features and perfect for a good night after an intense meeting</a:t>
            </a:r>
            <a:r>
              <a:rPr lang="en-GB" dirty="0">
                <a:solidFill>
                  <a:schemeClr val="accent1"/>
                </a:solidFill>
                <a:latin typeface="Vladimir Script" pitchFamily="66" charset="0"/>
                <a:ea typeface="+mj-ea"/>
              </a:rPr>
              <a:t>”</a:t>
            </a:r>
          </a:p>
        </p:txBody>
      </p:sp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3465067" y="3316356"/>
            <a:ext cx="5323421" cy="745008"/>
          </a:xfrm>
          <a:solidFill>
            <a:schemeClr val="tx1">
              <a:alpha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100" i="1" dirty="0">
                <a:solidFill>
                  <a:srgbClr val="FFFFFF"/>
                </a:solidFill>
                <a:latin typeface="+mj-lt"/>
              </a:rPr>
              <a:t>K</a:t>
            </a:r>
            <a:r>
              <a:rPr lang="en-US" altLang="zh-CN" sz="2100" i="1" dirty="0">
                <a:solidFill>
                  <a:srgbClr val="FFFFFF"/>
                </a:solidFill>
                <a:latin typeface="+mj-lt"/>
              </a:rPr>
              <a:t>ing Bed Room</a:t>
            </a:r>
            <a:br>
              <a:rPr lang="en-US" altLang="zh-CN" sz="2100" i="1" dirty="0">
                <a:solidFill>
                  <a:srgbClr val="FFFFFF"/>
                </a:solidFill>
                <a:latin typeface="+mj-lt"/>
              </a:rPr>
            </a:br>
            <a:r>
              <a:rPr lang="zh-CN" altLang="en-US" sz="2100" i="1" dirty="0">
                <a:solidFill>
                  <a:srgbClr val="FFFFFF"/>
                </a:solidFill>
              </a:rPr>
              <a:t>大</a:t>
            </a:r>
            <a:r>
              <a:rPr lang="zh-CN" altLang="en-US" sz="2100" i="1" dirty="0">
                <a:solidFill>
                  <a:srgbClr val="FFFFFF"/>
                </a:solidFill>
                <a:latin typeface="+mj-lt"/>
              </a:rPr>
              <a:t>床房</a:t>
            </a:r>
            <a:endParaRPr lang="en-GB" sz="1900" i="1" dirty="0">
              <a:solidFill>
                <a:srgbClr val="FFFFFF"/>
              </a:solidFill>
              <a:latin typeface="方正小标"/>
            </a:endParaRPr>
          </a:p>
        </p:txBody>
      </p:sp>
    </p:spTree>
    <p:extLst>
      <p:ext uri="{BB962C8B-B14F-4D97-AF65-F5344CB8AC3E}">
        <p14:creationId xmlns:p14="http://schemas.microsoft.com/office/powerpoint/2010/main" val="1804412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506" y="3230871"/>
            <a:ext cx="3963160" cy="264210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4205" y="3093485"/>
            <a:ext cx="3466801" cy="77988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Kempinski</a:t>
            </a:r>
            <a:r>
              <a:rPr lang="en-US" sz="2400" dirty="0">
                <a:solidFill>
                  <a:schemeClr val="tx1"/>
                </a:solidFill>
              </a:rPr>
              <a:t> Grand Ballroom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zh-CN" altLang="en-US" sz="2400" dirty="0">
                <a:solidFill>
                  <a:schemeClr val="tx1"/>
                </a:solidFill>
              </a:rPr>
              <a:t>凯宾斯基大宴会厅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04205" y="3996814"/>
            <a:ext cx="1830298" cy="1341265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面积</a:t>
            </a:r>
            <a:r>
              <a:rPr lang="en-US" altLang="zh-CN" sz="120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:770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平</a:t>
            </a:r>
            <a:endParaRPr lang="en-US" altLang="zh-CN" sz="1200" dirty="0">
              <a:latin typeface="Jost" pitchFamily="2" charset="0"/>
              <a:ea typeface="Jost" pitchFamily="2" charset="0"/>
              <a:cs typeface="Lato Light" panose="020F0502020204030203" pitchFamily="34" charset="0"/>
            </a:endParaRPr>
          </a:p>
          <a:p>
            <a:pPr marL="0" indent="0"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层高：</a:t>
            </a:r>
            <a:r>
              <a:rPr lang="en-US" altLang="zh-CN" sz="120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9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米</a:t>
            </a:r>
            <a:endParaRPr lang="en-US" altLang="zh-CN" sz="1200" dirty="0">
              <a:latin typeface="Jost" pitchFamily="2" charset="0"/>
              <a:ea typeface="Jost" pitchFamily="2" charset="0"/>
              <a:cs typeface="Lato Light" panose="020F0502020204030203" pitchFamily="34" charset="0"/>
            </a:endParaRPr>
          </a:p>
          <a:p>
            <a:pPr marL="0" indent="0"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设备：</a:t>
            </a:r>
            <a:r>
              <a:rPr lang="en-US" altLang="zh-CN" sz="120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80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平</a:t>
            </a:r>
            <a:r>
              <a:rPr lang="en-US" altLang="zh-CN" sz="120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P2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高清</a:t>
            </a:r>
            <a:r>
              <a:rPr lang="en-US" altLang="zh-CN" sz="120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LED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屏、</a:t>
            </a:r>
            <a:endParaRPr lang="en-US" altLang="zh-CN" sz="1200" dirty="0">
              <a:latin typeface="Jost" pitchFamily="2" charset="0"/>
              <a:cs typeface="Lato Light" panose="020F0502020204030203" pitchFamily="34" charset="0"/>
            </a:endParaRPr>
          </a:p>
          <a:p>
            <a:pPr marL="0" indent="0"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专业会议音响设备</a:t>
            </a:r>
            <a:endParaRPr lang="en-US" altLang="zh-CN" sz="1200" dirty="0">
              <a:latin typeface="Jost" pitchFamily="2" charset="0"/>
              <a:ea typeface="Jost" pitchFamily="2" charset="0"/>
              <a:cs typeface="Lato Light" panose="020F0502020204030203" pitchFamily="34" charset="0"/>
            </a:endParaRPr>
          </a:p>
          <a:p>
            <a:pPr marL="0" indent="0"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特点：无柱</a:t>
            </a:r>
            <a:endParaRPr lang="en-US" altLang="zh-CN" sz="1200" dirty="0">
              <a:latin typeface="Jost" pitchFamily="2" charset="0"/>
              <a:cs typeface="Lato Light" panose="020F0502020204030203" pitchFamily="34" charset="0"/>
            </a:endParaRPr>
          </a:p>
          <a:p>
            <a:pPr marL="0" indent="0">
              <a:buNone/>
            </a:pPr>
            <a:endParaRPr lang="zh-CN" altLang="en-US" sz="2000" dirty="0">
              <a:latin typeface="Jost" pitchFamily="2" charset="0"/>
              <a:cs typeface="Lato Light" panose="020F0502020204030203" pitchFamily="34" charset="0"/>
            </a:endParaRPr>
          </a:p>
        </p:txBody>
      </p:sp>
      <p:pic>
        <p:nvPicPr>
          <p:cNvPr id="23" name="Picture Placeholder 2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4" b="15363"/>
          <a:stretch/>
        </p:blipFill>
        <p:spPr>
          <a:xfrm>
            <a:off x="0" y="-1"/>
            <a:ext cx="12192000" cy="2834717"/>
          </a:xfr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38" y="3222161"/>
            <a:ext cx="3962861" cy="2642107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04975" y="4103649"/>
            <a:ext cx="1844334" cy="1329076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1200" dirty="0">
                <a:latin typeface="Jost" pitchFamily="2" charset="0"/>
                <a:ea typeface="Jost" pitchFamily="2" charset="0"/>
              </a:rPr>
              <a:t>Area: 770 square meters</a:t>
            </a:r>
            <a:br>
              <a:rPr lang="en-US" altLang="zh-CN" sz="1200" dirty="0">
                <a:latin typeface="Jost" pitchFamily="2" charset="0"/>
                <a:ea typeface="Jost" pitchFamily="2" charset="0"/>
              </a:rPr>
            </a:br>
            <a:r>
              <a:rPr lang="en-US" altLang="zh-CN" sz="1200" dirty="0">
                <a:latin typeface="Jost" pitchFamily="2" charset="0"/>
                <a:ea typeface="Jost" pitchFamily="2" charset="0"/>
              </a:rPr>
              <a:t>Ceiling height: 9 meters</a:t>
            </a:r>
            <a:br>
              <a:rPr lang="en-US" altLang="zh-CN" sz="1200" dirty="0">
                <a:latin typeface="Jost" pitchFamily="2" charset="0"/>
                <a:ea typeface="Jost" pitchFamily="2" charset="0"/>
              </a:rPr>
            </a:br>
            <a:r>
              <a:rPr lang="en-US" altLang="zh-CN" sz="1200" dirty="0">
                <a:latin typeface="Jost" pitchFamily="2" charset="0"/>
                <a:ea typeface="Jost" pitchFamily="2" charset="0"/>
              </a:rPr>
              <a:t>Equipment: 80 square P2 high-definition LED screen, professional conference audio equipment</a:t>
            </a:r>
            <a:br>
              <a:rPr lang="en-US" altLang="zh-CN" dirty="0">
                <a:latin typeface="Jost" pitchFamily="2" charset="0"/>
                <a:ea typeface="Jost" pitchFamily="2" charset="0"/>
              </a:rPr>
            </a:br>
            <a:endParaRPr lang="zh-CN" altLang="en-US" sz="2000" dirty="0">
              <a:latin typeface="Jost" pitchFamily="2" charset="0"/>
              <a:cs typeface="Lato Light" panose="020F0502020204030203" pitchFamily="34" charset="0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53343" y="5806842"/>
            <a:ext cx="2104618" cy="64443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Theater Set-up: 600 persons</a:t>
            </a:r>
          </a:p>
          <a:p>
            <a:pPr marL="0" indent="0" algn="ctr"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戏院式摆台：</a:t>
            </a: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600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人</a:t>
            </a:r>
            <a:endParaRPr lang="en-US" altLang="zh-CN" sz="1200" dirty="0">
              <a:latin typeface="Jost" pitchFamily="2" charset="0"/>
              <a:cs typeface="Lato Light" panose="020F0502020204030203" pitchFamily="34" charset="0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29948" y="5969728"/>
            <a:ext cx="2470841" cy="63137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1000" dirty="0">
                <a:latin typeface="Jost" pitchFamily="2" charset="0"/>
                <a:cs typeface="Lato Light" panose="020F0502020204030203" pitchFamily="34" charset="0"/>
              </a:rPr>
              <a:t>Classroom Set-up: 390 persons</a:t>
            </a:r>
          </a:p>
          <a:p>
            <a:pPr marL="0" indent="0" algn="ctr">
              <a:buNone/>
            </a:pPr>
            <a:r>
              <a:rPr lang="zh-CN" altLang="en-US" sz="1000" dirty="0">
                <a:latin typeface="Jost" pitchFamily="2" charset="0"/>
                <a:cs typeface="Lato Light" panose="020F0502020204030203" pitchFamily="34" charset="0"/>
              </a:rPr>
              <a:t>教课桌式摆台：</a:t>
            </a:r>
            <a:r>
              <a:rPr lang="en-US" altLang="zh-CN" sz="1000" dirty="0">
                <a:latin typeface="Jost" pitchFamily="2" charset="0"/>
                <a:cs typeface="Lato Light" panose="020F0502020204030203" pitchFamily="34" charset="0"/>
              </a:rPr>
              <a:t>390</a:t>
            </a:r>
            <a:r>
              <a:rPr lang="zh-CN" altLang="en-US" sz="1000" dirty="0">
                <a:latin typeface="Jost" pitchFamily="2" charset="0"/>
                <a:cs typeface="Lato Light" panose="020F0502020204030203" pitchFamily="34" charset="0"/>
              </a:rPr>
              <a:t>人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9007523" y="5986189"/>
            <a:ext cx="2435545" cy="64443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1000" dirty="0">
                <a:latin typeface="Jost" pitchFamily="2" charset="0"/>
                <a:cs typeface="Lato Light" panose="020F0502020204030203" pitchFamily="34" charset="0"/>
              </a:rPr>
              <a:t>Banquet Set-up: 400 persons</a:t>
            </a:r>
          </a:p>
          <a:p>
            <a:pPr marL="0" indent="0" algn="ctr">
              <a:buNone/>
            </a:pPr>
            <a:r>
              <a:rPr lang="zh-CN" altLang="en-US" sz="1000" dirty="0">
                <a:latin typeface="Jost" pitchFamily="2" charset="0"/>
                <a:cs typeface="Lato Light" panose="020F0502020204030203" pitchFamily="34" charset="0"/>
              </a:rPr>
              <a:t>宴会式摆台：</a:t>
            </a:r>
            <a:r>
              <a:rPr lang="en-US" altLang="zh-CN" sz="1000" dirty="0">
                <a:latin typeface="Jost" pitchFamily="2" charset="0"/>
                <a:cs typeface="Lato Light" panose="020F0502020204030203" pitchFamily="34" charset="0"/>
              </a:rPr>
              <a:t>400</a:t>
            </a:r>
            <a:r>
              <a:rPr lang="zh-CN" altLang="en-US" sz="1000" dirty="0">
                <a:latin typeface="Jost" pitchFamily="2" charset="0"/>
                <a:cs typeface="Lato Light" panose="020F0502020204030203" pitchFamily="34" charset="0"/>
              </a:rPr>
              <a:t>人</a:t>
            </a:r>
          </a:p>
        </p:txBody>
      </p:sp>
    </p:spTree>
    <p:extLst>
      <p:ext uri="{BB962C8B-B14F-4D97-AF65-F5344CB8AC3E}">
        <p14:creationId xmlns:p14="http://schemas.microsoft.com/office/powerpoint/2010/main" val="237959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2796" y="4603424"/>
            <a:ext cx="2378256" cy="77988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Guiyang Ballroom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zh-CN" altLang="en-US" sz="2400" dirty="0">
                <a:solidFill>
                  <a:schemeClr val="tx1"/>
                </a:solidFill>
              </a:rPr>
              <a:t>贵阳宴会厅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703" y="390220"/>
            <a:ext cx="5181897" cy="34548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02"/>
          <a:stretch/>
        </p:blipFill>
        <p:spPr>
          <a:xfrm>
            <a:off x="9160711" y="390220"/>
            <a:ext cx="3031289" cy="34548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2"/>
          <a:stretch/>
        </p:blipFill>
        <p:spPr>
          <a:xfrm>
            <a:off x="0" y="390220"/>
            <a:ext cx="3188606" cy="3438676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458369" y="4306788"/>
            <a:ext cx="2235544" cy="134126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面积</a:t>
            </a:r>
            <a:r>
              <a:rPr lang="en-US" altLang="zh-CN" sz="120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:504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平</a:t>
            </a:r>
            <a:endParaRPr lang="en-US" altLang="zh-CN" sz="1200" dirty="0">
              <a:latin typeface="Jost" pitchFamily="2" charset="0"/>
              <a:ea typeface="Jost" pitchFamily="2" charset="0"/>
              <a:cs typeface="Lato Light" panose="020F050202020403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层高：</a:t>
            </a:r>
            <a:r>
              <a:rPr lang="en-US" altLang="zh-CN" sz="120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4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米</a:t>
            </a:r>
            <a:endParaRPr lang="en-US" altLang="zh-CN" sz="1200" dirty="0">
              <a:latin typeface="Jost" pitchFamily="2" charset="0"/>
              <a:ea typeface="Jost" pitchFamily="2" charset="0"/>
              <a:cs typeface="Lato Light" panose="020F050202020403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设备：</a:t>
            </a:r>
            <a:r>
              <a:rPr lang="en-US" altLang="zh-CN" sz="120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27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平</a:t>
            </a:r>
            <a:r>
              <a:rPr lang="en-US" altLang="zh-CN" sz="120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P3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高清</a:t>
            </a:r>
            <a:r>
              <a:rPr lang="en-US" altLang="zh-CN" sz="1200" dirty="0">
                <a:latin typeface="Jost" pitchFamily="2" charset="0"/>
                <a:ea typeface="Jost" pitchFamily="2" charset="0"/>
                <a:cs typeface="Lato Light" panose="020F0502020204030203" pitchFamily="34" charset="0"/>
              </a:rPr>
              <a:t>LED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屏、专业会议音响设备</a:t>
            </a:r>
            <a:endParaRPr lang="en-US" altLang="zh-CN" sz="1200" dirty="0">
              <a:latin typeface="Jost" pitchFamily="2" charset="0"/>
              <a:ea typeface="Jost" pitchFamily="2" charset="0"/>
              <a:cs typeface="Lato Light" panose="020F050202020403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特点：无柱、可分隔使用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14077" y="4231950"/>
            <a:ext cx="3014921" cy="163000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1200" dirty="0">
                <a:latin typeface="Jost" pitchFamily="2" charset="0"/>
                <a:ea typeface="Jost" pitchFamily="2" charset="0"/>
              </a:rPr>
              <a:t>Area: 504 square meters</a:t>
            </a:r>
            <a:br>
              <a:rPr lang="en-US" altLang="zh-CN" sz="1200" dirty="0">
                <a:latin typeface="Jost" pitchFamily="2" charset="0"/>
                <a:ea typeface="Jost" pitchFamily="2" charset="0"/>
              </a:rPr>
            </a:br>
            <a:r>
              <a:rPr lang="en-US" altLang="zh-CN" sz="1200" dirty="0">
                <a:latin typeface="Jost" pitchFamily="2" charset="0"/>
                <a:ea typeface="Jost" pitchFamily="2" charset="0"/>
              </a:rPr>
              <a:t>Ceiling height: 4 meters</a:t>
            </a:r>
            <a:br>
              <a:rPr lang="en-US" altLang="zh-CN" sz="1200" dirty="0">
                <a:latin typeface="Jost" pitchFamily="2" charset="0"/>
                <a:ea typeface="Jost" pitchFamily="2" charset="0"/>
              </a:rPr>
            </a:br>
            <a:r>
              <a:rPr lang="en-US" altLang="zh-CN" sz="1200" dirty="0">
                <a:latin typeface="Jost" pitchFamily="2" charset="0"/>
                <a:ea typeface="Jost" pitchFamily="2" charset="0"/>
              </a:rPr>
              <a:t>Equipment: 27 square P3 high-definition LED screen, professional conference audio equipment</a:t>
            </a:r>
            <a:br>
              <a:rPr lang="en-US" altLang="zh-CN" sz="1200" dirty="0">
                <a:latin typeface="Jost" pitchFamily="2" charset="0"/>
                <a:ea typeface="Jost" pitchFamily="2" charset="0"/>
              </a:rPr>
            </a:br>
            <a:r>
              <a:rPr lang="en-US" altLang="zh-CN" sz="1200" dirty="0">
                <a:latin typeface="Jost" pitchFamily="2" charset="0"/>
                <a:ea typeface="Jost" pitchFamily="2" charset="0"/>
              </a:rPr>
              <a:t>Feature: Column-free</a:t>
            </a:r>
            <a:r>
              <a:rPr lang="zh-CN" altLang="en-US" sz="1200" dirty="0">
                <a:latin typeface="Jost" pitchFamily="2" charset="0"/>
                <a:ea typeface="Jost" pitchFamily="2" charset="0"/>
              </a:rPr>
              <a:t>、</a:t>
            </a:r>
            <a:r>
              <a:rPr lang="en-US" altLang="zh-CN" sz="1200" dirty="0">
                <a:latin typeface="Jost" pitchFamily="2" charset="0"/>
                <a:ea typeface="Jost" pitchFamily="2" charset="0"/>
              </a:rPr>
              <a:t>Can be used separately</a:t>
            </a:r>
            <a:endParaRPr lang="zh-CN" altLang="en-US" sz="1200" dirty="0">
              <a:latin typeface="Jost" pitchFamily="2" charset="0"/>
              <a:ea typeface="Jost" pitchFamily="2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912304" y="4589837"/>
            <a:ext cx="2235544" cy="948834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戏院式摆台：</a:t>
            </a: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400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人</a:t>
            </a:r>
          </a:p>
          <a:p>
            <a:pPr marL="0" indent="0"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教课桌式摆台：</a:t>
            </a: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220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人</a:t>
            </a:r>
          </a:p>
          <a:p>
            <a:pPr marL="0" indent="0">
              <a:buNone/>
            </a:pP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宴会式摆台：</a:t>
            </a: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260</a:t>
            </a:r>
            <a:r>
              <a:rPr lang="zh-CN" altLang="en-US" sz="1200" dirty="0">
                <a:latin typeface="Jost" pitchFamily="2" charset="0"/>
                <a:cs typeface="Lato Light" panose="020F0502020204030203" pitchFamily="34" charset="0"/>
              </a:rPr>
              <a:t>人</a:t>
            </a:r>
          </a:p>
          <a:p>
            <a:pPr marL="0" indent="0">
              <a:buNone/>
            </a:pPr>
            <a:endParaRPr lang="zh-CN" altLang="en-US" dirty="0">
              <a:latin typeface="Jost" pitchFamily="2" charset="0"/>
              <a:cs typeface="Lato Light" panose="020F0502020204030203" pitchFamily="34" charset="0"/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9708606" y="4594186"/>
            <a:ext cx="2235544" cy="134126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Theater Set-up: 400 persons</a:t>
            </a:r>
          </a:p>
          <a:p>
            <a:pPr marL="0" indent="0"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Classroom Set-up: 220 persons</a:t>
            </a:r>
          </a:p>
          <a:p>
            <a:pPr marL="0" indent="0">
              <a:buNone/>
            </a:pPr>
            <a:r>
              <a:rPr lang="en-US" altLang="zh-CN" sz="1200" dirty="0">
                <a:latin typeface="Jost" pitchFamily="2" charset="0"/>
                <a:cs typeface="Lato Light" panose="020F0502020204030203" pitchFamily="34" charset="0"/>
              </a:rPr>
              <a:t>Banquet Set-up: 260 persons</a:t>
            </a:r>
          </a:p>
          <a:p>
            <a:pPr marL="0" indent="0">
              <a:buNone/>
            </a:pPr>
            <a:endParaRPr lang="zh-CN" altLang="en-US" sz="1200" dirty="0">
              <a:latin typeface="Jost" pitchFamily="2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9787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&amp; Chapter Slides">
  <a:themeElements>
    <a:clrScheme name="Kempinski Document">
      <a:dk1>
        <a:srgbClr val="010F2A"/>
      </a:dk1>
      <a:lt1>
        <a:srgbClr val="FFFFFF"/>
      </a:lt1>
      <a:dk2>
        <a:srgbClr val="D9CDC1"/>
      </a:dk2>
      <a:lt2>
        <a:srgbClr val="F5F1EE"/>
      </a:lt2>
      <a:accent1>
        <a:srgbClr val="B5A191"/>
      </a:accent1>
      <a:accent2>
        <a:srgbClr val="D7A3AB"/>
      </a:accent2>
      <a:accent3>
        <a:srgbClr val="A5C9BE"/>
      </a:accent3>
      <a:accent4>
        <a:srgbClr val="A0C0CF"/>
      </a:accent4>
      <a:accent5>
        <a:srgbClr val="5B0017"/>
      </a:accent5>
      <a:accent6>
        <a:srgbClr val="0C3428"/>
      </a:accent6>
      <a:hlink>
        <a:srgbClr val="010F2A"/>
      </a:hlink>
      <a:folHlink>
        <a:srgbClr val="B5A191"/>
      </a:folHlink>
    </a:clrScheme>
    <a:fontScheme name="Custom 2">
      <a:majorFont>
        <a:latin typeface="HeleneHes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mpinski_2023-Conferences_PPT_Template" id="{E09BEEA4-1D73-463C-AAC4-584524541BB9}" vid="{2069C75E-F958-436D-A5C1-AFE47A4BC646}"/>
    </a:ext>
  </a:extLst>
</a:theme>
</file>

<file path=ppt/theme/theme2.xml><?xml version="1.0" encoding="utf-8"?>
<a:theme xmlns:a="http://schemas.openxmlformats.org/drawingml/2006/main" name="Stage Presentation Slides">
  <a:themeElements>
    <a:clrScheme name="Kempinski Document">
      <a:dk1>
        <a:srgbClr val="010F2A"/>
      </a:dk1>
      <a:lt1>
        <a:srgbClr val="FFFFFF"/>
      </a:lt1>
      <a:dk2>
        <a:srgbClr val="D9CDC1"/>
      </a:dk2>
      <a:lt2>
        <a:srgbClr val="F5F1EE"/>
      </a:lt2>
      <a:accent1>
        <a:srgbClr val="B5A191"/>
      </a:accent1>
      <a:accent2>
        <a:srgbClr val="D7A3AB"/>
      </a:accent2>
      <a:accent3>
        <a:srgbClr val="A5C9BE"/>
      </a:accent3>
      <a:accent4>
        <a:srgbClr val="A0C0CF"/>
      </a:accent4>
      <a:accent5>
        <a:srgbClr val="5B0017"/>
      </a:accent5>
      <a:accent6>
        <a:srgbClr val="0C3428"/>
      </a:accent6>
      <a:hlink>
        <a:srgbClr val="010F2A"/>
      </a:hlink>
      <a:folHlink>
        <a:srgbClr val="B5A191"/>
      </a:folHlink>
    </a:clrScheme>
    <a:fontScheme name="Custom 2">
      <a:majorFont>
        <a:latin typeface="HeleneHes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mpinski_2023-Conferences_PPT_Template" id="{E09BEEA4-1D73-463C-AAC4-584524541BB9}" vid="{85190D89-F956-488A-B72A-BC09FD446FD6}"/>
    </a:ext>
  </a:extLst>
</a:theme>
</file>

<file path=ppt/theme/theme3.xml><?xml version="1.0" encoding="utf-8"?>
<a:theme xmlns:a="http://schemas.openxmlformats.org/drawingml/2006/main" name="Document-Style Slides">
  <a:themeElements>
    <a:clrScheme name="Kempinski Document">
      <a:dk1>
        <a:srgbClr val="010F2A"/>
      </a:dk1>
      <a:lt1>
        <a:srgbClr val="FFFFFF"/>
      </a:lt1>
      <a:dk2>
        <a:srgbClr val="D9CDC1"/>
      </a:dk2>
      <a:lt2>
        <a:srgbClr val="F5F1EE"/>
      </a:lt2>
      <a:accent1>
        <a:srgbClr val="B5A191"/>
      </a:accent1>
      <a:accent2>
        <a:srgbClr val="D7A3AB"/>
      </a:accent2>
      <a:accent3>
        <a:srgbClr val="A5C9BE"/>
      </a:accent3>
      <a:accent4>
        <a:srgbClr val="A0C0CF"/>
      </a:accent4>
      <a:accent5>
        <a:srgbClr val="5B0017"/>
      </a:accent5>
      <a:accent6>
        <a:srgbClr val="0C3428"/>
      </a:accent6>
      <a:hlink>
        <a:srgbClr val="010F2A"/>
      </a:hlink>
      <a:folHlink>
        <a:srgbClr val="B5A191"/>
      </a:folHlink>
    </a:clrScheme>
    <a:fontScheme name="Custom 2">
      <a:majorFont>
        <a:latin typeface="HeleneHes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mpinski_2023-Conferences_PPT_Template" id="{E09BEEA4-1D73-463C-AAC4-584524541BB9}" vid="{4DA8564A-8CC7-43B4-90BA-437904B6142A}"/>
    </a:ext>
  </a:extLst>
</a:theme>
</file>

<file path=ppt/theme/theme4.xml><?xml version="1.0" encoding="utf-8"?>
<a:theme xmlns:a="http://schemas.openxmlformats.org/drawingml/2006/main" name="Picture Slides">
  <a:themeElements>
    <a:clrScheme name="Kempinski Document">
      <a:dk1>
        <a:srgbClr val="010F2A"/>
      </a:dk1>
      <a:lt1>
        <a:srgbClr val="FFFFFF"/>
      </a:lt1>
      <a:dk2>
        <a:srgbClr val="D9CDC1"/>
      </a:dk2>
      <a:lt2>
        <a:srgbClr val="F5F1EE"/>
      </a:lt2>
      <a:accent1>
        <a:srgbClr val="B5A191"/>
      </a:accent1>
      <a:accent2>
        <a:srgbClr val="D7A3AB"/>
      </a:accent2>
      <a:accent3>
        <a:srgbClr val="A5C9BE"/>
      </a:accent3>
      <a:accent4>
        <a:srgbClr val="A0C0CF"/>
      </a:accent4>
      <a:accent5>
        <a:srgbClr val="5B0017"/>
      </a:accent5>
      <a:accent6>
        <a:srgbClr val="0C3428"/>
      </a:accent6>
      <a:hlink>
        <a:srgbClr val="010F2A"/>
      </a:hlink>
      <a:folHlink>
        <a:srgbClr val="B5A191"/>
      </a:folHlink>
    </a:clrScheme>
    <a:fontScheme name="Kempinski Hotels">
      <a:majorFont>
        <a:latin typeface="Libre Baskervil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mpinski_2023-Conferences_PPT_Template" id="{E09BEEA4-1D73-463C-AAC4-584524541BB9}" vid="{2AFF260D-0F40-470D-97DF-4F2BD0A6F171}"/>
    </a:ext>
  </a:extLst>
</a:theme>
</file>

<file path=ppt/theme/theme5.xml><?xml version="1.0" encoding="utf-8"?>
<a:theme xmlns:a="http://schemas.openxmlformats.org/drawingml/2006/main" name="1_Title &amp; Chapter Slides">
  <a:themeElements>
    <a:clrScheme name="Kempinski Document">
      <a:dk1>
        <a:srgbClr val="010F2A"/>
      </a:dk1>
      <a:lt1>
        <a:srgbClr val="FFFFFF"/>
      </a:lt1>
      <a:dk2>
        <a:srgbClr val="D9CDC1"/>
      </a:dk2>
      <a:lt2>
        <a:srgbClr val="F5F1EE"/>
      </a:lt2>
      <a:accent1>
        <a:srgbClr val="B5A191"/>
      </a:accent1>
      <a:accent2>
        <a:srgbClr val="D7A3AB"/>
      </a:accent2>
      <a:accent3>
        <a:srgbClr val="A5C9BE"/>
      </a:accent3>
      <a:accent4>
        <a:srgbClr val="A0C0CF"/>
      </a:accent4>
      <a:accent5>
        <a:srgbClr val="5B0017"/>
      </a:accent5>
      <a:accent6>
        <a:srgbClr val="0C3428"/>
      </a:accent6>
      <a:hlink>
        <a:srgbClr val="010F2A"/>
      </a:hlink>
      <a:folHlink>
        <a:srgbClr val="B5A191"/>
      </a:folHlink>
    </a:clrScheme>
    <a:fontScheme name="Custom 2">
      <a:majorFont>
        <a:latin typeface="HeleneHes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mpinski_2023-Conferences_PPT_Template" id="{E09BEEA4-1D73-463C-AAC4-584524541BB9}" vid="{2069C75E-F958-436D-A5C1-AFE47A4BC646}"/>
    </a:ext>
  </a:extLst>
</a:theme>
</file>

<file path=ppt/theme/theme6.xml><?xml version="1.0" encoding="utf-8"?>
<a:theme xmlns:a="http://schemas.openxmlformats.org/drawingml/2006/main" name="1_Stage Presentation Slides">
  <a:themeElements>
    <a:clrScheme name="Kempinski Document">
      <a:dk1>
        <a:srgbClr val="010F2A"/>
      </a:dk1>
      <a:lt1>
        <a:srgbClr val="FFFFFF"/>
      </a:lt1>
      <a:dk2>
        <a:srgbClr val="D9CDC1"/>
      </a:dk2>
      <a:lt2>
        <a:srgbClr val="F5F1EE"/>
      </a:lt2>
      <a:accent1>
        <a:srgbClr val="B5A191"/>
      </a:accent1>
      <a:accent2>
        <a:srgbClr val="D7A3AB"/>
      </a:accent2>
      <a:accent3>
        <a:srgbClr val="A5C9BE"/>
      </a:accent3>
      <a:accent4>
        <a:srgbClr val="A0C0CF"/>
      </a:accent4>
      <a:accent5>
        <a:srgbClr val="5B0017"/>
      </a:accent5>
      <a:accent6>
        <a:srgbClr val="0C3428"/>
      </a:accent6>
      <a:hlink>
        <a:srgbClr val="010F2A"/>
      </a:hlink>
      <a:folHlink>
        <a:srgbClr val="B5A191"/>
      </a:folHlink>
    </a:clrScheme>
    <a:fontScheme name="Custom 2">
      <a:majorFont>
        <a:latin typeface="HeleneHes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mpinski_2023-Conferences_PPT_Template" id="{E09BEEA4-1D73-463C-AAC4-584524541BB9}" vid="{85190D89-F956-488A-B72A-BC09FD446FD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&amp; Chapter Slides</Template>
  <TotalTime>1990</TotalTime>
  <Words>1581</Words>
  <Application>Microsoft Office PowerPoint</Application>
  <PresentationFormat>宽屏</PresentationFormat>
  <Paragraphs>161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Vladimir Script</vt:lpstr>
      <vt:lpstr>Jost</vt:lpstr>
      <vt:lpstr>HeleneHess</vt:lpstr>
      <vt:lpstr>Kunstler Script</vt:lpstr>
      <vt:lpstr>Arial</vt:lpstr>
      <vt:lpstr>方正小标</vt:lpstr>
      <vt:lpstr>Jost SemiBold</vt:lpstr>
      <vt:lpstr>Jost Light</vt:lpstr>
      <vt:lpstr>Libre Baskerville</vt:lpstr>
      <vt:lpstr>Jost Black</vt:lpstr>
      <vt:lpstr>Lato Light</vt:lpstr>
      <vt:lpstr>Calibri</vt:lpstr>
      <vt:lpstr>Title &amp; Chapter Slides</vt:lpstr>
      <vt:lpstr>Stage Presentation Slides</vt:lpstr>
      <vt:lpstr>Document-Style Slides</vt:lpstr>
      <vt:lpstr>Picture Slides</vt:lpstr>
      <vt:lpstr>1_Title &amp; Chapter Slides</vt:lpstr>
      <vt:lpstr>1_Stage Presentation Slides</vt:lpstr>
      <vt:lpstr>Kempinski Hotel Guiyang </vt:lpstr>
      <vt:lpstr>Location Map 地图位置</vt:lpstr>
      <vt:lpstr>Lady in Red  红衣女郎</vt:lpstr>
      <vt:lpstr>Room type and number 客房类型及数量</vt:lpstr>
      <vt:lpstr>Executive Panoramic Deluxe Suite 行政全景套房</vt:lpstr>
      <vt:lpstr>Twin Bed Room 双床房</vt:lpstr>
      <vt:lpstr>King Bed Room 大床房</vt:lpstr>
      <vt:lpstr>Kempinski Grand Ballroom 凯宾斯基大宴会厅</vt:lpstr>
      <vt:lpstr>Guiyang Ballroom 贵阳宴会厅</vt:lpstr>
      <vt:lpstr>Wen Yuan Ge 文渊阁</vt:lpstr>
      <vt:lpstr>Istanbul Meeting Room 伊斯坦布尔会议室</vt:lpstr>
      <vt:lpstr>Frankfurt Meeting Room 法兰克福会议室</vt:lpstr>
      <vt:lpstr>Elements 元素西餐厅</vt:lpstr>
      <vt:lpstr>FO 前台</vt:lpstr>
      <vt:lpstr>Floor 3  Plan 三楼平面图</vt:lpstr>
      <vt:lpstr>KEMPINSKI DISCOVERY  凯宾斯基探索之旅</vt:lpstr>
      <vt:lpstr>PowerPoint 演示文稿</vt:lpstr>
      <vt:lpstr>PowerPoint 演示文稿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Lorem Ipsum</dc:title>
  <dc:creator>mario stöger</dc:creator>
  <cp:lastModifiedBy>Ray Wu</cp:lastModifiedBy>
  <cp:revision>228</cp:revision>
  <dcterms:created xsi:type="dcterms:W3CDTF">2023-10-31T07:19:42Z</dcterms:created>
  <dcterms:modified xsi:type="dcterms:W3CDTF">2026-02-27T08:02:40Z</dcterms:modified>
</cp:coreProperties>
</file>