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301" r:id="rId2"/>
    <p:sldId id="302" r:id="rId3"/>
    <p:sldId id="303" r:id="rId4"/>
    <p:sldId id="360" r:id="rId5"/>
    <p:sldId id="421" r:id="rId6"/>
    <p:sldId id="361" r:id="rId7"/>
    <p:sldId id="406" r:id="rId8"/>
    <p:sldId id="363" r:id="rId9"/>
    <p:sldId id="439" r:id="rId10"/>
    <p:sldId id="408" r:id="rId11"/>
    <p:sldId id="405" r:id="rId12"/>
    <p:sldId id="437" r:id="rId13"/>
    <p:sldId id="438" r:id="rId14"/>
    <p:sldId id="445" r:id="rId15"/>
    <p:sldId id="446" r:id="rId16"/>
    <p:sldId id="350" r:id="rId1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showPr>
  <p:clrMru>
    <a:srgbClr val="0083D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5502" autoAdjust="0"/>
  </p:normalViewPr>
  <p:slideViewPr>
    <p:cSldViewPr showGuides="1">
      <p:cViewPr varScale="1">
        <p:scale>
          <a:sx n="97" d="100"/>
          <a:sy n="97" d="100"/>
        </p:scale>
        <p:origin x="-114" y="-1014"/>
      </p:cViewPr>
      <p:guideLst>
        <p:guide orient="horz" pos="1494"/>
        <p:guide pos="2930"/>
      </p:guideLst>
    </p:cSldViewPr>
  </p:slideViewPr>
  <p:notesTextViewPr>
    <p:cViewPr>
      <p:scale>
        <a:sx n="1" d="1"/>
        <a:sy n="1" d="1"/>
      </p:scale>
      <p:origin x="0" y="0"/>
    </p:cViewPr>
  </p:notesTextViewPr>
  <p:notesViewPr>
    <p:cSldViewPr>
      <p:cViewPr varScale="1">
        <p:scale>
          <a:sx n="85" d="100"/>
          <a:sy n="85" d="100"/>
        </p:scale>
        <p:origin x="2928"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FAB10-8062-49DE-9D25-89F97DCA9A4E}" type="datetimeFigureOut">
              <a:rPr lang="zh-CN" altLang="en-US" smtClean="0"/>
              <a:pPr/>
              <a:t>2021/8/9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F12BC6-78B6-4D6F-8A73-ACC6F7A278E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E274E4-D6E8-4E52-8553-1C442A95D7D3}" type="datetimeFigureOut">
              <a:rPr lang="zh-CN" altLang="en-US" smtClean="0"/>
              <a:pPr/>
              <a:t>2021/8/9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9F412-E376-49AC-9FEC-BC97C43C70F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44</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image1.tif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image1.tif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image1.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pPr/>
              <a:t>2021/8/9</a:t>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70013"/>
            <a:ext cx="7886700" cy="326231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pPr/>
              <a:t>2021/8/9</a:t>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pPr/>
              <a:t>2021/8/9</a:t>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grpSp>
        <p:nvGrpSpPr>
          <p:cNvPr id="181" name="组合 180"/>
          <p:cNvGrpSpPr/>
          <p:nvPr userDrawn="1"/>
        </p:nvGrpSpPr>
        <p:grpSpPr>
          <a:xfrm>
            <a:off x="611560" y="627534"/>
            <a:ext cx="7920880" cy="45719"/>
            <a:chOff x="3060700" y="4724400"/>
            <a:chExt cx="5955507" cy="31432"/>
          </a:xfrm>
        </p:grpSpPr>
        <p:cxnSp>
          <p:nvCxnSpPr>
            <p:cNvPr id="182" name="直接连接符 181"/>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fill="hold"/>
                                        <p:tgtEl>
                                          <p:spTgt spid="181"/>
                                        </p:tgtEl>
                                        <p:attrNameLst>
                                          <p:attrName>ppt_x</p:attrName>
                                        </p:attrNameLst>
                                      </p:cBhvr>
                                      <p:tavLst>
                                        <p:tav tm="0">
                                          <p:val>
                                            <p:strVal val="0-#ppt_w/2"/>
                                          </p:val>
                                        </p:tav>
                                        <p:tav tm="100000">
                                          <p:val>
                                            <p:strVal val="#ppt_x"/>
                                          </p:val>
                                        </p:tav>
                                      </p:tavLst>
                                    </p:anim>
                                    <p:anim calcmode="lin" valueType="num">
                                      <p:cBhvr additive="base">
                                        <p:cTn id="8" dur="500" fill="hold"/>
                                        <p:tgtEl>
                                          <p:spTgt spid="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矩形 3"/>
          <p:cNvSpPr/>
          <p:nvPr userDrawn="1"/>
        </p:nvSpPr>
        <p:spPr>
          <a:xfrm>
            <a:off x="0" y="449610"/>
            <a:ext cx="9144000" cy="4693890"/>
          </a:xfrm>
          <a:prstGeom prst="rect">
            <a:avLst/>
          </a:prstGeom>
          <a:gradFill flip="none" rotWithShape="1">
            <a:gsLst>
              <a:gs pos="0">
                <a:srgbClr val="CCD0D1"/>
              </a:gs>
              <a:gs pos="49200">
                <a:srgbClr val="E8EAE9"/>
              </a:gs>
              <a:gs pos="100000">
                <a:srgbClr val="FCFCF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587" y="1"/>
            <a:ext cx="9144000" cy="5143499"/>
          </a:xfrm>
          <a:prstGeom prst="rect">
            <a:avLst/>
          </a:prstGeom>
        </p:spPr>
      </p:pic>
      <p:grpSp>
        <p:nvGrpSpPr>
          <p:cNvPr id="3" name="组合 2"/>
          <p:cNvGrpSpPr/>
          <p:nvPr userDrawn="1"/>
        </p:nvGrpSpPr>
        <p:grpSpPr>
          <a:xfrm>
            <a:off x="414620" y="246102"/>
            <a:ext cx="502789" cy="453440"/>
            <a:chOff x="5424755" y="1340768"/>
            <a:chExt cx="670560" cy="604586"/>
          </a:xfrm>
        </p:grpSpPr>
        <p:grpSp>
          <p:nvGrpSpPr>
            <p:cNvPr id="4" name="组合 3"/>
            <p:cNvGrpSpPr/>
            <p:nvPr/>
          </p:nvGrpSpPr>
          <p:grpSpPr>
            <a:xfrm>
              <a:off x="5424755" y="1340768"/>
              <a:ext cx="670560" cy="604586"/>
              <a:chOff x="3720691" y="2824413"/>
              <a:chExt cx="1341120" cy="1209172"/>
            </a:xfrm>
          </p:grpSpPr>
          <p:sp>
            <p:nvSpPr>
              <p:cNvPr id="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5"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3"/>
              </a:solidFill>
              <a:prstDash val="sysDash"/>
              <a:miter lim="800000"/>
            </a:ln>
            <a:effectLst/>
          </p:spPr>
          <p:txBody>
            <a:bodyPr vert="horz" wrap="square" lIns="91440" tIns="45720" rIns="91440" bIns="45720" numCol="1" anchor="t" anchorCtr="0" compatLnSpc="1"/>
            <a:lstStyle/>
            <a:p>
              <a:endParaRPr lang="zh-CN" altLang="en-US" dirty="0"/>
            </a:p>
          </p:txBody>
        </p:sp>
      </p:grpSp>
      <p:cxnSp>
        <p:nvCxnSpPr>
          <p:cNvPr id="11" name="直接连接符 10"/>
          <p:cNvCxnSpPr/>
          <p:nvPr userDrawn="1"/>
        </p:nvCxnSpPr>
        <p:spPr>
          <a:xfrm>
            <a:off x="1006366" y="605219"/>
            <a:ext cx="7291077"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8427406" y="449196"/>
            <a:ext cx="193989" cy="174949"/>
            <a:chOff x="3720691" y="2824413"/>
            <a:chExt cx="1341120" cy="1209172"/>
          </a:xfrm>
        </p:grpSpPr>
        <p:sp>
          <p:nvSpPr>
            <p:cNvPr id="1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itchFamily="2" charset="-122"/>
                <a:ea typeface="方正兰亭黑简体" pitchFamily="2" charset="-122"/>
              </a:endParaRPr>
            </a:p>
          </p:txBody>
        </p:sp>
        <p:sp>
          <p:nvSpPr>
            <p:cNvPr id="1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itchFamily="2" charset="-122"/>
                <a:ea typeface="方正兰亭黑简体" pitchFamily="2" charset="-122"/>
              </a:endParaRPr>
            </a:p>
          </p:txBody>
        </p:sp>
      </p:grpSp>
    </p:spTree>
  </p:cSld>
  <p:clrMapOvr>
    <a:masterClrMapping/>
  </p:clrMapOvr>
  <p:transition spd="slow"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3E0B0C53-5EA7-4A7B-B035-0D740D79EBF9}" type="datetimeFigureOut">
              <a:rPr lang="zh-CN" altLang="en-US" smtClean="0"/>
              <a:pPr/>
              <a:t>2021/8/9</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CF79AE4B-7E0F-4952-BF6F-01DE59CE7ED2}" type="slidenum">
              <a:rPr lang="zh-CN" altLang="en-US" smtClean="0"/>
              <a:pPr/>
              <a:t>‹#›</a:t>
            </a:fld>
            <a:endParaRPr lang="zh-CN" altLang="en-US"/>
          </a:p>
        </p:txBody>
      </p:sp>
      <p:cxnSp>
        <p:nvCxnSpPr>
          <p:cNvPr id="5" name="直接连接符 4"/>
          <p:cNvCxnSpPr/>
          <p:nvPr userDrawn="1"/>
        </p:nvCxnSpPr>
        <p:spPr>
          <a:xfrm flipV="1">
            <a:off x="2268973" y="359867"/>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组合 5"/>
          <p:cNvGrpSpPr/>
          <p:nvPr userDrawn="1"/>
        </p:nvGrpSpPr>
        <p:grpSpPr>
          <a:xfrm>
            <a:off x="1" y="146329"/>
            <a:ext cx="2344634" cy="427075"/>
            <a:chOff x="0" y="194743"/>
            <a:chExt cx="3126179" cy="569433"/>
          </a:xfrm>
        </p:grpSpPr>
        <p:sp>
          <p:nvSpPr>
            <p:cNvPr id="7" name="圆角矩形 6"/>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0" y="290669"/>
              <a:ext cx="424561" cy="355906"/>
              <a:chOff x="469900" y="728859"/>
              <a:chExt cx="424561" cy="355906"/>
            </a:xfrm>
          </p:grpSpPr>
          <p:sp>
            <p:nvSpPr>
              <p:cNvPr id="9" name="椭圆 8"/>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椭圆 9"/>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2"/>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圆角矩形 13"/>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7" name="组合 16"/>
          <p:cNvGrpSpPr/>
          <p:nvPr userDrawn="1"/>
        </p:nvGrpSpPr>
        <p:grpSpPr>
          <a:xfrm>
            <a:off x="8515350" y="131721"/>
            <a:ext cx="628650" cy="580980"/>
            <a:chOff x="39833" y="101457"/>
            <a:chExt cx="838200" cy="774639"/>
          </a:xfrm>
        </p:grpSpPr>
        <p:grpSp>
          <p:nvGrpSpPr>
            <p:cNvPr id="18" name="组合 17"/>
            <p:cNvGrpSpPr/>
            <p:nvPr userDrawn="1"/>
          </p:nvGrpSpPr>
          <p:grpSpPr>
            <a:xfrm>
              <a:off x="130195" y="101457"/>
              <a:ext cx="647560" cy="567974"/>
              <a:chOff x="257420" y="226345"/>
              <a:chExt cx="540747" cy="474289"/>
            </a:xfrm>
          </p:grpSpPr>
          <p:pic>
            <p:nvPicPr>
              <p:cNvPr id="20" name="图片 1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57420" y="226345"/>
                <a:ext cx="472830" cy="472830"/>
              </a:xfrm>
              <a:prstGeom prst="rect">
                <a:avLst/>
              </a:prstGeom>
            </p:spPr>
          </p:pic>
          <p:pic>
            <p:nvPicPr>
              <p:cNvPr id="21" name="图片 20"/>
              <p:cNvPicPr>
                <a:picLocks noChangeAspect="1"/>
              </p:cNvPicPr>
              <p:nvPr userDrawn="1"/>
            </p:nvPicPr>
            <p:blipFill rotWithShape="1">
              <a:blip r:embed="rId3" cstate="print">
                <a:grayscl/>
                <a:extLst>
                  <a:ext uri="{BEBA8EAE-BF5A-486C-A8C5-ECC9F3942E4B}">
                    <a14:imgProps xmln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19" name="文本框 18"/>
            <p:cNvSpPr txBox="1"/>
            <p:nvPr userDrawn="1"/>
          </p:nvSpPr>
          <p:spPr>
            <a:xfrm>
              <a:off x="39833" y="629875"/>
              <a:ext cx="838200" cy="246221"/>
            </a:xfrm>
            <a:prstGeom prst="rect">
              <a:avLst/>
            </a:prstGeom>
            <a:noFill/>
          </p:spPr>
          <p:txBody>
            <a:bodyPr wrap="square" rtlCol="0">
              <a:spAutoFit/>
            </a:bodyPr>
            <a:lstStyle/>
            <a:p>
              <a:pPr algn="ctr"/>
              <a:r>
                <a:rPr lang="en-US" altLang="zh-CN" sz="600" dirty="0">
                  <a:solidFill>
                    <a:schemeClr val="tx1">
                      <a:lumMod val="65000"/>
                      <a:lumOff val="35000"/>
                    </a:schemeClr>
                  </a:solidFill>
                  <a:latin typeface="迷你简汉真广标" pitchFamily="49" charset="-122"/>
                  <a:ea typeface="迷你简汉真广标" pitchFamily="49" charset="-122"/>
                </a:rPr>
                <a:t>By</a:t>
              </a:r>
              <a:r>
                <a:rPr lang="en-US" altLang="zh-CN" sz="600" baseline="0" dirty="0">
                  <a:solidFill>
                    <a:schemeClr val="tx1">
                      <a:lumMod val="65000"/>
                      <a:lumOff val="35000"/>
                    </a:schemeClr>
                  </a:solidFill>
                  <a:latin typeface="迷你简汉真广标" pitchFamily="49" charset="-122"/>
                  <a:ea typeface="迷你简汉真广标" pitchFamily="49" charset="-122"/>
                </a:rPr>
                <a:t> </a:t>
              </a:r>
              <a:r>
                <a:rPr lang="zh-CN" altLang="en-US" sz="600" baseline="0" dirty="0">
                  <a:solidFill>
                    <a:schemeClr val="tx1">
                      <a:lumMod val="65000"/>
                      <a:lumOff val="35000"/>
                    </a:schemeClr>
                  </a:solidFill>
                  <a:latin typeface="迷你简汉真广标" pitchFamily="49" charset="-122"/>
                  <a:ea typeface="迷你简汉真广标" pitchFamily="49" charset="-122"/>
                </a:rPr>
                <a:t>杜小二</a:t>
              </a:r>
              <a:endParaRPr lang="zh-CN" altLang="en-US" sz="600" dirty="0">
                <a:solidFill>
                  <a:schemeClr val="tx1">
                    <a:lumMod val="65000"/>
                    <a:lumOff val="35000"/>
                  </a:schemeClr>
                </a:solidFill>
                <a:latin typeface="迷你简汉真广标" pitchFamily="49" charset="-122"/>
                <a:ea typeface="迷你简汉真广标" pitchFamily="49" charset="-122"/>
              </a:endParaRPr>
            </a:p>
          </p:txBody>
        </p:sp>
      </p:grpSp>
      <p:sp>
        <p:nvSpPr>
          <p:cNvPr id="23" name="页脚占位符 2"/>
          <p:cNvSpPr txBox="1"/>
          <p:nvPr userDrawn="1"/>
        </p:nvSpPr>
        <p:spPr>
          <a:xfrm>
            <a:off x="6057900" y="4851671"/>
            <a:ext cx="3086100" cy="273844"/>
          </a:xfrm>
          <a:prstGeom prst="rect">
            <a:avLst/>
          </a:prstGeom>
        </p:spPr>
        <p:txBody>
          <a:bodyPr vert="horz" lIns="68580" tIns="34290" rIns="68580" bIns="3429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u="sng" dirty="0">
                <a:solidFill>
                  <a:prstClr val="black">
                    <a:tint val="75000"/>
                  </a:prstClr>
                </a:solidFill>
                <a:latin typeface="迷你简汉真广标" pitchFamily="49" charset="-122"/>
                <a:ea typeface="迷你简汉真广标" pitchFamily="49" charset="-122"/>
              </a:rPr>
              <a:t>欢迎访问</a:t>
            </a:r>
            <a:r>
              <a:rPr lang="zh-CN" altLang="en-US" sz="1100" u="sng" dirty="0">
                <a:solidFill>
                  <a:prstClr val="black">
                    <a:tint val="75000"/>
                  </a:prstClr>
                </a:solidFill>
                <a:latin typeface="Impact" pitchFamily="34" charset="0"/>
              </a:rPr>
              <a:t>：</a:t>
            </a:r>
            <a:r>
              <a:rPr lang="en-US" altLang="zh-CN" sz="1100" u="sng" dirty="0">
                <a:solidFill>
                  <a:prstClr val="black">
                    <a:tint val="75000"/>
                  </a:prstClr>
                </a:solidFill>
                <a:latin typeface="Impact" pitchFamily="34" charset="0"/>
              </a:rPr>
              <a:t>xiaoer.yanj.cn</a:t>
            </a:r>
            <a:endParaRPr lang="zh-CN" altLang="en-US" sz="1100" u="sng" dirty="0">
              <a:solidFill>
                <a:prstClr val="black">
                  <a:tint val="75000"/>
                </a:prstClr>
              </a:solidFill>
              <a:latin typeface="Impact"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fld id="{3E0B0C53-5EA7-4A7B-B035-0D740D79EBF9}" type="datetimeFigureOut">
              <a:rPr lang="zh-CN" altLang="en-US" smtClean="0"/>
              <a:pPr/>
              <a:t>2021/8/9</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fld id="{CF79AE4B-7E0F-4952-BF6F-01DE59CE7ED2}" type="slidenum">
              <a:rPr lang="zh-CN" altLang="en-US" smtClean="0"/>
              <a:pPr/>
              <a:t>‹#›</a:t>
            </a:fld>
            <a:endParaRPr lang="zh-CN" altLang="en-US"/>
          </a:p>
        </p:txBody>
      </p:sp>
      <p:cxnSp>
        <p:nvCxnSpPr>
          <p:cNvPr id="5" name="直接连接符 4"/>
          <p:cNvCxnSpPr/>
          <p:nvPr userDrawn="1"/>
        </p:nvCxnSpPr>
        <p:spPr>
          <a:xfrm flipV="1">
            <a:off x="2268973" y="359867"/>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组合 5"/>
          <p:cNvGrpSpPr/>
          <p:nvPr userDrawn="1"/>
        </p:nvGrpSpPr>
        <p:grpSpPr>
          <a:xfrm>
            <a:off x="1" y="146329"/>
            <a:ext cx="2344634" cy="427075"/>
            <a:chOff x="0" y="194743"/>
            <a:chExt cx="3126179" cy="569433"/>
          </a:xfrm>
        </p:grpSpPr>
        <p:sp>
          <p:nvSpPr>
            <p:cNvPr id="7" name="圆角矩形 6"/>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0" y="290669"/>
              <a:ext cx="424561" cy="355906"/>
              <a:chOff x="469900" y="728859"/>
              <a:chExt cx="424561" cy="355906"/>
            </a:xfrm>
          </p:grpSpPr>
          <p:sp>
            <p:nvSpPr>
              <p:cNvPr id="9" name="椭圆 8"/>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椭圆 9"/>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2"/>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圆角矩形 13"/>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7" name="组合 16"/>
          <p:cNvGrpSpPr/>
          <p:nvPr userDrawn="1"/>
        </p:nvGrpSpPr>
        <p:grpSpPr>
          <a:xfrm>
            <a:off x="8515350" y="131721"/>
            <a:ext cx="628650" cy="580980"/>
            <a:chOff x="39833" y="101457"/>
            <a:chExt cx="838200" cy="774639"/>
          </a:xfrm>
        </p:grpSpPr>
        <p:grpSp>
          <p:nvGrpSpPr>
            <p:cNvPr id="18" name="组合 17"/>
            <p:cNvGrpSpPr/>
            <p:nvPr userDrawn="1"/>
          </p:nvGrpSpPr>
          <p:grpSpPr>
            <a:xfrm>
              <a:off x="130195" y="101457"/>
              <a:ext cx="647560" cy="567974"/>
              <a:chOff x="257420" y="226345"/>
              <a:chExt cx="540747" cy="474289"/>
            </a:xfrm>
          </p:grpSpPr>
          <p:pic>
            <p:nvPicPr>
              <p:cNvPr id="20" name="图片 1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57420" y="226345"/>
                <a:ext cx="472830" cy="472830"/>
              </a:xfrm>
              <a:prstGeom prst="rect">
                <a:avLst/>
              </a:prstGeom>
            </p:spPr>
          </p:pic>
          <p:pic>
            <p:nvPicPr>
              <p:cNvPr id="21" name="图片 20"/>
              <p:cNvPicPr>
                <a:picLocks noChangeAspect="1"/>
              </p:cNvPicPr>
              <p:nvPr userDrawn="1"/>
            </p:nvPicPr>
            <p:blipFill rotWithShape="1">
              <a:blip r:embed="rId3" cstate="print">
                <a:grayscl/>
                <a:extLst>
                  <a:ext uri="{BEBA8EAE-BF5A-486C-A8C5-ECC9F3942E4B}">
                    <a14:imgProps xmln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19" name="文本框 18"/>
            <p:cNvSpPr txBox="1"/>
            <p:nvPr userDrawn="1"/>
          </p:nvSpPr>
          <p:spPr>
            <a:xfrm>
              <a:off x="39833" y="629875"/>
              <a:ext cx="838200" cy="246221"/>
            </a:xfrm>
            <a:prstGeom prst="rect">
              <a:avLst/>
            </a:prstGeom>
            <a:noFill/>
          </p:spPr>
          <p:txBody>
            <a:bodyPr wrap="square" rtlCol="0">
              <a:spAutoFit/>
            </a:bodyPr>
            <a:lstStyle/>
            <a:p>
              <a:pPr algn="ctr"/>
              <a:r>
                <a:rPr lang="en-US" altLang="zh-CN" sz="600" dirty="0">
                  <a:solidFill>
                    <a:schemeClr val="tx1">
                      <a:lumMod val="65000"/>
                      <a:lumOff val="35000"/>
                    </a:schemeClr>
                  </a:solidFill>
                  <a:latin typeface="迷你简汉真广标" pitchFamily="49" charset="-122"/>
                  <a:ea typeface="迷你简汉真广标" pitchFamily="49" charset="-122"/>
                </a:rPr>
                <a:t>By</a:t>
              </a:r>
              <a:r>
                <a:rPr lang="en-US" altLang="zh-CN" sz="600" baseline="0" dirty="0">
                  <a:solidFill>
                    <a:schemeClr val="tx1">
                      <a:lumMod val="65000"/>
                      <a:lumOff val="35000"/>
                    </a:schemeClr>
                  </a:solidFill>
                  <a:latin typeface="迷你简汉真广标" pitchFamily="49" charset="-122"/>
                  <a:ea typeface="迷你简汉真广标" pitchFamily="49" charset="-122"/>
                </a:rPr>
                <a:t> </a:t>
              </a:r>
              <a:r>
                <a:rPr lang="zh-CN" altLang="en-US" sz="600" baseline="0" dirty="0">
                  <a:solidFill>
                    <a:schemeClr val="tx1">
                      <a:lumMod val="65000"/>
                      <a:lumOff val="35000"/>
                    </a:schemeClr>
                  </a:solidFill>
                  <a:latin typeface="迷你简汉真广标" pitchFamily="49" charset="-122"/>
                  <a:ea typeface="迷你简汉真广标" pitchFamily="49" charset="-122"/>
                </a:rPr>
                <a:t>杜小二</a:t>
              </a:r>
              <a:endParaRPr lang="zh-CN" altLang="en-US" sz="600" dirty="0">
                <a:solidFill>
                  <a:schemeClr val="tx1">
                    <a:lumMod val="65000"/>
                    <a:lumOff val="35000"/>
                  </a:schemeClr>
                </a:solidFill>
                <a:latin typeface="迷你简汉真广标" pitchFamily="49" charset="-122"/>
                <a:ea typeface="迷你简汉真广标" pitchFamily="49" charset="-122"/>
              </a:endParaRPr>
            </a:p>
          </p:txBody>
        </p:sp>
      </p:grpSp>
      <p:sp>
        <p:nvSpPr>
          <p:cNvPr id="23" name="页脚占位符 2"/>
          <p:cNvSpPr txBox="1"/>
          <p:nvPr userDrawn="1"/>
        </p:nvSpPr>
        <p:spPr>
          <a:xfrm>
            <a:off x="6057900" y="4851671"/>
            <a:ext cx="3086100" cy="273844"/>
          </a:xfrm>
          <a:prstGeom prst="rect">
            <a:avLst/>
          </a:prstGeom>
        </p:spPr>
        <p:txBody>
          <a:bodyPr vert="horz" lIns="68580" tIns="34290" rIns="68580" bIns="3429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00" u="sng" dirty="0">
                <a:solidFill>
                  <a:prstClr val="black">
                    <a:tint val="75000"/>
                  </a:prstClr>
                </a:solidFill>
                <a:latin typeface="迷你简汉真广标" pitchFamily="49" charset="-122"/>
                <a:ea typeface="迷你简汉真广标" pitchFamily="49" charset="-122"/>
              </a:rPr>
              <a:t>欢迎访问</a:t>
            </a:r>
            <a:r>
              <a:rPr lang="zh-CN" altLang="en-US" sz="1100" u="sng" dirty="0">
                <a:solidFill>
                  <a:prstClr val="black">
                    <a:tint val="75000"/>
                  </a:prstClr>
                </a:solidFill>
                <a:latin typeface="Impact" pitchFamily="34" charset="0"/>
              </a:rPr>
              <a:t>：</a:t>
            </a:r>
            <a:r>
              <a:rPr lang="en-US" altLang="zh-CN" sz="1100" u="sng" dirty="0">
                <a:solidFill>
                  <a:prstClr val="black">
                    <a:tint val="75000"/>
                  </a:prstClr>
                </a:solidFill>
                <a:latin typeface="Impact" pitchFamily="34" charset="0"/>
              </a:rPr>
              <a:t>xiaoer.yanj.cn</a:t>
            </a:r>
            <a:endParaRPr lang="zh-CN" altLang="en-US" sz="1100" u="sng" dirty="0">
              <a:solidFill>
                <a:prstClr val="black">
                  <a:tint val="75000"/>
                </a:prstClr>
              </a:solidFill>
              <a:latin typeface="Impact"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05600" y="133350"/>
            <a:ext cx="2133600" cy="273844"/>
          </a:xfrm>
          <a:prstGeom prst="rect">
            <a:avLst/>
          </a:prstGeom>
        </p:spPr>
        <p:txBody>
          <a:bodyPr/>
          <a:lstStyle/>
          <a:p>
            <a:fld id="{480435F3-CE51-FE47-901D-12AFFB0ECEA9}" type="datetime1">
              <a:rPr lang="en-US" smtClean="0">
                <a:solidFill>
                  <a:prstClr val="black">
                    <a:tint val="75000"/>
                  </a:prstClr>
                </a:solidFill>
              </a:rPr>
              <a:pPr/>
              <a:t>8/9/2021</a:t>
            </a:fld>
            <a:endParaRPr lang="en-US">
              <a:solidFill>
                <a:prstClr val="black">
                  <a:tint val="75000"/>
                </a:prstClr>
              </a:solidFill>
            </a:endParaRPr>
          </a:p>
        </p:txBody>
      </p:sp>
      <p:sp>
        <p:nvSpPr>
          <p:cNvPr id="5" name="Footer Placeholder 4"/>
          <p:cNvSpPr>
            <a:spLocks noGrp="1"/>
          </p:cNvSpPr>
          <p:nvPr>
            <p:ph type="ftr" sz="quarter" idx="11"/>
          </p:nvPr>
        </p:nvSpPr>
        <p:spPr>
          <a:xfrm>
            <a:off x="3124200" y="4749404"/>
            <a:ext cx="2895600" cy="273844"/>
          </a:xfrm>
          <a:prstGeom prst="rect">
            <a:avLst/>
          </a:prstGeom>
        </p:spPr>
        <p:txBody>
          <a:bodyPr/>
          <a:lstStyle>
            <a:lvl1pPr>
              <a:defRPr>
                <a:latin typeface="LiHei Pro" pitchFamily="34" charset="-122"/>
                <a:ea typeface="LiHei Pro" pitchFamily="34" charset="-122"/>
              </a:defRPr>
            </a:lvl1pPr>
          </a:lstStyle>
          <a:p>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a:xfrm>
            <a:off x="8462163" y="4608222"/>
            <a:ext cx="360000" cy="228600"/>
          </a:xfrm>
          <a:prstGeom prst="rect">
            <a:avLst/>
          </a:prstGeom>
        </p:spPr>
        <p:txBody>
          <a:bodyPr/>
          <a:lstStyle>
            <a:lvl1pPr>
              <a:defRPr sz="1100">
                <a:solidFill>
                  <a:schemeClr val="tx1">
                    <a:lumMod val="50000"/>
                    <a:lumOff val="50000"/>
                  </a:schemeClr>
                </a:solidFill>
                <a:latin typeface="Impact" pitchFamily="34" charset="0"/>
              </a:defRPr>
            </a:lvl1pPr>
          </a:lstStyle>
          <a:p>
            <a:fld id="{857B18ED-D931-45F4-8873-1BEDAB4DC03E}"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cxnSp>
        <p:nvCxnSpPr>
          <p:cNvPr id="7" name="直接连接符 6"/>
          <p:cNvCxnSpPr/>
          <p:nvPr userDrawn="1"/>
        </p:nvCxnSpPr>
        <p:spPr>
          <a:xfrm flipV="1">
            <a:off x="2268973" y="359867"/>
            <a:ext cx="627495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46329"/>
            <a:ext cx="2344634" cy="42707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nvGrpSpPr>
          <p:cNvPr id="19" name="组合 18"/>
          <p:cNvGrpSpPr/>
          <p:nvPr userDrawn="1"/>
        </p:nvGrpSpPr>
        <p:grpSpPr>
          <a:xfrm>
            <a:off x="8515350" y="131721"/>
            <a:ext cx="628650" cy="580980"/>
            <a:chOff x="39833" y="101457"/>
            <a:chExt cx="838200" cy="774639"/>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46221"/>
            </a:xfrm>
            <a:prstGeom prst="rect">
              <a:avLst/>
            </a:prstGeom>
            <a:noFill/>
          </p:spPr>
          <p:txBody>
            <a:bodyPr wrap="square" rtlCol="0">
              <a:spAutoFit/>
            </a:bodyPr>
            <a:lstStyle/>
            <a:p>
              <a:pPr algn="ctr"/>
              <a:r>
                <a:rPr lang="en-US" altLang="zh-CN" sz="600" dirty="0">
                  <a:solidFill>
                    <a:prstClr val="black">
                      <a:lumMod val="65000"/>
                      <a:lumOff val="35000"/>
                    </a:prstClr>
                  </a:solidFill>
                  <a:latin typeface="迷你简汉真广标" pitchFamily="49" charset="-122"/>
                  <a:ea typeface="迷你简汉真广标" pitchFamily="49" charset="-122"/>
                </a:rPr>
                <a:t>By </a:t>
              </a:r>
              <a:r>
                <a:rPr lang="zh-CN" altLang="en-US" sz="600" dirty="0">
                  <a:solidFill>
                    <a:prstClr val="black">
                      <a:lumMod val="65000"/>
                      <a:lumOff val="35000"/>
                    </a:prstClr>
                  </a:solidFill>
                  <a:latin typeface="迷你简汉真广标" pitchFamily="49" charset="-122"/>
                  <a:ea typeface="迷你简汉真广标" pitchFamily="49" charset="-122"/>
                </a:rPr>
                <a:t>杜小二</a:t>
              </a:r>
            </a:p>
          </p:txBody>
        </p:sp>
      </p:gr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1" name="组合 10"/>
          <p:cNvGrpSpPr>
            <a:grpSpLocks noChangeAspect="1"/>
          </p:cNvGrpSpPr>
          <p:nvPr userDrawn="1"/>
        </p:nvGrpSpPr>
        <p:grpSpPr>
          <a:xfrm>
            <a:off x="224790" y="164465"/>
            <a:ext cx="589280" cy="683260"/>
            <a:chOff x="1319382" y="150709"/>
            <a:chExt cx="1489821" cy="1728192"/>
          </a:xfrm>
          <a:effectLst>
            <a:outerShdw blurRad="317500" dist="127000" dir="2700000" algn="tl" rotWithShape="0">
              <a:prstClr val="black">
                <a:alpha val="40000"/>
              </a:prstClr>
            </a:outerShdw>
          </a:effectLst>
        </p:grpSpPr>
        <p:sp>
          <p:nvSpPr>
            <p:cNvPr id="13" name="六边形 12"/>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a:p>
          </p:txBody>
        </p:sp>
        <p:sp>
          <p:nvSpPr>
            <p:cNvPr id="14" name="六边形 13"/>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dirty="0"/>
            </a:p>
          </p:txBody>
        </p:sp>
        <p:sp>
          <p:nvSpPr>
            <p:cNvPr id="15" name="矩形 259"/>
            <p:cNvSpPr>
              <a:spLocks noChangeArrowheads="1"/>
            </p:cNvSpPr>
            <p:nvPr/>
          </p:nvSpPr>
          <p:spPr bwMode="auto">
            <a:xfrm>
              <a:off x="1457601" y="641371"/>
              <a:ext cx="1213382" cy="674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1">
                <a:buNone/>
              </a:pPr>
              <a:endParaRPr lang="zh-CN" altLang="en-US" sz="3015" b="1" cap="all" dirty="0">
                <a:solidFill>
                  <a:schemeClr val="accent1"/>
                </a:solidFill>
                <a:latin typeface="Arial" charset="0"/>
                <a:cs typeface="Arial" charset="0"/>
              </a:endParaRPr>
            </a:p>
          </p:txBody>
        </p:sp>
      </p:grpSp>
      <p:cxnSp>
        <p:nvCxnSpPr>
          <p:cNvPr id="3" name="直接连接符 2"/>
          <p:cNvCxnSpPr/>
          <p:nvPr userDrawn="1"/>
        </p:nvCxnSpPr>
        <p:spPr>
          <a:xfrm>
            <a:off x="899592" y="699542"/>
            <a:ext cx="77048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组合 14"/>
          <p:cNvGrpSpPr/>
          <p:nvPr userDrawn="1"/>
        </p:nvGrpSpPr>
        <p:grpSpPr>
          <a:xfrm>
            <a:off x="1594247" y="812126"/>
            <a:ext cx="5955507" cy="31432"/>
            <a:chOff x="3060700" y="4724400"/>
            <a:chExt cx="5955507" cy="31432"/>
          </a:xfrm>
        </p:grpSpPr>
        <p:cxnSp>
          <p:nvCxnSpPr>
            <p:cNvPr id="16" name="直接连接符 1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 xmlns:p14="http://schemas.microsoft.com/office/powerpoint/2010/main" Requires="p14">
      <p:transition spd="slow" p14:dur="2000" advClick="0" advTm="0"/>
    </mc:Choice>
    <mc:Fallback>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pPr/>
              <a:t>2021/8/9</a:t>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pPr/>
              <a:t>2021/8/9</a:t>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pPr/>
              <a:t>2021/8/9</a:t>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pPr/>
              <a:t>2021/8/9</a:t>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C8EEBE95-E637-419E-AA23-A5B0A4958E4E}" type="datetimeFigureOut">
              <a:rPr lang="zh-CN" altLang="en-US" smtClean="0"/>
              <a:pPr/>
              <a:t>2021/8/9</a:t>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A02FBD60-43FE-41E4-9E26-21F0285CE4A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grpSp>
        <p:nvGrpSpPr>
          <p:cNvPr id="12" name="组合 11"/>
          <p:cNvGrpSpPr/>
          <p:nvPr/>
        </p:nvGrpSpPr>
        <p:grpSpPr>
          <a:xfrm flipH="1">
            <a:off x="5551268" y="0"/>
            <a:ext cx="3592731" cy="5143218"/>
            <a:chOff x="-1225538" y="0"/>
            <a:chExt cx="6409038" cy="5143500"/>
          </a:xfrm>
        </p:grpSpPr>
        <p:sp>
          <p:nvSpPr>
            <p:cNvPr id="5" name="Rectangle 5"/>
            <p:cNvSpPr>
              <a:spLocks noChangeArrowheads="1"/>
            </p:cNvSpPr>
            <p:nvPr/>
          </p:nvSpPr>
          <p:spPr bwMode="auto">
            <a:xfrm>
              <a:off x="-1225538" y="0"/>
              <a:ext cx="4464041" cy="5143500"/>
            </a:xfrm>
            <a:prstGeom prst="rect">
              <a:avLst/>
            </a:prstGeom>
            <a:solidFill>
              <a:srgbClr val="E6E7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35" tIns="45717" rIns="91435" bIns="45717" numCol="1" anchor="t" anchorCtr="0" compatLnSpc="1"/>
            <a:lstStyle/>
            <a:p>
              <a:endParaRPr lang="zh-CN" altLang="en-US" sz="1280"/>
            </a:p>
          </p:txBody>
        </p:sp>
        <p:grpSp>
          <p:nvGrpSpPr>
            <p:cNvPr id="10" name="组合 9"/>
            <p:cNvGrpSpPr/>
            <p:nvPr/>
          </p:nvGrpSpPr>
          <p:grpSpPr>
            <a:xfrm>
              <a:off x="-1225538" y="1419311"/>
              <a:ext cx="6409038" cy="2468018"/>
              <a:chOff x="-1225538" y="1440287"/>
              <a:chExt cx="6409038" cy="2052526"/>
            </a:xfrm>
          </p:grpSpPr>
          <p:sp>
            <p:nvSpPr>
              <p:cNvPr id="7" name="Rectangle 7"/>
              <p:cNvSpPr>
                <a:spLocks noChangeArrowheads="1"/>
              </p:cNvSpPr>
              <p:nvPr/>
            </p:nvSpPr>
            <p:spPr bwMode="auto">
              <a:xfrm>
                <a:off x="-1225538" y="1440287"/>
                <a:ext cx="6409038" cy="170147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35" tIns="45717" rIns="91435" bIns="45717" numCol="1" anchor="t" anchorCtr="0" compatLnSpc="1"/>
              <a:lstStyle/>
              <a:p>
                <a:endParaRPr lang="zh-CN" altLang="en-US" sz="1280"/>
              </a:p>
            </p:txBody>
          </p:sp>
          <p:sp>
            <p:nvSpPr>
              <p:cNvPr id="8" name="Freeform 8"/>
              <p:cNvSpPr/>
              <p:nvPr/>
            </p:nvSpPr>
            <p:spPr bwMode="auto">
              <a:xfrm>
                <a:off x="3238501" y="3141764"/>
                <a:ext cx="1944999" cy="351049"/>
              </a:xfrm>
              <a:custGeom>
                <a:avLst/>
                <a:gdLst>
                  <a:gd name="T0" fmla="*/ 0 w 615"/>
                  <a:gd name="T1" fmla="*/ 0 h 111"/>
                  <a:gd name="T2" fmla="*/ 615 w 615"/>
                  <a:gd name="T3" fmla="*/ 0 h 111"/>
                  <a:gd name="T4" fmla="*/ 0 w 615"/>
                  <a:gd name="T5" fmla="*/ 111 h 111"/>
                  <a:gd name="T6" fmla="*/ 0 w 615"/>
                  <a:gd name="T7" fmla="*/ 0 h 111"/>
                </a:gdLst>
                <a:ahLst/>
                <a:cxnLst>
                  <a:cxn ang="0">
                    <a:pos x="T0" y="T1"/>
                  </a:cxn>
                  <a:cxn ang="0">
                    <a:pos x="T2" y="T3"/>
                  </a:cxn>
                  <a:cxn ang="0">
                    <a:pos x="T4" y="T5"/>
                  </a:cxn>
                  <a:cxn ang="0">
                    <a:pos x="T6" y="T7"/>
                  </a:cxn>
                </a:cxnLst>
                <a:rect l="0" t="0" r="r" b="b"/>
                <a:pathLst>
                  <a:path w="615" h="111">
                    <a:moveTo>
                      <a:pt x="0" y="0"/>
                    </a:moveTo>
                    <a:lnTo>
                      <a:pt x="615" y="0"/>
                    </a:lnTo>
                    <a:lnTo>
                      <a:pt x="0" y="111"/>
                    </a:lnTo>
                    <a:lnTo>
                      <a:pt x="0" y="0"/>
                    </a:lnTo>
                    <a:close/>
                  </a:path>
                </a:pathLst>
              </a:custGeom>
              <a:solidFill>
                <a:schemeClr val="bg2">
                  <a:lumMod val="85000"/>
                </a:schemeClr>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1280"/>
              </a:p>
            </p:txBody>
          </p:sp>
        </p:grpSp>
      </p:grpSp>
      <p:sp>
        <p:nvSpPr>
          <p:cNvPr id="13" name="矩形 259"/>
          <p:cNvSpPr>
            <a:spLocks noChangeArrowheads="1"/>
          </p:cNvSpPr>
          <p:nvPr/>
        </p:nvSpPr>
        <p:spPr bwMode="auto">
          <a:xfrm>
            <a:off x="440239" y="1932856"/>
            <a:ext cx="5184576" cy="6457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zh-CN" sz="4200" b="1" cap="all" dirty="0">
                <a:solidFill>
                  <a:srgbClr val="FFFF00"/>
                </a:solidFill>
                <a:cs typeface="Arial" charset="0"/>
              </a:rPr>
              <a:t>九江远洲国际大酒店</a:t>
            </a:r>
          </a:p>
        </p:txBody>
      </p:sp>
      <p:grpSp>
        <p:nvGrpSpPr>
          <p:cNvPr id="14" name="组合 13"/>
          <p:cNvGrpSpPr/>
          <p:nvPr/>
        </p:nvGrpSpPr>
        <p:grpSpPr>
          <a:xfrm flipH="1">
            <a:off x="5815329" y="1435100"/>
            <a:ext cx="1797050" cy="1981200"/>
            <a:chOff x="1319383" y="150709"/>
            <a:chExt cx="1489821" cy="1728192"/>
          </a:xfrm>
          <a:effectLst>
            <a:outerShdw blurRad="317500" dist="127000" dir="2700000" algn="tl" rotWithShape="0">
              <a:prstClr val="black">
                <a:alpha val="40000"/>
              </a:prstClr>
            </a:outerShdw>
          </a:effectLst>
        </p:grpSpPr>
        <p:sp>
          <p:nvSpPr>
            <p:cNvPr id="15" name="六边形 14"/>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a:p>
          </p:txBody>
        </p:sp>
        <p:sp>
          <p:nvSpPr>
            <p:cNvPr id="17" name="矩形 259"/>
            <p:cNvSpPr>
              <a:spLocks noChangeArrowheads="1"/>
            </p:cNvSpPr>
            <p:nvPr/>
          </p:nvSpPr>
          <p:spPr bwMode="auto">
            <a:xfrm>
              <a:off x="1457601" y="641371"/>
              <a:ext cx="1213382" cy="674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1">
                <a:buNone/>
              </a:pPr>
              <a:endParaRPr lang="zh-CN" altLang="en-US" sz="3015" b="1" cap="all" dirty="0">
                <a:solidFill>
                  <a:schemeClr val="accent1"/>
                </a:solidFill>
                <a:latin typeface="Arial" charset="0"/>
                <a:cs typeface="Arial" charset="0"/>
              </a:endParaRPr>
            </a:p>
          </p:txBody>
        </p:sp>
      </p:grpSp>
      <p:sp>
        <p:nvSpPr>
          <p:cNvPr id="19" name="原创设计师QQ598969553                 _15"/>
          <p:cNvSpPr/>
          <p:nvPr/>
        </p:nvSpPr>
        <p:spPr>
          <a:xfrm>
            <a:off x="2348865" y="3100070"/>
            <a:ext cx="205359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dirty="0">
              <a:solidFill>
                <a:schemeClr val="tx1">
                  <a:lumMod val="50000"/>
                  <a:lumOff val="50000"/>
                </a:schemeClr>
              </a:solidFill>
              <a:latin typeface="微软雅黑" pitchFamily="34" charset="-122"/>
              <a:ea typeface="微软雅黑" pitchFamily="34" charset="-122"/>
            </a:endParaRPr>
          </a:p>
        </p:txBody>
      </p:sp>
      <p:sp>
        <p:nvSpPr>
          <p:cNvPr id="20" name="矩形 259"/>
          <p:cNvSpPr>
            <a:spLocks noChangeArrowheads="1"/>
          </p:cNvSpPr>
          <p:nvPr/>
        </p:nvSpPr>
        <p:spPr bwMode="auto">
          <a:xfrm>
            <a:off x="397459" y="843558"/>
            <a:ext cx="2566784" cy="1198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7200" b="1" cap="all">
                <a:ln w="10160">
                  <a:solidFill>
                    <a:schemeClr val="accent5"/>
                  </a:solidFill>
                  <a:prstDash val="solid"/>
                </a:ln>
                <a:solidFill>
                  <a:srgbClr val="FFFFFF"/>
                </a:solidFill>
                <a:effectLst>
                  <a:outerShdw blurRad="38100" dist="22860" dir="5400000" algn="tl" rotWithShape="0">
                    <a:srgbClr val="000000">
                      <a:alpha val="30000"/>
                    </a:srgbClr>
                  </a:outerShdw>
                </a:effectLst>
                <a:latin typeface="Agency FB" pitchFamily="34" charset="0"/>
                <a:cs typeface="Arial" charset="0"/>
              </a:rPr>
              <a:t>2020</a:t>
            </a:r>
            <a:endParaRPr lang="en-US" altLang="zh-CN" sz="7200" b="1" cap="all"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gency FB" pitchFamily="34" charset="0"/>
              <a:cs typeface="Arial" charset="0"/>
            </a:endParaRPr>
          </a:p>
        </p:txBody>
      </p:sp>
      <p:pic>
        <p:nvPicPr>
          <p:cNvPr id="3" name="图片 2" descr="微信图片_20200519160248"/>
          <p:cNvPicPr>
            <a:picLocks noChangeAspect="1"/>
          </p:cNvPicPr>
          <p:nvPr/>
        </p:nvPicPr>
        <p:blipFill>
          <a:blip r:embed="rId3" cstate="print"/>
          <a:stretch>
            <a:fillRect/>
          </a:stretch>
        </p:blipFill>
        <p:spPr>
          <a:xfrm>
            <a:off x="5900420" y="1932940"/>
            <a:ext cx="1628140" cy="94107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bldLst>
      <p:bldP spid="13" grpId="0" bldLvl="0" animBg="1"/>
      <p:bldP spid="13" grpId="1" bldLvl="0" animBg="1"/>
      <p:bldP spid="19" grpId="0" bldLvl="0" animBg="1"/>
      <p:bldP spid="20" grpId="0"/>
      <p:bldP spid="20"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流程图: 终止 1"/>
          <p:cNvSpPr/>
          <p:nvPr/>
        </p:nvSpPr>
        <p:spPr>
          <a:xfrm>
            <a:off x="2353945" y="1924050"/>
            <a:ext cx="4374515" cy="960755"/>
          </a:xfrm>
          <a:prstGeom prst="flowChartTerminator">
            <a:avLst/>
          </a:prstGeom>
          <a:solidFill>
            <a:srgbClr val="008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92"/>
          <p:cNvSpPr txBox="1"/>
          <p:nvPr/>
        </p:nvSpPr>
        <p:spPr>
          <a:xfrm>
            <a:off x="2834640" y="2143760"/>
            <a:ext cx="3486785" cy="521970"/>
          </a:xfrm>
          <a:prstGeom prst="rect">
            <a:avLst/>
          </a:prstGeom>
          <a:noFill/>
        </p:spPr>
        <p:txBody>
          <a:bodyPr wrap="square" rtlCol="0">
            <a:spAutoFit/>
          </a:bodyPr>
          <a:lstStyle/>
          <a:p>
            <a:pPr algn="ctr"/>
            <a:r>
              <a:rPr lang="zh-CN" altLang="en-US" sz="2800" b="1" dirty="0">
                <a:latin typeface="微软雅黑" pitchFamily="34" charset="-122"/>
                <a:ea typeface="微软雅黑" pitchFamily="34" charset="-122"/>
              </a:rPr>
              <a:t>酒店餐饮</a:t>
            </a:r>
          </a:p>
        </p:txBody>
      </p:sp>
      <p:grpSp>
        <p:nvGrpSpPr>
          <p:cNvPr id="25" name="组合 24"/>
          <p:cNvGrpSpPr/>
          <p:nvPr/>
        </p:nvGrpSpPr>
        <p:grpSpPr>
          <a:xfrm>
            <a:off x="2354580" y="1923415"/>
            <a:ext cx="4422140" cy="961390"/>
            <a:chOff x="6095999" y="2039788"/>
            <a:chExt cx="3246121" cy="705910"/>
          </a:xfrm>
        </p:grpSpPr>
        <p:sp>
          <p:nvSpPr>
            <p:cNvPr id="26" name="任意多边形 25"/>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grpSp>
      <p:grpSp>
        <p:nvGrpSpPr>
          <p:cNvPr id="103" name="组合 102"/>
          <p:cNvGrpSpPr/>
          <p:nvPr/>
        </p:nvGrpSpPr>
        <p:grpSpPr>
          <a:xfrm>
            <a:off x="4060013" y="659925"/>
            <a:ext cx="1023974" cy="1187811"/>
            <a:chOff x="1319382" y="150709"/>
            <a:chExt cx="1489821" cy="1728192"/>
          </a:xfrm>
          <a:effectLst>
            <a:outerShdw blurRad="317500" dist="127000" dir="2700000" algn="tl" rotWithShape="0">
              <a:prstClr val="black">
                <a:alpha val="40000"/>
              </a:prstClr>
            </a:outerShdw>
          </a:effectLst>
        </p:grpSpPr>
        <p:sp>
          <p:nvSpPr>
            <p:cNvPr id="104" name="六边形 103"/>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a:p>
          </p:txBody>
        </p:sp>
        <p:sp>
          <p:nvSpPr>
            <p:cNvPr id="105" name="六边形 104"/>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dirty="0"/>
            </a:p>
          </p:txBody>
        </p:sp>
        <p:sp>
          <p:nvSpPr>
            <p:cNvPr id="106" name="矩形 259"/>
            <p:cNvSpPr>
              <a:spLocks noChangeArrowheads="1"/>
            </p:cNvSpPr>
            <p:nvPr/>
          </p:nvSpPr>
          <p:spPr bwMode="auto">
            <a:xfrm>
              <a:off x="1457601" y="641371"/>
              <a:ext cx="1213382" cy="674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1">
                <a:buNone/>
              </a:pPr>
              <a:endParaRPr lang="zh-CN" altLang="en-US" sz="3015" b="1" cap="all" dirty="0">
                <a:solidFill>
                  <a:schemeClr val="accent1"/>
                </a:solidFill>
                <a:latin typeface="Arial" charset="0"/>
                <a:cs typeface="Arial" charset="0"/>
              </a:endParaRPr>
            </a:p>
          </p:txBody>
        </p:sp>
      </p:grpSp>
      <p:sp>
        <p:nvSpPr>
          <p:cNvPr id="107" name="文本框 106"/>
          <p:cNvSpPr txBox="1"/>
          <p:nvPr/>
        </p:nvSpPr>
        <p:spPr>
          <a:xfrm flipH="1">
            <a:off x="4096187" y="949347"/>
            <a:ext cx="962345" cy="398780"/>
          </a:xfrm>
          <a:prstGeom prst="rect">
            <a:avLst/>
          </a:prstGeom>
          <a:noFill/>
        </p:spPr>
        <p:txBody>
          <a:bodyPr wrap="square" rtlCol="0">
            <a:spAutoFit/>
          </a:bodyPr>
          <a:lstStyle/>
          <a:p>
            <a:pPr algn="ctr"/>
            <a:r>
              <a:rPr lang="en-US" altLang="zh-CN" sz="2000" b="1">
                <a:solidFill>
                  <a:schemeClr val="accent1"/>
                </a:solidFill>
                <a:latin typeface="微软雅黑" pitchFamily="34" charset="-122"/>
                <a:ea typeface="微软雅黑" pitchFamily="34" charset="-122"/>
              </a:rPr>
              <a:t>03</a:t>
            </a:r>
            <a:endParaRPr lang="zh-CN" altLang="en-US" sz="2000" b="1" dirty="0">
              <a:solidFill>
                <a:schemeClr val="accent1"/>
              </a:solidFill>
              <a:latin typeface="微软雅黑" pitchFamily="34" charset="-122"/>
              <a:ea typeface="微软雅黑" pitchFamily="34" charset="-122"/>
            </a:endParaRPr>
          </a:p>
        </p:txBody>
      </p:sp>
      <p:sp>
        <p:nvSpPr>
          <p:cNvPr id="108" name="文本框 107"/>
          <p:cNvSpPr txBox="1"/>
          <p:nvPr/>
        </p:nvSpPr>
        <p:spPr>
          <a:xfrm flipH="1">
            <a:off x="4096187" y="1239066"/>
            <a:ext cx="962345" cy="276999"/>
          </a:xfrm>
          <a:prstGeom prst="rect">
            <a:avLst/>
          </a:prstGeom>
          <a:noFill/>
        </p:spPr>
        <p:txBody>
          <a:bodyPr wrap="square" rtlCol="0">
            <a:spAutoFit/>
          </a:bodyPr>
          <a:lstStyle/>
          <a:p>
            <a:pPr algn="ctr"/>
            <a:r>
              <a:rPr lang="en-US" altLang="zh-CN" sz="1200" b="1">
                <a:solidFill>
                  <a:schemeClr val="accent1"/>
                </a:solidFill>
                <a:latin typeface="微软雅黑" pitchFamily="34" charset="-122"/>
                <a:ea typeface="微软雅黑" pitchFamily="34" charset="-122"/>
              </a:rPr>
              <a:t>PART</a:t>
            </a:r>
            <a:endParaRPr lang="en-US" altLang="zh-CN" sz="1200" b="1" dirty="0">
              <a:solidFill>
                <a:schemeClr val="accent1"/>
              </a:solidFill>
              <a:latin typeface="微软雅黑" pitchFamily="34" charset="-122"/>
              <a:ea typeface="微软雅黑" pitchFamily="34" charset="-122"/>
            </a:endParaRPr>
          </a:p>
        </p:txBody>
      </p:sp>
      <p:pic>
        <p:nvPicPr>
          <p:cNvPr id="3" name="图片 2" descr="微信图片_20200519160248"/>
          <p:cNvPicPr>
            <a:picLocks noChangeAspect="1"/>
          </p:cNvPicPr>
          <p:nvPr/>
        </p:nvPicPr>
        <p:blipFill>
          <a:blip r:embed="rId3" cstate="print"/>
          <a:stretch>
            <a:fillRect/>
          </a:stretch>
        </p:blipFill>
        <p:spPr>
          <a:xfrm>
            <a:off x="157480" y="191770"/>
            <a:ext cx="1023620" cy="591820"/>
          </a:xfrm>
          <a:prstGeom prst="rect">
            <a:avLst/>
          </a:prstGeom>
        </p:spPr>
      </p:pic>
    </p:spTree>
  </p:cSld>
  <p:clrMapOvr>
    <a:masterClrMapping/>
  </p:clrMapOvr>
  <p:transition spd="slow" advClick="0" advTm="0">
    <p:fade/>
  </p:transition>
  <p:timing>
    <p:tnLst>
      <p:par>
        <p:cTn id="1" dur="indefinite" restart="never" nodeType="tmRoot"/>
      </p:par>
    </p:tnLst>
    <p:bldLst>
      <p:bldP spid="13" grpId="0"/>
      <p:bldP spid="107" grpId="0"/>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grpSp>
        <p:nvGrpSpPr>
          <p:cNvPr id="14" name="组合 13"/>
          <p:cNvGrpSpPr/>
          <p:nvPr/>
        </p:nvGrpSpPr>
        <p:grpSpPr>
          <a:xfrm flipH="1">
            <a:off x="199390" y="117475"/>
            <a:ext cx="738505" cy="869315"/>
            <a:chOff x="1319383" y="150709"/>
            <a:chExt cx="1489821" cy="1728192"/>
          </a:xfrm>
          <a:effectLst>
            <a:outerShdw blurRad="317500" dist="127000" dir="2700000" algn="tl" rotWithShape="0">
              <a:prstClr val="black">
                <a:alpha val="40000"/>
              </a:prstClr>
            </a:outerShdw>
          </a:effectLst>
        </p:grpSpPr>
        <p:sp>
          <p:nvSpPr>
            <p:cNvPr id="15" name="六边形 14"/>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a:p>
          </p:txBody>
        </p:sp>
        <p:sp>
          <p:nvSpPr>
            <p:cNvPr id="17" name="矩形 259"/>
            <p:cNvSpPr>
              <a:spLocks noChangeArrowheads="1"/>
            </p:cNvSpPr>
            <p:nvPr/>
          </p:nvSpPr>
          <p:spPr bwMode="auto">
            <a:xfrm>
              <a:off x="1457601" y="641371"/>
              <a:ext cx="1213382" cy="674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1">
                <a:buNone/>
              </a:pPr>
              <a:endParaRPr lang="zh-CN" altLang="en-US" sz="3015" b="1" cap="all" dirty="0">
                <a:solidFill>
                  <a:schemeClr val="accent1"/>
                </a:solidFill>
                <a:latin typeface="Arial" charset="0"/>
                <a:cs typeface="Arial" charset="0"/>
              </a:endParaRPr>
            </a:p>
          </p:txBody>
        </p:sp>
      </p:grpSp>
      <p:cxnSp>
        <p:nvCxnSpPr>
          <p:cNvPr id="8" name="直接连接符 7"/>
          <p:cNvCxnSpPr/>
          <p:nvPr/>
        </p:nvCxnSpPr>
        <p:spPr>
          <a:xfrm>
            <a:off x="1211580" y="771525"/>
            <a:ext cx="7574280" cy="0"/>
          </a:xfrm>
          <a:prstGeom prst="line">
            <a:avLst/>
          </a:prstGeom>
        </p:spPr>
        <p:style>
          <a:lnRef idx="1">
            <a:schemeClr val="dk1"/>
          </a:lnRef>
          <a:fillRef idx="0">
            <a:schemeClr val="dk1"/>
          </a:fillRef>
          <a:effectRef idx="0">
            <a:schemeClr val="dk1"/>
          </a:effectRef>
          <a:fontRef idx="minor">
            <a:schemeClr val="tx1"/>
          </a:fontRef>
        </p:style>
      </p:cxnSp>
      <p:sp>
        <p:nvSpPr>
          <p:cNvPr id="9" name="文本框 92"/>
          <p:cNvSpPr txBox="1"/>
          <p:nvPr/>
        </p:nvSpPr>
        <p:spPr>
          <a:xfrm>
            <a:off x="1089660" y="249555"/>
            <a:ext cx="1474470" cy="521970"/>
          </a:xfrm>
          <a:prstGeom prst="rect">
            <a:avLst/>
          </a:prstGeom>
          <a:noFill/>
        </p:spPr>
        <p:txBody>
          <a:bodyPr wrap="square" rtlCol="0">
            <a:spAutoFit/>
          </a:bodyPr>
          <a:lstStyle/>
          <a:p>
            <a:pPr algn="l"/>
            <a:r>
              <a:rPr lang="en-US" sz="28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itchFamily="34" charset="-122"/>
                <a:ea typeface="微软雅黑" pitchFamily="34" charset="-122"/>
                <a:sym typeface="+mn-ea"/>
              </a:rPr>
              <a:t> </a:t>
            </a:r>
            <a:r>
              <a:rPr lang="zh-CN" altLang="en-US" sz="2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itchFamily="34" charset="-122"/>
                <a:ea typeface="微软雅黑" pitchFamily="34" charset="-122"/>
                <a:sym typeface="+mn-ea"/>
              </a:rPr>
              <a:t>酒店餐饮</a:t>
            </a:r>
          </a:p>
        </p:txBody>
      </p:sp>
      <p:sp>
        <p:nvSpPr>
          <p:cNvPr id="4" name="文本框 3"/>
          <p:cNvSpPr txBox="1"/>
          <p:nvPr/>
        </p:nvSpPr>
        <p:spPr>
          <a:xfrm>
            <a:off x="7277735" y="1076960"/>
            <a:ext cx="1508125" cy="3692525"/>
          </a:xfrm>
          <a:prstGeom prst="rect">
            <a:avLst/>
          </a:prstGeom>
          <a:noFill/>
        </p:spPr>
        <p:txBody>
          <a:bodyPr wrap="square" rtlCol="0" anchor="t">
            <a:spAutoFit/>
          </a:bodyPr>
          <a:lstStyle/>
          <a:p>
            <a:pPr algn="l"/>
            <a:r>
              <a:rPr lang="zh-CN" altLang="en-US">
                <a:solidFill>
                  <a:srgbClr val="FFFF00"/>
                </a:solidFill>
              </a:rPr>
              <a:t>酒店有</a:t>
            </a:r>
            <a:r>
              <a:rPr lang="en-US" altLang="zh-CN">
                <a:solidFill>
                  <a:srgbClr val="FFFF00"/>
                </a:solidFill>
              </a:rPr>
              <a:t>5</a:t>
            </a:r>
            <a:r>
              <a:rPr lang="zh-CN" altLang="en-US">
                <a:solidFill>
                  <a:srgbClr val="FFFF00"/>
                </a:solidFill>
              </a:rPr>
              <a:t>个多功能厅。最大的多功能厅是远洲厅，有</a:t>
            </a:r>
            <a:r>
              <a:rPr lang="en-US" altLang="zh-CN">
                <a:solidFill>
                  <a:srgbClr val="FFFF00"/>
                </a:solidFill>
              </a:rPr>
              <a:t>666</a:t>
            </a:r>
            <a:r>
              <a:rPr lang="zh-CN" altLang="en-US">
                <a:solidFill>
                  <a:srgbClr val="FFFF00"/>
                </a:solidFill>
              </a:rPr>
              <a:t>平米，可容纳</a:t>
            </a:r>
            <a:r>
              <a:rPr lang="en-US" altLang="zh-CN">
                <a:solidFill>
                  <a:srgbClr val="FFFF00"/>
                </a:solidFill>
              </a:rPr>
              <a:t>600</a:t>
            </a:r>
            <a:r>
              <a:rPr lang="zh-CN" altLang="en-US">
                <a:solidFill>
                  <a:srgbClr val="FFFF00"/>
                </a:solidFill>
              </a:rPr>
              <a:t>人会议，中餐包厢有</a:t>
            </a:r>
            <a:r>
              <a:rPr lang="en-US" altLang="zh-CN">
                <a:solidFill>
                  <a:srgbClr val="FFFF00"/>
                </a:solidFill>
              </a:rPr>
              <a:t>11</a:t>
            </a:r>
            <a:r>
              <a:rPr lang="zh-CN" altLang="en-US">
                <a:solidFill>
                  <a:srgbClr val="FFFF00"/>
                </a:solidFill>
              </a:rPr>
              <a:t>个，最大包厢可座</a:t>
            </a:r>
            <a:r>
              <a:rPr lang="en-US" altLang="zh-CN">
                <a:solidFill>
                  <a:srgbClr val="FFFF00"/>
                </a:solidFill>
              </a:rPr>
              <a:t>20</a:t>
            </a:r>
            <a:r>
              <a:rPr lang="zh-CN" altLang="en-US">
                <a:solidFill>
                  <a:srgbClr val="FFFF00"/>
                </a:solidFill>
              </a:rPr>
              <a:t>人；地中海西餐厅可同时容纳</a:t>
            </a:r>
            <a:r>
              <a:rPr lang="en-US" altLang="zh-CN">
                <a:solidFill>
                  <a:srgbClr val="FFFF00"/>
                </a:solidFill>
              </a:rPr>
              <a:t>200</a:t>
            </a:r>
            <a:r>
              <a:rPr lang="zh-CN" altLang="en-US">
                <a:solidFill>
                  <a:srgbClr val="FFFF00"/>
                </a:solidFill>
              </a:rPr>
              <a:t>用早餐。</a:t>
            </a:r>
          </a:p>
        </p:txBody>
      </p:sp>
      <p:pic>
        <p:nvPicPr>
          <p:cNvPr id="2" name="图片 1" descr="微信图片_20200519160248"/>
          <p:cNvPicPr>
            <a:picLocks noChangeAspect="1"/>
          </p:cNvPicPr>
          <p:nvPr/>
        </p:nvPicPr>
        <p:blipFill>
          <a:blip r:embed="rId3" cstate="print"/>
          <a:stretch>
            <a:fillRect/>
          </a:stretch>
        </p:blipFill>
        <p:spPr>
          <a:xfrm>
            <a:off x="199390" y="349250"/>
            <a:ext cx="737870" cy="42672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1043608" y="771550"/>
            <a:ext cx="5832648" cy="3960440"/>
          </a:xfrm>
          <a:prstGeom prst="rect">
            <a:avLst/>
          </a:prstGeom>
          <a:noFill/>
          <a:ln w="9525">
            <a:noFill/>
            <a:miter lim="800000"/>
            <a:headEnd/>
            <a:tailEnd/>
          </a:ln>
        </p:spPr>
      </p:pic>
    </p:spTree>
  </p:cSld>
  <p:clrMapOvr>
    <a:masterClrMapping/>
  </p:clrMapOvr>
  <p:transition spd="slow" advClick="0" advTm="0">
    <p:fade/>
  </p:transition>
  <p:timing>
    <p:tnLst>
      <p:par>
        <p:cTn id="1" dur="indefinite" restart="never" nodeType="tmRoot"/>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9" name="文本框 92"/>
          <p:cNvSpPr txBox="1"/>
          <p:nvPr/>
        </p:nvSpPr>
        <p:spPr>
          <a:xfrm>
            <a:off x="2383790" y="209550"/>
            <a:ext cx="1761490" cy="521970"/>
          </a:xfrm>
          <a:prstGeom prst="rect">
            <a:avLst/>
          </a:prstGeom>
          <a:noFill/>
        </p:spPr>
        <p:txBody>
          <a:bodyPr wrap="square" rtlCol="0">
            <a:spAutoFit/>
            <a:scene3d>
              <a:camera prst="orthographicFront"/>
              <a:lightRig rig="threePt" dir="t"/>
            </a:scene3d>
          </a:bodyPr>
          <a:lstStyle/>
          <a:p>
            <a:pPr algn="l"/>
            <a:r>
              <a:rPr lang="en-US" sz="2800" b="1">
                <a:latin typeface="微软雅黑" pitchFamily="34" charset="-122"/>
                <a:ea typeface="微软雅黑" pitchFamily="34" charset="-122"/>
                <a:sym typeface="+mn-ea"/>
              </a:rPr>
              <a:t> </a:t>
            </a:r>
            <a:r>
              <a:rPr lang="zh-CN" altLang="en-US" sz="2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itchFamily="34" charset="-122"/>
                <a:ea typeface="微软雅黑" pitchFamily="34" charset="-122"/>
                <a:sym typeface="+mn-ea"/>
              </a:rPr>
              <a:t>酒店会议室</a:t>
            </a:r>
          </a:p>
        </p:txBody>
      </p:sp>
      <p:pic>
        <p:nvPicPr>
          <p:cNvPr id="2" name="图片 1" descr="623368f083f55c080c280f57071a35d"/>
          <p:cNvPicPr>
            <a:picLocks noChangeAspect="1"/>
          </p:cNvPicPr>
          <p:nvPr/>
        </p:nvPicPr>
        <p:blipFill>
          <a:blip r:embed="rId2" cstate="print"/>
          <a:stretch>
            <a:fillRect/>
          </a:stretch>
        </p:blipFill>
        <p:spPr>
          <a:xfrm>
            <a:off x="4408805" y="772160"/>
            <a:ext cx="4173855" cy="4236720"/>
          </a:xfrm>
          <a:prstGeom prst="rect">
            <a:avLst/>
          </a:prstGeom>
        </p:spPr>
      </p:pic>
      <p:pic>
        <p:nvPicPr>
          <p:cNvPr id="4" name="图片 3" descr="微信图片_20200519160248"/>
          <p:cNvPicPr>
            <a:picLocks noChangeAspect="1"/>
          </p:cNvPicPr>
          <p:nvPr/>
        </p:nvPicPr>
        <p:blipFill>
          <a:blip r:embed="rId3" cstate="print"/>
          <a:stretch>
            <a:fillRect/>
          </a:stretch>
        </p:blipFill>
        <p:spPr>
          <a:xfrm>
            <a:off x="240030" y="303530"/>
            <a:ext cx="576580" cy="33401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07504" y="771550"/>
            <a:ext cx="4350784" cy="424847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9" name="文本框 92"/>
          <p:cNvSpPr txBox="1"/>
          <p:nvPr/>
        </p:nvSpPr>
        <p:spPr>
          <a:xfrm>
            <a:off x="846455" y="168910"/>
            <a:ext cx="2737485" cy="521970"/>
          </a:xfrm>
          <a:prstGeom prst="rect">
            <a:avLst/>
          </a:prstGeom>
          <a:noFill/>
        </p:spPr>
        <p:txBody>
          <a:bodyPr wrap="square" rtlCol="0">
            <a:spAutoFit/>
            <a:scene3d>
              <a:camera prst="orthographicFront"/>
              <a:lightRig rig="threePt" dir="t"/>
            </a:scene3d>
          </a:bodyPr>
          <a:lstStyle/>
          <a:p>
            <a:pPr algn="l"/>
            <a:r>
              <a:rPr lang="en-US" sz="2800" b="1">
                <a:latin typeface="微软雅黑" pitchFamily="34" charset="-122"/>
                <a:ea typeface="微软雅黑" pitchFamily="34" charset="-122"/>
                <a:sym typeface="+mn-ea"/>
              </a:rPr>
              <a:t> </a:t>
            </a:r>
            <a:r>
              <a:rPr lang="zh-CN" altLang="en-US" sz="2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itchFamily="34" charset="-122"/>
                <a:ea typeface="微软雅黑" pitchFamily="34" charset="-122"/>
                <a:sym typeface="+mn-ea"/>
              </a:rPr>
              <a:t>酒店中餐厅、西餐厅</a:t>
            </a:r>
          </a:p>
        </p:txBody>
      </p:sp>
      <p:pic>
        <p:nvPicPr>
          <p:cNvPr id="2" name="图片 1" descr="九江远洲国际大酒店-豪华包厢"/>
          <p:cNvPicPr>
            <a:picLocks noChangeAspect="1"/>
          </p:cNvPicPr>
          <p:nvPr/>
        </p:nvPicPr>
        <p:blipFill>
          <a:blip r:embed="rId2" cstate="print"/>
          <a:stretch>
            <a:fillRect/>
          </a:stretch>
        </p:blipFill>
        <p:spPr>
          <a:xfrm>
            <a:off x="253365" y="772795"/>
            <a:ext cx="3910330" cy="4127500"/>
          </a:xfrm>
          <a:prstGeom prst="rect">
            <a:avLst/>
          </a:prstGeom>
        </p:spPr>
      </p:pic>
      <p:pic>
        <p:nvPicPr>
          <p:cNvPr id="3" name="图片 2" descr="63ef10435881caecf20a7c628f5697a"/>
          <p:cNvPicPr>
            <a:picLocks noChangeAspect="1"/>
          </p:cNvPicPr>
          <p:nvPr/>
        </p:nvPicPr>
        <p:blipFill>
          <a:blip r:embed="rId3" cstate="print"/>
          <a:stretch>
            <a:fillRect/>
          </a:stretch>
        </p:blipFill>
        <p:spPr>
          <a:xfrm>
            <a:off x="4264025" y="866140"/>
            <a:ext cx="4538345" cy="4034155"/>
          </a:xfrm>
          <a:prstGeom prst="rect">
            <a:avLst/>
          </a:prstGeom>
        </p:spPr>
      </p:pic>
      <p:pic>
        <p:nvPicPr>
          <p:cNvPr id="4" name="图片 3" descr="微信图片_20200519160248"/>
          <p:cNvPicPr>
            <a:picLocks noChangeAspect="1"/>
          </p:cNvPicPr>
          <p:nvPr/>
        </p:nvPicPr>
        <p:blipFill>
          <a:blip r:embed="rId4" cstate="print"/>
          <a:stretch>
            <a:fillRect/>
          </a:stretch>
        </p:blipFill>
        <p:spPr>
          <a:xfrm>
            <a:off x="253365" y="347980"/>
            <a:ext cx="593090" cy="3429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9" name="矩形 158"/>
          <p:cNvSpPr/>
          <p:nvPr/>
        </p:nvSpPr>
        <p:spPr>
          <a:xfrm>
            <a:off x="183515" y="196850"/>
            <a:ext cx="2217816" cy="851535"/>
          </a:xfrm>
          <a:prstGeom prst="rect">
            <a:avLst/>
          </a:prstGeom>
          <a:solidFill>
            <a:schemeClr val="accent4">
              <a:lumMod val="20000"/>
              <a:lumOff val="80000"/>
            </a:schemeClr>
          </a:solidFill>
          <a:ln w="9525">
            <a:noFill/>
          </a:ln>
        </p:spPr>
      </p:sp>
      <p:sp>
        <p:nvSpPr>
          <p:cNvPr id="2" name="文本框 1"/>
          <p:cNvSpPr txBox="1"/>
          <p:nvPr/>
        </p:nvSpPr>
        <p:spPr>
          <a:xfrm>
            <a:off x="346710" y="361315"/>
            <a:ext cx="1765300" cy="521970"/>
          </a:xfrm>
          <a:prstGeom prst="rect">
            <a:avLst/>
          </a:prstGeom>
          <a:noFill/>
        </p:spPr>
        <p:txBody>
          <a:bodyPr wrap="square" rtlCol="0">
            <a:spAutoFit/>
          </a:bodyPr>
          <a:lstStyle/>
          <a:p>
            <a:pPr algn="l"/>
            <a:r>
              <a:rPr lang="zh-CN" altLang="en-US" sz="2800" b="1">
                <a:latin typeface="微软雅黑" pitchFamily="34" charset="-122"/>
                <a:ea typeface="微软雅黑" pitchFamily="34" charset="-122"/>
              </a:rPr>
              <a:t>服务礼仪</a:t>
            </a:r>
          </a:p>
        </p:txBody>
      </p:sp>
      <p:sp>
        <p:nvSpPr>
          <p:cNvPr id="10" name="文本框 9"/>
          <p:cNvSpPr txBox="1"/>
          <p:nvPr/>
        </p:nvSpPr>
        <p:spPr>
          <a:xfrm>
            <a:off x="183515" y="1320800"/>
            <a:ext cx="8887460" cy="3415030"/>
          </a:xfrm>
          <a:prstGeom prst="rect">
            <a:avLst/>
          </a:prstGeom>
          <a:noFill/>
        </p:spPr>
        <p:txBody>
          <a:bodyPr wrap="square" rtlCol="0">
            <a:spAutoFit/>
          </a:bodyPr>
          <a:lstStyle/>
          <a:p>
            <a:pPr fontAlgn="auto">
              <a:lnSpc>
                <a:spcPct val="150000"/>
              </a:lnSpc>
            </a:pPr>
            <a:r>
              <a:rPr lang="zh-CN" altLang="en-US" kern="100">
                <a:solidFill>
                  <a:schemeClr val="bg1"/>
                </a:solidFill>
                <a:latin typeface="微软雅黑" pitchFamily="34" charset="-122"/>
                <a:ea typeface="微软雅黑" pitchFamily="34" charset="-122"/>
                <a:cs typeface="Cambria Math"/>
              </a:rPr>
              <a:t>“五步十步搭把手+挥挥手”</a:t>
            </a:r>
          </a:p>
          <a:p>
            <a:pPr fontAlgn="auto">
              <a:lnSpc>
                <a:spcPct val="150000"/>
              </a:lnSpc>
            </a:pPr>
            <a:r>
              <a:rPr lang="zh-CN" altLang="en-US" kern="100">
                <a:solidFill>
                  <a:schemeClr val="bg1"/>
                </a:solidFill>
                <a:latin typeface="微软雅黑" pitchFamily="34" charset="-122"/>
                <a:ea typeface="微软雅黑" pitchFamily="34" charset="-122"/>
                <a:cs typeface="Cambria Math"/>
              </a:rPr>
              <a:t>理念诠释：</a:t>
            </a:r>
          </a:p>
          <a:p>
            <a:pPr fontAlgn="auto">
              <a:lnSpc>
                <a:spcPct val="150000"/>
              </a:lnSpc>
            </a:pPr>
            <a:r>
              <a:rPr lang="zh-CN" altLang="en-US" kern="100">
                <a:solidFill>
                  <a:schemeClr val="bg1"/>
                </a:solidFill>
                <a:latin typeface="微软雅黑" pitchFamily="34" charset="-122"/>
                <a:ea typeface="微软雅黑" pitchFamily="34" charset="-122"/>
                <a:cs typeface="Cambria Math"/>
              </a:rPr>
              <a:t>1、十步之内目光接触，五步之内微笑并打招呼；</a:t>
            </a:r>
          </a:p>
          <a:p>
            <a:pPr fontAlgn="auto">
              <a:lnSpc>
                <a:spcPct val="150000"/>
              </a:lnSpc>
            </a:pPr>
            <a:r>
              <a:rPr lang="zh-CN" altLang="en-US" kern="100">
                <a:solidFill>
                  <a:schemeClr val="bg1"/>
                </a:solidFill>
                <a:latin typeface="微软雅黑" pitchFamily="34" charset="-122"/>
                <a:ea typeface="微软雅黑" pitchFamily="34" charset="-122"/>
                <a:cs typeface="Cambria Math"/>
              </a:rPr>
              <a:t>2、看到客人双手提拿行李物品或单手提拿行李物品超过膝盖以下，必须主动向前询问客人并帮客人提拿行李物品，并将其带到客人在酒店中的目的地；</a:t>
            </a:r>
          </a:p>
          <a:p>
            <a:pPr fontAlgn="auto">
              <a:lnSpc>
                <a:spcPct val="150000"/>
              </a:lnSpc>
            </a:pPr>
            <a:r>
              <a:rPr lang="zh-CN" altLang="en-US" kern="100">
                <a:solidFill>
                  <a:schemeClr val="bg1"/>
                </a:solidFill>
                <a:latin typeface="微软雅黑" pitchFamily="34" charset="-122"/>
                <a:ea typeface="微软雅黑" pitchFamily="34" charset="-122"/>
                <a:cs typeface="Cambria Math"/>
              </a:rPr>
              <a:t>3、送客时必须目光接触并且挥挥手</a:t>
            </a:r>
          </a:p>
          <a:p>
            <a:pPr fontAlgn="auto">
              <a:lnSpc>
                <a:spcPct val="150000"/>
              </a:lnSpc>
            </a:pPr>
            <a:r>
              <a:rPr lang="zh-CN" altLang="en-US" kern="100">
                <a:solidFill>
                  <a:schemeClr val="bg1"/>
                </a:solidFill>
                <a:latin typeface="微软雅黑" pitchFamily="34" charset="-122"/>
                <a:ea typeface="微软雅黑" pitchFamily="34" charset="-122"/>
                <a:cs typeface="Cambria Math"/>
              </a:rPr>
              <a:t>4、送客至电梯并后退出电梯</a:t>
            </a:r>
          </a:p>
          <a:p>
            <a:pPr fontAlgn="auto">
              <a:lnSpc>
                <a:spcPct val="150000"/>
              </a:lnSpc>
            </a:pPr>
            <a:r>
              <a:rPr lang="zh-CN" altLang="en-US" kern="100">
                <a:solidFill>
                  <a:schemeClr val="bg1"/>
                </a:solidFill>
                <a:latin typeface="微软雅黑" pitchFamily="34" charset="-122"/>
                <a:ea typeface="微软雅黑" pitchFamily="34" charset="-122"/>
                <a:cs typeface="Cambria Math"/>
              </a:rPr>
              <a:t>注：在酒店范围遇到所有人员都需要微笑问候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文本框 3"/>
          <p:cNvSpPr txBox="1"/>
          <p:nvPr/>
        </p:nvSpPr>
        <p:spPr>
          <a:xfrm>
            <a:off x="3647440" y="1449070"/>
            <a:ext cx="5330190" cy="2245360"/>
          </a:xfrm>
          <a:prstGeom prst="rect">
            <a:avLst/>
          </a:prstGeom>
          <a:noFill/>
        </p:spPr>
        <p:txBody>
          <a:bodyPr wrap="square" rtlCol="0">
            <a:spAutoFit/>
          </a:bodyPr>
          <a:lstStyle/>
          <a:p>
            <a:pPr algn="ctr"/>
            <a:r>
              <a:rPr lang="zh-CN" altLang="en-US" sz="2800" dirty="0" smtClean="0">
                <a:solidFill>
                  <a:schemeClr val="bg1"/>
                </a:solidFill>
                <a:latin typeface="微软雅黑" pitchFamily="34" charset="-122"/>
                <a:ea typeface="微软雅黑" pitchFamily="34" charset="-122"/>
              </a:rPr>
              <a:t>姓名：刘翩</a:t>
            </a:r>
          </a:p>
          <a:p>
            <a:pPr algn="ctr"/>
            <a:endParaRPr lang="zh-CN" altLang="en-US" sz="2800" dirty="0" smtClean="0">
              <a:solidFill>
                <a:schemeClr val="bg1"/>
              </a:solidFill>
              <a:latin typeface="微软雅黑" pitchFamily="34" charset="-122"/>
              <a:ea typeface="微软雅黑" pitchFamily="34" charset="-122"/>
            </a:endParaRPr>
          </a:p>
          <a:p>
            <a:pPr algn="ctr"/>
            <a:r>
              <a:rPr lang="zh-CN" altLang="en-US" sz="2800" dirty="0" smtClean="0">
                <a:solidFill>
                  <a:schemeClr val="bg1"/>
                </a:solidFill>
                <a:latin typeface="微软雅黑" pitchFamily="34" charset="-122"/>
                <a:ea typeface="微软雅黑" pitchFamily="34" charset="-122"/>
              </a:rPr>
              <a:t>职位：市场营销经理</a:t>
            </a:r>
          </a:p>
          <a:p>
            <a:pPr algn="ctr"/>
            <a:endParaRPr lang="zh-CN" altLang="en-US" sz="2800" dirty="0" smtClean="0">
              <a:solidFill>
                <a:schemeClr val="bg1"/>
              </a:solidFill>
              <a:latin typeface="微软雅黑" pitchFamily="34" charset="-122"/>
              <a:ea typeface="微软雅黑" pitchFamily="34" charset="-122"/>
            </a:endParaRPr>
          </a:p>
          <a:p>
            <a:pPr algn="ctr"/>
            <a:r>
              <a:rPr lang="zh-CN" altLang="en-US" sz="2800" dirty="0" smtClean="0">
                <a:solidFill>
                  <a:schemeClr val="bg1"/>
                </a:solidFill>
                <a:latin typeface="微软雅黑" pitchFamily="34" charset="-122"/>
                <a:ea typeface="微软雅黑" pitchFamily="34" charset="-122"/>
              </a:rPr>
              <a:t> </a:t>
            </a:r>
            <a:r>
              <a:rPr lang="en-US" altLang="zh-CN" sz="2800" dirty="0" smtClean="0">
                <a:solidFill>
                  <a:schemeClr val="bg1"/>
                </a:solidFill>
                <a:latin typeface="微软雅黑" pitchFamily="34" charset="-122"/>
                <a:ea typeface="微软雅黑" pitchFamily="34" charset="-122"/>
              </a:rPr>
              <a:t>TEL</a:t>
            </a:r>
            <a:r>
              <a:rPr lang="zh-CN" altLang="en-US" sz="2800" dirty="0" smtClean="0">
                <a:solidFill>
                  <a:schemeClr val="bg1"/>
                </a:solidFill>
                <a:latin typeface="微软雅黑" pitchFamily="34" charset="-122"/>
                <a:ea typeface="微软雅黑" pitchFamily="34" charset="-122"/>
              </a:rPr>
              <a:t>：</a:t>
            </a:r>
            <a:r>
              <a:rPr lang="en-US" altLang="zh-CN" sz="2800" dirty="0" smtClean="0">
                <a:solidFill>
                  <a:schemeClr val="bg1"/>
                </a:solidFill>
                <a:latin typeface="微软雅黑" pitchFamily="34" charset="-122"/>
                <a:ea typeface="微软雅黑" pitchFamily="34" charset="-122"/>
              </a:rPr>
              <a:t>18970288122</a:t>
            </a:r>
            <a:r>
              <a:rPr lang="zh-CN" altLang="en-US" sz="2800" dirty="0" smtClean="0">
                <a:solidFill>
                  <a:schemeClr val="bg1"/>
                </a:solidFill>
                <a:latin typeface="微软雅黑" pitchFamily="34" charset="-122"/>
                <a:ea typeface="微软雅黑" pitchFamily="34" charset="-122"/>
              </a:rPr>
              <a:t>（微信同号）</a:t>
            </a:r>
          </a:p>
        </p:txBody>
      </p:sp>
      <p:pic>
        <p:nvPicPr>
          <p:cNvPr id="5" name="图片 4" descr="微信图片_20200519160248"/>
          <p:cNvPicPr>
            <a:picLocks noChangeAspect="1"/>
          </p:cNvPicPr>
          <p:nvPr/>
        </p:nvPicPr>
        <p:blipFill>
          <a:blip r:embed="rId2" cstate="print"/>
          <a:stretch>
            <a:fillRect/>
          </a:stretch>
        </p:blipFill>
        <p:spPr>
          <a:xfrm>
            <a:off x="7589520" y="146685"/>
            <a:ext cx="1233170" cy="71247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67544" y="483518"/>
            <a:ext cx="2520280" cy="422793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grpSp>
        <p:nvGrpSpPr>
          <p:cNvPr id="12" name="组合 11"/>
          <p:cNvGrpSpPr/>
          <p:nvPr/>
        </p:nvGrpSpPr>
        <p:grpSpPr>
          <a:xfrm flipH="1">
            <a:off x="5551268" y="0"/>
            <a:ext cx="3592731" cy="5143218"/>
            <a:chOff x="-1225538" y="0"/>
            <a:chExt cx="6409038" cy="5143500"/>
          </a:xfrm>
        </p:grpSpPr>
        <p:sp>
          <p:nvSpPr>
            <p:cNvPr id="5" name="Rectangle 5"/>
            <p:cNvSpPr>
              <a:spLocks noChangeArrowheads="1"/>
            </p:cNvSpPr>
            <p:nvPr/>
          </p:nvSpPr>
          <p:spPr bwMode="auto">
            <a:xfrm>
              <a:off x="-1225538" y="0"/>
              <a:ext cx="4464041" cy="5143500"/>
            </a:xfrm>
            <a:prstGeom prst="rect">
              <a:avLst/>
            </a:prstGeom>
            <a:solidFill>
              <a:srgbClr val="E6E7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35" tIns="45717" rIns="91435" bIns="45717" numCol="1" anchor="t" anchorCtr="0" compatLnSpc="1"/>
            <a:lstStyle/>
            <a:p>
              <a:endParaRPr lang="zh-CN" altLang="en-US" sz="1280"/>
            </a:p>
          </p:txBody>
        </p:sp>
        <p:grpSp>
          <p:nvGrpSpPr>
            <p:cNvPr id="10" name="组合 9"/>
            <p:cNvGrpSpPr/>
            <p:nvPr/>
          </p:nvGrpSpPr>
          <p:grpSpPr>
            <a:xfrm>
              <a:off x="-1225538" y="1419311"/>
              <a:ext cx="6409038" cy="2468018"/>
              <a:chOff x="-1225538" y="1440287"/>
              <a:chExt cx="6409038" cy="2052526"/>
            </a:xfrm>
          </p:grpSpPr>
          <p:sp>
            <p:nvSpPr>
              <p:cNvPr id="7" name="Rectangle 7"/>
              <p:cNvSpPr>
                <a:spLocks noChangeArrowheads="1"/>
              </p:cNvSpPr>
              <p:nvPr/>
            </p:nvSpPr>
            <p:spPr bwMode="auto">
              <a:xfrm>
                <a:off x="-1225538" y="1440287"/>
                <a:ext cx="6409038" cy="170147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35" tIns="45717" rIns="91435" bIns="45717" numCol="1" anchor="t" anchorCtr="0" compatLnSpc="1"/>
              <a:lstStyle/>
              <a:p>
                <a:endParaRPr lang="zh-CN" altLang="en-US" sz="1280"/>
              </a:p>
            </p:txBody>
          </p:sp>
          <p:sp>
            <p:nvSpPr>
              <p:cNvPr id="8" name="Freeform 8"/>
              <p:cNvSpPr/>
              <p:nvPr/>
            </p:nvSpPr>
            <p:spPr bwMode="auto">
              <a:xfrm>
                <a:off x="3238501" y="3141764"/>
                <a:ext cx="1944999" cy="351049"/>
              </a:xfrm>
              <a:custGeom>
                <a:avLst/>
                <a:gdLst>
                  <a:gd name="T0" fmla="*/ 0 w 615"/>
                  <a:gd name="T1" fmla="*/ 0 h 111"/>
                  <a:gd name="T2" fmla="*/ 615 w 615"/>
                  <a:gd name="T3" fmla="*/ 0 h 111"/>
                  <a:gd name="T4" fmla="*/ 0 w 615"/>
                  <a:gd name="T5" fmla="*/ 111 h 111"/>
                  <a:gd name="T6" fmla="*/ 0 w 615"/>
                  <a:gd name="T7" fmla="*/ 0 h 111"/>
                </a:gdLst>
                <a:ahLst/>
                <a:cxnLst>
                  <a:cxn ang="0">
                    <a:pos x="T0" y="T1"/>
                  </a:cxn>
                  <a:cxn ang="0">
                    <a:pos x="T2" y="T3"/>
                  </a:cxn>
                  <a:cxn ang="0">
                    <a:pos x="T4" y="T5"/>
                  </a:cxn>
                  <a:cxn ang="0">
                    <a:pos x="T6" y="T7"/>
                  </a:cxn>
                </a:cxnLst>
                <a:rect l="0" t="0" r="r" b="b"/>
                <a:pathLst>
                  <a:path w="615" h="111">
                    <a:moveTo>
                      <a:pt x="0" y="0"/>
                    </a:moveTo>
                    <a:lnTo>
                      <a:pt x="615" y="0"/>
                    </a:lnTo>
                    <a:lnTo>
                      <a:pt x="0" y="111"/>
                    </a:lnTo>
                    <a:lnTo>
                      <a:pt x="0" y="0"/>
                    </a:lnTo>
                    <a:close/>
                  </a:path>
                </a:pathLst>
              </a:custGeom>
              <a:solidFill>
                <a:schemeClr val="bg2">
                  <a:lumMod val="85000"/>
                </a:schemeClr>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1280"/>
              </a:p>
            </p:txBody>
          </p:sp>
        </p:grpSp>
      </p:grpSp>
      <p:sp>
        <p:nvSpPr>
          <p:cNvPr id="13" name="矩形 259"/>
          <p:cNvSpPr>
            <a:spLocks noChangeArrowheads="1"/>
          </p:cNvSpPr>
          <p:nvPr/>
        </p:nvSpPr>
        <p:spPr bwMode="auto">
          <a:xfrm>
            <a:off x="819785" y="2348230"/>
            <a:ext cx="4222750" cy="11537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7500" b="1" cap="all">
                <a:solidFill>
                  <a:schemeClr val="tx1">
                    <a:lumMod val="65000"/>
                    <a:lumOff val="35000"/>
                  </a:schemeClr>
                </a:solidFill>
                <a:cs typeface="Arial" charset="0"/>
              </a:rPr>
              <a:t>   </a:t>
            </a:r>
            <a:r>
              <a:rPr lang="zh-CN" altLang="en-US" sz="7500" b="1" cap="all">
                <a:solidFill>
                  <a:schemeClr val="tx1">
                    <a:lumMod val="65000"/>
                    <a:lumOff val="35000"/>
                  </a:schemeClr>
                </a:solidFill>
                <a:cs typeface="Arial" charset="0"/>
              </a:rPr>
              <a:t>谢  谢</a:t>
            </a:r>
            <a:endParaRPr lang="en-US" altLang="zh-CN" sz="7500" b="1" cap="all" dirty="0">
              <a:solidFill>
                <a:schemeClr val="tx1">
                  <a:lumMod val="65000"/>
                  <a:lumOff val="35000"/>
                </a:schemeClr>
              </a:solidFill>
              <a:cs typeface="Arial" charset="0"/>
            </a:endParaRPr>
          </a:p>
        </p:txBody>
      </p:sp>
      <p:sp>
        <p:nvSpPr>
          <p:cNvPr id="15" name="六边形 14"/>
          <p:cNvSpPr/>
          <p:nvPr/>
        </p:nvSpPr>
        <p:spPr>
          <a:xfrm rot="5400000" flipH="1">
            <a:off x="6022975" y="1859915"/>
            <a:ext cx="1188085" cy="1024255"/>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a:p>
        </p:txBody>
      </p:sp>
      <p:sp>
        <p:nvSpPr>
          <p:cNvPr id="20" name="矩形 259"/>
          <p:cNvSpPr>
            <a:spLocks noChangeArrowheads="1"/>
          </p:cNvSpPr>
          <p:nvPr/>
        </p:nvSpPr>
        <p:spPr bwMode="auto">
          <a:xfrm>
            <a:off x="819734" y="1249958"/>
            <a:ext cx="2566784" cy="1322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8000" b="1" cap="all" dirty="0" smtClean="0">
                <a:solidFill>
                  <a:schemeClr val="accent2"/>
                </a:solidFill>
                <a:latin typeface="Agency FB" pitchFamily="34" charset="0"/>
                <a:cs typeface="Arial" charset="0"/>
              </a:rPr>
              <a:t>2021</a:t>
            </a:r>
            <a:endParaRPr lang="zh-CN" altLang="en-US" sz="8000" b="1" cap="all" dirty="0">
              <a:solidFill>
                <a:schemeClr val="accent2"/>
              </a:solidFill>
              <a:latin typeface="Agency FB" pitchFamily="34" charset="0"/>
              <a:cs typeface="Arial" charset="0"/>
            </a:endParaRPr>
          </a:p>
        </p:txBody>
      </p:sp>
      <p:pic>
        <p:nvPicPr>
          <p:cNvPr id="4" name="图片 3" descr="微信图片_20200519160248"/>
          <p:cNvPicPr>
            <a:picLocks noChangeAspect="1"/>
          </p:cNvPicPr>
          <p:nvPr/>
        </p:nvPicPr>
        <p:blipFill>
          <a:blip r:embed="rId3" cstate="print"/>
          <a:stretch>
            <a:fillRect/>
          </a:stretch>
        </p:blipFill>
        <p:spPr>
          <a:xfrm>
            <a:off x="6104890" y="2078990"/>
            <a:ext cx="1013460" cy="586105"/>
          </a:xfrm>
          <a:prstGeom prst="rect">
            <a:avLst/>
          </a:prstGeom>
        </p:spPr>
      </p:pic>
    </p:spTree>
  </p:cSld>
  <p:clrMapOvr>
    <a:masterClrMapping/>
  </p:clrMapOvr>
  <p:transition spd="slow" advClick="0" advTm="0">
    <p:fade/>
  </p:transition>
  <p:timing>
    <p:tnLst>
      <p:par>
        <p:cTn id="1" dur="indefinite" restart="never" nodeType="tmRoot"/>
      </p:par>
    </p:tnLst>
    <p:bldLst>
      <p:bldP spid="13" grpId="0"/>
      <p:bldP spid="13" grpId="1"/>
      <p:bldP spid="20" grpId="0"/>
      <p:bldP spid="20"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grpSp>
        <p:nvGrpSpPr>
          <p:cNvPr id="2" name="组合 1"/>
          <p:cNvGrpSpPr/>
          <p:nvPr/>
        </p:nvGrpSpPr>
        <p:grpSpPr>
          <a:xfrm>
            <a:off x="1" y="282"/>
            <a:ext cx="3851919" cy="5143218"/>
            <a:chOff x="-1687901" y="0"/>
            <a:chExt cx="6871401" cy="5143500"/>
          </a:xfrm>
        </p:grpSpPr>
        <p:sp>
          <p:nvSpPr>
            <p:cNvPr id="3" name="Rectangle 5"/>
            <p:cNvSpPr>
              <a:spLocks noChangeArrowheads="1"/>
            </p:cNvSpPr>
            <p:nvPr/>
          </p:nvSpPr>
          <p:spPr bwMode="auto">
            <a:xfrm>
              <a:off x="-1687901" y="0"/>
              <a:ext cx="4926406" cy="5143500"/>
            </a:xfrm>
            <a:prstGeom prst="rect">
              <a:avLst/>
            </a:prstGeom>
            <a:solidFill>
              <a:srgbClr val="E6E7E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35" tIns="45717" rIns="91435" bIns="45717" numCol="1" anchor="t" anchorCtr="0" compatLnSpc="1"/>
            <a:lstStyle/>
            <a:p>
              <a:endParaRPr lang="zh-CN" altLang="en-US" sz="1280"/>
            </a:p>
          </p:txBody>
        </p:sp>
        <p:grpSp>
          <p:nvGrpSpPr>
            <p:cNvPr id="4" name="组合 3"/>
            <p:cNvGrpSpPr/>
            <p:nvPr/>
          </p:nvGrpSpPr>
          <p:grpSpPr>
            <a:xfrm>
              <a:off x="-1687901" y="1419311"/>
              <a:ext cx="6871401" cy="2468018"/>
              <a:chOff x="-1687901" y="1440287"/>
              <a:chExt cx="6871401" cy="2052526"/>
            </a:xfrm>
          </p:grpSpPr>
          <p:sp>
            <p:nvSpPr>
              <p:cNvPr id="6" name="Freeform 8"/>
              <p:cNvSpPr/>
              <p:nvPr/>
            </p:nvSpPr>
            <p:spPr bwMode="auto">
              <a:xfrm>
                <a:off x="3238501" y="3141764"/>
                <a:ext cx="1944999" cy="351049"/>
              </a:xfrm>
              <a:custGeom>
                <a:avLst/>
                <a:gdLst>
                  <a:gd name="T0" fmla="*/ 0 w 615"/>
                  <a:gd name="T1" fmla="*/ 0 h 111"/>
                  <a:gd name="T2" fmla="*/ 615 w 615"/>
                  <a:gd name="T3" fmla="*/ 0 h 111"/>
                  <a:gd name="T4" fmla="*/ 0 w 615"/>
                  <a:gd name="T5" fmla="*/ 111 h 111"/>
                  <a:gd name="T6" fmla="*/ 0 w 615"/>
                  <a:gd name="T7" fmla="*/ 0 h 111"/>
                </a:gdLst>
                <a:ahLst/>
                <a:cxnLst>
                  <a:cxn ang="0">
                    <a:pos x="T0" y="T1"/>
                  </a:cxn>
                  <a:cxn ang="0">
                    <a:pos x="T2" y="T3"/>
                  </a:cxn>
                  <a:cxn ang="0">
                    <a:pos x="T4" y="T5"/>
                  </a:cxn>
                  <a:cxn ang="0">
                    <a:pos x="T6" y="T7"/>
                  </a:cxn>
                </a:cxnLst>
                <a:rect l="0" t="0" r="r" b="b"/>
                <a:pathLst>
                  <a:path w="615" h="111">
                    <a:moveTo>
                      <a:pt x="0" y="0"/>
                    </a:moveTo>
                    <a:lnTo>
                      <a:pt x="615" y="0"/>
                    </a:lnTo>
                    <a:lnTo>
                      <a:pt x="0" y="111"/>
                    </a:lnTo>
                    <a:lnTo>
                      <a:pt x="0" y="0"/>
                    </a:lnTo>
                    <a:close/>
                  </a:path>
                </a:pathLst>
              </a:custGeom>
              <a:solidFill>
                <a:schemeClr val="bg2">
                  <a:lumMod val="85000"/>
                </a:schemeClr>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sz="1280"/>
              </a:p>
            </p:txBody>
          </p:sp>
          <p:sp>
            <p:nvSpPr>
              <p:cNvPr id="5" name="Rectangle 7"/>
              <p:cNvSpPr>
                <a:spLocks noChangeArrowheads="1"/>
              </p:cNvSpPr>
              <p:nvPr/>
            </p:nvSpPr>
            <p:spPr bwMode="auto">
              <a:xfrm>
                <a:off x="-1687901" y="1440287"/>
                <a:ext cx="6871401" cy="170147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35" tIns="45717" rIns="91435" bIns="45717" numCol="1" anchor="t" anchorCtr="0" compatLnSpc="1"/>
              <a:lstStyle/>
              <a:p>
                <a:endParaRPr lang="zh-CN" altLang="en-US" sz="1280"/>
              </a:p>
            </p:txBody>
          </p:sp>
        </p:grpSp>
      </p:grpSp>
      <p:grpSp>
        <p:nvGrpSpPr>
          <p:cNvPr id="7" name="组合 6"/>
          <p:cNvGrpSpPr/>
          <p:nvPr/>
        </p:nvGrpSpPr>
        <p:grpSpPr>
          <a:xfrm>
            <a:off x="2238901" y="1778272"/>
            <a:ext cx="1023974" cy="1187811"/>
            <a:chOff x="1319382" y="150709"/>
            <a:chExt cx="1489821" cy="1728192"/>
          </a:xfrm>
          <a:effectLst>
            <a:outerShdw blurRad="317500" dist="127000" dir="2700000" algn="tl" rotWithShape="0">
              <a:prstClr val="black">
                <a:alpha val="40000"/>
              </a:prstClr>
            </a:outerShdw>
          </a:effectLst>
        </p:grpSpPr>
        <p:sp>
          <p:nvSpPr>
            <p:cNvPr id="8" name="六边形 7"/>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a:p>
          </p:txBody>
        </p:sp>
        <p:sp>
          <p:nvSpPr>
            <p:cNvPr id="9" name="六边形 8"/>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dirty="0"/>
            </a:p>
          </p:txBody>
        </p:sp>
        <p:sp>
          <p:nvSpPr>
            <p:cNvPr id="10" name="矩形 259"/>
            <p:cNvSpPr>
              <a:spLocks noChangeArrowheads="1"/>
            </p:cNvSpPr>
            <p:nvPr/>
          </p:nvSpPr>
          <p:spPr bwMode="auto">
            <a:xfrm>
              <a:off x="1457601" y="641371"/>
              <a:ext cx="1213382" cy="674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1">
                <a:buNone/>
              </a:pPr>
              <a:endParaRPr lang="zh-CN" altLang="en-US" sz="3015" b="1" cap="all" dirty="0">
                <a:solidFill>
                  <a:schemeClr val="accent1"/>
                </a:solidFill>
                <a:latin typeface="Arial" charset="0"/>
                <a:cs typeface="Arial" charset="0"/>
              </a:endParaRPr>
            </a:p>
          </p:txBody>
        </p:sp>
      </p:grpSp>
      <p:sp>
        <p:nvSpPr>
          <p:cNvPr id="11" name="文本框 10"/>
          <p:cNvSpPr txBox="1"/>
          <p:nvPr/>
        </p:nvSpPr>
        <p:spPr>
          <a:xfrm flipH="1">
            <a:off x="2275075" y="2067694"/>
            <a:ext cx="962345" cy="400110"/>
          </a:xfrm>
          <a:prstGeom prst="rect">
            <a:avLst/>
          </a:prstGeom>
          <a:noFill/>
        </p:spPr>
        <p:txBody>
          <a:bodyPr wrap="square" rtlCol="0">
            <a:spAutoFit/>
          </a:bodyPr>
          <a:lstStyle/>
          <a:p>
            <a:pPr algn="ctr"/>
            <a:r>
              <a:rPr lang="zh-CN" altLang="en-US" sz="2000" b="1">
                <a:solidFill>
                  <a:schemeClr val="accent1"/>
                </a:solidFill>
                <a:latin typeface="微软雅黑" pitchFamily="34" charset="-122"/>
                <a:ea typeface="微软雅黑" pitchFamily="34" charset="-122"/>
              </a:rPr>
              <a:t>目录</a:t>
            </a:r>
            <a:endParaRPr lang="zh-CN" altLang="en-US" sz="2000" b="1" dirty="0">
              <a:solidFill>
                <a:schemeClr val="accent1"/>
              </a:solidFill>
              <a:latin typeface="微软雅黑" pitchFamily="34" charset="-122"/>
              <a:ea typeface="微软雅黑" pitchFamily="34" charset="-122"/>
            </a:endParaRPr>
          </a:p>
        </p:txBody>
      </p:sp>
      <p:sp>
        <p:nvSpPr>
          <p:cNvPr id="12" name="文本框 11"/>
          <p:cNvSpPr txBox="1"/>
          <p:nvPr/>
        </p:nvSpPr>
        <p:spPr>
          <a:xfrm flipH="1">
            <a:off x="2275075" y="2357413"/>
            <a:ext cx="962345" cy="276999"/>
          </a:xfrm>
          <a:prstGeom prst="rect">
            <a:avLst/>
          </a:prstGeom>
          <a:noFill/>
        </p:spPr>
        <p:txBody>
          <a:bodyPr wrap="square" rtlCol="0">
            <a:spAutoFit/>
          </a:bodyPr>
          <a:lstStyle/>
          <a:p>
            <a:pPr algn="ctr"/>
            <a:r>
              <a:rPr lang="en-US" altLang="zh-CN" sz="1200" b="1">
                <a:solidFill>
                  <a:schemeClr val="accent1"/>
                </a:solidFill>
                <a:latin typeface="微软雅黑" pitchFamily="34" charset="-122"/>
                <a:ea typeface="微软雅黑" pitchFamily="34" charset="-122"/>
              </a:rPr>
              <a:t>Contents</a:t>
            </a:r>
            <a:endParaRPr lang="en-US" altLang="zh-CN" sz="1200" b="1" dirty="0">
              <a:solidFill>
                <a:schemeClr val="accent1"/>
              </a:solidFill>
              <a:latin typeface="微软雅黑" pitchFamily="34" charset="-122"/>
              <a:ea typeface="微软雅黑" pitchFamily="34" charset="-122"/>
            </a:endParaRPr>
          </a:p>
        </p:txBody>
      </p:sp>
      <p:sp>
        <p:nvSpPr>
          <p:cNvPr id="13" name="文本框 92"/>
          <p:cNvSpPr txBox="1"/>
          <p:nvPr/>
        </p:nvSpPr>
        <p:spPr>
          <a:xfrm>
            <a:off x="5723255" y="1454150"/>
            <a:ext cx="2197735" cy="321945"/>
          </a:xfrm>
          <a:prstGeom prst="rect">
            <a:avLst/>
          </a:prstGeom>
          <a:noFill/>
        </p:spPr>
        <p:txBody>
          <a:bodyPr wrap="square" rtlCol="0">
            <a:spAutoFit/>
          </a:bodyPr>
          <a:lstStyle/>
          <a:p>
            <a:r>
              <a:rPr lang="en-US" altLang="zh-CN" sz="1500">
                <a:latin typeface="微软雅黑" pitchFamily="34" charset="-122"/>
                <a:ea typeface="微软雅黑" pitchFamily="34" charset="-122"/>
              </a:rPr>
              <a:t>     </a:t>
            </a:r>
            <a:r>
              <a:rPr lang="zh-CN" altLang="en-US" sz="1500">
                <a:latin typeface="微软雅黑" pitchFamily="34" charset="-122"/>
                <a:ea typeface="微软雅黑" pitchFamily="34" charset="-122"/>
              </a:rPr>
              <a:t>酒店概况</a:t>
            </a:r>
            <a:endParaRPr lang="zh-CN" altLang="en-US" sz="1500" dirty="0">
              <a:latin typeface="微软雅黑" pitchFamily="34" charset="-122"/>
              <a:ea typeface="微软雅黑" pitchFamily="34" charset="-122"/>
            </a:endParaRPr>
          </a:p>
        </p:txBody>
      </p:sp>
      <p:grpSp>
        <p:nvGrpSpPr>
          <p:cNvPr id="21" name="组合 20"/>
          <p:cNvGrpSpPr/>
          <p:nvPr/>
        </p:nvGrpSpPr>
        <p:grpSpPr>
          <a:xfrm>
            <a:off x="4606925" y="1322070"/>
            <a:ext cx="3469640" cy="529590"/>
            <a:chOff x="4721209" y="1793328"/>
            <a:chExt cx="3246544" cy="705747"/>
          </a:xfrm>
        </p:grpSpPr>
        <p:sp>
          <p:nvSpPr>
            <p:cNvPr id="22" name="任意多边形 21"/>
            <p:cNvSpPr/>
            <p:nvPr/>
          </p:nvSpPr>
          <p:spPr>
            <a:xfrm>
              <a:off x="4820098" y="1880645"/>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23" name="任意多边形 22"/>
            <p:cNvSpPr/>
            <p:nvPr/>
          </p:nvSpPr>
          <p:spPr>
            <a:xfrm>
              <a:off x="4820098" y="1869077"/>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grpSp>
          <p:nvGrpSpPr>
            <p:cNvPr id="25" name="组合 24"/>
            <p:cNvGrpSpPr/>
            <p:nvPr/>
          </p:nvGrpSpPr>
          <p:grpSpPr>
            <a:xfrm>
              <a:off x="4721209" y="1793328"/>
              <a:ext cx="3246544" cy="705747"/>
              <a:chOff x="6095999" y="2039788"/>
              <a:chExt cx="3246121" cy="705910"/>
            </a:xfrm>
          </p:grpSpPr>
          <p:sp>
            <p:nvSpPr>
              <p:cNvPr id="26" name="任意多边形 25"/>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grpSp>
      </p:grpSp>
      <p:sp>
        <p:nvSpPr>
          <p:cNvPr id="19" name="文本框 18"/>
          <p:cNvSpPr txBox="1"/>
          <p:nvPr/>
        </p:nvSpPr>
        <p:spPr>
          <a:xfrm>
            <a:off x="4982210" y="1379220"/>
            <a:ext cx="470535" cy="398780"/>
          </a:xfrm>
          <a:prstGeom prst="rect">
            <a:avLst/>
          </a:prstGeom>
          <a:noFill/>
        </p:spPr>
        <p:txBody>
          <a:bodyPr wrap="square" rtlCol="0">
            <a:spAutoFit/>
          </a:bodyPr>
          <a:lstStyle/>
          <a:p>
            <a:r>
              <a:rPr lang="en-US" altLang="zh-CN" sz="2000">
                <a:solidFill>
                  <a:schemeClr val="bg1"/>
                </a:solidFill>
              </a:rPr>
              <a:t>01</a:t>
            </a:r>
          </a:p>
        </p:txBody>
      </p:sp>
      <p:sp>
        <p:nvSpPr>
          <p:cNvPr id="20" name="文本框 92"/>
          <p:cNvSpPr txBox="1"/>
          <p:nvPr/>
        </p:nvSpPr>
        <p:spPr>
          <a:xfrm>
            <a:off x="5723255" y="2531110"/>
            <a:ext cx="2197735" cy="321945"/>
          </a:xfrm>
          <a:prstGeom prst="rect">
            <a:avLst/>
          </a:prstGeom>
          <a:noFill/>
        </p:spPr>
        <p:txBody>
          <a:bodyPr wrap="square" rtlCol="0">
            <a:spAutoFit/>
          </a:bodyPr>
          <a:lstStyle/>
          <a:p>
            <a:r>
              <a:rPr lang="en-US" altLang="zh-CN" sz="1500" dirty="0">
                <a:latin typeface="微软雅黑" pitchFamily="34" charset="-122"/>
                <a:ea typeface="微软雅黑" pitchFamily="34" charset="-122"/>
              </a:rPr>
              <a:t>    </a:t>
            </a:r>
            <a:r>
              <a:rPr lang="zh-CN" altLang="en-US" sz="1500" dirty="0">
                <a:latin typeface="微软雅黑" pitchFamily="34" charset="-122"/>
                <a:ea typeface="微软雅黑" pitchFamily="34" charset="-122"/>
              </a:rPr>
              <a:t>酒店客房概况</a:t>
            </a:r>
          </a:p>
        </p:txBody>
      </p:sp>
      <p:grpSp>
        <p:nvGrpSpPr>
          <p:cNvPr id="76" name="组合 75"/>
          <p:cNvGrpSpPr/>
          <p:nvPr/>
        </p:nvGrpSpPr>
        <p:grpSpPr>
          <a:xfrm>
            <a:off x="4606290" y="2436495"/>
            <a:ext cx="3469640" cy="529590"/>
            <a:chOff x="4721209" y="1793328"/>
            <a:chExt cx="3246544" cy="705747"/>
          </a:xfrm>
        </p:grpSpPr>
        <p:sp>
          <p:nvSpPr>
            <p:cNvPr id="77" name="任意多边形 76"/>
            <p:cNvSpPr/>
            <p:nvPr/>
          </p:nvSpPr>
          <p:spPr>
            <a:xfrm>
              <a:off x="4820098" y="1880645"/>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79" name="任意多边形 78"/>
            <p:cNvSpPr/>
            <p:nvPr/>
          </p:nvSpPr>
          <p:spPr>
            <a:xfrm>
              <a:off x="4820098" y="1869077"/>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grpSp>
          <p:nvGrpSpPr>
            <p:cNvPr id="84" name="组合 83"/>
            <p:cNvGrpSpPr/>
            <p:nvPr/>
          </p:nvGrpSpPr>
          <p:grpSpPr>
            <a:xfrm>
              <a:off x="4721209" y="1793328"/>
              <a:ext cx="3246544" cy="705747"/>
              <a:chOff x="6095999" y="2039788"/>
              <a:chExt cx="3246121" cy="705910"/>
            </a:xfrm>
          </p:grpSpPr>
          <p:sp>
            <p:nvSpPr>
              <p:cNvPr id="85" name="任意多边形 84"/>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86" name="圆角矩形 85"/>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87" name="圆角矩形 86"/>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grpSp>
      </p:grpSp>
      <p:sp>
        <p:nvSpPr>
          <p:cNvPr id="88" name="文本框 87"/>
          <p:cNvSpPr txBox="1"/>
          <p:nvPr/>
        </p:nvSpPr>
        <p:spPr>
          <a:xfrm>
            <a:off x="5088255" y="2531110"/>
            <a:ext cx="470535" cy="398780"/>
          </a:xfrm>
          <a:prstGeom prst="rect">
            <a:avLst/>
          </a:prstGeom>
          <a:noFill/>
        </p:spPr>
        <p:txBody>
          <a:bodyPr wrap="square" rtlCol="0">
            <a:spAutoFit/>
          </a:bodyPr>
          <a:lstStyle/>
          <a:p>
            <a:r>
              <a:rPr lang="en-US" altLang="zh-CN" sz="2000">
                <a:solidFill>
                  <a:schemeClr val="bg1"/>
                </a:solidFill>
              </a:rPr>
              <a:t>02</a:t>
            </a:r>
          </a:p>
        </p:txBody>
      </p:sp>
      <p:sp>
        <p:nvSpPr>
          <p:cNvPr id="89" name="文本框 92"/>
          <p:cNvSpPr txBox="1"/>
          <p:nvPr/>
        </p:nvSpPr>
        <p:spPr>
          <a:xfrm>
            <a:off x="5984240" y="3502660"/>
            <a:ext cx="2197735" cy="321945"/>
          </a:xfrm>
          <a:prstGeom prst="rect">
            <a:avLst/>
          </a:prstGeom>
          <a:noFill/>
        </p:spPr>
        <p:txBody>
          <a:bodyPr wrap="square" rtlCol="0">
            <a:spAutoFit/>
          </a:bodyPr>
          <a:lstStyle/>
          <a:p>
            <a:r>
              <a:rPr lang="zh-CN" altLang="en-US" sz="1500" dirty="0">
                <a:latin typeface="微软雅黑" pitchFamily="34" charset="-122"/>
                <a:ea typeface="微软雅黑" pitchFamily="34" charset="-122"/>
              </a:rPr>
              <a:t>酒店餐饮概况</a:t>
            </a:r>
          </a:p>
        </p:txBody>
      </p:sp>
      <p:grpSp>
        <p:nvGrpSpPr>
          <p:cNvPr id="90" name="组合 89"/>
          <p:cNvGrpSpPr/>
          <p:nvPr/>
        </p:nvGrpSpPr>
        <p:grpSpPr>
          <a:xfrm>
            <a:off x="4607560" y="3398520"/>
            <a:ext cx="3469640" cy="529590"/>
            <a:chOff x="4721209" y="1793328"/>
            <a:chExt cx="3246544" cy="705747"/>
          </a:xfrm>
        </p:grpSpPr>
        <p:sp>
          <p:nvSpPr>
            <p:cNvPr id="91" name="任意多边形 90"/>
            <p:cNvSpPr/>
            <p:nvPr/>
          </p:nvSpPr>
          <p:spPr>
            <a:xfrm>
              <a:off x="4820098" y="1880645"/>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92" name="任意多边形 91"/>
            <p:cNvSpPr/>
            <p:nvPr/>
          </p:nvSpPr>
          <p:spPr>
            <a:xfrm>
              <a:off x="4820098" y="1869077"/>
              <a:ext cx="946456" cy="528576"/>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grpSp>
          <p:nvGrpSpPr>
            <p:cNvPr id="93" name="组合 92"/>
            <p:cNvGrpSpPr/>
            <p:nvPr/>
          </p:nvGrpSpPr>
          <p:grpSpPr>
            <a:xfrm>
              <a:off x="4721209" y="1793328"/>
              <a:ext cx="3246544" cy="705747"/>
              <a:chOff x="6095999" y="2039788"/>
              <a:chExt cx="3246121" cy="705910"/>
            </a:xfrm>
          </p:grpSpPr>
          <p:sp>
            <p:nvSpPr>
              <p:cNvPr id="94" name="任意多边形 93"/>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95" name="圆角矩形 94"/>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96" name="圆角矩形 95"/>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grpSp>
      </p:grpSp>
      <p:sp>
        <p:nvSpPr>
          <p:cNvPr id="14" name="文本框 13"/>
          <p:cNvSpPr txBox="1"/>
          <p:nvPr/>
        </p:nvSpPr>
        <p:spPr>
          <a:xfrm>
            <a:off x="5252720" y="3455670"/>
            <a:ext cx="470535" cy="398780"/>
          </a:xfrm>
          <a:prstGeom prst="rect">
            <a:avLst/>
          </a:prstGeom>
          <a:noFill/>
        </p:spPr>
        <p:txBody>
          <a:bodyPr wrap="square" rtlCol="0">
            <a:spAutoFit/>
          </a:bodyPr>
          <a:lstStyle/>
          <a:p>
            <a:r>
              <a:rPr lang="en-US" altLang="zh-CN" sz="2000">
                <a:solidFill>
                  <a:schemeClr val="bg1"/>
                </a:solidFill>
              </a:rPr>
              <a:t>03</a:t>
            </a:r>
          </a:p>
        </p:txBody>
      </p:sp>
      <p:pic>
        <p:nvPicPr>
          <p:cNvPr id="15" name="图片 14" descr="微信图片_20200519160248"/>
          <p:cNvPicPr>
            <a:picLocks noChangeAspect="1"/>
          </p:cNvPicPr>
          <p:nvPr/>
        </p:nvPicPr>
        <p:blipFill>
          <a:blip r:embed="rId3" cstate="print"/>
          <a:stretch>
            <a:fillRect/>
          </a:stretch>
        </p:blipFill>
        <p:spPr>
          <a:xfrm>
            <a:off x="200660" y="81915"/>
            <a:ext cx="2146300" cy="1240790"/>
          </a:xfrm>
          <a:prstGeom prst="rect">
            <a:avLst/>
          </a:prstGeom>
        </p:spPr>
      </p:pic>
    </p:spTree>
  </p:cSld>
  <p:clrMapOvr>
    <a:masterClrMapping/>
  </p:clrMapOvr>
  <p:transition spd="slow" advClick="0" advTm="0">
    <p:fade/>
  </p:transition>
  <p:timing>
    <p:tnLst>
      <p:par>
        <p:cTn id="1" dur="indefinite" restart="never" nodeType="tmRoot"/>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流程图: 终止 1"/>
          <p:cNvSpPr/>
          <p:nvPr/>
        </p:nvSpPr>
        <p:spPr>
          <a:xfrm>
            <a:off x="2353945" y="1924050"/>
            <a:ext cx="4374515" cy="960755"/>
          </a:xfrm>
          <a:prstGeom prst="flowChartTerminator">
            <a:avLst/>
          </a:prstGeom>
          <a:solidFill>
            <a:srgbClr val="008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92"/>
          <p:cNvSpPr txBox="1"/>
          <p:nvPr/>
        </p:nvSpPr>
        <p:spPr>
          <a:xfrm>
            <a:off x="2834640" y="2143760"/>
            <a:ext cx="3486785" cy="521970"/>
          </a:xfrm>
          <a:prstGeom prst="rect">
            <a:avLst/>
          </a:prstGeom>
          <a:noFill/>
        </p:spPr>
        <p:txBody>
          <a:bodyPr wrap="square" rtlCol="0">
            <a:spAutoFit/>
          </a:bodyPr>
          <a:lstStyle/>
          <a:p>
            <a:pPr algn="ctr"/>
            <a:r>
              <a:rPr lang="zh-CN" altLang="en-US" sz="2800" b="1">
                <a:latin typeface="微软雅黑" pitchFamily="34" charset="-122"/>
                <a:ea typeface="微软雅黑" pitchFamily="34" charset="-122"/>
                <a:sym typeface="+mn-ea"/>
              </a:rPr>
              <a:t>酒店概况</a:t>
            </a:r>
            <a:endParaRPr lang="zh-CN" altLang="en-US" sz="2800" b="1" dirty="0">
              <a:latin typeface="微软雅黑" pitchFamily="34" charset="-122"/>
              <a:ea typeface="微软雅黑" pitchFamily="34" charset="-122"/>
            </a:endParaRPr>
          </a:p>
        </p:txBody>
      </p:sp>
      <p:grpSp>
        <p:nvGrpSpPr>
          <p:cNvPr id="25" name="组合 24"/>
          <p:cNvGrpSpPr/>
          <p:nvPr/>
        </p:nvGrpSpPr>
        <p:grpSpPr>
          <a:xfrm>
            <a:off x="2354580" y="1923415"/>
            <a:ext cx="4422140" cy="961390"/>
            <a:chOff x="6095999" y="2039788"/>
            <a:chExt cx="3246121" cy="705910"/>
          </a:xfrm>
        </p:grpSpPr>
        <p:sp>
          <p:nvSpPr>
            <p:cNvPr id="26" name="任意多边形 25"/>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grpSp>
      <p:sp>
        <p:nvSpPr>
          <p:cNvPr id="19" name="文本框 18"/>
          <p:cNvSpPr txBox="1"/>
          <p:nvPr/>
        </p:nvSpPr>
        <p:spPr>
          <a:xfrm>
            <a:off x="3117850" y="3544570"/>
            <a:ext cx="2846070" cy="398780"/>
          </a:xfrm>
          <a:prstGeom prst="rect">
            <a:avLst/>
          </a:prstGeom>
          <a:noFill/>
        </p:spPr>
        <p:txBody>
          <a:bodyPr wrap="square" rtlCol="0">
            <a:spAutoFit/>
          </a:bodyPr>
          <a:lstStyle/>
          <a:p>
            <a:pPr algn="l"/>
            <a:r>
              <a:rPr lang="zh-CN" altLang="zh-CN" sz="2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itchFamily="34" charset="-122"/>
                <a:ea typeface="微软雅黑" pitchFamily="34" charset="-122"/>
              </a:rPr>
              <a:t>九江市</a:t>
            </a:r>
            <a:r>
              <a:rPr lang="zh-CN" altLang="en-US" sz="2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itchFamily="34" charset="-122"/>
                <a:ea typeface="微软雅黑" pitchFamily="34" charset="-122"/>
              </a:rPr>
              <a:t>首家五星级酒店</a:t>
            </a:r>
            <a:endParaRPr lang="zh-CN" alt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itchFamily="34" charset="-122"/>
              <a:ea typeface="微软雅黑" pitchFamily="34" charset="-122"/>
            </a:endParaRPr>
          </a:p>
        </p:txBody>
      </p:sp>
      <p:grpSp>
        <p:nvGrpSpPr>
          <p:cNvPr id="103" name="组合 102"/>
          <p:cNvGrpSpPr/>
          <p:nvPr/>
        </p:nvGrpSpPr>
        <p:grpSpPr>
          <a:xfrm>
            <a:off x="4060013" y="659925"/>
            <a:ext cx="1023974" cy="1187811"/>
            <a:chOff x="1319382" y="150709"/>
            <a:chExt cx="1489821" cy="1728192"/>
          </a:xfrm>
          <a:effectLst>
            <a:outerShdw blurRad="317500" dist="127000" dir="2700000" algn="tl" rotWithShape="0">
              <a:prstClr val="black">
                <a:alpha val="40000"/>
              </a:prstClr>
            </a:outerShdw>
          </a:effectLst>
        </p:grpSpPr>
        <p:sp>
          <p:nvSpPr>
            <p:cNvPr id="104" name="六边形 103"/>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a:p>
          </p:txBody>
        </p:sp>
        <p:sp>
          <p:nvSpPr>
            <p:cNvPr id="105" name="六边形 104"/>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dirty="0"/>
            </a:p>
          </p:txBody>
        </p:sp>
        <p:sp>
          <p:nvSpPr>
            <p:cNvPr id="106" name="矩形 259"/>
            <p:cNvSpPr>
              <a:spLocks noChangeArrowheads="1"/>
            </p:cNvSpPr>
            <p:nvPr/>
          </p:nvSpPr>
          <p:spPr bwMode="auto">
            <a:xfrm>
              <a:off x="1457601" y="641371"/>
              <a:ext cx="1213382" cy="674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1">
                <a:buNone/>
              </a:pPr>
              <a:endParaRPr lang="zh-CN" altLang="en-US" sz="3015" b="1" cap="all" dirty="0">
                <a:solidFill>
                  <a:schemeClr val="accent1"/>
                </a:solidFill>
                <a:latin typeface="Arial" charset="0"/>
                <a:cs typeface="Arial" charset="0"/>
              </a:endParaRPr>
            </a:p>
          </p:txBody>
        </p:sp>
      </p:grpSp>
      <p:sp>
        <p:nvSpPr>
          <p:cNvPr id="107" name="文本框 106"/>
          <p:cNvSpPr txBox="1"/>
          <p:nvPr/>
        </p:nvSpPr>
        <p:spPr>
          <a:xfrm flipH="1">
            <a:off x="4096187" y="949347"/>
            <a:ext cx="962345" cy="400110"/>
          </a:xfrm>
          <a:prstGeom prst="rect">
            <a:avLst/>
          </a:prstGeom>
          <a:noFill/>
        </p:spPr>
        <p:txBody>
          <a:bodyPr wrap="square" rtlCol="0">
            <a:spAutoFit/>
          </a:bodyPr>
          <a:lstStyle/>
          <a:p>
            <a:pPr algn="ctr"/>
            <a:r>
              <a:rPr lang="en-US" altLang="zh-CN" sz="2000" b="1">
                <a:solidFill>
                  <a:schemeClr val="accent1"/>
                </a:solidFill>
                <a:latin typeface="微软雅黑" pitchFamily="34" charset="-122"/>
                <a:ea typeface="微软雅黑" pitchFamily="34" charset="-122"/>
              </a:rPr>
              <a:t>01</a:t>
            </a:r>
            <a:endParaRPr lang="zh-CN" altLang="en-US" sz="2000" b="1" dirty="0">
              <a:solidFill>
                <a:schemeClr val="accent1"/>
              </a:solidFill>
              <a:latin typeface="微软雅黑" pitchFamily="34" charset="-122"/>
              <a:ea typeface="微软雅黑" pitchFamily="34" charset="-122"/>
            </a:endParaRPr>
          </a:p>
        </p:txBody>
      </p:sp>
      <p:sp>
        <p:nvSpPr>
          <p:cNvPr id="108" name="文本框 107"/>
          <p:cNvSpPr txBox="1"/>
          <p:nvPr/>
        </p:nvSpPr>
        <p:spPr>
          <a:xfrm flipH="1">
            <a:off x="4096187" y="1239066"/>
            <a:ext cx="962345" cy="276999"/>
          </a:xfrm>
          <a:prstGeom prst="rect">
            <a:avLst/>
          </a:prstGeom>
          <a:noFill/>
        </p:spPr>
        <p:txBody>
          <a:bodyPr wrap="square" rtlCol="0">
            <a:spAutoFit/>
          </a:bodyPr>
          <a:lstStyle/>
          <a:p>
            <a:pPr algn="ctr"/>
            <a:r>
              <a:rPr lang="en-US" altLang="zh-CN" sz="1200" b="1">
                <a:solidFill>
                  <a:schemeClr val="accent1"/>
                </a:solidFill>
                <a:latin typeface="微软雅黑" pitchFamily="34" charset="-122"/>
                <a:ea typeface="微软雅黑" pitchFamily="34" charset="-122"/>
              </a:rPr>
              <a:t>PART</a:t>
            </a:r>
            <a:endParaRPr lang="en-US" altLang="zh-CN" sz="1200" b="1" dirty="0">
              <a:solidFill>
                <a:schemeClr val="accent1"/>
              </a:solidFill>
              <a:latin typeface="微软雅黑" pitchFamily="34" charset="-122"/>
              <a:ea typeface="微软雅黑" pitchFamily="34" charset="-122"/>
            </a:endParaRPr>
          </a:p>
        </p:txBody>
      </p:sp>
      <p:sp>
        <p:nvSpPr>
          <p:cNvPr id="52" name="五角星 51"/>
          <p:cNvSpPr/>
          <p:nvPr/>
        </p:nvSpPr>
        <p:spPr>
          <a:xfrm>
            <a:off x="2864485" y="3617595"/>
            <a:ext cx="253365" cy="2533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微信图片_20200519160248"/>
          <p:cNvPicPr>
            <a:picLocks noChangeAspect="1"/>
          </p:cNvPicPr>
          <p:nvPr/>
        </p:nvPicPr>
        <p:blipFill>
          <a:blip r:embed="rId3" cstate="print"/>
          <a:stretch>
            <a:fillRect/>
          </a:stretch>
        </p:blipFill>
        <p:spPr>
          <a:xfrm>
            <a:off x="139065" y="107315"/>
            <a:ext cx="1327785" cy="767715"/>
          </a:xfrm>
          <a:prstGeom prst="rect">
            <a:avLst/>
          </a:prstGeom>
        </p:spPr>
      </p:pic>
    </p:spTree>
  </p:cSld>
  <p:clrMapOvr>
    <a:masterClrMapping/>
  </p:clrMapOvr>
  <p:transition spd="slow" advClick="0" advTm="0">
    <p:fade/>
  </p:transition>
  <p:timing>
    <p:tnLst>
      <p:par>
        <p:cTn id="1" dur="indefinite" restart="never" nodeType="tmRoot"/>
      </p:par>
    </p:tnLst>
    <p:bldLst>
      <p:bldP spid="13" grpId="0"/>
      <p:bldP spid="19" grpId="0"/>
      <p:bldP spid="107" grpId="0"/>
      <p:bldP spid="10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TextBox 26"/>
          <p:cNvSpPr txBox="1"/>
          <p:nvPr/>
        </p:nvSpPr>
        <p:spPr>
          <a:xfrm>
            <a:off x="730885" y="1210310"/>
            <a:ext cx="7842250" cy="2945765"/>
          </a:xfrm>
          <a:prstGeom prst="rect">
            <a:avLst/>
          </a:prstGeom>
          <a:noFill/>
        </p:spPr>
        <p:txBody>
          <a:bodyPr wrap="square" lIns="68580" tIns="34290" rIns="68580" bIns="34290" rtlCol="0">
            <a:spAutoFit/>
          </a:bodyPr>
          <a:lstStyle/>
          <a:p>
            <a:pPr>
              <a:lnSpc>
                <a:spcPct val="130000"/>
              </a:lnSpc>
            </a:pPr>
            <a:r>
              <a:rPr lang="en-US" altLang="zh-CN" sz="1200" dirty="0">
                <a:solidFill>
                  <a:schemeClr val="tx1">
                    <a:lumMod val="65000"/>
                    <a:lumOff val="35000"/>
                  </a:schemeClr>
                </a:solidFill>
                <a:latin typeface="微软雅黑" pitchFamily="34" charset="-122"/>
                <a:ea typeface="微软雅黑" pitchFamily="34" charset="-122"/>
              </a:rPr>
              <a:t>       </a:t>
            </a:r>
            <a:r>
              <a:rPr lang="zh-CN" altLang="en-US" sz="1200" dirty="0">
                <a:solidFill>
                  <a:srgbClr val="FFFF00"/>
                </a:solidFill>
                <a:latin typeface="微软雅黑" pitchFamily="34" charset="-122"/>
                <a:ea typeface="微软雅黑" pitchFamily="34" charset="-122"/>
              </a:rPr>
              <a:t>九江远洲国际大酒店（ S&amp;N International Hotel Jiujiang，）为中国远洲集团按五星级饭店标准投资并全权负责经营管理，2005年8月开业运营，2007年9月正式挂牌五星，2016年10年通过五星复评。饭店位于九江市风景如画的南湖之滨，环境怡人、交通便捷，可步行或乘车方便地抵达政府大楼、中央商务区以及购物中心，是九江市最高的标志性建筑。酒店距南昌昌北国际机场95公里，距火车站仅8分钟车程，只</a:t>
            </a:r>
            <a:r>
              <a:rPr lang="zh-CN" altLang="en-US" sz="1200" dirty="0" smtClean="0">
                <a:solidFill>
                  <a:srgbClr val="FFFF00"/>
                </a:solidFill>
                <a:latin typeface="微软雅黑" pitchFamily="34" charset="-122"/>
                <a:ea typeface="微软雅黑" pitchFamily="34" charset="-122"/>
              </a:rPr>
              <a:t>需</a:t>
            </a:r>
            <a:r>
              <a:rPr lang="en-US" altLang="zh-CN" sz="1200" dirty="0" smtClean="0">
                <a:solidFill>
                  <a:srgbClr val="FFFF00"/>
                </a:solidFill>
                <a:latin typeface="微软雅黑" pitchFamily="34" charset="-122"/>
                <a:ea typeface="微软雅黑" pitchFamily="34" charset="-122"/>
              </a:rPr>
              <a:t>30-40</a:t>
            </a:r>
            <a:r>
              <a:rPr lang="zh-CN" altLang="en-US" sz="1200" dirty="0" smtClean="0">
                <a:solidFill>
                  <a:srgbClr val="FFFF00"/>
                </a:solidFill>
                <a:latin typeface="微软雅黑" pitchFamily="34" charset="-122"/>
                <a:ea typeface="微软雅黑" pitchFamily="34" charset="-122"/>
              </a:rPr>
              <a:t>分钟到达庐山脚下，1</a:t>
            </a:r>
            <a:r>
              <a:rPr lang="zh-CN" altLang="en-US" sz="1200" dirty="0">
                <a:solidFill>
                  <a:srgbClr val="FFFF00"/>
                </a:solidFill>
                <a:latin typeface="微软雅黑" pitchFamily="34" charset="-122"/>
                <a:ea typeface="微软雅黑" pitchFamily="34" charset="-122"/>
              </a:rPr>
              <a:t>小时就可到达庐山之颠。酒店为中国远洲集团投资并全权负责经营管理，酒店整体按照国际五星级标准建设，饭店整体设计新颖，主体建筑由两栋主楼组成，分别为二十六层和十六层，大楼外形成凹字型，现代感强，集住宿、会议、餐饮、娱乐等多项功能于一体，总建筑面积47,338平方米。拥有各类客房406间，20-26为行政楼层。餐饮方面，酒店设有中餐厅、西餐厅、大堂吧等专用及配套设施。酒店拥有多功能厅、中小会议室、专用会所、商务中心、商场等各类会议和商业设施。康体方面，酒店设有桑拿按摩、健身房、室内游泳池、KTV、专业美容美发中心等项目。相对完善的硬件设施为饭店面向本区域高端商务和会议的市场定位提供了良好的硬件基础，在九江市饭店业居于领先地位和示范作用。全体员工本着“以人为本，宾客至上”的服务理念，竭诚为中外宾客提供一流服务。酒店管理当局将通过自己的专业、富有创新的管理努力将本酒店创造成为九江市乃至江西省最有魅力的酒店。</a:t>
            </a:r>
          </a:p>
        </p:txBody>
      </p:sp>
      <p:sp>
        <p:nvSpPr>
          <p:cNvPr id="6" name="TextBox 27"/>
          <p:cNvSpPr txBox="1"/>
          <p:nvPr/>
        </p:nvSpPr>
        <p:spPr>
          <a:xfrm>
            <a:off x="995680" y="217805"/>
            <a:ext cx="5182870" cy="553720"/>
          </a:xfrm>
          <a:prstGeom prst="rect">
            <a:avLst/>
          </a:prstGeom>
          <a:noFill/>
        </p:spPr>
        <p:txBody>
          <a:bodyPr wrap="square" lIns="68580" tIns="0" rIns="68580" bIns="0" rtlCol="0" anchor="t">
            <a:spAutoFit/>
          </a:bodyPr>
          <a:lstStyle/>
          <a:p>
            <a:pPr>
              <a:lnSpc>
                <a:spcPct val="150000"/>
              </a:lnSpc>
            </a:pPr>
            <a:r>
              <a:rPr lang="zh-CN" altLang="en-US" sz="2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itchFamily="34" charset="-122"/>
                <a:ea typeface="微软雅黑" pitchFamily="34" charset="-122"/>
                <a:cs typeface="华文黑体" pitchFamily="2" charset="-122"/>
              </a:rPr>
              <a:t>酒店概况</a:t>
            </a:r>
            <a:endParaRPr lang="zh-CN" alt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itchFamily="34" charset="-122"/>
              <a:ea typeface="微软雅黑" pitchFamily="34" charset="-122"/>
              <a:cs typeface="华文黑体" pitchFamily="2" charset="-122"/>
            </a:endParaRPr>
          </a:p>
        </p:txBody>
      </p:sp>
      <p:grpSp>
        <p:nvGrpSpPr>
          <p:cNvPr id="14" name="组合 13"/>
          <p:cNvGrpSpPr/>
          <p:nvPr/>
        </p:nvGrpSpPr>
        <p:grpSpPr>
          <a:xfrm flipH="1">
            <a:off x="199390" y="117475"/>
            <a:ext cx="738505" cy="869315"/>
            <a:chOff x="1319383" y="150709"/>
            <a:chExt cx="1489821" cy="1728192"/>
          </a:xfrm>
          <a:effectLst>
            <a:outerShdw blurRad="317500" dist="127000" dir="2700000" algn="tl" rotWithShape="0">
              <a:prstClr val="black">
                <a:alpha val="40000"/>
              </a:prstClr>
            </a:outerShdw>
          </a:effectLst>
        </p:grpSpPr>
        <p:sp>
          <p:nvSpPr>
            <p:cNvPr id="15" name="六边形 14"/>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a:p>
          </p:txBody>
        </p:sp>
        <p:sp>
          <p:nvSpPr>
            <p:cNvPr id="17" name="矩形 259"/>
            <p:cNvSpPr>
              <a:spLocks noChangeArrowheads="1"/>
            </p:cNvSpPr>
            <p:nvPr/>
          </p:nvSpPr>
          <p:spPr bwMode="auto">
            <a:xfrm>
              <a:off x="1457601" y="641371"/>
              <a:ext cx="1213382" cy="674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1">
                <a:buNone/>
              </a:pPr>
              <a:endParaRPr lang="zh-CN" altLang="en-US" sz="3015" b="1" cap="all" dirty="0">
                <a:solidFill>
                  <a:schemeClr val="accent1"/>
                </a:solidFill>
                <a:latin typeface="Arial" charset="0"/>
                <a:cs typeface="Arial" charset="0"/>
              </a:endParaRPr>
            </a:p>
          </p:txBody>
        </p:sp>
      </p:grpSp>
      <p:cxnSp>
        <p:nvCxnSpPr>
          <p:cNvPr id="8" name="直接连接符 7"/>
          <p:cNvCxnSpPr/>
          <p:nvPr/>
        </p:nvCxnSpPr>
        <p:spPr>
          <a:xfrm>
            <a:off x="1211580" y="771525"/>
            <a:ext cx="7574280" cy="0"/>
          </a:xfrm>
          <a:prstGeom prst="line">
            <a:avLst/>
          </a:prstGeom>
        </p:spPr>
        <p:style>
          <a:lnRef idx="1">
            <a:schemeClr val="dk1"/>
          </a:lnRef>
          <a:fillRef idx="0">
            <a:schemeClr val="dk1"/>
          </a:fillRef>
          <a:effectRef idx="0">
            <a:schemeClr val="dk1"/>
          </a:effectRef>
          <a:fontRef idx="minor">
            <a:schemeClr val="tx1"/>
          </a:fontRef>
        </p:style>
      </p:cxnSp>
      <p:pic>
        <p:nvPicPr>
          <p:cNvPr id="2" name="图片 1" descr="微信图片_20200519160248"/>
          <p:cNvPicPr>
            <a:picLocks noChangeAspect="1"/>
          </p:cNvPicPr>
          <p:nvPr/>
        </p:nvPicPr>
        <p:blipFill>
          <a:blip r:embed="rId3" cstate="print"/>
          <a:stretch>
            <a:fillRect/>
          </a:stretch>
        </p:blipFill>
        <p:spPr>
          <a:xfrm>
            <a:off x="228600" y="355600"/>
            <a:ext cx="680720" cy="393700"/>
          </a:xfrm>
          <a:prstGeom prst="rect">
            <a:avLst/>
          </a:prstGeom>
        </p:spPr>
      </p:pic>
    </p:spTree>
  </p:cSld>
  <p:clrMapOvr>
    <a:masterClrMapping/>
  </p:clrMapOvr>
  <p:transition spd="slow" advClick="0" advTm="0">
    <p:fade/>
  </p:transition>
  <p:timing>
    <p:tnLst>
      <p:par>
        <p:cTn id="1" dur="indefinite" restart="never" nodeType="tmRoot"/>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图片 1" descr="九江远洲国际大酒店-外景"/>
          <p:cNvPicPr>
            <a:picLocks noChangeAspect="1"/>
          </p:cNvPicPr>
          <p:nvPr>
            <p:custDataLst>
              <p:tags r:id="rId1"/>
            </p:custDataLst>
          </p:nvPr>
        </p:nvPicPr>
        <p:blipFill>
          <a:blip r:embed="rId3" cstate="print"/>
          <a:stretch>
            <a:fillRect/>
          </a:stretch>
        </p:blipFill>
        <p:spPr>
          <a:xfrm>
            <a:off x="4658995" y="899160"/>
            <a:ext cx="3922395" cy="3911600"/>
          </a:xfrm>
          <a:prstGeom prst="rect">
            <a:avLst/>
          </a:prstGeom>
        </p:spPr>
      </p:pic>
      <p:sp>
        <p:nvSpPr>
          <p:cNvPr id="3" name="文本框 2"/>
          <p:cNvSpPr txBox="1"/>
          <p:nvPr/>
        </p:nvSpPr>
        <p:spPr>
          <a:xfrm>
            <a:off x="2321560" y="142240"/>
            <a:ext cx="1554480" cy="506730"/>
          </a:xfrm>
          <a:prstGeom prst="rect">
            <a:avLst/>
          </a:prstGeom>
          <a:noFill/>
        </p:spPr>
        <p:txBody>
          <a:bodyPr wrap="none" rtlCol="0" anchor="t">
            <a:spAutoFit/>
          </a:bodyPr>
          <a:lstStyle/>
          <a:p>
            <a:pPr>
              <a:lnSpc>
                <a:spcPct val="150000"/>
              </a:lnSpc>
            </a:pPr>
            <a:r>
              <a:rPr lang="zh-C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itchFamily="34" charset="-122"/>
                <a:ea typeface="微软雅黑" pitchFamily="34" charset="-122"/>
                <a:cs typeface="华文黑体" pitchFamily="2" charset="-122"/>
                <a:sym typeface="+mn-ea"/>
              </a:rPr>
              <a:t>酒店外景图片</a:t>
            </a:r>
          </a:p>
        </p:txBody>
      </p:sp>
      <p:pic>
        <p:nvPicPr>
          <p:cNvPr id="4" name="图片 3" descr="6"/>
          <p:cNvPicPr>
            <a:picLocks noChangeAspect="1"/>
          </p:cNvPicPr>
          <p:nvPr/>
        </p:nvPicPr>
        <p:blipFill>
          <a:blip r:embed="rId4" cstate="print"/>
          <a:stretch>
            <a:fillRect/>
          </a:stretch>
        </p:blipFill>
        <p:spPr>
          <a:xfrm>
            <a:off x="513080" y="899795"/>
            <a:ext cx="4017645" cy="3910965"/>
          </a:xfrm>
          <a:prstGeom prst="rect">
            <a:avLst/>
          </a:prstGeom>
        </p:spPr>
      </p:pic>
      <p:pic>
        <p:nvPicPr>
          <p:cNvPr id="6" name="图片 5" descr="微信图片_20200519160248"/>
          <p:cNvPicPr>
            <a:picLocks noChangeAspect="1"/>
          </p:cNvPicPr>
          <p:nvPr/>
        </p:nvPicPr>
        <p:blipFill>
          <a:blip r:embed="rId5" cstate="print"/>
          <a:stretch>
            <a:fillRect/>
          </a:stretch>
        </p:blipFill>
        <p:spPr>
          <a:xfrm>
            <a:off x="248920" y="306070"/>
            <a:ext cx="593090" cy="342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grpSp>
        <p:nvGrpSpPr>
          <p:cNvPr id="14" name="组合 13"/>
          <p:cNvGrpSpPr/>
          <p:nvPr/>
        </p:nvGrpSpPr>
        <p:grpSpPr>
          <a:xfrm flipH="1">
            <a:off x="199390" y="117475"/>
            <a:ext cx="738505" cy="869315"/>
            <a:chOff x="1319383" y="150709"/>
            <a:chExt cx="1489821" cy="1728192"/>
          </a:xfrm>
          <a:effectLst>
            <a:outerShdw blurRad="317500" dist="127000" dir="2700000" algn="tl" rotWithShape="0">
              <a:prstClr val="black">
                <a:alpha val="40000"/>
              </a:prstClr>
            </a:outerShdw>
          </a:effectLst>
        </p:grpSpPr>
        <p:sp>
          <p:nvSpPr>
            <p:cNvPr id="15" name="六边形 14"/>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a:p>
          </p:txBody>
        </p:sp>
        <p:sp>
          <p:nvSpPr>
            <p:cNvPr id="17" name="矩形 259"/>
            <p:cNvSpPr>
              <a:spLocks noChangeArrowheads="1"/>
            </p:cNvSpPr>
            <p:nvPr/>
          </p:nvSpPr>
          <p:spPr bwMode="auto">
            <a:xfrm>
              <a:off x="1457601" y="641371"/>
              <a:ext cx="1213382" cy="674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1">
                <a:buNone/>
              </a:pPr>
              <a:endParaRPr lang="zh-CN" altLang="en-US" sz="3015" b="1" cap="all" dirty="0">
                <a:solidFill>
                  <a:schemeClr val="accent1"/>
                </a:solidFill>
                <a:latin typeface="Arial" charset="0"/>
                <a:cs typeface="Arial" charset="0"/>
              </a:endParaRPr>
            </a:p>
          </p:txBody>
        </p:sp>
      </p:grpSp>
      <p:cxnSp>
        <p:nvCxnSpPr>
          <p:cNvPr id="8" name="直接连接符 7"/>
          <p:cNvCxnSpPr/>
          <p:nvPr/>
        </p:nvCxnSpPr>
        <p:spPr>
          <a:xfrm>
            <a:off x="1211580" y="771525"/>
            <a:ext cx="7574280" cy="0"/>
          </a:xfrm>
          <a:prstGeom prst="line">
            <a:avLst/>
          </a:prstGeom>
        </p:spPr>
        <p:style>
          <a:lnRef idx="1">
            <a:schemeClr val="dk1"/>
          </a:lnRef>
          <a:fillRef idx="0">
            <a:schemeClr val="dk1"/>
          </a:fillRef>
          <a:effectRef idx="0">
            <a:schemeClr val="dk1"/>
          </a:effectRef>
          <a:fontRef idx="minor">
            <a:schemeClr val="tx1"/>
          </a:fontRef>
        </p:style>
      </p:cxnSp>
      <p:sp>
        <p:nvSpPr>
          <p:cNvPr id="9" name="文本框 92"/>
          <p:cNvSpPr txBox="1"/>
          <p:nvPr/>
        </p:nvSpPr>
        <p:spPr>
          <a:xfrm>
            <a:off x="1089025" y="249555"/>
            <a:ext cx="5870575" cy="398780"/>
          </a:xfrm>
          <a:prstGeom prst="rect">
            <a:avLst/>
          </a:prstGeom>
          <a:noFill/>
        </p:spPr>
        <p:txBody>
          <a:bodyPr wrap="square" rtlCol="0">
            <a:spAutoFit/>
          </a:bodyPr>
          <a:lstStyle/>
          <a:p>
            <a:pPr algn="l"/>
            <a:r>
              <a:rPr lang="zh-CN" altLang="zh-CN" sz="2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itchFamily="34" charset="-122"/>
                <a:ea typeface="微软雅黑" pitchFamily="34" charset="-122"/>
                <a:sym typeface="+mn-ea"/>
              </a:rPr>
              <a:t>酒店大堂</a:t>
            </a:r>
          </a:p>
        </p:txBody>
      </p:sp>
      <p:sp>
        <p:nvSpPr>
          <p:cNvPr id="56" name="文本框 55"/>
          <p:cNvSpPr txBox="1"/>
          <p:nvPr/>
        </p:nvSpPr>
        <p:spPr>
          <a:xfrm>
            <a:off x="5592218" y="1767872"/>
            <a:ext cx="1918335" cy="398780"/>
          </a:xfrm>
          <a:prstGeom prst="rect">
            <a:avLst/>
          </a:prstGeom>
          <a:noFill/>
        </p:spPr>
        <p:txBody>
          <a:bodyPr wrap="square" rtlCol="0">
            <a:spAutoFit/>
          </a:bodyPr>
          <a:lstStyle/>
          <a:p>
            <a:r>
              <a:rPr lang="zh-CN" altLang="en-US" sz="2000" b="1">
                <a:solidFill>
                  <a:schemeClr val="bg1"/>
                </a:solidFill>
                <a:latin typeface="微软雅黑" pitchFamily="34" charset="-122"/>
                <a:ea typeface="微软雅黑" pitchFamily="34" charset="-122"/>
                <a:sym typeface="+mn-ea"/>
              </a:rPr>
              <a:t>四级</a:t>
            </a:r>
            <a:r>
              <a:rPr lang="en-US" altLang="zh-CN" sz="2000" b="1">
                <a:solidFill>
                  <a:schemeClr val="bg1"/>
                </a:solidFill>
                <a:latin typeface="微软雅黑" pitchFamily="34" charset="-122"/>
                <a:ea typeface="微软雅黑" pitchFamily="34" charset="-122"/>
                <a:sym typeface="+mn-ea"/>
              </a:rPr>
              <a:t>525</a:t>
            </a:r>
            <a:r>
              <a:rPr lang="zh-CN" altLang="en-US" sz="2000" b="1">
                <a:solidFill>
                  <a:schemeClr val="bg1"/>
                </a:solidFill>
                <a:latin typeface="微软雅黑" pitchFamily="34" charset="-122"/>
                <a:ea typeface="微软雅黑" pitchFamily="34" charset="-122"/>
                <a:sym typeface="+mn-ea"/>
              </a:rPr>
              <a:t>家</a:t>
            </a:r>
            <a:endParaRPr lang="zh-CN" altLang="en-US" sz="2000" b="1" dirty="0">
              <a:solidFill>
                <a:schemeClr val="bg1"/>
              </a:solidFill>
              <a:latin typeface="微软雅黑" pitchFamily="34" charset="-122"/>
              <a:ea typeface="微软雅黑" pitchFamily="34" charset="-122"/>
              <a:sym typeface="+mn-ea"/>
            </a:endParaRPr>
          </a:p>
        </p:txBody>
      </p:sp>
      <p:sp>
        <p:nvSpPr>
          <p:cNvPr id="68" name="五角星 67"/>
          <p:cNvSpPr/>
          <p:nvPr/>
        </p:nvSpPr>
        <p:spPr>
          <a:xfrm>
            <a:off x="4953635" y="2773045"/>
            <a:ext cx="253365" cy="2533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五角星 69"/>
          <p:cNvSpPr/>
          <p:nvPr/>
        </p:nvSpPr>
        <p:spPr>
          <a:xfrm>
            <a:off x="4940300" y="2908935"/>
            <a:ext cx="253365" cy="25336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九江远洲国际大酒店-大堂"/>
          <p:cNvPicPr>
            <a:picLocks noChangeAspect="1"/>
          </p:cNvPicPr>
          <p:nvPr/>
        </p:nvPicPr>
        <p:blipFill>
          <a:blip r:embed="rId3" cstate="print"/>
          <a:stretch>
            <a:fillRect/>
          </a:stretch>
        </p:blipFill>
        <p:spPr>
          <a:xfrm>
            <a:off x="128270" y="873125"/>
            <a:ext cx="8307070" cy="4052570"/>
          </a:xfrm>
          <a:prstGeom prst="rect">
            <a:avLst/>
          </a:prstGeom>
        </p:spPr>
      </p:pic>
      <p:pic>
        <p:nvPicPr>
          <p:cNvPr id="3" name="图片 2" descr="微信图片_20200519160248"/>
          <p:cNvPicPr>
            <a:picLocks noChangeAspect="1"/>
          </p:cNvPicPr>
          <p:nvPr/>
        </p:nvPicPr>
        <p:blipFill>
          <a:blip r:embed="rId4" cstate="print"/>
          <a:stretch>
            <a:fillRect/>
          </a:stretch>
        </p:blipFill>
        <p:spPr>
          <a:xfrm>
            <a:off x="199390" y="356235"/>
            <a:ext cx="716915" cy="415290"/>
          </a:xfrm>
          <a:prstGeom prst="rect">
            <a:avLst/>
          </a:prstGeom>
        </p:spPr>
      </p:pic>
    </p:spTree>
  </p:cSld>
  <p:clrMapOvr>
    <a:masterClrMapping/>
  </p:clrMapOvr>
  <p:transition spd="slow" advClick="0" advTm="0">
    <p:fade/>
  </p:transition>
  <p:timing>
    <p:tnLst>
      <p:par>
        <p:cTn id="1" dur="indefinite" restart="never" nodeType="tmRoot"/>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流程图: 终止 1"/>
          <p:cNvSpPr/>
          <p:nvPr/>
        </p:nvSpPr>
        <p:spPr>
          <a:xfrm>
            <a:off x="2353945" y="1924050"/>
            <a:ext cx="4374515" cy="960755"/>
          </a:xfrm>
          <a:prstGeom prst="flowChartTerminator">
            <a:avLst/>
          </a:prstGeom>
          <a:solidFill>
            <a:srgbClr val="0083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92"/>
          <p:cNvSpPr txBox="1"/>
          <p:nvPr/>
        </p:nvSpPr>
        <p:spPr>
          <a:xfrm>
            <a:off x="2834640" y="2143760"/>
            <a:ext cx="3486785" cy="521970"/>
          </a:xfrm>
          <a:prstGeom prst="rect">
            <a:avLst/>
          </a:prstGeom>
          <a:noFill/>
        </p:spPr>
        <p:txBody>
          <a:bodyPr wrap="square" rtlCol="0">
            <a:spAutoFit/>
          </a:bodyPr>
          <a:lstStyle/>
          <a:p>
            <a:pPr algn="ctr"/>
            <a:r>
              <a:rPr lang="zh-CN" altLang="en-US" sz="2800" b="1" dirty="0">
                <a:latin typeface="微软雅黑" pitchFamily="34" charset="-122"/>
                <a:ea typeface="微软雅黑" pitchFamily="34" charset="-122"/>
              </a:rPr>
              <a:t>酒店客房</a:t>
            </a:r>
          </a:p>
        </p:txBody>
      </p:sp>
      <p:grpSp>
        <p:nvGrpSpPr>
          <p:cNvPr id="25" name="组合 24"/>
          <p:cNvGrpSpPr/>
          <p:nvPr/>
        </p:nvGrpSpPr>
        <p:grpSpPr>
          <a:xfrm>
            <a:off x="2354580" y="1923415"/>
            <a:ext cx="4422140" cy="961390"/>
            <a:chOff x="6095999" y="2039788"/>
            <a:chExt cx="3246121" cy="705910"/>
          </a:xfrm>
        </p:grpSpPr>
        <p:sp>
          <p:nvSpPr>
            <p:cNvPr id="26" name="任意多边形 25"/>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27" name="圆角矩形 26"/>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sp>
          <p:nvSpPr>
            <p:cNvPr id="28" name="圆角矩形 27"/>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a typeface="微软雅黑" pitchFamily="34" charset="-122"/>
              </a:endParaRPr>
            </a:p>
          </p:txBody>
        </p:sp>
      </p:grpSp>
      <p:grpSp>
        <p:nvGrpSpPr>
          <p:cNvPr id="103" name="组合 102"/>
          <p:cNvGrpSpPr/>
          <p:nvPr/>
        </p:nvGrpSpPr>
        <p:grpSpPr>
          <a:xfrm>
            <a:off x="4060013" y="659925"/>
            <a:ext cx="1023974" cy="1187811"/>
            <a:chOff x="1319382" y="150709"/>
            <a:chExt cx="1489821" cy="1728192"/>
          </a:xfrm>
          <a:effectLst>
            <a:outerShdw blurRad="317500" dist="127000" dir="2700000" algn="tl" rotWithShape="0">
              <a:prstClr val="black">
                <a:alpha val="40000"/>
              </a:prstClr>
            </a:outerShdw>
          </a:effectLst>
        </p:grpSpPr>
        <p:sp>
          <p:nvSpPr>
            <p:cNvPr id="104" name="六边形 103"/>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a:p>
          </p:txBody>
        </p:sp>
        <p:sp>
          <p:nvSpPr>
            <p:cNvPr id="105" name="六边形 104"/>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dirty="0"/>
            </a:p>
          </p:txBody>
        </p:sp>
        <p:sp>
          <p:nvSpPr>
            <p:cNvPr id="106" name="矩形 259"/>
            <p:cNvSpPr>
              <a:spLocks noChangeArrowheads="1"/>
            </p:cNvSpPr>
            <p:nvPr/>
          </p:nvSpPr>
          <p:spPr bwMode="auto">
            <a:xfrm>
              <a:off x="1457601" y="641371"/>
              <a:ext cx="1213382" cy="674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1">
                <a:buNone/>
              </a:pPr>
              <a:endParaRPr lang="zh-CN" altLang="en-US" sz="3015" b="1" cap="all" dirty="0">
                <a:solidFill>
                  <a:schemeClr val="accent1"/>
                </a:solidFill>
                <a:latin typeface="Arial" charset="0"/>
                <a:cs typeface="Arial" charset="0"/>
              </a:endParaRPr>
            </a:p>
          </p:txBody>
        </p:sp>
      </p:grpSp>
      <p:sp>
        <p:nvSpPr>
          <p:cNvPr id="107" name="文本框 106"/>
          <p:cNvSpPr txBox="1"/>
          <p:nvPr/>
        </p:nvSpPr>
        <p:spPr>
          <a:xfrm flipH="1">
            <a:off x="4096187" y="949347"/>
            <a:ext cx="962345" cy="398780"/>
          </a:xfrm>
          <a:prstGeom prst="rect">
            <a:avLst/>
          </a:prstGeom>
          <a:noFill/>
        </p:spPr>
        <p:txBody>
          <a:bodyPr wrap="square" rtlCol="0">
            <a:spAutoFit/>
          </a:bodyPr>
          <a:lstStyle/>
          <a:p>
            <a:pPr algn="ctr"/>
            <a:r>
              <a:rPr lang="en-US" altLang="zh-CN" sz="2000" b="1">
                <a:solidFill>
                  <a:schemeClr val="accent1"/>
                </a:solidFill>
                <a:latin typeface="微软雅黑" pitchFamily="34" charset="-122"/>
                <a:ea typeface="微软雅黑" pitchFamily="34" charset="-122"/>
              </a:rPr>
              <a:t>02</a:t>
            </a:r>
            <a:endParaRPr lang="zh-CN" altLang="en-US" sz="2000" b="1" dirty="0">
              <a:solidFill>
                <a:schemeClr val="accent1"/>
              </a:solidFill>
              <a:latin typeface="微软雅黑" pitchFamily="34" charset="-122"/>
              <a:ea typeface="微软雅黑" pitchFamily="34" charset="-122"/>
            </a:endParaRPr>
          </a:p>
        </p:txBody>
      </p:sp>
      <p:sp>
        <p:nvSpPr>
          <p:cNvPr id="108" name="文本框 107"/>
          <p:cNvSpPr txBox="1"/>
          <p:nvPr/>
        </p:nvSpPr>
        <p:spPr>
          <a:xfrm flipH="1">
            <a:off x="4096187" y="1239066"/>
            <a:ext cx="962345" cy="276999"/>
          </a:xfrm>
          <a:prstGeom prst="rect">
            <a:avLst/>
          </a:prstGeom>
          <a:noFill/>
        </p:spPr>
        <p:txBody>
          <a:bodyPr wrap="square" rtlCol="0">
            <a:spAutoFit/>
          </a:bodyPr>
          <a:lstStyle/>
          <a:p>
            <a:pPr algn="ctr"/>
            <a:r>
              <a:rPr lang="en-US" altLang="zh-CN" sz="1200" b="1">
                <a:solidFill>
                  <a:schemeClr val="accent1"/>
                </a:solidFill>
                <a:latin typeface="微软雅黑" pitchFamily="34" charset="-122"/>
                <a:ea typeface="微软雅黑" pitchFamily="34" charset="-122"/>
              </a:rPr>
              <a:t>PART</a:t>
            </a:r>
            <a:endParaRPr lang="en-US" altLang="zh-CN" sz="1200" b="1" dirty="0">
              <a:solidFill>
                <a:schemeClr val="accent1"/>
              </a:solidFill>
              <a:latin typeface="微软雅黑" pitchFamily="34" charset="-122"/>
              <a:ea typeface="微软雅黑" pitchFamily="34" charset="-122"/>
            </a:endParaRPr>
          </a:p>
        </p:txBody>
      </p:sp>
      <p:pic>
        <p:nvPicPr>
          <p:cNvPr id="3" name="图片 2" descr="微信图片_20200519160248"/>
          <p:cNvPicPr>
            <a:picLocks noChangeAspect="1"/>
          </p:cNvPicPr>
          <p:nvPr/>
        </p:nvPicPr>
        <p:blipFill>
          <a:blip r:embed="rId3" cstate="print"/>
          <a:stretch>
            <a:fillRect/>
          </a:stretch>
        </p:blipFill>
        <p:spPr>
          <a:xfrm>
            <a:off x="127635" y="85725"/>
            <a:ext cx="1252220" cy="723900"/>
          </a:xfrm>
          <a:prstGeom prst="rect">
            <a:avLst/>
          </a:prstGeom>
        </p:spPr>
      </p:pic>
    </p:spTree>
  </p:cSld>
  <p:clrMapOvr>
    <a:masterClrMapping/>
  </p:clrMapOvr>
  <p:transition spd="slow" advClick="0" advTm="0">
    <p:fade/>
  </p:transition>
  <p:timing>
    <p:tnLst>
      <p:par>
        <p:cTn id="1" dur="indefinite" restart="never" nodeType="tmRoot"/>
      </p:par>
    </p:tnLst>
    <p:bldLst>
      <p:bldP spid="13" grpId="0"/>
      <p:bldP spid="107" grpId="0"/>
      <p:bldP spid="10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grpSp>
        <p:nvGrpSpPr>
          <p:cNvPr id="14" name="组合 13"/>
          <p:cNvGrpSpPr/>
          <p:nvPr/>
        </p:nvGrpSpPr>
        <p:grpSpPr>
          <a:xfrm flipH="1">
            <a:off x="199390" y="117475"/>
            <a:ext cx="738505" cy="869315"/>
            <a:chOff x="1319383" y="150709"/>
            <a:chExt cx="1489821" cy="1728192"/>
          </a:xfrm>
          <a:effectLst>
            <a:outerShdw blurRad="317500" dist="127000" dir="2700000" algn="tl" rotWithShape="0">
              <a:prstClr val="black">
                <a:alpha val="40000"/>
              </a:prstClr>
            </a:outerShdw>
          </a:effectLst>
        </p:grpSpPr>
        <p:sp>
          <p:nvSpPr>
            <p:cNvPr id="15" name="六边形 14"/>
            <p:cNvSpPr/>
            <p:nvPr/>
          </p:nvSpPr>
          <p:spPr>
            <a:xfrm rot="5400000">
              <a:off x="1200197" y="269894"/>
              <a:ext cx="1728192" cy="1489821"/>
            </a:xfrm>
            <a:prstGeom prst="hexagon">
              <a:avLst/>
            </a:prstGeom>
            <a:gradFill flip="none" rotWithShape="1">
              <a:gsLst>
                <a:gs pos="50000">
                  <a:schemeClr val="bg1">
                    <a:lumMod val="95000"/>
                  </a:schemeClr>
                </a:gs>
                <a:gs pos="100000">
                  <a:schemeClr val="bg1">
                    <a:lumMod val="85000"/>
                  </a:schemeClr>
                </a:gs>
                <a:gs pos="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780"/>
            </a:p>
          </p:txBody>
        </p:sp>
        <p:sp>
          <p:nvSpPr>
            <p:cNvPr id="17" name="矩形 259"/>
            <p:cNvSpPr>
              <a:spLocks noChangeArrowheads="1"/>
            </p:cNvSpPr>
            <p:nvPr/>
          </p:nvSpPr>
          <p:spPr bwMode="auto">
            <a:xfrm>
              <a:off x="1457601" y="641371"/>
              <a:ext cx="1213382" cy="674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1">
                <a:buNone/>
              </a:pPr>
              <a:endParaRPr lang="zh-CN" altLang="en-US" sz="3015" b="1" cap="all" dirty="0">
                <a:solidFill>
                  <a:schemeClr val="accent1"/>
                </a:solidFill>
                <a:latin typeface="Arial" charset="0"/>
                <a:cs typeface="Arial" charset="0"/>
              </a:endParaRPr>
            </a:p>
          </p:txBody>
        </p:sp>
      </p:grpSp>
      <p:cxnSp>
        <p:nvCxnSpPr>
          <p:cNvPr id="8" name="直接连接符 7"/>
          <p:cNvCxnSpPr/>
          <p:nvPr/>
        </p:nvCxnSpPr>
        <p:spPr>
          <a:xfrm>
            <a:off x="1211580" y="771525"/>
            <a:ext cx="7574280" cy="0"/>
          </a:xfrm>
          <a:prstGeom prst="line">
            <a:avLst/>
          </a:prstGeom>
        </p:spPr>
        <p:style>
          <a:lnRef idx="1">
            <a:schemeClr val="dk1"/>
          </a:lnRef>
          <a:fillRef idx="0">
            <a:schemeClr val="dk1"/>
          </a:fillRef>
          <a:effectRef idx="0">
            <a:schemeClr val="dk1"/>
          </a:effectRef>
          <a:fontRef idx="minor">
            <a:schemeClr val="tx1"/>
          </a:fontRef>
        </p:style>
      </p:cxnSp>
      <p:sp>
        <p:nvSpPr>
          <p:cNvPr id="9" name="文本框 92"/>
          <p:cNvSpPr txBox="1"/>
          <p:nvPr/>
        </p:nvSpPr>
        <p:spPr>
          <a:xfrm>
            <a:off x="1062355" y="249555"/>
            <a:ext cx="1410335" cy="398780"/>
          </a:xfrm>
          <a:prstGeom prst="rect">
            <a:avLst/>
          </a:prstGeom>
          <a:noFill/>
        </p:spPr>
        <p:txBody>
          <a:bodyPr wrap="square" rtlCol="0">
            <a:spAutoFit/>
          </a:bodyPr>
          <a:lstStyle/>
          <a:p>
            <a:pPr algn="l"/>
            <a:r>
              <a:rPr lang="zh-CN" altLang="en-US" sz="2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itchFamily="34" charset="-122"/>
                <a:ea typeface="微软雅黑" pitchFamily="34" charset="-122"/>
                <a:sym typeface="+mn-ea"/>
              </a:rPr>
              <a:t>酒店客房</a:t>
            </a:r>
          </a:p>
        </p:txBody>
      </p:sp>
      <p:sp>
        <p:nvSpPr>
          <p:cNvPr id="2" name="文本框 1"/>
          <p:cNvSpPr txBox="1"/>
          <p:nvPr/>
        </p:nvSpPr>
        <p:spPr>
          <a:xfrm>
            <a:off x="6360795" y="1122680"/>
            <a:ext cx="2425065" cy="3784600"/>
          </a:xfrm>
          <a:prstGeom prst="rect">
            <a:avLst/>
          </a:prstGeom>
          <a:noFill/>
        </p:spPr>
        <p:txBody>
          <a:bodyPr wrap="square" rtlCol="0" anchor="t">
            <a:spAutoFit/>
          </a:bodyPr>
          <a:lstStyle/>
          <a:p>
            <a:pPr algn="l"/>
            <a:r>
              <a:rPr lang="en-US" altLang="zh-CN" sz="2000"/>
              <a:t>   </a:t>
            </a:r>
            <a:r>
              <a:rPr lang="en-US" altLang="zh-CN" sz="2000">
                <a:ln w="10160">
                  <a:solidFill>
                    <a:schemeClr val="accent5"/>
                  </a:solidFill>
                  <a:prstDash val="solid"/>
                </a:ln>
                <a:solidFill>
                  <a:srgbClr val="FFFF00"/>
                </a:solidFill>
                <a:effectLst>
                  <a:outerShdw blurRad="38100" dist="22860" dir="5400000" algn="tl" rotWithShape="0">
                    <a:srgbClr val="000000">
                      <a:alpha val="30000"/>
                    </a:srgbClr>
                  </a:outerShdw>
                </a:effectLst>
              </a:rPr>
              <a:t> </a:t>
            </a:r>
            <a:r>
              <a:rPr lang="zh-CN" altLang="zh-CN" sz="2000">
                <a:solidFill>
                  <a:srgbClr val="FFFF00"/>
                </a:solidFill>
                <a:effectLst/>
              </a:rPr>
              <a:t>酒店客房分为</a:t>
            </a:r>
            <a:r>
              <a:rPr lang="en-US" altLang="zh-CN" sz="2000">
                <a:solidFill>
                  <a:srgbClr val="FFFF00"/>
                </a:solidFill>
                <a:effectLst/>
              </a:rPr>
              <a:t>A</a:t>
            </a:r>
            <a:r>
              <a:rPr lang="zh-CN" altLang="en-US" sz="2000">
                <a:solidFill>
                  <a:srgbClr val="FFFF00"/>
                </a:solidFill>
                <a:effectLst/>
              </a:rPr>
              <a:t>、</a:t>
            </a:r>
            <a:r>
              <a:rPr lang="en-US" altLang="zh-CN" sz="2000">
                <a:solidFill>
                  <a:srgbClr val="FFFF00"/>
                </a:solidFill>
                <a:effectLst/>
              </a:rPr>
              <a:t>B</a:t>
            </a:r>
            <a:r>
              <a:rPr lang="zh-CN" altLang="en-US" sz="2000">
                <a:solidFill>
                  <a:srgbClr val="FFFF00"/>
                </a:solidFill>
                <a:effectLst/>
              </a:rPr>
              <a:t>两栋，总房间数为</a:t>
            </a:r>
            <a:r>
              <a:rPr lang="en-US" altLang="zh-CN" sz="2000">
                <a:solidFill>
                  <a:srgbClr val="FFFF00"/>
                </a:solidFill>
                <a:effectLst/>
              </a:rPr>
              <a:t>406</a:t>
            </a:r>
            <a:r>
              <a:rPr lang="zh-CN" altLang="en-US" sz="2000">
                <a:solidFill>
                  <a:srgbClr val="FFFF00"/>
                </a:solidFill>
                <a:effectLst/>
              </a:rPr>
              <a:t>间客房。</a:t>
            </a:r>
            <a:r>
              <a:rPr lang="en-US" altLang="zh-CN" sz="2000">
                <a:solidFill>
                  <a:srgbClr val="FFFF00"/>
                </a:solidFill>
                <a:effectLst/>
              </a:rPr>
              <a:t>A </a:t>
            </a:r>
            <a:r>
              <a:rPr lang="zh-CN" altLang="en-US" sz="2000">
                <a:solidFill>
                  <a:srgbClr val="FFFF00"/>
                </a:solidFill>
                <a:effectLst/>
              </a:rPr>
              <a:t>栋房间为</a:t>
            </a:r>
            <a:r>
              <a:rPr lang="en-US" altLang="zh-CN" sz="2000">
                <a:solidFill>
                  <a:srgbClr val="FFFF00"/>
                </a:solidFill>
                <a:effectLst/>
              </a:rPr>
              <a:t>209</a:t>
            </a:r>
            <a:r>
              <a:rPr lang="zh-CN" altLang="en-US" sz="2000">
                <a:solidFill>
                  <a:srgbClr val="FFFF00"/>
                </a:solidFill>
                <a:effectLst/>
              </a:rPr>
              <a:t>间，其中套房</a:t>
            </a:r>
            <a:r>
              <a:rPr lang="en-US" altLang="zh-CN" sz="2000">
                <a:solidFill>
                  <a:srgbClr val="FFFF00"/>
                </a:solidFill>
                <a:effectLst/>
              </a:rPr>
              <a:t>65</a:t>
            </a:r>
            <a:r>
              <a:rPr lang="zh-CN" altLang="en-US" sz="2000">
                <a:solidFill>
                  <a:srgbClr val="FFFF00"/>
                </a:solidFill>
                <a:effectLst/>
              </a:rPr>
              <a:t>间双床房，</a:t>
            </a:r>
            <a:r>
              <a:rPr lang="en-US" altLang="zh-CN" sz="2000">
                <a:solidFill>
                  <a:srgbClr val="FFFF00"/>
                </a:solidFill>
                <a:effectLst/>
              </a:rPr>
              <a:t>99</a:t>
            </a:r>
            <a:r>
              <a:rPr lang="zh-CN" altLang="en-US" sz="2000">
                <a:solidFill>
                  <a:srgbClr val="FFFF00"/>
                </a:solidFill>
                <a:effectLst/>
              </a:rPr>
              <a:t>间大床房，</a:t>
            </a:r>
            <a:r>
              <a:rPr lang="en-US" altLang="zh-CN" sz="2000">
                <a:solidFill>
                  <a:srgbClr val="FFFF00"/>
                </a:solidFill>
                <a:effectLst/>
              </a:rPr>
              <a:t>45</a:t>
            </a:r>
            <a:r>
              <a:rPr lang="zh-CN" altLang="en-US" sz="2000">
                <a:solidFill>
                  <a:srgbClr val="FFFF00"/>
                </a:solidFill>
                <a:effectLst/>
              </a:rPr>
              <a:t>间套房；</a:t>
            </a:r>
            <a:r>
              <a:rPr lang="en-US" altLang="zh-CN" sz="2000">
                <a:solidFill>
                  <a:srgbClr val="FFFF00"/>
                </a:solidFill>
                <a:effectLst/>
              </a:rPr>
              <a:t>B</a:t>
            </a:r>
            <a:r>
              <a:rPr lang="zh-CN" altLang="en-US" sz="2000">
                <a:solidFill>
                  <a:srgbClr val="FFFF00"/>
                </a:solidFill>
                <a:effectLst/>
              </a:rPr>
              <a:t>栋</a:t>
            </a:r>
            <a:r>
              <a:rPr lang="en-US" altLang="zh-CN" sz="2000">
                <a:solidFill>
                  <a:srgbClr val="FFFF00"/>
                </a:solidFill>
                <a:effectLst/>
              </a:rPr>
              <a:t>197</a:t>
            </a:r>
            <a:r>
              <a:rPr lang="zh-CN" altLang="en-US" sz="2000">
                <a:solidFill>
                  <a:srgbClr val="FFFF00"/>
                </a:solidFill>
                <a:effectLst/>
              </a:rPr>
              <a:t>间，其中</a:t>
            </a:r>
            <a:r>
              <a:rPr lang="en-US" altLang="zh-CN" sz="2000">
                <a:solidFill>
                  <a:srgbClr val="FFFF00"/>
                </a:solidFill>
                <a:effectLst/>
              </a:rPr>
              <a:t>153</a:t>
            </a:r>
            <a:r>
              <a:rPr lang="zh-CN" altLang="en-US" sz="2000">
                <a:solidFill>
                  <a:srgbClr val="FFFF00"/>
                </a:solidFill>
                <a:effectLst/>
              </a:rPr>
              <a:t>间双床房，</a:t>
            </a:r>
            <a:r>
              <a:rPr lang="en-US" altLang="zh-CN" sz="2000">
                <a:solidFill>
                  <a:srgbClr val="FFFF00"/>
                </a:solidFill>
                <a:effectLst/>
              </a:rPr>
              <a:t>35</a:t>
            </a:r>
            <a:r>
              <a:rPr lang="zh-CN" altLang="en-US" sz="2000">
                <a:solidFill>
                  <a:srgbClr val="FFFF00"/>
                </a:solidFill>
                <a:effectLst/>
              </a:rPr>
              <a:t>间大床房，</a:t>
            </a:r>
            <a:r>
              <a:rPr lang="en-US" altLang="zh-CN" sz="2000">
                <a:solidFill>
                  <a:srgbClr val="FFFF00"/>
                </a:solidFill>
                <a:effectLst/>
              </a:rPr>
              <a:t>9</a:t>
            </a:r>
            <a:r>
              <a:rPr lang="zh-CN" altLang="en-US" sz="2000">
                <a:solidFill>
                  <a:srgbClr val="FFFF00"/>
                </a:solidFill>
                <a:effectLst/>
              </a:rPr>
              <a:t>间套房。特色房：亲子房、连通房、干蒸房、无障碍房；</a:t>
            </a:r>
          </a:p>
        </p:txBody>
      </p:sp>
      <p:pic>
        <p:nvPicPr>
          <p:cNvPr id="5" name="图片 4" descr="九江远洲国际大酒店-客房"/>
          <p:cNvPicPr>
            <a:picLocks noChangeAspect="1"/>
          </p:cNvPicPr>
          <p:nvPr/>
        </p:nvPicPr>
        <p:blipFill>
          <a:blip r:embed="rId4" cstate="print"/>
          <a:stretch>
            <a:fillRect/>
          </a:stretch>
        </p:blipFill>
        <p:spPr>
          <a:xfrm>
            <a:off x="431165" y="986790"/>
            <a:ext cx="5644515" cy="3920490"/>
          </a:xfrm>
          <a:prstGeom prst="rect">
            <a:avLst/>
          </a:prstGeom>
        </p:spPr>
      </p:pic>
      <p:pic>
        <p:nvPicPr>
          <p:cNvPr id="3" name="图片 2" descr="微信图片_20200519160248"/>
          <p:cNvPicPr>
            <a:picLocks noChangeAspect="1"/>
          </p:cNvPicPr>
          <p:nvPr/>
        </p:nvPicPr>
        <p:blipFill>
          <a:blip r:embed="rId5" cstate="print"/>
          <a:stretch>
            <a:fillRect/>
          </a:stretch>
        </p:blipFill>
        <p:spPr>
          <a:xfrm>
            <a:off x="239395" y="296545"/>
            <a:ext cx="704215" cy="407035"/>
          </a:xfrm>
          <a:prstGeom prst="rect">
            <a:avLst/>
          </a:prstGeom>
        </p:spPr>
      </p:pic>
    </p:spTree>
    <p:custDataLst>
      <p:tags r:id="rId1"/>
    </p:custDataLst>
  </p:cSld>
  <p:clrMapOvr>
    <a:masterClrMapping/>
  </p:clrMapOvr>
  <p:transition spd="slow" advClick="0" advTm="0">
    <p:fade/>
  </p:transition>
  <p:timing>
    <p:tnLst>
      <p:par>
        <p:cTn id="1" dur="indefinite" restart="never" nodeType="tmRoot"/>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2564130" y="280035"/>
            <a:ext cx="1554480" cy="368300"/>
          </a:xfrm>
          <a:prstGeom prst="rect">
            <a:avLst/>
          </a:prstGeom>
          <a:noFill/>
        </p:spPr>
        <p:txBody>
          <a:bodyPr wrap="none" rtlCol="0" anchor="t">
            <a:spAutoFit/>
          </a:bodyPr>
          <a:lstStyle/>
          <a:p>
            <a:pPr algn="l"/>
            <a:r>
              <a:rPr lang="zh-CN" alt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itchFamily="34" charset="-122"/>
                <a:ea typeface="微软雅黑" pitchFamily="34" charset="-122"/>
                <a:sym typeface="+mn-ea"/>
              </a:rPr>
              <a:t>酒店客房图片</a:t>
            </a:r>
          </a:p>
        </p:txBody>
      </p:sp>
      <p:pic>
        <p:nvPicPr>
          <p:cNvPr id="3" name="图片 2" descr="ed86f68567d9b22673ff1c1faab9434"/>
          <p:cNvPicPr>
            <a:picLocks noChangeAspect="1"/>
          </p:cNvPicPr>
          <p:nvPr/>
        </p:nvPicPr>
        <p:blipFill>
          <a:blip r:embed="rId2" cstate="print"/>
          <a:stretch>
            <a:fillRect/>
          </a:stretch>
        </p:blipFill>
        <p:spPr>
          <a:xfrm>
            <a:off x="4495165" y="948055"/>
            <a:ext cx="4298315" cy="3956685"/>
          </a:xfrm>
          <a:prstGeom prst="rect">
            <a:avLst/>
          </a:prstGeom>
        </p:spPr>
      </p:pic>
      <p:pic>
        <p:nvPicPr>
          <p:cNvPr id="4" name="图片 3" descr="2503cbea407443ef4165ab87823976a"/>
          <p:cNvPicPr>
            <a:picLocks noChangeAspect="1"/>
          </p:cNvPicPr>
          <p:nvPr/>
        </p:nvPicPr>
        <p:blipFill>
          <a:blip r:embed="rId3" cstate="print"/>
          <a:stretch>
            <a:fillRect/>
          </a:stretch>
        </p:blipFill>
        <p:spPr>
          <a:xfrm>
            <a:off x="358775" y="948055"/>
            <a:ext cx="3921760" cy="4059555"/>
          </a:xfrm>
          <a:prstGeom prst="rect">
            <a:avLst/>
          </a:prstGeom>
        </p:spPr>
      </p:pic>
      <p:pic>
        <p:nvPicPr>
          <p:cNvPr id="5" name="图片 4" descr="微信图片_20200519160248"/>
          <p:cNvPicPr>
            <a:picLocks noChangeAspect="1"/>
          </p:cNvPicPr>
          <p:nvPr/>
        </p:nvPicPr>
        <p:blipFill>
          <a:blip r:embed="rId4" cstate="print"/>
          <a:stretch>
            <a:fillRect/>
          </a:stretch>
        </p:blipFill>
        <p:spPr>
          <a:xfrm>
            <a:off x="248285" y="347345"/>
            <a:ext cx="520700" cy="30099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160,&quot;width&quot;:6177}"/>
</p:tagLst>
</file>

<file path=ppt/tags/tag2.xml><?xml version="1.0" encoding="utf-8"?>
<p:tagLst xmlns:a="http://schemas.openxmlformats.org/drawingml/2006/main" xmlns:r="http://schemas.openxmlformats.org/officeDocument/2006/relationships" xmlns:p="http://schemas.openxmlformats.org/presentationml/2006/main">
  <p:tag name="KSO_WM_SLIDE_ITEM_CNT" val="6"/>
</p:tagLst>
</file>

<file path=ppt/theme/theme1.xml><?xml version="1.0" encoding="utf-8"?>
<a:theme xmlns:a="http://schemas.openxmlformats.org/drawingml/2006/main" name="自定义设计方案">
  <a:themeElements>
    <a:clrScheme name="自定义 178">
      <a:dk1>
        <a:sysClr val="windowText" lastClr="000000"/>
      </a:dk1>
      <a:lt1>
        <a:sysClr val="window" lastClr="FFFFFF"/>
      </a:lt1>
      <a:dk2>
        <a:srgbClr val="000000"/>
      </a:dk2>
      <a:lt2>
        <a:srgbClr val="FFFFFF"/>
      </a:lt2>
      <a:accent1>
        <a:srgbClr val="0070C0"/>
      </a:accent1>
      <a:accent2>
        <a:srgbClr val="0070C0"/>
      </a:accent2>
      <a:accent3>
        <a:srgbClr val="0070C0"/>
      </a:accent3>
      <a:accent4>
        <a:srgbClr val="0070C0"/>
      </a:accent4>
      <a:accent5>
        <a:srgbClr val="0070C0"/>
      </a:accent5>
      <a:accent6>
        <a:srgbClr val="0070C0"/>
      </a:accent6>
      <a:hlink>
        <a:srgbClr val="0070C0"/>
      </a:hlink>
      <a:folHlink>
        <a:srgbClr val="007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1046</Words>
  <Application>Microsoft Office PowerPoint</Application>
  <PresentationFormat>全屏显示(16:9)</PresentationFormat>
  <Paragraphs>57</Paragraphs>
  <Slides>16</Slides>
  <Notes>10</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222</cp:revision>
  <dcterms:created xsi:type="dcterms:W3CDTF">1900-01-01T00:00:00Z</dcterms:created>
  <dcterms:modified xsi:type="dcterms:W3CDTF">2021-08-09T08:27:18Z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2052-10.12.1</vt:lpwstr>
  </property>
</Properties>
</file>