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handoutMasterIdLst>
    <p:handoutMasterId r:id="rId18"/>
  </p:handoutMasterIdLst>
  <p:sldIdLst>
    <p:sldId id="308" r:id="rId2"/>
    <p:sldId id="315" r:id="rId3"/>
    <p:sldId id="316" r:id="rId4"/>
    <p:sldId id="312" r:id="rId5"/>
    <p:sldId id="313" r:id="rId6"/>
    <p:sldId id="325" r:id="rId7"/>
    <p:sldId id="321" r:id="rId8"/>
    <p:sldId id="314" r:id="rId9"/>
    <p:sldId id="324" r:id="rId10"/>
    <p:sldId id="323" r:id="rId11"/>
    <p:sldId id="322" r:id="rId12"/>
    <p:sldId id="320" r:id="rId13"/>
    <p:sldId id="326" r:id="rId14"/>
    <p:sldId id="319" r:id="rId15"/>
    <p:sldId id="317" r:id="rId16"/>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 xmlns:p15="http://schemas.microsoft.com/office/powerpoint/2012/main">
        <p15:guide id="1" orient="horz" pos="2160">
          <p15:clr>
            <a:srgbClr val="A4A3A4"/>
          </p15:clr>
        </p15:guide>
        <p15:guide id="2" orient="horz" pos="3838">
          <p15:clr>
            <a:srgbClr val="A4A3A4"/>
          </p15:clr>
        </p15:guide>
        <p15:guide id="3" orient="horz" pos="4043">
          <p15:clr>
            <a:srgbClr val="A4A3A4"/>
          </p15:clr>
        </p15:guide>
        <p15:guide id="4" orient="horz" pos="3430">
          <p15:clr>
            <a:srgbClr val="A4A3A4"/>
          </p15:clr>
        </p15:guide>
        <p15:guide id="5" orient="horz" pos="1220">
          <p15:clr>
            <a:srgbClr val="A4A3A4"/>
          </p15:clr>
        </p15:guide>
        <p15:guide id="6" orient="horz" pos="482">
          <p15:clr>
            <a:srgbClr val="A4A3A4"/>
          </p15:clr>
        </p15:guide>
        <p15:guide id="7" orient="horz" pos="782">
          <p15:clr>
            <a:srgbClr val="A4A3A4"/>
          </p15:clr>
        </p15:guide>
        <p15:guide id="8" orient="horz" pos="935">
          <p15:clr>
            <a:srgbClr val="A4A3A4"/>
          </p15:clr>
        </p15:guide>
        <p15:guide id="9" pos="2880">
          <p15:clr>
            <a:srgbClr val="A4A3A4"/>
          </p15:clr>
        </p15:guide>
        <p15:guide id="10" pos="295">
          <p15:clr>
            <a:srgbClr val="A4A3A4"/>
          </p15:clr>
        </p15:guide>
        <p15:guide id="11" pos="5465">
          <p15:clr>
            <a:srgbClr val="A4A3A4"/>
          </p15:clr>
        </p15:guide>
        <p15:guide id="12" pos="2290">
          <p15:clr>
            <a:srgbClr val="A4A3A4"/>
          </p15:clr>
        </p15:guide>
        <p15:guide id="13" pos="242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21" autoAdjust="0"/>
    <p:restoredTop sz="84877" autoAdjust="0"/>
  </p:normalViewPr>
  <p:slideViewPr>
    <p:cSldViewPr>
      <p:cViewPr>
        <p:scale>
          <a:sx n="90" d="100"/>
          <a:sy n="90" d="100"/>
        </p:scale>
        <p:origin x="-582" y="120"/>
      </p:cViewPr>
      <p:guideLst>
        <p:guide orient="horz" pos="2160"/>
        <p:guide orient="horz" pos="3838"/>
        <p:guide orient="horz" pos="4043"/>
        <p:guide orient="horz" pos="3430"/>
        <p:guide orient="horz" pos="1220"/>
        <p:guide orient="horz" pos="482"/>
        <p:guide orient="horz" pos="782"/>
        <p:guide orient="horz" pos="935"/>
        <p:guide pos="2880"/>
        <p:guide pos="295"/>
        <p:guide pos="5465"/>
        <p:guide pos="2290"/>
        <p:guide pos="2426"/>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86" d="100"/>
          <a:sy n="86" d="100"/>
        </p:scale>
        <p:origin x="-38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B6E531-5BF9-4C8B-9003-C3EAACC97AAC}" type="datetimeFigureOut">
              <a:rPr lang="zh-CN" altLang="en-US" smtClean="0"/>
              <a:t>2018/3/1</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CDF6E9-FD79-4554-B540-540ACAE99D99}" type="slidenum">
              <a:rPr lang="zh-CN" altLang="en-US" smtClean="0"/>
              <a:t>‹#›</a:t>
            </a:fld>
            <a:endParaRPr lang="zh-CN" altLang="en-US"/>
          </a:p>
        </p:txBody>
      </p:sp>
    </p:spTree>
    <p:extLst>
      <p:ext uri="{BB962C8B-B14F-4D97-AF65-F5344CB8AC3E}">
        <p14:creationId xmlns:p14="http://schemas.microsoft.com/office/powerpoint/2010/main" val="2829170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42C02C3-3613-4D51-B360-082D249F1517}" type="datetimeFigureOut">
              <a:rPr lang="de-DE"/>
              <a:pPr/>
              <a:t>01.03.2018</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CCE19DEB-0366-47CB-A064-7156D61614AC}" type="slidenum">
              <a:rPr lang="de-DE"/>
              <a:pPr/>
              <a:t>‹#›</a:t>
            </a:fld>
            <a:endParaRPr lang="de-DE"/>
          </a:p>
        </p:txBody>
      </p:sp>
    </p:spTree>
    <p:extLst>
      <p:ext uri="{BB962C8B-B14F-4D97-AF65-F5344CB8AC3E}">
        <p14:creationId xmlns:p14="http://schemas.microsoft.com/office/powerpoint/2010/main" val="172816372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a:p>
        </p:txBody>
      </p:sp>
      <p:sp>
        <p:nvSpPr>
          <p:cNvPr id="32772" name="Slide Number Placeholder 3"/>
          <p:cNvSpPr>
            <a:spLocks noGrp="1"/>
          </p:cNvSpPr>
          <p:nvPr>
            <p:ph type="sldNum" sz="quarter" idx="5"/>
          </p:nvPr>
        </p:nvSpPr>
        <p:spPr bwMode="auto">
          <a:noFill/>
          <a:ln>
            <a:miter lim="800000"/>
            <a:headEnd/>
            <a:tailEnd/>
          </a:ln>
        </p:spPr>
        <p:txBody>
          <a:bodyPr/>
          <a:lstStyle/>
          <a:p>
            <a:fld id="{C36862D0-3912-4659-A342-B23E090B262A}" type="slidenum">
              <a:rPr lang="de-DE" altLang="en-US" smtClean="0">
                <a:cs typeface="Arial" pitchFamily="34" charset="0"/>
              </a:rPr>
              <a:pPr/>
              <a:t>1</a:t>
            </a:fld>
            <a:endParaRPr lang="de-DE" altLang="en-US">
              <a:cs typeface="Arial" pitchFamily="34" charset="0"/>
            </a:endParaRPr>
          </a:p>
        </p:txBody>
      </p:sp>
    </p:spTree>
    <p:extLst>
      <p:ext uri="{BB962C8B-B14F-4D97-AF65-F5344CB8AC3E}">
        <p14:creationId xmlns:p14="http://schemas.microsoft.com/office/powerpoint/2010/main" val="841694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V1">
    <p:bg>
      <p:bgPr>
        <a:solidFill>
          <a:srgbClr val="262626"/>
        </a:solidFill>
        <a:effectLst/>
      </p:bgPr>
    </p:bg>
    <p:spTree>
      <p:nvGrpSpPr>
        <p:cNvPr id="1" name=""/>
        <p:cNvGrpSpPr/>
        <p:nvPr/>
      </p:nvGrpSpPr>
      <p:grpSpPr>
        <a:xfrm>
          <a:off x="0" y="0"/>
          <a:ext cx="0" cy="0"/>
          <a:chOff x="0" y="0"/>
          <a:chExt cx="0" cy="0"/>
        </a:xfrm>
      </p:grpSpPr>
      <p:cxnSp>
        <p:nvCxnSpPr>
          <p:cNvPr id="5" name="Gerade Verbindung 10"/>
          <p:cNvCxnSpPr>
            <a:cxnSpLocks noChangeShapeType="1"/>
          </p:cNvCxnSpPr>
          <p:nvPr userDrawn="1"/>
        </p:nvCxnSpPr>
        <p:spPr bwMode="auto">
          <a:xfrm>
            <a:off x="468313" y="3213100"/>
            <a:ext cx="2160587" cy="0"/>
          </a:xfrm>
          <a:prstGeom prst="line">
            <a:avLst/>
          </a:prstGeom>
          <a:noFill/>
          <a:ln w="12700" algn="ctr">
            <a:solidFill>
              <a:schemeClr val="bg1"/>
            </a:solidFill>
            <a:round/>
            <a:headEnd/>
            <a:tailEnd/>
          </a:ln>
        </p:spPr>
      </p:cxnSp>
      <p:cxnSp>
        <p:nvCxnSpPr>
          <p:cNvPr id="6" name="Gerade Verbindung 16"/>
          <p:cNvCxnSpPr/>
          <p:nvPr userDrawn="1"/>
        </p:nvCxnSpPr>
        <p:spPr>
          <a:xfrm>
            <a:off x="7205663" y="0"/>
            <a:ext cx="0"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Grafik 8" descr="WH_Logo_withoutSwoosh_4c.gif"/>
          <p:cNvPicPr>
            <a:picLocks noChangeAspect="1"/>
          </p:cNvPicPr>
          <p:nvPr userDrawn="1"/>
        </p:nvPicPr>
        <p:blipFill>
          <a:blip r:embed="rId2"/>
          <a:srcRect/>
          <a:stretch>
            <a:fillRect/>
          </a:stretch>
        </p:blipFill>
        <p:spPr bwMode="auto">
          <a:xfrm>
            <a:off x="4208463" y="5873750"/>
            <a:ext cx="2514600" cy="219075"/>
          </a:xfrm>
          <a:prstGeom prst="rect">
            <a:avLst/>
          </a:prstGeom>
          <a:noFill/>
          <a:ln w="9525">
            <a:noFill/>
            <a:miter lim="800000"/>
            <a:headEnd/>
            <a:tailEnd/>
          </a:ln>
        </p:spPr>
      </p:pic>
      <p:sp>
        <p:nvSpPr>
          <p:cNvPr id="2" name="Titel 1"/>
          <p:cNvSpPr>
            <a:spLocks noGrp="1"/>
          </p:cNvSpPr>
          <p:nvPr>
            <p:ph type="ctrTitle"/>
          </p:nvPr>
        </p:nvSpPr>
        <p:spPr>
          <a:xfrm>
            <a:off x="468313" y="1053645"/>
            <a:ext cx="6479951" cy="1655837"/>
          </a:xfrm>
        </p:spPr>
        <p:txBody>
          <a:bodyPr anchor="t"/>
          <a:lstStyle>
            <a:lvl1pPr algn="l">
              <a:defRPr sz="3600" cap="all" baseline="0">
                <a:solidFill>
                  <a:schemeClr val="bg1"/>
                </a:solidFill>
              </a:defRPr>
            </a:lvl1pPr>
          </a:lstStyle>
          <a:p>
            <a:r>
              <a:rPr lang="en-US"/>
              <a:t>Click to edit Master title style</a:t>
            </a:r>
            <a:endParaRPr lang="de-DE" dirty="0"/>
          </a:p>
        </p:txBody>
      </p:sp>
      <p:sp>
        <p:nvSpPr>
          <p:cNvPr id="3" name="Untertitel 2"/>
          <p:cNvSpPr>
            <a:spLocks noGrp="1"/>
          </p:cNvSpPr>
          <p:nvPr>
            <p:ph type="subTitle" idx="1"/>
          </p:nvPr>
        </p:nvSpPr>
        <p:spPr>
          <a:xfrm>
            <a:off x="468313" y="3717032"/>
            <a:ext cx="6479951" cy="1079649"/>
          </a:xfrm>
          <a:noFill/>
        </p:spPr>
        <p:txBody>
          <a:bodyPr>
            <a:noAutofit/>
          </a:bodyPr>
          <a:lstStyle>
            <a:lvl1pPr marL="0" indent="0" algn="l">
              <a:buNone/>
              <a:defRPr sz="2400" cap="none" baseline="0">
                <a:solidFill>
                  <a:schemeClr val="bg1"/>
                </a:solidFill>
                <a:latin typeface="Baskerville MT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15" name="Bildplatzhalter 14"/>
          <p:cNvSpPr>
            <a:spLocks noGrp="1"/>
          </p:cNvSpPr>
          <p:nvPr>
            <p:ph type="pic" sz="quarter" idx="10"/>
          </p:nvPr>
        </p:nvSpPr>
        <p:spPr>
          <a:xfrm>
            <a:off x="7205663" y="0"/>
            <a:ext cx="1938337" cy="6858000"/>
          </a:xfrm>
          <a:noFill/>
          <a:ln>
            <a:noFill/>
          </a:ln>
        </p:spPr>
        <p:txBody>
          <a:bodyPr rtlCol="0">
            <a:normAutofit/>
          </a:bodyPr>
          <a:lstStyle/>
          <a:p>
            <a:pPr lvl="0"/>
            <a:r>
              <a:rPr lang="en-US" noProof="0"/>
              <a:t>Click icon to add picture</a:t>
            </a:r>
            <a:endParaRPr lang="de-DE" noProof="0" dirty="0"/>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hart only decorative strip">
    <p:spTree>
      <p:nvGrpSpPr>
        <p:cNvPr id="1" name=""/>
        <p:cNvGrpSpPr/>
        <p:nvPr/>
      </p:nvGrpSpPr>
      <p:grpSpPr>
        <a:xfrm>
          <a:off x="0" y="0"/>
          <a:ext cx="0" cy="0"/>
          <a:chOff x="0" y="0"/>
          <a:chExt cx="0" cy="0"/>
        </a:xfrm>
      </p:grpSpPr>
      <p:grpSp>
        <p:nvGrpSpPr>
          <p:cNvPr id="2" name="Gruppieren 9"/>
          <p:cNvGrpSpPr>
            <a:grpSpLocks/>
          </p:cNvGrpSpPr>
          <p:nvPr userDrawn="1"/>
        </p:nvGrpSpPr>
        <p:grpSpPr bwMode="auto">
          <a:xfrm>
            <a:off x="0" y="1157288"/>
            <a:ext cx="2411413" cy="39687"/>
            <a:chOff x="0" y="2348880"/>
            <a:chExt cx="2411760" cy="40204"/>
          </a:xfrm>
        </p:grpSpPr>
        <p:cxnSp>
          <p:nvCxnSpPr>
            <p:cNvPr id="3"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4"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2 Textboxes">
    <p:spTree>
      <p:nvGrpSpPr>
        <p:cNvPr id="1" name=""/>
        <p:cNvGrpSpPr/>
        <p:nvPr/>
      </p:nvGrpSpPr>
      <p:grpSpPr>
        <a:xfrm>
          <a:off x="0" y="0"/>
          <a:ext cx="0" cy="0"/>
          <a:chOff x="0" y="0"/>
          <a:chExt cx="0" cy="0"/>
        </a:xfrm>
      </p:grpSpPr>
      <p:grpSp>
        <p:nvGrpSpPr>
          <p:cNvPr id="6" name="Gruppieren 9"/>
          <p:cNvGrpSpPr>
            <a:grpSpLocks/>
          </p:cNvGrpSpPr>
          <p:nvPr userDrawn="1"/>
        </p:nvGrpSpPr>
        <p:grpSpPr bwMode="auto">
          <a:xfrm>
            <a:off x="0" y="1157288"/>
            <a:ext cx="2411413" cy="39687"/>
            <a:chOff x="0" y="2348880"/>
            <a:chExt cx="2411760" cy="40204"/>
          </a:xfrm>
        </p:grpSpPr>
        <p:cxnSp>
          <p:nvCxnSpPr>
            <p:cNvPr id="7"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8"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a:defRPr/>
            </a:lvl1pPr>
          </a:lstStyle>
          <a:p>
            <a:r>
              <a:rPr lang="en-US"/>
              <a:t>Click to edit Master title style</a:t>
            </a:r>
            <a:endParaRPr lang="de-DE" dirty="0"/>
          </a:p>
        </p:txBody>
      </p:sp>
      <p:sp>
        <p:nvSpPr>
          <p:cNvPr id="3" name="Inhaltsplatzhalter 2"/>
          <p:cNvSpPr>
            <a:spLocks noGrp="1"/>
          </p:cNvSpPr>
          <p:nvPr>
            <p:ph sz="half" idx="1"/>
          </p:nvPr>
        </p:nvSpPr>
        <p:spPr>
          <a:xfrm>
            <a:off x="457200" y="1368000"/>
            <a:ext cx="4038600" cy="4824000"/>
          </a:xfrm>
        </p:spPr>
        <p:txBody>
          <a:bodyPr>
            <a:normAutofit/>
          </a:bodyPr>
          <a:lstStyle>
            <a:lvl1pPr>
              <a:defRPr sz="2000" baseline="0">
                <a:latin typeface="FuturaBook" pitchFamily="34" charset="0"/>
              </a:defRPr>
            </a:lvl1pPr>
            <a:lvl2pPr>
              <a:defRPr sz="2000">
                <a:latin typeface="FuturaBook" pitchFamily="34" charset="0"/>
              </a:defRPr>
            </a:lvl2pPr>
            <a:lvl3pPr>
              <a:defRPr sz="2000">
                <a:latin typeface="FuturaBook" pitchFamily="34" charset="0"/>
              </a:defRPr>
            </a:lvl3pPr>
            <a:lvl4pPr>
              <a:defRPr sz="2000">
                <a:latin typeface="FuturaBook" pitchFamily="34" charset="0"/>
              </a:defRPr>
            </a:lvl4pPr>
            <a:lvl5pPr>
              <a:defRPr sz="2000">
                <a:latin typeface="FuturaBook"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Inhaltsplatzhalter 3"/>
          <p:cNvSpPr>
            <a:spLocks noGrp="1"/>
          </p:cNvSpPr>
          <p:nvPr>
            <p:ph sz="half" idx="2"/>
          </p:nvPr>
        </p:nvSpPr>
        <p:spPr>
          <a:xfrm>
            <a:off x="4648200" y="1368000"/>
            <a:ext cx="4027488" cy="4824000"/>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Picture + Text">
    <p:spTree>
      <p:nvGrpSpPr>
        <p:cNvPr id="1" name=""/>
        <p:cNvGrpSpPr/>
        <p:nvPr/>
      </p:nvGrpSpPr>
      <p:grpSpPr>
        <a:xfrm>
          <a:off x="0" y="0"/>
          <a:ext cx="0" cy="0"/>
          <a:chOff x="0" y="0"/>
          <a:chExt cx="0" cy="0"/>
        </a:xfrm>
      </p:grpSpPr>
      <p:grpSp>
        <p:nvGrpSpPr>
          <p:cNvPr id="7" name="Gruppieren 9"/>
          <p:cNvGrpSpPr>
            <a:grpSpLocks/>
          </p:cNvGrpSpPr>
          <p:nvPr userDrawn="1"/>
        </p:nvGrpSpPr>
        <p:grpSpPr bwMode="auto">
          <a:xfrm>
            <a:off x="0" y="1157288"/>
            <a:ext cx="2411413" cy="39687"/>
            <a:chOff x="0" y="2348880"/>
            <a:chExt cx="2411760" cy="40204"/>
          </a:xfrm>
        </p:grpSpPr>
        <p:cxnSp>
          <p:nvCxnSpPr>
            <p:cNvPr id="8"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9"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a:defRPr/>
            </a:lvl1pPr>
          </a:lstStyle>
          <a:p>
            <a:r>
              <a:rPr lang="en-US"/>
              <a:t>Click to edit Master title style</a:t>
            </a:r>
            <a:endParaRPr lang="de-DE" dirty="0"/>
          </a:p>
        </p:txBody>
      </p:sp>
      <p:sp>
        <p:nvSpPr>
          <p:cNvPr id="4" name="Inhaltsplatzhalter 3"/>
          <p:cNvSpPr>
            <a:spLocks noGrp="1"/>
          </p:cNvSpPr>
          <p:nvPr>
            <p:ph sz="half" idx="2"/>
          </p:nvPr>
        </p:nvSpPr>
        <p:spPr>
          <a:xfrm>
            <a:off x="3851275" y="2132855"/>
            <a:ext cx="4824413" cy="4068000"/>
          </a:xfrm>
        </p:spPr>
        <p:txBody>
          <a:bodyPr>
            <a:normAutofit/>
          </a:bodyPr>
          <a:lstStyle>
            <a:lvl1pPr>
              <a:defRPr sz="2000" b="0" baseline="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4" name="Bildplatzhalter 13"/>
          <p:cNvSpPr>
            <a:spLocks noGrp="1"/>
          </p:cNvSpPr>
          <p:nvPr>
            <p:ph type="pic" sz="quarter" idx="14"/>
          </p:nvPr>
        </p:nvSpPr>
        <p:spPr>
          <a:xfrm>
            <a:off x="468313" y="1367999"/>
            <a:ext cx="3167062" cy="4824000"/>
          </a:xfrm>
        </p:spPr>
        <p:txBody>
          <a:bodyPr rtlCol="0">
            <a:normAutofit/>
          </a:bodyPr>
          <a:lstStyle>
            <a:lvl1pPr>
              <a:buNone/>
              <a:defRPr>
                <a:solidFill>
                  <a:schemeClr val="bg1"/>
                </a:solidFill>
              </a:defRPr>
            </a:lvl1pPr>
          </a:lstStyle>
          <a:p>
            <a:pPr lvl="0"/>
            <a:r>
              <a:rPr lang="en-US" noProof="0"/>
              <a:t>Click icon to add picture</a:t>
            </a:r>
            <a:endParaRPr lang="de-DE" noProof="0"/>
          </a:p>
        </p:txBody>
      </p:sp>
      <p:sp>
        <p:nvSpPr>
          <p:cNvPr id="16" name="Textplatzhalter 15"/>
          <p:cNvSpPr>
            <a:spLocks noGrp="1"/>
          </p:cNvSpPr>
          <p:nvPr>
            <p:ph type="body" sz="quarter" idx="15"/>
          </p:nvPr>
        </p:nvSpPr>
        <p:spPr>
          <a:xfrm>
            <a:off x="3851275" y="1368000"/>
            <a:ext cx="4824413" cy="720725"/>
          </a:xfrm>
        </p:spPr>
        <p:txBody>
          <a:bodyPr>
            <a:normAutofit/>
          </a:bodyPr>
          <a:lstStyle>
            <a:lvl1pPr marL="0" indent="0">
              <a:lnSpc>
                <a:spcPts val="2400"/>
              </a:lnSpc>
              <a:buNone/>
              <a:defRPr sz="2400" b="1" baseline="0">
                <a:latin typeface="FuturaLight" pitchFamily="34" charset="0"/>
              </a:defRPr>
            </a:lvl1pPr>
          </a:lstStyle>
          <a:p>
            <a:pPr lvl="0"/>
            <a:r>
              <a:rPr lang="en-US"/>
              <a:t>Click to edit Master text styles</a:t>
            </a:r>
          </a:p>
        </p:txBody>
      </p:sp>
      <p:sp>
        <p:nvSpPr>
          <p:cNvPr id="12"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Text + 2 Pictures">
    <p:spTree>
      <p:nvGrpSpPr>
        <p:cNvPr id="1" name=""/>
        <p:cNvGrpSpPr/>
        <p:nvPr/>
      </p:nvGrpSpPr>
      <p:grpSpPr>
        <a:xfrm>
          <a:off x="0" y="0"/>
          <a:ext cx="0" cy="0"/>
          <a:chOff x="0" y="0"/>
          <a:chExt cx="0" cy="0"/>
        </a:xfrm>
      </p:grpSpPr>
      <p:grpSp>
        <p:nvGrpSpPr>
          <p:cNvPr id="8" name="Gruppieren 9"/>
          <p:cNvGrpSpPr>
            <a:grpSpLocks/>
          </p:cNvGrpSpPr>
          <p:nvPr userDrawn="1"/>
        </p:nvGrpSpPr>
        <p:grpSpPr bwMode="auto">
          <a:xfrm>
            <a:off x="0" y="1157288"/>
            <a:ext cx="2411413" cy="39687"/>
            <a:chOff x="0" y="2348880"/>
            <a:chExt cx="2411760" cy="40204"/>
          </a:xfrm>
        </p:grpSpPr>
        <p:cxnSp>
          <p:nvCxnSpPr>
            <p:cNvPr id="9"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10"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a:defRPr/>
            </a:lvl1pPr>
          </a:lstStyle>
          <a:p>
            <a:r>
              <a:rPr lang="en-US"/>
              <a:t>Click to edit Master title style</a:t>
            </a:r>
            <a:endParaRPr lang="de-DE" dirty="0"/>
          </a:p>
        </p:txBody>
      </p:sp>
      <p:sp>
        <p:nvSpPr>
          <p:cNvPr id="4" name="Inhaltsplatzhalter 3"/>
          <p:cNvSpPr>
            <a:spLocks noGrp="1"/>
          </p:cNvSpPr>
          <p:nvPr>
            <p:ph sz="half" idx="2"/>
          </p:nvPr>
        </p:nvSpPr>
        <p:spPr>
          <a:xfrm>
            <a:off x="3851275" y="1368000"/>
            <a:ext cx="4824413" cy="2304000"/>
          </a:xfrm>
        </p:spPr>
        <p:txBody>
          <a:bodyPr>
            <a:normAutofit/>
          </a:bodyPr>
          <a:lstStyle>
            <a:lvl1pPr>
              <a:defRPr sz="2000" b="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14" name="Bildplatzhalter 13"/>
          <p:cNvSpPr>
            <a:spLocks noGrp="1"/>
          </p:cNvSpPr>
          <p:nvPr>
            <p:ph type="pic" sz="quarter" idx="14"/>
          </p:nvPr>
        </p:nvSpPr>
        <p:spPr>
          <a:xfrm>
            <a:off x="468313" y="1368000"/>
            <a:ext cx="3167062" cy="2304000"/>
          </a:xfrm>
        </p:spPr>
        <p:txBody>
          <a:bodyPr rtlCol="0">
            <a:normAutofit/>
          </a:bodyPr>
          <a:lstStyle>
            <a:lvl1pPr>
              <a:buNone/>
              <a:defRPr>
                <a:solidFill>
                  <a:schemeClr val="bg1"/>
                </a:solidFill>
              </a:defRPr>
            </a:lvl1pPr>
          </a:lstStyle>
          <a:p>
            <a:pPr lvl="0"/>
            <a:r>
              <a:rPr lang="en-US" noProof="0"/>
              <a:t>Click icon to add picture</a:t>
            </a:r>
            <a:endParaRPr lang="de-DE" noProof="0"/>
          </a:p>
        </p:txBody>
      </p:sp>
      <p:sp>
        <p:nvSpPr>
          <p:cNvPr id="15" name="Bildplatzhalter 14"/>
          <p:cNvSpPr>
            <a:spLocks noGrp="1"/>
          </p:cNvSpPr>
          <p:nvPr>
            <p:ph type="pic" sz="quarter" idx="16"/>
          </p:nvPr>
        </p:nvSpPr>
        <p:spPr>
          <a:xfrm>
            <a:off x="468313" y="3901981"/>
            <a:ext cx="3167062" cy="2304000"/>
          </a:xfrm>
        </p:spPr>
        <p:txBody>
          <a:bodyPr rtlCol="0">
            <a:normAutofit/>
          </a:bodyPr>
          <a:lstStyle>
            <a:lvl1pPr>
              <a:buNone/>
              <a:defRPr>
                <a:solidFill>
                  <a:schemeClr val="bg1"/>
                </a:solidFill>
              </a:defRPr>
            </a:lvl1pPr>
          </a:lstStyle>
          <a:p>
            <a:pPr lvl="0"/>
            <a:r>
              <a:rPr lang="en-US" noProof="0"/>
              <a:t>Click icon to add picture</a:t>
            </a:r>
            <a:endParaRPr lang="de-DE" noProof="0"/>
          </a:p>
        </p:txBody>
      </p:sp>
      <p:sp>
        <p:nvSpPr>
          <p:cNvPr id="21" name="Textplatzhalter 20"/>
          <p:cNvSpPr>
            <a:spLocks noGrp="1"/>
          </p:cNvSpPr>
          <p:nvPr>
            <p:ph type="body" sz="quarter" idx="17"/>
          </p:nvPr>
        </p:nvSpPr>
        <p:spPr>
          <a:xfrm>
            <a:off x="3851275" y="3882256"/>
            <a:ext cx="4824413" cy="2304000"/>
          </a:xfrm>
        </p:spPr>
        <p:txBody>
          <a:bodyPr>
            <a:normAutofit/>
          </a:bodyPr>
          <a:lstStyle>
            <a:lvl1pPr>
              <a:defRPr sz="2000"/>
            </a:lvl1pPr>
            <a:lvl2pPr>
              <a:defRPr sz="2000"/>
            </a:lvl2pPr>
            <a:lvl3pPr>
              <a:defRPr sz="2000"/>
            </a:lvl3pPr>
          </a:lstStyle>
          <a:p>
            <a:pPr lvl="0"/>
            <a:r>
              <a:rPr lang="en-US"/>
              <a:t>Click to edit Master text styles</a:t>
            </a:r>
          </a:p>
          <a:p>
            <a:pPr lvl="1"/>
            <a:r>
              <a:rPr lang="en-US"/>
              <a:t>Second level</a:t>
            </a:r>
          </a:p>
          <a:p>
            <a:pPr lvl="2"/>
            <a:r>
              <a:rPr lang="en-US"/>
              <a:t>Third level</a:t>
            </a:r>
          </a:p>
        </p:txBody>
      </p:sp>
      <p:sp>
        <p:nvSpPr>
          <p:cNvPr id="12"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grpSp>
        <p:nvGrpSpPr>
          <p:cNvPr id="5" name="Gruppieren 9"/>
          <p:cNvGrpSpPr>
            <a:grpSpLocks/>
          </p:cNvGrpSpPr>
          <p:nvPr userDrawn="1"/>
        </p:nvGrpSpPr>
        <p:grpSpPr bwMode="auto">
          <a:xfrm>
            <a:off x="0" y="1157288"/>
            <a:ext cx="2411413" cy="39687"/>
            <a:chOff x="0" y="2348880"/>
            <a:chExt cx="2411760" cy="40204"/>
          </a:xfrm>
        </p:grpSpPr>
        <p:cxnSp>
          <p:nvCxnSpPr>
            <p:cNvPr id="6"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7"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12" name="Diagrammplatzhalter 11"/>
          <p:cNvSpPr>
            <a:spLocks noGrp="1"/>
          </p:cNvSpPr>
          <p:nvPr>
            <p:ph type="chart" sz="quarter" idx="14"/>
          </p:nvPr>
        </p:nvSpPr>
        <p:spPr>
          <a:xfrm>
            <a:off x="468000" y="1368000"/>
            <a:ext cx="8208000" cy="4824000"/>
          </a:xfrm>
        </p:spPr>
        <p:txBody>
          <a:bodyPr rtlCol="0">
            <a:normAutofit/>
          </a:bodyPr>
          <a:lstStyle/>
          <a:p>
            <a:pPr lvl="0"/>
            <a:r>
              <a:rPr lang="en-US" noProof="0"/>
              <a:t>Click icon to add chart</a:t>
            </a:r>
            <a:endParaRPr lang="de-DE" noProof="0" dirty="0"/>
          </a:p>
        </p:txBody>
      </p:sp>
      <p:sp>
        <p:nvSpPr>
          <p:cNvPr id="8"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gram + Text">
    <p:spTree>
      <p:nvGrpSpPr>
        <p:cNvPr id="1" name=""/>
        <p:cNvGrpSpPr/>
        <p:nvPr/>
      </p:nvGrpSpPr>
      <p:grpSpPr>
        <a:xfrm>
          <a:off x="0" y="0"/>
          <a:ext cx="0" cy="0"/>
          <a:chOff x="0" y="0"/>
          <a:chExt cx="0" cy="0"/>
        </a:xfrm>
      </p:grpSpPr>
      <p:grpSp>
        <p:nvGrpSpPr>
          <p:cNvPr id="7" name="Gruppieren 9"/>
          <p:cNvGrpSpPr>
            <a:grpSpLocks/>
          </p:cNvGrpSpPr>
          <p:nvPr userDrawn="1"/>
        </p:nvGrpSpPr>
        <p:grpSpPr bwMode="auto">
          <a:xfrm>
            <a:off x="0" y="1157288"/>
            <a:ext cx="2411413" cy="39687"/>
            <a:chOff x="0" y="2348880"/>
            <a:chExt cx="2411760" cy="40204"/>
          </a:xfrm>
        </p:grpSpPr>
        <p:cxnSp>
          <p:nvCxnSpPr>
            <p:cNvPr id="8"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9"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12" name="Diagrammplatzhalter 11"/>
          <p:cNvSpPr>
            <a:spLocks noGrp="1"/>
          </p:cNvSpPr>
          <p:nvPr>
            <p:ph type="chart" sz="quarter" idx="14"/>
          </p:nvPr>
        </p:nvSpPr>
        <p:spPr>
          <a:xfrm>
            <a:off x="468000" y="1367999"/>
            <a:ext cx="4338645" cy="4824000"/>
          </a:xfrm>
        </p:spPr>
        <p:txBody>
          <a:bodyPr rtlCol="0">
            <a:normAutofit/>
          </a:bodyPr>
          <a:lstStyle/>
          <a:p>
            <a:pPr lvl="0"/>
            <a:r>
              <a:rPr lang="en-US" noProof="0"/>
              <a:t>Click icon to add chart</a:t>
            </a:r>
            <a:endParaRPr lang="de-DE" noProof="0" dirty="0"/>
          </a:p>
        </p:txBody>
      </p:sp>
      <p:sp>
        <p:nvSpPr>
          <p:cNvPr id="13" name="Textplatzhalter 12"/>
          <p:cNvSpPr>
            <a:spLocks noGrp="1"/>
          </p:cNvSpPr>
          <p:nvPr>
            <p:ph type="body" sz="quarter" idx="15"/>
          </p:nvPr>
        </p:nvSpPr>
        <p:spPr>
          <a:xfrm>
            <a:off x="4860032" y="2132856"/>
            <a:ext cx="3815656" cy="4083423"/>
          </a:xfrm>
        </p:spPr>
        <p:txBody>
          <a:bodyPr>
            <a:normAutofit/>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17" name="Textplatzhalter 16"/>
          <p:cNvSpPr>
            <a:spLocks noGrp="1"/>
          </p:cNvSpPr>
          <p:nvPr>
            <p:ph type="body" sz="quarter" idx="16"/>
          </p:nvPr>
        </p:nvSpPr>
        <p:spPr>
          <a:xfrm>
            <a:off x="4860032" y="1368000"/>
            <a:ext cx="3815656" cy="720725"/>
          </a:xfrm>
        </p:spPr>
        <p:txBody>
          <a:bodyPr>
            <a:noAutofit/>
          </a:bodyPr>
          <a:lstStyle>
            <a:lvl1pPr marL="0" indent="0">
              <a:lnSpc>
                <a:spcPts val="2400"/>
              </a:lnSpc>
              <a:buNone/>
              <a:defRPr sz="2400" b="1"/>
            </a:lvl1pPr>
          </a:lstStyle>
          <a:p>
            <a:pPr lvl="0"/>
            <a:r>
              <a:rPr lang="en-US"/>
              <a:t>Click to edit Master text styles</a:t>
            </a:r>
          </a:p>
        </p:txBody>
      </p:sp>
      <p:sp>
        <p:nvSpPr>
          <p:cNvPr id="14"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5" name="Gruppieren 9"/>
          <p:cNvGrpSpPr>
            <a:grpSpLocks/>
          </p:cNvGrpSpPr>
          <p:nvPr userDrawn="1"/>
        </p:nvGrpSpPr>
        <p:grpSpPr bwMode="auto">
          <a:xfrm>
            <a:off x="0" y="1157288"/>
            <a:ext cx="2411413" cy="39687"/>
            <a:chOff x="0" y="2348880"/>
            <a:chExt cx="2411760" cy="40204"/>
          </a:xfrm>
        </p:grpSpPr>
        <p:cxnSp>
          <p:nvCxnSpPr>
            <p:cNvPr id="6"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7"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13" name="Tabellenplatzhalter 12"/>
          <p:cNvSpPr>
            <a:spLocks noGrp="1"/>
          </p:cNvSpPr>
          <p:nvPr>
            <p:ph type="tbl" sz="quarter" idx="14"/>
          </p:nvPr>
        </p:nvSpPr>
        <p:spPr>
          <a:xfrm>
            <a:off x="468313" y="1368000"/>
            <a:ext cx="8208000" cy="4824000"/>
          </a:xfrm>
        </p:spPr>
        <p:txBody>
          <a:bodyPr rtlCol="0">
            <a:normAutofit/>
          </a:bodyPr>
          <a:lstStyle/>
          <a:p>
            <a:pPr lvl="0"/>
            <a:r>
              <a:rPr lang="en-US" noProof="0"/>
              <a:t>Click icon to add table</a:t>
            </a:r>
            <a:endParaRPr lang="de-DE" noProof="0"/>
          </a:p>
        </p:txBody>
      </p:sp>
      <p:sp>
        <p:nvSpPr>
          <p:cNvPr id="14"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Tables">
    <p:spTree>
      <p:nvGrpSpPr>
        <p:cNvPr id="1" name=""/>
        <p:cNvGrpSpPr/>
        <p:nvPr/>
      </p:nvGrpSpPr>
      <p:grpSpPr>
        <a:xfrm>
          <a:off x="0" y="0"/>
          <a:ext cx="0" cy="0"/>
          <a:chOff x="0" y="0"/>
          <a:chExt cx="0" cy="0"/>
        </a:xfrm>
      </p:grpSpPr>
      <p:grpSp>
        <p:nvGrpSpPr>
          <p:cNvPr id="6" name="Gruppieren 9"/>
          <p:cNvGrpSpPr>
            <a:grpSpLocks/>
          </p:cNvGrpSpPr>
          <p:nvPr userDrawn="1"/>
        </p:nvGrpSpPr>
        <p:grpSpPr bwMode="auto">
          <a:xfrm>
            <a:off x="0" y="1157288"/>
            <a:ext cx="2411413" cy="39687"/>
            <a:chOff x="0" y="2348880"/>
            <a:chExt cx="2411760" cy="40204"/>
          </a:xfrm>
        </p:grpSpPr>
        <p:cxnSp>
          <p:nvCxnSpPr>
            <p:cNvPr id="7"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8"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13" name="Tabellenplatzhalter 12"/>
          <p:cNvSpPr>
            <a:spLocks noGrp="1"/>
          </p:cNvSpPr>
          <p:nvPr>
            <p:ph type="tbl" sz="quarter" idx="14"/>
          </p:nvPr>
        </p:nvSpPr>
        <p:spPr>
          <a:xfrm>
            <a:off x="468313" y="1368000"/>
            <a:ext cx="3959671" cy="4968000"/>
          </a:xfrm>
        </p:spPr>
        <p:txBody>
          <a:bodyPr rtlCol="0">
            <a:normAutofit/>
          </a:bodyPr>
          <a:lstStyle/>
          <a:p>
            <a:pPr lvl="0"/>
            <a:r>
              <a:rPr lang="en-US" noProof="0"/>
              <a:t>Click icon to add table</a:t>
            </a:r>
            <a:endParaRPr lang="de-DE" noProof="0"/>
          </a:p>
        </p:txBody>
      </p:sp>
      <p:sp>
        <p:nvSpPr>
          <p:cNvPr id="12" name="Tabellenplatzhalter 11"/>
          <p:cNvSpPr>
            <a:spLocks noGrp="1"/>
          </p:cNvSpPr>
          <p:nvPr>
            <p:ph type="tbl" sz="quarter" idx="15"/>
          </p:nvPr>
        </p:nvSpPr>
        <p:spPr>
          <a:xfrm>
            <a:off x="4716016" y="1368000"/>
            <a:ext cx="3959672" cy="4968000"/>
          </a:xfrm>
        </p:spPr>
        <p:txBody>
          <a:bodyPr rtlCol="0">
            <a:normAutofit/>
          </a:bodyPr>
          <a:lstStyle/>
          <a:p>
            <a:pPr lvl="0"/>
            <a:r>
              <a:rPr lang="en-US" noProof="0"/>
              <a:t>Click icon to add table</a:t>
            </a:r>
            <a:endParaRPr lang="de-DE" noProof="0"/>
          </a:p>
        </p:txBody>
      </p:sp>
      <p:sp>
        <p:nvSpPr>
          <p:cNvPr id="14"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grpSp>
        <p:nvGrpSpPr>
          <p:cNvPr id="5" name="Gruppieren 9"/>
          <p:cNvGrpSpPr>
            <a:grpSpLocks/>
          </p:cNvGrpSpPr>
          <p:nvPr userDrawn="1"/>
        </p:nvGrpSpPr>
        <p:grpSpPr bwMode="auto">
          <a:xfrm>
            <a:off x="0" y="1157288"/>
            <a:ext cx="2411413" cy="39687"/>
            <a:chOff x="0" y="2348880"/>
            <a:chExt cx="2411760" cy="40204"/>
          </a:xfrm>
        </p:grpSpPr>
        <p:cxnSp>
          <p:nvCxnSpPr>
            <p:cNvPr id="6"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7"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12" name="SmartArt-Platzhalter 11"/>
          <p:cNvSpPr>
            <a:spLocks noGrp="1"/>
          </p:cNvSpPr>
          <p:nvPr>
            <p:ph type="dgm" sz="quarter" idx="14"/>
          </p:nvPr>
        </p:nvSpPr>
        <p:spPr>
          <a:xfrm>
            <a:off x="468313" y="1368000"/>
            <a:ext cx="8207375" cy="4824000"/>
          </a:xfrm>
        </p:spPr>
        <p:txBody>
          <a:bodyPr rtlCol="0">
            <a:normAutofit/>
          </a:bodyPr>
          <a:lstStyle/>
          <a:p>
            <a:pPr lvl="0"/>
            <a:r>
              <a:rPr lang="en-US" noProof="0"/>
              <a:t>Click icon to add SmartArt graphic</a:t>
            </a:r>
            <a:endParaRPr lang="de-DE" noProof="0"/>
          </a:p>
        </p:txBody>
      </p:sp>
      <p:sp>
        <p:nvSpPr>
          <p:cNvPr id="8"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ecial Chart (Pictures right)">
    <p:spTree>
      <p:nvGrpSpPr>
        <p:cNvPr id="1" name=""/>
        <p:cNvGrpSpPr/>
        <p:nvPr/>
      </p:nvGrpSpPr>
      <p:grpSpPr>
        <a:xfrm>
          <a:off x="0" y="0"/>
          <a:ext cx="0" cy="0"/>
          <a:chOff x="0" y="0"/>
          <a:chExt cx="0" cy="0"/>
        </a:xfrm>
      </p:grpSpPr>
      <p:sp>
        <p:nvSpPr>
          <p:cNvPr id="5" name="Rectangle 9"/>
          <p:cNvSpPr/>
          <p:nvPr userDrawn="1"/>
        </p:nvSpPr>
        <p:spPr>
          <a:xfrm>
            <a:off x="0" y="-155575"/>
            <a:ext cx="9144000" cy="70405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8" name="Bildplatzhalter 7"/>
          <p:cNvSpPr>
            <a:spLocks noGrp="1"/>
          </p:cNvSpPr>
          <p:nvPr>
            <p:ph type="pic" sz="quarter" idx="10"/>
          </p:nvPr>
        </p:nvSpPr>
        <p:spPr>
          <a:xfrm>
            <a:off x="4572000" y="-159657"/>
            <a:ext cx="4572000" cy="3588657"/>
          </a:xfrm>
        </p:spPr>
        <p:txBody>
          <a:bodyPr rtlCol="0">
            <a:normAutofit/>
          </a:bodyPr>
          <a:lstStyle/>
          <a:p>
            <a:pPr lvl="0"/>
            <a:r>
              <a:rPr lang="en-US" noProof="0"/>
              <a:t>Click icon to add picture</a:t>
            </a:r>
            <a:endParaRPr lang="de-DE" noProof="0"/>
          </a:p>
        </p:txBody>
      </p:sp>
      <p:sp>
        <p:nvSpPr>
          <p:cNvPr id="10" name="Bildplatzhalter 9"/>
          <p:cNvSpPr>
            <a:spLocks noGrp="1"/>
          </p:cNvSpPr>
          <p:nvPr>
            <p:ph type="pic" sz="quarter" idx="11"/>
          </p:nvPr>
        </p:nvSpPr>
        <p:spPr>
          <a:xfrm>
            <a:off x="4572000" y="3429000"/>
            <a:ext cx="4557713" cy="3451225"/>
          </a:xfrm>
        </p:spPr>
        <p:txBody>
          <a:bodyPr rtlCol="0">
            <a:normAutofit/>
          </a:bodyPr>
          <a:lstStyle/>
          <a:p>
            <a:pPr lvl="0"/>
            <a:r>
              <a:rPr lang="en-US" noProof="0"/>
              <a:t>Click icon to add picture</a:t>
            </a:r>
            <a:endParaRPr lang="de-DE" noProof="0"/>
          </a:p>
        </p:txBody>
      </p:sp>
      <p:sp>
        <p:nvSpPr>
          <p:cNvPr id="12" name="Tabellenplatzhalter 11"/>
          <p:cNvSpPr>
            <a:spLocks noGrp="1"/>
          </p:cNvSpPr>
          <p:nvPr>
            <p:ph type="tbl" sz="quarter" idx="12"/>
          </p:nvPr>
        </p:nvSpPr>
        <p:spPr>
          <a:xfrm>
            <a:off x="471714" y="304800"/>
            <a:ext cx="3526972" cy="6139543"/>
          </a:xfrm>
        </p:spPr>
        <p:txBody>
          <a:bodyPr rtlCol="0">
            <a:normAutofit/>
          </a:bodyPr>
          <a:lstStyle/>
          <a:p>
            <a:pPr lvl="0"/>
            <a:r>
              <a:rPr lang="en-US" noProof="0"/>
              <a:t>Click icon to add table</a:t>
            </a:r>
            <a:endParaRPr lang="de-DE" noProof="0"/>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V2">
    <p:bg>
      <p:bgPr>
        <a:solidFill>
          <a:srgbClr val="262626"/>
        </a:solidFill>
        <a:effectLst/>
      </p:bgPr>
    </p:bg>
    <p:spTree>
      <p:nvGrpSpPr>
        <p:cNvPr id="1" name=""/>
        <p:cNvGrpSpPr/>
        <p:nvPr/>
      </p:nvGrpSpPr>
      <p:grpSpPr>
        <a:xfrm>
          <a:off x="0" y="0"/>
          <a:ext cx="0" cy="0"/>
          <a:chOff x="0" y="0"/>
          <a:chExt cx="0" cy="0"/>
        </a:xfrm>
      </p:grpSpPr>
      <p:cxnSp>
        <p:nvCxnSpPr>
          <p:cNvPr id="4" name="Gerade Verbindung 29"/>
          <p:cNvCxnSpPr>
            <a:cxnSpLocks noChangeShapeType="1"/>
          </p:cNvCxnSpPr>
          <p:nvPr userDrawn="1"/>
        </p:nvCxnSpPr>
        <p:spPr bwMode="auto">
          <a:xfrm>
            <a:off x="3375025" y="2722563"/>
            <a:ext cx="2160588" cy="0"/>
          </a:xfrm>
          <a:prstGeom prst="line">
            <a:avLst/>
          </a:prstGeom>
          <a:noFill/>
          <a:ln w="12700" algn="ctr">
            <a:solidFill>
              <a:schemeClr val="bg1"/>
            </a:solidFill>
            <a:round/>
            <a:headEnd/>
            <a:tailEnd/>
          </a:ln>
        </p:spPr>
      </p:cxnSp>
      <p:grpSp>
        <p:nvGrpSpPr>
          <p:cNvPr id="6" name="Group 24"/>
          <p:cNvGrpSpPr>
            <a:grpSpLocks/>
          </p:cNvGrpSpPr>
          <p:nvPr userDrawn="1"/>
        </p:nvGrpSpPr>
        <p:grpSpPr bwMode="auto">
          <a:xfrm>
            <a:off x="0" y="6505575"/>
            <a:ext cx="9144000" cy="369888"/>
            <a:chOff x="0" y="6505200"/>
            <a:chExt cx="9144000" cy="370800"/>
          </a:xfrm>
        </p:grpSpPr>
        <p:sp>
          <p:nvSpPr>
            <p:cNvPr id="7" name="Rechteck 11"/>
            <p:cNvSpPr/>
            <p:nvPr userDrawn="1"/>
          </p:nvSpPr>
          <p:spPr>
            <a:xfrm>
              <a:off x="0" y="6505200"/>
              <a:ext cx="9144000" cy="359660"/>
            </a:xfrm>
            <a:prstGeom prst="rect">
              <a:avLst/>
            </a:prstGeom>
            <a:solidFill>
              <a:srgbClr val="262626"/>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8" name="Rechteck 31"/>
            <p:cNvSpPr/>
            <p:nvPr userDrawn="1"/>
          </p:nvSpPr>
          <p:spPr>
            <a:xfrm>
              <a:off x="1476375" y="6551352"/>
              <a:ext cx="142875" cy="324648"/>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9" name="Rechteck 32"/>
            <p:cNvSpPr/>
            <p:nvPr userDrawn="1"/>
          </p:nvSpPr>
          <p:spPr>
            <a:xfrm>
              <a:off x="2195513" y="6551352"/>
              <a:ext cx="1079500" cy="324648"/>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0" name="Rechteck 33"/>
            <p:cNvSpPr/>
            <p:nvPr userDrawn="1"/>
          </p:nvSpPr>
          <p:spPr>
            <a:xfrm>
              <a:off x="1619250" y="6551352"/>
              <a:ext cx="576263" cy="324648"/>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1" name="Rechteck 34"/>
            <p:cNvSpPr/>
            <p:nvPr userDrawn="1"/>
          </p:nvSpPr>
          <p:spPr>
            <a:xfrm rot="10800000" flipV="1">
              <a:off x="0" y="6551352"/>
              <a:ext cx="395288" cy="324648"/>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2" name="Rechteck 35"/>
            <p:cNvSpPr/>
            <p:nvPr userDrawn="1"/>
          </p:nvSpPr>
          <p:spPr>
            <a:xfrm rot="10800000" flipV="1">
              <a:off x="682625" y="6551352"/>
              <a:ext cx="142875" cy="324648"/>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3" name="Rechteck 36"/>
            <p:cNvSpPr/>
            <p:nvPr userDrawn="1"/>
          </p:nvSpPr>
          <p:spPr>
            <a:xfrm rot="10800000" flipV="1">
              <a:off x="393700" y="6551352"/>
              <a:ext cx="288925" cy="324648"/>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4" name="Rechteck 37"/>
            <p:cNvSpPr/>
            <p:nvPr userDrawn="1"/>
          </p:nvSpPr>
          <p:spPr>
            <a:xfrm rot="10800000" flipV="1">
              <a:off x="3708400" y="6551352"/>
              <a:ext cx="1008063" cy="324648"/>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5" name="Rechteck 38"/>
            <p:cNvSpPr/>
            <p:nvPr userDrawn="1"/>
          </p:nvSpPr>
          <p:spPr>
            <a:xfrm rot="10800000" flipV="1">
              <a:off x="5291138" y="6551352"/>
              <a:ext cx="215900" cy="324648"/>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6" name="Rechteck 39"/>
            <p:cNvSpPr/>
            <p:nvPr userDrawn="1"/>
          </p:nvSpPr>
          <p:spPr>
            <a:xfrm rot="10800000" flipV="1">
              <a:off x="4716463" y="6551352"/>
              <a:ext cx="576262" cy="324648"/>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7" name="Rechteck 40"/>
            <p:cNvSpPr/>
            <p:nvPr userDrawn="1"/>
          </p:nvSpPr>
          <p:spPr>
            <a:xfrm rot="10800000" flipV="1">
              <a:off x="5976938" y="6551352"/>
              <a:ext cx="395287" cy="324648"/>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8" name="Rechteck 41"/>
            <p:cNvSpPr/>
            <p:nvPr userDrawn="1"/>
          </p:nvSpPr>
          <p:spPr>
            <a:xfrm rot="10800000" flipV="1">
              <a:off x="6588125" y="6551352"/>
              <a:ext cx="179388" cy="324648"/>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9" name="Rechteck 42"/>
            <p:cNvSpPr/>
            <p:nvPr userDrawn="1"/>
          </p:nvSpPr>
          <p:spPr>
            <a:xfrm rot="10800000" flipV="1">
              <a:off x="6353175" y="6551352"/>
              <a:ext cx="288925" cy="324648"/>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20" name="Rechteck 37"/>
            <p:cNvSpPr/>
            <p:nvPr userDrawn="1"/>
          </p:nvSpPr>
          <p:spPr>
            <a:xfrm rot="10800000" flipV="1">
              <a:off x="7350125" y="6551352"/>
              <a:ext cx="395288" cy="324648"/>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21" name="Rechteck 38"/>
            <p:cNvSpPr/>
            <p:nvPr userDrawn="1"/>
          </p:nvSpPr>
          <p:spPr>
            <a:xfrm rot="10800000" flipV="1">
              <a:off x="8748713" y="6551352"/>
              <a:ext cx="395287" cy="324648"/>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22" name="Rechteck 39"/>
            <p:cNvSpPr/>
            <p:nvPr userDrawn="1"/>
          </p:nvSpPr>
          <p:spPr>
            <a:xfrm rot="10800000" flipV="1">
              <a:off x="7740650" y="6551352"/>
              <a:ext cx="1008063" cy="324648"/>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grpSp>
      <p:sp>
        <p:nvSpPr>
          <p:cNvPr id="2" name="Titel 1"/>
          <p:cNvSpPr>
            <a:spLocks noGrp="1"/>
          </p:cNvSpPr>
          <p:nvPr>
            <p:ph type="ctrTitle"/>
          </p:nvPr>
        </p:nvSpPr>
        <p:spPr>
          <a:xfrm>
            <a:off x="468313" y="632375"/>
            <a:ext cx="8207375" cy="1655837"/>
          </a:xfrm>
        </p:spPr>
        <p:txBody>
          <a:bodyPr anchor="t"/>
          <a:lstStyle>
            <a:lvl1pPr algn="ctr">
              <a:defRPr sz="3600" cap="all" baseline="0">
                <a:solidFill>
                  <a:schemeClr val="bg1"/>
                </a:solidFill>
              </a:defRPr>
            </a:lvl1pPr>
          </a:lstStyle>
          <a:p>
            <a:r>
              <a:rPr lang="en-US"/>
              <a:t>Click to edit Master title style</a:t>
            </a:r>
            <a:endParaRPr lang="de-DE" dirty="0"/>
          </a:p>
        </p:txBody>
      </p:sp>
      <p:sp>
        <p:nvSpPr>
          <p:cNvPr id="3" name="Untertitel 2"/>
          <p:cNvSpPr>
            <a:spLocks noGrp="1"/>
          </p:cNvSpPr>
          <p:nvPr>
            <p:ph type="subTitle" idx="1"/>
          </p:nvPr>
        </p:nvSpPr>
        <p:spPr>
          <a:xfrm>
            <a:off x="468313" y="3140406"/>
            <a:ext cx="8207375" cy="1079649"/>
          </a:xfrm>
          <a:noFill/>
        </p:spPr>
        <p:txBody>
          <a:bodyPr>
            <a:noAutofit/>
          </a:bodyPr>
          <a:lstStyle>
            <a:lvl1pPr marL="0" indent="0" algn="ctr">
              <a:buNone/>
              <a:defRPr sz="2400" cap="none" baseline="0">
                <a:solidFill>
                  <a:schemeClr val="bg1"/>
                </a:solidFill>
                <a:latin typeface="Baskerville MT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Tree>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pecial Chart (Pictures left)">
    <p:spTree>
      <p:nvGrpSpPr>
        <p:cNvPr id="1" name=""/>
        <p:cNvGrpSpPr/>
        <p:nvPr/>
      </p:nvGrpSpPr>
      <p:grpSpPr>
        <a:xfrm>
          <a:off x="0" y="0"/>
          <a:ext cx="0" cy="0"/>
          <a:chOff x="0" y="0"/>
          <a:chExt cx="0" cy="0"/>
        </a:xfrm>
      </p:grpSpPr>
      <p:sp>
        <p:nvSpPr>
          <p:cNvPr id="5" name="Rectangle 9"/>
          <p:cNvSpPr/>
          <p:nvPr userDrawn="1"/>
        </p:nvSpPr>
        <p:spPr>
          <a:xfrm>
            <a:off x="0" y="-155575"/>
            <a:ext cx="9144000" cy="704056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GB">
              <a:solidFill>
                <a:srgbClr val="FFFFFF"/>
              </a:solidFill>
            </a:endParaRPr>
          </a:p>
        </p:txBody>
      </p:sp>
      <p:sp>
        <p:nvSpPr>
          <p:cNvPr id="8" name="Bildplatzhalter 7"/>
          <p:cNvSpPr>
            <a:spLocks noGrp="1"/>
          </p:cNvSpPr>
          <p:nvPr>
            <p:ph type="pic" sz="quarter" idx="10"/>
          </p:nvPr>
        </p:nvSpPr>
        <p:spPr>
          <a:xfrm>
            <a:off x="-13447" y="-159658"/>
            <a:ext cx="4572000" cy="3588657"/>
          </a:xfrm>
        </p:spPr>
        <p:txBody>
          <a:bodyPr rtlCol="0">
            <a:normAutofit/>
          </a:bodyPr>
          <a:lstStyle/>
          <a:p>
            <a:pPr lvl="0"/>
            <a:r>
              <a:rPr lang="en-US" noProof="0"/>
              <a:t>Click icon to add picture</a:t>
            </a:r>
            <a:endParaRPr lang="de-DE" noProof="0"/>
          </a:p>
        </p:txBody>
      </p:sp>
      <p:sp>
        <p:nvSpPr>
          <p:cNvPr id="10" name="Bildplatzhalter 9"/>
          <p:cNvSpPr>
            <a:spLocks noGrp="1"/>
          </p:cNvSpPr>
          <p:nvPr>
            <p:ph type="pic" sz="quarter" idx="11"/>
          </p:nvPr>
        </p:nvSpPr>
        <p:spPr>
          <a:xfrm>
            <a:off x="0" y="3429000"/>
            <a:ext cx="4557713" cy="3451225"/>
          </a:xfrm>
        </p:spPr>
        <p:txBody>
          <a:bodyPr rtlCol="0">
            <a:normAutofit/>
          </a:bodyPr>
          <a:lstStyle/>
          <a:p>
            <a:pPr lvl="0"/>
            <a:r>
              <a:rPr lang="en-US" noProof="0"/>
              <a:t>Click icon to add picture</a:t>
            </a:r>
            <a:endParaRPr lang="de-DE" noProof="0"/>
          </a:p>
        </p:txBody>
      </p:sp>
      <p:sp>
        <p:nvSpPr>
          <p:cNvPr id="12" name="Tabellenplatzhalter 11"/>
          <p:cNvSpPr>
            <a:spLocks noGrp="1"/>
          </p:cNvSpPr>
          <p:nvPr>
            <p:ph type="tbl" sz="quarter" idx="12"/>
          </p:nvPr>
        </p:nvSpPr>
        <p:spPr>
          <a:xfrm>
            <a:off x="5129844" y="304800"/>
            <a:ext cx="3526972" cy="6139543"/>
          </a:xfrm>
        </p:spPr>
        <p:txBody>
          <a:bodyPr rtlCol="0">
            <a:normAutofit/>
          </a:bodyPr>
          <a:lstStyle/>
          <a:p>
            <a:pPr lvl="0"/>
            <a:r>
              <a:rPr lang="en-US" noProof="0"/>
              <a:t>Click icon to add table</a:t>
            </a:r>
            <a:endParaRPr lang="de-DE" noProof="0"/>
          </a:p>
        </p:txBody>
      </p:sp>
    </p:spTree>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ly Grey">
    <p:spTree>
      <p:nvGrpSpPr>
        <p:cNvPr id="1" name=""/>
        <p:cNvGrpSpPr/>
        <p:nvPr/>
      </p:nvGrpSpPr>
      <p:grpSpPr>
        <a:xfrm>
          <a:off x="0" y="0"/>
          <a:ext cx="0" cy="0"/>
          <a:chOff x="0" y="0"/>
          <a:chExt cx="0" cy="0"/>
        </a:xfrm>
      </p:grpSpPr>
      <p:sp>
        <p:nvSpPr>
          <p:cNvPr id="3" name="Rechteck 5"/>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 name="Titel 1"/>
          <p:cNvSpPr>
            <a:spLocks noGrp="1"/>
          </p:cNvSpPr>
          <p:nvPr>
            <p:ph type="title"/>
          </p:nvPr>
        </p:nvSpPr>
        <p:spPr/>
        <p:txBody>
          <a:bodyPr/>
          <a:lstStyle/>
          <a:p>
            <a:r>
              <a:rPr lang="en-US"/>
              <a:t>Click to edit Master title style</a:t>
            </a:r>
            <a:endParaRPr lang="de-DE"/>
          </a:p>
        </p:txBody>
      </p:sp>
      <p:sp>
        <p:nvSpPr>
          <p:cNvPr id="4" name="Datumsplatzhalter 2"/>
          <p:cNvSpPr>
            <a:spLocks noGrp="1"/>
          </p:cNvSpPr>
          <p:nvPr>
            <p:ph type="dt" sz="half" idx="10"/>
          </p:nvPr>
        </p:nvSpPr>
        <p:spPr>
          <a:xfrm>
            <a:off x="457200" y="6453188"/>
            <a:ext cx="80168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5" name="Fußzeilenplatzhalter 3"/>
          <p:cNvSpPr>
            <a:spLocks noGrp="1"/>
          </p:cNvSpPr>
          <p:nvPr>
            <p:ph type="ftr" sz="quarter" idx="11"/>
          </p:nvPr>
        </p:nvSpPr>
        <p:spPr>
          <a:xfrm>
            <a:off x="1482725" y="6453188"/>
            <a:ext cx="431323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6" name="Foliennummernplatzhalter 4"/>
          <p:cNvSpPr>
            <a:spLocks noGrp="1"/>
          </p:cNvSpPr>
          <p:nvPr>
            <p:ph type="sldNum" sz="quarter" idx="12"/>
          </p:nvPr>
        </p:nvSpPr>
        <p:spPr>
          <a:xfrm>
            <a:off x="8763000" y="6453188"/>
            <a:ext cx="273050" cy="287337"/>
          </a:xfrm>
          <a:prstGeom prst="rect">
            <a:avLst/>
          </a:prstGeom>
        </p:spPr>
        <p:txBody>
          <a:bodyPr vert="horz" wrap="square" lIns="91440" tIns="45720" rIns="91440" bIns="45720" numCol="1" anchor="t" anchorCtr="0" compatLnSpc="1">
            <a:prstTxWarp prst="textNoShape">
              <a:avLst/>
            </a:prstTxWarp>
          </a:bodyPr>
          <a:lstStyle>
            <a:lvl1pPr>
              <a:defRPr>
                <a:solidFill>
                  <a:srgbClr val="262626"/>
                </a:solidFill>
                <a:latin typeface="FuturaLight" pitchFamily="34" charset="0"/>
              </a:defRPr>
            </a:lvl1pPr>
          </a:lstStyle>
          <a:p>
            <a:r>
              <a:rPr lang="en-US"/>
              <a:t>Nr.</a:t>
            </a:r>
            <a:endParaRPr lang="de-DE">
              <a:latin typeface="Calibri" pitchFamily="34" charset="0"/>
            </a:endParaRPr>
          </a:p>
        </p:txBody>
      </p:sp>
    </p:spTree>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ly White">
    <p:spTree>
      <p:nvGrpSpPr>
        <p:cNvPr id="1" name=""/>
        <p:cNvGrpSpPr/>
        <p:nvPr/>
      </p:nvGrpSpPr>
      <p:grpSpPr>
        <a:xfrm>
          <a:off x="0" y="0"/>
          <a:ext cx="0" cy="0"/>
          <a:chOff x="0" y="0"/>
          <a:chExt cx="0" cy="0"/>
        </a:xfrm>
      </p:grpSpPr>
      <p:sp>
        <p:nvSpPr>
          <p:cNvPr id="3" name="Rechteck 5"/>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2" name="Titel 1"/>
          <p:cNvSpPr>
            <a:spLocks noGrp="1"/>
          </p:cNvSpPr>
          <p:nvPr>
            <p:ph type="title"/>
          </p:nvPr>
        </p:nvSpPr>
        <p:spPr/>
        <p:txBody>
          <a:bodyPr/>
          <a:lstStyle/>
          <a:p>
            <a:r>
              <a:rPr lang="en-US"/>
              <a:t>Click to edit Master title style</a:t>
            </a:r>
            <a:endParaRPr lang="de-DE"/>
          </a:p>
        </p:txBody>
      </p:sp>
      <p:sp>
        <p:nvSpPr>
          <p:cNvPr id="4" name="Datumsplatzhalter 2"/>
          <p:cNvSpPr>
            <a:spLocks noGrp="1"/>
          </p:cNvSpPr>
          <p:nvPr>
            <p:ph type="dt" sz="half" idx="10"/>
          </p:nvPr>
        </p:nvSpPr>
        <p:spPr>
          <a:xfrm>
            <a:off x="457200" y="6453188"/>
            <a:ext cx="80168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5" name="Fußzeilenplatzhalter 3"/>
          <p:cNvSpPr>
            <a:spLocks noGrp="1"/>
          </p:cNvSpPr>
          <p:nvPr>
            <p:ph type="ftr" sz="quarter" idx="11"/>
          </p:nvPr>
        </p:nvSpPr>
        <p:spPr>
          <a:xfrm>
            <a:off x="1482725" y="6453188"/>
            <a:ext cx="431323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6" name="Foliennummernplatzhalter 4"/>
          <p:cNvSpPr>
            <a:spLocks noGrp="1"/>
          </p:cNvSpPr>
          <p:nvPr>
            <p:ph type="sldNum" sz="quarter" idx="12"/>
          </p:nvPr>
        </p:nvSpPr>
        <p:spPr>
          <a:xfrm>
            <a:off x="8763000" y="6453188"/>
            <a:ext cx="273050" cy="287337"/>
          </a:xfrm>
          <a:prstGeom prst="rect">
            <a:avLst/>
          </a:prstGeom>
        </p:spPr>
        <p:txBody>
          <a:bodyPr vert="horz" wrap="square" lIns="91440" tIns="45720" rIns="91440" bIns="45720" numCol="1" anchor="t" anchorCtr="0" compatLnSpc="1">
            <a:prstTxWarp prst="textNoShape">
              <a:avLst/>
            </a:prstTxWarp>
          </a:bodyPr>
          <a:lstStyle>
            <a:lvl1pPr>
              <a:defRPr>
                <a:solidFill>
                  <a:srgbClr val="262626"/>
                </a:solidFill>
                <a:latin typeface="FuturaLight" pitchFamily="34" charset="0"/>
              </a:defRPr>
            </a:lvl1pPr>
          </a:lstStyle>
          <a:p>
            <a:r>
              <a:rPr lang="en-US"/>
              <a:t>Nr.</a:t>
            </a:r>
            <a:endParaRPr lang="de-DE">
              <a:latin typeface="Calibri" pitchFamily="34" charset="0"/>
            </a:endParaRPr>
          </a:p>
        </p:txBody>
      </p:sp>
    </p:spTree>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hteck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4" name="Bildplatzhalter 3"/>
          <p:cNvSpPr>
            <a:spLocks noGrp="1"/>
          </p:cNvSpPr>
          <p:nvPr>
            <p:ph type="pic" sz="quarter" idx="10"/>
          </p:nvPr>
        </p:nvSpPr>
        <p:spPr>
          <a:xfrm>
            <a:off x="0" y="0"/>
            <a:ext cx="9144000" cy="6858000"/>
          </a:xfrm>
        </p:spPr>
        <p:txBody>
          <a:bodyPr rtlCol="0">
            <a:normAutofit/>
          </a:bodyPr>
          <a:lstStyle/>
          <a:p>
            <a:pPr lvl="0"/>
            <a:r>
              <a:rPr lang="en-US" noProof="0"/>
              <a:t>Click icon to add picture</a:t>
            </a:r>
            <a:endParaRPr lang="de-DE" noProof="0"/>
          </a:p>
        </p:txBody>
      </p:sp>
      <p:sp>
        <p:nvSpPr>
          <p:cNvPr id="7" name="Textplatzhalter 6"/>
          <p:cNvSpPr>
            <a:spLocks noGrp="1"/>
          </p:cNvSpPr>
          <p:nvPr>
            <p:ph type="body" sz="quarter" idx="11"/>
          </p:nvPr>
        </p:nvSpPr>
        <p:spPr>
          <a:xfrm>
            <a:off x="468313" y="1241425"/>
            <a:ext cx="8207375" cy="1827213"/>
          </a:xfrm>
        </p:spPr>
        <p:txBody>
          <a:bodyPr>
            <a:noAutofit/>
          </a:bodyPr>
          <a:lstStyle>
            <a:lvl1pPr marL="0" indent="0" algn="ctr">
              <a:buNone/>
              <a:defRPr sz="4400">
                <a:solidFill>
                  <a:schemeClr val="bg1"/>
                </a:solidFill>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xed Image for Start/End">
    <p:spTree>
      <p:nvGrpSpPr>
        <p:cNvPr id="1" name=""/>
        <p:cNvGrpSpPr/>
        <p:nvPr/>
      </p:nvGrpSpPr>
      <p:grpSpPr>
        <a:xfrm>
          <a:off x="0" y="0"/>
          <a:ext cx="0" cy="0"/>
          <a:chOff x="0" y="0"/>
          <a:chExt cx="0" cy="0"/>
        </a:xfrm>
      </p:grpSpPr>
      <p:sp>
        <p:nvSpPr>
          <p:cNvPr id="2" name="Rechteck 10"/>
          <p:cNvSpPr/>
          <p:nvPr userDrawn="1"/>
        </p:nvSpPr>
        <p:spPr>
          <a:xfrm>
            <a:off x="0" y="0"/>
            <a:ext cx="9144000" cy="6858000"/>
          </a:xfrm>
          <a:prstGeom prst="rect">
            <a:avLst/>
          </a:prstGeom>
          <a:ln>
            <a:no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endParaRPr lang="en-US">
              <a:solidFill>
                <a:srgbClr val="FFFFFF"/>
              </a:solidFill>
            </a:endParaRPr>
          </a:p>
        </p:txBody>
      </p:sp>
      <p:pic>
        <p:nvPicPr>
          <p:cNvPr id="3" name="Picture 23" descr="WH-Logo-Strapline_vec_4c_large.png"/>
          <p:cNvPicPr>
            <a:picLocks noChangeAspect="1"/>
          </p:cNvPicPr>
          <p:nvPr userDrawn="1"/>
        </p:nvPicPr>
        <p:blipFill>
          <a:blip r:embed="rId2"/>
          <a:srcRect/>
          <a:stretch>
            <a:fillRect/>
          </a:stretch>
        </p:blipFill>
        <p:spPr bwMode="auto">
          <a:xfrm>
            <a:off x="1871663" y="2947988"/>
            <a:ext cx="5400675" cy="1076325"/>
          </a:xfrm>
          <a:prstGeom prst="rect">
            <a:avLst/>
          </a:prstGeom>
          <a:noFill/>
          <a:ln w="9525">
            <a:noFill/>
            <a:miter lim="800000"/>
            <a:headEnd/>
            <a:tailEnd/>
          </a:ln>
        </p:spPr>
      </p:pic>
      <p:sp>
        <p:nvSpPr>
          <p:cNvPr id="4" name="Datumsplatzhalter 3"/>
          <p:cNvSpPr>
            <a:spLocks noGrp="1"/>
          </p:cNvSpPr>
          <p:nvPr>
            <p:ph type="dt" sz="half" idx="10"/>
          </p:nvPr>
        </p:nvSpPr>
        <p:spPr>
          <a:xfrm>
            <a:off x="457200" y="6453188"/>
            <a:ext cx="80168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5" name="Fußzeilenplatzhalter 4"/>
          <p:cNvSpPr>
            <a:spLocks noGrp="1"/>
          </p:cNvSpPr>
          <p:nvPr>
            <p:ph type="ftr" sz="quarter" idx="11"/>
          </p:nvPr>
        </p:nvSpPr>
        <p:spPr>
          <a:xfrm>
            <a:off x="1482725" y="6453188"/>
            <a:ext cx="4313238" cy="287337"/>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endParaRPr lang="en-US"/>
          </a:p>
        </p:txBody>
      </p:sp>
      <p:sp>
        <p:nvSpPr>
          <p:cNvPr id="6" name="Foliennummernplatzhalter 5"/>
          <p:cNvSpPr>
            <a:spLocks noGrp="1"/>
          </p:cNvSpPr>
          <p:nvPr>
            <p:ph type="sldNum" sz="quarter" idx="12"/>
          </p:nvPr>
        </p:nvSpPr>
        <p:spPr>
          <a:xfrm>
            <a:off x="8763000" y="6453188"/>
            <a:ext cx="273050" cy="287337"/>
          </a:xfrm>
          <a:prstGeom prst="rect">
            <a:avLst/>
          </a:prstGeom>
        </p:spPr>
        <p:txBody>
          <a:bodyPr vert="horz" wrap="square" lIns="91440" tIns="45720" rIns="91440" bIns="45720" numCol="1" anchor="t" anchorCtr="0" compatLnSpc="1">
            <a:prstTxWarp prst="textNoShape">
              <a:avLst/>
            </a:prstTxWarp>
          </a:bodyPr>
          <a:lstStyle>
            <a:lvl1pPr>
              <a:defRPr>
                <a:latin typeface="FuturaLight" pitchFamily="34" charset="0"/>
              </a:defRPr>
            </a:lvl1pPr>
          </a:lstStyle>
          <a:p>
            <a:fld id="{87D13EB4-393A-4630-93E5-F2D637EE16DA}" type="slidenum">
              <a:rPr lang="de-DE"/>
              <a:pPr/>
              <a:t>‹#›</a:t>
            </a:fld>
            <a:endParaRPr lang="de-DE"/>
          </a:p>
        </p:txBody>
      </p:sp>
    </p:spTree>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Blank ">
    <p:bg>
      <p:bgPr>
        <a:solidFill>
          <a:schemeClr val="bg1"/>
        </a:solidFill>
        <a:effectLst/>
      </p:bgPr>
    </p:bg>
    <p:spTree>
      <p:nvGrpSpPr>
        <p:cNvPr id="1" name=""/>
        <p:cNvGrpSpPr/>
        <p:nvPr/>
      </p:nvGrpSpPr>
      <p:grpSpPr>
        <a:xfrm>
          <a:off x="0" y="0"/>
          <a:ext cx="0" cy="0"/>
          <a:chOff x="0" y="0"/>
          <a:chExt cx="0" cy="0"/>
        </a:xfrm>
      </p:grpSpPr>
      <p:sp>
        <p:nvSpPr>
          <p:cNvPr id="6" name="Slide Number Placeholder 4"/>
          <p:cNvSpPr>
            <a:spLocks noGrp="1"/>
          </p:cNvSpPr>
          <p:nvPr>
            <p:ph type="sldNum" sz="quarter" idx="4"/>
          </p:nvPr>
        </p:nvSpPr>
        <p:spPr>
          <a:xfrm>
            <a:off x="6508044" y="6356350"/>
            <a:ext cx="2133600" cy="365125"/>
          </a:xfrm>
          <a:prstGeom prst="rect">
            <a:avLst/>
          </a:prstGeom>
        </p:spPr>
        <p:txBody>
          <a:bodyPr vert="horz" lIns="91440" tIns="45720" rIns="91440" bIns="45720" rtlCol="0" anchor="ctr"/>
          <a:lstStyle>
            <a:lvl1pPr algn="r">
              <a:defRPr sz="1000">
                <a:solidFill>
                  <a:srgbClr val="8A8A8C"/>
                </a:solidFill>
                <a:latin typeface="+mn-lt"/>
              </a:defRPr>
            </a:lvl1pPr>
          </a:lstStyle>
          <a:p>
            <a:fld id="{A16F1963-98F3-47E6-91BE-8A85AB905BC9}" type="slidenum">
              <a:rPr lang="en-US" smtClean="0"/>
              <a:pPr/>
              <a:t>‹#›</a:t>
            </a:fld>
            <a:endParaRPr lang="en-US"/>
          </a:p>
        </p:txBody>
      </p:sp>
    </p:spTree>
    <p:extLst>
      <p:ext uri="{BB962C8B-B14F-4D97-AF65-F5344CB8AC3E}">
        <p14:creationId xmlns:p14="http://schemas.microsoft.com/office/powerpoint/2010/main" val="3144812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SUB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98106" y="106352"/>
            <a:ext cx="8055344" cy="1138260"/>
          </a:xfrm>
        </p:spPr>
        <p:txBody>
          <a:bodyPr/>
          <a:lstStyle/>
          <a:p>
            <a:r>
              <a:rPr lang="en-US" smtClean="0"/>
              <a:t>Click to edit Master title style</a:t>
            </a:r>
            <a:endParaRPr lang="en-US" dirty="0"/>
          </a:p>
        </p:txBody>
      </p:sp>
      <p:sp>
        <p:nvSpPr>
          <p:cNvPr id="3" name="Text Placeholder 2"/>
          <p:cNvSpPr>
            <a:spLocks noGrp="1"/>
          </p:cNvSpPr>
          <p:nvPr>
            <p:ph type="body" sz="quarter" idx="16" hasCustomPrompt="1"/>
          </p:nvPr>
        </p:nvSpPr>
        <p:spPr>
          <a:xfrm>
            <a:off x="496658" y="223476"/>
            <a:ext cx="6808787" cy="261158"/>
          </a:xfrm>
        </p:spPr>
        <p:txBody>
          <a:bodyPr/>
          <a:lstStyle>
            <a:lvl1pPr marL="117475" indent="-117475">
              <a:buNone/>
              <a:defRPr lang="en-US" sz="900" b="0" i="0" kern="1200" smtClean="0">
                <a:solidFill>
                  <a:schemeClr val="accent3"/>
                </a:solidFill>
                <a:latin typeface="+mn-lt"/>
                <a:ea typeface="+mn-ea"/>
                <a:cs typeface="Calibre Regular" pitchFamily="34" charset="0"/>
              </a:defRPr>
            </a:lvl1pPr>
          </a:lstStyle>
          <a:p>
            <a:pPr lvl="0"/>
            <a:r>
              <a:rPr lang="en-US" dirty="0" smtClean="0"/>
              <a:t>CLICK TO EDIT MASTER TEXT STYLES</a:t>
            </a:r>
          </a:p>
        </p:txBody>
      </p:sp>
      <p:sp>
        <p:nvSpPr>
          <p:cNvPr id="13" name="Text Placeholder 12"/>
          <p:cNvSpPr>
            <a:spLocks noGrp="1"/>
          </p:cNvSpPr>
          <p:nvPr>
            <p:ph type="body" sz="quarter" idx="14"/>
          </p:nvPr>
        </p:nvSpPr>
        <p:spPr>
          <a:xfrm>
            <a:off x="489877" y="2107716"/>
            <a:ext cx="8063573" cy="3886200"/>
          </a:xfrm>
        </p:spPr>
        <p:txBody>
          <a:bodyPr/>
          <a:lstStyle>
            <a:lvl1pPr>
              <a:spcBef>
                <a:spcPts val="1800"/>
              </a:spcBef>
              <a:defRPr>
                <a:solidFill>
                  <a:schemeClr val="tx1"/>
                </a:solidFill>
              </a:defRPr>
            </a:lvl1pPr>
            <a:lvl2pPr>
              <a:defRPr>
                <a:solidFill>
                  <a:schemeClr val="tx1"/>
                </a:solidFill>
              </a:defRPr>
            </a:lvl2pPr>
            <a:lvl3pPr>
              <a:defRPr>
                <a:solidFill>
                  <a:schemeClr val="tx1"/>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6" name="Text Placeholder 15"/>
          <p:cNvSpPr>
            <a:spLocks noGrp="1"/>
          </p:cNvSpPr>
          <p:nvPr>
            <p:ph type="body" sz="quarter" idx="15" hasCustomPrompt="1"/>
          </p:nvPr>
        </p:nvSpPr>
        <p:spPr>
          <a:xfrm>
            <a:off x="498127" y="1342259"/>
            <a:ext cx="8055323" cy="381000"/>
          </a:xfrm>
        </p:spPr>
        <p:txBody>
          <a:bodyPr/>
          <a:lstStyle>
            <a:lvl1pPr marL="0" indent="0">
              <a:lnSpc>
                <a:spcPct val="80000"/>
              </a:lnSpc>
              <a:buNone/>
              <a:defRPr b="0" i="0">
                <a:solidFill>
                  <a:schemeClr val="tx1"/>
                </a:solidFill>
                <a:latin typeface="Calibre Semibold"/>
                <a:cs typeface="Calibre Semibold"/>
              </a:defRPr>
            </a:lvl1pPr>
          </a:lstStyle>
          <a:p>
            <a:pPr lvl="0"/>
            <a:r>
              <a:rPr lang="en-US" dirty="0" smtClean="0"/>
              <a:t>Click To Edit Master Text Styles</a:t>
            </a:r>
          </a:p>
        </p:txBody>
      </p:sp>
      <p:sp>
        <p:nvSpPr>
          <p:cNvPr id="9" name="Slide Number Placeholder 4"/>
          <p:cNvSpPr>
            <a:spLocks noGrp="1"/>
          </p:cNvSpPr>
          <p:nvPr>
            <p:ph type="sldNum" sz="quarter" idx="4"/>
          </p:nvPr>
        </p:nvSpPr>
        <p:spPr>
          <a:xfrm>
            <a:off x="6508044"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fld id="{A16F1963-98F3-47E6-91BE-8A85AB905BC9}" type="slidenum">
              <a:rPr lang="en-US" smtClean="0"/>
              <a:pPr/>
              <a:t>‹#›</a:t>
            </a:fld>
            <a:endParaRPr lang="en-US"/>
          </a:p>
        </p:txBody>
      </p:sp>
    </p:spTree>
    <p:extLst>
      <p:ext uri="{BB962C8B-B14F-4D97-AF65-F5344CB8AC3E}">
        <p14:creationId xmlns:p14="http://schemas.microsoft.com/office/powerpoint/2010/main" val="31371303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V3">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144"/>
            <a:ext cx="9144000" cy="6839712"/>
          </a:xfrm>
          <a:prstGeom prst="rect">
            <a:avLst/>
          </a:prstGeom>
        </p:spPr>
      </p:pic>
      <p:cxnSp>
        <p:nvCxnSpPr>
          <p:cNvPr id="5" name="Gerade Verbindung 11"/>
          <p:cNvCxnSpPr>
            <a:cxnSpLocks noChangeShapeType="1"/>
          </p:cNvCxnSpPr>
          <p:nvPr userDrawn="1"/>
        </p:nvCxnSpPr>
        <p:spPr bwMode="auto">
          <a:xfrm>
            <a:off x="3492500" y="3068638"/>
            <a:ext cx="2159000" cy="0"/>
          </a:xfrm>
          <a:prstGeom prst="line">
            <a:avLst/>
          </a:prstGeom>
          <a:noFill/>
          <a:ln w="12700" algn="ctr">
            <a:solidFill>
              <a:schemeClr val="tx1"/>
            </a:solidFill>
            <a:round/>
            <a:headEnd/>
            <a:tailEnd/>
          </a:ln>
        </p:spPr>
      </p:cxnSp>
      <p:sp>
        <p:nvSpPr>
          <p:cNvPr id="2" name="Titel 1"/>
          <p:cNvSpPr>
            <a:spLocks noGrp="1"/>
          </p:cNvSpPr>
          <p:nvPr>
            <p:ph type="ctrTitle"/>
          </p:nvPr>
        </p:nvSpPr>
        <p:spPr>
          <a:xfrm>
            <a:off x="2339752" y="1518181"/>
            <a:ext cx="4464496" cy="1190094"/>
          </a:xfrm>
        </p:spPr>
        <p:txBody>
          <a:bodyPr anchor="t"/>
          <a:lstStyle>
            <a:lvl1pPr algn="ctr">
              <a:defRPr sz="4400" cap="all" baseline="0">
                <a:solidFill>
                  <a:schemeClr val="tx1"/>
                </a:solidFill>
              </a:defRPr>
            </a:lvl1pPr>
          </a:lstStyle>
          <a:p>
            <a:r>
              <a:rPr lang="en-US"/>
              <a:t>Click to edit Master title style</a:t>
            </a:r>
            <a:endParaRPr lang="de-DE" dirty="0"/>
          </a:p>
        </p:txBody>
      </p:sp>
      <p:sp>
        <p:nvSpPr>
          <p:cNvPr id="3" name="Untertitel 2"/>
          <p:cNvSpPr>
            <a:spLocks noGrp="1"/>
          </p:cNvSpPr>
          <p:nvPr>
            <p:ph type="subTitle" idx="1"/>
          </p:nvPr>
        </p:nvSpPr>
        <p:spPr>
          <a:xfrm>
            <a:off x="2339752" y="3429000"/>
            <a:ext cx="4464496" cy="791617"/>
          </a:xfrm>
          <a:noFill/>
        </p:spPr>
        <p:txBody>
          <a:bodyPr anchor="b">
            <a:noAutofit/>
          </a:bodyPr>
          <a:lstStyle>
            <a:lvl1pPr marL="0" indent="0" algn="ctr">
              <a:buNone/>
              <a:defRPr sz="2400" cap="all" baseline="0">
                <a:solidFill>
                  <a:schemeClr val="tx1"/>
                </a:solidFill>
                <a:latin typeface="Baskerville MT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rt Chapter (bottom)">
    <p:bg>
      <p:bgPr>
        <a:solidFill>
          <a:srgbClr val="262626"/>
        </a:solidFill>
        <a:effectLst/>
      </p:bgPr>
    </p:bg>
    <p:spTree>
      <p:nvGrpSpPr>
        <p:cNvPr id="1" name=""/>
        <p:cNvGrpSpPr/>
        <p:nvPr/>
      </p:nvGrpSpPr>
      <p:grpSpPr>
        <a:xfrm>
          <a:off x="0" y="0"/>
          <a:ext cx="0" cy="0"/>
          <a:chOff x="0" y="0"/>
          <a:chExt cx="0" cy="0"/>
        </a:xfrm>
      </p:grpSpPr>
      <p:sp>
        <p:nvSpPr>
          <p:cNvPr id="17" name="Bildplatzhalter 16"/>
          <p:cNvSpPr>
            <a:spLocks noGrp="1"/>
          </p:cNvSpPr>
          <p:nvPr>
            <p:ph type="pic" sz="quarter" idx="10"/>
          </p:nvPr>
        </p:nvSpPr>
        <p:spPr>
          <a:xfrm>
            <a:off x="0" y="0"/>
            <a:ext cx="9144000" cy="5618113"/>
          </a:xfrm>
        </p:spPr>
        <p:txBody>
          <a:bodyPr rtlCol="0">
            <a:normAutofit/>
          </a:bodyPr>
          <a:lstStyle/>
          <a:p>
            <a:pPr lvl="0"/>
            <a:r>
              <a:rPr lang="en-US" noProof="0"/>
              <a:t>Click icon to add picture</a:t>
            </a:r>
            <a:endParaRPr lang="de-DE" noProof="0" dirty="0"/>
          </a:p>
        </p:txBody>
      </p:sp>
      <p:sp>
        <p:nvSpPr>
          <p:cNvPr id="31" name="Textplatzhalter 30"/>
          <p:cNvSpPr>
            <a:spLocks noGrp="1"/>
          </p:cNvSpPr>
          <p:nvPr>
            <p:ph type="body" sz="quarter" idx="11"/>
          </p:nvPr>
        </p:nvSpPr>
        <p:spPr>
          <a:xfrm>
            <a:off x="458601" y="5805265"/>
            <a:ext cx="8207375" cy="705566"/>
          </a:xfrm>
        </p:spPr>
        <p:txBody>
          <a:bodyPr anchor="b">
            <a:normAutofit/>
          </a:bodyPr>
          <a:lstStyle>
            <a:lvl1pPr algn="ctr">
              <a:buNone/>
              <a:defRPr sz="2000" i="1" baseline="0">
                <a:solidFill>
                  <a:schemeClr val="bg1"/>
                </a:solidFill>
                <a:latin typeface="Baskerville MT Pro" pitchFamily="18" charset="0"/>
              </a:defRPr>
            </a:lvl1pPr>
            <a:lvl2pPr>
              <a:buNone/>
              <a:defRPr sz="2000" i="1">
                <a:latin typeface="Baskerville MT Pro" pitchFamily="18" charset="0"/>
              </a:defRPr>
            </a:lvl2pPr>
            <a:lvl3pPr>
              <a:buNone/>
              <a:defRPr sz="2000" i="1">
                <a:latin typeface="Baskerville MT Pro" pitchFamily="18" charset="0"/>
              </a:defRPr>
            </a:lvl3pPr>
            <a:lvl4pPr>
              <a:buNone/>
              <a:defRPr sz="2000" i="1">
                <a:latin typeface="Baskerville MT Pro" pitchFamily="18" charset="0"/>
              </a:defRPr>
            </a:lvl4pPr>
            <a:lvl5pPr>
              <a:buNone/>
              <a:defRPr sz="2000" i="1">
                <a:latin typeface="Baskerville MT Pro" pitchFamily="18" charset="0"/>
              </a:defRPr>
            </a:lvl5pPr>
          </a:lstStyle>
          <a:p>
            <a:pPr lvl="0"/>
            <a:r>
              <a:rPr lang="en-US"/>
              <a:t>Click to edit Master text styles</a:t>
            </a:r>
          </a:p>
          <a:p>
            <a:pPr lvl="1"/>
            <a:r>
              <a:rPr lang="en-US"/>
              <a:t>Second level</a:t>
            </a: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rt Chapter (Top)">
    <p:bg>
      <p:bgPr>
        <a:solidFill>
          <a:srgbClr val="262626"/>
        </a:solidFill>
        <a:effectLst/>
      </p:bgPr>
    </p:bg>
    <p:spTree>
      <p:nvGrpSpPr>
        <p:cNvPr id="1" name=""/>
        <p:cNvGrpSpPr/>
        <p:nvPr/>
      </p:nvGrpSpPr>
      <p:grpSpPr>
        <a:xfrm>
          <a:off x="0" y="0"/>
          <a:ext cx="0" cy="0"/>
          <a:chOff x="0" y="0"/>
          <a:chExt cx="0" cy="0"/>
        </a:xfrm>
      </p:grpSpPr>
      <p:sp>
        <p:nvSpPr>
          <p:cNvPr id="17" name="Bildplatzhalter 16"/>
          <p:cNvSpPr>
            <a:spLocks noGrp="1"/>
          </p:cNvSpPr>
          <p:nvPr>
            <p:ph type="pic" sz="quarter" idx="10"/>
          </p:nvPr>
        </p:nvSpPr>
        <p:spPr>
          <a:xfrm>
            <a:off x="0" y="1267271"/>
            <a:ext cx="9144000" cy="5618113"/>
          </a:xfrm>
        </p:spPr>
        <p:txBody>
          <a:bodyPr rtlCol="0">
            <a:normAutofit/>
          </a:bodyPr>
          <a:lstStyle/>
          <a:p>
            <a:pPr lvl="0"/>
            <a:r>
              <a:rPr lang="en-US" noProof="0"/>
              <a:t>Click icon to add picture</a:t>
            </a:r>
            <a:endParaRPr lang="de-DE" noProof="0" dirty="0"/>
          </a:p>
        </p:txBody>
      </p:sp>
      <p:sp>
        <p:nvSpPr>
          <p:cNvPr id="31" name="Textplatzhalter 30"/>
          <p:cNvSpPr>
            <a:spLocks noGrp="1"/>
          </p:cNvSpPr>
          <p:nvPr>
            <p:ph type="body" sz="quarter" idx="11"/>
          </p:nvPr>
        </p:nvSpPr>
        <p:spPr>
          <a:xfrm>
            <a:off x="458601" y="188640"/>
            <a:ext cx="8207375" cy="705566"/>
          </a:xfrm>
        </p:spPr>
        <p:txBody>
          <a:bodyPr anchor="b">
            <a:normAutofit/>
          </a:bodyPr>
          <a:lstStyle>
            <a:lvl1pPr algn="ctr">
              <a:buNone/>
              <a:defRPr sz="2000" i="1" baseline="0">
                <a:solidFill>
                  <a:schemeClr val="bg1"/>
                </a:solidFill>
                <a:latin typeface="Baskerville MT Pro" pitchFamily="18" charset="0"/>
              </a:defRPr>
            </a:lvl1pPr>
            <a:lvl2pPr>
              <a:buNone/>
              <a:defRPr sz="2000" i="1">
                <a:latin typeface="Baskerville MT Pro" pitchFamily="18" charset="0"/>
              </a:defRPr>
            </a:lvl2pPr>
            <a:lvl3pPr>
              <a:buNone/>
              <a:defRPr sz="2000" i="1">
                <a:latin typeface="Baskerville MT Pro" pitchFamily="18" charset="0"/>
              </a:defRPr>
            </a:lvl3pPr>
            <a:lvl4pPr>
              <a:buNone/>
              <a:defRPr sz="2000" i="1">
                <a:latin typeface="Baskerville MT Pro" pitchFamily="18" charset="0"/>
              </a:defRPr>
            </a:lvl4pPr>
            <a:lvl5pPr>
              <a:buNone/>
              <a:defRPr sz="2000" i="1">
                <a:latin typeface="Baskerville MT Pro" pitchFamily="18" charset="0"/>
              </a:defRPr>
            </a:lvl5pPr>
          </a:lstStyle>
          <a:p>
            <a:pPr lvl="0"/>
            <a:r>
              <a:rPr lang="en-US"/>
              <a:t>Click to edit Master text styles</a:t>
            </a:r>
          </a:p>
          <a:p>
            <a:pPr lvl="1"/>
            <a:r>
              <a:rPr lang="en-US"/>
              <a:t>Second level</a:t>
            </a: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chart">
    <p:spTree>
      <p:nvGrpSpPr>
        <p:cNvPr id="1" name=""/>
        <p:cNvGrpSpPr/>
        <p:nvPr/>
      </p:nvGrpSpPr>
      <p:grpSpPr>
        <a:xfrm>
          <a:off x="0" y="0"/>
          <a:ext cx="0" cy="0"/>
          <a:chOff x="0" y="0"/>
          <a:chExt cx="0" cy="0"/>
        </a:xfrm>
      </p:grpSpPr>
      <p:grpSp>
        <p:nvGrpSpPr>
          <p:cNvPr id="5" name="Gruppieren 9"/>
          <p:cNvGrpSpPr>
            <a:grpSpLocks/>
          </p:cNvGrpSpPr>
          <p:nvPr userDrawn="1"/>
        </p:nvGrpSpPr>
        <p:grpSpPr bwMode="auto">
          <a:xfrm>
            <a:off x="0" y="1157288"/>
            <a:ext cx="2411413" cy="39687"/>
            <a:chOff x="0" y="2348880"/>
            <a:chExt cx="2411760" cy="40204"/>
          </a:xfrm>
        </p:grpSpPr>
        <p:cxnSp>
          <p:nvCxnSpPr>
            <p:cNvPr id="6"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7"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a:xfrm>
            <a:off x="468000" y="620390"/>
            <a:ext cx="8218488" cy="504354"/>
          </a:xfrm>
        </p:spPr>
        <p:txBody>
          <a:bodyPr/>
          <a:lstStyle>
            <a:lvl1pPr marL="0" marR="0" indent="0" algn="l" defTabSz="914400" rtl="0" eaLnBrk="1" fontAlgn="auto" latinLnBrk="0" hangingPunct="1">
              <a:lnSpc>
                <a:spcPct val="100000"/>
              </a:lnSpc>
              <a:spcBef>
                <a:spcPct val="0"/>
              </a:spcBef>
              <a:spcAft>
                <a:spcPts val="0"/>
              </a:spcAft>
              <a:buClrTx/>
              <a:buSzTx/>
              <a:buFontTx/>
              <a:buNone/>
              <a:tabLst/>
              <a:defRPr sz="3600"/>
            </a:lvl1pPr>
          </a:lstStyle>
          <a:p>
            <a:r>
              <a:rPr lang="en-US" noProof="0"/>
              <a:t>Click to edit Master title style</a:t>
            </a:r>
            <a:endParaRPr lang="de-DE" dirty="0"/>
          </a:p>
        </p:txBody>
      </p:sp>
      <p:sp>
        <p:nvSpPr>
          <p:cNvPr id="3" name="Inhaltsplatzhalter 2"/>
          <p:cNvSpPr>
            <a:spLocks noGrp="1"/>
          </p:cNvSpPr>
          <p:nvPr>
            <p:ph idx="1"/>
          </p:nvPr>
        </p:nvSpPr>
        <p:spPr>
          <a:xfrm>
            <a:off x="468000" y="1368000"/>
            <a:ext cx="8208000" cy="4824000"/>
          </a:xfrm>
        </p:spPr>
        <p:txBody>
          <a:bodyPr>
            <a:noAutofit/>
          </a:bodyPr>
          <a:lstStyle>
            <a:lvl1pPr>
              <a:defRPr>
                <a:latin typeface="FuturaBook" pitchFamily="34" charset="0"/>
              </a:defRPr>
            </a:lvl1pPr>
            <a:lvl2pPr>
              <a:defRPr>
                <a:latin typeface="FuturaBook" pitchFamily="34" charset="0"/>
              </a:defRPr>
            </a:lvl2pPr>
            <a:lvl3pPr>
              <a:defRPr>
                <a:latin typeface="FuturaBook" pitchFamily="34" charset="0"/>
              </a:defRPr>
            </a:lvl3pPr>
          </a:lstStyle>
          <a:p>
            <a:pPr lvl="0"/>
            <a:r>
              <a:rPr lang="en-US"/>
              <a:t>Click to edit Master text styles</a:t>
            </a:r>
          </a:p>
          <a:p>
            <a:pPr lvl="1"/>
            <a:r>
              <a:rPr lang="en-US"/>
              <a:t>Second level</a:t>
            </a:r>
          </a:p>
          <a:p>
            <a:pPr lvl="2"/>
            <a:r>
              <a:rPr lang="en-US"/>
              <a:t>Third level</a:t>
            </a:r>
          </a:p>
        </p:txBody>
      </p:sp>
      <p:sp>
        <p:nvSpPr>
          <p:cNvPr id="8"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chart + Introduction">
    <p:spTree>
      <p:nvGrpSpPr>
        <p:cNvPr id="1" name=""/>
        <p:cNvGrpSpPr/>
        <p:nvPr/>
      </p:nvGrpSpPr>
      <p:grpSpPr>
        <a:xfrm>
          <a:off x="0" y="0"/>
          <a:ext cx="0" cy="0"/>
          <a:chOff x="0" y="0"/>
          <a:chExt cx="0" cy="0"/>
        </a:xfrm>
      </p:grpSpPr>
      <p:grpSp>
        <p:nvGrpSpPr>
          <p:cNvPr id="6" name="Gruppieren 9"/>
          <p:cNvGrpSpPr>
            <a:grpSpLocks/>
          </p:cNvGrpSpPr>
          <p:nvPr userDrawn="1"/>
        </p:nvGrpSpPr>
        <p:grpSpPr bwMode="auto">
          <a:xfrm>
            <a:off x="0" y="1157288"/>
            <a:ext cx="2411413" cy="39687"/>
            <a:chOff x="0" y="2348880"/>
            <a:chExt cx="2411760" cy="40204"/>
          </a:xfrm>
        </p:grpSpPr>
        <p:cxnSp>
          <p:nvCxnSpPr>
            <p:cNvPr id="7"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8"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a:lvl1pPr>
          </a:lstStyle>
          <a:p>
            <a:r>
              <a:rPr lang="en-US" noProof="0"/>
              <a:t>Click to edit Master title style</a:t>
            </a:r>
            <a:endParaRPr lang="de-DE" dirty="0"/>
          </a:p>
        </p:txBody>
      </p:sp>
      <p:sp>
        <p:nvSpPr>
          <p:cNvPr id="3" name="Inhaltsplatzhalter 2"/>
          <p:cNvSpPr>
            <a:spLocks noGrp="1"/>
          </p:cNvSpPr>
          <p:nvPr>
            <p:ph idx="1"/>
          </p:nvPr>
        </p:nvSpPr>
        <p:spPr>
          <a:xfrm>
            <a:off x="457200" y="2204864"/>
            <a:ext cx="8208000" cy="3996000"/>
          </a:xfrm>
        </p:spPr>
        <p:txBody>
          <a:bodyPr>
            <a:noAutofit/>
          </a:bodyPr>
          <a:lstStyle>
            <a:lvl1pPr>
              <a:defRPr baseline="0"/>
            </a:lvl1pPr>
            <a:lvl2pPr>
              <a:defRPr/>
            </a:lvl2pPr>
            <a:lvl3pPr>
              <a:defRPr/>
            </a:lvl3pPr>
            <a:lvl4pPr>
              <a:buNone/>
              <a:defRPr/>
            </a:lvl4pPr>
            <a:lvl5pPr>
              <a:defRPr/>
            </a:lvl5pPr>
          </a:lstStyle>
          <a:p>
            <a:pPr lvl="0"/>
            <a:r>
              <a:rPr lang="en-US"/>
              <a:t>Click to edit Master text styles</a:t>
            </a:r>
          </a:p>
          <a:p>
            <a:pPr lvl="1"/>
            <a:r>
              <a:rPr lang="en-US"/>
              <a:t>Second level</a:t>
            </a:r>
          </a:p>
          <a:p>
            <a:pPr lvl="2"/>
            <a:r>
              <a:rPr lang="en-US"/>
              <a:t>Third level</a:t>
            </a:r>
          </a:p>
        </p:txBody>
      </p:sp>
      <p:sp>
        <p:nvSpPr>
          <p:cNvPr id="12" name="Inhaltsplatzhalter 11"/>
          <p:cNvSpPr>
            <a:spLocks noGrp="1"/>
          </p:cNvSpPr>
          <p:nvPr>
            <p:ph sz="quarter" idx="14"/>
          </p:nvPr>
        </p:nvSpPr>
        <p:spPr>
          <a:xfrm>
            <a:off x="468312" y="1368000"/>
            <a:ext cx="8207375" cy="720725"/>
          </a:xfrm>
        </p:spPr>
        <p:txBody>
          <a:bodyPr>
            <a:noAutofit/>
          </a:bodyPr>
          <a:lstStyle>
            <a:lvl1pPr marL="0" marR="0" indent="0" algn="l" defTabSz="914400" rtl="0" eaLnBrk="1" fontAlgn="auto" latinLnBrk="0" hangingPunct="1">
              <a:lnSpc>
                <a:spcPts val="3000"/>
              </a:lnSpc>
              <a:spcBef>
                <a:spcPct val="20000"/>
              </a:spcBef>
              <a:spcAft>
                <a:spcPts val="0"/>
              </a:spcAft>
              <a:buClr>
                <a:schemeClr val="accent1"/>
              </a:buClr>
              <a:buSzPct val="60000"/>
              <a:buFont typeface="Wingdings" pitchFamily="2" charset="2"/>
              <a:buNone/>
              <a:tabLst/>
              <a:defRPr b="1" baseline="0"/>
            </a:lvl1pPr>
          </a:lstStyle>
          <a:p>
            <a:pPr lvl="0"/>
            <a:r>
              <a:rPr lang="en-US"/>
              <a:t>Click to edit Master text styles</a:t>
            </a:r>
          </a:p>
        </p:txBody>
      </p:sp>
      <p:sp>
        <p:nvSpPr>
          <p:cNvPr id="9"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5" name="Gruppieren 9"/>
          <p:cNvGrpSpPr>
            <a:grpSpLocks/>
          </p:cNvGrpSpPr>
          <p:nvPr userDrawn="1"/>
        </p:nvGrpSpPr>
        <p:grpSpPr bwMode="auto">
          <a:xfrm>
            <a:off x="0" y="1157288"/>
            <a:ext cx="2411413" cy="39687"/>
            <a:chOff x="0" y="2348880"/>
            <a:chExt cx="2411760" cy="40204"/>
          </a:xfrm>
        </p:grpSpPr>
        <p:cxnSp>
          <p:nvCxnSpPr>
            <p:cNvPr id="6"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7"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a:defRPr baseline="0"/>
            </a:lvl1pPr>
          </a:lstStyle>
          <a:p>
            <a:r>
              <a:rPr lang="en-US"/>
              <a:t>Click to edit Master title style</a:t>
            </a:r>
            <a:endParaRPr lang="de-DE" dirty="0"/>
          </a:p>
        </p:txBody>
      </p:sp>
      <p:sp>
        <p:nvSpPr>
          <p:cNvPr id="12" name="Textplatzhalter 11"/>
          <p:cNvSpPr>
            <a:spLocks noGrp="1"/>
          </p:cNvSpPr>
          <p:nvPr>
            <p:ph type="body" sz="quarter" idx="14"/>
          </p:nvPr>
        </p:nvSpPr>
        <p:spPr>
          <a:xfrm>
            <a:off x="468313" y="1367999"/>
            <a:ext cx="8207375" cy="4824000"/>
          </a:xfrm>
        </p:spPr>
        <p:txBody>
          <a:bodyPr/>
          <a:lstStyle>
            <a:lvl1pPr marL="719138" indent="-719138">
              <a:lnSpc>
                <a:spcPts val="4700"/>
              </a:lnSpc>
              <a:buFontTx/>
              <a:buNone/>
              <a:tabLst>
                <a:tab pos="720000" algn="l"/>
                <a:tab pos="1440000" algn="l"/>
              </a:tabLs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9"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only Overline + Headline">
    <p:spTree>
      <p:nvGrpSpPr>
        <p:cNvPr id="1" name=""/>
        <p:cNvGrpSpPr/>
        <p:nvPr/>
      </p:nvGrpSpPr>
      <p:grpSpPr>
        <a:xfrm>
          <a:off x="0" y="0"/>
          <a:ext cx="0" cy="0"/>
          <a:chOff x="0" y="0"/>
          <a:chExt cx="0" cy="0"/>
        </a:xfrm>
      </p:grpSpPr>
      <p:grpSp>
        <p:nvGrpSpPr>
          <p:cNvPr id="4" name="Gruppieren 9"/>
          <p:cNvGrpSpPr>
            <a:grpSpLocks/>
          </p:cNvGrpSpPr>
          <p:nvPr userDrawn="1"/>
        </p:nvGrpSpPr>
        <p:grpSpPr bwMode="auto">
          <a:xfrm>
            <a:off x="0" y="1157288"/>
            <a:ext cx="2411413" cy="39687"/>
            <a:chOff x="0" y="2348880"/>
            <a:chExt cx="2411760" cy="40204"/>
          </a:xfrm>
        </p:grpSpPr>
        <p:cxnSp>
          <p:nvCxnSpPr>
            <p:cNvPr id="5" name="Straight Connector 25"/>
            <p:cNvCxnSpPr>
              <a:cxnSpLocks noChangeShapeType="1"/>
            </p:cNvCxnSpPr>
            <p:nvPr/>
          </p:nvCxnSpPr>
          <p:spPr bwMode="auto">
            <a:xfrm>
              <a:off x="0" y="2348880"/>
              <a:ext cx="2411760" cy="0"/>
            </a:xfrm>
            <a:prstGeom prst="line">
              <a:avLst/>
            </a:prstGeom>
            <a:noFill/>
            <a:ln w="12700" algn="ctr">
              <a:solidFill>
                <a:schemeClr val="tx1"/>
              </a:solidFill>
              <a:round/>
              <a:headEnd/>
              <a:tailEnd/>
            </a:ln>
          </p:spPr>
        </p:cxnSp>
        <p:cxnSp>
          <p:nvCxnSpPr>
            <p:cNvPr id="6" name="Straight Connector 25"/>
            <p:cNvCxnSpPr>
              <a:cxnSpLocks noChangeShapeType="1"/>
            </p:cNvCxnSpPr>
            <p:nvPr/>
          </p:nvCxnSpPr>
          <p:spPr bwMode="auto">
            <a:xfrm>
              <a:off x="0" y="2389084"/>
              <a:ext cx="2411760" cy="0"/>
            </a:xfrm>
            <a:prstGeom prst="line">
              <a:avLst/>
            </a:prstGeom>
            <a:noFill/>
            <a:ln w="12700" algn="ctr">
              <a:solidFill>
                <a:schemeClr val="tx1"/>
              </a:solidFill>
              <a:round/>
              <a:headEnd/>
              <a:tailEnd/>
            </a:ln>
          </p:spPr>
        </p:cxnSp>
      </p:grpSp>
      <p:sp>
        <p:nvSpPr>
          <p:cNvPr id="2" name="Titel 1"/>
          <p:cNvSpPr>
            <a:spLocks noGrp="1"/>
          </p:cNvSpPr>
          <p:nvPr>
            <p:ph type="title"/>
          </p:nvPr>
        </p:nvSpPr>
        <p:spPr/>
        <p:txBody>
          <a:bodyPr/>
          <a:lstStyle>
            <a:lvl1pPr>
              <a:defRPr baseline="0"/>
            </a:lvl1pPr>
          </a:lstStyle>
          <a:p>
            <a:r>
              <a:rPr lang="en-US"/>
              <a:t>Click to edit Master title style</a:t>
            </a:r>
            <a:endParaRPr lang="de-DE" dirty="0"/>
          </a:p>
        </p:txBody>
      </p:sp>
      <p:sp>
        <p:nvSpPr>
          <p:cNvPr id="8" name="Textplatzhalter 7"/>
          <p:cNvSpPr>
            <a:spLocks noGrp="1"/>
          </p:cNvSpPr>
          <p:nvPr>
            <p:ph type="body" sz="quarter" idx="13"/>
          </p:nvPr>
        </p:nvSpPr>
        <p:spPr>
          <a:xfrm>
            <a:off x="468000" y="126023"/>
            <a:ext cx="3167062" cy="431800"/>
          </a:xfrm>
        </p:spPr>
        <p:txBody>
          <a:bodyPr anchor="b">
            <a:normAutofit/>
          </a:bodyPr>
          <a:lstStyle>
            <a:lvl1pPr>
              <a:buNone/>
              <a:defRPr sz="1800" i="1">
                <a:latin typeface="Baskerville MT Pro" pitchFamily="18" charset="0"/>
              </a:defRPr>
            </a:lvl1pPr>
          </a:lstStyle>
          <a:p>
            <a:pPr lvl="0"/>
            <a:r>
              <a:rPr lang="en-US"/>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26" name="Group 23"/>
          <p:cNvGrpSpPr>
            <a:grpSpLocks/>
          </p:cNvGrpSpPr>
          <p:nvPr/>
        </p:nvGrpSpPr>
        <p:grpSpPr bwMode="auto">
          <a:xfrm>
            <a:off x="0" y="6551613"/>
            <a:ext cx="9144000" cy="323850"/>
            <a:chOff x="0" y="6552000"/>
            <a:chExt cx="9144000" cy="324000"/>
          </a:xfrm>
        </p:grpSpPr>
        <p:sp>
          <p:nvSpPr>
            <p:cNvPr id="23" name="Rechteck 11"/>
            <p:cNvSpPr/>
            <p:nvPr userDrawn="1"/>
          </p:nvSpPr>
          <p:spPr>
            <a:xfrm>
              <a:off x="0" y="6552000"/>
              <a:ext cx="9144000" cy="324000"/>
            </a:xfrm>
            <a:prstGeom prst="rect">
              <a:avLst/>
            </a:prstGeom>
            <a:solidFill>
              <a:srgbClr val="262626"/>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9" name="Rechteck 31"/>
            <p:cNvSpPr/>
            <p:nvPr userDrawn="1"/>
          </p:nvSpPr>
          <p:spPr>
            <a:xfrm>
              <a:off x="1476375" y="6552000"/>
              <a:ext cx="142875" cy="324000"/>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1" name="Rechteck 32"/>
            <p:cNvSpPr/>
            <p:nvPr userDrawn="1"/>
          </p:nvSpPr>
          <p:spPr>
            <a:xfrm>
              <a:off x="2209800" y="6552000"/>
              <a:ext cx="1081088" cy="324000"/>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2" name="Rechteck 33"/>
            <p:cNvSpPr/>
            <p:nvPr userDrawn="1"/>
          </p:nvSpPr>
          <p:spPr>
            <a:xfrm>
              <a:off x="1619250" y="6552000"/>
              <a:ext cx="604838" cy="324000"/>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3" name="Rechteck 34"/>
            <p:cNvSpPr/>
            <p:nvPr userDrawn="1"/>
          </p:nvSpPr>
          <p:spPr>
            <a:xfrm rot="10800000" flipV="1">
              <a:off x="0" y="6552000"/>
              <a:ext cx="395288" cy="324000"/>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4" name="Rechteck 35"/>
            <p:cNvSpPr/>
            <p:nvPr userDrawn="1"/>
          </p:nvSpPr>
          <p:spPr>
            <a:xfrm rot="10800000" flipV="1">
              <a:off x="663575" y="6552000"/>
              <a:ext cx="142875" cy="324000"/>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5" name="Rechteck 36"/>
            <p:cNvSpPr/>
            <p:nvPr userDrawn="1"/>
          </p:nvSpPr>
          <p:spPr>
            <a:xfrm rot="10800000" flipV="1">
              <a:off x="374650" y="6552000"/>
              <a:ext cx="288925" cy="324000"/>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6" name="Rechteck 37"/>
            <p:cNvSpPr/>
            <p:nvPr userDrawn="1"/>
          </p:nvSpPr>
          <p:spPr>
            <a:xfrm rot="10800000" flipV="1">
              <a:off x="3708400" y="6552000"/>
              <a:ext cx="1008063" cy="324000"/>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7" name="Rechteck 38"/>
            <p:cNvSpPr/>
            <p:nvPr userDrawn="1"/>
          </p:nvSpPr>
          <p:spPr>
            <a:xfrm rot="10800000" flipV="1">
              <a:off x="5292725" y="6552000"/>
              <a:ext cx="219075" cy="324000"/>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8" name="Rechteck 39"/>
            <p:cNvSpPr/>
            <p:nvPr userDrawn="1"/>
          </p:nvSpPr>
          <p:spPr>
            <a:xfrm rot="10800000" flipV="1">
              <a:off x="4716463" y="6552000"/>
              <a:ext cx="604837" cy="324000"/>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19" name="Rechteck 40"/>
            <p:cNvSpPr/>
            <p:nvPr userDrawn="1"/>
          </p:nvSpPr>
          <p:spPr>
            <a:xfrm rot="10800000" flipV="1">
              <a:off x="5969000" y="6552000"/>
              <a:ext cx="403225" cy="324000"/>
            </a:xfrm>
            <a:prstGeom prst="rect">
              <a:avLst/>
            </a:prstGeom>
            <a:solidFill>
              <a:srgbClr val="96172E"/>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20" name="Rechteck 41"/>
            <p:cNvSpPr/>
            <p:nvPr userDrawn="1"/>
          </p:nvSpPr>
          <p:spPr>
            <a:xfrm rot="10800000" flipV="1">
              <a:off x="6621463" y="6552000"/>
              <a:ext cx="179387" cy="324000"/>
            </a:xfrm>
            <a:prstGeom prst="rect">
              <a:avLst/>
            </a:prstGeom>
            <a:solidFill>
              <a:srgbClr val="B78B5F"/>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sp>
          <p:nvSpPr>
            <p:cNvPr id="21" name="Rechteck 42"/>
            <p:cNvSpPr/>
            <p:nvPr userDrawn="1"/>
          </p:nvSpPr>
          <p:spPr>
            <a:xfrm rot="10800000" flipV="1">
              <a:off x="6338888" y="6552000"/>
              <a:ext cx="303212" cy="324000"/>
            </a:xfrm>
            <a:prstGeom prst="rect">
              <a:avLst/>
            </a:prstGeom>
            <a:solidFill>
              <a:srgbClr val="006778"/>
            </a:solidFill>
            <a:ln w="25400" cap="flat" cmpd="sng" algn="ctr">
              <a:noFill/>
              <a:prstDash val="solid"/>
            </a:ln>
            <a:effectLst/>
          </p:spPr>
          <p:txBody>
            <a:bodyPr anchor="ctr"/>
            <a:lstStyle/>
            <a:p>
              <a:pPr algn="ctr"/>
              <a:endParaRPr lang="en-US">
                <a:solidFill>
                  <a:srgbClr val="FFFFFF"/>
                </a:solidFill>
                <a:latin typeface="Calibri" pitchFamily="34" charset="0"/>
              </a:endParaRPr>
            </a:p>
          </p:txBody>
        </p:sp>
      </p:grpSp>
      <p:sp>
        <p:nvSpPr>
          <p:cNvPr id="10" name="Inhaltsplatzhalter 2"/>
          <p:cNvSpPr txBox="1">
            <a:spLocks/>
          </p:cNvSpPr>
          <p:nvPr/>
        </p:nvSpPr>
        <p:spPr>
          <a:xfrm>
            <a:off x="0" y="2708275"/>
            <a:ext cx="9144000" cy="3851275"/>
          </a:xfrm>
          <a:prstGeom prst="rect">
            <a:avLst/>
          </a:prstGeom>
          <a:gradFill>
            <a:gsLst>
              <a:gs pos="0">
                <a:schemeClr val="tx1">
                  <a:lumMod val="10000"/>
                  <a:lumOff val="90000"/>
                </a:schemeClr>
              </a:gs>
              <a:gs pos="100000">
                <a:schemeClr val="bg1"/>
              </a:gs>
              <a:gs pos="100000">
                <a:schemeClr val="bg1"/>
              </a:gs>
            </a:gsLst>
            <a:lin ang="16200000" scaled="0"/>
          </a:gradFill>
          <a:ln>
            <a:noFill/>
          </a:ln>
        </p:spPr>
        <p:txBody>
          <a:bodyPr lIns="108000" tIns="108000" rIns="108000" bIns="108000"/>
          <a:lstStyle/>
          <a:p>
            <a:pPr>
              <a:spcBef>
                <a:spcPts val="200"/>
              </a:spcBef>
              <a:buClr>
                <a:schemeClr val="accent1"/>
              </a:buClr>
              <a:buSzPct val="60000"/>
              <a:buFont typeface="Wingdings" pitchFamily="2" charset="2"/>
              <a:buNone/>
            </a:pPr>
            <a:endParaRPr lang="en-US" sz="2400">
              <a:latin typeface="FuturaLight" pitchFamily="34" charset="0"/>
            </a:endParaRPr>
          </a:p>
        </p:txBody>
      </p:sp>
      <p:sp>
        <p:nvSpPr>
          <p:cNvPr id="1028" name="Titelplatzhalter 1"/>
          <p:cNvSpPr>
            <a:spLocks noGrp="1"/>
          </p:cNvSpPr>
          <p:nvPr>
            <p:ph type="title"/>
          </p:nvPr>
        </p:nvSpPr>
        <p:spPr bwMode="auto">
          <a:xfrm>
            <a:off x="468313" y="620713"/>
            <a:ext cx="8218487" cy="504825"/>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de-DE"/>
              <a:t>Headline</a:t>
            </a:r>
          </a:p>
        </p:txBody>
      </p:sp>
      <p:sp>
        <p:nvSpPr>
          <p:cNvPr id="1029" name="Textplatzhalter 2"/>
          <p:cNvSpPr>
            <a:spLocks noGrp="1"/>
          </p:cNvSpPr>
          <p:nvPr>
            <p:ph type="body" idx="1"/>
          </p:nvPr>
        </p:nvSpPr>
        <p:spPr bwMode="auto">
          <a:xfrm>
            <a:off x="468313" y="1368425"/>
            <a:ext cx="8207375" cy="4822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Text Level 1</a:t>
            </a:r>
          </a:p>
          <a:p>
            <a:pPr lvl="1"/>
            <a:r>
              <a:rPr lang="de-DE"/>
              <a:t>Text Level 2</a:t>
            </a:r>
          </a:p>
          <a:p>
            <a:pPr lvl="2"/>
            <a:r>
              <a:rPr lang="de-DE"/>
              <a:t>Text Level 3</a:t>
            </a:r>
          </a:p>
        </p:txBody>
      </p:sp>
      <p:sp>
        <p:nvSpPr>
          <p:cNvPr id="52" name="Foliennummernplatzhalter 5"/>
          <p:cNvSpPr txBox="1">
            <a:spLocks/>
          </p:cNvSpPr>
          <p:nvPr/>
        </p:nvSpPr>
        <p:spPr>
          <a:xfrm>
            <a:off x="8688388" y="6486525"/>
            <a:ext cx="430212" cy="434975"/>
          </a:xfrm>
          <a:prstGeom prst="rect">
            <a:avLst/>
          </a:prstGeom>
        </p:spPr>
        <p:txBody>
          <a:bodyPr lIns="0" tIns="0" rIns="0" bIns="0" anchor="ctr"/>
          <a:lstStyle/>
          <a:p>
            <a:pPr algn="ctr"/>
            <a:fld id="{FB5C7396-AA0B-4E72-AB97-B09230BFC19D}" type="slidenum">
              <a:rPr lang="de-DE" sz="1200">
                <a:solidFill>
                  <a:srgbClr val="FFFFFF"/>
                </a:solidFill>
                <a:latin typeface="FuturaBook" pitchFamily="34" charset="0"/>
              </a:rPr>
              <a:pPr algn="ctr"/>
              <a:t>‹#›</a:t>
            </a:fld>
            <a:endParaRPr lang="de-DE" sz="1200">
              <a:solidFill>
                <a:srgbClr val="FFFFFF"/>
              </a:solidFill>
              <a:latin typeface="FuturaBook" pitchFamily="34" charset="0"/>
            </a:endParaRPr>
          </a:p>
        </p:txBody>
      </p:sp>
      <p:pic>
        <p:nvPicPr>
          <p:cNvPr id="1031" name="Grafik 27" descr="WH_Logo_Strapline_vec_neg.gif"/>
          <p:cNvPicPr>
            <a:picLocks noChangeAspect="1"/>
          </p:cNvPicPr>
          <p:nvPr/>
        </p:nvPicPr>
        <p:blipFill>
          <a:blip r:embed="rId28"/>
          <a:srcRect b="26021"/>
          <a:stretch>
            <a:fillRect/>
          </a:stretch>
        </p:blipFill>
        <p:spPr bwMode="auto">
          <a:xfrm>
            <a:off x="7126288" y="6659563"/>
            <a:ext cx="1254125" cy="180975"/>
          </a:xfrm>
          <a:prstGeom prst="rect">
            <a:avLst/>
          </a:prstGeom>
          <a:noFill/>
          <a:ln w="9525">
            <a:noFill/>
            <a:miter lim="800000"/>
            <a:headEnd/>
            <a:tailEnd/>
          </a:ln>
        </p:spPr>
      </p:pic>
      <p:cxnSp>
        <p:nvCxnSpPr>
          <p:cNvPr id="1032" name="Gerade Verbindung 25"/>
          <p:cNvCxnSpPr>
            <a:cxnSpLocks noChangeShapeType="1"/>
          </p:cNvCxnSpPr>
          <p:nvPr/>
        </p:nvCxnSpPr>
        <p:spPr bwMode="auto">
          <a:xfrm>
            <a:off x="8675688" y="6618288"/>
            <a:ext cx="0" cy="180975"/>
          </a:xfrm>
          <a:prstGeom prst="line">
            <a:avLst/>
          </a:prstGeom>
          <a:noFill/>
          <a:ln w="9525" algn="ctr">
            <a:solidFill>
              <a:srgbClr val="FFFFFF"/>
            </a:solidFill>
            <a:round/>
            <a:headEnd/>
            <a:tailEnd/>
          </a:ln>
        </p:spPr>
      </p:cxn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 id="2147483723" r:id="rId19"/>
    <p:sldLayoutId id="2147483724" r:id="rId20"/>
    <p:sldLayoutId id="2147483725" r:id="rId21"/>
    <p:sldLayoutId id="2147483726" r:id="rId22"/>
    <p:sldLayoutId id="2147483727" r:id="rId23"/>
    <p:sldLayoutId id="2147483728" r:id="rId24"/>
    <p:sldLayoutId id="2147483729" r:id="rId25"/>
    <p:sldLayoutId id="2147483730" r:id="rId26"/>
  </p:sldLayoutIdLst>
  <p:transition spd="slow">
    <p:fade/>
  </p:transition>
  <p:hf sldNum="0" hdr="0" ftr="0" dt="0"/>
  <p:txStyles>
    <p:titleStyle>
      <a:lvl1pPr algn="l" rtl="0" fontAlgn="base">
        <a:spcBef>
          <a:spcPct val="0"/>
        </a:spcBef>
        <a:spcAft>
          <a:spcPct val="0"/>
        </a:spcAft>
        <a:defRPr sz="3600" kern="1200">
          <a:solidFill>
            <a:schemeClr val="tx1"/>
          </a:solidFill>
          <a:latin typeface="Baskerville MT Pro" pitchFamily="18" charset="0"/>
          <a:ea typeface="+mj-ea"/>
          <a:cs typeface="+mj-cs"/>
        </a:defRPr>
      </a:lvl1pPr>
      <a:lvl2pPr algn="l" rtl="0" fontAlgn="base">
        <a:spcBef>
          <a:spcPct val="0"/>
        </a:spcBef>
        <a:spcAft>
          <a:spcPct val="0"/>
        </a:spcAft>
        <a:defRPr sz="3600">
          <a:solidFill>
            <a:schemeClr val="tx1"/>
          </a:solidFill>
          <a:latin typeface="Baskerville MT Pro" pitchFamily="18" charset="0"/>
        </a:defRPr>
      </a:lvl2pPr>
      <a:lvl3pPr algn="l" rtl="0" fontAlgn="base">
        <a:spcBef>
          <a:spcPct val="0"/>
        </a:spcBef>
        <a:spcAft>
          <a:spcPct val="0"/>
        </a:spcAft>
        <a:defRPr sz="3600">
          <a:solidFill>
            <a:schemeClr val="tx1"/>
          </a:solidFill>
          <a:latin typeface="Baskerville MT Pro" pitchFamily="18" charset="0"/>
        </a:defRPr>
      </a:lvl3pPr>
      <a:lvl4pPr algn="l" rtl="0" fontAlgn="base">
        <a:spcBef>
          <a:spcPct val="0"/>
        </a:spcBef>
        <a:spcAft>
          <a:spcPct val="0"/>
        </a:spcAft>
        <a:defRPr sz="3600">
          <a:solidFill>
            <a:schemeClr val="tx1"/>
          </a:solidFill>
          <a:latin typeface="Baskerville MT Pro" pitchFamily="18" charset="0"/>
        </a:defRPr>
      </a:lvl4pPr>
      <a:lvl5pPr algn="l" rtl="0" fontAlgn="base">
        <a:spcBef>
          <a:spcPct val="0"/>
        </a:spcBef>
        <a:spcAft>
          <a:spcPct val="0"/>
        </a:spcAft>
        <a:defRPr sz="3600">
          <a:solidFill>
            <a:schemeClr val="tx1"/>
          </a:solidFill>
          <a:latin typeface="Baskerville MT Pro" pitchFamily="18" charset="0"/>
        </a:defRPr>
      </a:lvl5pPr>
      <a:lvl6pPr marL="457200" algn="l" rtl="0" fontAlgn="base">
        <a:spcBef>
          <a:spcPct val="0"/>
        </a:spcBef>
        <a:spcAft>
          <a:spcPct val="0"/>
        </a:spcAft>
        <a:defRPr sz="3600">
          <a:solidFill>
            <a:schemeClr val="tx1"/>
          </a:solidFill>
          <a:latin typeface="Baskerville MT Pro" pitchFamily="18" charset="0"/>
        </a:defRPr>
      </a:lvl6pPr>
      <a:lvl7pPr marL="914400" algn="l" rtl="0" fontAlgn="base">
        <a:spcBef>
          <a:spcPct val="0"/>
        </a:spcBef>
        <a:spcAft>
          <a:spcPct val="0"/>
        </a:spcAft>
        <a:defRPr sz="3600">
          <a:solidFill>
            <a:schemeClr val="tx1"/>
          </a:solidFill>
          <a:latin typeface="Baskerville MT Pro" pitchFamily="18" charset="0"/>
        </a:defRPr>
      </a:lvl7pPr>
      <a:lvl8pPr marL="1371600" algn="l" rtl="0" fontAlgn="base">
        <a:spcBef>
          <a:spcPct val="0"/>
        </a:spcBef>
        <a:spcAft>
          <a:spcPct val="0"/>
        </a:spcAft>
        <a:defRPr sz="3600">
          <a:solidFill>
            <a:schemeClr val="tx1"/>
          </a:solidFill>
          <a:latin typeface="Baskerville MT Pro" pitchFamily="18" charset="0"/>
        </a:defRPr>
      </a:lvl8pPr>
      <a:lvl9pPr marL="1828800" algn="l" rtl="0" fontAlgn="base">
        <a:spcBef>
          <a:spcPct val="0"/>
        </a:spcBef>
        <a:spcAft>
          <a:spcPct val="0"/>
        </a:spcAft>
        <a:defRPr sz="3600">
          <a:solidFill>
            <a:schemeClr val="tx1"/>
          </a:solidFill>
          <a:latin typeface="Baskerville MT Pro" pitchFamily="18" charset="0"/>
        </a:defRPr>
      </a:lvl9pPr>
    </p:titleStyle>
    <p:bodyStyle>
      <a:lvl1pPr marL="342900" indent="-342900" algn="l" rtl="0" fontAlgn="base">
        <a:spcBef>
          <a:spcPct val="20000"/>
        </a:spcBef>
        <a:spcAft>
          <a:spcPct val="0"/>
        </a:spcAft>
        <a:buClr>
          <a:schemeClr val="accent2"/>
        </a:buClr>
        <a:buSzPct val="60000"/>
        <a:buFont typeface="Wingdings" pitchFamily="2" charset="2"/>
        <a:buChar char=""/>
        <a:defRPr sz="3000" kern="1200">
          <a:solidFill>
            <a:schemeClr val="tx1"/>
          </a:solidFill>
          <a:latin typeface="FuturaBook" pitchFamily="34" charset="0"/>
          <a:ea typeface="+mn-ea"/>
          <a:cs typeface="+mn-cs"/>
        </a:defRPr>
      </a:lvl1pPr>
      <a:lvl2pPr marL="623888" indent="-268288" algn="l" rtl="0" fontAlgn="base">
        <a:spcBef>
          <a:spcPct val="20000"/>
        </a:spcBef>
        <a:spcAft>
          <a:spcPct val="0"/>
        </a:spcAft>
        <a:buClr>
          <a:schemeClr val="accent2"/>
        </a:buClr>
        <a:buSzPct val="60000"/>
        <a:buFont typeface="Wingdings" pitchFamily="2" charset="2"/>
        <a:buChar char=""/>
        <a:defRPr sz="2800" kern="1200">
          <a:solidFill>
            <a:schemeClr val="tx1"/>
          </a:solidFill>
          <a:latin typeface="FuturaBook" pitchFamily="34" charset="0"/>
          <a:ea typeface="+mn-ea"/>
          <a:cs typeface="+mn-cs"/>
        </a:defRPr>
      </a:lvl2pPr>
      <a:lvl3pPr marL="900113" indent="-276225" algn="l" rtl="0" fontAlgn="base">
        <a:spcBef>
          <a:spcPct val="20000"/>
        </a:spcBef>
        <a:spcAft>
          <a:spcPct val="0"/>
        </a:spcAft>
        <a:buClr>
          <a:schemeClr val="accent2"/>
        </a:buClr>
        <a:buSzPct val="60000"/>
        <a:buFont typeface="Wingdings" pitchFamily="2" charset="2"/>
        <a:buChar char=""/>
        <a:defRPr sz="2400" kern="1200">
          <a:solidFill>
            <a:schemeClr val="tx1"/>
          </a:solidFill>
          <a:latin typeface="FuturaBook" pitchFamily="34" charset="0"/>
          <a:ea typeface="+mn-ea"/>
          <a:cs typeface="+mn-cs"/>
        </a:defRPr>
      </a:lvl3pPr>
      <a:lvl4pPr marL="1168400" indent="-268288"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Light" pitchFamily="34" charset="0"/>
          <a:ea typeface="+mn-ea"/>
          <a:cs typeface="+mn-cs"/>
        </a:defRPr>
      </a:lvl4pPr>
      <a:lvl5pPr marL="1400175" indent="-231775"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9.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g"/><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9912" y="2276872"/>
            <a:ext cx="1364476" cy="646331"/>
          </a:xfrm>
          <a:prstGeom prst="rect">
            <a:avLst/>
          </a:prstGeom>
          <a:noFill/>
        </p:spPr>
        <p:txBody>
          <a:bodyPr wrap="none" rtlCol="0">
            <a:spAutoFit/>
          </a:bodyPr>
          <a:lstStyle/>
          <a:p>
            <a:pPr algn="ctr"/>
            <a:r>
              <a:rPr lang="en-US" dirty="0"/>
              <a:t>Insert Hotel</a:t>
            </a:r>
          </a:p>
          <a:p>
            <a:pPr algn="ctr"/>
            <a:r>
              <a:rPr lang="en-US" dirty="0"/>
              <a:t>Logo</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9382" y="1844824"/>
            <a:ext cx="2185236" cy="1078379"/>
          </a:xfrm>
          <a:prstGeom prst="rect">
            <a:avLst/>
          </a:prstGeom>
        </p:spPr>
      </p:pic>
      <p:sp>
        <p:nvSpPr>
          <p:cNvPr id="4" name="TextBox 3"/>
          <p:cNvSpPr txBox="1"/>
          <p:nvPr/>
        </p:nvSpPr>
        <p:spPr>
          <a:xfrm>
            <a:off x="2351754" y="3573016"/>
            <a:ext cx="4440491" cy="1200329"/>
          </a:xfrm>
          <a:prstGeom prst="rect">
            <a:avLst/>
          </a:prstGeom>
          <a:noFill/>
        </p:spPr>
        <p:txBody>
          <a:bodyPr wrap="square" rtlCol="0">
            <a:spAutoFit/>
          </a:bodyPr>
          <a:lstStyle/>
          <a:p>
            <a:pPr algn="ctr">
              <a:lnSpc>
                <a:spcPct val="150000"/>
              </a:lnSpc>
            </a:pPr>
            <a:r>
              <a:rPr lang="zh-CN" altLang="en-US" sz="2400" dirty="0" smtClean="0">
                <a:ea typeface="文鼎CS中黑" panose="02010609010101010101" pitchFamily="49" charset="-122"/>
              </a:rPr>
              <a:t>酒店介绍</a:t>
            </a:r>
            <a:endParaRPr lang="en-US" altLang="zh-CN" sz="2400" dirty="0" smtClean="0">
              <a:ea typeface="文鼎CS中黑" panose="02010609010101010101" pitchFamily="49" charset="-122"/>
            </a:endParaRPr>
          </a:p>
          <a:p>
            <a:pPr algn="ctr">
              <a:lnSpc>
                <a:spcPct val="150000"/>
              </a:lnSpc>
            </a:pPr>
            <a:r>
              <a:rPr lang="en-US" altLang="zh-CN" sz="2400" dirty="0" smtClean="0">
                <a:latin typeface="Futura Md BT" panose="020B0602020204020303" pitchFamily="34" charset="0"/>
              </a:rPr>
              <a:t>Hotel Introduction</a:t>
            </a:r>
            <a:endParaRPr lang="zh-CN" altLang="en-US" sz="2400" dirty="0">
              <a:latin typeface="Futura Md BT" panose="020B0602020204020303" pitchFamily="34" charset="0"/>
            </a:endParaRPr>
          </a:p>
        </p:txBody>
      </p:sp>
    </p:spTree>
    <p:extLst>
      <p:ext uri="{BB962C8B-B14F-4D97-AF65-F5344CB8AC3E}">
        <p14:creationId xmlns:p14="http://schemas.microsoft.com/office/powerpoint/2010/main" val="2457465111"/>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2756" y="259854"/>
            <a:ext cx="8218487" cy="792882"/>
          </a:xfrm>
        </p:spPr>
        <p:txBody>
          <a:bodyPr/>
          <a:lstStyle/>
          <a:p>
            <a:r>
              <a:rPr lang="zh-CN" altLang="en-US" sz="2800" dirty="0">
                <a:latin typeface="Futura Md BT" panose="020B0602020204020303" pitchFamily="34" charset="0"/>
                <a:ea typeface="文鼎CS中黑" panose="02010609010101010101" pitchFamily="49" charset="-122"/>
              </a:rPr>
              <a:t>酒店婚宴</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rPr>
              <a:t>Hotel Wedding</a:t>
            </a:r>
            <a:endParaRPr lang="ko-KR" altLang="en-US" sz="2800" dirty="0"/>
          </a:p>
        </p:txBody>
      </p:sp>
      <p:sp>
        <p:nvSpPr>
          <p:cNvPr id="3" name="Content Placeholder 2"/>
          <p:cNvSpPr>
            <a:spLocks noGrp="1"/>
          </p:cNvSpPr>
          <p:nvPr>
            <p:ph sz="half" idx="2"/>
          </p:nvPr>
        </p:nvSpPr>
        <p:spPr>
          <a:xfrm>
            <a:off x="4478988" y="2132856"/>
            <a:ext cx="4464496" cy="3240360"/>
          </a:xfrm>
        </p:spPr>
        <p:txBody>
          <a:bodyPr>
            <a:noAutofit/>
          </a:bodyPr>
          <a:lstStyle/>
          <a:p>
            <a:pPr marL="0" indent="0">
              <a:buNone/>
            </a:pPr>
            <a:endParaRPr lang="de-DE" altLang="zh-CN" sz="1800" dirty="0">
              <a:latin typeface="Futura Lt BT" panose="020B0402020204020303" pitchFamily="34" charset="0"/>
            </a:endParaRPr>
          </a:p>
          <a:p>
            <a:pPr>
              <a:lnSpc>
                <a:spcPct val="120000"/>
              </a:lnSpc>
            </a:pPr>
            <a:endParaRPr lang="en-SG" sz="1800" dirty="0">
              <a:latin typeface="Futura Lt BT" panose="020B0402020204020303"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
        <p:nvSpPr>
          <p:cNvPr id="4" name="图片占位符 3"/>
          <p:cNvSpPr>
            <a:spLocks noGrp="1"/>
          </p:cNvSpPr>
          <p:nvPr>
            <p:ph type="pic" sz="quarter" idx="14"/>
          </p:nvPr>
        </p:nvSpPr>
        <p:spPr/>
      </p:sp>
      <p:sp>
        <p:nvSpPr>
          <p:cNvPr id="6" name="图片占位符 5"/>
          <p:cNvSpPr>
            <a:spLocks noGrp="1"/>
          </p:cNvSpPr>
          <p:nvPr>
            <p:ph type="pic" sz="quarter" idx="14"/>
          </p:nvPr>
        </p:nvSpPr>
        <p:spPr/>
      </p:sp>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68760"/>
            <a:ext cx="9144000" cy="5294429"/>
          </a:xfrm>
          <a:prstGeom prst="rect">
            <a:avLst/>
          </a:prstGeom>
        </p:spPr>
      </p:pic>
    </p:spTree>
    <p:extLst>
      <p:ext uri="{BB962C8B-B14F-4D97-AF65-F5344CB8AC3E}">
        <p14:creationId xmlns:p14="http://schemas.microsoft.com/office/powerpoint/2010/main" val="352726575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7544" y="259854"/>
            <a:ext cx="8218487" cy="792882"/>
          </a:xfrm>
        </p:spPr>
        <p:txBody>
          <a:bodyPr/>
          <a:lstStyle/>
          <a:p>
            <a:r>
              <a:rPr lang="zh-CN" altLang="en-US" sz="2800" dirty="0" smtClean="0">
                <a:latin typeface="Futura Md BT" panose="020B0602020204020303" pitchFamily="34" charset="0"/>
                <a:ea typeface="文鼎CS中黑" panose="02010609010101010101" pitchFamily="49" charset="-122"/>
              </a:rPr>
              <a:t>酒店餐饮</a:t>
            </a:r>
            <a:r>
              <a:rPr lang="zh-CN" altLang="en-US" sz="2800" dirty="0">
                <a:latin typeface="Futura Md BT" panose="020B0602020204020303" pitchFamily="34" charset="0"/>
                <a:ea typeface="文鼎CS中黑" panose="02010609010101010101" pitchFamily="49" charset="-122"/>
              </a:rPr>
              <a:t/>
            </a:r>
            <a:br>
              <a:rPr lang="zh-CN" altLang="en-US" sz="2800" dirty="0">
                <a:latin typeface="Futura Md BT" panose="020B0602020204020303" pitchFamily="34" charset="0"/>
                <a:ea typeface="文鼎CS中黑" panose="02010609010101010101" pitchFamily="49" charset="-122"/>
              </a:rPr>
            </a:br>
            <a:r>
              <a:rPr lang="en-US" altLang="zh-CN" sz="2800" dirty="0" smtClean="0">
                <a:latin typeface="Futura Md BT" panose="020B0602020204020303" pitchFamily="34" charset="0"/>
                <a:ea typeface="文鼎CS中黑" panose="02010609010101010101" pitchFamily="49" charset="-122"/>
              </a:rPr>
              <a:t>Hotel</a:t>
            </a:r>
            <a:r>
              <a:rPr lang="en-US" altLang="zh-CN" sz="2800" dirty="0">
                <a:latin typeface="Futura Md BT" panose="020B0602020204020303" pitchFamily="34" charset="0"/>
                <a:ea typeface="文鼎CS中黑" panose="02010609010101010101" pitchFamily="49" charset="-122"/>
              </a:rPr>
              <a:t> Food and Beverage</a:t>
            </a:r>
            <a:endParaRPr lang="ko-KR" altLang="en-US" sz="2800" dirty="0"/>
          </a:p>
        </p:txBody>
      </p:sp>
      <p:sp>
        <p:nvSpPr>
          <p:cNvPr id="3" name="Content Placeholder 2"/>
          <p:cNvSpPr>
            <a:spLocks noGrp="1"/>
          </p:cNvSpPr>
          <p:nvPr>
            <p:ph sz="half" idx="2"/>
          </p:nvPr>
        </p:nvSpPr>
        <p:spPr>
          <a:xfrm>
            <a:off x="4139952" y="1196752"/>
            <a:ext cx="4464496" cy="5661248"/>
          </a:xfrm>
        </p:spPr>
        <p:txBody>
          <a:bodyPr>
            <a:noAutofit/>
          </a:bodyPr>
          <a:lstStyle/>
          <a:p>
            <a:pPr>
              <a:lnSpc>
                <a:spcPct val="150000"/>
              </a:lnSpc>
            </a:pPr>
            <a:r>
              <a:rPr lang="zh-CN" altLang="zh-CN" sz="1400" dirty="0">
                <a:ea typeface="文鼎CS细等线" panose="02010609010101010101" pitchFamily="49" charset="-122"/>
              </a:rPr>
              <a:t>丰富多元的餐饮选择，满足</a:t>
            </a:r>
            <a:r>
              <a:rPr lang="zh-CN" altLang="en-US" sz="1400" dirty="0">
                <a:ea typeface="文鼎CS细等线" panose="02010609010101010101" pitchFamily="49" charset="-122"/>
              </a:rPr>
              <a:t>客人</a:t>
            </a:r>
            <a:r>
              <a:rPr lang="zh-CN" altLang="zh-CN" sz="1400" dirty="0">
                <a:ea typeface="文鼎CS细等线" panose="02010609010101010101" pitchFamily="49" charset="-122"/>
              </a:rPr>
              <a:t>不同口味。名闻遐迩的</a:t>
            </a:r>
            <a:r>
              <a:rPr lang="zh-CN" altLang="zh-CN" sz="1400" i="1" dirty="0">
                <a:ea typeface="文鼎CS细等线" panose="02010609010101010101" pitchFamily="49" charset="-122"/>
              </a:rPr>
              <a:t>吉范尼斯意大利</a:t>
            </a:r>
            <a:r>
              <a:rPr lang="zh-CN" altLang="zh-CN" sz="1400" dirty="0" smtClean="0">
                <a:latin typeface="Futura Lt BT" panose="020B0402020204020303" pitchFamily="34" charset="0"/>
                <a:ea typeface="文鼎CS细等线" panose="02010609010101010101" pitchFamily="49" charset="-122"/>
              </a:rPr>
              <a:t>餐厅</a:t>
            </a:r>
            <a:r>
              <a:rPr lang="en-HK" altLang="zh-CN" sz="1400" dirty="0" smtClean="0">
                <a:latin typeface="Futura Lt BT" panose="020B0402020204020303" pitchFamily="34" charset="0"/>
                <a:ea typeface="文鼎CS细等线" panose="02010609010101010101" pitchFamily="49" charset="-122"/>
              </a:rPr>
              <a:t>(</a:t>
            </a:r>
            <a:r>
              <a:rPr lang="en-HK" altLang="zh-CN" sz="1400" dirty="0">
                <a:latin typeface="Futura Lt BT" panose="020B0402020204020303" pitchFamily="34" charset="0"/>
                <a:ea typeface="文鼎CS细等线" panose="02010609010101010101" pitchFamily="49" charset="-122"/>
              </a:rPr>
              <a:t>Giovanni’s</a:t>
            </a:r>
            <a:r>
              <a:rPr lang="en-HK" altLang="zh-CN" sz="1400" dirty="0" smtClean="0">
                <a:latin typeface="Futura Lt BT" panose="020B0402020204020303" pitchFamily="34" charset="0"/>
                <a:ea typeface="文鼎CS细等线" panose="02010609010101010101" pitchFamily="49" charset="-122"/>
              </a:rPr>
              <a:t>)</a:t>
            </a:r>
            <a:r>
              <a:rPr lang="zh-CN" altLang="zh-CN" sz="1400" dirty="0" smtClean="0">
                <a:latin typeface="Futura Lt BT" panose="020B0402020204020303" pitchFamily="34" charset="0"/>
                <a:ea typeface="文鼎CS细等线" panose="02010609010101010101" pitchFamily="49" charset="-122"/>
              </a:rPr>
              <a:t>连续</a:t>
            </a:r>
            <a:r>
              <a:rPr lang="zh-CN" altLang="zh-CN" sz="1400" dirty="0">
                <a:latin typeface="Futura Lt BT" panose="020B0402020204020303" pitchFamily="34" charset="0"/>
                <a:ea typeface="文鼎CS细等线" panose="02010609010101010101" pitchFamily="49" charset="-122"/>
              </a:rPr>
              <a:t>三年获上海时尚生活杂志《尚流</a:t>
            </a:r>
            <a:r>
              <a:rPr lang="en-HK" altLang="zh-CN" sz="1400" dirty="0" err="1">
                <a:latin typeface="Futura Lt BT" panose="020B0402020204020303" pitchFamily="34" charset="0"/>
                <a:ea typeface="文鼎CS细等线" panose="02010609010101010101" pitchFamily="49" charset="-122"/>
              </a:rPr>
              <a:t>Tatler</a:t>
            </a:r>
            <a:r>
              <a:rPr lang="zh-CN" altLang="zh-CN" sz="1400" dirty="0">
                <a:latin typeface="Futura Lt BT" panose="020B0402020204020303" pitchFamily="34" charset="0"/>
                <a:ea typeface="文鼎CS细等线" panose="02010609010101010101" pitchFamily="49" charset="-122"/>
              </a:rPr>
              <a:t>》颁发</a:t>
            </a:r>
            <a:r>
              <a:rPr lang="zh-CN" altLang="en-US" sz="1400" dirty="0">
                <a:latin typeface="Futura Lt BT" panose="020B0402020204020303" pitchFamily="34" charset="0"/>
                <a:ea typeface="文鼎CS细等线" panose="02010609010101010101" pitchFamily="49" charset="-122"/>
              </a:rPr>
              <a:t>“</a:t>
            </a:r>
            <a:r>
              <a:rPr lang="zh-CN" altLang="zh-CN" sz="1400" dirty="0">
                <a:latin typeface="Futura Lt BT" panose="020B0402020204020303" pitchFamily="34" charset="0"/>
                <a:ea typeface="文鼎CS细等线" panose="02010609010101010101" pitchFamily="49" charset="-122"/>
              </a:rPr>
              <a:t>最佳餐厅</a:t>
            </a:r>
            <a:r>
              <a:rPr lang="zh-CN" altLang="en-US" sz="1400" dirty="0">
                <a:latin typeface="Futura Lt BT" panose="020B0402020204020303" pitchFamily="34" charset="0"/>
                <a:ea typeface="文鼎CS细等线" panose="02010609010101010101" pitchFamily="49" charset="-122"/>
              </a:rPr>
              <a:t>”</a:t>
            </a:r>
            <a:r>
              <a:rPr lang="zh-CN" altLang="zh-CN" sz="1400" dirty="0">
                <a:latin typeface="Futura Lt BT" panose="020B0402020204020303" pitchFamily="34" charset="0"/>
                <a:ea typeface="文鼎CS细等线" panose="02010609010101010101" pitchFamily="49" charset="-122"/>
              </a:rPr>
              <a:t>殊荣</a:t>
            </a:r>
            <a:r>
              <a:rPr lang="zh-CN" altLang="zh-CN" sz="1400" dirty="0" smtClean="0">
                <a:latin typeface="Futura Lt BT" panose="020B0402020204020303" pitchFamily="34" charset="0"/>
                <a:ea typeface="文鼎CS细等线" panose="02010609010101010101" pitchFamily="49" charset="-122"/>
              </a:rPr>
              <a:t>；</a:t>
            </a:r>
            <a:r>
              <a:rPr lang="zh-CN" altLang="en-US" sz="1400" dirty="0">
                <a:latin typeface="Futura Lt BT" panose="020B0402020204020303" pitchFamily="34" charset="0"/>
                <a:ea typeface="文鼎CS细等线" panose="02010609010101010101" pitchFamily="49" charset="-122"/>
              </a:rPr>
              <a:t>鲜筵</a:t>
            </a:r>
            <a:r>
              <a:rPr lang="zh-CN" altLang="zh-CN" sz="1400" dirty="0">
                <a:latin typeface="Futura Lt BT" panose="020B0402020204020303" pitchFamily="34" charset="0"/>
                <a:ea typeface="文鼎CS细等线" panose="02010609010101010101" pitchFamily="49" charset="-122"/>
              </a:rPr>
              <a:t>餐厅</a:t>
            </a:r>
            <a:r>
              <a:rPr lang="en-HK" altLang="zh-CN" sz="1400" dirty="0">
                <a:latin typeface="Futura Lt BT" panose="020B0402020204020303" pitchFamily="34" charset="0"/>
                <a:ea typeface="文鼎CS细等线" panose="02010609010101010101" pitchFamily="49" charset="-122"/>
              </a:rPr>
              <a:t> </a:t>
            </a:r>
            <a:r>
              <a:rPr lang="zh-CN" altLang="en-US" sz="1400" dirty="0">
                <a:latin typeface="Futura Lt BT" panose="020B0402020204020303" pitchFamily="34" charset="0"/>
                <a:ea typeface="文鼎CS细等线" panose="02010609010101010101" pitchFamily="49" charset="-122"/>
              </a:rPr>
              <a:t>选用优质原产地新鲜食材，地道特色烹饪手法，原汁原味地呈现食材的极致鲜美</a:t>
            </a:r>
            <a:r>
              <a:rPr lang="zh-CN" altLang="zh-CN" sz="1400" dirty="0" smtClean="0">
                <a:latin typeface="Futura Lt BT" panose="020B0402020204020303" pitchFamily="34" charset="0"/>
                <a:ea typeface="文鼎CS细等线" panose="02010609010101010101" pitchFamily="49" charset="-122"/>
              </a:rPr>
              <a:t>；花</a:t>
            </a:r>
            <a:r>
              <a:rPr lang="zh-CN" altLang="zh-CN" sz="1400" dirty="0">
                <a:latin typeface="Futura Lt BT" panose="020B0402020204020303" pitchFamily="34" charset="0"/>
                <a:ea typeface="文鼎CS细等线" panose="02010609010101010101" pitchFamily="49" charset="-122"/>
              </a:rPr>
              <a:t>野日</a:t>
            </a:r>
            <a:r>
              <a:rPr lang="zh-CN" altLang="zh-CN" sz="1400" dirty="0" smtClean="0">
                <a:latin typeface="Futura Lt BT" panose="020B0402020204020303" pitchFamily="34" charset="0"/>
                <a:ea typeface="文鼎CS细等线" panose="02010609010101010101" pitchFamily="49" charset="-122"/>
              </a:rPr>
              <a:t>餐</a:t>
            </a:r>
            <a:r>
              <a:rPr lang="en-HK" altLang="zh-CN" sz="1400" dirty="0" smtClean="0">
                <a:latin typeface="Futura Lt BT" panose="020B0402020204020303" pitchFamily="34" charset="0"/>
                <a:ea typeface="文鼎CS细等线" panose="02010609010101010101" pitchFamily="49" charset="-122"/>
              </a:rPr>
              <a:t>(</a:t>
            </a:r>
            <a:r>
              <a:rPr lang="en-HK" altLang="zh-CN" sz="1400" dirty="0" err="1">
                <a:latin typeface="Futura Lt BT" panose="020B0402020204020303" pitchFamily="34" charset="0"/>
                <a:ea typeface="文鼎CS细等线" panose="02010609010101010101" pitchFamily="49" charset="-122"/>
              </a:rPr>
              <a:t>Hanano</a:t>
            </a:r>
            <a:r>
              <a:rPr lang="en-HK" altLang="zh-CN" sz="1400" dirty="0" smtClean="0">
                <a:latin typeface="Futura Lt BT" panose="020B0402020204020303" pitchFamily="34" charset="0"/>
                <a:ea typeface="文鼎CS细等线" panose="02010609010101010101" pitchFamily="49" charset="-122"/>
              </a:rPr>
              <a:t>)</a:t>
            </a:r>
            <a:r>
              <a:rPr lang="zh-CN" altLang="zh-CN" sz="1400" dirty="0" smtClean="0">
                <a:latin typeface="Futura Lt BT" panose="020B0402020204020303" pitchFamily="34" charset="0"/>
                <a:ea typeface="文鼎CS细等线" panose="02010609010101010101" pitchFamily="49" charset="-122"/>
              </a:rPr>
              <a:t>主</a:t>
            </a:r>
            <a:r>
              <a:rPr lang="zh-CN" altLang="zh-CN" sz="1400" dirty="0">
                <a:latin typeface="Futura Lt BT" panose="020B0402020204020303" pitchFamily="34" charset="0"/>
                <a:ea typeface="文鼎CS细等线" panose="02010609010101010101" pitchFamily="49" charset="-122"/>
              </a:rPr>
              <a:t>打正宗日式料理。 </a:t>
            </a:r>
            <a:endParaRPr lang="en-US" altLang="zh-CN" sz="1200" dirty="0" smtClean="0">
              <a:latin typeface="Futura Lt BT" panose="020B0402020204020303" pitchFamily="34" charset="0"/>
              <a:ea typeface="文鼎CS细等线" panose="02010609010101010101" pitchFamily="49" charset="-122"/>
            </a:endParaRPr>
          </a:p>
          <a:p>
            <a:pPr>
              <a:lnSpc>
                <a:spcPct val="150000"/>
              </a:lnSpc>
            </a:pPr>
            <a:r>
              <a:rPr lang="en-US" altLang="zh-CN" sz="1300" dirty="0" err="1" smtClean="0">
                <a:latin typeface="Futura Lt BT" panose="020B0402020204020303" pitchFamily="34" charset="0"/>
                <a:ea typeface="文鼎CS细等线" panose="02010609010101010101" pitchFamily="49" charset="-122"/>
              </a:rPr>
              <a:t>Hongqiao</a:t>
            </a:r>
            <a:r>
              <a:rPr lang="en-US" altLang="zh-CN" sz="1300" dirty="0" smtClean="0">
                <a:latin typeface="Futura Lt BT" panose="020B0402020204020303" pitchFamily="34" charset="0"/>
                <a:ea typeface="文鼎CS细等线" panose="02010609010101010101" pitchFamily="49" charset="-122"/>
              </a:rPr>
              <a:t> </a:t>
            </a:r>
            <a:r>
              <a:rPr lang="en-US" altLang="zh-CN" sz="1300" dirty="0">
                <a:latin typeface="Futura Lt BT" panose="020B0402020204020303" pitchFamily="34" charset="0"/>
                <a:ea typeface="文鼎CS细等线" panose="02010609010101010101" pitchFamily="49" charset="-122"/>
              </a:rPr>
              <a:t>Jin Jiang Hotel boasts several dining options, each catering to specific palates. Giovanni’s - one of Shanghai’s most renowned fine dining Italian restaurants, was awarded “Best Restaurant” for three consecutive years by Shanghai </a:t>
            </a:r>
            <a:r>
              <a:rPr lang="en-US" altLang="zh-CN" sz="1300" dirty="0" err="1">
                <a:latin typeface="Futura Lt BT" panose="020B0402020204020303" pitchFamily="34" charset="0"/>
                <a:ea typeface="文鼎CS细等线" panose="02010609010101010101" pitchFamily="49" charset="-122"/>
              </a:rPr>
              <a:t>Tatler</a:t>
            </a:r>
            <a:r>
              <a:rPr lang="en-US" altLang="zh-CN" sz="1300" dirty="0">
                <a:latin typeface="Futura Lt BT" panose="020B0402020204020303" pitchFamily="34" charset="0"/>
                <a:ea typeface="文鼎CS细等线" panose="02010609010101010101" pitchFamily="49" charset="-122"/>
              </a:rPr>
              <a:t> </a:t>
            </a:r>
            <a:r>
              <a:rPr lang="en-US" altLang="zh-CN" sz="1300" dirty="0" smtClean="0">
                <a:latin typeface="Futura Lt BT" panose="020B0402020204020303" pitchFamily="34" charset="0"/>
                <a:ea typeface="文鼎CS细等线" panose="02010609010101010101" pitchFamily="49" charset="-122"/>
              </a:rPr>
              <a:t>Magazine, </a:t>
            </a:r>
            <a:r>
              <a:rPr lang="en-US" altLang="zh-CN" sz="1300" dirty="0">
                <a:latin typeface="Futura Lt BT" panose="020B0402020204020303" pitchFamily="34" charset="0"/>
                <a:ea typeface="文鼎CS细等线" panose="02010609010101010101" pitchFamily="49" charset="-122"/>
              </a:rPr>
              <a:t>Xian </a:t>
            </a:r>
            <a:r>
              <a:rPr lang="en-US" altLang="zh-CN" sz="1300" dirty="0">
                <a:latin typeface="Futura Lt BT" panose="020B0402020204020303" pitchFamily="34" charset="0"/>
                <a:ea typeface="文鼎CS细等线" panose="02010609010101010101" pitchFamily="49" charset="-122"/>
              </a:rPr>
              <a:t>Yan Restaurant features the freshest seasonal ingredients flown daily from the eastern area, adopting authentic local cooking method without overpowering the original </a:t>
            </a:r>
            <a:r>
              <a:rPr lang="en-US" altLang="zh-CN" sz="1300" dirty="0">
                <a:latin typeface="Futura Lt BT" panose="020B0402020204020303" pitchFamily="34" charset="0"/>
                <a:ea typeface="文鼎CS细等线" panose="02010609010101010101" pitchFamily="49" charset="-122"/>
              </a:rPr>
              <a:t>flavor, </a:t>
            </a:r>
            <a:r>
              <a:rPr lang="en-US" altLang="zh-CN" sz="1300" dirty="0">
                <a:latin typeface="Futura Lt BT" panose="020B0402020204020303" pitchFamily="34" charset="0"/>
                <a:ea typeface="文鼎CS细等线" panose="02010609010101010101" pitchFamily="49" charset="-122"/>
              </a:rPr>
              <a:t>while </a:t>
            </a:r>
            <a:r>
              <a:rPr lang="en-US" altLang="zh-CN" sz="1300" dirty="0" err="1">
                <a:latin typeface="Futura Lt BT" panose="020B0402020204020303" pitchFamily="34" charset="0"/>
                <a:ea typeface="文鼎CS细等线" panose="02010609010101010101" pitchFamily="49" charset="-122"/>
              </a:rPr>
              <a:t>Hanano</a:t>
            </a:r>
            <a:r>
              <a:rPr lang="en-US" altLang="zh-CN" sz="1300" dirty="0">
                <a:latin typeface="Futura Lt BT" panose="020B0402020204020303" pitchFamily="34" charset="0"/>
                <a:ea typeface="文鼎CS细等线" panose="02010609010101010101" pitchFamily="49" charset="-122"/>
              </a:rPr>
              <a:t> serves authentic Japanese cuisine. </a:t>
            </a:r>
            <a:endParaRPr lang="zh-CN" altLang="en-US" sz="1300" dirty="0">
              <a:latin typeface="Futura Lt BT" panose="020B0402020204020303" pitchFamily="34" charset="0"/>
              <a:ea typeface="文鼎CS细等线" panose="02010609010101010101" pitchFamily="49" charset="-122"/>
            </a:endParaRPr>
          </a:p>
          <a:p>
            <a:pPr>
              <a:lnSpc>
                <a:spcPct val="150000"/>
              </a:lnSpc>
            </a:pPr>
            <a:endParaRPr lang="en-US" altLang="zh-CN" sz="1500" dirty="0">
              <a:latin typeface="Futura Lt BT" panose="020B0402020204020303" pitchFamily="34" charset="0"/>
              <a:ea typeface="文鼎CS细等线" panose="02010609010101010101" pitchFamily="49" charset="-122"/>
            </a:endParaRPr>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68313" y="1389180"/>
            <a:ext cx="3167062" cy="2261639"/>
          </a:xfrm>
        </p:spPr>
      </p:pic>
      <p:pic>
        <p:nvPicPr>
          <p:cNvPr id="7" name="图片占位符 6"/>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68313" y="3923161"/>
            <a:ext cx="3167062" cy="2261639"/>
          </a:xfr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Tree>
    <p:extLst>
      <p:ext uri="{BB962C8B-B14F-4D97-AF65-F5344CB8AC3E}">
        <p14:creationId xmlns:p14="http://schemas.microsoft.com/office/powerpoint/2010/main" val="235343355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7544" y="548680"/>
            <a:ext cx="8218487" cy="1008112"/>
          </a:xfrm>
        </p:spPr>
        <p:txBody>
          <a:bodyPr/>
          <a:lstStyle/>
          <a:p>
            <a:r>
              <a:rPr lang="zh-CN" altLang="en-US" sz="2800" dirty="0">
                <a:latin typeface="Futura Md BT" panose="020B0602020204020303" pitchFamily="34" charset="0"/>
                <a:ea typeface="文鼎CS中黑" panose="02010609010101010101" pitchFamily="49" charset="-122"/>
              </a:rPr>
              <a:t>酒店娱乐</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rPr>
              <a:t>Hotel Recreations</a:t>
            </a:r>
            <a:r>
              <a:rPr lang="en-US" altLang="zh-CN" dirty="0">
                <a:latin typeface="Futura Md BT" panose="020B0602020204020303" pitchFamily="34" charset="0"/>
                <a:ea typeface="文鼎CS中黑" panose="02010609010101010101" pitchFamily="49" charset="-122"/>
              </a:rPr>
              <a:t/>
            </a:r>
            <a:br>
              <a:rPr lang="en-US" altLang="zh-CN" dirty="0">
                <a:latin typeface="Futura Md BT" panose="020B0602020204020303" pitchFamily="34" charset="0"/>
                <a:ea typeface="文鼎CS中黑" panose="02010609010101010101" pitchFamily="49" charset="-122"/>
              </a:rPr>
            </a:br>
            <a:endParaRPr lang="ko-KR" altLang="en-US" dirty="0"/>
          </a:p>
        </p:txBody>
      </p:sp>
      <p:sp>
        <p:nvSpPr>
          <p:cNvPr id="3" name="Content Placeholder 2"/>
          <p:cNvSpPr>
            <a:spLocks noGrp="1"/>
          </p:cNvSpPr>
          <p:nvPr>
            <p:ph sz="half" idx="2"/>
          </p:nvPr>
        </p:nvSpPr>
        <p:spPr>
          <a:xfrm>
            <a:off x="3995936" y="1988840"/>
            <a:ext cx="4536504" cy="3384376"/>
          </a:xfrm>
        </p:spPr>
        <p:txBody>
          <a:bodyPr>
            <a:noAutofit/>
          </a:bodyPr>
          <a:lstStyle/>
          <a:p>
            <a:pPr algn="just">
              <a:lnSpc>
                <a:spcPct val="150000"/>
              </a:lnSpc>
            </a:pPr>
            <a:r>
              <a:rPr lang="zh-CN" altLang="en-US" sz="1600" dirty="0" smtClean="0">
                <a:latin typeface="Futura Lt BT" panose="020B0402020204020303" pitchFamily="34" charset="0"/>
                <a:ea typeface="文鼎CS细等线" panose="02010609010101010101" pitchFamily="49" charset="-122"/>
              </a:rPr>
              <a:t>酒店的健身中心附设一应俱全的健身器材、室内泳池和桑拿室等先进设施。</a:t>
            </a:r>
            <a:r>
              <a:rPr lang="en-US" altLang="zh-CN" sz="1600" dirty="0" smtClean="0">
                <a:latin typeface="Futura Lt BT" panose="020B0402020204020303" pitchFamily="34" charset="0"/>
                <a:ea typeface="文鼎CS细等线" panose="02010609010101010101" pitchFamily="49" charset="-122"/>
              </a:rPr>
              <a:t>Touch Spa</a:t>
            </a:r>
            <a:r>
              <a:rPr lang="zh-CN" altLang="en-US" sz="1600" dirty="0" smtClean="0">
                <a:latin typeface="Futura Lt BT" panose="020B0402020204020303" pitchFamily="34" charset="0"/>
                <a:ea typeface="文鼎CS细等线" panose="02010609010101010101" pitchFamily="49" charset="-122"/>
              </a:rPr>
              <a:t>水疗中心提供美容、保健及按摩项目，是全面放松身心，享受休闲时光的另一理想地点。</a:t>
            </a:r>
            <a:endParaRPr lang="zh-CN" altLang="zh-CN" sz="1600" dirty="0" smtClean="0">
              <a:latin typeface="Futura Lt BT" panose="020B0402020204020303" pitchFamily="34" charset="0"/>
              <a:ea typeface="文鼎CS细等线" panose="02010609010101010101" pitchFamily="49" charset="-122"/>
            </a:endParaRPr>
          </a:p>
          <a:p>
            <a:endParaRPr lang="en-US" altLang="zh-CN" sz="1800" dirty="0">
              <a:latin typeface="Futura Lt BT" panose="020B0402020204020303" pitchFamily="34" charset="0"/>
              <a:ea typeface="文鼎CS细等线" panose="02010609010101010101" pitchFamily="49" charset="-122"/>
            </a:endParaRPr>
          </a:p>
          <a:p>
            <a:pPr>
              <a:lnSpc>
                <a:spcPct val="150000"/>
              </a:lnSpc>
            </a:pPr>
            <a:r>
              <a:rPr lang="en-US" altLang="zh-CN" sz="1600" dirty="0">
                <a:latin typeface="Futura Lt BT" panose="020B0402020204020303" pitchFamily="34" charset="0"/>
                <a:ea typeface="文鼎CS细等线" panose="02010609010101010101" pitchFamily="49" charset="-122"/>
              </a:rPr>
              <a:t>Fitness Centre, where guests can make full use of the latest facilities such as a fully-functional gym, an indoor pool and a sauna.</a:t>
            </a:r>
            <a:endParaRPr lang="zh-CN" altLang="en-US" sz="1600" dirty="0">
              <a:latin typeface="Futura Lt BT" panose="020B0402020204020303" pitchFamily="34" charset="0"/>
              <a:ea typeface="文鼎CS细等线" panose="02010609010101010101" pitchFamily="49" charset="-122"/>
            </a:endParaRPr>
          </a:p>
          <a:p>
            <a:pPr marL="0" indent="0">
              <a:buNone/>
            </a:pPr>
            <a:endParaRPr lang="en-SG" altLang="zh-CN" sz="1800" dirty="0">
              <a:latin typeface="Futura Lt BT" panose="020B0402020204020303" pitchFamily="34" charset="0"/>
            </a:endParaRPr>
          </a:p>
          <a:p>
            <a:pPr marL="0" indent="0">
              <a:buNone/>
            </a:pPr>
            <a:endParaRPr lang="de-DE" altLang="zh-CN" sz="1800" dirty="0">
              <a:latin typeface="Futura Lt BT" panose="020B0402020204020303" pitchFamily="34" charset="0"/>
            </a:endParaRPr>
          </a:p>
          <a:p>
            <a:pPr>
              <a:lnSpc>
                <a:spcPct val="120000"/>
              </a:lnSpc>
            </a:pPr>
            <a:endParaRPr lang="en-SG" sz="1800" dirty="0">
              <a:latin typeface="Futura Lt BT" panose="020B0402020204020303" pitchFamily="34" charset="0"/>
            </a:endParaRPr>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68313" y="1389180"/>
            <a:ext cx="3167062" cy="2261639"/>
          </a:xfrm>
        </p:spPr>
      </p:pic>
      <p:pic>
        <p:nvPicPr>
          <p:cNvPr id="7" name="图片占位符 6"/>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68313" y="3998294"/>
            <a:ext cx="3167062" cy="2111374"/>
          </a:xfr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Tree>
    <p:extLst>
      <p:ext uri="{BB962C8B-B14F-4D97-AF65-F5344CB8AC3E}">
        <p14:creationId xmlns:p14="http://schemas.microsoft.com/office/powerpoint/2010/main" val="244291439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
        <p:nvSpPr>
          <p:cNvPr id="7" name="Rectangle 2"/>
          <p:cNvSpPr txBox="1">
            <a:spLocks noChangeArrowheads="1"/>
          </p:cNvSpPr>
          <p:nvPr/>
        </p:nvSpPr>
        <p:spPr bwMode="auto">
          <a:xfrm>
            <a:off x="381980" y="633169"/>
            <a:ext cx="7659960" cy="488950"/>
          </a:xfrm>
          <a:prstGeom prst="rect">
            <a:avLst/>
          </a:prstGeom>
          <a:noFill/>
          <a:ln w="9525">
            <a:noFill/>
            <a:miter lim="800000"/>
            <a:headEnd/>
            <a:tailEnd/>
          </a:ln>
        </p:spPr>
        <p:txBody>
          <a:bodyPr anchor="ctr"/>
          <a:lstStyle/>
          <a:p>
            <a:r>
              <a:rPr lang="en-US" altLang="zh-CN" sz="2400" dirty="0"/>
              <a:t>handy</a:t>
            </a:r>
            <a:r>
              <a:rPr lang="zh-CN" altLang="en-US" sz="2400" dirty="0"/>
              <a:t>是每一位酒店宾客都想要的免费配套 </a:t>
            </a:r>
            <a:endParaRPr lang="en-US" altLang="zh-CN" sz="2400" dirty="0" smtClean="0"/>
          </a:p>
          <a:p>
            <a:r>
              <a:rPr lang="en-US" altLang="zh-CN" sz="2400" dirty="0" smtClean="0"/>
              <a:t>handy </a:t>
            </a:r>
            <a:r>
              <a:rPr lang="en-US" altLang="zh-CN" sz="2400" dirty="0"/>
              <a:t>is the free amenity every guest desires! </a:t>
            </a:r>
          </a:p>
          <a:p>
            <a:r>
              <a:rPr lang="en-US" altLang="zh-CN" sz="2400" dirty="0" smtClean="0"/>
              <a:t> </a:t>
            </a:r>
            <a:endParaRPr lang="de-DE" altLang="zh-CN" sz="2400" b="1" dirty="0">
              <a:solidFill>
                <a:srgbClr val="000000"/>
              </a:solidFill>
              <a:latin typeface="Baskerville MT Pro"/>
              <a:cs typeface="Arial" pitchFamily="34" charset="0"/>
            </a:endParaRPr>
          </a:p>
        </p:txBody>
      </p:sp>
      <p:pic>
        <p:nvPicPr>
          <p:cNvPr id="9" name="图片占位符 11"/>
          <p:cNvPicPr>
            <a:picLocks noChangeAspect="1"/>
          </p:cNvPicPr>
          <p:nvPr/>
        </p:nvPicPr>
        <p:blipFill>
          <a:blip r:embed="rId3" cstate="print">
            <a:extLst>
              <a:ext uri="{28A0092B-C50C-407E-A947-70E740481C1C}">
                <a14:useLocalDpi xmlns:a14="http://schemas.microsoft.com/office/drawing/2010/main" val="0"/>
              </a:ext>
            </a:extLst>
          </a:blip>
          <a:srcRect t="1611" b="1611"/>
          <a:stretch>
            <a:fillRect/>
          </a:stretch>
        </p:blipFill>
        <p:spPr>
          <a:xfrm>
            <a:off x="262150" y="3756672"/>
            <a:ext cx="3805794" cy="2768671"/>
          </a:xfrm>
          <a:prstGeom prst="rect">
            <a:avLst/>
          </a:prstGeom>
        </p:spPr>
      </p:pic>
      <p:sp>
        <p:nvSpPr>
          <p:cNvPr id="10" name="TextBox 1"/>
          <p:cNvSpPr txBox="1">
            <a:spLocks noGrp="1"/>
          </p:cNvSpPr>
          <p:nvPr>
            <p:ph sz="half" idx="4294967295"/>
          </p:nvPr>
        </p:nvSpPr>
        <p:spPr>
          <a:xfrm>
            <a:off x="4283968" y="1266452"/>
            <a:ext cx="4104456" cy="2369880"/>
          </a:xfrm>
          <a:prstGeom prst="rect">
            <a:avLst/>
          </a:prstGeom>
          <a:noFill/>
        </p:spPr>
        <p:txBody>
          <a:bodyPr wrap="square" rtlCol="0">
            <a:spAutoFit/>
          </a:bodyPr>
          <a:lstStyle>
            <a:defPPr>
              <a:defRPr lang="en-US"/>
            </a:defPPr>
            <a:lvl1pPr marL="0" algn="l" defTabSz="914354" rtl="0" eaLnBrk="1" latinLnBrk="0" hangingPunct="1">
              <a:defRPr sz="1800" kern="1200">
                <a:solidFill>
                  <a:schemeClr val="tx1"/>
                </a:solidFill>
                <a:latin typeface="+mn-lt"/>
                <a:ea typeface="+mn-ea"/>
                <a:cs typeface="+mn-cs"/>
              </a:defRPr>
            </a:lvl1pPr>
            <a:lvl2pPr marL="457177"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7" algn="l" defTabSz="914354" rtl="0" eaLnBrk="1" latinLnBrk="0" hangingPunct="1">
              <a:defRPr sz="1800" kern="1200">
                <a:solidFill>
                  <a:schemeClr val="tx1"/>
                </a:solidFill>
                <a:latin typeface="+mn-lt"/>
                <a:ea typeface="+mn-ea"/>
                <a:cs typeface="+mn-cs"/>
              </a:defRPr>
            </a:lvl9pPr>
          </a:lstStyle>
          <a:p>
            <a:pPr indent="0">
              <a:buClr>
                <a:schemeClr val="tx1"/>
              </a:buClr>
              <a:buNone/>
            </a:pPr>
            <a:r>
              <a:rPr lang="en-US" altLang="zh-CN" sz="1400" kern="1300" dirty="0">
                <a:solidFill>
                  <a:srgbClr val="474747"/>
                </a:solidFill>
                <a:latin typeface="Baskerville MT Pro"/>
                <a:cs typeface="Calibri" panose="020F0502020204030204" pitchFamily="34" charset="0"/>
              </a:rPr>
              <a:t>handy is the latest hotel amenity in every guest room. With this handy phone, never worry about roaming charges or getting lost in Shanghai, because we have got you covered.  Guests </a:t>
            </a:r>
            <a:r>
              <a:rPr lang="en-US" altLang="zh-CN" sz="1400" kern="1300" dirty="0" smtClean="0">
                <a:solidFill>
                  <a:srgbClr val="474747"/>
                </a:solidFill>
                <a:latin typeface="Baskerville MT Pro"/>
                <a:cs typeface="Calibri" panose="020F0502020204030204" pitchFamily="34" charset="0"/>
              </a:rPr>
              <a:t>just </a:t>
            </a:r>
            <a:r>
              <a:rPr lang="en-US" altLang="zh-CN" sz="1400" kern="1300" dirty="0">
                <a:solidFill>
                  <a:srgbClr val="474747"/>
                </a:solidFill>
                <a:latin typeface="Baskerville MT Pro"/>
                <a:cs typeface="Calibri" panose="020F0502020204030204" pitchFamily="34" charset="0"/>
              </a:rPr>
              <a:t>take it out and enjoy its features and more for FREE during the stay. </a:t>
            </a:r>
            <a:r>
              <a:rPr lang="en-US" altLang="zh-CN" sz="1400" kern="1300" dirty="0" smtClean="0">
                <a:solidFill>
                  <a:srgbClr val="474747"/>
                </a:solidFill>
                <a:latin typeface="Baskerville MT Pro"/>
                <a:cs typeface="Calibri" panose="020F0502020204030204" pitchFamily="34" charset="0"/>
              </a:rPr>
              <a:t>          </a:t>
            </a:r>
          </a:p>
          <a:p>
            <a:pPr marL="285750" indent="-285750">
              <a:buClr>
                <a:schemeClr val="accent2">
                  <a:lumMod val="75000"/>
                </a:schemeClr>
              </a:buClr>
              <a:buFont typeface="Arial" panose="020B0604020202020204" pitchFamily="34" charset="0"/>
              <a:buChar char="•"/>
            </a:pPr>
            <a:r>
              <a:rPr lang="en-US" altLang="zh-CN" sz="1400" i="1" kern="1300" dirty="0">
                <a:solidFill>
                  <a:srgbClr val="474747"/>
                </a:solidFill>
                <a:latin typeface="Baskerville MT Pro"/>
                <a:cs typeface="Calibri" panose="020F0502020204030204" pitchFamily="34" charset="0"/>
              </a:rPr>
              <a:t>Offer versatile APP choices</a:t>
            </a:r>
            <a:endParaRPr lang="zh-CN" altLang="zh-CN" sz="1400" i="1" kern="1300" dirty="0">
              <a:solidFill>
                <a:srgbClr val="474747"/>
              </a:solidFill>
              <a:latin typeface="Baskerville MT Pro"/>
              <a:cs typeface="Calibri" panose="020F0502020204030204" pitchFamily="34" charset="0"/>
            </a:endParaRPr>
          </a:p>
          <a:p>
            <a:pPr marL="285750" indent="-285750">
              <a:buClr>
                <a:schemeClr val="accent2">
                  <a:lumMod val="75000"/>
                </a:schemeClr>
              </a:buClr>
              <a:buFont typeface="Arial" panose="020B0604020202020204" pitchFamily="34" charset="0"/>
              <a:buChar char="•"/>
            </a:pPr>
            <a:r>
              <a:rPr lang="en-US" altLang="zh-CN" sz="1400" i="1" kern="1300" dirty="0">
                <a:solidFill>
                  <a:srgbClr val="474747"/>
                </a:solidFill>
                <a:latin typeface="Baskerville MT Pro"/>
                <a:cs typeface="Calibri" panose="020F0502020204030204" pitchFamily="34" charset="0"/>
              </a:rPr>
              <a:t>Unlimited Internet access                        </a:t>
            </a:r>
          </a:p>
          <a:p>
            <a:pPr marL="285750" indent="-285750">
              <a:buClr>
                <a:schemeClr val="accent2">
                  <a:lumMod val="75000"/>
                </a:schemeClr>
              </a:buClr>
              <a:buFont typeface="Arial" panose="020B0604020202020204" pitchFamily="34" charset="0"/>
              <a:buChar char="•"/>
            </a:pPr>
            <a:r>
              <a:rPr lang="en-US" altLang="zh-CN" sz="1400" i="1" kern="1300" dirty="0">
                <a:solidFill>
                  <a:srgbClr val="474747"/>
                </a:solidFill>
                <a:latin typeface="Baskerville MT Pro"/>
                <a:cs typeface="Calibri" panose="020F0502020204030204" pitchFamily="34" charset="0"/>
              </a:rPr>
              <a:t>Speed dial to Hotel services</a:t>
            </a:r>
          </a:p>
          <a:p>
            <a:pPr marL="285750" indent="-285750">
              <a:buClr>
                <a:schemeClr val="accent2">
                  <a:lumMod val="75000"/>
                </a:schemeClr>
              </a:buClr>
              <a:buFont typeface="Arial" panose="020B0604020202020204" pitchFamily="34" charset="0"/>
              <a:buChar char="•"/>
            </a:pPr>
            <a:r>
              <a:rPr lang="en-US" altLang="zh-CN" sz="1400" i="1" kern="1300" dirty="0">
                <a:solidFill>
                  <a:srgbClr val="474747"/>
                </a:solidFill>
                <a:latin typeface="Baskerville MT Pro"/>
                <a:cs typeface="Calibri" panose="020F0502020204030204" pitchFamily="34" charset="0"/>
              </a:rPr>
              <a:t>Unlimited local &amp; international calls               </a:t>
            </a:r>
          </a:p>
          <a:p>
            <a:pPr marL="285750" indent="-285750">
              <a:buClr>
                <a:schemeClr val="accent2">
                  <a:lumMod val="75000"/>
                </a:schemeClr>
              </a:buClr>
              <a:buFont typeface="Arial" panose="020B0604020202020204" pitchFamily="34" charset="0"/>
              <a:buChar char="•"/>
            </a:pPr>
            <a:r>
              <a:rPr lang="en-US" altLang="zh-CN" sz="1400" i="1" kern="1300" dirty="0">
                <a:solidFill>
                  <a:srgbClr val="474747"/>
                </a:solidFill>
                <a:latin typeface="Baskerville MT Pro"/>
                <a:cs typeface="Calibri" panose="020F0502020204030204" pitchFamily="34" charset="0"/>
              </a:rPr>
              <a:t>Latest dining &amp; entertainment info of </a:t>
            </a:r>
            <a:r>
              <a:rPr lang="en-US" altLang="zh-CN" sz="1400" i="1" kern="1300" dirty="0" smtClean="0">
                <a:solidFill>
                  <a:srgbClr val="474747"/>
                </a:solidFill>
                <a:latin typeface="Baskerville MT Pro"/>
                <a:cs typeface="Calibri" panose="020F0502020204030204" pitchFamily="34" charset="0"/>
              </a:rPr>
              <a:t>Shanghai</a:t>
            </a:r>
            <a:endParaRPr lang="en-US" altLang="zh-CN" sz="1400" i="1" kern="1300" dirty="0">
              <a:solidFill>
                <a:srgbClr val="474747"/>
              </a:solidFill>
              <a:latin typeface="Baskerville MT Pro"/>
              <a:cs typeface="Calibri" panose="020F0502020204030204" pitchFamily="34" charset="0"/>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659" y="1285184"/>
            <a:ext cx="3860285" cy="2431848"/>
          </a:xfrm>
          <a:prstGeom prst="rect">
            <a:avLst/>
          </a:prstGeom>
        </p:spPr>
      </p:pic>
      <p:sp>
        <p:nvSpPr>
          <p:cNvPr id="3" name="矩形 2"/>
          <p:cNvSpPr/>
          <p:nvPr/>
        </p:nvSpPr>
        <p:spPr>
          <a:xfrm>
            <a:off x="4211960" y="4009271"/>
            <a:ext cx="4608512" cy="2516073"/>
          </a:xfrm>
          <a:prstGeom prst="rect">
            <a:avLst/>
          </a:prstGeom>
        </p:spPr>
        <p:txBody>
          <a:bodyPr wrap="square">
            <a:spAutoFit/>
          </a:bodyPr>
          <a:lstStyle/>
          <a:p>
            <a:pPr>
              <a:lnSpc>
                <a:spcPct val="150000"/>
              </a:lnSpc>
            </a:pPr>
            <a:r>
              <a:rPr lang="zh-CN" altLang="en-US" sz="1400" dirty="0" smtClean="0">
                <a:latin typeface="+mn-ea"/>
              </a:rPr>
              <a:t>    </a:t>
            </a:r>
            <a:r>
              <a:rPr lang="zh-CN" altLang="en-US" sz="1300" dirty="0" smtClean="0">
                <a:latin typeface="+mn-ea"/>
              </a:rPr>
              <a:t>酒店</a:t>
            </a:r>
            <a:r>
              <a:rPr lang="zh-CN" altLang="en-US" sz="1300" dirty="0">
                <a:latin typeface="+mn-ea"/>
              </a:rPr>
              <a:t>每间客房都配有</a:t>
            </a:r>
            <a:r>
              <a:rPr lang="en-US" altLang="zh-CN" sz="1300" dirty="0">
                <a:latin typeface="+mn-ea"/>
              </a:rPr>
              <a:t>handy </a:t>
            </a:r>
            <a:r>
              <a:rPr lang="zh-CN" altLang="en-US" sz="1300" dirty="0">
                <a:latin typeface="+mn-ea"/>
              </a:rPr>
              <a:t>手机。</a:t>
            </a:r>
            <a:r>
              <a:rPr lang="en-US" altLang="zh-CN" sz="1300" dirty="0">
                <a:latin typeface="+mn-ea"/>
              </a:rPr>
              <a:t>handy </a:t>
            </a:r>
            <a:r>
              <a:rPr lang="zh-CN" altLang="en-US" sz="1300" dirty="0">
                <a:latin typeface="+mn-ea"/>
              </a:rPr>
              <a:t>手机是一款结</a:t>
            </a:r>
            <a:r>
              <a:rPr lang="zh-CN" altLang="zh-CN" sz="1300" dirty="0">
                <a:latin typeface="+mn-ea"/>
              </a:rPr>
              <a:t>合私人旅游指南功能、免费网络、多种应用程序及服务于一体的</a:t>
            </a:r>
            <a:r>
              <a:rPr lang="zh-CN" altLang="en-US" sz="1300" dirty="0">
                <a:latin typeface="+mn-ea"/>
              </a:rPr>
              <a:t>智能</a:t>
            </a:r>
            <a:r>
              <a:rPr lang="zh-CN" altLang="zh-CN" sz="1300" dirty="0">
                <a:latin typeface="+mn-ea"/>
              </a:rPr>
              <a:t>手机。</a:t>
            </a:r>
            <a:r>
              <a:rPr lang="zh-CN" altLang="en-US" sz="1300" dirty="0">
                <a:latin typeface="+mn-ea"/>
              </a:rPr>
              <a:t>酒店宾客</a:t>
            </a:r>
            <a:r>
              <a:rPr lang="zh-CN" altLang="zh-CN" sz="1300" dirty="0">
                <a:latin typeface="+mn-ea"/>
              </a:rPr>
              <a:t>在漫游</a:t>
            </a:r>
            <a:r>
              <a:rPr lang="zh-CN" altLang="en-US" sz="1300" dirty="0">
                <a:latin typeface="+mn-ea"/>
              </a:rPr>
              <a:t>上海</a:t>
            </a:r>
            <a:r>
              <a:rPr lang="zh-CN" altLang="zh-CN" sz="1300" dirty="0">
                <a:latin typeface="+mn-ea"/>
              </a:rPr>
              <a:t>时</a:t>
            </a:r>
            <a:r>
              <a:rPr lang="zh-CN" altLang="en-US" sz="1300" dirty="0">
                <a:latin typeface="+mn-ea"/>
              </a:rPr>
              <a:t>可以</a:t>
            </a:r>
            <a:r>
              <a:rPr lang="zh-CN" altLang="zh-CN" sz="1300" dirty="0">
                <a:latin typeface="+mn-ea"/>
              </a:rPr>
              <a:t>与外界</a:t>
            </a:r>
            <a:r>
              <a:rPr lang="zh-CN" altLang="en-US" sz="1300" dirty="0">
                <a:latin typeface="+mn-ea"/>
              </a:rPr>
              <a:t>随时</a:t>
            </a:r>
            <a:r>
              <a:rPr lang="zh-CN" altLang="zh-CN" sz="1300" dirty="0">
                <a:latin typeface="+mn-ea"/>
              </a:rPr>
              <a:t>保持联络，与家人、朋友以及酒店取得联</a:t>
            </a:r>
            <a:r>
              <a:rPr lang="zh-CN" altLang="en-US" sz="1300" dirty="0">
                <a:latin typeface="+mn-ea"/>
              </a:rPr>
              <a:t>系</a:t>
            </a:r>
            <a:r>
              <a:rPr lang="zh-CN" altLang="zh-CN" sz="1300" dirty="0">
                <a:latin typeface="+mn-ea"/>
              </a:rPr>
              <a:t>，尽情享受旅程。</a:t>
            </a:r>
            <a:endParaRPr lang="en-US" altLang="zh-CN" sz="1300" dirty="0">
              <a:latin typeface="+mn-ea"/>
            </a:endParaRPr>
          </a:p>
          <a:p>
            <a:pPr marL="171450" indent="-171450">
              <a:buFont typeface="Arial" panose="020B0604020202020204" pitchFamily="34" charset="0"/>
              <a:buChar char="•"/>
            </a:pPr>
            <a:endParaRPr lang="en-US" altLang="zh-CN" sz="1300" i="1" dirty="0">
              <a:latin typeface="+mn-ea"/>
            </a:endParaRPr>
          </a:p>
          <a:p>
            <a:pPr marL="285750" indent="-285750">
              <a:buClr>
                <a:schemeClr val="accent2">
                  <a:lumMod val="75000"/>
                </a:schemeClr>
              </a:buClr>
              <a:buFont typeface="Arial" panose="020B0604020202020204" pitchFamily="34" charset="0"/>
              <a:buChar char="•"/>
            </a:pPr>
            <a:r>
              <a:rPr lang="zh-CN" altLang="zh-CN" sz="1300" i="1" dirty="0">
                <a:latin typeface="+mn-ea"/>
              </a:rPr>
              <a:t>免费上网</a:t>
            </a:r>
            <a:r>
              <a:rPr lang="en-US" altLang="zh-CN" sz="1300" i="1" dirty="0">
                <a:latin typeface="+mn-ea"/>
              </a:rPr>
              <a:t> 	</a:t>
            </a:r>
            <a:r>
              <a:rPr lang="en-US" altLang="zh-CN" sz="1300" i="1" dirty="0" smtClean="0">
                <a:latin typeface="+mn-ea"/>
              </a:rPr>
              <a:t>       </a:t>
            </a:r>
          </a:p>
          <a:p>
            <a:pPr marL="285750" indent="-285750">
              <a:buClr>
                <a:schemeClr val="accent2">
                  <a:lumMod val="75000"/>
                </a:schemeClr>
              </a:buClr>
              <a:buFont typeface="Arial" panose="020B0604020202020204" pitchFamily="34" charset="0"/>
              <a:buChar char="•"/>
            </a:pPr>
            <a:r>
              <a:rPr lang="zh-CN" altLang="en-US" sz="1300" i="1" dirty="0" smtClean="0">
                <a:latin typeface="+mn-ea"/>
              </a:rPr>
              <a:t>提供</a:t>
            </a:r>
            <a:r>
              <a:rPr lang="zh-CN" altLang="en-US" sz="1300" i="1" dirty="0">
                <a:latin typeface="+mn-ea"/>
              </a:rPr>
              <a:t>功能多样的</a:t>
            </a:r>
            <a:r>
              <a:rPr lang="en-US" altLang="zh-CN" sz="1300" i="1" dirty="0">
                <a:latin typeface="+mn-ea"/>
              </a:rPr>
              <a:t>APP</a:t>
            </a:r>
            <a:endParaRPr lang="zh-CN" altLang="zh-CN" sz="1300" i="1" dirty="0">
              <a:latin typeface="+mn-ea"/>
            </a:endParaRPr>
          </a:p>
          <a:p>
            <a:pPr marL="285750" indent="-285750">
              <a:buClr>
                <a:schemeClr val="accent2">
                  <a:lumMod val="75000"/>
                </a:schemeClr>
              </a:buClr>
              <a:buFont typeface="Arial" panose="020B0604020202020204" pitchFamily="34" charset="0"/>
              <a:buChar char="•"/>
            </a:pPr>
            <a:r>
              <a:rPr lang="zh-CN" altLang="zh-CN" sz="1300" i="1" dirty="0">
                <a:latin typeface="+mn-ea"/>
              </a:rPr>
              <a:t>无限的本地和国际通话</a:t>
            </a:r>
            <a:r>
              <a:rPr lang="en-US" altLang="zh-CN" sz="1300" i="1" dirty="0">
                <a:latin typeface="+mn-ea"/>
              </a:rPr>
              <a:t>    </a:t>
            </a:r>
            <a:endParaRPr lang="en-US" altLang="zh-CN" sz="1300" i="1" dirty="0" smtClean="0">
              <a:latin typeface="+mn-ea"/>
            </a:endParaRPr>
          </a:p>
          <a:p>
            <a:pPr marL="285750" indent="-285750">
              <a:buClr>
                <a:schemeClr val="accent2">
                  <a:lumMod val="75000"/>
                </a:schemeClr>
              </a:buClr>
              <a:buFont typeface="Arial" panose="020B0604020202020204" pitchFamily="34" charset="0"/>
              <a:buChar char="•"/>
            </a:pPr>
            <a:r>
              <a:rPr lang="zh-CN" altLang="zh-CN" sz="1300" i="1" dirty="0" smtClean="0">
                <a:latin typeface="+mn-ea"/>
              </a:rPr>
              <a:t>快速</a:t>
            </a:r>
            <a:r>
              <a:rPr lang="zh-CN" altLang="zh-CN" sz="1300" i="1" dirty="0">
                <a:latin typeface="+mn-ea"/>
              </a:rPr>
              <a:t>接通酒店服务</a:t>
            </a:r>
          </a:p>
          <a:p>
            <a:pPr marL="285750" indent="-285750">
              <a:buClr>
                <a:schemeClr val="accent2">
                  <a:lumMod val="75000"/>
                </a:schemeClr>
              </a:buClr>
              <a:buFont typeface="Arial" panose="020B0604020202020204" pitchFamily="34" charset="0"/>
              <a:buChar char="•"/>
            </a:pPr>
            <a:r>
              <a:rPr lang="zh-CN" altLang="en-US" sz="1300" i="1" dirty="0">
                <a:latin typeface="+mn-ea"/>
              </a:rPr>
              <a:t>上海</a:t>
            </a:r>
            <a:r>
              <a:rPr lang="zh-CN" altLang="zh-CN" sz="1300" i="1" dirty="0">
                <a:latin typeface="+mn-ea"/>
              </a:rPr>
              <a:t>最新</a:t>
            </a:r>
            <a:r>
              <a:rPr lang="zh-CN" altLang="en-US" sz="1300" i="1" dirty="0">
                <a:latin typeface="+mn-ea"/>
              </a:rPr>
              <a:t>生活</a:t>
            </a:r>
            <a:r>
              <a:rPr lang="zh-CN" altLang="zh-CN" sz="1300" i="1" dirty="0">
                <a:latin typeface="+mn-ea"/>
              </a:rPr>
              <a:t>旅游</a:t>
            </a:r>
            <a:r>
              <a:rPr lang="zh-CN" altLang="en-US" sz="1300" i="1" dirty="0">
                <a:latin typeface="+mn-ea"/>
              </a:rPr>
              <a:t>资讯</a:t>
            </a:r>
            <a:endParaRPr lang="zh-CN" altLang="zh-CN" sz="1300" i="1" dirty="0">
              <a:latin typeface="+mn-ea"/>
            </a:endParaRPr>
          </a:p>
        </p:txBody>
      </p:sp>
    </p:spTree>
    <p:extLst>
      <p:ext uri="{BB962C8B-B14F-4D97-AF65-F5344CB8AC3E}">
        <p14:creationId xmlns:p14="http://schemas.microsoft.com/office/powerpoint/2010/main" val="2564077684"/>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7544" y="187846"/>
            <a:ext cx="8218487" cy="864890"/>
          </a:xfrm>
        </p:spPr>
        <p:txBody>
          <a:bodyPr/>
          <a:lstStyle/>
          <a:p>
            <a:r>
              <a:rPr lang="zh-CN" altLang="en-US" sz="2800" dirty="0" smtClean="0">
                <a:latin typeface="Futura Md BT" panose="020B0602020204020303" pitchFamily="34" charset="0"/>
                <a:ea typeface="文鼎CS中黑" panose="02010609010101010101" pitchFamily="49" charset="-122"/>
              </a:rPr>
              <a:t>邻近</a:t>
            </a:r>
            <a:r>
              <a:rPr lang="zh-CN" altLang="en-US" sz="2800" dirty="0">
                <a:latin typeface="Futura Md BT" panose="020B0602020204020303" pitchFamily="34" charset="0"/>
                <a:ea typeface="文鼎CS中黑" panose="02010609010101010101" pitchFamily="49" charset="-122"/>
              </a:rPr>
              <a:t>工商行业</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cs typeface="Calibri" panose="020F0502020204030204" pitchFamily="34" charset="0"/>
              </a:rPr>
              <a:t>Nearby Facilities</a:t>
            </a:r>
            <a:endParaRPr lang="ko-KR" altLang="en-US" sz="2800" dirty="0"/>
          </a:p>
        </p:txBody>
      </p:sp>
      <p:sp>
        <p:nvSpPr>
          <p:cNvPr id="3" name="Content Placeholder 2"/>
          <p:cNvSpPr>
            <a:spLocks noGrp="1"/>
          </p:cNvSpPr>
          <p:nvPr>
            <p:ph sz="half" idx="2"/>
          </p:nvPr>
        </p:nvSpPr>
        <p:spPr>
          <a:xfrm>
            <a:off x="4478988" y="2132856"/>
            <a:ext cx="4464496" cy="3240360"/>
          </a:xfrm>
        </p:spPr>
        <p:txBody>
          <a:bodyPr>
            <a:noAutofit/>
          </a:bodyPr>
          <a:lstStyle/>
          <a:p>
            <a:endParaRPr lang="en-SG" altLang="zh-CN" sz="1800" dirty="0">
              <a:latin typeface="Futura Lt BT" panose="020B0402020204020303" pitchFamily="34" charset="0"/>
            </a:endParaRPr>
          </a:p>
          <a:p>
            <a:pPr marL="0" indent="0">
              <a:buNone/>
            </a:pPr>
            <a:endParaRPr lang="de-DE" altLang="zh-CN" sz="1800" dirty="0">
              <a:latin typeface="Futura Lt BT" panose="020B0402020204020303" pitchFamily="34" charset="0"/>
            </a:endParaRPr>
          </a:p>
          <a:p>
            <a:pPr>
              <a:lnSpc>
                <a:spcPct val="120000"/>
              </a:lnSpc>
            </a:pPr>
            <a:endParaRPr lang="en-SG" sz="1800" dirty="0">
              <a:latin typeface="Futura Lt BT" panose="020B0402020204020303"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
        <p:nvSpPr>
          <p:cNvPr id="9" name="Text Placeholder 10"/>
          <p:cNvSpPr>
            <a:spLocks noGrp="1"/>
          </p:cNvSpPr>
          <p:nvPr>
            <p:ph type="body" sz="quarter" idx="4294967295"/>
          </p:nvPr>
        </p:nvSpPr>
        <p:spPr>
          <a:xfrm>
            <a:off x="4139952" y="1618400"/>
            <a:ext cx="4536504" cy="4752530"/>
          </a:xfrm>
          <a:prstGeom prst="rect">
            <a:avLst/>
          </a:prstGeom>
        </p:spPr>
        <p:txBody>
          <a:bodyPr/>
          <a:lstStyle/>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国家会展中心 </a:t>
            </a:r>
            <a:r>
              <a:rPr lang="en-US" altLang="zh-CN" sz="1400" dirty="0">
                <a:solidFill>
                  <a:srgbClr val="000000"/>
                </a:solidFill>
                <a:latin typeface="+mn-ea"/>
                <a:cs typeface="Encorpada Sheraton"/>
              </a:rPr>
              <a:t>| </a:t>
            </a:r>
            <a:r>
              <a:rPr lang="en-US" altLang="zh-CN" sz="1400" dirty="0">
                <a:solidFill>
                  <a:srgbClr val="000000"/>
                </a:solidFill>
                <a:latin typeface="Baskerville MT Pro"/>
                <a:ea typeface="文鼎CS细等线" panose="02010609010101010101" pitchFamily="49" charset="-122"/>
              </a:rPr>
              <a:t>National Exhibition and Convention Center (NECC) – 15km</a:t>
            </a:r>
          </a:p>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上海国际展览中心 </a:t>
            </a:r>
            <a:r>
              <a:rPr lang="en-US" altLang="zh-CN" sz="1400" dirty="0">
                <a:solidFill>
                  <a:srgbClr val="000000"/>
                </a:solidFill>
                <a:latin typeface="+mn-ea"/>
                <a:cs typeface="Encorpada Sheraton"/>
              </a:rPr>
              <a:t>|</a:t>
            </a:r>
            <a:r>
              <a:rPr lang="en-US" altLang="zh-CN" sz="1400" dirty="0">
                <a:solidFill>
                  <a:srgbClr val="000000"/>
                </a:solidFill>
                <a:latin typeface="Futura Md BT" panose="020B0602020204020303" pitchFamily="34" charset="0"/>
                <a:ea typeface="文鼎CS中黑" panose="02010609010101010101" pitchFamily="49" charset="-122"/>
                <a:cs typeface="Encorpada Sheraton"/>
              </a:rPr>
              <a:t> </a:t>
            </a:r>
            <a:r>
              <a:rPr lang="en-US" altLang="zh-CN" sz="1400" dirty="0">
                <a:solidFill>
                  <a:srgbClr val="000000"/>
                </a:solidFill>
                <a:latin typeface="Baskerville MT Pro"/>
                <a:ea typeface="文鼎CS细等线" panose="02010609010101010101" pitchFamily="49" charset="-122"/>
              </a:rPr>
              <a:t>INTEX (Shanghai) – 0.17km</a:t>
            </a:r>
            <a:endParaRPr lang="zh-CN" altLang="en-US" sz="1400" dirty="0">
              <a:solidFill>
                <a:srgbClr val="000000"/>
              </a:solidFill>
              <a:latin typeface="Baskerville MT Pro"/>
              <a:ea typeface="文鼎CS细等线" panose="02010609010101010101" pitchFamily="49" charset="-122"/>
            </a:endParaRPr>
          </a:p>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上海商城 </a:t>
            </a:r>
            <a:r>
              <a:rPr lang="en-US" altLang="zh-CN" sz="1400" dirty="0">
                <a:solidFill>
                  <a:srgbClr val="000000"/>
                </a:solidFill>
                <a:latin typeface="+mn-ea"/>
                <a:cs typeface="Encorpada Sheraton"/>
              </a:rPr>
              <a:t>| </a:t>
            </a:r>
            <a:r>
              <a:rPr lang="en-US" altLang="zh-CN" sz="1400" dirty="0">
                <a:solidFill>
                  <a:srgbClr val="000000"/>
                </a:solidFill>
                <a:latin typeface="Baskerville MT Pro"/>
                <a:ea typeface="文鼎CS细等线" panose="02010609010101010101" pitchFamily="49" charset="-122"/>
              </a:rPr>
              <a:t>Shanghai Mart  - 0.52km</a:t>
            </a:r>
          </a:p>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上海跨国采购会展中心 </a:t>
            </a:r>
            <a:r>
              <a:rPr lang="en-US" altLang="zh-CN" sz="1400" dirty="0">
                <a:solidFill>
                  <a:srgbClr val="000000"/>
                </a:solidFill>
                <a:latin typeface="+mn-ea"/>
                <a:cs typeface="Encorpada Sheraton"/>
              </a:rPr>
              <a:t>| </a:t>
            </a:r>
            <a:r>
              <a:rPr lang="en-US" altLang="zh-CN" sz="1400" dirty="0">
                <a:solidFill>
                  <a:srgbClr val="000000"/>
                </a:solidFill>
                <a:latin typeface="Baskerville MT Pro"/>
                <a:ea typeface="文鼎CS细等线" panose="02010609010101010101" pitchFamily="49" charset="-122"/>
              </a:rPr>
              <a:t>SHCEC – 2.4km</a:t>
            </a:r>
          </a:p>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尚嘉中心 </a:t>
            </a:r>
            <a:r>
              <a:rPr lang="en-US" altLang="zh-CN" sz="1400" dirty="0">
                <a:solidFill>
                  <a:srgbClr val="000000"/>
                </a:solidFill>
                <a:latin typeface="+mn-ea"/>
                <a:cs typeface="Encorpada Sheraton"/>
              </a:rPr>
              <a:t>| </a:t>
            </a:r>
            <a:r>
              <a:rPr lang="en-US" altLang="zh-CN" sz="1400" dirty="0">
                <a:solidFill>
                  <a:srgbClr val="000000"/>
                </a:solidFill>
                <a:latin typeface="Baskerville MT Pro"/>
                <a:ea typeface="文鼎CS细等线" panose="02010609010101010101" pitchFamily="49" charset="-122"/>
              </a:rPr>
              <a:t>L’ Avenue Shopping Mall – 0.29km</a:t>
            </a:r>
          </a:p>
          <a:p>
            <a:pPr marL="285750" indent="-285750">
              <a:lnSpc>
                <a:spcPct val="200000"/>
              </a:lnSpc>
              <a:buFont typeface="Arial" panose="020B0604020202020204" pitchFamily="34" charset="0"/>
              <a:buChar char="•"/>
            </a:pPr>
            <a:r>
              <a:rPr lang="zh-CN" altLang="en-US" sz="1400" dirty="0">
                <a:solidFill>
                  <a:srgbClr val="000000"/>
                </a:solidFill>
                <a:latin typeface="+mn-ea"/>
              </a:rPr>
              <a:t>高岛屋百货 </a:t>
            </a:r>
            <a:r>
              <a:rPr lang="en-US" altLang="zh-CN" sz="1400" dirty="0">
                <a:solidFill>
                  <a:srgbClr val="000000"/>
                </a:solidFill>
                <a:latin typeface="+mn-ea"/>
              </a:rPr>
              <a:t>| </a:t>
            </a:r>
            <a:r>
              <a:rPr lang="en-US" altLang="zh-CN" sz="1400" dirty="0">
                <a:solidFill>
                  <a:srgbClr val="000000"/>
                </a:solidFill>
                <a:latin typeface="Baskerville MT Pro"/>
                <a:ea typeface="文鼎CS细等线" panose="02010609010101010101" pitchFamily="49" charset="-122"/>
              </a:rPr>
              <a:t>TAKASHIMAYA – 0.72km</a:t>
            </a:r>
          </a:p>
          <a:p>
            <a:pPr marL="285750" indent="-285750">
              <a:lnSpc>
                <a:spcPct val="200000"/>
              </a:lnSpc>
              <a:buFont typeface="Arial" panose="020B0604020202020204" pitchFamily="34" charset="0"/>
              <a:buChar char="•"/>
            </a:pPr>
            <a:r>
              <a:rPr lang="zh-CN" altLang="en-US" sz="1400" dirty="0">
                <a:solidFill>
                  <a:srgbClr val="000000"/>
                </a:solidFill>
                <a:latin typeface="+mn-ea"/>
                <a:cs typeface="Encorpada Sheraton"/>
              </a:rPr>
              <a:t>虹桥南丰城  </a:t>
            </a:r>
            <a:r>
              <a:rPr lang="en-US" altLang="zh-CN" sz="1400" dirty="0">
                <a:solidFill>
                  <a:srgbClr val="000000"/>
                </a:solidFill>
                <a:latin typeface="+mn-ea"/>
                <a:cs typeface="Encorpada Sheraton"/>
              </a:rPr>
              <a:t>| </a:t>
            </a:r>
            <a:r>
              <a:rPr lang="en-US" altLang="zh-CN" sz="1400" dirty="0">
                <a:solidFill>
                  <a:srgbClr val="000000"/>
                </a:solidFill>
                <a:latin typeface="Baskerville MT Pro"/>
                <a:ea typeface="文鼎CS细等线" panose="02010609010101010101" pitchFamily="49" charset="-122"/>
              </a:rPr>
              <a:t>The Place Shopping Mall – 0.46km</a:t>
            </a:r>
          </a:p>
          <a:p>
            <a:pPr>
              <a:lnSpc>
                <a:spcPct val="200000"/>
              </a:lnSpc>
              <a:spcBef>
                <a:spcPct val="20000"/>
              </a:spcBef>
            </a:pPr>
            <a:endParaRPr lang="en-US" altLang="zh-CN" sz="1400" b="1" dirty="0">
              <a:latin typeface="Encorpada Sheraton"/>
              <a:ea typeface="+mj-ea"/>
              <a:cs typeface="Encorpada Sheraton"/>
            </a:endParaRPr>
          </a:p>
        </p:txBody>
      </p:sp>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90" y="1438751"/>
            <a:ext cx="2865358" cy="1558201"/>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8072" r="46147"/>
          <a:stretch/>
        </p:blipFill>
        <p:spPr>
          <a:xfrm>
            <a:off x="152400" y="3789040"/>
            <a:ext cx="3572366" cy="2536004"/>
          </a:xfrm>
          <a:prstGeom prst="rect">
            <a:avLst/>
          </a:prstGeom>
        </p:spPr>
      </p:pic>
      <p:pic>
        <p:nvPicPr>
          <p:cNvPr id="13" name="图片 12"/>
          <p:cNvPicPr>
            <a:picLocks noChangeAspect="1"/>
          </p:cNvPicPr>
          <p:nvPr/>
        </p:nvPicPr>
        <p:blipFill rotWithShape="1">
          <a:blip r:embed="rId5" cstate="print">
            <a:extLst>
              <a:ext uri="{28A0092B-C50C-407E-A947-70E740481C1C}">
                <a14:useLocalDpi xmlns:a14="http://schemas.microsoft.com/office/drawing/2010/main" val="0"/>
              </a:ext>
            </a:extLst>
          </a:blip>
          <a:srcRect l="8397" r="8468"/>
          <a:stretch/>
        </p:blipFill>
        <p:spPr>
          <a:xfrm>
            <a:off x="1477548" y="2468367"/>
            <a:ext cx="2394778" cy="1854365"/>
          </a:xfrm>
          <a:prstGeom prst="rect">
            <a:avLst/>
          </a:prstGeom>
        </p:spPr>
      </p:pic>
    </p:spTree>
    <p:extLst>
      <p:ext uri="{BB962C8B-B14F-4D97-AF65-F5344CB8AC3E}">
        <p14:creationId xmlns:p14="http://schemas.microsoft.com/office/powerpoint/2010/main" val="144307948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type="subTitle" idx="1"/>
          </p:nvPr>
        </p:nvSpPr>
        <p:spPr>
          <a:xfrm>
            <a:off x="467544" y="548680"/>
            <a:ext cx="8207375" cy="5688632"/>
          </a:xfrm>
        </p:spPr>
        <p:txBody>
          <a:bodyPr>
            <a:noAutofit/>
          </a:bodyPr>
          <a:lstStyle/>
          <a:p>
            <a:pPr marL="0" indent="0" algn="ctr">
              <a:buNone/>
            </a:pPr>
            <a:endParaRPr lang="en-US" altLang="zh-CN" sz="2000" dirty="0" smtClean="0">
              <a:latin typeface="Futura Md BT" panose="020B0602020204020303" pitchFamily="34" charset="0"/>
              <a:ea typeface="文鼎CS中黑" panose="02010609010101010101" pitchFamily="49" charset="-122"/>
              <a:cs typeface="Calibri" panose="020F0502020204030204" pitchFamily="34" charset="0"/>
            </a:endParaRPr>
          </a:p>
          <a:p>
            <a:pPr marL="0" indent="0" algn="ctr">
              <a:buNone/>
            </a:pPr>
            <a:r>
              <a:rPr lang="en-US" altLang="zh-CN" sz="2000" dirty="0" smtClean="0">
                <a:latin typeface="Futura Md BT" panose="020B0602020204020303" pitchFamily="34" charset="0"/>
                <a:ea typeface="文鼎CS中黑" panose="02010609010101010101" pitchFamily="49" charset="-122"/>
                <a:cs typeface="Calibri" panose="020F0502020204030204" pitchFamily="34" charset="0"/>
              </a:rPr>
              <a:t>Contact </a:t>
            </a:r>
            <a:r>
              <a:rPr lang="en-US" altLang="zh-CN" sz="2000" dirty="0">
                <a:latin typeface="Futura Md BT" panose="020B0602020204020303" pitchFamily="34" charset="0"/>
                <a:ea typeface="文鼎CS中黑" panose="02010609010101010101" pitchFamily="49" charset="-122"/>
                <a:cs typeface="Calibri" panose="020F0502020204030204" pitchFamily="34" charset="0"/>
              </a:rPr>
              <a:t>Us</a:t>
            </a:r>
          </a:p>
          <a:p>
            <a:pPr marL="0" indent="0" algn="ctr">
              <a:buNone/>
            </a:pPr>
            <a:r>
              <a:rPr lang="zh-CN" altLang="en-US" sz="2000" dirty="0">
                <a:latin typeface="Futura Md BT" panose="020B0602020204020303" pitchFamily="34" charset="0"/>
                <a:ea typeface="文鼎CS中黑" panose="02010609010101010101" pitchFamily="49" charset="-122"/>
              </a:rPr>
              <a:t>联系我们</a:t>
            </a:r>
            <a:endParaRPr lang="en-US" altLang="zh-CN" sz="2000" dirty="0">
              <a:latin typeface="Futura Md BT" panose="020B0602020204020303" pitchFamily="34" charset="0"/>
              <a:ea typeface="文鼎CS中黑" panose="02010609010101010101" pitchFamily="49" charset="-122"/>
            </a:endParaRPr>
          </a:p>
          <a:p>
            <a:endParaRPr lang="en-US" altLang="zh-CN" sz="1100" dirty="0" smtClean="0">
              <a:latin typeface="Futura Md BT" panose="020B0602020204020303" pitchFamily="34" charset="0"/>
              <a:ea typeface="文鼎CS中黑" panose="02010609010101010101" pitchFamily="49" charset="-122"/>
            </a:endParaRPr>
          </a:p>
          <a:p>
            <a:r>
              <a:rPr lang="zh-CN" altLang="en-US" dirty="0" smtClean="0">
                <a:latin typeface="Futura Md BT" panose="020B0602020204020303" pitchFamily="34" charset="0"/>
                <a:ea typeface="文鼎CS中黑" panose="02010609010101010101" pitchFamily="49" charset="-122"/>
              </a:rPr>
              <a:t>虹</a:t>
            </a:r>
            <a:r>
              <a:rPr lang="zh-CN" altLang="en-US" dirty="0">
                <a:latin typeface="Futura Md BT" panose="020B0602020204020303" pitchFamily="34" charset="0"/>
                <a:ea typeface="文鼎CS中黑" panose="02010609010101010101" pitchFamily="49" charset="-122"/>
              </a:rPr>
              <a:t>桥锦江大</a:t>
            </a:r>
            <a:r>
              <a:rPr lang="zh-CN" altLang="en-US" dirty="0" smtClean="0">
                <a:latin typeface="Futura Md BT" panose="020B0602020204020303" pitchFamily="34" charset="0"/>
                <a:ea typeface="文鼎CS中黑" panose="02010609010101010101" pitchFamily="49" charset="-122"/>
              </a:rPr>
              <a:t>酒店</a:t>
            </a:r>
            <a:endParaRPr lang="en-US" altLang="zh-CN" dirty="0" smtClean="0">
              <a:latin typeface="Futura Md BT" panose="020B0602020204020303" pitchFamily="34" charset="0"/>
              <a:ea typeface="文鼎CS中黑" panose="02010609010101010101" pitchFamily="49" charset="-122"/>
            </a:endParaRPr>
          </a:p>
          <a:p>
            <a:pPr marL="0" indent="0" algn="ctr">
              <a:buNone/>
            </a:pPr>
            <a:r>
              <a:rPr lang="en-US" altLang="zh-CN" dirty="0" smtClean="0">
                <a:latin typeface="Futura Md BT" panose="020B0602020204020303" pitchFamily="34" charset="0"/>
                <a:ea typeface="文鼎CS中黑" panose="02010609010101010101" pitchFamily="49" charset="-122"/>
                <a:cs typeface="Calibri" panose="020F0502020204030204" pitchFamily="34" charset="0"/>
              </a:rPr>
              <a:t>HONGQIAO </a:t>
            </a:r>
            <a:r>
              <a:rPr lang="en-US" altLang="zh-CN" dirty="0">
                <a:latin typeface="Futura Md BT" panose="020B0602020204020303" pitchFamily="34" charset="0"/>
                <a:ea typeface="文鼎CS中黑" panose="02010609010101010101" pitchFamily="49" charset="-122"/>
                <a:cs typeface="Calibri" panose="020F0502020204030204" pitchFamily="34" charset="0"/>
              </a:rPr>
              <a:t>JIN JIANG HOTEL</a:t>
            </a:r>
          </a:p>
          <a:p>
            <a:pPr marL="0" indent="0" algn="ctr">
              <a:buNone/>
            </a:pPr>
            <a:endParaRPr lang="en-US" altLang="zh-CN" sz="1400" dirty="0" smtClean="0">
              <a:latin typeface="Futura Lt BT" panose="020B0402020204020303" pitchFamily="34" charset="0"/>
              <a:ea typeface="文鼎CS中等线" panose="02010609010101010101" pitchFamily="49" charset="-122"/>
            </a:endParaRPr>
          </a:p>
          <a:p>
            <a:pPr marL="0" indent="0" algn="ctr">
              <a:buNone/>
            </a:pPr>
            <a:r>
              <a:rPr lang="zh-CN" altLang="en-US" sz="1400" dirty="0" smtClean="0">
                <a:latin typeface="Futura Lt BT" panose="020B0402020204020303" pitchFamily="34" charset="0"/>
                <a:ea typeface="文鼎CS中等线" panose="02010609010101010101" pitchFamily="49" charset="-122"/>
              </a:rPr>
              <a:t>上海</a:t>
            </a:r>
            <a:r>
              <a:rPr lang="zh-CN" altLang="en-US" sz="1400" dirty="0">
                <a:latin typeface="Futura Lt BT" panose="020B0402020204020303" pitchFamily="34" charset="0"/>
                <a:ea typeface="文鼎CS中等线" panose="02010609010101010101" pitchFamily="49" charset="-122"/>
              </a:rPr>
              <a:t>遵义南路</a:t>
            </a:r>
            <a:r>
              <a:rPr lang="en-US" altLang="zh-CN" sz="1400" dirty="0">
                <a:latin typeface="Futura Lt BT" panose="020B0402020204020303" pitchFamily="34" charset="0"/>
                <a:ea typeface="文鼎CS中等线" panose="02010609010101010101" pitchFamily="49" charset="-122"/>
              </a:rPr>
              <a:t>5</a:t>
            </a:r>
            <a:r>
              <a:rPr lang="zh-CN" altLang="en-US" sz="1400" dirty="0">
                <a:latin typeface="Futura Lt BT" panose="020B0402020204020303" pitchFamily="34" charset="0"/>
                <a:ea typeface="文鼎CS中等线" panose="02010609010101010101" pitchFamily="49" charset="-122"/>
              </a:rPr>
              <a:t>号 </a:t>
            </a:r>
            <a:r>
              <a:rPr lang="en-US" altLang="zh-CN" sz="1400" dirty="0">
                <a:latin typeface="Futura Lt BT" panose="020B0402020204020303" pitchFamily="34" charset="0"/>
                <a:ea typeface="文鼎CS中等线" panose="02010609010101010101" pitchFamily="49" charset="-122"/>
              </a:rPr>
              <a:t>/ </a:t>
            </a:r>
            <a:r>
              <a:rPr lang="en-US" altLang="zh-CN" sz="1400" dirty="0">
                <a:latin typeface="Futura Lt BT" panose="020B0402020204020303" pitchFamily="34" charset="0"/>
                <a:ea typeface="文鼎CS中等线" panose="02010609010101010101" pitchFamily="49" charset="-122"/>
                <a:cs typeface="Calibri" panose="020F0502020204030204" pitchFamily="34" charset="0"/>
              </a:rPr>
              <a:t>5 </a:t>
            </a:r>
            <a:r>
              <a:rPr lang="en-US" altLang="zh-CN" sz="1400" dirty="0" err="1">
                <a:latin typeface="Futura Lt BT" panose="020B0402020204020303" pitchFamily="34" charset="0"/>
                <a:ea typeface="文鼎CS中等线" panose="02010609010101010101" pitchFamily="49" charset="-122"/>
                <a:cs typeface="Calibri" panose="020F0502020204030204" pitchFamily="34" charset="0"/>
              </a:rPr>
              <a:t>Zunyi</a:t>
            </a:r>
            <a:r>
              <a:rPr lang="en-US" altLang="zh-CN" sz="1400" dirty="0">
                <a:latin typeface="Futura Lt BT" panose="020B0402020204020303" pitchFamily="34" charset="0"/>
                <a:ea typeface="文鼎CS中等线" panose="02010609010101010101" pitchFamily="49" charset="-122"/>
                <a:cs typeface="Calibri" panose="020F0502020204030204" pitchFamily="34" charset="0"/>
              </a:rPr>
              <a:t> Nan </a:t>
            </a:r>
            <a:r>
              <a:rPr lang="en-US" altLang="zh-CN" sz="1400" dirty="0" smtClean="0">
                <a:latin typeface="Futura Lt BT" panose="020B0402020204020303" pitchFamily="34" charset="0"/>
                <a:ea typeface="文鼎CS中等线" panose="02010609010101010101" pitchFamily="49" charset="-122"/>
                <a:cs typeface="Calibri" panose="020F0502020204030204" pitchFamily="34" charset="0"/>
              </a:rPr>
              <a:t>Road, Shanghai</a:t>
            </a:r>
            <a:endParaRPr lang="en-US" altLang="zh-CN" sz="1400" dirty="0">
              <a:latin typeface="Futura Lt BT" panose="020B0402020204020303" pitchFamily="34" charset="0"/>
              <a:ea typeface="文鼎CS中等线" panose="02010609010101010101" pitchFamily="49" charset="-122"/>
              <a:cs typeface="Calibri" panose="020F0502020204030204" pitchFamily="34" charset="0"/>
            </a:endParaRPr>
          </a:p>
          <a:p>
            <a:r>
              <a:rPr lang="zh-CN" altLang="en-US" sz="1400" dirty="0">
                <a:latin typeface="Futura Lt BT" panose="020B0402020204020303" pitchFamily="34" charset="0"/>
                <a:ea typeface="文鼎CS中等线" panose="02010609010101010101" pitchFamily="49" charset="-122"/>
              </a:rPr>
              <a:t>电话</a:t>
            </a:r>
            <a:r>
              <a:rPr lang="en-US" altLang="zh-CN" sz="1400" dirty="0">
                <a:latin typeface="Futura Lt BT" panose="020B0402020204020303" pitchFamily="34" charset="0"/>
                <a:ea typeface="文鼎CS中等线" panose="02010609010101010101" pitchFamily="49" charset="-122"/>
              </a:rPr>
              <a:t>/</a:t>
            </a:r>
            <a:r>
              <a:rPr lang="en-US" altLang="zh-CN" sz="1400" dirty="0">
                <a:latin typeface="Futura Lt BT" panose="020B0402020204020303" pitchFamily="34" charset="0"/>
                <a:ea typeface="文鼎CS中等线" panose="02010609010101010101" pitchFamily="49" charset="-122"/>
                <a:cs typeface="Calibri" panose="020F0502020204030204" pitchFamily="34" charset="0"/>
              </a:rPr>
              <a:t>Tel: +86 21 6275 </a:t>
            </a:r>
            <a:r>
              <a:rPr lang="en-US" altLang="zh-CN" sz="1400" dirty="0" smtClean="0">
                <a:latin typeface="Futura Lt BT" panose="020B0402020204020303" pitchFamily="34" charset="0"/>
                <a:ea typeface="文鼎CS中等线" panose="02010609010101010101" pitchFamily="49" charset="-122"/>
                <a:cs typeface="Calibri" panose="020F0502020204030204" pitchFamily="34" charset="0"/>
              </a:rPr>
              <a:t>8888  </a:t>
            </a:r>
            <a:r>
              <a:rPr lang="zh-CN" altLang="en-US" sz="1400" dirty="0" smtClean="0">
                <a:latin typeface="Futura Lt BT" panose="020B0402020204020303" pitchFamily="34" charset="0"/>
                <a:ea typeface="文鼎CS中等线" panose="02010609010101010101" pitchFamily="49" charset="-122"/>
                <a:cs typeface="Calibri" panose="020F0502020204030204" pitchFamily="34" charset="0"/>
              </a:rPr>
              <a:t>传真</a:t>
            </a:r>
            <a:r>
              <a:rPr lang="en-US" altLang="zh-CN" sz="1400" dirty="0" smtClean="0">
                <a:latin typeface="Futura Lt BT" panose="020B0402020204020303" pitchFamily="34" charset="0"/>
                <a:ea typeface="文鼎CS中等线" panose="02010609010101010101" pitchFamily="49" charset="-122"/>
                <a:cs typeface="Calibri" panose="020F0502020204030204" pitchFamily="34" charset="0"/>
              </a:rPr>
              <a:t>/Fax: </a:t>
            </a:r>
            <a:r>
              <a:rPr lang="en-US" altLang="zh-CN" sz="1400" dirty="0">
                <a:latin typeface="Futura Lt BT" panose="020B0402020204020303" pitchFamily="34" charset="0"/>
                <a:ea typeface="文鼎CS中等线" panose="02010609010101010101" pitchFamily="49" charset="-122"/>
                <a:cs typeface="Calibri" panose="020F0502020204030204" pitchFamily="34" charset="0"/>
              </a:rPr>
              <a:t>+86 21 6275 5420</a:t>
            </a:r>
          </a:p>
          <a:p>
            <a:pPr marL="0" indent="0" algn="ctr">
              <a:buNone/>
            </a:pPr>
            <a:r>
              <a:rPr lang="zh-CN" altLang="en-US" sz="1400" dirty="0" smtClean="0">
                <a:latin typeface="Futura Lt BT" panose="020B0402020204020303" pitchFamily="34" charset="0"/>
                <a:ea typeface="文鼎CS中等线" panose="02010609010101010101" pitchFamily="49" charset="-122"/>
              </a:rPr>
              <a:t>网址</a:t>
            </a:r>
            <a:r>
              <a:rPr lang="en-US" altLang="zh-CN" sz="1400" dirty="0">
                <a:latin typeface="Futura Lt BT" panose="020B0402020204020303" pitchFamily="34" charset="0"/>
                <a:ea typeface="文鼎CS中等线" panose="02010609010101010101" pitchFamily="49" charset="-122"/>
              </a:rPr>
              <a:t>/</a:t>
            </a:r>
            <a:r>
              <a:rPr lang="en-US" altLang="zh-CN" sz="1400" dirty="0">
                <a:latin typeface="Futura Lt BT" panose="020B0402020204020303" pitchFamily="34" charset="0"/>
                <a:ea typeface="文鼎CS中等线" panose="02010609010101010101" pitchFamily="49" charset="-122"/>
                <a:cs typeface="Calibri" panose="020F0502020204030204" pitchFamily="34" charset="0"/>
              </a:rPr>
              <a:t>Website: www.hongqiaojinjiang.com</a:t>
            </a:r>
          </a:p>
          <a:p>
            <a:endParaRPr lang="zh-CN" altLang="en-US" sz="1800" dirty="0" smtClean="0">
              <a:latin typeface="Futura Lt BT" panose="020B0402020204020303" pitchFamily="34" charset="0"/>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928" y="4080311"/>
            <a:ext cx="1390306" cy="1368152"/>
          </a:xfrm>
          <a:prstGeom prst="rect">
            <a:avLst/>
          </a:prstGeom>
        </p:spPr>
      </p:pic>
    </p:spTree>
    <p:extLst>
      <p:ext uri="{BB962C8B-B14F-4D97-AF65-F5344CB8AC3E}">
        <p14:creationId xmlns:p14="http://schemas.microsoft.com/office/powerpoint/2010/main" val="1727984855"/>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911635" y="0"/>
            <a:ext cx="4232365" cy="652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图表占位符 7"/>
          <p:cNvSpPr>
            <a:spLocks noGrp="1"/>
          </p:cNvSpPr>
          <p:nvPr>
            <p:ph type="chart" sz="quarter" idx="14"/>
          </p:nvPr>
        </p:nvSpPr>
        <p:spPr/>
      </p:sp>
      <p:sp>
        <p:nvSpPr>
          <p:cNvPr id="4" name="文本占位符 3"/>
          <p:cNvSpPr>
            <a:spLocks noGrp="1"/>
          </p:cNvSpPr>
          <p:nvPr>
            <p:ph type="body" sz="quarter" idx="13"/>
          </p:nvPr>
        </p:nvSpPr>
        <p:spPr/>
        <p:txBody>
          <a:bodyPr/>
          <a:lstStyle/>
          <a:p>
            <a:endParaRPr lang="zh-CN" altLang="en-US"/>
          </a:p>
        </p:txBody>
      </p:sp>
      <p:sp>
        <p:nvSpPr>
          <p:cNvPr id="3" name="矩形 2"/>
          <p:cNvSpPr/>
          <p:nvPr/>
        </p:nvSpPr>
        <p:spPr>
          <a:xfrm>
            <a:off x="5087983" y="369818"/>
            <a:ext cx="3732490" cy="2339102"/>
          </a:xfrm>
          <a:prstGeom prst="rect">
            <a:avLst/>
          </a:prstGeom>
        </p:spPr>
        <p:txBody>
          <a:bodyPr wrap="square">
            <a:spAutoFit/>
          </a:bodyPr>
          <a:lstStyle/>
          <a:p>
            <a:pPr indent="309600" algn="just">
              <a:lnSpc>
                <a:spcPct val="150000"/>
              </a:lnSpc>
            </a:pPr>
            <a:r>
              <a:rPr lang="zh-CN" altLang="en-US" sz="1300" dirty="0">
                <a:latin typeface="FuturaBook" pitchFamily="34" charset="0"/>
                <a:ea typeface="文鼎CS细等线" panose="02010609010101010101" pitchFamily="49" charset="-122"/>
                <a:cs typeface="+mn-cs"/>
              </a:rPr>
              <a:t>虹桥锦江大酒店（原虹桥喜来登上海太平洋大饭店）坐落于虹桥经济开发区，被数座高档商务大厦、领事馆及大型会展中心：国家会展中心、上海国际贸易中心和</a:t>
            </a:r>
            <a:r>
              <a:rPr lang="zh-CN" altLang="zh-CN" sz="1300" dirty="0">
                <a:latin typeface="FuturaBook" pitchFamily="34" charset="0"/>
                <a:ea typeface="文鼎CS细等线" panose="02010609010101010101" pitchFamily="49" charset="-122"/>
                <a:cs typeface="+mn-cs"/>
              </a:rPr>
              <a:t>上海国际展览中心</a:t>
            </a:r>
            <a:r>
              <a:rPr lang="zh-CN" altLang="en-US" sz="1300" dirty="0">
                <a:latin typeface="FuturaBook" pitchFamily="34" charset="0"/>
                <a:ea typeface="文鼎CS细等线" panose="02010609010101010101" pitchFamily="49" charset="-122"/>
                <a:cs typeface="+mn-cs"/>
              </a:rPr>
              <a:t>所围绕，距购物娱乐中心仅一步之遥。其中心的地理位置、便利的交通使您更迅速到达城市的每一处角落。</a:t>
            </a:r>
            <a:endParaRPr lang="en-US" altLang="zh-CN" sz="1300" dirty="0">
              <a:latin typeface="FuturaBook" pitchFamily="34" charset="0"/>
              <a:ea typeface="文鼎CS细等线" panose="02010609010101010101" pitchFamily="49" charset="-122"/>
              <a:cs typeface="+mn-cs"/>
            </a:endParaRPr>
          </a:p>
          <a:p>
            <a:pPr indent="309600" algn="just">
              <a:lnSpc>
                <a:spcPts val="1800"/>
              </a:lnSpc>
            </a:pPr>
            <a:r>
              <a:rPr lang="zh-CN" altLang="en-US" sz="1300" spc="100" dirty="0" smtClean="0">
                <a:solidFill>
                  <a:srgbClr val="474747"/>
                </a:solidFill>
                <a:latin typeface="Futura Md BT" panose="020B0602020204020303" pitchFamily="34" charset="0"/>
                <a:ea typeface="文鼎CS中等线" panose="02010609010101010101" pitchFamily="49" charset="-122"/>
                <a:cs typeface="Encorpada Sheraton"/>
              </a:rPr>
              <a:t> </a:t>
            </a:r>
            <a:endParaRPr lang="en-US" altLang="zh-CN" sz="1300" spc="100" dirty="0">
              <a:solidFill>
                <a:srgbClr val="474747"/>
              </a:solidFill>
              <a:latin typeface="Futura Md BT" panose="020B0602020204020303" pitchFamily="34" charset="0"/>
              <a:ea typeface="文鼎CS中等线" panose="02010609010101010101" pitchFamily="49" charset="-122"/>
              <a:cs typeface="Encorpada Sheraton"/>
            </a:endParaRPr>
          </a:p>
          <a:p>
            <a:endParaRPr lang="en-US" altLang="zh-CN" sz="1400" dirty="0">
              <a:solidFill>
                <a:srgbClr val="474747"/>
              </a:solidFill>
              <a:latin typeface="Encorpada Sheraton"/>
              <a:ea typeface="+mj-ea"/>
              <a:cs typeface="Encorpada Sheraton"/>
            </a:endParaRPr>
          </a:p>
        </p:txBody>
      </p:sp>
      <p:sp>
        <p:nvSpPr>
          <p:cNvPr id="9" name="TextBox 8"/>
          <p:cNvSpPr txBox="1"/>
          <p:nvPr/>
        </p:nvSpPr>
        <p:spPr>
          <a:xfrm>
            <a:off x="5133125" y="2497827"/>
            <a:ext cx="3759356" cy="3739485"/>
          </a:xfrm>
          <a:prstGeom prst="rect">
            <a:avLst/>
          </a:prstGeom>
          <a:noFill/>
        </p:spPr>
        <p:txBody>
          <a:bodyPr wrap="square" rtlCol="0">
            <a:spAutoFit/>
          </a:bodyPr>
          <a:lstStyle/>
          <a:p>
            <a:pPr algn="just">
              <a:lnSpc>
                <a:spcPct val="150000"/>
              </a:lnSpc>
            </a:pPr>
            <a:r>
              <a:rPr lang="en-US" altLang="zh-CN" sz="1250" kern="1300" dirty="0" smtClean="0">
                <a:solidFill>
                  <a:srgbClr val="474747"/>
                </a:solidFill>
                <a:latin typeface="Futura Lt BT" panose="020B0402020204020303" pitchFamily="34" charset="0"/>
                <a:ea typeface="+mj-ea"/>
                <a:cs typeface="Calibri" panose="020F0502020204030204" pitchFamily="34" charset="0"/>
              </a:rPr>
              <a:t>Located </a:t>
            </a:r>
            <a:r>
              <a:rPr lang="en-US" altLang="zh-CN" sz="1250" kern="1300" dirty="0">
                <a:solidFill>
                  <a:srgbClr val="474747"/>
                </a:solidFill>
                <a:latin typeface="Futura Lt BT" panose="020B0402020204020303" pitchFamily="34" charset="0"/>
                <a:ea typeface="+mj-ea"/>
                <a:cs typeface="Calibri" panose="020F0502020204030204" pitchFamily="34" charset="0"/>
              </a:rPr>
              <a:t>in the prime area in </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Shanghai – </a:t>
            </a:r>
            <a:r>
              <a:rPr lang="en-US" altLang="zh-CN" sz="1250" kern="1300" dirty="0" err="1" smtClean="0">
                <a:solidFill>
                  <a:srgbClr val="474747"/>
                </a:solidFill>
                <a:latin typeface="Futura Lt BT" panose="020B0402020204020303" pitchFamily="34" charset="0"/>
                <a:ea typeface="+mj-ea"/>
                <a:cs typeface="Calibri" panose="020F0502020204030204" pitchFamily="34" charset="0"/>
              </a:rPr>
              <a:t>Hongqiao</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 Jin </a:t>
            </a:r>
            <a:r>
              <a:rPr lang="en-US" altLang="zh-CN" sz="1250" kern="1300" dirty="0">
                <a:solidFill>
                  <a:srgbClr val="474747"/>
                </a:solidFill>
                <a:latin typeface="Futura Lt BT" panose="020B0402020204020303" pitchFamily="34" charset="0"/>
                <a:ea typeface="+mj-ea"/>
                <a:cs typeface="Calibri" panose="020F0502020204030204" pitchFamily="34" charset="0"/>
              </a:rPr>
              <a:t>J</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iang Hotel (formerly Sheraton Shanghai </a:t>
            </a:r>
            <a:r>
              <a:rPr lang="en-US" altLang="zh-CN" sz="1250" kern="1300" dirty="0" err="1" smtClean="0">
                <a:solidFill>
                  <a:srgbClr val="474747"/>
                </a:solidFill>
                <a:latin typeface="Futura Lt BT" panose="020B0402020204020303" pitchFamily="34" charset="0"/>
                <a:ea typeface="+mj-ea"/>
                <a:cs typeface="Calibri" panose="020F0502020204030204" pitchFamily="34" charset="0"/>
              </a:rPr>
              <a:t>Hongqiao</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 Hotel) upholds </a:t>
            </a:r>
            <a:r>
              <a:rPr lang="en-US" altLang="zh-CN" sz="1250" kern="1300" dirty="0">
                <a:solidFill>
                  <a:srgbClr val="474747"/>
                </a:solidFill>
                <a:latin typeface="Futura Lt BT" panose="020B0402020204020303" pitchFamily="34" charset="0"/>
                <a:ea typeface="+mj-ea"/>
                <a:cs typeface="Calibri" panose="020F0502020204030204" pitchFamily="34" charset="0"/>
              </a:rPr>
              <a:t>its long tradition of warm hospitality to all its discerning guests in the midst of this amazing city. The surrounding area has its proximity to shopping centers, </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entertainment spots, restaurants</a:t>
            </a:r>
            <a:r>
              <a:rPr lang="en-US" altLang="zh-CN" sz="1250" kern="1300" dirty="0">
                <a:solidFill>
                  <a:srgbClr val="474747"/>
                </a:solidFill>
                <a:latin typeface="Futura Lt BT" panose="020B0402020204020303" pitchFamily="34" charset="0"/>
                <a:ea typeface="+mj-ea"/>
                <a:cs typeface="Calibri" panose="020F0502020204030204" pitchFamily="34" charset="0"/>
              </a:rPr>
              <a:t>, commercial buildings and consulates, adjacent exhibition </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centers - NECC</a:t>
            </a:r>
            <a:r>
              <a:rPr lang="en-US" altLang="zh-CN" sz="1250" kern="1300" dirty="0">
                <a:solidFill>
                  <a:srgbClr val="474747"/>
                </a:solidFill>
                <a:latin typeface="Futura Lt BT" panose="020B0402020204020303" pitchFamily="34" charset="0"/>
                <a:ea typeface="+mj-ea"/>
                <a:cs typeface="Calibri" panose="020F0502020204030204" pitchFamily="34" charset="0"/>
              </a:rPr>
              <a:t>, INTEX and </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Shanghai International </a:t>
            </a:r>
            <a:r>
              <a:rPr lang="en-US" altLang="zh-CN" sz="1250" kern="1300" dirty="0">
                <a:solidFill>
                  <a:srgbClr val="474747"/>
                </a:solidFill>
                <a:latin typeface="Futura Lt BT" panose="020B0402020204020303" pitchFamily="34" charset="0"/>
                <a:ea typeface="+mj-ea"/>
                <a:cs typeface="Calibri" panose="020F0502020204030204" pitchFamily="34" charset="0"/>
              </a:rPr>
              <a:t>Expo Center</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 </a:t>
            </a:r>
            <a:r>
              <a:rPr lang="en-US" altLang="zh-CN" sz="1250" kern="1300" dirty="0">
                <a:solidFill>
                  <a:srgbClr val="474747"/>
                </a:solidFill>
                <a:latin typeface="Futura Lt BT" panose="020B0402020204020303" pitchFamily="34" charset="0"/>
                <a:ea typeface="+mj-ea"/>
                <a:cs typeface="Calibri" panose="020F0502020204030204" pitchFamily="34" charset="0"/>
              </a:rPr>
              <a:t>making the hotel an excellent address in Shanghai with easy access to major points of the city</a:t>
            </a:r>
            <a:r>
              <a:rPr lang="en-US" altLang="zh-CN" sz="1250" kern="1300" dirty="0" smtClean="0">
                <a:solidFill>
                  <a:srgbClr val="474747"/>
                </a:solidFill>
                <a:latin typeface="Futura Lt BT" panose="020B0402020204020303" pitchFamily="34" charset="0"/>
                <a:ea typeface="+mj-ea"/>
                <a:cs typeface="Calibri" panose="020F0502020204030204" pitchFamily="34" charset="0"/>
              </a:rPr>
              <a:t>.</a:t>
            </a:r>
          </a:p>
          <a:p>
            <a:pPr algn="just"/>
            <a:endParaRPr lang="en-US" altLang="zh-CN" sz="1200" kern="1300" dirty="0">
              <a:solidFill>
                <a:srgbClr val="474747"/>
              </a:solidFill>
              <a:latin typeface="Futura Lt BT" panose="020B0402020204020303" pitchFamily="34" charset="0"/>
              <a:ea typeface="+mj-ea"/>
              <a:cs typeface="Calibri" panose="020F050202020403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0" y="0"/>
            <a:ext cx="4911634" cy="6564082"/>
          </a:xfrm>
          <a:prstGeom prst="rect">
            <a:avLst/>
          </a:prstGeom>
        </p:spPr>
      </p:pic>
    </p:spTree>
    <p:extLst>
      <p:ext uri="{BB962C8B-B14F-4D97-AF65-F5344CB8AC3E}">
        <p14:creationId xmlns:p14="http://schemas.microsoft.com/office/powerpoint/2010/main" val="26466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1"/>
          </a:xfrm>
          <a:prstGeom prst="rect">
            <a:avLst/>
          </a:prstGeom>
        </p:spPr>
      </p:pic>
      <p:sp>
        <p:nvSpPr>
          <p:cNvPr id="5" name="Title 4"/>
          <p:cNvSpPr>
            <a:spLocks noGrp="1"/>
          </p:cNvSpPr>
          <p:nvPr>
            <p:ph type="title"/>
          </p:nvPr>
        </p:nvSpPr>
        <p:spPr>
          <a:xfrm>
            <a:off x="449697" y="0"/>
            <a:ext cx="8055344" cy="1138260"/>
          </a:xfrm>
        </p:spPr>
        <p:txBody>
          <a:bodyPr>
            <a:normAutofit/>
          </a:bodyPr>
          <a:lstStyle/>
          <a:p>
            <a:pPr algn="r"/>
            <a:r>
              <a:rPr lang="zh-CN" altLang="en-US" sz="2800" dirty="0" smtClean="0">
                <a:solidFill>
                  <a:schemeClr val="bg1"/>
                </a:solidFill>
                <a:latin typeface="Futura Md BT" panose="020B0602020204020303" pitchFamily="34" charset="0"/>
                <a:ea typeface="文鼎CS中黑" panose="02010609010101010101" pitchFamily="49" charset="-122"/>
              </a:rPr>
              <a:t>酒店大堂</a:t>
            </a:r>
            <a:r>
              <a:rPr lang="zh-CN" altLang="en-US" sz="2800" dirty="0">
                <a:solidFill>
                  <a:schemeClr val="bg1"/>
                </a:solidFill>
                <a:latin typeface="Futura Md BT" panose="020B0602020204020303" pitchFamily="34" charset="0"/>
                <a:ea typeface="文鼎CS中黑" panose="02010609010101010101" pitchFamily="49" charset="-122"/>
              </a:rPr>
              <a:t/>
            </a:r>
            <a:br>
              <a:rPr lang="zh-CN" altLang="en-US" sz="2800" dirty="0">
                <a:solidFill>
                  <a:schemeClr val="bg1"/>
                </a:solidFill>
                <a:latin typeface="Futura Md BT" panose="020B0602020204020303" pitchFamily="34" charset="0"/>
                <a:ea typeface="文鼎CS中黑" panose="02010609010101010101" pitchFamily="49" charset="-122"/>
              </a:rPr>
            </a:br>
            <a:r>
              <a:rPr lang="en-US" altLang="zh-CN" sz="2800" dirty="0" smtClean="0">
                <a:solidFill>
                  <a:schemeClr val="bg1"/>
                </a:solidFill>
                <a:latin typeface="Futura Md BT" panose="020B0602020204020303" pitchFamily="34" charset="0"/>
                <a:ea typeface="文鼎CS中黑" panose="02010609010101010101" pitchFamily="49" charset="-122"/>
              </a:rPr>
              <a:t>Hotel Lobby</a:t>
            </a:r>
            <a:endParaRPr lang="en-US" sz="2800" dirty="0">
              <a:solidFill>
                <a:schemeClr val="bg1"/>
              </a:solidFill>
              <a:latin typeface="Futura Md BT" panose="020B0602020204020303" pitchFamily="34" charset="0"/>
              <a:ea typeface="文鼎CS中黑" panose="02010609010101010101" pitchFamily="49" charset="-122"/>
              <a:cs typeface="Calibri" panose="020F0502020204030204" pitchFamily="34" charset="0"/>
            </a:endParaRPr>
          </a:p>
        </p:txBody>
      </p:sp>
      <p:sp>
        <p:nvSpPr>
          <p:cNvPr id="12" name="Slide Number Placeholder 11"/>
          <p:cNvSpPr>
            <a:spLocks noGrp="1"/>
          </p:cNvSpPr>
          <p:nvPr>
            <p:ph type="sldNum" sz="quarter" idx="4"/>
          </p:nvPr>
        </p:nvSpPr>
        <p:spPr/>
        <p:txBody>
          <a:bodyPr/>
          <a:lstStyle/>
          <a:p>
            <a:fld id="{A16F1963-98F3-47E6-91BE-8A85AB905BC9}" type="slidenum">
              <a:rPr lang="en-US" smtClean="0"/>
              <a:pPr/>
              <a:t>3</a:t>
            </a:fld>
            <a:endParaRPr lang="en-US"/>
          </a:p>
        </p:txBody>
      </p:sp>
    </p:spTree>
    <p:extLst>
      <p:ext uri="{BB962C8B-B14F-4D97-AF65-F5344CB8AC3E}">
        <p14:creationId xmlns:p14="http://schemas.microsoft.com/office/powerpoint/2010/main" val="84612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539552" y="548680"/>
            <a:ext cx="8218487" cy="504825"/>
          </a:xfrm>
        </p:spPr>
        <p:txBody>
          <a:bodyPr/>
          <a:lstStyle/>
          <a:p>
            <a:r>
              <a:rPr lang="zh-CN" altLang="en-US" sz="2800" dirty="0" smtClean="0">
                <a:latin typeface="Futura Md BT" panose="020B0602020204020303" pitchFamily="34" charset="0"/>
                <a:ea typeface="文鼎CS中黑" panose="02010609010101010101" pitchFamily="49" charset="-122"/>
              </a:rPr>
              <a:t>酒店</a:t>
            </a:r>
            <a:r>
              <a:rPr lang="zh-CN" altLang="en-US" sz="2800" dirty="0">
                <a:latin typeface="Futura Md BT" panose="020B0602020204020303" pitchFamily="34" charset="0"/>
                <a:ea typeface="文鼎CS中黑" panose="02010609010101010101" pitchFamily="49" charset="-122"/>
              </a:rPr>
              <a:t>设施</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rPr>
              <a:t>Hotel </a:t>
            </a:r>
            <a:r>
              <a:rPr lang="en-US" altLang="zh-CN" sz="2800" dirty="0" smtClean="0">
                <a:latin typeface="Futura Md BT" panose="020B0602020204020303" pitchFamily="34" charset="0"/>
                <a:ea typeface="文鼎CS中黑" panose="02010609010101010101" pitchFamily="49" charset="-122"/>
              </a:rPr>
              <a:t>Facilities</a:t>
            </a:r>
            <a:endParaRPr lang="ko-KR" altLang="en-US" sz="2800" dirty="0"/>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908" r="908"/>
          <a:stretch>
            <a:fillRect/>
          </a:stretch>
        </p:blipFill>
        <p:spPr/>
      </p:pic>
      <p:pic>
        <p:nvPicPr>
          <p:cNvPr id="7" name="图片占位符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4170" r="4170"/>
          <a:stretch>
            <a:fillRect/>
          </a:stretch>
        </p:blipFill>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
        <p:nvSpPr>
          <p:cNvPr id="9" name="Content Placeholder 2"/>
          <p:cNvSpPr txBox="1">
            <a:spLocks/>
          </p:cNvSpPr>
          <p:nvPr/>
        </p:nvSpPr>
        <p:spPr bwMode="auto">
          <a:xfrm>
            <a:off x="3851920" y="1124744"/>
            <a:ext cx="2160240" cy="5467127"/>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342900" indent="-342900" algn="l" rtl="0" fontAlgn="base">
              <a:spcBef>
                <a:spcPct val="20000"/>
              </a:spcBef>
              <a:spcAft>
                <a:spcPct val="0"/>
              </a:spcAft>
              <a:buClr>
                <a:schemeClr val="accent2"/>
              </a:buClr>
              <a:buSzPct val="60000"/>
              <a:buFont typeface="Wingdings" pitchFamily="2" charset="2"/>
              <a:buChar char=""/>
              <a:defRPr sz="2000" b="0" kern="1200">
                <a:solidFill>
                  <a:schemeClr val="tx1"/>
                </a:solidFill>
                <a:latin typeface="FuturaBook" pitchFamily="34" charset="0"/>
                <a:ea typeface="+mn-ea"/>
                <a:cs typeface="+mn-cs"/>
              </a:defRPr>
            </a:lvl1pPr>
            <a:lvl2pPr marL="623888" indent="-268288"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Book" pitchFamily="34" charset="0"/>
                <a:ea typeface="+mn-ea"/>
                <a:cs typeface="+mn-cs"/>
              </a:defRPr>
            </a:lvl2pPr>
            <a:lvl3pPr marL="900113" indent="-276225"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Book" pitchFamily="34" charset="0"/>
                <a:ea typeface="+mn-ea"/>
                <a:cs typeface="+mn-cs"/>
              </a:defRPr>
            </a:lvl3pPr>
            <a:lvl4pPr marL="1168400" indent="-268288"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Light" pitchFamily="34" charset="0"/>
                <a:ea typeface="+mn-ea"/>
                <a:cs typeface="+mn-cs"/>
              </a:defRPr>
            </a:lvl4pPr>
            <a:lvl5pPr marL="1400175" indent="-231775" algn="l" rtl="0" fontAlgn="base">
              <a:spcBef>
                <a:spcPct val="20000"/>
              </a:spcBef>
              <a:spcAft>
                <a:spcPct val="0"/>
              </a:spcAft>
              <a:buClr>
                <a:schemeClr val="accent2"/>
              </a:buClr>
              <a:buSzPct val="60000"/>
              <a:buFont typeface="Wingdings" pitchFamily="2" charset="2"/>
              <a:buChar char=""/>
              <a:defRPr sz="2000" kern="1200">
                <a:solidFill>
                  <a:schemeClr val="tx1"/>
                </a:solidFill>
                <a:latin typeface="FuturaLight" pitchFamily="34" charset="0"/>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zh-CN" altLang="en-US" sz="1600" b="1" dirty="0" smtClean="0">
                <a:latin typeface="Futura Lt BT" panose="020B0402020204020303" pitchFamily="34" charset="0"/>
              </a:rPr>
              <a:t>餐饮设施</a:t>
            </a:r>
            <a:r>
              <a:rPr lang="de-DE" altLang="zh-CN" sz="1600" b="1" dirty="0" smtClean="0">
                <a:latin typeface="Futura Lt BT" panose="020B0402020204020303" pitchFamily="34" charset="0"/>
              </a:rPr>
              <a:t> </a:t>
            </a:r>
          </a:p>
          <a:p>
            <a:pPr>
              <a:buFont typeface="Arial" panose="020B0604020202020204" pitchFamily="34" charset="0"/>
              <a:buChar char="•"/>
            </a:pPr>
            <a:r>
              <a:rPr lang="zh-CN" altLang="en-US" sz="1400" dirty="0">
                <a:latin typeface="Futura Lt BT" panose="020B0402020204020303" pitchFamily="34" charset="0"/>
              </a:rPr>
              <a:t>咖啡</a:t>
            </a:r>
            <a:r>
              <a:rPr lang="zh-CN" altLang="en-US" sz="1400" dirty="0" smtClean="0">
                <a:latin typeface="Futura Lt BT" panose="020B0402020204020303" pitchFamily="34" charset="0"/>
              </a:rPr>
              <a:t>亭全日制餐厅</a:t>
            </a:r>
            <a:endParaRPr lang="de-DE"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大堂酒廊</a:t>
            </a:r>
            <a:endParaRPr lang="de-DE"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吉尔喜酒吧</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花野日餐厅</a:t>
            </a:r>
            <a:endParaRPr lang="de-DE" altLang="zh-CN" sz="1400" dirty="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鲜筵餐厅</a:t>
            </a:r>
            <a:endParaRPr lang="de-DE"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农夫</a:t>
            </a:r>
            <a:r>
              <a:rPr lang="zh-CN" altLang="en-US" sz="1400" dirty="0" smtClean="0">
                <a:latin typeface="Futura Lt BT" panose="020B0402020204020303" pitchFamily="34" charset="0"/>
              </a:rPr>
              <a:t>之家</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吉范尼斯意大利餐厅</a:t>
            </a:r>
            <a:endParaRPr lang="de-DE" altLang="zh-CN" sz="1400" dirty="0" smtClean="0">
              <a:latin typeface="Futura Lt BT" panose="020B0402020204020303" pitchFamily="34" charset="0"/>
            </a:endParaRPr>
          </a:p>
          <a:p>
            <a:r>
              <a:rPr lang="zh-CN" altLang="en-US" sz="1600" b="1" dirty="0" smtClean="0">
                <a:latin typeface="Futura Lt BT" panose="020B0402020204020303" pitchFamily="34" charset="0"/>
              </a:rPr>
              <a:t>宾客服务</a:t>
            </a:r>
            <a:endParaRPr lang="de-DE" altLang="zh-CN" sz="1600" b="1"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无线上网</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传真</a:t>
            </a:r>
            <a:r>
              <a:rPr lang="de-DE" altLang="zh-CN" sz="1400" dirty="0" smtClean="0">
                <a:latin typeface="Futura Lt BT" panose="020B0402020204020303" pitchFamily="34" charset="0"/>
              </a:rPr>
              <a:t>/</a:t>
            </a:r>
            <a:r>
              <a:rPr lang="zh-CN" altLang="en-US" sz="1400" dirty="0" smtClean="0">
                <a:latin typeface="Futura Lt BT" panose="020B0402020204020303" pitchFamily="34" charset="0"/>
              </a:rPr>
              <a:t>影印</a:t>
            </a:r>
            <a:r>
              <a:rPr lang="de-DE" altLang="zh-CN" sz="1400" dirty="0" smtClean="0">
                <a:latin typeface="Futura Lt BT" panose="020B0402020204020303" pitchFamily="34" charset="0"/>
              </a:rPr>
              <a:t>/</a:t>
            </a:r>
            <a:r>
              <a:rPr lang="zh-CN" altLang="en-US" sz="1400" dirty="0" smtClean="0">
                <a:latin typeface="Futura Lt BT" panose="020B0402020204020303" pitchFamily="34" charset="0"/>
              </a:rPr>
              <a:t>打印</a:t>
            </a:r>
            <a:endParaRPr lang="de-DE"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快递</a:t>
            </a:r>
            <a:endParaRPr lang="de-DE"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洗衣服务</a:t>
            </a:r>
            <a:endParaRPr lang="en-US" altLang="zh-CN" sz="1400" dirty="0" smtClean="0">
              <a:latin typeface="Futura Lt BT" panose="020B0402020204020303" pitchFamily="34" charset="0"/>
            </a:endParaRPr>
          </a:p>
          <a:p>
            <a:pPr>
              <a:buFont typeface="Arial" panose="020B0604020202020204" pitchFamily="34" charset="0"/>
              <a:buChar char="•"/>
            </a:pPr>
            <a:r>
              <a:rPr lang="de-DE" altLang="zh-CN" sz="1400" dirty="0" smtClean="0">
                <a:latin typeface="Futura Lt BT" panose="020B0402020204020303" pitchFamily="34" charset="0"/>
              </a:rPr>
              <a:t>24</a:t>
            </a:r>
            <a:r>
              <a:rPr lang="zh-CN" altLang="en-US" sz="1400" dirty="0" smtClean="0">
                <a:latin typeface="Futura Lt BT" panose="020B0402020204020303" pitchFamily="34" charset="0"/>
              </a:rPr>
              <a:t>小时客房送餐服务</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豪华轿车服务</a:t>
            </a:r>
            <a:endParaRPr lang="de-DE" altLang="zh-CN" sz="1400" dirty="0" smtClean="0">
              <a:latin typeface="Futura Lt BT" panose="020B0402020204020303" pitchFamily="34" charset="0"/>
            </a:endParaRPr>
          </a:p>
          <a:p>
            <a:r>
              <a:rPr lang="zh-CN" altLang="en-US" sz="1600" b="1" dirty="0" smtClean="0">
                <a:latin typeface="Futura Lt BT" panose="020B0402020204020303" pitchFamily="34" charset="0"/>
              </a:rPr>
              <a:t>娱乐设施</a:t>
            </a:r>
            <a:endParaRPr lang="de-DE" altLang="zh-CN" sz="1600" b="1"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室内游泳池</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smtClean="0">
                <a:latin typeface="Futura Lt BT" panose="020B0402020204020303" pitchFamily="34" charset="0"/>
              </a:rPr>
              <a:t>健身中心</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桑</a:t>
            </a:r>
            <a:r>
              <a:rPr lang="zh-CN" altLang="en-US" sz="1400" dirty="0" smtClean="0">
                <a:latin typeface="Futura Lt BT" panose="020B0402020204020303" pitchFamily="34" charset="0"/>
              </a:rPr>
              <a:t>拿</a:t>
            </a:r>
            <a:endParaRPr lang="en-US" altLang="zh-CN" sz="1400" dirty="0" smtClean="0">
              <a:latin typeface="Futura Lt BT" panose="020B0402020204020303" pitchFamily="34" charset="0"/>
            </a:endParaRPr>
          </a:p>
          <a:p>
            <a:pPr>
              <a:buFont typeface="Arial" panose="020B0604020202020204" pitchFamily="34" charset="0"/>
              <a:buChar char="•"/>
            </a:pPr>
            <a:r>
              <a:rPr lang="zh-CN" altLang="en-US" sz="1400" dirty="0">
                <a:latin typeface="Futura Lt BT" panose="020B0402020204020303" pitchFamily="34" charset="0"/>
              </a:rPr>
              <a:t>水疗中心</a:t>
            </a:r>
            <a:endParaRPr lang="en-US" altLang="zh-CN" sz="1400" dirty="0" smtClean="0">
              <a:latin typeface="Futura Lt BT" panose="020B0402020204020303" pitchFamily="34" charset="0"/>
            </a:endParaRPr>
          </a:p>
          <a:p>
            <a:pPr marL="0" indent="0">
              <a:buFont typeface="Wingdings" pitchFamily="2" charset="2"/>
              <a:buNone/>
            </a:pPr>
            <a:endParaRPr lang="de-DE" altLang="zh-CN" sz="1400" dirty="0" smtClean="0">
              <a:latin typeface="Futura Lt BT" panose="020B0402020204020303" pitchFamily="34" charset="0"/>
            </a:endParaRPr>
          </a:p>
          <a:p>
            <a:pPr>
              <a:lnSpc>
                <a:spcPct val="120000"/>
              </a:lnSpc>
            </a:pPr>
            <a:endParaRPr lang="en-SG" sz="1400" dirty="0">
              <a:latin typeface="Futura Lt BT" panose="020B0402020204020303" pitchFamily="34" charset="0"/>
            </a:endParaRPr>
          </a:p>
        </p:txBody>
      </p:sp>
      <p:sp>
        <p:nvSpPr>
          <p:cNvPr id="3" name="Content Placeholder 2"/>
          <p:cNvSpPr>
            <a:spLocks noGrp="1"/>
          </p:cNvSpPr>
          <p:nvPr>
            <p:ph sz="half" idx="2"/>
          </p:nvPr>
        </p:nvSpPr>
        <p:spPr>
          <a:xfrm>
            <a:off x="5953852" y="1052736"/>
            <a:ext cx="3140951" cy="5181835"/>
          </a:xfrm>
        </p:spPr>
        <p:txBody>
          <a:bodyPr>
            <a:noAutofit/>
          </a:bodyPr>
          <a:lstStyle/>
          <a:p>
            <a:r>
              <a:rPr lang="de-DE" altLang="zh-CN" sz="1600" b="1" dirty="0">
                <a:latin typeface="Futura Lt BT" panose="020B0402020204020303" pitchFamily="34" charset="0"/>
              </a:rPr>
              <a:t>Restaurants &amp; </a:t>
            </a:r>
            <a:r>
              <a:rPr lang="de-DE" altLang="zh-CN" sz="1600" b="1" dirty="0" smtClean="0">
                <a:latin typeface="Futura Lt BT" panose="020B0402020204020303" pitchFamily="34" charset="0"/>
              </a:rPr>
              <a:t>Bars   </a:t>
            </a:r>
            <a:endParaRPr lang="de-DE" altLang="zh-CN" sz="1600" b="1" dirty="0">
              <a:latin typeface="Futura Lt BT" panose="020B0402020204020303" pitchFamily="34" charset="0"/>
            </a:endParaRPr>
          </a:p>
          <a:p>
            <a:pPr>
              <a:buFont typeface="Arial" panose="020B0604020202020204" pitchFamily="34" charset="0"/>
              <a:buChar char="•"/>
            </a:pPr>
            <a:r>
              <a:rPr lang="de-DE" altLang="zh-CN" sz="1400" dirty="0">
                <a:latin typeface="Futura Lt BT" panose="020B0402020204020303" pitchFamily="34" charset="0"/>
              </a:rPr>
              <a:t>Cafe Bistro</a:t>
            </a:r>
          </a:p>
          <a:p>
            <a:pPr>
              <a:buFont typeface="Arial" panose="020B0604020202020204" pitchFamily="34" charset="0"/>
              <a:buChar char="•"/>
            </a:pPr>
            <a:r>
              <a:rPr lang="de-DE" altLang="zh-CN" sz="1400" dirty="0">
                <a:latin typeface="Futura Lt BT" panose="020B0402020204020303" pitchFamily="34" charset="0"/>
              </a:rPr>
              <a:t>Lobby Court</a:t>
            </a:r>
          </a:p>
          <a:p>
            <a:pPr>
              <a:buFont typeface="Arial" panose="020B0604020202020204" pitchFamily="34" charset="0"/>
              <a:buChar char="•"/>
            </a:pPr>
            <a:r>
              <a:rPr lang="de-DE" altLang="zh-CN" sz="1400" dirty="0">
                <a:latin typeface="Futura Lt BT" panose="020B0402020204020303" pitchFamily="34" charset="0"/>
              </a:rPr>
              <a:t>Chelsea Bar</a:t>
            </a:r>
          </a:p>
          <a:p>
            <a:pPr>
              <a:buFont typeface="Arial" panose="020B0604020202020204" pitchFamily="34" charset="0"/>
              <a:buChar char="•"/>
            </a:pPr>
            <a:r>
              <a:rPr lang="de-DE" altLang="zh-CN" sz="1400" dirty="0">
                <a:latin typeface="Futura Lt BT" panose="020B0402020204020303" pitchFamily="34" charset="0"/>
              </a:rPr>
              <a:t>Hanano Japanese Restaurant</a:t>
            </a:r>
          </a:p>
          <a:p>
            <a:pPr>
              <a:buFont typeface="Arial" panose="020B0604020202020204" pitchFamily="34" charset="0"/>
              <a:buChar char="•"/>
            </a:pPr>
            <a:r>
              <a:rPr lang="en-US" altLang="zh-CN" sz="1400" dirty="0" smtClean="0">
                <a:latin typeface="Futura Lt BT" panose="020B0402020204020303" pitchFamily="34" charset="0"/>
              </a:rPr>
              <a:t>Xian Yan</a:t>
            </a:r>
            <a:r>
              <a:rPr lang="de-DE" altLang="zh-CN" sz="1400" dirty="0" smtClean="0">
                <a:latin typeface="Futura Lt BT" panose="020B0402020204020303" pitchFamily="34" charset="0"/>
              </a:rPr>
              <a:t> </a:t>
            </a:r>
            <a:r>
              <a:rPr lang="de-DE" altLang="zh-CN" sz="1400" dirty="0">
                <a:latin typeface="Futura Lt BT" panose="020B0402020204020303" pitchFamily="34" charset="0"/>
              </a:rPr>
              <a:t>Restaurant</a:t>
            </a:r>
          </a:p>
          <a:p>
            <a:pPr>
              <a:buFont typeface="Arial" panose="020B0604020202020204" pitchFamily="34" charset="0"/>
              <a:buChar char="•"/>
            </a:pPr>
            <a:r>
              <a:rPr lang="de-DE" altLang="zh-CN" sz="1400" dirty="0">
                <a:latin typeface="Futura Lt BT" panose="020B0402020204020303" pitchFamily="34" charset="0"/>
              </a:rPr>
              <a:t>Bauernstube</a:t>
            </a:r>
          </a:p>
          <a:p>
            <a:pPr>
              <a:buFont typeface="Arial" panose="020B0604020202020204" pitchFamily="34" charset="0"/>
              <a:buChar char="•"/>
            </a:pPr>
            <a:r>
              <a:rPr lang="de-DE" altLang="zh-CN" sz="1400" dirty="0">
                <a:latin typeface="Futura Lt BT" panose="020B0402020204020303" pitchFamily="34" charset="0"/>
              </a:rPr>
              <a:t>Giovanni‘s Italian Restaurant</a:t>
            </a:r>
          </a:p>
          <a:p>
            <a:r>
              <a:rPr lang="de-DE" altLang="zh-CN" sz="1600" b="1" dirty="0">
                <a:latin typeface="Futura Lt BT" panose="020B0402020204020303" pitchFamily="34" charset="0"/>
              </a:rPr>
              <a:t>Guest Service</a:t>
            </a:r>
          </a:p>
          <a:p>
            <a:pPr>
              <a:buFont typeface="Arial" panose="020B0604020202020204" pitchFamily="34" charset="0"/>
              <a:buChar char="•"/>
            </a:pPr>
            <a:r>
              <a:rPr lang="de-DE" altLang="zh-CN" sz="1400" dirty="0">
                <a:latin typeface="Futura Lt BT" panose="020B0402020204020303" pitchFamily="34" charset="0"/>
              </a:rPr>
              <a:t>WiFi </a:t>
            </a:r>
          </a:p>
          <a:p>
            <a:pPr>
              <a:buFont typeface="Arial" panose="020B0604020202020204" pitchFamily="34" charset="0"/>
              <a:buChar char="•"/>
            </a:pPr>
            <a:r>
              <a:rPr lang="de-DE" altLang="zh-CN" sz="1400" dirty="0">
                <a:latin typeface="Futura Lt BT" panose="020B0402020204020303" pitchFamily="34" charset="0"/>
              </a:rPr>
              <a:t>Facsimile/Photo Copying/Printer</a:t>
            </a:r>
          </a:p>
          <a:p>
            <a:pPr>
              <a:buFont typeface="Arial" panose="020B0604020202020204" pitchFamily="34" charset="0"/>
              <a:buChar char="•"/>
            </a:pPr>
            <a:r>
              <a:rPr lang="de-DE" altLang="zh-CN" sz="1400" dirty="0">
                <a:latin typeface="Futura Lt BT" panose="020B0402020204020303" pitchFamily="34" charset="0"/>
              </a:rPr>
              <a:t>Courier Service </a:t>
            </a:r>
          </a:p>
          <a:p>
            <a:pPr>
              <a:buFont typeface="Arial" panose="020B0604020202020204" pitchFamily="34" charset="0"/>
              <a:buChar char="•"/>
            </a:pPr>
            <a:r>
              <a:rPr lang="de-DE" altLang="zh-CN" sz="1400" dirty="0">
                <a:latin typeface="Futura Lt BT" panose="020B0402020204020303" pitchFamily="34" charset="0"/>
              </a:rPr>
              <a:t>Laundry Service </a:t>
            </a:r>
          </a:p>
          <a:p>
            <a:pPr>
              <a:buFont typeface="Arial" panose="020B0604020202020204" pitchFamily="34" charset="0"/>
              <a:buChar char="•"/>
            </a:pPr>
            <a:r>
              <a:rPr lang="de-DE" altLang="zh-CN" sz="1400" dirty="0">
                <a:latin typeface="Futura Lt BT" panose="020B0402020204020303" pitchFamily="34" charset="0"/>
              </a:rPr>
              <a:t>24-hour Room Service </a:t>
            </a:r>
          </a:p>
          <a:p>
            <a:pPr>
              <a:buFont typeface="Arial" panose="020B0604020202020204" pitchFamily="34" charset="0"/>
              <a:buChar char="•"/>
            </a:pPr>
            <a:r>
              <a:rPr lang="de-DE" altLang="zh-CN" sz="1400" dirty="0">
                <a:latin typeface="Futura Lt BT" panose="020B0402020204020303" pitchFamily="34" charset="0"/>
              </a:rPr>
              <a:t>Limousine Service</a:t>
            </a:r>
          </a:p>
          <a:p>
            <a:r>
              <a:rPr lang="de-DE" altLang="zh-CN" sz="1600" b="1" dirty="0">
                <a:latin typeface="Futura Lt BT" panose="020B0402020204020303" pitchFamily="34" charset="0"/>
              </a:rPr>
              <a:t>Recreations</a:t>
            </a:r>
          </a:p>
          <a:p>
            <a:pPr>
              <a:buFont typeface="Arial" panose="020B0604020202020204" pitchFamily="34" charset="0"/>
              <a:buChar char="•"/>
            </a:pPr>
            <a:r>
              <a:rPr lang="de-DE" altLang="zh-CN" sz="1400" dirty="0">
                <a:latin typeface="Futura Lt BT" panose="020B0402020204020303" pitchFamily="34" charset="0"/>
              </a:rPr>
              <a:t>Indoor Swimming</a:t>
            </a:r>
            <a:r>
              <a:rPr lang="zh-CN" altLang="en-US" sz="1400" dirty="0">
                <a:latin typeface="Futura Lt BT" panose="020B0402020204020303" pitchFamily="34" charset="0"/>
              </a:rPr>
              <a:t> </a:t>
            </a:r>
            <a:r>
              <a:rPr lang="de-DE" altLang="zh-CN" sz="1400" dirty="0">
                <a:latin typeface="Futura Lt BT" panose="020B0402020204020303" pitchFamily="34" charset="0"/>
              </a:rPr>
              <a:t>Pool</a:t>
            </a:r>
          </a:p>
          <a:p>
            <a:pPr>
              <a:buFont typeface="Arial" panose="020B0604020202020204" pitchFamily="34" charset="0"/>
              <a:buChar char="•"/>
            </a:pPr>
            <a:r>
              <a:rPr lang="de-DE" altLang="zh-CN" sz="1400" dirty="0">
                <a:latin typeface="Futura Lt BT" panose="020B0402020204020303" pitchFamily="34" charset="0"/>
              </a:rPr>
              <a:t>Fitness Center </a:t>
            </a:r>
          </a:p>
          <a:p>
            <a:pPr>
              <a:buFont typeface="Arial" panose="020B0604020202020204" pitchFamily="34" charset="0"/>
              <a:buChar char="•"/>
            </a:pPr>
            <a:r>
              <a:rPr lang="de-DE" altLang="zh-CN" sz="1400" dirty="0">
                <a:latin typeface="Futura Lt BT" panose="020B0402020204020303" pitchFamily="34" charset="0"/>
              </a:rPr>
              <a:t>Sauna </a:t>
            </a:r>
            <a:endParaRPr lang="en-US" altLang="zh-CN" sz="1400" dirty="0">
              <a:latin typeface="Futura Lt BT" panose="020B0402020204020303" pitchFamily="34" charset="0"/>
            </a:endParaRPr>
          </a:p>
          <a:p>
            <a:pPr>
              <a:buFont typeface="Arial" panose="020B0604020202020204" pitchFamily="34" charset="0"/>
              <a:buChar char="•"/>
            </a:pPr>
            <a:r>
              <a:rPr lang="de-DE" altLang="zh-CN" sz="1400" dirty="0">
                <a:latin typeface="Futura Lt BT" panose="020B0402020204020303" pitchFamily="34" charset="0"/>
              </a:rPr>
              <a:t>SPA</a:t>
            </a:r>
          </a:p>
          <a:p>
            <a:pPr marL="0" indent="0">
              <a:buNone/>
            </a:pPr>
            <a:endParaRPr lang="de-DE" altLang="zh-CN" sz="1400" dirty="0">
              <a:latin typeface="Futura Lt BT" panose="020B0402020204020303" pitchFamily="34" charset="0"/>
            </a:endParaRPr>
          </a:p>
          <a:p>
            <a:pPr>
              <a:lnSpc>
                <a:spcPct val="120000"/>
              </a:lnSpc>
            </a:pPr>
            <a:endParaRPr lang="en-SG" sz="1400" dirty="0">
              <a:latin typeface="Futura Lt BT" panose="020B0402020204020303" pitchFamily="34" charset="0"/>
            </a:endParaRPr>
          </a:p>
        </p:txBody>
      </p:sp>
    </p:spTree>
    <p:extLst>
      <p:ext uri="{BB962C8B-B14F-4D97-AF65-F5344CB8AC3E}">
        <p14:creationId xmlns:p14="http://schemas.microsoft.com/office/powerpoint/2010/main" val="2309857983"/>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7544" y="260648"/>
            <a:ext cx="8218487" cy="792088"/>
          </a:xfrm>
        </p:spPr>
        <p:txBody>
          <a:bodyPr/>
          <a:lstStyle/>
          <a:p>
            <a:r>
              <a:rPr lang="zh-CN" altLang="en-US" sz="2800" dirty="0">
                <a:latin typeface="Futura Md BT" panose="020B0602020204020303" pitchFamily="34" charset="0"/>
                <a:ea typeface="文鼎CS中黑" panose="02010609010101010101" pitchFamily="49" charset="-122"/>
              </a:rPr>
              <a:t>酒店客房</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rPr>
              <a:t>Hotel Accommodation</a:t>
            </a:r>
            <a:endParaRPr lang="ko-KR" altLang="en-US" sz="2800" dirty="0"/>
          </a:p>
        </p:txBody>
      </p:sp>
      <p:sp>
        <p:nvSpPr>
          <p:cNvPr id="3" name="Content Placeholder 2"/>
          <p:cNvSpPr>
            <a:spLocks noGrp="1"/>
          </p:cNvSpPr>
          <p:nvPr>
            <p:ph sz="half" idx="2"/>
          </p:nvPr>
        </p:nvSpPr>
        <p:spPr>
          <a:xfrm>
            <a:off x="4067944" y="1700808"/>
            <a:ext cx="4608512" cy="4248472"/>
          </a:xfrm>
        </p:spPr>
        <p:txBody>
          <a:bodyPr>
            <a:noAutofit/>
          </a:bodyPr>
          <a:lstStyle/>
          <a:p>
            <a:pPr algn="just">
              <a:lnSpc>
                <a:spcPct val="150000"/>
              </a:lnSpc>
            </a:pPr>
            <a:r>
              <a:rPr lang="zh-CN" altLang="zh-CN" sz="1600" dirty="0">
                <a:ea typeface="文鼎CS细等线" panose="02010609010101010101" pitchFamily="49" charset="-122"/>
              </a:rPr>
              <a:t>酒店拥有</a:t>
            </a:r>
            <a:r>
              <a:rPr lang="en-US" altLang="zh-CN" sz="1600" dirty="0">
                <a:ea typeface="文鼎CS细等线" panose="02010609010101010101" pitchFamily="49" charset="-122"/>
              </a:rPr>
              <a:t>587</a:t>
            </a:r>
            <a:r>
              <a:rPr lang="zh-CN" altLang="zh-CN" sz="1600" dirty="0">
                <a:ea typeface="文鼎CS细等线" panose="02010609010101010101" pitchFamily="49" charset="-122"/>
              </a:rPr>
              <a:t>间典雅且别致的客房，其中</a:t>
            </a:r>
            <a:r>
              <a:rPr lang="en-US" altLang="zh-CN" sz="1600" dirty="0">
                <a:ea typeface="文鼎CS细等线" panose="02010609010101010101" pitchFamily="49" charset="-122"/>
              </a:rPr>
              <a:t>100</a:t>
            </a:r>
            <a:r>
              <a:rPr lang="zh-CN" altLang="zh-CN" sz="1600" dirty="0">
                <a:ea typeface="文鼎CS细等线" panose="02010609010101010101" pitchFamily="49" charset="-122"/>
              </a:rPr>
              <a:t>间为豪华套房</a:t>
            </a:r>
            <a:r>
              <a:rPr lang="en-US" altLang="zh-CN" sz="1600" dirty="0">
                <a:ea typeface="文鼎CS细等线" panose="02010609010101010101" pitchFamily="49" charset="-122"/>
              </a:rPr>
              <a:t>, </a:t>
            </a:r>
            <a:r>
              <a:rPr lang="zh-CN" altLang="zh-CN" sz="1600" dirty="0">
                <a:ea typeface="文鼎CS细等线" panose="02010609010101010101" pitchFamily="49" charset="-122"/>
              </a:rPr>
              <a:t>其艺术化的客房装修及高品质的硬件设施时时为宾客营造舒适温馨的感受。所有房间配备</a:t>
            </a:r>
            <a:r>
              <a:rPr lang="en-US" altLang="zh-CN" sz="1600" dirty="0">
                <a:ea typeface="文鼎CS细等线" panose="02010609010101010101" pitchFamily="49" charset="-122"/>
              </a:rPr>
              <a:t>30</a:t>
            </a:r>
            <a:r>
              <a:rPr lang="zh-CN" altLang="zh-CN" sz="1600" dirty="0">
                <a:ea typeface="文鼎CS细等线" panose="02010609010101010101" pitchFamily="49" charset="-122"/>
              </a:rPr>
              <a:t>厘米厚的符合人体工程学的床垫、</a:t>
            </a:r>
            <a:r>
              <a:rPr lang="en-US" altLang="zh-CN" sz="1600" dirty="0">
                <a:ea typeface="文鼎CS细等线" panose="02010609010101010101" pitchFamily="49" charset="-122"/>
              </a:rPr>
              <a:t>LED</a:t>
            </a:r>
            <a:r>
              <a:rPr lang="zh-CN" altLang="zh-CN" sz="1600" dirty="0">
                <a:ea typeface="文鼎CS细等线" panose="02010609010101010101" pitchFamily="49" charset="-122"/>
              </a:rPr>
              <a:t>屏幕电视机及高速宽带上网</a:t>
            </a:r>
            <a:r>
              <a:rPr lang="zh-CN" altLang="zh-CN" sz="1600" dirty="0" smtClean="0">
                <a:ea typeface="文鼎CS细等线" panose="02010609010101010101" pitchFamily="49" charset="-122"/>
              </a:rPr>
              <a:t>。</a:t>
            </a:r>
            <a:endParaRPr lang="en-US" altLang="zh-CN" sz="1600" dirty="0">
              <a:ea typeface="文鼎CS细等线" panose="02010609010101010101" pitchFamily="49" charset="-122"/>
            </a:endParaRPr>
          </a:p>
          <a:p>
            <a:pPr algn="just">
              <a:lnSpc>
                <a:spcPct val="150000"/>
              </a:lnSpc>
            </a:pPr>
            <a:endParaRPr lang="en-US" altLang="zh-CN" sz="1600" dirty="0" smtClean="0">
              <a:ea typeface="文鼎CS细等线" panose="02010609010101010101" pitchFamily="49" charset="-122"/>
            </a:endParaRPr>
          </a:p>
          <a:p>
            <a:pPr>
              <a:lnSpc>
                <a:spcPct val="150000"/>
              </a:lnSpc>
            </a:pPr>
            <a:r>
              <a:rPr lang="en-US" altLang="zh-CN" sz="1600" dirty="0" smtClean="0">
                <a:latin typeface="Futura Lt BT" panose="020B0402020204020303" pitchFamily="34" charset="0"/>
              </a:rPr>
              <a:t>The </a:t>
            </a:r>
            <a:r>
              <a:rPr lang="en-US" altLang="zh-CN" sz="1600" dirty="0">
                <a:latin typeface="Futura Lt BT" panose="020B0402020204020303" pitchFamily="34" charset="0"/>
              </a:rPr>
              <a:t>hotel boasts 587 warm and artfully designed guestrooms, including 100 superb suites. All accommodations are equipped with 30cm height ergonomic mattress, LED flat screen televisions and high speed internet. </a:t>
            </a:r>
            <a:endParaRPr lang="de-DE" altLang="zh-CN" sz="1600" dirty="0" smtClean="0">
              <a:latin typeface="Futura Lt BT" panose="020B0402020204020303" pitchFamily="34" charset="0"/>
            </a:endParaRPr>
          </a:p>
          <a:p>
            <a:pPr>
              <a:lnSpc>
                <a:spcPct val="120000"/>
              </a:lnSpc>
            </a:pPr>
            <a:endParaRPr lang="en-SG" sz="1600" dirty="0">
              <a:latin typeface="Futura Lt BT" panose="020B0402020204020303" pitchFamily="34" charset="0"/>
            </a:endParaRPr>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908" r="908"/>
          <a:stretch>
            <a:fillRect/>
          </a:stretch>
        </p:blipFill>
        <p:spPr/>
      </p:pic>
      <p:pic>
        <p:nvPicPr>
          <p:cNvPr id="7" name="图片占位符 6"/>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908" r="908"/>
          <a:stretch>
            <a:fillRect/>
          </a:stretch>
        </p:blipFill>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Tree>
    <p:extLst>
      <p:ext uri="{BB962C8B-B14F-4D97-AF65-F5344CB8AC3E}">
        <p14:creationId xmlns:p14="http://schemas.microsoft.com/office/powerpoint/2010/main" val="36360178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7544" y="187846"/>
            <a:ext cx="8218487" cy="864890"/>
          </a:xfrm>
        </p:spPr>
        <p:txBody>
          <a:bodyPr/>
          <a:lstStyle/>
          <a:p>
            <a:r>
              <a:rPr lang="zh-CN" altLang="en-US" sz="2800" dirty="0">
                <a:latin typeface="Futura Md BT" panose="020B0602020204020303" pitchFamily="34" charset="0"/>
                <a:ea typeface="文鼎CS中黑" panose="02010609010101010101" pitchFamily="49" charset="-122"/>
              </a:rPr>
              <a:t>行政酒廊</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细等线" panose="02010609010101010101" pitchFamily="49" charset="-122"/>
              </a:rPr>
              <a:t>Executive Lounge</a:t>
            </a:r>
            <a:endParaRPr lang="ko-KR" altLang="en-US" sz="2800" dirty="0">
              <a:latin typeface="Futura Md BT" panose="020B0602020204020303" pitchFamily="34" charset="0"/>
            </a:endParaRPr>
          </a:p>
        </p:txBody>
      </p:sp>
      <p:sp>
        <p:nvSpPr>
          <p:cNvPr id="3" name="Content Placeholder 2"/>
          <p:cNvSpPr>
            <a:spLocks noGrp="1"/>
          </p:cNvSpPr>
          <p:nvPr>
            <p:ph sz="half" idx="2"/>
          </p:nvPr>
        </p:nvSpPr>
        <p:spPr>
          <a:xfrm>
            <a:off x="4276256" y="1556792"/>
            <a:ext cx="4400200" cy="4248472"/>
          </a:xfrm>
        </p:spPr>
        <p:txBody>
          <a:bodyPr>
            <a:noAutofit/>
          </a:bodyPr>
          <a:lstStyle/>
          <a:p>
            <a:pPr>
              <a:lnSpc>
                <a:spcPct val="150000"/>
              </a:lnSpc>
            </a:pPr>
            <a:r>
              <a:rPr lang="zh-CN" altLang="en-US" sz="1600" dirty="0">
                <a:latin typeface="Futura Lt BT" panose="020B0402020204020303" pitchFamily="34" charset="0"/>
                <a:ea typeface="文鼎CS细等线" panose="02010609010101010101" pitchFamily="49" charset="-122"/>
              </a:rPr>
              <a:t>行政酒廊为行政楼层客人提供早餐、全天茶点、午后小吃及多种饮品选择。客人可在氛围私密的行政酒廊与同事、朋友亲密保持联络，或观看最喜爱的电视节目放松身心</a:t>
            </a:r>
            <a:r>
              <a:rPr lang="zh-CN" altLang="en-US" sz="1600" dirty="0" smtClean="0">
                <a:latin typeface="Futura Lt BT" panose="020B0402020204020303" pitchFamily="34" charset="0"/>
                <a:ea typeface="文鼎CS细等线" panose="02010609010101010101" pitchFamily="49" charset="-122"/>
              </a:rPr>
              <a:t>。</a:t>
            </a:r>
            <a:endParaRPr lang="en-US" altLang="zh-CN" sz="1600" dirty="0" smtClean="0">
              <a:latin typeface="Futura Lt BT" panose="020B0402020204020303" pitchFamily="34" charset="0"/>
              <a:ea typeface="文鼎CS细等线" panose="02010609010101010101" pitchFamily="49" charset="-122"/>
            </a:endParaRPr>
          </a:p>
          <a:p>
            <a:pPr>
              <a:lnSpc>
                <a:spcPct val="150000"/>
              </a:lnSpc>
            </a:pPr>
            <a:endParaRPr lang="en-US" altLang="zh-CN" sz="1600" dirty="0">
              <a:latin typeface="Futura Lt BT" panose="020B0402020204020303" pitchFamily="34" charset="0"/>
              <a:ea typeface="文鼎CS细等线" panose="02010609010101010101" pitchFamily="49" charset="-122"/>
            </a:endParaRPr>
          </a:p>
          <a:p>
            <a:pPr>
              <a:lnSpc>
                <a:spcPct val="150000"/>
              </a:lnSpc>
            </a:pPr>
            <a:r>
              <a:rPr lang="en-US" altLang="zh-CN" sz="1600" dirty="0" smtClean="0">
                <a:latin typeface="Futura Lt BT" panose="020B0402020204020303" pitchFamily="34" charset="0"/>
                <a:ea typeface="文鼎CS细等线" panose="02010609010101010101" pitchFamily="49" charset="-122"/>
              </a:rPr>
              <a:t>Executive </a:t>
            </a:r>
            <a:r>
              <a:rPr lang="en-US" altLang="zh-CN" sz="1600" dirty="0">
                <a:latin typeface="Futura Lt BT" panose="020B0402020204020303" pitchFamily="34" charset="0"/>
                <a:ea typeface="文鼎CS细等线" panose="02010609010101010101" pitchFamily="49" charset="-122"/>
              </a:rPr>
              <a:t>Lounge offers breakfast, refreshments all day, afternoon hors d’oeuvres, and a variety of beverage options. Take advantage of the private Executive Lounge, where you can connect with friends or simply relax by catching your favorite TV show. </a:t>
            </a:r>
            <a:endParaRPr lang="zh-CN" altLang="en-US" sz="1600" dirty="0">
              <a:latin typeface="Futura Lt BT" panose="020B0402020204020303" pitchFamily="34" charset="0"/>
              <a:ea typeface="文鼎CS细等线" panose="02010609010101010101" pitchFamily="49" charset="-122"/>
            </a:endParaRPr>
          </a:p>
          <a:p>
            <a:pPr>
              <a:lnSpc>
                <a:spcPct val="120000"/>
              </a:lnSpc>
            </a:pPr>
            <a:endParaRPr lang="en-SG" sz="1600" dirty="0">
              <a:latin typeface="Futura Lt BT" panose="020B0402020204020303" pitchFamily="34" charset="0"/>
            </a:endParaRPr>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179512" y="2060848"/>
            <a:ext cx="3744416" cy="2952328"/>
          </a:xfr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Tree>
    <p:extLst>
      <p:ext uri="{BB962C8B-B14F-4D97-AF65-F5344CB8AC3E}">
        <p14:creationId xmlns:p14="http://schemas.microsoft.com/office/powerpoint/2010/main" val="693882849"/>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8313" y="188640"/>
            <a:ext cx="8218487" cy="864890"/>
          </a:xfrm>
        </p:spPr>
        <p:txBody>
          <a:bodyPr/>
          <a:lstStyle/>
          <a:p>
            <a:r>
              <a:rPr lang="zh-CN" altLang="en-US" sz="2800" dirty="0" smtClean="0">
                <a:latin typeface="Futura Md BT" panose="020B0602020204020303" pitchFamily="34" charset="0"/>
                <a:ea typeface="文鼎CS中黑" panose="02010609010101010101" pitchFamily="49" charset="-122"/>
              </a:rPr>
              <a:t>酒店会议</a:t>
            </a:r>
            <a:r>
              <a:rPr lang="zh-CN" altLang="en-US" sz="2800" dirty="0">
                <a:latin typeface="Futura Md BT" panose="020B0602020204020303" pitchFamily="34" charset="0"/>
                <a:ea typeface="文鼎CS中黑" panose="02010609010101010101" pitchFamily="49" charset="-122"/>
              </a:rPr>
              <a:t/>
            </a:r>
            <a:br>
              <a:rPr lang="zh-CN" altLang="en-US"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rPr>
              <a:t>Hotel </a:t>
            </a:r>
            <a:r>
              <a:rPr lang="en-US" altLang="zh-CN" sz="2800" dirty="0" smtClean="0">
                <a:latin typeface="Futura Md BT" panose="020B0602020204020303" pitchFamily="34" charset="0"/>
                <a:ea typeface="文鼎CS中黑" panose="02010609010101010101" pitchFamily="49" charset="-122"/>
              </a:rPr>
              <a:t>Meetings</a:t>
            </a:r>
            <a:endParaRPr lang="ko-KR" altLang="en-US" sz="2800" dirty="0"/>
          </a:p>
        </p:txBody>
      </p:sp>
      <p:sp>
        <p:nvSpPr>
          <p:cNvPr id="3" name="Content Placeholder 2"/>
          <p:cNvSpPr>
            <a:spLocks noGrp="1"/>
          </p:cNvSpPr>
          <p:nvPr>
            <p:ph sz="half" idx="2"/>
          </p:nvPr>
        </p:nvSpPr>
        <p:spPr>
          <a:xfrm>
            <a:off x="3995936" y="1412776"/>
            <a:ext cx="4608512" cy="4608512"/>
          </a:xfrm>
        </p:spPr>
        <p:txBody>
          <a:bodyPr>
            <a:noAutofit/>
          </a:bodyPr>
          <a:lstStyle/>
          <a:p>
            <a:pPr algn="just">
              <a:lnSpc>
                <a:spcPct val="150000"/>
              </a:lnSpc>
            </a:pPr>
            <a:r>
              <a:rPr lang="zh-CN" altLang="en-US" sz="1600" dirty="0">
                <a:latin typeface="Futura Lt BT" panose="020B0402020204020303" pitchFamily="34" charset="0"/>
                <a:ea typeface="文鼎CS细等线" panose="02010609010101010101" pitchFamily="49" charset="-122"/>
              </a:rPr>
              <a:t>拥有 </a:t>
            </a:r>
            <a:r>
              <a:rPr lang="en-US" altLang="zh-CN" sz="1600" dirty="0">
                <a:latin typeface="Futura Lt BT" panose="020B0402020204020303" pitchFamily="34" charset="0"/>
                <a:ea typeface="文鼎CS细等线" panose="02010609010101010101" pitchFamily="49" charset="-122"/>
              </a:rPr>
              <a:t>1900 </a:t>
            </a:r>
            <a:r>
              <a:rPr lang="zh-CN" altLang="en-US" sz="1600" dirty="0">
                <a:latin typeface="Futura Lt BT" panose="020B0402020204020303" pitchFamily="34" charset="0"/>
                <a:ea typeface="文鼎CS细等线" panose="02010609010101010101" pitchFamily="49" charset="-122"/>
              </a:rPr>
              <a:t>平米的宴会及会议空间，配备完善齐全的设施，包括一间无立柱宴会厅及</a:t>
            </a:r>
            <a:r>
              <a:rPr lang="en-US" altLang="zh-CN" sz="1600" dirty="0">
                <a:latin typeface="Futura Lt BT" panose="020B0402020204020303" pitchFamily="34" charset="0"/>
                <a:ea typeface="文鼎CS细等线" panose="02010609010101010101" pitchFamily="49" charset="-122"/>
              </a:rPr>
              <a:t>10</a:t>
            </a:r>
            <a:r>
              <a:rPr lang="zh-CN" altLang="en-US" sz="1600" dirty="0">
                <a:latin typeface="Futura Lt BT" panose="020B0402020204020303" pitchFamily="34" charset="0"/>
                <a:ea typeface="文鼎CS细等线" panose="02010609010101010101" pitchFamily="49" charset="-122"/>
              </a:rPr>
              <a:t>间中小型会议室。</a:t>
            </a:r>
            <a:r>
              <a:rPr lang="en-US" altLang="zh-CN" sz="1600" dirty="0">
                <a:latin typeface="Futura Lt BT" panose="020B0402020204020303" pitchFamily="34" charset="0"/>
                <a:ea typeface="文鼎CS细等线" panose="02010609010101010101" pitchFamily="49" charset="-122"/>
              </a:rPr>
              <a:t>830 </a:t>
            </a:r>
            <a:r>
              <a:rPr lang="zh-CN" altLang="en-US" sz="1600" dirty="0">
                <a:latin typeface="Futura Lt BT" panose="020B0402020204020303" pitchFamily="34" charset="0"/>
                <a:ea typeface="文鼎CS细等线" panose="02010609010101010101" pitchFamily="49" charset="-122"/>
              </a:rPr>
              <a:t>平米的无柱式宴会厅拥有高达 </a:t>
            </a:r>
            <a:r>
              <a:rPr lang="en-US" altLang="zh-CN" sz="1600" dirty="0">
                <a:latin typeface="Futura Lt BT" panose="020B0402020204020303" pitchFamily="34" charset="0"/>
                <a:ea typeface="文鼎CS细等线" panose="02010609010101010101" pitchFamily="49" charset="-122"/>
              </a:rPr>
              <a:t>6.1 </a:t>
            </a:r>
            <a:r>
              <a:rPr lang="zh-CN" altLang="en-US" sz="1600" dirty="0">
                <a:latin typeface="Futura Lt BT" panose="020B0402020204020303" pitchFamily="34" charset="0"/>
                <a:ea typeface="文鼎CS细等线" panose="02010609010101010101" pitchFamily="49" charset="-122"/>
              </a:rPr>
              <a:t>米的天花板和流光溢彩的豪华水晶吊灯，可容纳 </a:t>
            </a:r>
            <a:r>
              <a:rPr lang="en-US" altLang="zh-CN" sz="1600" dirty="0">
                <a:latin typeface="Futura Lt BT" panose="020B0402020204020303" pitchFamily="34" charset="0"/>
                <a:ea typeface="文鼎CS细等线" panose="02010609010101010101" pitchFamily="49" charset="-122"/>
              </a:rPr>
              <a:t>800 </a:t>
            </a:r>
            <a:r>
              <a:rPr lang="zh-CN" altLang="en-US" sz="1600" dirty="0">
                <a:latin typeface="Futura Lt BT" panose="020B0402020204020303" pitchFamily="34" charset="0"/>
                <a:ea typeface="文鼎CS细等线" panose="02010609010101010101" pitchFamily="49" charset="-122"/>
              </a:rPr>
              <a:t>位宾客</a:t>
            </a:r>
            <a:r>
              <a:rPr lang="zh-CN" altLang="en-US" sz="1600" dirty="0" smtClean="0">
                <a:latin typeface="Futura Lt BT" panose="020B0402020204020303" pitchFamily="34" charset="0"/>
                <a:ea typeface="文鼎CS细等线" panose="02010609010101010101" pitchFamily="49" charset="-122"/>
              </a:rPr>
              <a:t>。</a:t>
            </a:r>
            <a:endParaRPr lang="en-US" altLang="zh-CN" sz="1600" dirty="0" smtClean="0">
              <a:latin typeface="Futura Lt BT" panose="020B0402020204020303" pitchFamily="34" charset="0"/>
              <a:ea typeface="文鼎CS细等线" panose="02010609010101010101" pitchFamily="49" charset="-122"/>
            </a:endParaRPr>
          </a:p>
          <a:p>
            <a:pPr algn="just">
              <a:lnSpc>
                <a:spcPct val="150000"/>
              </a:lnSpc>
            </a:pPr>
            <a:endParaRPr lang="en-US" altLang="zh-CN" sz="1600" dirty="0">
              <a:latin typeface="Futura Lt BT" panose="020B0402020204020303" pitchFamily="34" charset="0"/>
              <a:ea typeface="文鼎CS细等线" panose="02010609010101010101" pitchFamily="49" charset="-122"/>
            </a:endParaRPr>
          </a:p>
          <a:p>
            <a:pPr>
              <a:lnSpc>
                <a:spcPct val="150000"/>
              </a:lnSpc>
            </a:pPr>
            <a:r>
              <a:rPr lang="en-US" altLang="zh-CN" sz="1600" dirty="0">
                <a:latin typeface="Futura Lt BT" panose="020B0402020204020303" pitchFamily="34" charset="0"/>
              </a:rPr>
              <a:t>With more than 1,900 square meters of combined banquet and meeting room space, </a:t>
            </a:r>
            <a:r>
              <a:rPr lang="en-US" altLang="zh-CN" sz="1600" dirty="0" err="1">
                <a:latin typeface="Futura Lt BT" panose="020B0402020204020303" pitchFamily="34" charset="0"/>
              </a:rPr>
              <a:t>Hongqiao</a:t>
            </a:r>
            <a:r>
              <a:rPr lang="en-US" altLang="zh-CN" sz="1600" dirty="0">
                <a:latin typeface="Futura Lt BT" panose="020B0402020204020303" pitchFamily="34" charset="0"/>
              </a:rPr>
              <a:t> Jin Jiang Hotel provides extensive event facilities. Our 10 state-of-the-art convention facilities include the pillar-less Ballroom and additional small- to medium-size meeting rooms. </a:t>
            </a:r>
            <a:endParaRPr lang="zh-CN" altLang="en-US" sz="1600" dirty="0">
              <a:latin typeface="Futura Lt BT" panose="020B0402020204020303" pitchFamily="34" charset="0"/>
            </a:endParaRPr>
          </a:p>
          <a:p>
            <a:pPr>
              <a:lnSpc>
                <a:spcPct val="120000"/>
              </a:lnSpc>
            </a:pPr>
            <a:endParaRPr lang="en-SG" sz="1400" dirty="0">
              <a:latin typeface="Futura Lt BT" panose="020B0402020204020303" pitchFamily="34" charset="0"/>
            </a:endParaRPr>
          </a:p>
        </p:txBody>
      </p:sp>
      <p:pic>
        <p:nvPicPr>
          <p:cNvPr id="5" name="图片占位符 4"/>
          <p:cNvPicPr>
            <a:picLocks noGrp="1" noChangeAspect="1"/>
          </p:cNvPicPr>
          <p:nvPr>
            <p:ph type="pic" sz="quarter" idx="14"/>
          </p:nvPr>
        </p:nvPicPr>
        <p:blipFill>
          <a:blip r:embed="rId2">
            <a:extLst>
              <a:ext uri="{28A0092B-C50C-407E-A947-70E740481C1C}">
                <a14:useLocalDpi xmlns:a14="http://schemas.microsoft.com/office/drawing/2010/main" val="0"/>
              </a:ext>
            </a:extLst>
          </a:blip>
          <a:stretch>
            <a:fillRect/>
          </a:stretch>
        </p:blipFill>
        <p:spPr>
          <a:xfrm>
            <a:off x="468313" y="1389180"/>
            <a:ext cx="3167062" cy="2261639"/>
          </a:xfrm>
        </p:spPr>
      </p:pic>
      <p:pic>
        <p:nvPicPr>
          <p:cNvPr id="7" name="图片占位符 6"/>
          <p:cNvPicPr>
            <a:picLocks noGrp="1" noChangeAspect="1"/>
          </p:cNvPicPr>
          <p:nvPr>
            <p:ph type="pic" sz="quarter" idx="16"/>
          </p:nvPr>
        </p:nvPicPr>
        <p:blipFill>
          <a:blip r:embed="rId3">
            <a:extLst>
              <a:ext uri="{28A0092B-C50C-407E-A947-70E740481C1C}">
                <a14:useLocalDpi xmlns:a14="http://schemas.microsoft.com/office/drawing/2010/main" val="0"/>
              </a:ext>
            </a:extLst>
          </a:blip>
          <a:stretch>
            <a:fillRect/>
          </a:stretch>
        </p:blipFill>
        <p:spPr>
          <a:xfrm>
            <a:off x="468313" y="3933056"/>
            <a:ext cx="3167062" cy="2304256"/>
          </a:xfr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Tree>
    <p:extLst>
      <p:ext uri="{BB962C8B-B14F-4D97-AF65-F5344CB8AC3E}">
        <p14:creationId xmlns:p14="http://schemas.microsoft.com/office/powerpoint/2010/main" val="4052768313"/>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8313" y="260648"/>
            <a:ext cx="8218487" cy="792882"/>
          </a:xfrm>
        </p:spPr>
        <p:txBody>
          <a:bodyPr/>
          <a:lstStyle/>
          <a:p>
            <a:pPr>
              <a:lnSpc>
                <a:spcPct val="90000"/>
              </a:lnSpc>
            </a:pPr>
            <a:r>
              <a:rPr lang="zh-CN" altLang="en-US" sz="2800" dirty="0">
                <a:solidFill>
                  <a:srgbClr val="262626"/>
                </a:solidFill>
                <a:latin typeface="Futura Md BT" panose="020B0602020204020303" pitchFamily="34" charset="0"/>
                <a:ea typeface="文鼎CS中黑" panose="02010609010101010101" pitchFamily="49" charset="-122"/>
                <a:cs typeface="Encorpada Sheraton"/>
              </a:rPr>
              <a:t>会议容量表</a:t>
            </a:r>
            <a:r>
              <a:rPr lang="en-US" altLang="zh-CN" sz="2800" dirty="0">
                <a:solidFill>
                  <a:srgbClr val="262626"/>
                </a:solidFill>
                <a:latin typeface="Futura Md BT" panose="020B0602020204020303" pitchFamily="34" charset="0"/>
                <a:ea typeface="文鼎CS中黑" panose="02010609010101010101" pitchFamily="49" charset="-122"/>
                <a:cs typeface="Encorpada Sheraton"/>
              </a:rPr>
              <a:t/>
            </a:r>
            <a:br>
              <a:rPr lang="en-US" altLang="zh-CN" sz="2800" dirty="0">
                <a:solidFill>
                  <a:srgbClr val="262626"/>
                </a:solidFill>
                <a:latin typeface="Futura Md BT" panose="020B0602020204020303" pitchFamily="34" charset="0"/>
                <a:ea typeface="文鼎CS中黑" panose="02010609010101010101" pitchFamily="49" charset="-122"/>
                <a:cs typeface="Encorpada Sheraton"/>
              </a:rPr>
            </a:br>
            <a:r>
              <a:rPr lang="en-US" altLang="zh-CN" sz="2800" dirty="0">
                <a:solidFill>
                  <a:srgbClr val="262626"/>
                </a:solidFill>
                <a:latin typeface="Futura Md BT" panose="020B0602020204020303" pitchFamily="34" charset="0"/>
                <a:ea typeface="文鼎CS中黑" panose="02010609010101010101" pitchFamily="49" charset="-122"/>
                <a:cs typeface="Calibri" panose="020F0502020204030204" pitchFamily="34" charset="0"/>
              </a:rPr>
              <a:t>Capacity Chart</a:t>
            </a:r>
            <a:endParaRPr lang="zh-CN" altLang="en-US" sz="2800" dirty="0">
              <a:solidFill>
                <a:srgbClr val="262626"/>
              </a:solidFill>
              <a:latin typeface="Futura Md BT" panose="020B0602020204020303" pitchFamily="34" charset="0"/>
              <a:ea typeface="文鼎CS中黑" panose="02010609010101010101" pitchFamily="49" charset="-122"/>
              <a:cs typeface="Calibri" panose="020F0502020204030204" pitchFamily="34" charset="0"/>
            </a:endParaRPr>
          </a:p>
        </p:txBody>
      </p:sp>
      <p:sp>
        <p:nvSpPr>
          <p:cNvPr id="3" name="Content Placeholder 2"/>
          <p:cNvSpPr>
            <a:spLocks noGrp="1"/>
          </p:cNvSpPr>
          <p:nvPr>
            <p:ph sz="half" idx="2"/>
          </p:nvPr>
        </p:nvSpPr>
        <p:spPr>
          <a:xfrm>
            <a:off x="4478988" y="2132856"/>
            <a:ext cx="4464496" cy="3240360"/>
          </a:xfrm>
        </p:spPr>
        <p:txBody>
          <a:bodyPr>
            <a:noAutofit/>
          </a:bodyPr>
          <a:lstStyle/>
          <a:p>
            <a:pPr marL="0" indent="0">
              <a:buNone/>
            </a:pPr>
            <a:endParaRPr lang="de-DE" altLang="zh-CN" sz="1800" dirty="0">
              <a:latin typeface="Futura Lt BT" panose="020B0402020204020303" pitchFamily="34" charset="0"/>
            </a:endParaRPr>
          </a:p>
          <a:p>
            <a:pPr>
              <a:lnSpc>
                <a:spcPct val="120000"/>
              </a:lnSpc>
            </a:pPr>
            <a:endParaRPr lang="en-SG" sz="1800" dirty="0">
              <a:latin typeface="Futura Lt BT" panose="020B0402020204020303"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graphicFrame>
        <p:nvGraphicFramePr>
          <p:cNvPr id="15" name="Group 1010"/>
          <p:cNvGraphicFramePr>
            <a:graphicFrameLocks/>
          </p:cNvGraphicFramePr>
          <p:nvPr>
            <p:extLst>
              <p:ext uri="{D42A27DB-BD31-4B8C-83A1-F6EECF244321}">
                <p14:modId xmlns:p14="http://schemas.microsoft.com/office/powerpoint/2010/main" val="3067985908"/>
              </p:ext>
            </p:extLst>
          </p:nvPr>
        </p:nvGraphicFramePr>
        <p:xfrm>
          <a:off x="0" y="1243411"/>
          <a:ext cx="9144000" cy="5320891"/>
        </p:xfrm>
        <a:graphic>
          <a:graphicData uri="http://schemas.openxmlformats.org/drawingml/2006/table">
            <a:tbl>
              <a:tblPr/>
              <a:tblGrid>
                <a:gridCol w="2554030"/>
                <a:gridCol w="916466"/>
                <a:gridCol w="894227"/>
                <a:gridCol w="879933"/>
                <a:gridCol w="746513"/>
                <a:gridCol w="684569"/>
                <a:gridCol w="825930"/>
                <a:gridCol w="867227"/>
                <a:gridCol w="775105"/>
              </a:tblGrid>
              <a:tr h="566011">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dirty="0" smtClean="0">
                          <a:ln>
                            <a:noFill/>
                          </a:ln>
                          <a:solidFill>
                            <a:schemeClr val="tx1"/>
                          </a:solidFill>
                          <a:effectLst/>
                          <a:latin typeface="宋体" charset="-122"/>
                          <a:ea typeface="宋体" charset="-122"/>
                          <a:cs typeface="Arial" charset="0"/>
                        </a:rPr>
                        <a:t>会议室名称</a:t>
                      </a:r>
                    </a:p>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HelveticaNeueLT Std" pitchFamily="34" charset="0"/>
                          <a:ea typeface="Batang" pitchFamily="18" charset="-127"/>
                          <a:cs typeface="Arial" charset="0"/>
                        </a:rPr>
                        <a:t>Meeting Room</a:t>
                      </a:r>
                      <a:endParaRPr kumimoji="0" lang="zh-CN" altLang="en-US" sz="900" b="1" i="0" u="none" strike="noStrike" cap="none" normalizeH="0" baseline="0" dirty="0" smtClean="0">
                        <a:ln>
                          <a:noFill/>
                        </a:ln>
                        <a:solidFill>
                          <a:schemeClr val="tx1"/>
                        </a:solidFill>
                        <a:effectLst/>
                        <a:latin typeface="宋体" charset="-122"/>
                        <a:ea typeface="宋体" charset="-122"/>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dirty="0" smtClean="0">
                          <a:ln>
                            <a:noFill/>
                          </a:ln>
                          <a:solidFill>
                            <a:schemeClr val="tx1"/>
                          </a:solidFill>
                          <a:effectLst/>
                          <a:latin typeface="宋体" charset="-122"/>
                          <a:ea typeface="宋体" charset="-122"/>
                          <a:cs typeface="Arial" charset="0"/>
                        </a:rPr>
                        <a:t>大小（长*宽）</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HelveticaNeueLT Std" pitchFamily="34" charset="0"/>
                          <a:ea typeface="Batang" pitchFamily="18" charset="-127"/>
                          <a:cs typeface="Arial" charset="0"/>
                        </a:rPr>
                        <a:t>Dimension</a:t>
                      </a:r>
                      <a:endParaRPr kumimoji="0" lang="zh-CN" altLang="en-US" sz="900" b="1" i="0" u="none" strike="noStrike" cap="none" normalizeH="0" baseline="0" dirty="0" smtClean="0">
                        <a:ln>
                          <a:noFill/>
                        </a:ln>
                        <a:solidFill>
                          <a:schemeClr val="tx1"/>
                        </a:solidFill>
                        <a:effectLst/>
                        <a:latin typeface="宋体" charset="-122"/>
                        <a:ea typeface="宋体" charset="-122"/>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dirty="0" smtClean="0">
                          <a:ln>
                            <a:noFill/>
                          </a:ln>
                          <a:solidFill>
                            <a:schemeClr val="tx1"/>
                          </a:solidFill>
                          <a:effectLst/>
                          <a:latin typeface="宋体" charset="-122"/>
                          <a:ea typeface="宋体" charset="-122"/>
                          <a:cs typeface="Arial" charset="0"/>
                        </a:rPr>
                        <a:t>面积</a:t>
                      </a:r>
                      <a:r>
                        <a:rPr kumimoji="0" lang="en-US" altLang="zh-CN" sz="900" b="1" i="0" u="none" strike="noStrike" cap="none" normalizeH="0" baseline="0" dirty="0" smtClean="0">
                          <a:ln>
                            <a:noFill/>
                          </a:ln>
                          <a:solidFill>
                            <a:schemeClr val="tx1"/>
                          </a:solidFill>
                          <a:effectLst/>
                          <a:latin typeface="宋体" charset="-122"/>
                          <a:ea typeface="宋体" charset="-122"/>
                          <a:cs typeface="Arial" charset="0"/>
                        </a:rPr>
                        <a:t>(</a:t>
                      </a:r>
                      <a:r>
                        <a:rPr kumimoji="0" lang="zh-CN" altLang="en-US" sz="900" b="1" i="0" u="none" strike="noStrike" cap="none" normalizeH="0" baseline="0" dirty="0" smtClean="0">
                          <a:ln>
                            <a:noFill/>
                          </a:ln>
                          <a:solidFill>
                            <a:schemeClr val="tx1"/>
                          </a:solidFill>
                          <a:effectLst/>
                          <a:latin typeface="宋体" charset="-122"/>
                          <a:ea typeface="宋体" charset="-122"/>
                          <a:cs typeface="Arial" charset="0"/>
                        </a:rPr>
                        <a:t>平方米</a:t>
                      </a:r>
                      <a:r>
                        <a:rPr kumimoji="0" lang="en-US" altLang="zh-CN" sz="900" b="1" i="0" u="none" strike="noStrike" cap="none" normalizeH="0" baseline="0" dirty="0" smtClean="0">
                          <a:ln>
                            <a:noFill/>
                          </a:ln>
                          <a:solidFill>
                            <a:schemeClr val="tx1"/>
                          </a:solidFill>
                          <a:effectLst/>
                          <a:latin typeface="宋体" charset="-122"/>
                          <a:ea typeface="宋体" charset="-122"/>
                          <a:cs typeface="Arial" charset="0"/>
                        </a:rPr>
                        <a:t>)</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HelveticaNeueLT Std" pitchFamily="34" charset="0"/>
                          <a:ea typeface="Batang" pitchFamily="18" charset="-127"/>
                          <a:cs typeface="Arial" charset="0"/>
                        </a:rPr>
                        <a:t>Area (</a:t>
                      </a:r>
                      <a:r>
                        <a:rPr kumimoji="0" lang="en-US" altLang="zh-CN" sz="1000" b="1" i="0" u="none" strike="noStrike" cap="none" normalizeH="0" baseline="0" dirty="0" err="1" smtClean="0">
                          <a:ln>
                            <a:noFill/>
                          </a:ln>
                          <a:solidFill>
                            <a:schemeClr val="tx1"/>
                          </a:solidFill>
                          <a:effectLst/>
                          <a:latin typeface="HelveticaNeueLT Std" pitchFamily="34" charset="0"/>
                          <a:ea typeface="Batang" pitchFamily="18" charset="-127"/>
                          <a:cs typeface="Arial" charset="0"/>
                        </a:rPr>
                        <a:t>sqm</a:t>
                      </a:r>
                      <a:r>
                        <a:rPr kumimoji="0" lang="en-US" altLang="zh-CN" sz="1000" b="1" i="0" u="none" strike="noStrike" cap="none" normalizeH="0" baseline="0" dirty="0" smtClean="0">
                          <a:ln>
                            <a:noFill/>
                          </a:ln>
                          <a:solidFill>
                            <a:schemeClr val="tx1"/>
                          </a:solidFill>
                          <a:effectLst/>
                          <a:latin typeface="HelveticaNeueLT Std" pitchFamily="34" charset="0"/>
                          <a:ea typeface="Batang" pitchFamily="18" charset="-127"/>
                          <a:cs typeface="Arial" charset="0"/>
                        </a:rPr>
                        <a:t>)</a:t>
                      </a:r>
                      <a:endParaRPr kumimoji="0" lang="en-US" altLang="zh-CN" sz="900" b="1" i="0" u="none" strike="noStrike" cap="none" normalizeH="0" baseline="0" dirty="0" smtClean="0">
                        <a:ln>
                          <a:noFill/>
                        </a:ln>
                        <a:solidFill>
                          <a:schemeClr val="tx1"/>
                        </a:solidFill>
                        <a:effectLst/>
                        <a:latin typeface="宋体" charset="-122"/>
                        <a:ea typeface="宋体" charset="-122"/>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smtClean="0">
                          <a:ln>
                            <a:noFill/>
                          </a:ln>
                          <a:solidFill>
                            <a:schemeClr val="tx1"/>
                          </a:solidFill>
                          <a:effectLst/>
                          <a:latin typeface="宋体" charset="-122"/>
                          <a:ea typeface="宋体" charset="-122"/>
                          <a:cs typeface="Arial" charset="0"/>
                        </a:rPr>
                        <a:t>层高 </a:t>
                      </a:r>
                      <a:r>
                        <a:rPr kumimoji="0" lang="en-US" altLang="zh-CN" sz="900" b="1" i="0" u="none" strike="noStrike" cap="none" normalizeH="0" baseline="0" smtClean="0">
                          <a:ln>
                            <a:noFill/>
                          </a:ln>
                          <a:solidFill>
                            <a:schemeClr val="tx1"/>
                          </a:solidFill>
                          <a:effectLst/>
                          <a:latin typeface="宋体" charset="-122"/>
                          <a:ea typeface="宋体" charset="-122"/>
                          <a:cs typeface="Arial" charset="0"/>
                        </a:rPr>
                        <a:t>(</a:t>
                      </a:r>
                      <a:r>
                        <a:rPr kumimoji="0" lang="zh-CN" altLang="en-US" sz="900" b="1" i="0" u="none" strike="noStrike" cap="none" normalizeH="0" baseline="0" smtClean="0">
                          <a:ln>
                            <a:noFill/>
                          </a:ln>
                          <a:solidFill>
                            <a:schemeClr val="tx1"/>
                          </a:solidFill>
                          <a:effectLst/>
                          <a:latin typeface="宋体" charset="-122"/>
                          <a:ea typeface="宋体" charset="-122"/>
                          <a:cs typeface="Arial" charset="0"/>
                        </a:rPr>
                        <a:t>米</a:t>
                      </a:r>
                      <a:r>
                        <a:rPr kumimoji="0" lang="en-US" altLang="zh-CN" sz="900" b="1" i="0" u="none" strike="noStrike" cap="none" normalizeH="0" baseline="0" smtClean="0">
                          <a:ln>
                            <a:noFill/>
                          </a:ln>
                          <a:solidFill>
                            <a:schemeClr val="tx1"/>
                          </a:solidFill>
                          <a:effectLst/>
                          <a:latin typeface="宋体" charset="-122"/>
                          <a:ea typeface="宋体" charset="-122"/>
                          <a:cs typeface="Arial" charset="0"/>
                        </a:rPr>
                        <a:t>)</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chemeClr val="tx1"/>
                          </a:solidFill>
                          <a:effectLst/>
                          <a:latin typeface="HelveticaNeueLT Std" pitchFamily="34" charset="0"/>
                          <a:ea typeface="Batang" pitchFamily="18" charset="-127"/>
                          <a:cs typeface="Arial" charset="0"/>
                        </a:rPr>
                        <a:t>Ceiling (m)</a:t>
                      </a:r>
                      <a:endParaRPr kumimoji="0" lang="en-US" altLang="zh-CN" sz="900" b="1" i="0" u="none" strike="noStrike" cap="none" normalizeH="0" baseline="0" smtClean="0">
                        <a:ln>
                          <a:noFill/>
                        </a:ln>
                        <a:solidFill>
                          <a:schemeClr val="tx1"/>
                        </a:solidFill>
                        <a:effectLst/>
                        <a:latin typeface="宋体" charset="-122"/>
                        <a:ea typeface="宋体" charset="-122"/>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smtClean="0">
                          <a:ln>
                            <a:noFill/>
                          </a:ln>
                          <a:solidFill>
                            <a:schemeClr val="tx1"/>
                          </a:solidFill>
                          <a:effectLst/>
                          <a:latin typeface="宋体" charset="-122"/>
                          <a:ea typeface="宋体" charset="-122"/>
                          <a:cs typeface="Arial" charset="0"/>
                        </a:rPr>
                        <a:t>宴会 </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chemeClr val="tx1"/>
                          </a:solidFill>
                          <a:effectLst/>
                          <a:latin typeface="HelveticaNeueLT Std" pitchFamily="34" charset="0"/>
                          <a:ea typeface="Batang" pitchFamily="18" charset="-127"/>
                          <a:cs typeface="Arial" charset="0"/>
                        </a:rPr>
                        <a:t>Banquet </a:t>
                      </a:r>
                      <a:endParaRPr kumimoji="0" lang="zh-CN" altLang="en-US" sz="900" b="1" i="0" u="none" strike="noStrike" cap="none" normalizeH="0" baseline="0" smtClean="0">
                        <a:ln>
                          <a:noFill/>
                        </a:ln>
                        <a:solidFill>
                          <a:schemeClr val="tx1"/>
                        </a:solidFill>
                        <a:effectLst/>
                        <a:latin typeface="宋体" charset="-122"/>
                        <a:ea typeface="宋体" charset="-122"/>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smtClean="0">
                          <a:ln>
                            <a:noFill/>
                          </a:ln>
                          <a:solidFill>
                            <a:schemeClr val="tx1"/>
                          </a:solidFill>
                          <a:effectLst/>
                          <a:latin typeface="宋体" charset="-122"/>
                          <a:ea typeface="宋体" charset="-122"/>
                          <a:cs typeface="Arial" charset="0"/>
                        </a:rPr>
                        <a:t>剧院 </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chemeClr val="tx1"/>
                          </a:solidFill>
                          <a:effectLst/>
                          <a:latin typeface="HelveticaNeueLT Std" pitchFamily="34" charset="0"/>
                          <a:ea typeface="Batang" pitchFamily="18" charset="-127"/>
                          <a:cs typeface="Arial" charset="0"/>
                        </a:rPr>
                        <a:t>Theatre</a:t>
                      </a:r>
                      <a:endParaRPr kumimoji="0" lang="zh-CN" altLang="en-US" sz="1000" b="1" i="0" u="none" strike="noStrike" cap="none" normalizeH="0" baseline="0" smtClean="0">
                        <a:ln>
                          <a:noFill/>
                        </a:ln>
                        <a:solidFill>
                          <a:schemeClr val="tx1"/>
                        </a:solidFill>
                        <a:effectLst/>
                        <a:latin typeface="HelveticaNeueLT Std" pitchFamily="34" charset="0"/>
                        <a:ea typeface="Batang" pitchFamily="18" charset="-127"/>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dirty="0" smtClean="0">
                          <a:ln>
                            <a:noFill/>
                          </a:ln>
                          <a:solidFill>
                            <a:schemeClr val="tx1"/>
                          </a:solidFill>
                          <a:effectLst/>
                          <a:latin typeface="宋体" charset="-122"/>
                          <a:ea typeface="宋体" charset="-122"/>
                          <a:cs typeface="Arial" charset="0"/>
                        </a:rPr>
                        <a:t>招待会</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dirty="0" smtClean="0">
                          <a:ln>
                            <a:noFill/>
                          </a:ln>
                          <a:solidFill>
                            <a:schemeClr val="tx1"/>
                          </a:solidFill>
                          <a:effectLst/>
                          <a:latin typeface="HelveticaNeueLT Std" pitchFamily="34" charset="0"/>
                          <a:ea typeface="Batang" pitchFamily="18" charset="-127"/>
                          <a:cs typeface="Arial" charset="0"/>
                        </a:rPr>
                        <a:t>Reception</a:t>
                      </a:r>
                      <a:endParaRPr kumimoji="0" lang="zh-CN" altLang="en-US" sz="1000" b="1" i="0" u="none" strike="noStrike" cap="none" normalizeH="0" baseline="0" dirty="0" smtClean="0">
                        <a:ln>
                          <a:noFill/>
                        </a:ln>
                        <a:solidFill>
                          <a:schemeClr val="tx1"/>
                        </a:solidFill>
                        <a:effectLst/>
                        <a:latin typeface="HelveticaNeueLT Std" pitchFamily="34" charset="0"/>
                        <a:ea typeface="Batang" pitchFamily="18" charset="-127"/>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zh-CN" altLang="en-US" sz="900" b="1" i="0" u="none" strike="noStrike" cap="none" normalizeH="0" baseline="0" smtClean="0">
                          <a:ln>
                            <a:noFill/>
                          </a:ln>
                          <a:solidFill>
                            <a:schemeClr val="tx1"/>
                          </a:solidFill>
                          <a:effectLst/>
                          <a:latin typeface="宋体" charset="-122"/>
                          <a:ea typeface="宋体" charset="-122"/>
                          <a:cs typeface="Arial" charset="0"/>
                        </a:rPr>
                        <a:t>教室</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chemeClr val="tx1"/>
                          </a:solidFill>
                          <a:effectLst/>
                          <a:latin typeface="HelveticaNeueLT Std" pitchFamily="34" charset="0"/>
                          <a:ea typeface="Batang" pitchFamily="18" charset="-127"/>
                          <a:cs typeface="Arial" charset="0"/>
                        </a:rPr>
                        <a:t>Classroom</a:t>
                      </a:r>
                      <a:endParaRPr kumimoji="0" lang="zh-CN" altLang="en-US" sz="1000" b="1" i="0" u="none" strike="noStrike" cap="none" normalizeH="0" baseline="0" smtClean="0">
                        <a:ln>
                          <a:noFill/>
                        </a:ln>
                        <a:solidFill>
                          <a:schemeClr val="tx1"/>
                        </a:solidFill>
                        <a:effectLst/>
                        <a:latin typeface="HelveticaNeueLT Std" pitchFamily="34" charset="0"/>
                        <a:ea typeface="Batang" pitchFamily="18" charset="-127"/>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900" b="1" i="0" u="none" strike="noStrike" cap="none" normalizeH="0" baseline="0" smtClean="0">
                          <a:ln>
                            <a:noFill/>
                          </a:ln>
                          <a:solidFill>
                            <a:schemeClr val="tx1"/>
                          </a:solidFill>
                          <a:effectLst/>
                          <a:latin typeface="宋体" charset="-122"/>
                          <a:ea typeface="宋体" charset="-122"/>
                          <a:cs typeface="Arial" charset="0"/>
                        </a:rPr>
                        <a:t>U</a:t>
                      </a:r>
                      <a:r>
                        <a:rPr kumimoji="0" lang="zh-CN" altLang="en-US" sz="900" b="1" i="0" u="none" strike="noStrike" cap="none" normalizeH="0" baseline="0" smtClean="0">
                          <a:ln>
                            <a:noFill/>
                          </a:ln>
                          <a:solidFill>
                            <a:schemeClr val="tx1"/>
                          </a:solidFill>
                          <a:effectLst/>
                          <a:latin typeface="宋体" charset="-122"/>
                          <a:ea typeface="宋体" charset="-122"/>
                          <a:cs typeface="Arial" charset="0"/>
                        </a:rPr>
                        <a:t>型</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0" lang="en-US" altLang="zh-CN" sz="1000" b="1" i="0" u="none" strike="noStrike" cap="none" normalizeH="0" baseline="0" smtClean="0">
                          <a:ln>
                            <a:noFill/>
                          </a:ln>
                          <a:solidFill>
                            <a:schemeClr val="tx1"/>
                          </a:solidFill>
                          <a:effectLst/>
                          <a:latin typeface="HelveticaNeueLT Std" pitchFamily="34" charset="0"/>
                          <a:ea typeface="Batang" pitchFamily="18" charset="-127"/>
                          <a:cs typeface="Arial" charset="0"/>
                        </a:rPr>
                        <a:t>U-shaped</a:t>
                      </a:r>
                      <a:endParaRPr kumimoji="0" lang="zh-CN" altLang="en-US" sz="1000" b="1" i="0" u="none" strike="noStrike" cap="none" normalizeH="0" baseline="0" smtClean="0">
                        <a:ln>
                          <a:noFill/>
                        </a:ln>
                        <a:solidFill>
                          <a:schemeClr val="tx1"/>
                        </a:solidFill>
                        <a:effectLst/>
                        <a:latin typeface="HelveticaNeueLT Std" pitchFamily="34" charset="0"/>
                        <a:ea typeface="Batang" pitchFamily="18" charset="-127"/>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大宴会厅 </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(A+B+C)</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Ballroom (A+B+C)</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40*21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830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500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800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700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480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大宴会厅 </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 </a:t>
                      </a: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或</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C</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Ballroom A or C</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13*21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290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180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250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200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120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70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大宴会厅 </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Ballroom B</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13*21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250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140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70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大宴会厅 </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A+B </a:t>
                      </a: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或 </a:t>
                      </a: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B+C</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Ballroom A+B or B+C</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26*21</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540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6.1</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300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320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240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珊瑚厅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Coral Room</a:t>
                      </a:r>
                      <a:endParaRPr kumimoji="0" lang="zh-CN" altLang="en-US"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10*8</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88</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2.97</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50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70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48</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24</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大西洋厅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Atlantic Room</a:t>
                      </a:r>
                      <a:endPar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20*8</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160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2.97</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90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120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72</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42</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大西洋东厅或西厅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Atlantic East or West</a:t>
                      </a:r>
                      <a:endParaRPr kumimoji="0" lang="zh-CN" altLang="en-US"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10*8</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80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2.97</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60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30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24</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南中国海厅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South China Room</a:t>
                      </a:r>
                      <a:endParaRPr kumimoji="0" lang="zh-CN" altLang="en-US"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10*8</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80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2.97</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50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50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36</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24</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地中海厅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Mediterranean Room</a:t>
                      </a:r>
                      <a:endPar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20*8</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160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2.97</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90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120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72</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42</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地中海东厅或西厅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Mediterranean East or West</a:t>
                      </a:r>
                      <a:endPar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10*8</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80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2.97</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40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60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40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30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24</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太平洋厅</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Pacific Room</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160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160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2.75</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90</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120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100</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72</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42</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r h="392993">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zh-CN" altLang="en-US" sz="1000" b="0" i="0" u="none" strike="noStrike" cap="none" normalizeH="0" baseline="0" dirty="0" smtClean="0">
                          <a:ln>
                            <a:noFill/>
                          </a:ln>
                          <a:solidFill>
                            <a:schemeClr val="tx1"/>
                          </a:solidFill>
                          <a:effectLst/>
                          <a:latin typeface="HelveticaNeueLT Std" pitchFamily="34" charset="0"/>
                          <a:ea typeface="宋体" charset="-122"/>
                          <a:cs typeface="Arial" charset="0"/>
                        </a:rPr>
                        <a:t>商务中心会议室</a:t>
                      </a:r>
                    </a:p>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Business Center Meeting Room</a:t>
                      </a:r>
                      <a:endParaRPr kumimoji="0" lang="zh-CN" altLang="en-US"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5*10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50</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2.4</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c>
                  <a:txBody>
                    <a:bodyPr/>
                    <a:lstStyle>
                      <a:lvl1pPr marL="342900" indent="-342900"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altLang="zh-CN" sz="1000" b="0" i="0" u="none" strike="noStrike" cap="none" normalizeH="0" baseline="0" dirty="0" smtClean="0">
                          <a:ln>
                            <a:noFill/>
                          </a:ln>
                          <a:solidFill>
                            <a:schemeClr val="tx1"/>
                          </a:solidFill>
                          <a:effectLst/>
                          <a:latin typeface="HelveticaNeueLT Std" pitchFamily="34" charset="0"/>
                          <a:ea typeface="宋体" charset="-122"/>
                          <a:cs typeface="Arial" charset="0"/>
                        </a:rPr>
                        <a:t>/</a:t>
                      </a:r>
                      <a:endParaRPr kumimoji="0" lang="en-US" altLang="zh-CN" sz="1800" b="0" i="0" u="none" strike="noStrike" cap="none" normalizeH="0" baseline="0" dirty="0" smtClean="0">
                        <a:ln>
                          <a:noFill/>
                        </a:ln>
                        <a:solidFill>
                          <a:schemeClr val="tx1"/>
                        </a:solidFill>
                        <a:effectLst/>
                        <a:latin typeface="HelveticaNeueLT Std" pitchFamily="34" charset="0"/>
                        <a:ea typeface="宋体" charset="-122"/>
                        <a:cs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alpha val="50195"/>
                      </a:schemeClr>
                    </a:solidFill>
                  </a:tcPr>
                </a:tc>
              </a:tr>
            </a:tbl>
          </a:graphicData>
        </a:graphic>
      </p:graphicFrame>
    </p:spTree>
    <p:extLst>
      <p:ext uri="{BB962C8B-B14F-4D97-AF65-F5344CB8AC3E}">
        <p14:creationId xmlns:p14="http://schemas.microsoft.com/office/powerpoint/2010/main" val="129215484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p:cNvSpPr>
            <a:spLocks noGrp="1"/>
          </p:cNvSpPr>
          <p:nvPr>
            <p:ph type="title"/>
          </p:nvPr>
        </p:nvSpPr>
        <p:spPr>
          <a:xfrm>
            <a:off x="468313" y="260648"/>
            <a:ext cx="8218487" cy="792882"/>
          </a:xfrm>
        </p:spPr>
        <p:txBody>
          <a:bodyPr/>
          <a:lstStyle/>
          <a:p>
            <a:r>
              <a:rPr lang="zh-CN" altLang="en-US" sz="2800" dirty="0">
                <a:latin typeface="Futura Md BT" panose="020B0602020204020303" pitchFamily="34" charset="0"/>
                <a:ea typeface="文鼎CS中黑" panose="02010609010101010101" pitchFamily="49" charset="-122"/>
              </a:rPr>
              <a:t>楼层平面图</a:t>
            </a:r>
            <a:r>
              <a:rPr lang="en-US" altLang="zh-CN" sz="2800" dirty="0">
                <a:latin typeface="Futura Md BT" panose="020B0602020204020303" pitchFamily="34" charset="0"/>
                <a:ea typeface="文鼎CS中黑" panose="02010609010101010101" pitchFamily="49" charset="-122"/>
              </a:rPr>
              <a:t/>
            </a:r>
            <a:br>
              <a:rPr lang="en-US" altLang="zh-CN" sz="2800" dirty="0">
                <a:latin typeface="Futura Md BT" panose="020B0602020204020303" pitchFamily="34" charset="0"/>
                <a:ea typeface="文鼎CS中黑" panose="02010609010101010101" pitchFamily="49" charset="-122"/>
              </a:rPr>
            </a:br>
            <a:r>
              <a:rPr lang="en-US" altLang="zh-CN" sz="2800" dirty="0">
                <a:latin typeface="Futura Md BT" panose="020B0602020204020303" pitchFamily="34" charset="0"/>
                <a:ea typeface="文鼎CS中黑" panose="02010609010101010101" pitchFamily="49" charset="-122"/>
                <a:cs typeface="Calibri" panose="020F0502020204030204" pitchFamily="34" charset="0"/>
              </a:rPr>
              <a:t>Floor Plan</a:t>
            </a:r>
            <a:endParaRPr lang="ko-KR" altLang="en-US" sz="2800" dirty="0"/>
          </a:p>
        </p:txBody>
      </p:sp>
      <p:sp>
        <p:nvSpPr>
          <p:cNvPr id="3" name="Content Placeholder 2"/>
          <p:cNvSpPr>
            <a:spLocks noGrp="1"/>
          </p:cNvSpPr>
          <p:nvPr>
            <p:ph sz="half" idx="2"/>
          </p:nvPr>
        </p:nvSpPr>
        <p:spPr>
          <a:xfrm>
            <a:off x="4478988" y="2132856"/>
            <a:ext cx="4464496" cy="3240360"/>
          </a:xfrm>
        </p:spPr>
        <p:txBody>
          <a:bodyPr>
            <a:noAutofit/>
          </a:bodyPr>
          <a:lstStyle/>
          <a:p>
            <a:pPr marL="0" indent="0">
              <a:buNone/>
            </a:pPr>
            <a:endParaRPr lang="de-DE" altLang="zh-CN" sz="1800" dirty="0">
              <a:latin typeface="Futura Lt BT" panose="020B0402020204020303" pitchFamily="34" charset="0"/>
            </a:endParaRPr>
          </a:p>
          <a:p>
            <a:pPr>
              <a:lnSpc>
                <a:spcPct val="120000"/>
              </a:lnSpc>
            </a:pPr>
            <a:endParaRPr lang="en-SG" sz="1800" dirty="0">
              <a:latin typeface="Futura Lt BT" panose="020B0402020204020303" pitchFamily="34" charset="0"/>
            </a:endParaRPr>
          </a:p>
        </p:txBody>
      </p:sp>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360" y="116632"/>
            <a:ext cx="1152128" cy="1152128"/>
          </a:xfrm>
          <a:prstGeom prst="rect">
            <a:avLst/>
          </a:prstGeom>
        </p:spPr>
      </p:pic>
      <p:sp>
        <p:nvSpPr>
          <p:cNvPr id="4" name="图片占位符 3"/>
          <p:cNvSpPr>
            <a:spLocks noGrp="1"/>
          </p:cNvSpPr>
          <p:nvPr>
            <p:ph type="pic" sz="quarter" idx="14"/>
          </p:nvPr>
        </p:nvSpPr>
        <p:spPr/>
      </p:sp>
      <p:sp>
        <p:nvSpPr>
          <p:cNvPr id="6" name="图片占位符 5"/>
          <p:cNvSpPr>
            <a:spLocks noGrp="1"/>
          </p:cNvSpPr>
          <p:nvPr>
            <p:ph type="pic" sz="quarter" idx="14"/>
          </p:nvPr>
        </p:nvSpPr>
        <p:spPr/>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8448"/>
            <a:ext cx="9144000" cy="5226896"/>
          </a:xfrm>
          <a:prstGeom prst="rect">
            <a:avLst/>
          </a:prstGeom>
        </p:spPr>
      </p:pic>
    </p:spTree>
    <p:extLst>
      <p:ext uri="{BB962C8B-B14F-4D97-AF65-F5344CB8AC3E}">
        <p14:creationId xmlns:p14="http://schemas.microsoft.com/office/powerpoint/2010/main" val="3221182570"/>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Worldhotels 2012 (2)">
  <a:themeElements>
    <a:clrScheme name="world hotel">
      <a:dk1>
        <a:srgbClr val="262626"/>
      </a:dk1>
      <a:lt1>
        <a:srgbClr val="FFFFFF"/>
      </a:lt1>
      <a:dk2>
        <a:srgbClr val="006778"/>
      </a:dk2>
      <a:lt2>
        <a:srgbClr val="B78B5F"/>
      </a:lt2>
      <a:accent1>
        <a:srgbClr val="262626"/>
      </a:accent1>
      <a:accent2>
        <a:srgbClr val="96172E"/>
      </a:accent2>
      <a:accent3>
        <a:srgbClr val="006778"/>
      </a:accent3>
      <a:accent4>
        <a:srgbClr val="B78B5F"/>
      </a:accent4>
      <a:accent5>
        <a:srgbClr val="929292"/>
      </a:accent5>
      <a:accent6>
        <a:srgbClr val="C8C8C8"/>
      </a:accent6>
      <a:hlink>
        <a:srgbClr val="006778"/>
      </a:hlink>
      <a:folHlink>
        <a:srgbClr val="262626"/>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1927</TotalTime>
  <Words>1282</Words>
  <Application>Microsoft Office PowerPoint</Application>
  <PresentationFormat>全屏显示(4:3)</PresentationFormat>
  <Paragraphs>247</Paragraphs>
  <Slides>15</Slides>
  <Notes>1</Notes>
  <HiddenSlides>0</HiddenSlides>
  <MMClips>0</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Worldhotels 2012 (2)</vt:lpstr>
      <vt:lpstr>PowerPoint 演示文稿</vt:lpstr>
      <vt:lpstr>PowerPoint 演示文稿</vt:lpstr>
      <vt:lpstr>酒店大堂 Hotel Lobby</vt:lpstr>
      <vt:lpstr>酒店设施 Hotel Facilities</vt:lpstr>
      <vt:lpstr>酒店客房 Hotel Accommodation</vt:lpstr>
      <vt:lpstr>行政酒廊 Executive Lounge</vt:lpstr>
      <vt:lpstr>酒店会议 Hotel Meetings</vt:lpstr>
      <vt:lpstr>会议容量表 Capacity Chart</vt:lpstr>
      <vt:lpstr>楼层平面图 Floor Plan</vt:lpstr>
      <vt:lpstr>酒店婚宴 Hotel Wedding</vt:lpstr>
      <vt:lpstr>酒店餐饮 Hotel Food and Beverage</vt:lpstr>
      <vt:lpstr>酒店娱乐 Hotel Recreations </vt:lpstr>
      <vt:lpstr>PowerPoint 演示文稿</vt:lpstr>
      <vt:lpstr>邻近工商行业 Nearby Facilities</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Christina</dc:creator>
  <cp:lastModifiedBy>Sui, Michelle</cp:lastModifiedBy>
  <cp:revision>61</cp:revision>
  <dcterms:created xsi:type="dcterms:W3CDTF">2012-07-14T14:08:01Z</dcterms:created>
  <dcterms:modified xsi:type="dcterms:W3CDTF">2018-03-01T07:58:58Z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834100</vt:lpwstr>
  </property>
  <property fmtid="{D5CDD505-2E9C-101B-9397-08002B2CF9AE}" pid="3" name="NXPowerLiteSettings">
    <vt:lpwstr>F600052003A000</vt:lpwstr>
  </property>
  <property fmtid="{D5CDD505-2E9C-101B-9397-08002B2CF9AE}" pid="4" name="NXPowerLiteVersion">
    <vt:lpwstr>D5.0.6</vt:lpwstr>
  </property>
</Properties>
</file>