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0" r:id="rId2"/>
  </p:sldMasterIdLst>
  <p:notesMasterIdLst>
    <p:notesMasterId r:id="rId13"/>
  </p:notesMasterIdLst>
  <p:sldIdLst>
    <p:sldId id="272" r:id="rId3"/>
    <p:sldId id="274" r:id="rId4"/>
    <p:sldId id="282" r:id="rId5"/>
    <p:sldId id="281" r:id="rId6"/>
    <p:sldId id="276" r:id="rId7"/>
    <p:sldId id="283" r:id="rId8"/>
    <p:sldId id="284" r:id="rId9"/>
    <p:sldId id="285" r:id="rId10"/>
    <p:sldId id="287" r:id="rId11"/>
    <p:sldId id="286" r:id="rId1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000" kern="1200" baseline="-250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 baseline="-250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 baseline="-250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 baseline="-250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 baseline="-250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000" kern="1200" baseline="-250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1000" kern="1200" baseline="-250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1000" kern="1200" baseline="-250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1000" kern="1200" baseline="-250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CC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94412" autoAdjust="0"/>
  </p:normalViewPr>
  <p:slideViewPr>
    <p:cSldViewPr>
      <p:cViewPr varScale="1">
        <p:scale>
          <a:sx n="88" d="100"/>
          <a:sy n="88" d="100"/>
        </p:scale>
        <p:origin x="-114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703A-DAD2-4BA9-B340-C2F9261B2D9D}" type="datetimeFigureOut">
              <a:rPr lang="zh-CN" altLang="en-US" smtClean="0"/>
              <a:t>2018-5-23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F53A1-F865-4666-BF49-5145485797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5145857"/>
            <a:chOff x="0" y="0"/>
            <a:chExt cx="9144000" cy="5145857"/>
          </a:xfrm>
        </p:grpSpPr>
        <p:pic>
          <p:nvPicPr>
            <p:cNvPr id="6" name="Picture 2" descr="C:\Users\user\Desktop\PPT1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5145857"/>
            </a:xfrm>
            <a:prstGeom prst="rect">
              <a:avLst/>
            </a:prstGeom>
            <a:noFill/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1271" b="22652"/>
            <a:stretch/>
          </p:blipFill>
          <p:spPr>
            <a:xfrm>
              <a:off x="7164288" y="4443958"/>
              <a:ext cx="1584176" cy="643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93368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DC49-8B5C-48D2-8D9F-6E75854322AE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5F63-7AA7-4125-94A4-6F96649102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63C4F-FAA4-4E57-ABF2-959217CAD0E5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6F07-9E02-4A9D-AB4B-9347AE1359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3286-0C04-49CF-B008-C570FE88FE77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44DE-FE8F-4BC6-8CC7-BF3A9906B7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F27E-0AE0-457C-B2A3-AA8A90D7471B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2BE42-0296-4224-B6A2-C334B08787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B467-60F5-4F95-9CD7-589A1A63449B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96EE-B991-40A5-9A31-154D9C5250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B7F4-FB1C-4160-AF54-A4B7119E41E8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E21A4-F599-4F49-9E80-CCB7B53ED1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0198-FF61-4C5E-B3E2-B55605808DCB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EBC0D-682D-482E-BBD4-0AD4E284E0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79BE0-445C-4B81-ACB4-98BF65EF6B6C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26F51-6F21-4268-AC78-BF7CCE06DD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95C59-337D-464E-B755-9DEEAC639042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E907B-6C3C-41FC-9680-FCA7D3A561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D7741-4039-4A34-9D49-F0993902F13B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F9996-6E1A-4800-9F2A-52DB7024D1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098" name="Picture 2" descr="C:\Users\user\Desktop\2.jpg"/>
            <p:cNvPicPr>
              <a:picLocks noChangeAspect="1" noChangeArrowheads="1"/>
            </p:cNvPicPr>
            <p:nvPr userDrawn="1"/>
          </p:nvPicPr>
          <p:blipFill rotWithShape="1">
            <a:blip r:embed="rId2" cstate="print"/>
            <a:srcRect t="6661"/>
            <a:stretch/>
          </p:blipFill>
          <p:spPr bwMode="auto">
            <a:xfrm>
              <a:off x="0" y="0"/>
              <a:ext cx="9144000" cy="4803998"/>
            </a:xfrm>
            <a:prstGeom prst="rect">
              <a:avLst/>
            </a:prstGeom>
            <a:noFill/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1271" b="22652"/>
            <a:stretch/>
          </p:blipFill>
          <p:spPr>
            <a:xfrm>
              <a:off x="7308304" y="0"/>
              <a:ext cx="1584176" cy="643505"/>
            </a:xfrm>
            <a:prstGeom prst="rect">
              <a:avLst/>
            </a:prstGeom>
          </p:spPr>
        </p:pic>
        <p:sp>
          <p:nvSpPr>
            <p:cNvPr id="3" name="矩形 2"/>
            <p:cNvSpPr/>
            <p:nvPr userDrawn="1"/>
          </p:nvSpPr>
          <p:spPr>
            <a:xfrm>
              <a:off x="0" y="4227934"/>
              <a:ext cx="9144000" cy="9155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98BE-2349-42BB-9992-D084A4BA458A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AA032-665B-4AE0-BD5C-6E9A42D07C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DC49-8B5C-48D2-8D9F-6E75854322AE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5F63-7AA7-4125-94A4-6F96649102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63C4F-FAA4-4E57-ABF2-959217CAD0E5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6F07-9E02-4A9D-AB4B-9347AE1359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3286-0C04-49CF-B008-C570FE88FE77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44DE-FE8F-4BC6-8CC7-BF3A9906B7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B467-60F5-4F95-9CD7-589A1A63449B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96EE-B991-40A5-9A31-154D9C5250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95C59-337D-464E-B755-9DEEAC639042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E907B-6C3C-41FC-9680-FCA7D3A561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6" name="Picture 2" descr="C:\Users\user\Desktop\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"/>
            <a:ext cx="9144032" cy="5146814"/>
          </a:xfrm>
          <a:prstGeom prst="rect">
            <a:avLst/>
          </a:prstGeom>
          <a:noFill/>
        </p:spPr>
      </p:pic>
      <p:sp>
        <p:nvSpPr>
          <p:cNvPr id="7" name="TextBox 3"/>
          <p:cNvSpPr txBox="1"/>
          <p:nvPr userDrawn="1"/>
        </p:nvSpPr>
        <p:spPr>
          <a:xfrm>
            <a:off x="2500298" y="2071684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THANKS</a:t>
            </a:r>
            <a:endParaRPr lang="zh-CN" altLang="en-US" sz="54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B7F4-FB1C-4160-AF54-A4B7119E41E8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E21A4-F599-4F49-9E80-CCB7B53ED1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0198-FF61-4C5E-B3E2-B55605808DCB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EBC0D-682D-482E-BBD4-0AD4E284E0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79BE0-445C-4B81-ACB4-98BF65EF6B6C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26F51-6F21-4268-AC78-BF7CCE06DD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D7741-4039-4A34-9D49-F0993902F13B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F9996-6E1A-4800-9F2A-52DB7024D1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98BE-2349-42BB-9992-D084A4BA458A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AA032-665B-4AE0-BD5C-6E9A42D07C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8" name="Picture 2" descr="C:\Users\user\Desktop\2.jpg"/>
            <p:cNvPicPr>
              <a:picLocks noChangeAspect="1" noChangeArrowheads="1"/>
            </p:cNvPicPr>
            <p:nvPr userDrawn="1"/>
          </p:nvPicPr>
          <p:blipFill rotWithShape="1">
            <a:blip r:embed="rId14" cstate="print"/>
            <a:srcRect t="6661"/>
            <a:stretch/>
          </p:blipFill>
          <p:spPr bwMode="auto">
            <a:xfrm>
              <a:off x="0" y="0"/>
              <a:ext cx="9144000" cy="4803998"/>
            </a:xfrm>
            <a:prstGeom prst="rect">
              <a:avLst/>
            </a:prstGeom>
            <a:noFill/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1271" b="22652"/>
            <a:stretch/>
          </p:blipFill>
          <p:spPr>
            <a:xfrm>
              <a:off x="7308304" y="0"/>
              <a:ext cx="1584176" cy="643505"/>
            </a:xfrm>
            <a:prstGeom prst="rect">
              <a:avLst/>
            </a:prstGeom>
          </p:spPr>
        </p:pic>
        <p:sp>
          <p:nvSpPr>
            <p:cNvPr id="10" name="矩形 9"/>
            <p:cNvSpPr/>
            <p:nvPr userDrawn="1"/>
          </p:nvSpPr>
          <p:spPr>
            <a:xfrm>
              <a:off x="0" y="4227934"/>
              <a:ext cx="9144000" cy="9155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52643"/>
            <a:ext cx="8229600" cy="42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81902"/>
            <a:ext cx="8229600" cy="331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69BE391-4759-43E6-9811-FA49D1ECA900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7249E60-B827-48E7-A853-F15B2558DF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50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5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5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69BE391-4759-43E6-9811-FA49D1ECA900}" type="datetimeFigureOut">
              <a:rPr lang="zh-CN" altLang="en-US"/>
              <a:pPr>
                <a:defRPr/>
              </a:pPr>
              <a:t>2018-5-23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7249E60-B827-48E7-A853-F15B2558DF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85918" y="1928808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aseline="0" dirty="0" smtClean="0">
                <a:solidFill>
                  <a:schemeClr val="bg1"/>
                </a:solidFill>
              </a:rPr>
              <a:t>南充宇豪酒店介绍</a:t>
            </a:r>
            <a:endParaRPr lang="en-US" altLang="zh-CN" sz="2800" baseline="0" dirty="0" smtClean="0">
              <a:solidFill>
                <a:schemeClr val="bg1"/>
              </a:solidFill>
            </a:endParaRPr>
          </a:p>
          <a:p>
            <a:pPr algn="r"/>
            <a:endParaRPr lang="en-US" altLang="zh-CN" sz="2800" baseline="0" dirty="0" smtClean="0">
              <a:solidFill>
                <a:schemeClr val="bg1"/>
              </a:solidFill>
            </a:endParaRPr>
          </a:p>
          <a:p>
            <a:pPr algn="r"/>
            <a:r>
              <a:rPr lang="en-US" altLang="zh-CN" sz="2000" baseline="0" dirty="0" smtClean="0">
                <a:solidFill>
                  <a:schemeClr val="bg1"/>
                </a:solidFill>
              </a:rPr>
              <a:t>  2016</a:t>
            </a:r>
            <a:r>
              <a:rPr lang="zh-CN" altLang="en-US" sz="2000" baseline="0" dirty="0" smtClean="0">
                <a:solidFill>
                  <a:schemeClr val="bg1"/>
                </a:solidFill>
              </a:rPr>
              <a:t>年</a:t>
            </a:r>
            <a:r>
              <a:rPr lang="en-US" altLang="zh-CN" sz="2000" baseline="0" dirty="0" smtClean="0">
                <a:solidFill>
                  <a:schemeClr val="bg1"/>
                </a:solidFill>
              </a:rPr>
              <a:t>8</a:t>
            </a:r>
            <a:r>
              <a:rPr lang="zh-CN" altLang="en-US" sz="2000" baseline="0" dirty="0" smtClean="0">
                <a:solidFill>
                  <a:schemeClr val="bg1"/>
                </a:solidFill>
              </a:rPr>
              <a:t>月</a:t>
            </a:r>
            <a:endParaRPr lang="en-US" altLang="zh-CN" sz="2000" baseline="0" dirty="0" smtClean="0">
              <a:solidFill>
                <a:schemeClr val="bg1"/>
              </a:solidFill>
            </a:endParaRPr>
          </a:p>
          <a:p>
            <a:pPr algn="r"/>
            <a:endParaRPr lang="zh-CN" altLang="en-US" sz="2000" baseline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1470"/>
            <a:ext cx="1981076" cy="1434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5536" y="19548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aseline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酒店外观图</a:t>
            </a:r>
            <a:endParaRPr lang="zh-CN" altLang="en-US" sz="1800" baseline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8596" y="857238"/>
            <a:ext cx="8143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baseline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8" y="785800"/>
            <a:ext cx="7062811" cy="40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5536" y="19548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aseline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酒店简介</a:t>
            </a:r>
            <a:endParaRPr lang="zh-CN" altLang="en-US" sz="1800" baseline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8596" y="857238"/>
            <a:ext cx="8143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baseline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28662" y="857239"/>
            <a:ext cx="73581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</a:tabLst>
            </a:pPr>
            <a:r>
              <a:rPr lang="zh-CN" altLang="en-US" sz="1600" dirty="0" smtClean="0"/>
              <a:t>宇豪酒店是明宇酒店集团旗下四星级“宇豪”品牌旗舰店，于</a:t>
            </a:r>
            <a:r>
              <a:rPr lang="en-US" altLang="zh-CN" sz="1600" dirty="0" smtClean="0"/>
              <a:t>2004</a:t>
            </a:r>
            <a:r>
              <a:rPr lang="zh-CN" altLang="en-US" sz="1600" dirty="0" smtClean="0"/>
              <a:t>年</a:t>
            </a:r>
            <a:r>
              <a:rPr lang="en-US" altLang="zh-CN" sz="1600" dirty="0" smtClean="0"/>
              <a:t>9</a:t>
            </a:r>
            <a:r>
              <a:rPr lang="zh-CN" altLang="en-US" sz="1600" dirty="0" smtClean="0"/>
              <a:t>月</a:t>
            </a:r>
            <a:r>
              <a:rPr lang="en-US" altLang="zh-CN" sz="1600" dirty="0" smtClean="0"/>
              <a:t>16</a:t>
            </a:r>
            <a:r>
              <a:rPr lang="zh-CN" altLang="en-US" sz="1600" dirty="0" smtClean="0"/>
              <a:t>日正式营业，</a:t>
            </a:r>
            <a:r>
              <a:rPr lang="en-US" altLang="zh-CN" sz="1600" dirty="0" smtClean="0"/>
              <a:t>2007</a:t>
            </a:r>
            <a:r>
              <a:rPr lang="zh-CN" altLang="en-US" sz="1600" dirty="0" smtClean="0"/>
              <a:t>年</a:t>
            </a:r>
            <a:r>
              <a:rPr lang="en-US" altLang="zh-CN" sz="1600" dirty="0" smtClean="0"/>
              <a:t>7</a:t>
            </a:r>
            <a:r>
              <a:rPr lang="zh-CN" altLang="en-US" sz="1600" dirty="0" smtClean="0"/>
              <a:t>月</a:t>
            </a:r>
            <a:r>
              <a:rPr lang="en-US" altLang="zh-CN" sz="1600" dirty="0" smtClean="0"/>
              <a:t>10</a:t>
            </a:r>
            <a:r>
              <a:rPr lang="zh-CN" altLang="en-US" sz="1600" dirty="0" smtClean="0"/>
              <a:t>日荣膺国家“四星旅游饭店”称号，</a:t>
            </a:r>
            <a:r>
              <a:rPr lang="en-US" altLang="zh-CN" sz="1600" dirty="0" smtClean="0"/>
              <a:t>2013</a:t>
            </a:r>
            <a:r>
              <a:rPr lang="zh-CN" altLang="en-US" sz="1600" dirty="0" smtClean="0"/>
              <a:t>年</a:t>
            </a:r>
            <a:r>
              <a:rPr lang="en-US" altLang="zh-CN" sz="1600" dirty="0" smtClean="0"/>
              <a:t>6</a:t>
            </a:r>
            <a:r>
              <a:rPr lang="zh-CN" altLang="en-US" sz="1600" dirty="0" smtClean="0"/>
              <a:t>月完成全面升级，焕发新生活力。</a:t>
            </a: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</a:tabLst>
            </a:pPr>
            <a:r>
              <a:rPr lang="zh-CN" altLang="en-US" sz="1600" dirty="0" smtClean="0"/>
              <a:t>酒店地处南充市最繁华的中心商务区</a:t>
            </a:r>
            <a:r>
              <a:rPr lang="en-US" altLang="zh-CN" sz="1600" dirty="0" smtClean="0"/>
              <a:t>—</a:t>
            </a:r>
            <a:r>
              <a:rPr lang="zh-CN" altLang="en-US" sz="1600" dirty="0" smtClean="0"/>
              <a:t>五星花园，辐射五大街区。成都人民商场及新世纪百货环抱，沃尔玛和家乐福超市紧邻，两家三级甲等医院紧邻，三大通讯巨头店面林立，五家银行聚集，完备便捷的城市设施，四通八达的出行线路，让您坐拥都市繁华景致、畅享成功商务旅行。 </a:t>
            </a: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</a:tabLst>
            </a:pPr>
            <a:r>
              <a:rPr lang="en-US" altLang="zh-CN" sz="1600" dirty="0" smtClean="0"/>
              <a:t>299</a:t>
            </a:r>
            <a:r>
              <a:rPr lang="zh-CN" altLang="en-US" sz="1600" dirty="0" smtClean="0"/>
              <a:t>间（套）风格独具的客房及套房，桃园食府中餐厅、致远咖啡厅，五间不同类型的会议室，可容纳</a:t>
            </a:r>
            <a:r>
              <a:rPr lang="en-US" altLang="zh-CN" sz="1600" dirty="0" smtClean="0"/>
              <a:t>400</a:t>
            </a:r>
            <a:r>
              <a:rPr lang="zh-CN" altLang="en-US" sz="1600" dirty="0" smtClean="0"/>
              <a:t>余人的多功能厅，无论百姓喜寿宴、单位团拜宴，还是商家发布会、展示会，都是无可比拟的最佳选择。更有茶坊、棋牌、浴足及</a:t>
            </a:r>
            <a:r>
              <a:rPr lang="en-US" altLang="zh-CN" sz="1600" dirty="0" smtClean="0"/>
              <a:t>KTV</a:t>
            </a:r>
            <a:r>
              <a:rPr lang="zh-CN" altLang="en-US" sz="1600" dirty="0" smtClean="0"/>
              <a:t>设施完美搭配。全体员工温馨体贴、个性周到的用心服务，为来宾精心构筑了一个充满智慧与机遇的商务空间，让您足不出户，坐享其成。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5536" y="19548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aseline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酒店简介</a:t>
            </a:r>
            <a:endParaRPr lang="zh-CN" altLang="en-US" sz="1800" baseline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8596" y="714362"/>
            <a:ext cx="8143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baseline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28662" y="642924"/>
            <a:ext cx="7358114" cy="492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600" b="1" dirty="0" smtClean="0"/>
              <a:t>舒适</a:t>
            </a:r>
            <a:r>
              <a:rPr lang="en-US" sz="1600" b="1" dirty="0" smtClean="0"/>
              <a:t>Comfortable </a:t>
            </a:r>
            <a:endParaRPr lang="zh-CN" altLang="en-US" sz="1600" dirty="0" smtClean="0"/>
          </a:p>
          <a:p>
            <a:r>
              <a:rPr lang="en-US" sz="1600" dirty="0" smtClean="0"/>
              <a:t>     </a:t>
            </a:r>
            <a:r>
              <a:rPr lang="zh-CN" altLang="en-US" sz="1600" dirty="0" smtClean="0"/>
              <a:t>明宇“舒馨甜梦”系列床垫，由国际知名的百年传奇床垫品牌</a:t>
            </a:r>
            <a:r>
              <a:rPr lang="en-US" sz="1600" dirty="0" smtClean="0"/>
              <a:t>King </a:t>
            </a:r>
            <a:r>
              <a:rPr lang="en-US" sz="1600" dirty="0" err="1" smtClean="0"/>
              <a:t>Koil</a:t>
            </a:r>
            <a:r>
              <a:rPr lang="zh-CN" altLang="en-US" sz="1600" dirty="0" smtClean="0"/>
              <a:t>（金可儿）为明宇独家定制！“您入住的每两家五星级酒店，至少有一家使用金可儿的床垫”。缔造优质睡眠系统，令您的每次就寝体验值得回味，给您带来的身体呵护，超出预期！</a:t>
            </a:r>
            <a:endParaRPr lang="en-US" altLang="zh-CN" sz="1600" dirty="0" smtClean="0"/>
          </a:p>
          <a:p>
            <a:r>
              <a:rPr lang="zh-CN" altLang="en-US" sz="1600" b="1" dirty="0" smtClean="0"/>
              <a:t>科技</a:t>
            </a:r>
            <a:r>
              <a:rPr lang="en-US" sz="1600" b="1" dirty="0" smtClean="0"/>
              <a:t>  Technological</a:t>
            </a:r>
            <a:endParaRPr lang="zh-CN" altLang="en-US" sz="1600" dirty="0" smtClean="0"/>
          </a:p>
          <a:p>
            <a:r>
              <a:rPr lang="en-US" sz="1600" dirty="0" smtClean="0"/>
              <a:t>Philips</a:t>
            </a:r>
            <a:r>
              <a:rPr lang="zh-CN" altLang="en-US" sz="1600" dirty="0" smtClean="0"/>
              <a:t>（飞利浦）</a:t>
            </a:r>
            <a:r>
              <a:rPr lang="en-US" sz="1600" dirty="0" smtClean="0"/>
              <a:t>42</a:t>
            </a:r>
            <a:r>
              <a:rPr lang="zh-CN" altLang="en-US" sz="1600" dirty="0" smtClean="0"/>
              <a:t>寸酒店专用平板电视，配套中国电信</a:t>
            </a:r>
            <a:r>
              <a:rPr lang="en-US" sz="1600" dirty="0" smtClean="0"/>
              <a:t>ITV</a:t>
            </a:r>
            <a:r>
              <a:rPr lang="zh-CN" altLang="en-US" sz="1600" dirty="0" smtClean="0"/>
              <a:t>（网络电视）节目系统，政经、科技、影音及时尚前沿信息尽在把握；房间空调随心控制，预约、睡眠、延时开关，更方便！</a:t>
            </a:r>
          </a:p>
          <a:p>
            <a:r>
              <a:rPr lang="zh-CN" altLang="en-US" sz="1600" b="1" dirty="0" smtClean="0"/>
              <a:t>贴心</a:t>
            </a:r>
            <a:r>
              <a:rPr lang="en-US" sz="1600" b="1" dirty="0" smtClean="0"/>
              <a:t>  Considerate</a:t>
            </a:r>
            <a:endParaRPr lang="zh-CN" altLang="en-US" sz="1600" dirty="0" smtClean="0"/>
          </a:p>
          <a:p>
            <a:r>
              <a:rPr lang="en-US" sz="1600" dirty="0" smtClean="0"/>
              <a:t>5</a:t>
            </a:r>
            <a:r>
              <a:rPr lang="zh-CN" altLang="en-US" sz="1600" dirty="0" smtClean="0"/>
              <a:t>项以上新增设施、产品更新或服务改善源于宾客良好的意见和愿望，如浴室增设的手持式花洒（德国品牌金凯登</a:t>
            </a:r>
            <a:r>
              <a:rPr lang="en-US" sz="1600" dirty="0" smtClean="0"/>
              <a:t>Gold </a:t>
            </a:r>
            <a:r>
              <a:rPr lang="en-US" sz="1600" dirty="0" err="1" smtClean="0"/>
              <a:t>Iden</a:t>
            </a:r>
            <a:r>
              <a:rPr lang="zh-CN" altLang="en-US" sz="1600" dirty="0" smtClean="0"/>
              <a:t>），更安全、隔音的进户门（中国品牌</a:t>
            </a:r>
            <a:r>
              <a:rPr lang="en-US" sz="1600" dirty="0" smtClean="0"/>
              <a:t>500</a:t>
            </a:r>
            <a:r>
              <a:rPr lang="zh-CN" altLang="en-US" sz="1600" dirty="0" smtClean="0"/>
              <a:t>强大自然</a:t>
            </a:r>
            <a:r>
              <a:rPr lang="en-US" sz="1600" dirty="0" smtClean="0"/>
              <a:t>Nature</a:t>
            </a:r>
            <a:r>
              <a:rPr lang="zh-CN" altLang="en-US" sz="1600" dirty="0" smtClean="0"/>
              <a:t>），欧式床头靠背以及大幅提升的房间、走廊照度（三雄极光）等等。</a:t>
            </a:r>
          </a:p>
          <a:p>
            <a:r>
              <a:rPr lang="zh-CN" altLang="en-US" sz="1600" b="1" dirty="0" smtClean="0"/>
              <a:t>贴心</a:t>
            </a:r>
            <a:r>
              <a:rPr lang="en-US" sz="1600" b="1" dirty="0" smtClean="0"/>
              <a:t>  Considerate</a:t>
            </a:r>
            <a:endParaRPr lang="zh-CN" altLang="en-US" sz="1600" dirty="0" smtClean="0"/>
          </a:p>
          <a:p>
            <a:r>
              <a:rPr lang="en-US" sz="1600" dirty="0" smtClean="0"/>
              <a:t>5</a:t>
            </a:r>
            <a:r>
              <a:rPr lang="zh-CN" altLang="en-US" sz="1600" dirty="0" smtClean="0"/>
              <a:t>项以上新增设施、产品更新或服务改善源于宾客良好的意见和愿望，如浴室增设的手持式花洒（德国品牌金凯登</a:t>
            </a:r>
            <a:r>
              <a:rPr lang="en-US" sz="1600" dirty="0" smtClean="0"/>
              <a:t>Gold </a:t>
            </a:r>
            <a:r>
              <a:rPr lang="en-US" sz="1600" dirty="0" err="1" smtClean="0"/>
              <a:t>Iden</a:t>
            </a:r>
            <a:r>
              <a:rPr lang="zh-CN" altLang="en-US" sz="1600" dirty="0" smtClean="0"/>
              <a:t>），更安全、隔音的进户门（中国品牌</a:t>
            </a:r>
            <a:r>
              <a:rPr lang="en-US" sz="1600" dirty="0" smtClean="0"/>
              <a:t>500</a:t>
            </a:r>
            <a:r>
              <a:rPr lang="zh-CN" altLang="en-US" sz="1600" dirty="0" smtClean="0"/>
              <a:t>强大自然</a:t>
            </a:r>
            <a:r>
              <a:rPr lang="en-US" sz="1600" dirty="0" smtClean="0"/>
              <a:t>Nature</a:t>
            </a:r>
            <a:r>
              <a:rPr lang="zh-CN" altLang="en-US" sz="1600" dirty="0" smtClean="0"/>
              <a:t>），欧式床头靠背以及大幅提升的房间、走廊照度（三雄极光）等等。</a:t>
            </a:r>
          </a:p>
          <a:p>
            <a:r>
              <a:rPr lang="zh-CN" altLang="en-US" sz="1600" b="1" dirty="0" smtClean="0"/>
              <a:t>商务中心</a:t>
            </a:r>
            <a:r>
              <a:rPr lang="en-US" sz="1600" b="1" dirty="0" smtClean="0"/>
              <a:t>Business  Center</a:t>
            </a:r>
            <a:endParaRPr lang="zh-CN" altLang="en-US" sz="1600" dirty="0" smtClean="0"/>
          </a:p>
          <a:p>
            <a:r>
              <a:rPr lang="zh-CN" altLang="en-US" sz="1600" dirty="0" smtClean="0"/>
              <a:t>位于</a:t>
            </a:r>
            <a:r>
              <a:rPr lang="en-US" sz="1600" dirty="0" smtClean="0"/>
              <a:t>5</a:t>
            </a:r>
            <a:r>
              <a:rPr lang="zh-CN" altLang="en-US" sz="1600" dirty="0" smtClean="0"/>
              <a:t>楼的商务中心竭诚为您提供秘书服务：传真、打印、电子邮件、互联网接入、购物服务等。</a:t>
            </a:r>
          </a:p>
          <a:p>
            <a:r>
              <a:rPr lang="zh-CN" altLang="en-US" sz="1600" b="1" dirty="0" smtClean="0"/>
              <a:t>会议服务</a:t>
            </a:r>
            <a:r>
              <a:rPr lang="en-US" sz="1600" b="1" dirty="0" smtClean="0"/>
              <a:t>Conference Service   </a:t>
            </a:r>
            <a:r>
              <a:rPr lang="en-US" sz="1600" dirty="0" smtClean="0"/>
              <a:t> </a:t>
            </a:r>
            <a:endParaRPr lang="zh-CN" altLang="en-US" sz="1600" dirty="0" smtClean="0"/>
          </a:p>
          <a:p>
            <a:r>
              <a:rPr lang="zh-CN" altLang="en-US" sz="1600" dirty="0" smtClean="0"/>
              <a:t>酒店</a:t>
            </a:r>
            <a:r>
              <a:rPr lang="en-US" sz="1600" dirty="0" smtClean="0"/>
              <a:t>5</a:t>
            </a:r>
            <a:r>
              <a:rPr lang="zh-CN" altLang="en-US" sz="1600" dirty="0" smtClean="0"/>
              <a:t>楼拥有多功能厅和各类大小会议室</a:t>
            </a:r>
            <a:r>
              <a:rPr lang="en-US" sz="1600" dirty="0" smtClean="0"/>
              <a:t>5</a:t>
            </a:r>
            <a:r>
              <a:rPr lang="zh-CN" altLang="en-US" sz="1600" dirty="0" smtClean="0"/>
              <a:t>间，设施先进、配套完善、配有高效专业的宴会服务，为高端会议、演讲、产品推广发布等商务、政务活动提供了可靠的保证。</a:t>
            </a:r>
          </a:p>
          <a:p>
            <a:r>
              <a:rPr lang="zh-CN" altLang="en-US" sz="1600" dirty="0" smtClean="0"/>
              <a:t>在完备的大小会议场所中，最具亮点的还在于其容量达</a:t>
            </a:r>
            <a:r>
              <a:rPr lang="en-US" sz="1600" dirty="0" smtClean="0"/>
              <a:t>400</a:t>
            </a:r>
            <a:r>
              <a:rPr lang="zh-CN" altLang="en-US" sz="1600" dirty="0" smtClean="0"/>
              <a:t>余人的多功能厅，既可拆分为两个各具特色的会议厅，又可完美合璧，内置环绕立体音响，并配置</a:t>
            </a:r>
            <a:r>
              <a:rPr lang="en-US" sz="1600" dirty="0" smtClean="0"/>
              <a:t>15</a:t>
            </a:r>
            <a:r>
              <a:rPr lang="zh-CN" altLang="en-US" sz="1600" dirty="0" smtClean="0"/>
              <a:t>平米</a:t>
            </a:r>
            <a:r>
              <a:rPr lang="en-US" sz="1600" dirty="0" smtClean="0"/>
              <a:t>LED</a:t>
            </a:r>
            <a:r>
              <a:rPr lang="zh-CN" altLang="en-US" sz="1600" dirty="0" smtClean="0"/>
              <a:t>高清显示屏，为您提供更多不同需求。</a:t>
            </a:r>
            <a:endParaRPr lang="en-US" altLang="zh-CN" sz="1600" dirty="0" smtClean="0"/>
          </a:p>
          <a:p>
            <a:r>
              <a:rPr lang="zh-CN" altLang="en-US" sz="1600" b="1" dirty="0" smtClean="0"/>
              <a:t>逍遥津棋牌</a:t>
            </a:r>
            <a:r>
              <a:rPr lang="en-US" sz="1600" b="1" dirty="0" smtClean="0"/>
              <a:t>  Leisure Ferry Chess &amp; Cards Room</a:t>
            </a:r>
            <a:endParaRPr lang="zh-CN" altLang="en-US" sz="1600" dirty="0" smtClean="0"/>
          </a:p>
          <a:p>
            <a:r>
              <a:rPr lang="en-US" sz="1600" dirty="0" smtClean="0"/>
              <a:t>    7</a:t>
            </a:r>
            <a:r>
              <a:rPr lang="zh-CN" altLang="en-US" sz="1600" dirty="0" smtClean="0"/>
              <a:t>楼拥有</a:t>
            </a:r>
            <a:r>
              <a:rPr lang="en-US" sz="1600" dirty="0" smtClean="0"/>
              <a:t>20</a:t>
            </a:r>
            <a:r>
              <a:rPr lang="zh-CN" altLang="en-US" sz="1600" dirty="0" smtClean="0"/>
              <a:t>余间风格雅致的棋牌室，升级后全新机麻为世博会参展品牌，全封闭超低音四口机，大牌手感十足。另配有春茶、鲜果、挚友相伴，玩味方寸之间浓郁的博弈文化，娱乐身心、陶冶智慧</a:t>
            </a:r>
            <a:r>
              <a:rPr lang="en-US" altLang="zh-CN" sz="1600" dirty="0" smtClean="0"/>
              <a:t>…… </a:t>
            </a:r>
          </a:p>
          <a:p>
            <a:endParaRPr lang="en-US" altLang="zh-CN" sz="1600" dirty="0" smtClean="0"/>
          </a:p>
          <a:p>
            <a:r>
              <a:rPr lang="en-US" sz="1600" dirty="0" smtClean="0"/>
              <a:t>  </a:t>
            </a:r>
            <a:endParaRPr lang="zh-CN" altLang="en-US" sz="1600" dirty="0" smtClean="0"/>
          </a:p>
          <a:p>
            <a:endParaRPr lang="en-US" altLang="zh-CN" sz="1600" dirty="0" smtClean="0"/>
          </a:p>
          <a:p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5536" y="19548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aseline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产品介绍</a:t>
            </a:r>
            <a:endParaRPr lang="zh-CN" altLang="en-US" sz="1800" baseline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90"/>
            <a:ext cx="5781689" cy="382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本框 5"/>
          <p:cNvSpPr txBox="1"/>
          <p:nvPr/>
        </p:nvSpPr>
        <p:spPr>
          <a:xfrm>
            <a:off x="357158" y="714362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aseline="0" dirty="0" smtClean="0">
                <a:ea typeface="黑体" panose="02010609060101010101" pitchFamily="49" charset="-122"/>
              </a:rPr>
              <a:t>豪华大床房</a:t>
            </a:r>
            <a:endParaRPr lang="zh-CN" altLang="en-US" sz="1600" baseline="0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3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5536" y="19548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aseline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产品介绍</a:t>
            </a:r>
            <a:endParaRPr lang="zh-CN" altLang="en-US" sz="1800" baseline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357158" y="714362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aseline="0" dirty="0" smtClean="0">
                <a:ea typeface="黑体" panose="02010609060101010101" pitchFamily="49" charset="-122"/>
              </a:rPr>
              <a:t>豪华双床房</a:t>
            </a:r>
            <a:endParaRPr lang="zh-CN" altLang="en-US" sz="1600" baseline="0" dirty="0">
              <a:ea typeface="黑体" panose="02010609060101010101" pitchFamily="49" charset="-122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90"/>
            <a:ext cx="5786478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723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5536" y="19548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aseline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产品介绍</a:t>
            </a:r>
            <a:endParaRPr lang="zh-CN" altLang="en-US" sz="1800" baseline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357158" y="714362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aseline="0" dirty="0" smtClean="0">
                <a:ea typeface="黑体" panose="02010609060101010101" pitchFamily="49" charset="-122"/>
              </a:rPr>
              <a:t>行政豪华套房</a:t>
            </a:r>
            <a:endParaRPr lang="zh-CN" altLang="en-US" sz="1600" baseline="0" dirty="0">
              <a:ea typeface="黑体" panose="02010609060101010101" pitchFamily="49" charset="-122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90"/>
            <a:ext cx="54864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142990"/>
            <a:ext cx="321471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000378"/>
            <a:ext cx="321471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723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5536" y="19548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aseline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产品介绍</a:t>
            </a:r>
            <a:endParaRPr lang="zh-CN" altLang="en-US" sz="1800" baseline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357158" y="714362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aseline="0" dirty="0" smtClean="0">
                <a:ea typeface="黑体" panose="02010609060101010101" pitchFamily="49" charset="-122"/>
              </a:rPr>
              <a:t>豪华商务单间</a:t>
            </a:r>
            <a:endParaRPr lang="zh-CN" altLang="en-US" sz="1600" baseline="0" dirty="0">
              <a:ea typeface="黑体" panose="02010609060101010101" pitchFamily="49" charset="-122"/>
            </a:endParaRPr>
          </a:p>
        </p:txBody>
      </p:sp>
      <p:pic>
        <p:nvPicPr>
          <p:cNvPr id="38914" name="图片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8"/>
            <a:ext cx="4214842" cy="376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图片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90"/>
            <a:ext cx="414340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723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9502"/>
            <a:ext cx="3096344" cy="4291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723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3101</TotalTime>
  <Words>1156</Words>
  <Application>Microsoft Office PowerPoint</Application>
  <PresentationFormat>全屏显示(16:9)</PresentationFormat>
  <Paragraphs>34</Paragraphs>
  <Slides>10</Slides>
  <Notes>0</Notes>
  <HiddenSlides>3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</dc:title>
  <dc:creator>Administrator</dc:creator>
  <cp:lastModifiedBy>张丽玲</cp:lastModifiedBy>
  <cp:revision>278</cp:revision>
  <dcterms:created xsi:type="dcterms:W3CDTF">2015-09-18T06:06:01Z</dcterms:created>
  <dcterms:modified xsi:type="dcterms:W3CDTF">2018-05-23T07:07:02Z</dcterms:modified>
</cp:coreProperties>
</file>