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93" r:id="rId3"/>
    <p:sldId id="274" r:id="rId4"/>
    <p:sldId id="260" r:id="rId5"/>
    <p:sldId id="277" r:id="rId6"/>
    <p:sldId id="261" r:id="rId7"/>
    <p:sldId id="263" r:id="rId8"/>
    <p:sldId id="279" r:id="rId9"/>
    <p:sldId id="264" r:id="rId10"/>
    <p:sldId id="278" r:id="rId11"/>
    <p:sldId id="265" r:id="rId12"/>
    <p:sldId id="280" r:id="rId13"/>
    <p:sldId id="266" r:id="rId14"/>
    <p:sldId id="286" r:id="rId15"/>
    <p:sldId id="291" r:id="rId16"/>
    <p:sldId id="292" r:id="rId17"/>
    <p:sldId id="267" r:id="rId18"/>
    <p:sldId id="275" r:id="rId19"/>
    <p:sldId id="270" r:id="rId20"/>
    <p:sldId id="269" r:id="rId21"/>
    <p:sldId id="276" r:id="rId22"/>
    <p:sldId id="284" r:id="rId23"/>
    <p:sldId id="268" r:id="rId24"/>
    <p:sldId id="281" r:id="rId25"/>
    <p:sldId id="282" r:id="rId26"/>
    <p:sldId id="283" r:id="rId27"/>
    <p:sldId id="288" r:id="rId28"/>
    <p:sldId id="289" r:id="rId29"/>
    <p:sldId id="285" r:id="rId30"/>
    <p:sldId id="287" r:id="rId31"/>
    <p:sldId id="29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C66FA-217B-D94A-A5E8-5E120DE70404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3FF78-ED4B-A741-9D71-252327ED48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226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3FF78-ED4B-A741-9D71-252327ED48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017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3FF78-ED4B-A741-9D71-252327ED48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0171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e\Desktop\tsnjx\2014\2014 Daily work\03\PPT templa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19400"/>
            <a:ext cx="8458200" cy="236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 spc="6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天津京蓟圣光万豪酒店</a:t>
            </a:r>
            <a:endParaRPr lang="en-US" altLang="zh-CN" sz="2800" spc="600" dirty="0" smtClean="0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  <a:p>
            <a:pPr marL="0" indent="0">
              <a:buNone/>
            </a:pPr>
            <a:r>
              <a:rPr lang="zh-CN" altLang="en-US" sz="2000" spc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绿</a:t>
            </a:r>
            <a:r>
              <a:rPr lang="zh-CN" altLang="en-US" sz="2000" spc="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意</a:t>
            </a:r>
            <a:r>
              <a:rPr lang="en-US" altLang="zh-CN" sz="2000" spc="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·</a:t>
            </a:r>
            <a:r>
              <a:rPr lang="zh-CN" altLang="en-US" sz="2000" spc="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会议</a:t>
            </a:r>
            <a:r>
              <a:rPr lang="en-US" altLang="zh-CN" sz="2000" spc="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——</a:t>
            </a:r>
            <a:r>
              <a:rPr lang="zh-CN" altLang="en-US" sz="2000" spc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缔造</a:t>
            </a:r>
            <a:r>
              <a:rPr lang="zh-CN" altLang="en-US" sz="2000" spc="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崭新灵感商旅</a:t>
            </a:r>
            <a:endParaRPr lang="en-US" altLang="zh-CN" sz="2000" spc="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7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419225"/>
            <a:ext cx="449580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精致广点套餐</a:t>
            </a:r>
            <a:endParaRPr lang="en-US" altLang="zh-CN" sz="1300" dirty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还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有更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多零点点心可供选择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侉炖水库鱼</a:t>
            </a:r>
            <a:endParaRPr lang="zh-CN" altLang="en-US" sz="13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买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一斤</a:t>
            </a:r>
            <a:r>
              <a:rPr lang="en-US" altLang="zh-CN" sz="1300" dirty="0"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送一斤</a:t>
            </a:r>
          </a:p>
          <a:p>
            <a:pPr marL="0" indent="0">
              <a:buNone/>
            </a:pP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万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豪中餐</a:t>
            </a: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厅特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推菜</a:t>
            </a: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品</a:t>
            </a:r>
            <a:endParaRPr lang="zh-CN" altLang="en-US" sz="13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精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选优质食材烹制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026" name="Picture 2" descr="C:\Users\sxfu343\Desktop\tsnjx\2014\TSNJX\Hotel photo\日常拍摄\0716_media event\Media Event photos\水库鱼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98736"/>
            <a:ext cx="4811021" cy="32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xfu343\Desktop\临时文件\maccg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908" y="4143375"/>
            <a:ext cx="2821517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533399"/>
            <a:ext cx="3429000" cy="53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CN" altLang="en-US" sz="1800" b="1" dirty="0" smtClean="0">
                <a:latin typeface="黑体" pitchFamily="2" charset="-122"/>
                <a:ea typeface="黑体" pitchFamily="2" charset="-122"/>
              </a:rPr>
              <a:t>万 豪 中 餐 厅</a:t>
            </a:r>
            <a:endParaRPr lang="en-US" altLang="zh-CN" sz="1800" b="1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7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457201"/>
            <a:ext cx="3429000" cy="5562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800" b="1" dirty="0" smtClean="0">
                <a:latin typeface="黑体" pitchFamily="2" charset="-122"/>
                <a:ea typeface="黑体" pitchFamily="2" charset="-122"/>
              </a:rPr>
              <a:t>大 堂 吧</a:t>
            </a:r>
            <a:endParaRPr lang="en-US" altLang="zh-CN" sz="1800" b="1" dirty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大堂吧是您全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天放松休闲、尽享安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静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私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密聚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会的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理想场所。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1600" spc="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2667000" cy="60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jane\Desktop\tsnjx\2014\Marcom\PR\Publicis\MH Jixian\MH Jixian_FINAL\Low Res\loun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65"/>
          <a:stretch/>
        </p:blipFill>
        <p:spPr bwMode="auto">
          <a:xfrm>
            <a:off x="3524249" y="1477962"/>
            <a:ext cx="5334001" cy="43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70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71475" y="1371600"/>
            <a:ext cx="449580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双人下午茶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</a:t>
            </a:r>
            <a:endParaRPr lang="en-US" altLang="zh-CN" sz="1300" dirty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咖啡、茶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无限续杯，九款精致糕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点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欢乐时光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啤酒、鸡尾酒买一赠一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蛋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糕买五磅赠一磅，点心买五块赠一块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3075" name="Picture 3" descr="L:\Public\Marcom\for Marcom Dept ONLY\20141122\大堂吧+美食LED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722099"/>
            <a:ext cx="3631915" cy="15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1000" y="457201"/>
            <a:ext cx="3429000" cy="7619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800" b="1" dirty="0" smtClean="0">
                <a:latin typeface="黑体" pitchFamily="2" charset="-122"/>
                <a:ea typeface="黑体" pitchFamily="2" charset="-122"/>
              </a:rPr>
              <a:t>大 堂 吧</a:t>
            </a:r>
            <a:endParaRPr lang="en-US" altLang="zh-CN" sz="1800" b="1" dirty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1026" name="Picture 2" descr="C:\Users\sxfu343\Desktop\微信用图\11.13微信\DSC_3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6326" y="3322299"/>
            <a:ext cx="3631915" cy="23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xfu343\Desktop\11.21\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34657"/>
            <a:ext cx="3840706" cy="23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60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会议</a:t>
            </a:r>
            <a:r>
              <a:rPr lang="en-US" altLang="zh-CN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/</a:t>
            </a: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宴会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724525" y="2514600"/>
            <a:ext cx="3114675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超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过</a:t>
            </a:r>
            <a:r>
              <a:rPr lang="en-US" altLang="zh-CN" sz="1300" dirty="0">
                <a:latin typeface="黑体" pitchFamily="2" charset="-122"/>
                <a:ea typeface="黑体" pitchFamily="2" charset="-122"/>
              </a:rPr>
              <a:t>1900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平方米的宴会场地，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提供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顶尖水平的宴会及会议设施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。</a:t>
            </a: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2514600"/>
            <a:ext cx="84582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027" name="Picture 3" descr="C:\Users\rjshi214\Desktop\indoor_gar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7" y="4052772"/>
            <a:ext cx="4890703" cy="21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jshi214\Desktop\沙龙 1+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52772"/>
            <a:ext cx="3156518" cy="21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7" y="1489870"/>
            <a:ext cx="4890703" cy="247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9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会议</a:t>
            </a:r>
            <a:r>
              <a:rPr lang="en-US" altLang="zh-CN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/</a:t>
            </a: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宴会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05400" y="2438400"/>
            <a:ext cx="3114675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超过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1900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平方米的宴会场地，提供顶尖水平的宴会及会议设施。</a:t>
            </a: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3074" name="Picture 2" descr="C:\Users\sxfu343\Desktop\11.21\4444444444444444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836988"/>
            <a:ext cx="3146425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xfu343\Desktop\11.21\6666666666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4" y="1295400"/>
            <a:ext cx="41560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xfu343\Desktop\11.21\33333333333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4" y="3856038"/>
            <a:ext cx="4156075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91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茶歇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05400" y="2438400"/>
            <a:ext cx="3114675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19600" y="3846512"/>
            <a:ext cx="358140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3400" y="1305560"/>
            <a:ext cx="378272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3401" y="3856038"/>
            <a:ext cx="3782719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19600" y="1305560"/>
            <a:ext cx="35814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0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特色主题茶歇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05400" y="2438400"/>
            <a:ext cx="3114675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19600" y="3846512"/>
            <a:ext cx="358140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8835" y="1305560"/>
            <a:ext cx="3711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8835" y="3856038"/>
            <a:ext cx="3711849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19600" y="1312704"/>
            <a:ext cx="3581400" cy="24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19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15908" y="1219199"/>
            <a:ext cx="5712183" cy="316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会议</a:t>
            </a:r>
            <a:r>
              <a:rPr lang="en-US" altLang="zh-CN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/</a:t>
            </a: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宴会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1" y="4114800"/>
            <a:ext cx="8305800" cy="18288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altLang="zh-CN" sz="12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圣光大宴会厅为</a:t>
            </a:r>
            <a:r>
              <a:rPr lang="en-US" altLang="zh-CN" sz="1200" dirty="0" smtClean="0">
                <a:latin typeface="黑体" pitchFamily="2" charset="-122"/>
                <a:ea typeface="黑体" pitchFamily="2" charset="-122"/>
              </a:rPr>
              <a:t>693</a:t>
            </a: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平方米，并可以根据需要分割成三个区域，配备了同声传译系统</a:t>
            </a:r>
            <a:endParaRPr lang="en-US" altLang="zh-CN" sz="12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圣世宴会厅为</a:t>
            </a:r>
            <a:r>
              <a:rPr lang="en-US" altLang="zh-CN" sz="1200" dirty="0" smtClean="0">
                <a:latin typeface="黑体" pitchFamily="2" charset="-122"/>
                <a:ea typeface="黑体" pitchFamily="2" charset="-122"/>
              </a:rPr>
              <a:t>352</a:t>
            </a: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平方米，可以分割成为两个独立区域</a:t>
            </a:r>
            <a:endParaRPr lang="en-US" altLang="zh-CN" sz="12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八个从</a:t>
            </a:r>
            <a:r>
              <a:rPr lang="en-US" altLang="zh-CN" sz="1200" dirty="0" smtClean="0">
                <a:latin typeface="黑体" pitchFamily="2" charset="-122"/>
                <a:ea typeface="黑体" pitchFamily="2" charset="-122"/>
              </a:rPr>
              <a:t>50</a:t>
            </a: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平方米到</a:t>
            </a:r>
            <a:r>
              <a:rPr lang="en-US" altLang="zh-CN" sz="1200" dirty="0" smtClean="0">
                <a:latin typeface="黑体" pitchFamily="2" charset="-122"/>
                <a:ea typeface="黑体" pitchFamily="2" charset="-122"/>
              </a:rPr>
              <a:t>150</a:t>
            </a: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平方米不同大小的会议厅</a:t>
            </a: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玻璃透光天顶的四季花园（</a:t>
            </a:r>
            <a:r>
              <a:rPr lang="en-US" altLang="zh-CN" sz="1200" dirty="0" smtClean="0">
                <a:latin typeface="黑体" pitchFamily="2" charset="-122"/>
                <a:ea typeface="黑体" pitchFamily="2" charset="-122"/>
              </a:rPr>
              <a:t>1570</a:t>
            </a: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平方米）连接个多功能会议室</a:t>
            </a:r>
            <a:endParaRPr lang="en-US" altLang="zh-CN" sz="12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黑体" pitchFamily="2" charset="-122"/>
                <a:ea typeface="黑体" pitchFamily="2" charset="-122"/>
              </a:rPr>
              <a:t>无线网络覆盖所有公共区域</a:t>
            </a:r>
            <a:endParaRPr lang="zh-CN" altLang="en-US" sz="1200" dirty="0"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88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会议容量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27576"/>
            <a:ext cx="7074790" cy="49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66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dirty="0">
                <a:latin typeface="黑体" pitchFamily="2" charset="-122"/>
                <a:ea typeface="黑体" pitchFamily="2" charset="-122"/>
                <a:cs typeface="Arial" pitchFamily="34" charset="0"/>
              </a:rPr>
              <a:t>游 泳 池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1295401"/>
          </a:xfrm>
        </p:spPr>
        <p:txBody>
          <a:bodyPr>
            <a:normAutofit/>
          </a:bodyPr>
          <a:lstStyle/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长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30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米，宽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20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米的室内恒温泳池</a:t>
            </a:r>
            <a:endParaRPr lang="en-US" altLang="zh-CN" sz="1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7" name="Picture 2" descr="C:\Users\rjshi214\Desktop\Pictur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124073"/>
            <a:ext cx="28162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rjshi214\Desktop\Pictur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62" y="2124073"/>
            <a:ext cx="5303838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683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qwan573\Desktop\酒店照片\pic\万豪酒店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048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22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619125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dirty="0">
                <a:latin typeface="黑体" pitchFamily="2" charset="-122"/>
                <a:ea typeface="黑体" pitchFamily="2" charset="-122"/>
                <a:cs typeface="Arial" pitchFamily="34" charset="0"/>
              </a:rPr>
              <a:t>健 康 中 心 </a:t>
            </a:r>
            <a:endParaRPr lang="en-US" altLang="zh-CN" sz="1800" b="1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2772" y="1447800"/>
            <a:ext cx="3181972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配备齐全的健身设备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独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立电视的跑步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机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登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山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机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健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身自行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车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自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由重量训练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器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自发电健身设备</a:t>
            </a:r>
            <a:endParaRPr lang="en-US" altLang="zh-CN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b="1" dirty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8289" r="6355" b="16134"/>
          <a:stretch/>
        </p:blipFill>
        <p:spPr bwMode="auto">
          <a:xfrm>
            <a:off x="6327447" y="1329434"/>
            <a:ext cx="2377269" cy="191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jane\Desktop\未标题-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4960"/>
          <a:stretch/>
        </p:blipFill>
        <p:spPr bwMode="auto">
          <a:xfrm>
            <a:off x="3721676" y="1329436"/>
            <a:ext cx="2502438" cy="191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83"/>
          <a:stretch/>
        </p:blipFill>
        <p:spPr bwMode="auto">
          <a:xfrm>
            <a:off x="3733800" y="3356020"/>
            <a:ext cx="4970916" cy="285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5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619125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娱 乐 </a:t>
            </a:r>
            <a:r>
              <a:rPr lang="zh-CN" altLang="en-US" sz="1800" b="1" dirty="0">
                <a:latin typeface="黑体" pitchFamily="2" charset="-122"/>
                <a:ea typeface="黑体" pitchFamily="2" charset="-122"/>
                <a:cs typeface="Arial" pitchFamily="34" charset="0"/>
              </a:rPr>
              <a:t>中 心 </a:t>
            </a:r>
            <a:endParaRPr lang="en-US" altLang="zh-CN" sz="1800" b="1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2772" y="1152525"/>
            <a:ext cx="3181972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适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合各个年龄段客户使用的娱乐设施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- </a:t>
            </a: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KTV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- 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麻将房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- 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儿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童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淘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气城堡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- 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电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子游艺室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 </a:t>
            </a:r>
            <a:r>
              <a:rPr lang="en-US" altLang="zh-CN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室内多媒体高尔夫球室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CN" sz="1300" b="1" dirty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4101" name="Picture 5" descr="C:\Users\rjshi214\Desktop\123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963" y="3581400"/>
            <a:ext cx="409083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rjshi214\Desktop\34344444444444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204" y="3581400"/>
            <a:ext cx="408959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rjshi214\Desktop\55555555555555555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962" y="1352550"/>
            <a:ext cx="409083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51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619125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娱 乐 </a:t>
            </a:r>
            <a:r>
              <a:rPr lang="zh-CN" altLang="en-US" sz="1800" b="1" dirty="0">
                <a:latin typeface="黑体" pitchFamily="2" charset="-122"/>
                <a:ea typeface="黑体" pitchFamily="2" charset="-122"/>
                <a:cs typeface="Arial" pitchFamily="34" charset="0"/>
              </a:rPr>
              <a:t>中 心 </a:t>
            </a:r>
            <a:endParaRPr lang="en-US" altLang="zh-CN" sz="1800" b="1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2772" y="1066800"/>
            <a:ext cx="3181972" cy="5019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儿童淘气堡 </a:t>
            </a:r>
            <a:r>
              <a:rPr 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- 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内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含滑梯、各式各样的动物造型，有丰富的娱乐项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目。</a:t>
            </a: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电子游艺室 </a:t>
            </a:r>
            <a:r>
              <a:rPr 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- 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太鼓达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人、模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拟赛车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，还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有海盗船等最流行的电子游戏应有尽有，满足不同儿童所需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KTV - 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容纳</a:t>
            </a:r>
            <a:r>
              <a:rPr 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多人的大包厢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，是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公司员工聚会，商务宴请的最佳选择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棋牌室 </a:t>
            </a:r>
            <a:r>
              <a:rPr 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- 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部环境幽雅，设备先进，周到的服务与周全的配套设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施。</a:t>
            </a: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多媒体高尔夫球室 </a:t>
            </a:r>
            <a:r>
              <a:rPr 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- 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打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真实的高尔夫球，实现室内享受户外高尔夫运动的乐趣</a:t>
            </a:r>
            <a:r>
              <a:rPr lang="zh-CN" altLang="en-US" sz="1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100" b="1" dirty="0" smtClean="0"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100" dirty="0" smtClean="0"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7170" name="Picture 2" descr="C:\Users\sxfu343\Desktop\11.21\0CAYOYU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9926"/>
            <a:ext cx="3817939" cy="218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xfu343\Desktop\11.21\0CAQ0G9H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5950"/>
            <a:ext cx="3311144" cy="225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xfu343\Desktop\11.21\A9DAEE34@2764C16E_702D7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9010" y="3684535"/>
            <a:ext cx="1980930" cy="224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53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dirty="0">
                <a:latin typeface="黑体" pitchFamily="2" charset="-122"/>
                <a:ea typeface="黑体" pitchFamily="2" charset="-122"/>
                <a:cs typeface="Arial" pitchFamily="34" charset="0"/>
              </a:rPr>
              <a:t>温 泉 </a:t>
            </a:r>
            <a:r>
              <a:rPr lang="en-US" altLang="zh-CN" sz="1800" b="1" dirty="0">
                <a:latin typeface="黑体" pitchFamily="2" charset="-122"/>
                <a:ea typeface="黑体" pitchFamily="2" charset="-122"/>
                <a:cs typeface="Arial" pitchFamily="34" charset="0"/>
              </a:rPr>
              <a:t>&amp; </a:t>
            </a:r>
            <a:r>
              <a:rPr lang="zh-CN" altLang="en-US" sz="1800" b="1" dirty="0">
                <a:latin typeface="黑体" pitchFamily="2" charset="-122"/>
                <a:ea typeface="黑体" pitchFamily="2" charset="-122"/>
                <a:cs typeface="Arial" pitchFamily="34" charset="0"/>
              </a:rPr>
              <a:t>水 疗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12954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漩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涡按摩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池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桑拿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蒸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汽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房</a:t>
            </a:r>
            <a:endParaRPr lang="en-US" altLang="zh-CN" sz="1300" dirty="0" smtClean="0">
              <a:latin typeface="+mn-ea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3114978"/>
            <a:ext cx="4343400" cy="290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rjshi214\Desktop\3333333333333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46118"/>
            <a:ext cx="3733800" cy="47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27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周边景区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7275" y="1295400"/>
            <a:ext cx="4393325" cy="46482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A.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独乐寺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中国古代佛教建筑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瑰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宝                     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8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B.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蓟</a:t>
            </a:r>
            <a:r>
              <a:rPr lang="zh-CN" altLang="en-US" sz="1100" dirty="0">
                <a:latin typeface="黑体" pitchFamily="2" charset="-122"/>
                <a:ea typeface="黑体" pitchFamily="2" charset="-122"/>
                <a:cs typeface="Arial" pitchFamily="34" charset="0"/>
              </a:rPr>
              <a:t>县玉龙国际滑雪公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园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–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天津首家大型国际滑雪场   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15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C.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盘</a:t>
            </a:r>
            <a:r>
              <a:rPr lang="zh-CN" altLang="en-US" sz="1100" dirty="0">
                <a:latin typeface="黑体" pitchFamily="2" charset="-122"/>
                <a:ea typeface="黑体" pitchFamily="2" charset="-122"/>
                <a:cs typeface="Arial" pitchFamily="34" charset="0"/>
              </a:rPr>
              <a:t>山风景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区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早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知有盘山，何必下江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南              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20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D.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盘</a:t>
            </a:r>
            <a:r>
              <a:rPr lang="zh-CN" altLang="en-US" sz="1100" dirty="0">
                <a:latin typeface="黑体" pitchFamily="2" charset="-122"/>
                <a:ea typeface="黑体" pitchFamily="2" charset="-122"/>
                <a:cs typeface="Arial" pitchFamily="34" charset="0"/>
              </a:rPr>
              <a:t>山滑雪公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园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天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津市第二家大型山地滑雪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场        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20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E.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峪</a:t>
            </a:r>
            <a:r>
              <a:rPr lang="zh-CN" altLang="en-US" sz="1100" dirty="0">
                <a:latin typeface="黑体" pitchFamily="2" charset="-122"/>
                <a:ea typeface="黑体" pitchFamily="2" charset="-122"/>
                <a:cs typeface="Arial" pitchFamily="34" charset="0"/>
              </a:rPr>
              <a:t>景山地高尔夫球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会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京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津唯一山地型高尔夫球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场    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13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F.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九</a:t>
            </a:r>
            <a:r>
              <a:rPr lang="zh-CN" altLang="en-US" sz="1100" dirty="0">
                <a:latin typeface="黑体" pitchFamily="2" charset="-122"/>
                <a:ea typeface="黑体" pitchFamily="2" charset="-122"/>
                <a:cs typeface="Arial" pitchFamily="34" charset="0"/>
              </a:rPr>
              <a:t>龙山国家森林公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园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天津市面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积最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大的国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家森林公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园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18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G.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黄</a:t>
            </a:r>
            <a:r>
              <a:rPr lang="zh-CN" altLang="en-US" sz="1100" dirty="0">
                <a:latin typeface="黑体" pitchFamily="2" charset="-122"/>
                <a:ea typeface="黑体" pitchFamily="2" charset="-122"/>
                <a:cs typeface="Arial" pitchFamily="34" charset="0"/>
              </a:rPr>
              <a:t>崖关长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城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–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津门十景之首                       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28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H.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八</a:t>
            </a:r>
            <a:r>
              <a:rPr lang="zh-CN" altLang="en-US" sz="1100" dirty="0">
                <a:latin typeface="黑体" pitchFamily="2" charset="-122"/>
                <a:ea typeface="黑体" pitchFamily="2" charset="-122"/>
                <a:cs typeface="Arial" pitchFamily="34" charset="0"/>
              </a:rPr>
              <a:t>仙山国家级自然保护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区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–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国家级自然保护区       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26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I.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九</a:t>
            </a:r>
            <a:r>
              <a:rPr lang="zh-CN" altLang="en-US" sz="1100" dirty="0">
                <a:latin typeface="黑体" pitchFamily="2" charset="-122"/>
                <a:ea typeface="黑体" pitchFamily="2" charset="-122"/>
                <a:cs typeface="Arial" pitchFamily="34" charset="0"/>
              </a:rPr>
              <a:t>山顶自然风景</a:t>
            </a:r>
            <a:r>
              <a:rPr lang="zh-CN" altLang="en-US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区 </a:t>
            </a:r>
            <a:r>
              <a:rPr lang="en-US" altLang="zh-CN" sz="11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– 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天津第一高峰                  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35</a:t>
            </a: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公里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1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" y="4401175"/>
            <a:ext cx="1430650" cy="143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38993" y="4401174"/>
            <a:ext cx="1276938" cy="143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05000" y="4402323"/>
            <a:ext cx="1605418" cy="144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jane\Desktop\03-地址卡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92397" y="1022065"/>
            <a:ext cx="3655007" cy="47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72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四季美景</a:t>
            </a:r>
            <a:r>
              <a:rPr lang="en-US" altLang="zh-CN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</a:t>
            </a: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春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4098" name="Picture 2" descr="C:\Users\sxfu343\Desktop\11.21\20141114Jixian Hotel_客户讲解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162" y="2010113"/>
            <a:ext cx="3049588" cy="195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xfu343\Desktop\11.21\20090617052052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08984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02772" y="1152525"/>
            <a:ext cx="318197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盘山踏青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登黄崖关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300" b="1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1066800"/>
            <a:ext cx="3267753" cy="218122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>
                <a:latin typeface="黑体" pitchFamily="2" charset="-122"/>
                <a:ea typeface="黑体" pitchFamily="2" charset="-122"/>
                <a:cs typeface="Arial" pitchFamily="34" charset="0"/>
              </a:rPr>
              <a:t>四季美</a:t>
            </a: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景</a:t>
            </a:r>
            <a:r>
              <a:rPr lang="en-US" altLang="zh-CN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</a:t>
            </a: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夏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2772" y="1152525"/>
            <a:ext cx="318197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峪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景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山地高尔夫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战神谷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真人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CS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鲜桃采摘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300" b="1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5123" name="Picture 3" descr="C:\Users\sxfu343\Desktop\11.21\yhygzrcs_dimg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84732"/>
            <a:ext cx="3240359" cy="243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xfu343\Desktop\11.21\2014110510175916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97554"/>
            <a:ext cx="4225749" cy="24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65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四季美景</a:t>
            </a:r>
            <a:r>
              <a:rPr lang="en-US" altLang="zh-CN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</a:t>
            </a:r>
            <a:r>
              <a:rPr lang="zh-CN" altLang="en-US" sz="1800" b="1" spc="600" dirty="0">
                <a:latin typeface="黑体" pitchFamily="2" charset="-122"/>
                <a:ea typeface="黑体" pitchFamily="2" charset="-122"/>
                <a:cs typeface="Arial" pitchFamily="34" charset="0"/>
              </a:rPr>
              <a:t>秋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2772" y="1152525"/>
            <a:ext cx="5693228" cy="296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探访千年古刹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独乐寺秋韵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欣赏翠屏湖秋景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	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采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摘苹果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300" b="1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7" name="Picture 3" descr="C:\Users\sxfu343\Desktop\微信用图\128753280003946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225" y="3562350"/>
            <a:ext cx="4191000" cy="21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xfu343\Desktop\微信用图\wKgB4lM0PlKAcDDHAAH3X2fC8NM12_gonglve_w6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406491"/>
            <a:ext cx="4038600" cy="21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xfu343\Desktop\caizhai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2571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31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>
                <a:latin typeface="黑体" pitchFamily="2" charset="-122"/>
                <a:ea typeface="黑体" pitchFamily="2" charset="-122"/>
                <a:cs typeface="Arial" pitchFamily="34" charset="0"/>
              </a:rPr>
              <a:t>四季美</a:t>
            </a: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景</a:t>
            </a:r>
            <a:r>
              <a:rPr lang="en-US" altLang="zh-CN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-</a:t>
            </a: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冬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2772" y="1152525"/>
            <a:ext cx="8436428" cy="1514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滑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雪胜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地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——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玉龙滑雪场，盘山国际滑雪场 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温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泉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——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天津京蓟圣光万豪酒店独具特色的“麦饭石”主题温泉，首创将麦饭石的中医理疗功能和温泉的休闲放松功效相结合，是位于都市之畔的理想休憩港湾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300" b="1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4098" name="Picture 2" descr="C:\Users\sxfu343\Desktop\温泉\mag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38400"/>
            <a:ext cx="490531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xfu343\Desktop\11.21\fd0f17ccd9dfe68e92f83da46a2ce9d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49149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17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好山好水好农品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2772" y="1152525"/>
            <a:ext cx="318197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400" dirty="0"/>
              <a:t>蜜蜂园、雀山鸡、山楂、柿子</a:t>
            </a:r>
            <a:r>
              <a:rPr lang="en-US" altLang="zh-CN" sz="1400" dirty="0"/>
              <a:t>……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   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300" b="1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6146" name="Picture 2" descr="C:\Users\sxfu343\Desktop\tsnjx\2014\TSNJX\Hotel photo\日常拍摄\0515鹊山鸡&amp;蜜蜂园\DSC_5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500" y="3717312"/>
            <a:ext cx="3335100" cy="22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xfu343\Desktop\11.21\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29021"/>
            <a:ext cx="3475488" cy="23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xfu343\Desktop\11.21\DSC_5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4498" y="1891233"/>
            <a:ext cx="2652645" cy="176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xfu343\Desktop\11.21\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117" y="1891233"/>
            <a:ext cx="4173171" cy="17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08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6858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地理位置及交通</a:t>
            </a:r>
            <a:endParaRPr lang="zh-CN" altLang="en-US" sz="1800" b="1" spc="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2095500"/>
            <a:ext cx="2895600" cy="3581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ct val="60000"/>
              </a:spcAft>
            </a:pP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距北京城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区</a:t>
            </a:r>
            <a:r>
              <a:rPr lang="en-US" altLang="zh-CN" sz="130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100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公里</a:t>
            </a:r>
            <a:endParaRPr lang="en-US" altLang="en-US" sz="1300" dirty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80000"/>
              </a:lnSpc>
              <a:spcAft>
                <a:spcPct val="60000"/>
              </a:spcAft>
            </a:pP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距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天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津城区115公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里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80000"/>
              </a:lnSpc>
              <a:spcAft>
                <a:spcPct val="60000"/>
              </a:spcAft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距唐山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90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公里</a:t>
            </a:r>
            <a:endParaRPr lang="en-US" altLang="en-US" sz="1300" dirty="0" smtClean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80000"/>
              </a:lnSpc>
              <a:spcAft>
                <a:spcPct val="60000"/>
              </a:spcAft>
            </a:pPr>
            <a:endParaRPr lang="en-US" altLang="en-US" sz="1300" dirty="0" smtClean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80000"/>
              </a:lnSpc>
              <a:spcAft>
                <a:spcPct val="60000"/>
              </a:spcAft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距北京首都机场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75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公里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80000"/>
              </a:lnSpc>
              <a:spcAft>
                <a:spcPct val="60000"/>
              </a:spcAft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距天津滨海国际机场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130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公里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80000"/>
              </a:lnSpc>
              <a:spcAft>
                <a:spcPct val="60000"/>
              </a:spcAft>
            </a:pPr>
            <a:endParaRPr lang="en-US" altLang="en-US" sz="1300" dirty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80000"/>
              </a:lnSpc>
              <a:spcAft>
                <a:spcPct val="60000"/>
              </a:spcAft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京平高速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80000"/>
              </a:lnSpc>
              <a:spcAft>
                <a:spcPct val="60000"/>
              </a:spcAft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  <a:sym typeface="Heiti SC Light" charset="0"/>
              </a:rPr>
              <a:t>津蓟高速</a:t>
            </a:r>
            <a:endParaRPr lang="en-US" altLang="en-US" sz="1300" dirty="0">
              <a:latin typeface="黑体" pitchFamily="2" charset="-122"/>
              <a:ea typeface="黑体" pitchFamily="2" charset="-122"/>
              <a:cs typeface="Arial" pitchFamily="34" charset="0"/>
              <a:sym typeface="Heiti SC Light" charset="0"/>
            </a:endParaRPr>
          </a:p>
          <a:p>
            <a:pPr>
              <a:lnSpc>
                <a:spcPct val="150000"/>
              </a:lnSpc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6" name="Picture 5" descr="C:\Users\jane\Desktop\图形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7525" y="1676400"/>
            <a:ext cx="5486400" cy="389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46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好山好水好农品</a:t>
            </a:r>
            <a:endParaRPr lang="zh-CN" altLang="en-US" sz="1800" b="1" spc="6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2772" y="1152525"/>
            <a:ext cx="318197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zh-CN" sz="16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zh-CN" altLang="en-US" sz="1400" dirty="0"/>
              <a:t>魏氏津</a:t>
            </a:r>
            <a:r>
              <a:rPr lang="zh-CN" altLang="en-US" sz="1400" dirty="0" smtClean="0"/>
              <a:t>菊、冰</a:t>
            </a:r>
            <a:r>
              <a:rPr lang="zh-CN" altLang="en-US" sz="1400" dirty="0"/>
              <a:t>冻桑</a:t>
            </a:r>
            <a:r>
              <a:rPr lang="zh-CN" altLang="en-US" sz="1400" dirty="0" smtClean="0"/>
              <a:t>葚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endParaRPr lang="en-US" altLang="zh-CN" sz="1300" b="1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1026" name="Picture 2" descr="C:\Users\sxfu343\Desktop\112596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990725"/>
            <a:ext cx="5538014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xfu343\Desktop\u=2562880771,2064902222&amp;fm=15&amp;gp=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7665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8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8343" y="2705100"/>
            <a:ext cx="8447314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/>
            </a:r>
            <a:br>
              <a:rPr lang="en-US" altLang="zh-CN" sz="28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</a:br>
            <a:r>
              <a:rPr lang="en-US" altLang="zh-CN" sz="28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/>
            </a:r>
            <a:br>
              <a:rPr lang="en-US" altLang="zh-CN" sz="28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</a:br>
            <a:r>
              <a:rPr lang="zh-CN" altLang="en-US" sz="32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>感谢支持，预祝此次活动圆满成功！</a:t>
            </a:r>
            <a:endParaRPr lang="en-US" altLang="zh-CN" sz="3200" spc="600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algn="l"/>
            <a:r>
              <a:rPr lang="en-US" altLang="zh-CN" sz="20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/>
            </a:r>
            <a:br>
              <a:rPr lang="en-US" altLang="zh-CN" sz="20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</a:br>
            <a:r>
              <a:rPr lang="en-US" altLang="zh-CN" sz="20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/>
            </a:r>
            <a:br>
              <a:rPr lang="en-US" altLang="zh-CN" sz="20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</a:br>
            <a:r>
              <a:rPr lang="en-US" altLang="zh-CN" sz="28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  <a:t/>
            </a:r>
            <a:br>
              <a:rPr lang="en-US" altLang="zh-CN" sz="2800" spc="6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Arial" pitchFamily="34" charset="0"/>
              </a:rPr>
            </a:br>
            <a:endParaRPr lang="zh-CN" altLang="en-US" sz="2800" spc="600" dirty="0">
              <a:solidFill>
                <a:schemeClr val="bg1"/>
              </a:solidFill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2900" y="4876800"/>
            <a:ext cx="84582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天津</a:t>
            </a:r>
            <a:r>
              <a:rPr lang="zh-CN" altLang="zh-CN" sz="12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京蓟圣光万豪酒店</a:t>
            </a:r>
          </a:p>
          <a:p>
            <a:pPr marL="0" indent="0">
              <a:buNone/>
            </a:pPr>
            <a:r>
              <a:rPr lang="zh-CN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中</a:t>
            </a:r>
            <a:r>
              <a:rPr lang="zh-CN" altLang="zh-CN" sz="12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国天津市蓟县渔阳镇凤凰山路</a:t>
            </a:r>
            <a:r>
              <a:rPr lang="en-US" altLang="zh-CN" sz="12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</a:t>
            </a:r>
            <a:r>
              <a:rPr lang="zh-CN" altLang="zh-CN" sz="12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号 邮政编码：</a:t>
            </a:r>
            <a:r>
              <a:rPr lang="en-US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301900</a:t>
            </a:r>
            <a:r>
              <a:rPr lang="en-US" altLang="zh-CN" sz="12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zh-CN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电话：</a:t>
            </a:r>
            <a:r>
              <a:rPr lang="en-US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86.22.29179999  </a:t>
            </a:r>
            <a:r>
              <a:rPr lang="zh-CN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传真：</a:t>
            </a:r>
            <a:r>
              <a:rPr lang="en-US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86.22.29179595</a:t>
            </a:r>
          </a:p>
          <a:p>
            <a:pPr marL="0" indent="0">
              <a:buNone/>
            </a:pPr>
            <a:r>
              <a:rPr lang="zh-CN" altLang="en-US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姜    漫</a:t>
            </a:r>
            <a:endParaRPr lang="en-US" altLang="zh-CN" sz="1200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zh-CN" altLang="en-US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销售经</a:t>
            </a:r>
            <a:r>
              <a:rPr lang="zh-CN" altLang="en-US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理</a:t>
            </a:r>
            <a:endParaRPr lang="en-US" altLang="zh-CN" sz="1200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zh-CN" altLang="en-US" sz="12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手</a:t>
            </a:r>
            <a:r>
              <a:rPr lang="zh-CN" altLang="en-US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机：</a:t>
            </a:r>
            <a:r>
              <a:rPr lang="en-US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86  136 </a:t>
            </a:r>
            <a:r>
              <a:rPr lang="en-US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6130 9550</a:t>
            </a:r>
            <a:endParaRPr lang="en-US" altLang="zh-CN" sz="1200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buNone/>
            </a:pPr>
            <a:r>
              <a:rPr lang="zh-CN" altLang="en-US" sz="12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邮</a:t>
            </a:r>
            <a:r>
              <a:rPr lang="zh-CN" altLang="en-US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箱</a:t>
            </a:r>
            <a:r>
              <a:rPr lang="zh-CN" altLang="en-US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r>
              <a:rPr lang="en-US" altLang="zh-CN" sz="12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1115979490@qq.com</a:t>
            </a:r>
            <a:endParaRPr lang="en-US" altLang="zh-CN" sz="12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2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绿色</a:t>
            </a:r>
            <a:r>
              <a:rPr lang="zh-CN" altLang="en-US" sz="1800" b="1" spc="600" dirty="0">
                <a:latin typeface="黑体" pitchFamily="2" charset="-122"/>
                <a:ea typeface="黑体" pitchFamily="2" charset="-122"/>
                <a:sym typeface="Heiti SC Light" charset="0"/>
              </a:rPr>
              <a:t>理念</a:t>
            </a:r>
            <a:endParaRPr lang="zh-CN" altLang="en-US" sz="1800" b="1" spc="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2514600"/>
            <a:ext cx="3200400" cy="2590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低碳环保主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sym typeface="Heiti SC Light" charset="0"/>
              </a:rPr>
              <a:t>题酒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店</a:t>
            </a:r>
            <a:endParaRPr lang="en-US" altLang="zh-CN" sz="1300" dirty="0" smtClean="0">
              <a:latin typeface="黑体" pitchFamily="2" charset="-122"/>
              <a:ea typeface="黑体" pitchFamily="2" charset="-122"/>
              <a:sym typeface="Heiti SC Light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客人可体验</a:t>
            </a:r>
            <a:r>
              <a:rPr lang="zh-CN" altLang="en-US" sz="1300" b="1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“</a:t>
            </a:r>
            <a:r>
              <a:rPr lang="zh-CN" altLang="en-US" sz="1300" b="1" dirty="0">
                <a:latin typeface="黑体" pitchFamily="2" charset="-122"/>
                <a:ea typeface="黑体" pitchFamily="2" charset="-122"/>
                <a:sym typeface="Heiti SC Light" charset="0"/>
              </a:rPr>
              <a:t>碳足迹”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sym typeface="Heiti SC Light" charset="0"/>
              </a:rPr>
              <a:t>记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录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sym typeface="Heiti SC Light" charset="0"/>
              </a:rPr>
              <a:t>系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统，记录在店期间碳排放量</a:t>
            </a:r>
            <a:endParaRPr lang="en-US" altLang="zh-CN" sz="1300" dirty="0" smtClean="0">
              <a:latin typeface="黑体" pitchFamily="2" charset="-122"/>
              <a:ea typeface="黑体" pitchFamily="2" charset="-122"/>
              <a:sym typeface="Heiti SC Light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绿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sym typeface="Heiti SC Light" charset="0"/>
              </a:rPr>
              <a:t>化率达43.7% </a:t>
            </a:r>
            <a:endParaRPr lang="en-US" altLang="en-US" sz="1300" dirty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059" y="1739186"/>
            <a:ext cx="5071704" cy="337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72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6858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绿色</a:t>
            </a:r>
            <a:r>
              <a:rPr lang="zh-CN" altLang="en-US" sz="1800" b="1" spc="600" dirty="0">
                <a:latin typeface="黑体" pitchFamily="2" charset="-122"/>
                <a:ea typeface="黑体" pitchFamily="2" charset="-122"/>
                <a:sym typeface="Heiti SC Light" charset="0"/>
              </a:rPr>
              <a:t>行动</a:t>
            </a:r>
            <a:endParaRPr lang="zh-CN" altLang="en-US" sz="1800" b="1" spc="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9100" y="1981200"/>
            <a:ext cx="38862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酒店与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“根与芽</a:t>
            </a: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”国际环保组织合作，在内蒙古拥有自己的企业林地</a:t>
            </a:r>
            <a:endParaRPr lang="en-US" altLang="zh-CN" sz="13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您可以自愿选择捐赠树木，以</a:t>
            </a:r>
            <a:r>
              <a:rPr lang="zh-CN" altLang="en-US" sz="1300" b="1" dirty="0">
                <a:latin typeface="黑体" panose="02010609060101010101" pitchFamily="49" charset="-122"/>
                <a:ea typeface="黑体" panose="02010609060101010101" pitchFamily="49" charset="-122"/>
              </a:rPr>
              <a:t>抵消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住店期间的</a:t>
            </a:r>
            <a:r>
              <a:rPr lang="zh-CN" altLang="en-US" sz="1300" b="1" dirty="0">
                <a:latin typeface="黑体" panose="02010609060101010101" pitchFamily="49" charset="-122"/>
                <a:ea typeface="黑体" panose="02010609060101010101" pitchFamily="49" charset="-122"/>
              </a:rPr>
              <a:t>碳排放量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。仅需人民币</a:t>
            </a:r>
            <a:r>
              <a:rPr lang="en-US" altLang="zh-CN" sz="1300" dirty="0"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元每棵，即可为环保做出一份贡献</a:t>
            </a: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！</a:t>
            </a:r>
            <a:endParaRPr lang="en-US" altLang="zh-CN" sz="13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3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在店期间，您可以与前台或宴会统筹待客师联络树木捐赠事宜</a:t>
            </a:r>
            <a:endParaRPr lang="en-US" altLang="zh-CN" sz="13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</a:t>
            </a: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1" name="Picture 3" descr="C:\Users\sxfu343\Desktop\2014.10.24根与芽\the miooion tree proje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057400"/>
            <a:ext cx="71937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sxfu343\Desktop\2014.10.24根与芽\roots&amp;shoo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0115" y="2057400"/>
            <a:ext cx="686301" cy="73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sxfu343\Desktop\DSC_3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04" r="457"/>
          <a:stretch/>
        </p:blipFill>
        <p:spPr bwMode="auto">
          <a:xfrm>
            <a:off x="3352800" y="4639419"/>
            <a:ext cx="1371600" cy="13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sxfu343\Desktop\2014.10.24根与芽\m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092226"/>
            <a:ext cx="3799616" cy="292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9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495800" cy="4038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300" dirty="0">
                <a:latin typeface="黑体" pitchFamily="2" charset="-122"/>
                <a:ea typeface="黑体" pitchFamily="2" charset="-122"/>
              </a:rPr>
              <a:t>282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间客房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  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豪华房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  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初级行政套房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  -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 高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级行政套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房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  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家庭别墅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300" dirty="0"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   - 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总统别墅</a:t>
            </a:r>
            <a:endParaRPr lang="zh-CN" altLang="en-US" sz="13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24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小时新风系统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环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保装饰材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料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latin typeface="黑体" pitchFamily="2" charset="-122"/>
                <a:ea typeface="黑体" pitchFamily="2" charset="-122"/>
              </a:rPr>
              <a:t>3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层玻璃窗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全新羽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绒被，绒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毛枕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头以及柔软海绵枕头</a:t>
            </a:r>
            <a:endParaRPr lang="en-US" altLang="zh-CN" sz="13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60960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800" b="1" spc="600" dirty="0" smtClean="0">
                <a:latin typeface="黑体" pitchFamily="2" charset="-122"/>
                <a:ea typeface="黑体" pitchFamily="2" charset="-122"/>
                <a:sym typeface="Heiti SC Light" charset="0"/>
              </a:rPr>
              <a:t>客房</a:t>
            </a:r>
            <a:endParaRPr lang="zh-CN" altLang="en-US" sz="1800" b="1" spc="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23139" y="4419600"/>
            <a:ext cx="279115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24401" y="4419600"/>
            <a:ext cx="1128746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02356"/>
            <a:ext cx="3989888" cy="264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9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533401"/>
            <a:ext cx="38100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800" b="1" dirty="0" smtClean="0">
                <a:latin typeface="黑体" pitchFamily="2" charset="-122"/>
                <a:ea typeface="黑体" pitchFamily="2" charset="-122"/>
              </a:rPr>
              <a:t>贡 厨</a:t>
            </a:r>
            <a:endParaRPr lang="en-US" altLang="zh-CN" sz="1800" b="1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buNone/>
            </a:pPr>
            <a:endParaRPr lang="en-US" altLang="zh-CN" sz="1400" dirty="0"/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贡厨将为您提供一个温馨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、崇尚自然及令人感到宾至如归的用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膳环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境，流露现代新式农舍的美态，让客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人细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味乡土浓情，以及品尝家乡美食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。为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您带来不容错过的美食体验</a:t>
            </a: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。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5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685800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1600" spc="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6670" y="2035135"/>
            <a:ext cx="1454375" cy="115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24210" y="2223303"/>
            <a:ext cx="1309590" cy="88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650" y="4495800"/>
            <a:ext cx="4563773" cy="139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651" y="1371600"/>
            <a:ext cx="4560550" cy="303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480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676400"/>
            <a:ext cx="4495800" cy="40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自助早餐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中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外结合风味美</a:t>
            </a: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食，缤</a:t>
            </a:r>
            <a:r>
              <a:rPr lang="zh-CN" altLang="en-US" sz="1300" dirty="0">
                <a:latin typeface="黑体" panose="02010609060101010101" pitchFamily="49" charset="-122"/>
                <a:ea typeface="黑体" panose="02010609060101010101" pitchFamily="49" charset="-122"/>
              </a:rPr>
              <a:t>纷美味来自新鲜食</a:t>
            </a:r>
            <a:r>
              <a:rPr lang="zh-CN" altLang="en-US" sz="1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材</a:t>
            </a:r>
            <a:endParaRPr lang="en-US" altLang="zh-CN" sz="13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3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自助晚</a:t>
            </a:r>
            <a:r>
              <a:rPr lang="zh-CN" altLang="en-US" sz="1300" dirty="0">
                <a:latin typeface="黑体" pitchFamily="2" charset="-122"/>
                <a:ea typeface="黑体" pitchFamily="2" charset="-122"/>
              </a:rPr>
              <a:t>宴 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汇国际美食，享饕餮盛宴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东南亚风情套餐 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</a:rPr>
              <a:t>还有多种套餐可供选择</a:t>
            </a:r>
            <a:endParaRPr lang="en-US" altLang="zh-CN" sz="1300" dirty="0" smtClean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300" dirty="0" smtClean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zh-CN" altLang="en-US" sz="13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050" name="Picture 2" descr="C:\Users\sxfu343\Desktop\临时文件\magicr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142" y="3767914"/>
            <a:ext cx="3157794" cy="207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xfu343\Desktop\New folder (7)\2531170_143312304000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67276"/>
            <a:ext cx="2156905" cy="207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81000" y="533401"/>
            <a:ext cx="38100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CN" altLang="en-US" sz="1800" b="1" dirty="0" smtClean="0">
                <a:latin typeface="黑体" pitchFamily="2" charset="-122"/>
                <a:ea typeface="黑体" pitchFamily="2" charset="-122"/>
              </a:rPr>
              <a:t>贡 厨</a:t>
            </a:r>
            <a:endParaRPr lang="en-US" altLang="zh-CN" sz="15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pic>
        <p:nvPicPr>
          <p:cNvPr id="5" name="Picture 2" descr="L:\Public\Marcom\OTA\OTA PHOTOS\10.18breakfast\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052" y="1613609"/>
            <a:ext cx="4288884" cy="20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21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ne\Desktop\tsnjx\2014\2014 Daily work\03\PPT templa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533399"/>
            <a:ext cx="3429000" cy="5486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800" b="1" dirty="0" smtClean="0">
                <a:latin typeface="黑体" pitchFamily="2" charset="-122"/>
                <a:ea typeface="黑体" pitchFamily="2" charset="-122"/>
              </a:rPr>
              <a:t>万 豪 中 餐 厅</a:t>
            </a:r>
            <a:endParaRPr lang="en-US" altLang="zh-CN" sz="1800" b="1" dirty="0">
              <a:latin typeface="黑体" pitchFamily="2" charset="-122"/>
              <a:ea typeface="黑体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+mn-ea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300" dirty="0" smtClean="0">
                <a:latin typeface="黑体" pitchFamily="2" charset="-122"/>
                <a:ea typeface="黑体" pitchFamily="2" charset="-122"/>
                <a:cs typeface="Arial" pitchFamily="34" charset="0"/>
              </a:rPr>
              <a:t>万</a:t>
            </a:r>
            <a:r>
              <a:rPr lang="zh-CN" altLang="en-US" sz="1300" dirty="0">
                <a:latin typeface="黑体" pitchFamily="2" charset="-122"/>
                <a:ea typeface="黑体" pitchFamily="2" charset="-122"/>
                <a:cs typeface="Arial" pitchFamily="34" charset="0"/>
              </a:rPr>
              <a:t>豪中餐厅是一家以粤菜、川菜及蓟县本地特色菜肴为主的时尚中餐厅，为家庭和朋友聚会提供优雅难忘的用餐体验。</a:t>
            </a:r>
            <a:endParaRPr lang="en-US" altLang="zh-CN" sz="1300" dirty="0" smtClean="0">
              <a:latin typeface="黑体" pitchFamily="2" charset="-122"/>
              <a:ea typeface="黑体" pitchFamily="2" charset="-122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300" dirty="0">
              <a:latin typeface="黑体" pitchFamily="2" charset="-122"/>
              <a:ea typeface="黑体" pitchFamily="2" charset="-122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685800"/>
            <a:ext cx="8458200" cy="514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1600" spc="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3400" y="2043887"/>
            <a:ext cx="1152525" cy="11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jane\Desktop\tsnjx\2014\Marcom\PR\Publicis\MH Jixian\low res\chineserestaura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096" y="1643875"/>
            <a:ext cx="4619303" cy="308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314" y="4791075"/>
            <a:ext cx="4626086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184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1623</Words>
  <Application>Microsoft Office PowerPoint</Application>
  <PresentationFormat>全屏显示(4:3)</PresentationFormat>
  <Paragraphs>215</Paragraphs>
  <Slides>31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Li, Tevin</dc:creator>
  <cp:lastModifiedBy>Administrator</cp:lastModifiedBy>
  <cp:revision>25</cp:revision>
  <dcterms:modified xsi:type="dcterms:W3CDTF">2018-03-29T05:07:12Z</dcterms:modified>
</cp:coreProperties>
</file>