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3" r:id="rId3"/>
    <p:sldId id="261" r:id="rId4"/>
    <p:sldId id="264" r:id="rId5"/>
    <p:sldId id="262" r:id="rId6"/>
    <p:sldId id="265" r:id="rId7"/>
    <p:sldId id="260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4660" autoAdjust="0"/>
  </p:normalViewPr>
  <p:slideViewPr>
    <p:cSldViewPr snapToGrid="0" showGuides="1">
      <p:cViewPr varScale="1">
        <p:scale>
          <a:sx n="119" d="100"/>
          <a:sy n="119" d="100"/>
        </p:scale>
        <p:origin x="-44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28650" y="2334638"/>
            <a:ext cx="4449671" cy="467571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封面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单击编辑标题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555" y="2028424"/>
            <a:ext cx="14176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61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86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Contents </a:t>
            </a:r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060174"/>
            <a:ext cx="4387850" cy="37763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1. </a:t>
            </a:r>
            <a:r>
              <a:rPr lang="zh-CN" altLang="en-US" dirty="0" smtClean="0"/>
              <a:t>单击此处编辑文本</a:t>
            </a:r>
            <a:endParaRPr lang="en-US" altLang="zh-CN" dirty="0" smtClean="0"/>
          </a:p>
          <a:p>
            <a:pPr lvl="0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5073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571999" y="2386390"/>
            <a:ext cx="3887788" cy="370721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章节页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单此处编辑文本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83611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331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175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标题文字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单击此处编辑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>
          <a:xfrm>
            <a:off x="628649" y="842963"/>
            <a:ext cx="7886700" cy="326231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单击此处编辑文本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89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555" y="2028424"/>
            <a:ext cx="1417655" cy="1080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22275" y="2306814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 YOU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3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49" y="84296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CAD0-F80F-41B5-90E9-97930CC63472}" type="datetimeFigureOut">
              <a:rPr lang="zh-CN" altLang="en-US" smtClean="0"/>
              <a:pPr/>
              <a:t>2018-4-13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3D65-65B6-4497-9566-7C212199B4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6195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53975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71755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89535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成都东大明宇豪雅</a:t>
            </a:r>
            <a:r>
              <a:rPr lang="zh-CN" altLang="en-US" dirty="0" smtClean="0"/>
              <a:t>饭店简介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87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370"/>
          </a:xfrm>
        </p:spPr>
      </p:pic>
    </p:spTree>
    <p:extLst>
      <p:ext uri="{BB962C8B-B14F-4D97-AF65-F5344CB8AC3E}">
        <p14:creationId xmlns:p14="http://schemas.microsoft.com/office/powerpoint/2010/main" xmlns="" val="6932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成都东大明宇豪雅饭店拥有</a:t>
            </a:r>
            <a:r>
              <a:rPr lang="en-US" altLang="zh-CN" dirty="0"/>
              <a:t>333</a:t>
            </a:r>
            <a:r>
              <a:rPr lang="zh-CN" altLang="en-US" dirty="0"/>
              <a:t>间豪华舒适的现代化客房。宽敞客房为每位商务及休闲旅者提供精致多样的</a:t>
            </a:r>
            <a:r>
              <a:rPr lang="zh-CN" altLang="en-US" dirty="0" smtClean="0"/>
              <a:t>入住体验</a:t>
            </a:r>
            <a:r>
              <a:rPr lang="zh-CN" altLang="en-US" dirty="0"/>
              <a:t>。客房位于</a:t>
            </a:r>
            <a:r>
              <a:rPr lang="en-US" altLang="zh-CN" dirty="0" smtClean="0"/>
              <a:t>35-47</a:t>
            </a:r>
            <a:r>
              <a:rPr lang="zh-CN" altLang="en-US" dirty="0" smtClean="0"/>
              <a:t>楼</a:t>
            </a:r>
            <a:r>
              <a:rPr lang="zh-CN" altLang="en-US" dirty="0"/>
              <a:t>，透过每个房间的全景落地玻璃窗，可尽情饱览城市美景。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1979878"/>
            <a:ext cx="8030574" cy="20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会议及宴会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饭店提供多元化的会议场地，十个不同大小的多功能会议厅，以及可容纳</a:t>
            </a:r>
            <a:r>
              <a:rPr lang="en-US" altLang="zh-CN" dirty="0"/>
              <a:t>1000</a:t>
            </a:r>
            <a:r>
              <a:rPr lang="zh-CN" altLang="en-US" dirty="0"/>
              <a:t>人、面积达</a:t>
            </a:r>
            <a:r>
              <a:rPr lang="en-US" altLang="zh-CN" dirty="0"/>
              <a:t>950</a:t>
            </a:r>
            <a:r>
              <a:rPr lang="zh-CN" altLang="en-US" dirty="0"/>
              <a:t>平方米的大宴会厅，配以各种先进完善的</a:t>
            </a:r>
            <a:r>
              <a:rPr lang="zh-CN" altLang="en-US" dirty="0" smtClean="0"/>
              <a:t>高科技</a:t>
            </a:r>
            <a:r>
              <a:rPr lang="zh-CN" altLang="en-US" dirty="0"/>
              <a:t>影音设备，超大落地窗带来充足明亮的自然采光，至尊奢华的室内装饰带来绝妙的会议宴会体验。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8" y="2221497"/>
            <a:ext cx="7711303" cy="18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35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宴会场地信息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41" y="815848"/>
            <a:ext cx="79173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2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餐饮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634738"/>
            <a:ext cx="7886700" cy="32623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饭店餐饮多元化：汇景全日制餐厅提供地中海、东南亚特色菜系。怡品堂中餐厅带来高品质的创意川菜和传统粤菜，倾情呈现“源自家常</a:t>
            </a:r>
            <a:r>
              <a:rPr lang="zh-CN" altLang="en-US" dirty="0" smtClean="0"/>
              <a:t>，品质</a:t>
            </a:r>
            <a:r>
              <a:rPr lang="zh-CN" altLang="en-US" dirty="0"/>
              <a:t>卓然”的珍馐美食。珍鲜坊火锅餐厅以四川特色火锅和时尚元素养身汤锅为主打特色，均采用每人每位一次性锅底，鲜香麻辣、</a:t>
            </a:r>
            <a:r>
              <a:rPr lang="zh-CN" altLang="en-US" dirty="0" smtClean="0"/>
              <a:t>醇正滋补。</a:t>
            </a:r>
            <a:r>
              <a:rPr lang="zh-CN" altLang="en-US" dirty="0"/>
              <a:t>天域大堂吧提供时尚流行饮品及味道精致的特色小食。风格迥异的美食带来别致的味蕾体验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28649" y="1940030"/>
            <a:ext cx="78867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休闲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229908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精选多种“慢生活”方式，在健身中心让压力和烦恼随着汗水挥洒蒸发；室内恒温游泳池让躯体拥有流水般的线条，让思路如池水般清晰。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999" y="2951430"/>
            <a:ext cx="7200000" cy="15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2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45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264</Words>
  <Application>Microsoft Office PowerPoint</Application>
  <PresentationFormat>全屏显示(16:9)</PresentationFormat>
  <Paragraphs>10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自定义设计方案</vt:lpstr>
      <vt:lpstr>成都东大明宇豪雅饭店简介</vt:lpstr>
      <vt:lpstr>幻灯片 2</vt:lpstr>
      <vt:lpstr>客房</vt:lpstr>
      <vt:lpstr>会议及宴会</vt:lpstr>
      <vt:lpstr>宴会场地信息</vt:lpstr>
      <vt:lpstr>餐饮</vt:lpstr>
      <vt:lpstr>幻灯片 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侯九林</dc:creator>
  <cp:lastModifiedBy>JonMMx 2000</cp:lastModifiedBy>
  <cp:revision>35</cp:revision>
  <dcterms:created xsi:type="dcterms:W3CDTF">2017-06-06T05:49:12Z</dcterms:created>
  <dcterms:modified xsi:type="dcterms:W3CDTF">2018-04-13T06:23:33Z</dcterms:modified>
</cp:coreProperties>
</file>