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1" r:id="rId3"/>
    <p:sldMasterId id="2147483777" r:id="rId4"/>
    <p:sldMasterId id="2147483789" r:id="rId5"/>
    <p:sldMasterId id="2147483801" r:id="rId6"/>
    <p:sldMasterId id="2147483813" r:id="rId7"/>
    <p:sldMasterId id="2147483891" r:id="rId8"/>
    <p:sldMasterId id="2147483980" r:id="rId9"/>
  </p:sldMasterIdLst>
  <p:notesMasterIdLst>
    <p:notesMasterId r:id="rId26"/>
  </p:notesMasterIdLst>
  <p:sldIdLst>
    <p:sldId id="256" r:id="rId10"/>
    <p:sldId id="257" r:id="rId11"/>
    <p:sldId id="275" r:id="rId12"/>
    <p:sldId id="266" r:id="rId13"/>
    <p:sldId id="258" r:id="rId14"/>
    <p:sldId id="267" r:id="rId15"/>
    <p:sldId id="268" r:id="rId16"/>
    <p:sldId id="269" r:id="rId17"/>
    <p:sldId id="270" r:id="rId18"/>
    <p:sldId id="271" r:id="rId19"/>
    <p:sldId id="272" r:id="rId20"/>
    <p:sldId id="273" r:id="rId21"/>
    <p:sldId id="274" r:id="rId22"/>
    <p:sldId id="277" r:id="rId23"/>
    <p:sldId id="276" r:id="rId24"/>
    <p:sldId id="265" r:id="rId25"/>
  </p:sldIdLst>
  <p:sldSz cx="9144000" cy="5143500" type="screen16x9"/>
  <p:notesSz cx="6858000" cy="9144000"/>
  <p:defaultTextStyle>
    <a:defPPr>
      <a:defRPr lang="zh-CN"/>
    </a:defPPr>
    <a:lvl1pPr algn="l" defTabSz="457200"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defTabSz="457200"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defTabSz="457200"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defTabSz="457200"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defTabSz="457200"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4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60" autoAdjust="0"/>
  </p:normalViewPr>
  <p:slideViewPr>
    <p:cSldViewPr snapToGrid="0" snapToObjects="1">
      <p:cViewPr>
        <p:scale>
          <a:sx n="80" d="100"/>
          <a:sy n="80" d="100"/>
        </p:scale>
        <p:origin x="-1086" y="-23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kumimoji="1" sz="1200">
                <a:latin typeface="Calibri" panose="020F0502020204030204" charset="0"/>
                <a:cs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noProof="1" dirty="0">
                <a:latin typeface="Calibri" panose="020F0502020204030204" charset="0"/>
              </a:defRPr>
            </a:lvl1pPr>
          </a:lstStyle>
          <a:p>
            <a:fld id="{BB962C8B-B14F-4D97-AF65-F5344CB8AC3E}" type="datetimeFigureOut">
              <a:rPr lang="zh-CN" altLang="en-US"/>
              <a:pPr/>
              <a:t>2021/1/22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10245" name="备注占位符 4"/>
          <p:cNvSpPr>
            <a:spLocks noGrp="1" noChangeArrowheads="1"/>
          </p:cNvSpPr>
          <p:nvPr>
            <p:ph type="body" sz="quarter" idx="4294967295"/>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kumimoji="1" sz="1200">
                <a:latin typeface="Calibri" panose="020F0502020204030204" charset="0"/>
                <a:cs typeface="宋体" panose="02010600030101010101" pitchFamily="2" charset="-122"/>
              </a:defRPr>
            </a:lvl1pPr>
          </a:lstStyle>
          <a:p>
            <a:pPr>
              <a:defRPr/>
            </a:pPr>
            <a:endParaRPr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2733D12-0F5F-42BF-A92C-C80A8F59F751}"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宋体" panose="02010600030101010101" pitchFamily="2" charset="-122"/>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bwMode="auto">
          <a:ln>
            <a:solidFill>
              <a:srgbClr val="000000"/>
            </a:solidFill>
            <a:miter lim="800000"/>
            <a:headEnd/>
            <a:tailEnd/>
          </a:ln>
        </p:spPr>
      </p:sp>
      <p:sp>
        <p:nvSpPr>
          <p:cNvPr id="13314" name="备注占位符 2"/>
          <p:cNvSpPr>
            <a:spLocks noGrp="1" noChangeArrowheads="1"/>
          </p:cNvSpPr>
          <p:nvPr>
            <p:ph type="body" idx="4294967295"/>
          </p:nvPr>
        </p:nvSpPr>
        <p:spPr>
          <a:ln/>
        </p:spPr>
        <p:txBody>
          <a:bodyPr/>
          <a:lstStyle/>
          <a:p>
            <a:endParaRPr lang="zh-CN" altLang="en-US" smtClean="0"/>
          </a:p>
        </p:txBody>
      </p:sp>
      <p:sp>
        <p:nvSpPr>
          <p:cNvPr id="13315" name="幻灯片编号占位符 3"/>
          <p:cNvSpPr>
            <a:spLocks noGrp="1" noChangeArrowheads="1"/>
          </p:cNvSpPr>
          <p:nvPr>
            <p:ph type="sldNum" sz="quarter" idx="5"/>
          </p:nvPr>
        </p:nvSpPr>
        <p:spPr bwMode="auto">
          <a:noFill/>
          <a:ln>
            <a:miter lim="800000"/>
            <a:headEnd/>
            <a:tailEnd/>
          </a:ln>
        </p:spPr>
        <p:txBody>
          <a:bodyPr/>
          <a:lstStyle/>
          <a:p>
            <a:fld id="{E7AA7418-74B6-4EC1-AE95-A87E59918575}" type="slidenum">
              <a:rPr lang="zh-CN" altLang="en-US"/>
              <a:pPr/>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x-none" noProof="1" smtClean="0"/>
              <a:t>单击此处编辑母版标题样式</a:t>
            </a:r>
            <a:endParaRPr lang="zh-CN" altLang="en-US"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x-none"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FD786EC7-A8C7-45A2-B2CA-52665C1E2966}" type="slidenum">
              <a:rPr lang="zh-CN" altLang="en-US"/>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竖排文本占位符 2"/>
          <p:cNvSpPr>
            <a:spLocks noGrp="1"/>
          </p:cNvSpPr>
          <p:nvPr>
            <p:ph type="body" orient="vert" idx="1"/>
          </p:nvPr>
        </p:nvSpPr>
        <p:spPr/>
        <p:txBody>
          <a:bodyPr vert="eaVert"/>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3CFAA563-57A6-42FD-B211-B23CB2FC4D99}" type="slidenum">
              <a:rPr lang="zh-CN" altLang="en-US"/>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x-none" noProof="1" smtClean="0"/>
              <a:t>单击此处编辑母版标题样式</a:t>
            </a:r>
            <a:endParaRPr lang="zh-CN" altLang="en-US" noProof="1"/>
          </a:p>
        </p:txBody>
      </p:sp>
      <p:sp>
        <p:nvSpPr>
          <p:cNvPr id="3" name="竖排文本占位符 2"/>
          <p:cNvSpPr>
            <a:spLocks noGrp="1"/>
          </p:cNvSpPr>
          <p:nvPr>
            <p:ph type="body" orient="vert" idx="1"/>
          </p:nvPr>
        </p:nvSpPr>
        <p:spPr>
          <a:xfrm>
            <a:off x="457200" y="205979"/>
            <a:ext cx="6019800" cy="4388644"/>
          </a:xfrm>
        </p:spPr>
        <p:txBody>
          <a:bodyPr vert="eaVert"/>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ED995B81-6628-40E3-879D-837E87EEA14A}" type="slidenum">
              <a:rPr lang="zh-CN" altLang="en-US"/>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x-none" noProof="1" smtClean="0"/>
              <a:t>单击此处编辑母版标题样式</a:t>
            </a:r>
            <a:endParaRPr lang="zh-CN" altLang="en-US"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x-none"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CA26416B-0623-4A45-AC75-3660695AF24B}" type="slidenum">
              <a:rPr lang="zh-CN" altLang="en-US"/>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ABBEF0CF-9211-4ED9-9A53-BAA265B5575A}" type="slidenum">
              <a:rPr lang="zh-CN" altLang="en-US"/>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x-none" noProof="1" smtClean="0"/>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x-none" noProof="1" smtClean="0"/>
              <a:t>单击此处编辑母版文本样式</a:t>
            </a:r>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4E23107F-BA27-4817-B11E-EAFE341B3992}" type="slidenum">
              <a:rPr lang="zh-CN" altLang="en-US"/>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32E6081D-1176-44E3-B9E2-A20FE267E9DB}" type="slidenum">
              <a:rPr lang="zh-CN" altLang="en-US"/>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x-none" noProof="1" smtClean="0"/>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x-non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x-non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7"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p:txBody>
          <a:bodyPr/>
          <a:lstStyle>
            <a:lvl1pPr>
              <a:defRPr/>
            </a:lvl1pPr>
          </a:lstStyle>
          <a:p>
            <a:fld id="{905211B9-D032-40EE-93C4-FBF76196F2F6}" type="slidenum">
              <a:rPr lang="zh-CN" altLang="en-US"/>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fld id="{58FF0179-225C-46A9-9DA6-34C62E25F4A0}" type="slidenum">
              <a:rPr lang="zh-CN" altLang="en-US"/>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p:txBody>
          <a:bodyPr/>
          <a:lstStyle>
            <a:lvl1pPr>
              <a:defRPr/>
            </a:lvl1pPr>
          </a:lstStyle>
          <a:p>
            <a:fld id="{E886E0FB-3137-4A51-895F-ED4C41A14B22}" type="slidenum">
              <a:rPr lang="zh-CN" altLang="en-US"/>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x-none" noProof="1" smtClean="0"/>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x-none"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FF817DC2-BC43-47DD-ABCE-C89CDF3928A8}" type="slidenum">
              <a:rPr lang="zh-CN" altLang="en-US"/>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56495F42-D792-405A-9558-D2C93CFAEA07}" type="slidenum">
              <a:rPr lang="zh-CN" altLang="en-US"/>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x-none" noProof="1" smtClean="0"/>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x-none"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A0FFFC90-6950-4F00-A014-E337A0533BF7}" type="slidenum">
              <a:rPr lang="zh-CN" altLang="en-US"/>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竖排文本占位符 2"/>
          <p:cNvSpPr>
            <a:spLocks noGrp="1"/>
          </p:cNvSpPr>
          <p:nvPr>
            <p:ph type="body" orient="vert" idx="1"/>
          </p:nvPr>
        </p:nvSpPr>
        <p:spPr/>
        <p:txBody>
          <a:bodyPr vert="eaVert"/>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44E46793-281B-4D84-8513-AC50C8FE010C}" type="slidenum">
              <a:rPr lang="zh-CN" altLang="en-US"/>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x-none" noProof="1" smtClean="0"/>
              <a:t>单击此处编辑母版标题样式</a:t>
            </a:r>
            <a:endParaRPr lang="zh-CN" altLang="en-US" noProof="1"/>
          </a:p>
        </p:txBody>
      </p:sp>
      <p:sp>
        <p:nvSpPr>
          <p:cNvPr id="3" name="竖排文本占位符 2"/>
          <p:cNvSpPr>
            <a:spLocks noGrp="1"/>
          </p:cNvSpPr>
          <p:nvPr>
            <p:ph type="body" orient="vert" idx="1"/>
          </p:nvPr>
        </p:nvSpPr>
        <p:spPr>
          <a:xfrm>
            <a:off x="457200" y="205979"/>
            <a:ext cx="6019800" cy="4388644"/>
          </a:xfrm>
        </p:spPr>
        <p:txBody>
          <a:bodyPr vert="eaVert"/>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299C7412-85C6-4075-B628-174FD40EB0BF}" type="slidenum">
              <a:rPr lang="zh-CN" altLang="en-US"/>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x-none" noProof="1" smtClean="0"/>
              <a:t>单击此处编辑母版标题样式</a:t>
            </a:r>
            <a:endParaRPr lang="zh-CN" altLang="en-US"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x-none"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26870229-3B9C-4647-8E90-A2A9007AE122}" type="slidenum">
              <a:rPr lang="zh-CN" altLang="en-US"/>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0C7B363D-00CE-4CA8-BD9D-756B0FD18962}" type="slidenum">
              <a:rPr lang="zh-CN" altLang="en-US"/>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x-none" noProof="1" smtClean="0"/>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x-none" noProof="1" smtClean="0"/>
              <a:t>单击此处编辑母版文本样式</a:t>
            </a:r>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DDA2D60F-E001-4EF4-BE25-FFD998C0C517}" type="slidenum">
              <a:rPr lang="zh-CN" altLang="en-US"/>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77E5EE81-133B-444F-8556-2D430CD83AAA}" type="slidenum">
              <a:rPr lang="zh-CN" altLang="en-US"/>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x-none" noProof="1" smtClean="0"/>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x-non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x-non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7"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p:txBody>
          <a:bodyPr/>
          <a:lstStyle>
            <a:lvl1pPr>
              <a:defRPr/>
            </a:lvl1pPr>
          </a:lstStyle>
          <a:p>
            <a:fld id="{0F67AE91-F0DB-41A9-9063-482F7CF31D3D}" type="slidenum">
              <a:rPr lang="zh-CN" altLang="en-US"/>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fld id="{2BFB38BB-3096-47DC-8FB6-40A7A8CEE83A}" type="slidenum">
              <a:rPr lang="zh-CN" altLang="en-US"/>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p:txBody>
          <a:bodyPr/>
          <a:lstStyle>
            <a:lvl1pPr>
              <a:defRPr/>
            </a:lvl1pPr>
          </a:lstStyle>
          <a:p>
            <a:fld id="{14C8CA2C-FA65-4650-9796-13D01B80ACC6}" type="slidenum">
              <a:rPr lang="zh-CN" altLang="en-US"/>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x-none" noProof="1" smtClean="0"/>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x-none" noProof="1" smtClean="0"/>
              <a:t>单击此处编辑母版文本样式</a:t>
            </a:r>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58B1D16D-6DAE-4B1C-8AA4-2AD792AB6697}" type="slidenum">
              <a:rPr lang="zh-CN" altLang="en-US"/>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x-none" noProof="1" smtClean="0"/>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x-none"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0F91A56E-F4C4-4438-9AC2-56BE06BFF3F0}" type="slidenum">
              <a:rPr lang="zh-CN" altLang="en-US"/>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x-none" noProof="1" smtClean="0"/>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x-none"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6316F6FA-47EC-4EE7-8265-D451E40396FC}" type="slidenum">
              <a:rPr lang="zh-CN" altLang="en-US"/>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竖排文本占位符 2"/>
          <p:cNvSpPr>
            <a:spLocks noGrp="1"/>
          </p:cNvSpPr>
          <p:nvPr>
            <p:ph type="body" orient="vert" idx="1"/>
          </p:nvPr>
        </p:nvSpPr>
        <p:spPr/>
        <p:txBody>
          <a:bodyPr vert="eaVert"/>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670C0181-E43F-4746-B3F6-BE0A0E4BDB16}" type="slidenum">
              <a:rPr lang="zh-CN" altLang="en-US"/>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x-none" noProof="1" smtClean="0"/>
              <a:t>单击此处编辑母版标题样式</a:t>
            </a:r>
            <a:endParaRPr lang="zh-CN" altLang="en-US" noProof="1"/>
          </a:p>
        </p:txBody>
      </p:sp>
      <p:sp>
        <p:nvSpPr>
          <p:cNvPr id="3" name="竖排文本占位符 2"/>
          <p:cNvSpPr>
            <a:spLocks noGrp="1"/>
          </p:cNvSpPr>
          <p:nvPr>
            <p:ph type="body" orient="vert" idx="1"/>
          </p:nvPr>
        </p:nvSpPr>
        <p:spPr>
          <a:xfrm>
            <a:off x="457200" y="205979"/>
            <a:ext cx="6019800" cy="4388644"/>
          </a:xfrm>
        </p:spPr>
        <p:txBody>
          <a:bodyPr vert="eaVert"/>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9B82380D-C2AF-4101-A0FE-4E5760051465}" type="slidenum">
              <a:rPr lang="zh-CN" altLang="en-US"/>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x-none" noProof="1" smtClean="0"/>
              <a:t>单击此处编辑母版标题样式</a:t>
            </a:r>
            <a:endParaRPr lang="zh-CN" altLang="en-US"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x-none"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3935475B-48FF-4F6D-914D-695C5DDB9FD6}" type="slidenum">
              <a:rPr lang="zh-CN" altLang="en-US"/>
              <a:pPr/>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882DFADD-0D24-4025-B468-9ACD7A5E9A82}" type="slidenum">
              <a:rPr lang="zh-CN" altLang="en-US"/>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x-none" noProof="1" smtClean="0"/>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x-none" noProof="1" smtClean="0"/>
              <a:t>单击此处编辑母版文本样式</a:t>
            </a:r>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27565A83-A595-4226-9F08-31ED03721453}" type="slidenum">
              <a:rPr lang="zh-CN" altLang="en-US"/>
              <a:pPr/>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158C66D1-EACA-459F-9B62-46D9A90634FB}" type="slidenum">
              <a:rPr lang="zh-CN" altLang="en-US"/>
              <a:pPr/>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x-none" noProof="1" smtClean="0"/>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x-non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x-non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7"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p:txBody>
          <a:bodyPr/>
          <a:lstStyle>
            <a:lvl1pPr>
              <a:defRPr/>
            </a:lvl1pPr>
          </a:lstStyle>
          <a:p>
            <a:fld id="{83E6EE78-D50F-400B-8D55-C87D90BDE8F0}" type="slidenum">
              <a:rPr lang="zh-CN" altLang="en-US"/>
              <a:pPr/>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fld id="{35782619-2AB6-49BE-9EC2-4BE1E712D02C}" type="slidenum">
              <a:rPr lang="zh-CN" altLang="en-US"/>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686A200E-4B48-4099-89AD-43E16996188E}" type="slidenum">
              <a:rPr lang="zh-CN" altLang="en-US"/>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p:txBody>
          <a:bodyPr/>
          <a:lstStyle>
            <a:lvl1pPr>
              <a:defRPr/>
            </a:lvl1pPr>
          </a:lstStyle>
          <a:p>
            <a:fld id="{FE781570-CB9A-46B8-8DCB-7FBE52D8304D}" type="slidenum">
              <a:rPr lang="zh-CN" altLang="en-US"/>
              <a:pPr/>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x-none" noProof="1" smtClean="0"/>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x-none"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7A15A16C-7554-4946-9EBD-2962C7FF421C}" type="slidenum">
              <a:rPr lang="zh-CN" altLang="en-US"/>
              <a:pPr/>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x-none" noProof="1" smtClean="0"/>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x-none"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EAE14C17-89FD-486C-BA33-F9F328C9199B}" type="slidenum">
              <a:rPr lang="zh-CN" altLang="en-US"/>
              <a:pPr/>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竖排文本占位符 2"/>
          <p:cNvSpPr>
            <a:spLocks noGrp="1"/>
          </p:cNvSpPr>
          <p:nvPr>
            <p:ph type="body" orient="vert" idx="1"/>
          </p:nvPr>
        </p:nvSpPr>
        <p:spPr/>
        <p:txBody>
          <a:bodyPr vert="eaVert"/>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CDE4370B-7F03-4E8B-8B51-B945B6E58F2B}" type="slidenum">
              <a:rPr lang="zh-CN" altLang="en-US"/>
              <a:pPr/>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x-none" noProof="1" smtClean="0"/>
              <a:t>单击此处编辑母版标题样式</a:t>
            </a:r>
            <a:endParaRPr lang="zh-CN" altLang="en-US" noProof="1"/>
          </a:p>
        </p:txBody>
      </p:sp>
      <p:sp>
        <p:nvSpPr>
          <p:cNvPr id="3" name="竖排文本占位符 2"/>
          <p:cNvSpPr>
            <a:spLocks noGrp="1"/>
          </p:cNvSpPr>
          <p:nvPr>
            <p:ph type="body" orient="vert" idx="1"/>
          </p:nvPr>
        </p:nvSpPr>
        <p:spPr>
          <a:xfrm>
            <a:off x="457200" y="205979"/>
            <a:ext cx="6019800" cy="4388644"/>
          </a:xfrm>
        </p:spPr>
        <p:txBody>
          <a:bodyPr vert="eaVert"/>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A1216D44-E0A1-4258-8EE1-5B1C99C8BD0E}" type="slidenum">
              <a:rPr lang="zh-CN" altLang="en-US"/>
              <a:pPr/>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x-none" noProof="1" smtClean="0"/>
              <a:t>单击此处编辑母版标题样式</a:t>
            </a:r>
            <a:endParaRPr lang="zh-CN" altLang="en-US"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x-none"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B3C8998F-6553-426F-A53E-0C97159ECFFD}" type="slidenum">
              <a:rPr lang="zh-CN" altLang="en-US"/>
              <a:pPr/>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6B34C58A-2D57-41EB-A190-3118879B6993}" type="slidenum">
              <a:rPr lang="zh-CN" altLang="en-US"/>
              <a:pPr/>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x-none" noProof="1" smtClean="0"/>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x-none" noProof="1" smtClean="0"/>
              <a:t>单击此处编辑母版文本样式</a:t>
            </a:r>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2264AD0B-5DAA-4940-B8AF-7733C6E044BB}" type="slidenum">
              <a:rPr lang="zh-CN" altLang="en-US"/>
              <a:pPr/>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0C86AE0C-262B-4A52-8AEE-501D16B63811}" type="slidenum">
              <a:rPr lang="zh-CN" altLang="en-US"/>
              <a:pPr/>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x-none" noProof="1" smtClean="0"/>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x-non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x-non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7"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p:txBody>
          <a:bodyPr/>
          <a:lstStyle>
            <a:lvl1pPr>
              <a:defRPr/>
            </a:lvl1pPr>
          </a:lstStyle>
          <a:p>
            <a:fld id="{823AB8AC-8596-46A8-99E0-52F42E48C9BF}" type="slidenum">
              <a:rPr lang="zh-CN" altLang="en-US"/>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x-none" noProof="1" smtClean="0"/>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x-non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x-non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7"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p:txBody>
          <a:bodyPr/>
          <a:lstStyle>
            <a:lvl1pPr>
              <a:defRPr/>
            </a:lvl1pPr>
          </a:lstStyle>
          <a:p>
            <a:fld id="{4B0D4339-9B15-42EF-8592-5B70B35A98D5}" type="slidenum">
              <a:rPr lang="zh-CN" altLang="en-US"/>
              <a:pPr/>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fld id="{CAB2D70E-2C65-45E4-BF4B-316DB8740742}" type="slidenum">
              <a:rPr lang="zh-CN" altLang="en-US"/>
              <a:pPr/>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p:txBody>
          <a:bodyPr/>
          <a:lstStyle>
            <a:lvl1pPr>
              <a:defRPr/>
            </a:lvl1pPr>
          </a:lstStyle>
          <a:p>
            <a:fld id="{BF52C9F8-A433-4CEF-AD54-581116618F8E}" type="slidenum">
              <a:rPr lang="zh-CN" altLang="en-US"/>
              <a:pPr/>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x-none" noProof="1" smtClean="0"/>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x-none"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DFB8259F-4239-451E-855A-96ED80808F62}" type="slidenum">
              <a:rPr lang="zh-CN" altLang="en-US"/>
              <a:pPr/>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x-none" noProof="1" smtClean="0"/>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x-none"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555DE88B-1218-4C98-AF32-44865545C61A}" type="slidenum">
              <a:rPr lang="zh-CN" altLang="en-US"/>
              <a:pPr/>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竖排文本占位符 2"/>
          <p:cNvSpPr>
            <a:spLocks noGrp="1"/>
          </p:cNvSpPr>
          <p:nvPr>
            <p:ph type="body" orient="vert" idx="1"/>
          </p:nvPr>
        </p:nvSpPr>
        <p:spPr/>
        <p:txBody>
          <a:bodyPr vert="eaVert"/>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4C42FDA4-8573-415B-A9F7-1157A4B05DA7}" type="slidenum">
              <a:rPr lang="zh-CN" altLang="en-US"/>
              <a:pPr/>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x-none" noProof="1" smtClean="0"/>
              <a:t>单击此处编辑母版标题样式</a:t>
            </a:r>
            <a:endParaRPr lang="zh-CN" altLang="en-US" noProof="1"/>
          </a:p>
        </p:txBody>
      </p:sp>
      <p:sp>
        <p:nvSpPr>
          <p:cNvPr id="3" name="竖排文本占位符 2"/>
          <p:cNvSpPr>
            <a:spLocks noGrp="1"/>
          </p:cNvSpPr>
          <p:nvPr>
            <p:ph type="body" orient="vert" idx="1"/>
          </p:nvPr>
        </p:nvSpPr>
        <p:spPr>
          <a:xfrm>
            <a:off x="457200" y="205979"/>
            <a:ext cx="6019800" cy="4388644"/>
          </a:xfrm>
        </p:spPr>
        <p:txBody>
          <a:bodyPr vert="eaVert"/>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843DEE3C-A7CC-440E-8257-EB5D087D1486}" type="slidenum">
              <a:rPr lang="zh-CN" altLang="en-US"/>
              <a:pPr/>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x-none" noProof="1" smtClean="0"/>
              <a:t>单击此处编辑母版标题样式</a:t>
            </a:r>
            <a:endParaRPr lang="zh-CN" altLang="en-US"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x-none"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CF0A72C8-E94F-4DB6-AFC1-B3BCEBDA3881}" type="slidenum">
              <a:rPr lang="zh-CN" altLang="en-US"/>
              <a:pPr/>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63FA463C-91A9-4726-B68C-9D8037A3D00E}" type="slidenum">
              <a:rPr lang="zh-CN" altLang="en-US"/>
              <a:pPr/>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x-none" noProof="1" smtClean="0"/>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x-none" noProof="1" smtClean="0"/>
              <a:t>单击此处编辑母版文本样式</a:t>
            </a:r>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1F2D29E9-B9B2-4DE2-9EBB-795A6F8519E2}" type="slidenum">
              <a:rPr lang="zh-CN" altLang="en-US"/>
              <a:pPr/>
              <a:t>‹#›</a:t>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8B0688B1-3029-4E19-BF8D-C415803AEB90}" type="slidenum">
              <a:rPr lang="zh-CN" altLang="en-US"/>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fld id="{55FC431F-6CE7-4F8F-803A-74897C532B45}" type="slidenum">
              <a:rPr lang="zh-CN" altLang="en-US"/>
              <a:pPr/>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x-none" noProof="1" smtClean="0"/>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x-non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x-non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7"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p:txBody>
          <a:bodyPr/>
          <a:lstStyle>
            <a:lvl1pPr>
              <a:defRPr/>
            </a:lvl1pPr>
          </a:lstStyle>
          <a:p>
            <a:fld id="{836444F1-EC53-4429-A415-08B26D504EEB}" type="slidenum">
              <a:rPr lang="zh-CN" altLang="en-US"/>
              <a:pPr/>
              <a:t>‹#›</a:t>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fld id="{5883C16B-1E7C-412E-941E-84FFE2875C4A}" type="slidenum">
              <a:rPr lang="zh-CN" altLang="en-US"/>
              <a:pPr/>
              <a:t>‹#›</a:t>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p:txBody>
          <a:bodyPr/>
          <a:lstStyle>
            <a:lvl1pPr>
              <a:defRPr/>
            </a:lvl1pPr>
          </a:lstStyle>
          <a:p>
            <a:fld id="{F6246F5A-1D13-4F3F-93F8-1FFC08E2C951}" type="slidenum">
              <a:rPr lang="zh-CN" altLang="en-US"/>
              <a:pPr/>
              <a:t>‹#›</a:t>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x-none" noProof="1" smtClean="0"/>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x-none"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D49767A8-3E33-49FE-9582-9E7A8C22D6BF}" type="slidenum">
              <a:rPr lang="zh-CN" altLang="en-US"/>
              <a:pPr/>
              <a:t>‹#›</a:t>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x-none" noProof="1" smtClean="0"/>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x-none"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A68449E8-D893-4383-B90F-2DCD4834D7DB}" type="slidenum">
              <a:rPr lang="zh-CN" altLang="en-US"/>
              <a:pPr/>
              <a:t>‹#›</a:t>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竖排文本占位符 2"/>
          <p:cNvSpPr>
            <a:spLocks noGrp="1"/>
          </p:cNvSpPr>
          <p:nvPr>
            <p:ph type="body" orient="vert" idx="1"/>
          </p:nvPr>
        </p:nvSpPr>
        <p:spPr/>
        <p:txBody>
          <a:bodyPr vert="eaVert"/>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A33AD9C7-4BA1-4D0F-A46E-47541981B244}" type="slidenum">
              <a:rPr lang="zh-CN" altLang="en-US"/>
              <a:pPr/>
              <a:t>‹#›</a:t>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x-none" noProof="1" smtClean="0"/>
              <a:t>单击此处编辑母版标题样式</a:t>
            </a:r>
            <a:endParaRPr lang="zh-CN" altLang="en-US" noProof="1"/>
          </a:p>
        </p:txBody>
      </p:sp>
      <p:sp>
        <p:nvSpPr>
          <p:cNvPr id="3" name="竖排文本占位符 2"/>
          <p:cNvSpPr>
            <a:spLocks noGrp="1"/>
          </p:cNvSpPr>
          <p:nvPr>
            <p:ph type="body" orient="vert" idx="1"/>
          </p:nvPr>
        </p:nvSpPr>
        <p:spPr>
          <a:xfrm>
            <a:off x="457200" y="205979"/>
            <a:ext cx="6019800" cy="4388644"/>
          </a:xfrm>
        </p:spPr>
        <p:txBody>
          <a:bodyPr vert="eaVert"/>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8C8B45E0-D1BF-468E-989D-B6FB6F796833}" type="slidenum">
              <a:rPr lang="zh-CN" altLang="en-US"/>
              <a:pPr/>
              <a:t>‹#›</a:t>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x-none" noProof="1" smtClean="0"/>
              <a:t>单击此处编辑母版标题样式</a:t>
            </a:r>
            <a:endParaRPr lang="zh-CN" altLang="en-US"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x-none"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36D22804-5462-4A1A-BA08-919C8A319736}" type="slidenum">
              <a:rPr lang="zh-CN" altLang="en-US"/>
              <a:pPr/>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32F09AB3-25DC-4551-A025-9B7F65F5A464}" type="slidenum">
              <a:rPr lang="zh-CN" altLang="en-US"/>
              <a:pPr/>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x-none" noProof="1" smtClean="0"/>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x-none" noProof="1" smtClean="0"/>
              <a:t>单击此处编辑母版文本样式</a:t>
            </a:r>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8382A5FA-E461-4475-A051-5C216B9865E8}" type="slidenum">
              <a:rPr lang="zh-CN" altLang="en-US"/>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p:txBody>
          <a:bodyPr/>
          <a:lstStyle>
            <a:lvl1pPr>
              <a:defRPr/>
            </a:lvl1pPr>
          </a:lstStyle>
          <a:p>
            <a:fld id="{CF0C849E-0040-479A-90C7-6A70475D462A}" type="slidenum">
              <a:rPr lang="zh-CN" altLang="en-US"/>
              <a:pPr/>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B556B16A-BA8F-4A7A-B75D-4C7E7390AD9B}" type="slidenum">
              <a:rPr lang="zh-CN" altLang="en-US"/>
              <a:pPr/>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x-none" noProof="1" smtClean="0"/>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x-non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x-non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7"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p:txBody>
          <a:bodyPr/>
          <a:lstStyle>
            <a:lvl1pPr>
              <a:defRPr/>
            </a:lvl1pPr>
          </a:lstStyle>
          <a:p>
            <a:fld id="{0EB6FDC4-B255-426E-B4B8-983357442E7A}" type="slidenum">
              <a:rPr lang="zh-CN" altLang="en-US"/>
              <a:pPr/>
              <a:t>‹#›</a:t>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fld id="{A5387D9C-24D0-4696-98DF-F9E906A4C284}" type="slidenum">
              <a:rPr lang="zh-CN" altLang="en-US"/>
              <a:pPr/>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p:txBody>
          <a:bodyPr/>
          <a:lstStyle>
            <a:lvl1pPr>
              <a:defRPr/>
            </a:lvl1pPr>
          </a:lstStyle>
          <a:p>
            <a:fld id="{7B72FF1D-FAE2-437E-A153-A2286DB1C9A1}" type="slidenum">
              <a:rPr lang="zh-CN" altLang="en-US"/>
              <a:pPr/>
              <a:t>‹#›</a:t>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x-none" noProof="1" smtClean="0"/>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x-none"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87EE926F-D7F6-49E6-94F3-8AE5DDC86B12}" type="slidenum">
              <a:rPr lang="zh-CN" altLang="en-US"/>
              <a:pPr/>
              <a:t>‹#›</a:t>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x-none" noProof="1" smtClean="0"/>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x-none"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166E2827-D71F-4103-827A-8E56C2F55E10}" type="slidenum">
              <a:rPr lang="zh-CN" altLang="en-US"/>
              <a:pPr/>
              <a:t>‹#›</a:t>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竖排文本占位符 2"/>
          <p:cNvSpPr>
            <a:spLocks noGrp="1"/>
          </p:cNvSpPr>
          <p:nvPr>
            <p:ph type="body" orient="vert" idx="1"/>
          </p:nvPr>
        </p:nvSpPr>
        <p:spPr/>
        <p:txBody>
          <a:bodyPr vert="eaVert"/>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EA910A5E-D3F6-4EBF-B727-1561E68C3FF9}" type="slidenum">
              <a:rPr lang="zh-CN" altLang="en-US"/>
              <a:pPr/>
              <a:t>‹#›</a:t>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x-none" noProof="1" smtClean="0"/>
              <a:t>单击此处编辑母版标题样式</a:t>
            </a:r>
            <a:endParaRPr lang="zh-CN" altLang="en-US" noProof="1"/>
          </a:p>
        </p:txBody>
      </p:sp>
      <p:sp>
        <p:nvSpPr>
          <p:cNvPr id="3" name="竖排文本占位符 2"/>
          <p:cNvSpPr>
            <a:spLocks noGrp="1"/>
          </p:cNvSpPr>
          <p:nvPr>
            <p:ph type="body" orient="vert" idx="1"/>
          </p:nvPr>
        </p:nvSpPr>
        <p:spPr>
          <a:xfrm>
            <a:off x="457200" y="205979"/>
            <a:ext cx="6019800" cy="4388644"/>
          </a:xfrm>
        </p:spPr>
        <p:txBody>
          <a:bodyPr vert="eaVert"/>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503219E6-922F-4DF0-B30E-3B00622B48B0}" type="slidenum">
              <a:rPr lang="zh-CN" altLang="en-US"/>
              <a:pPr/>
              <a:t>‹#›</a:t>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x-none" noProof="1" smtClean="0"/>
              <a:t>单击此处编辑母版标题样式</a:t>
            </a:r>
            <a:endParaRPr lang="zh-CN" altLang="en-US"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x-none"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4B6858F9-E904-4EC4-8CA0-BE5885203C42}" type="slidenum">
              <a:rPr lang="zh-CN" altLang="en-US"/>
              <a:pPr/>
              <a:t>‹#›</a:t>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FC68C7AF-EF5B-46A0-BF9F-156A242296E8}" type="slidenum">
              <a:rPr lang="zh-CN" altLang="en-US"/>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x-none" noProof="1" smtClean="0"/>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x-none"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EBE53165-8145-409E-87EC-F968D6A4DAAF}" type="slidenum">
              <a:rPr lang="zh-CN" altLang="en-US"/>
              <a:pPr/>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x-none" noProof="1" smtClean="0"/>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x-none" noProof="1" smtClean="0"/>
              <a:t>单击此处编辑母版文本样式</a:t>
            </a:r>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33AF1BEB-16FD-495E-B625-CF912A722BC2}" type="slidenum">
              <a:rPr lang="zh-CN" altLang="en-US"/>
              <a:pPr/>
              <a:t>‹#›</a:t>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9DA59813-C7D1-469D-893A-5DB1BC15B225}" type="slidenum">
              <a:rPr lang="zh-CN" altLang="en-US"/>
              <a:pPr/>
              <a:t>‹#›</a:t>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x-none" noProof="1" smtClean="0"/>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x-non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x-non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7"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p:txBody>
          <a:bodyPr/>
          <a:lstStyle>
            <a:lvl1pPr>
              <a:defRPr/>
            </a:lvl1pPr>
          </a:lstStyle>
          <a:p>
            <a:fld id="{AA047394-921C-418C-B961-95A4B2A2B822}" type="slidenum">
              <a:rPr lang="zh-CN" altLang="en-US"/>
              <a:pPr/>
              <a:t>‹#›</a:t>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fld id="{1BC9A37B-5C5C-4960-8546-4927B2968D6A}" type="slidenum">
              <a:rPr lang="zh-CN" altLang="en-US"/>
              <a:pPr/>
              <a:t>‹#›</a:t>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p:txBody>
          <a:bodyPr/>
          <a:lstStyle>
            <a:lvl1pPr>
              <a:defRPr/>
            </a:lvl1pPr>
          </a:lstStyle>
          <a:p>
            <a:fld id="{EFD57751-B903-4086-866A-5A15A4AD9FF5}" type="slidenum">
              <a:rPr lang="zh-CN" altLang="en-US"/>
              <a:pPr/>
              <a:t>‹#›</a:t>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x-none" noProof="1" smtClean="0"/>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x-none"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DFDAA51A-084A-429E-8912-70BDF3672310}" type="slidenum">
              <a:rPr lang="zh-CN" altLang="en-US"/>
              <a:pPr/>
              <a:t>‹#›</a:t>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x-none" noProof="1" smtClean="0"/>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x-none"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C5EB6E10-F2BD-4749-92F7-27386EDA8DA7}" type="slidenum">
              <a:rPr lang="zh-CN" altLang="en-US"/>
              <a:pPr/>
              <a:t>‹#›</a:t>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竖排文本占位符 2"/>
          <p:cNvSpPr>
            <a:spLocks noGrp="1"/>
          </p:cNvSpPr>
          <p:nvPr>
            <p:ph type="body" orient="vert" idx="1"/>
          </p:nvPr>
        </p:nvSpPr>
        <p:spPr/>
        <p:txBody>
          <a:bodyPr vert="eaVert"/>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682D038D-19DA-4C79-A8E1-1B402646D964}" type="slidenum">
              <a:rPr lang="zh-CN" altLang="en-US"/>
              <a:pPr/>
              <a:t>‹#›</a:t>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x-none" noProof="1" smtClean="0"/>
              <a:t>单击此处编辑母版标题样式</a:t>
            </a:r>
            <a:endParaRPr lang="zh-CN" altLang="en-US" noProof="1"/>
          </a:p>
        </p:txBody>
      </p:sp>
      <p:sp>
        <p:nvSpPr>
          <p:cNvPr id="3" name="竖排文本占位符 2"/>
          <p:cNvSpPr>
            <a:spLocks noGrp="1"/>
          </p:cNvSpPr>
          <p:nvPr>
            <p:ph type="body" orient="vert" idx="1"/>
          </p:nvPr>
        </p:nvSpPr>
        <p:spPr>
          <a:xfrm>
            <a:off x="457200" y="205979"/>
            <a:ext cx="6019800" cy="4388644"/>
          </a:xfrm>
        </p:spPr>
        <p:txBody>
          <a:bodyPr vert="eaVert"/>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6BC29F93-F83C-4F3C-A0F5-8FFD5683DF64}" type="slidenum">
              <a:rPr lang="zh-CN" altLang="en-US"/>
              <a:pPr/>
              <a:t>‹#›</a:t>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x-none" noProof="1" smtClean="0"/>
              <a:t>单击此处编辑母版标题样式</a:t>
            </a:r>
            <a:endParaRPr lang="zh-CN" altLang="en-US"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x-none"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7F038092-CCD0-4FA0-9AA2-24439D709F7A}" type="slidenum">
              <a:rPr lang="zh-CN" altLang="en-US"/>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x-none" noProof="1" smtClean="0"/>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x-none"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B6BD9A12-86C6-4FDB-9724-F98C80B4EAB6}" type="slidenum">
              <a:rPr lang="zh-CN" altLang="en-US"/>
              <a:pPr/>
              <a:t>‹#›</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7D204B32-1200-462B-B549-116CC23E495F}" type="slidenum">
              <a:rPr lang="zh-CN" altLang="en-US"/>
              <a:pPr/>
              <a:t>‹#›</a:t>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x-none" noProof="1" smtClean="0"/>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x-none" noProof="1" smtClean="0"/>
              <a:t>单击此处编辑母版文本样式</a:t>
            </a:r>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697062B7-7EAB-444B-AD88-ABAFC49848CE}" type="slidenum">
              <a:rPr lang="zh-CN" altLang="en-US"/>
              <a:pPr/>
              <a:t>‹#›</a:t>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3F7D2422-37B5-4CF9-A427-776EA1E1751B}" type="slidenum">
              <a:rPr lang="zh-CN" altLang="en-US"/>
              <a:pPr/>
              <a:t>‹#›</a:t>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x-none" noProof="1" smtClean="0"/>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x-non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x-non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7"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p:txBody>
          <a:bodyPr/>
          <a:lstStyle>
            <a:lvl1pPr>
              <a:defRPr/>
            </a:lvl1pPr>
          </a:lstStyle>
          <a:p>
            <a:fld id="{1754BC19-1816-457F-9929-FCBB33165FD8}" type="slidenum">
              <a:rPr lang="zh-CN" altLang="en-US"/>
              <a:pPr/>
              <a:t>‹#›</a:t>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fld id="{30C819DC-9F77-4E5C-AA2C-329436C01B5D}" type="slidenum">
              <a:rPr lang="zh-CN" altLang="en-US"/>
              <a:pPr/>
              <a:t>‹#›</a:t>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p:txBody>
          <a:bodyPr/>
          <a:lstStyle>
            <a:lvl1pPr>
              <a:defRPr/>
            </a:lvl1pPr>
          </a:lstStyle>
          <a:p>
            <a:fld id="{EF7B9CB6-F326-4384-8EC3-75B7FB1D22DD}" type="slidenum">
              <a:rPr lang="zh-CN" altLang="en-US"/>
              <a:pPr/>
              <a:t>‹#›</a:t>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x-none" noProof="1" smtClean="0"/>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x-none"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BEC8F6E3-FCE3-4D06-8C1C-9D5D05245BAB}" type="slidenum">
              <a:rPr lang="zh-CN" altLang="en-US"/>
              <a:pPr/>
              <a:t>‹#›</a:t>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x-none" noProof="1" smtClean="0"/>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x-none"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5798E077-8606-408C-A0B4-2CB2AE0FE6B8}" type="slidenum">
              <a:rPr lang="zh-CN" altLang="en-US"/>
              <a:pPr/>
              <a:t>‹#›</a:t>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noProof="1" smtClean="0"/>
              <a:t>单击此处编辑母版标题样式</a:t>
            </a:r>
            <a:endParaRPr lang="zh-CN" altLang="en-US" noProof="1"/>
          </a:p>
        </p:txBody>
      </p:sp>
      <p:sp>
        <p:nvSpPr>
          <p:cNvPr id="3" name="竖排文本占位符 2"/>
          <p:cNvSpPr>
            <a:spLocks noGrp="1"/>
          </p:cNvSpPr>
          <p:nvPr>
            <p:ph type="body" orient="vert" idx="1"/>
          </p:nvPr>
        </p:nvSpPr>
        <p:spPr/>
        <p:txBody>
          <a:bodyPr vert="eaVert"/>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54B27A39-EF3E-4D5C-8C18-0BDBB7266651}" type="slidenum">
              <a:rPr lang="zh-CN" altLang="en-US"/>
              <a:pPr/>
              <a:t>‹#›</a:t>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x-none" noProof="1" smtClean="0"/>
              <a:t>单击此处编辑母版标题样式</a:t>
            </a:r>
            <a:endParaRPr lang="zh-CN" altLang="en-US" noProof="1"/>
          </a:p>
        </p:txBody>
      </p:sp>
      <p:sp>
        <p:nvSpPr>
          <p:cNvPr id="3" name="竖排文本占位符 2"/>
          <p:cNvSpPr>
            <a:spLocks noGrp="1"/>
          </p:cNvSpPr>
          <p:nvPr>
            <p:ph type="body" orient="vert" idx="1"/>
          </p:nvPr>
        </p:nvSpPr>
        <p:spPr>
          <a:xfrm>
            <a:off x="457200" y="205979"/>
            <a:ext cx="6019800" cy="4388644"/>
          </a:xfrm>
        </p:spPr>
        <p:txBody>
          <a:bodyPr vert="eaVert"/>
          <a:lstStyle/>
          <a:p>
            <a:pPr lvl="0"/>
            <a:r>
              <a:rPr lang="zh-CN" altLang="x-none" noProof="1" smtClean="0"/>
              <a:t>单击此处编辑母版文本样式</a:t>
            </a:r>
          </a:p>
          <a:p>
            <a:pPr lvl="1"/>
            <a:r>
              <a:rPr lang="zh-CN" altLang="x-none" noProof="1" smtClean="0"/>
              <a:t>二级</a:t>
            </a:r>
          </a:p>
          <a:p>
            <a:pPr lvl="2"/>
            <a:r>
              <a:rPr lang="zh-CN" altLang="x-none" noProof="1" smtClean="0"/>
              <a:t>三级</a:t>
            </a:r>
          </a:p>
          <a:p>
            <a:pPr lvl="3"/>
            <a:r>
              <a:rPr lang="zh-CN" altLang="x-none" noProof="1" smtClean="0"/>
              <a:t>四级</a:t>
            </a:r>
          </a:p>
          <a:p>
            <a:pPr lvl="4"/>
            <a:r>
              <a:rPr lang="zh-CN" altLang="x-none" noProof="1" smtClean="0"/>
              <a:t>五级</a:t>
            </a:r>
            <a:endParaRPr lang="zh-CN" altLang="en-US" noProof="1"/>
          </a:p>
        </p:txBody>
      </p:sp>
      <p:sp>
        <p:nvSpPr>
          <p:cNvPr id="4" name="日期占位符 3"/>
          <p:cNvSpPr>
            <a:spLocks noGrp="1"/>
          </p:cNvSpPr>
          <p:nvPr>
            <p:ph type="dt" sz="half" idx="10"/>
          </p:nvPr>
        </p:nvSpPr>
        <p:spPr/>
        <p:txBody>
          <a:bodyPr/>
          <a:lstStyle>
            <a:lvl1pPr>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A7529DA9-0B3D-4252-8ADD-8A8B7A83CF7B}" type="slidenum">
              <a:rPr lang="zh-CN" altLang="en-US"/>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4294967295"/>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zh-CN" altLang="en-US" smtClean="0"/>
              <a:t>二级</a:t>
            </a:r>
            <a:endParaRPr lang="en-US" altLang="zh-CN" smtClean="0"/>
          </a:p>
          <a:p>
            <a:pPr lvl="2"/>
            <a:r>
              <a:rPr lang="zh-CN" altLang="en-US" smtClean="0"/>
              <a:t>三级</a:t>
            </a:r>
            <a:endParaRPr lang="en-US" altLang="zh-CN" smtClean="0"/>
          </a:p>
          <a:p>
            <a:pPr lvl="3"/>
            <a:r>
              <a:rPr lang="zh-CN" altLang="en-US" smtClean="0"/>
              <a:t>四级</a:t>
            </a:r>
            <a:endParaRPr lang="en-US" altLang="zh-CN" smtClean="0"/>
          </a:p>
          <a:p>
            <a:pPr lvl="4"/>
            <a:r>
              <a:rPr lang="zh-CN" altLang="en-US" smtClean="0"/>
              <a:t>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defRPr sz="1200" noProof="1" dirty="0">
                <a:solidFill>
                  <a:srgbClr val="898989"/>
                </a:solidFill>
                <a:latin typeface="Calibri" panose="020F0502020204030204" charset="0"/>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kumimoji="1" sz="1200">
                <a:solidFill>
                  <a:schemeClr val="tx1">
                    <a:tint val="75000"/>
                  </a:schemeClr>
                </a:solidFill>
                <a:latin typeface="+mn-lt"/>
                <a:ea typeface="+mn-ea"/>
                <a:cs typeface="+mn-cs"/>
              </a:defRPr>
            </a:lvl1pPr>
          </a:lstStyle>
          <a:p>
            <a:pPr>
              <a:defRPr/>
            </a:pPr>
            <a:endParaRPr lang="zh-CN" altLang="en-US"/>
          </a:p>
        </p:txBody>
      </p:sp>
      <p:sp>
        <p:nvSpPr>
          <p:cNvPr id="6" name="幻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187933C-3B46-4A7F-A230-3B2BB032AFB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91" r:id="rId1"/>
    <p:sldLayoutId id="2147483990" r:id="rId2"/>
    <p:sldLayoutId id="2147483989" r:id="rId3"/>
    <p:sldLayoutId id="2147483988" r:id="rId4"/>
    <p:sldLayoutId id="2147483987" r:id="rId5"/>
    <p:sldLayoutId id="2147483986" r:id="rId6"/>
    <p:sldLayoutId id="2147483985" r:id="rId7"/>
    <p:sldLayoutId id="2147483984" r:id="rId8"/>
    <p:sldLayoutId id="2147483983" r:id="rId9"/>
    <p:sldLayoutId id="2147483982" r:id="rId10"/>
    <p:sldLayoutId id="2147483981" r:id="rId11"/>
  </p:sldLayoutIdLst>
  <p:txStyles>
    <p:titleStyle>
      <a:lvl1pPr algn="ctr" defTabSz="457200" rtl="0" fontAlgn="base">
        <a:spcBef>
          <a:spcPct val="0"/>
        </a:spcBef>
        <a:spcAft>
          <a:spcPct val="0"/>
        </a:spcAft>
        <a:defRPr sz="4400" kern="1200">
          <a:solidFill>
            <a:schemeClr val="tx1"/>
          </a:solidFill>
          <a:latin typeface="+mj-lt"/>
          <a:ea typeface="+mj-ea"/>
          <a:cs typeface="宋体" panose="02010600030101010101" pitchFamily="2" charset="-122"/>
        </a:defRPr>
      </a:lvl1pPr>
      <a:lvl2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2pPr>
      <a:lvl3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3pPr>
      <a:lvl4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4pPr>
      <a:lvl5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5pPr>
      <a:lvl6pPr marL="4572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6pPr>
      <a:lvl7pPr marL="9144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7pPr>
      <a:lvl8pPr marL="13716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8pPr>
      <a:lvl9pPr marL="18288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宋体" panose="02010600030101010101" pitchFamily="2" charset="-122"/>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noChangeArrowheads="1"/>
          </p:cNvSpPr>
          <p:nvPr>
            <p:ph type="body" idx="4294967295"/>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zh-CN" altLang="en-US" smtClean="0"/>
              <a:t>二级</a:t>
            </a:r>
            <a:endParaRPr lang="en-US" altLang="zh-CN" smtClean="0"/>
          </a:p>
          <a:p>
            <a:pPr lvl="2"/>
            <a:r>
              <a:rPr lang="zh-CN" altLang="en-US" smtClean="0"/>
              <a:t>三级</a:t>
            </a:r>
            <a:endParaRPr lang="en-US" altLang="zh-CN" smtClean="0"/>
          </a:p>
          <a:p>
            <a:pPr lvl="3"/>
            <a:r>
              <a:rPr lang="zh-CN" altLang="en-US" smtClean="0"/>
              <a:t>四级</a:t>
            </a:r>
            <a:endParaRPr lang="en-US" altLang="zh-CN" smtClean="0"/>
          </a:p>
          <a:p>
            <a:pPr lvl="4"/>
            <a:r>
              <a:rPr lang="zh-CN" altLang="en-US" smtClean="0"/>
              <a:t>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defRPr sz="1200" noProof="1" dirty="0">
                <a:solidFill>
                  <a:srgbClr val="898989"/>
                </a:solidFill>
                <a:latin typeface="Calibri" panose="020F0502020204030204" charset="0"/>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kumimoji="1" sz="1200">
                <a:solidFill>
                  <a:prstClr val="black">
                    <a:tint val="75000"/>
                  </a:prstClr>
                </a:solidFill>
                <a:latin typeface="Calibri" panose="020F0502020204030204"/>
                <a:ea typeface="宋体" panose="02010600030101010101" pitchFamily="2" charset="-122"/>
                <a:cs typeface="+mn-cs"/>
              </a:defRPr>
            </a:lvl1pPr>
          </a:lstStyle>
          <a:p>
            <a:pPr>
              <a:defRPr/>
            </a:pPr>
            <a:endParaRPr lang="zh-CN" altLang="en-US"/>
          </a:p>
        </p:txBody>
      </p:sp>
      <p:sp>
        <p:nvSpPr>
          <p:cNvPr id="6" name="幻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49DF38D-B572-4477-8CFE-6D75420B234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02" r:id="rId1"/>
    <p:sldLayoutId id="2147484001" r:id="rId2"/>
    <p:sldLayoutId id="2147484000" r:id="rId3"/>
    <p:sldLayoutId id="2147483999" r:id="rId4"/>
    <p:sldLayoutId id="2147483998" r:id="rId5"/>
    <p:sldLayoutId id="2147483997" r:id="rId6"/>
    <p:sldLayoutId id="2147483996" r:id="rId7"/>
    <p:sldLayoutId id="2147483995" r:id="rId8"/>
    <p:sldLayoutId id="2147483994" r:id="rId9"/>
    <p:sldLayoutId id="2147483993" r:id="rId10"/>
    <p:sldLayoutId id="2147483992" r:id="rId11"/>
  </p:sldLayoutIdLst>
  <p:txStyles>
    <p:titleStyle>
      <a:lvl1pPr algn="ctr" defTabSz="457200" rtl="0" fontAlgn="base">
        <a:spcBef>
          <a:spcPct val="0"/>
        </a:spcBef>
        <a:spcAft>
          <a:spcPct val="0"/>
        </a:spcAft>
        <a:defRPr sz="4400" kern="1200">
          <a:solidFill>
            <a:schemeClr val="tx1"/>
          </a:solidFill>
          <a:latin typeface="+mj-lt"/>
          <a:ea typeface="+mj-ea"/>
          <a:cs typeface="宋体" panose="02010600030101010101" pitchFamily="2" charset="-122"/>
        </a:defRPr>
      </a:lvl1pPr>
      <a:lvl2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2pPr>
      <a:lvl3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3pPr>
      <a:lvl4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4pPr>
      <a:lvl5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5pPr>
      <a:lvl6pPr marL="4572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6pPr>
      <a:lvl7pPr marL="9144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7pPr>
      <a:lvl8pPr marL="13716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8pPr>
      <a:lvl9pPr marL="18288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宋体" panose="02010600030101010101" pitchFamily="2" charset="-122"/>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5" name="文本占位符 2"/>
          <p:cNvSpPr>
            <a:spLocks noGrp="1" noChangeArrowheads="1"/>
          </p:cNvSpPr>
          <p:nvPr>
            <p:ph type="body" idx="4294967295"/>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zh-CN" altLang="en-US" smtClean="0"/>
              <a:t>二级</a:t>
            </a:r>
            <a:endParaRPr lang="en-US" altLang="zh-CN" smtClean="0"/>
          </a:p>
          <a:p>
            <a:pPr lvl="2"/>
            <a:r>
              <a:rPr lang="zh-CN" altLang="en-US" smtClean="0"/>
              <a:t>三级</a:t>
            </a:r>
            <a:endParaRPr lang="en-US" altLang="zh-CN" smtClean="0"/>
          </a:p>
          <a:p>
            <a:pPr lvl="3"/>
            <a:r>
              <a:rPr lang="zh-CN" altLang="en-US" smtClean="0"/>
              <a:t>四级</a:t>
            </a:r>
            <a:endParaRPr lang="en-US" altLang="zh-CN" smtClean="0"/>
          </a:p>
          <a:p>
            <a:pPr lvl="4"/>
            <a:r>
              <a:rPr lang="zh-CN" altLang="en-US" smtClean="0"/>
              <a:t>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defRPr sz="1200" noProof="1" dirty="0">
                <a:solidFill>
                  <a:srgbClr val="898989"/>
                </a:solidFill>
                <a:latin typeface="Calibri" panose="020F0502020204030204" charset="0"/>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kumimoji="1" sz="1200">
                <a:solidFill>
                  <a:prstClr val="black">
                    <a:tint val="75000"/>
                  </a:prstClr>
                </a:solidFill>
                <a:latin typeface="Calibri" panose="020F0502020204030204"/>
                <a:ea typeface="宋体" panose="02010600030101010101" pitchFamily="2" charset="-122"/>
                <a:cs typeface="+mn-cs"/>
              </a:defRPr>
            </a:lvl1pPr>
          </a:lstStyle>
          <a:p>
            <a:pPr>
              <a:defRPr/>
            </a:pPr>
            <a:endParaRPr lang="zh-CN" altLang="en-US"/>
          </a:p>
        </p:txBody>
      </p:sp>
      <p:sp>
        <p:nvSpPr>
          <p:cNvPr id="6" name="幻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D581307-2801-41B9-969D-C2EF4FBA31D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13" r:id="rId1"/>
    <p:sldLayoutId id="2147484012" r:id="rId2"/>
    <p:sldLayoutId id="2147484011" r:id="rId3"/>
    <p:sldLayoutId id="2147484010" r:id="rId4"/>
    <p:sldLayoutId id="2147484009" r:id="rId5"/>
    <p:sldLayoutId id="2147484008" r:id="rId6"/>
    <p:sldLayoutId id="2147484007" r:id="rId7"/>
    <p:sldLayoutId id="2147484006" r:id="rId8"/>
    <p:sldLayoutId id="2147484005" r:id="rId9"/>
    <p:sldLayoutId id="2147484004" r:id="rId10"/>
    <p:sldLayoutId id="2147484003" r:id="rId11"/>
  </p:sldLayoutIdLst>
  <p:txStyles>
    <p:titleStyle>
      <a:lvl1pPr algn="ctr" defTabSz="457200" rtl="0" fontAlgn="base">
        <a:spcBef>
          <a:spcPct val="0"/>
        </a:spcBef>
        <a:spcAft>
          <a:spcPct val="0"/>
        </a:spcAft>
        <a:defRPr sz="4400" kern="1200">
          <a:solidFill>
            <a:schemeClr val="tx1"/>
          </a:solidFill>
          <a:latin typeface="+mj-lt"/>
          <a:ea typeface="+mj-ea"/>
          <a:cs typeface="宋体" panose="02010600030101010101" pitchFamily="2" charset="-122"/>
        </a:defRPr>
      </a:lvl1pPr>
      <a:lvl2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2pPr>
      <a:lvl3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3pPr>
      <a:lvl4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4pPr>
      <a:lvl5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5pPr>
      <a:lvl6pPr marL="4572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6pPr>
      <a:lvl7pPr marL="9144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7pPr>
      <a:lvl8pPr marL="13716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8pPr>
      <a:lvl9pPr marL="18288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宋体" panose="02010600030101010101" pitchFamily="2" charset="-122"/>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099" name="文本占位符 2"/>
          <p:cNvSpPr>
            <a:spLocks noGrp="1" noChangeArrowheads="1"/>
          </p:cNvSpPr>
          <p:nvPr>
            <p:ph type="body" idx="4294967295"/>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zh-CN" altLang="en-US" smtClean="0"/>
              <a:t>二级</a:t>
            </a:r>
            <a:endParaRPr lang="en-US" altLang="zh-CN" smtClean="0"/>
          </a:p>
          <a:p>
            <a:pPr lvl="2"/>
            <a:r>
              <a:rPr lang="zh-CN" altLang="en-US" smtClean="0"/>
              <a:t>三级</a:t>
            </a:r>
            <a:endParaRPr lang="en-US" altLang="zh-CN" smtClean="0"/>
          </a:p>
          <a:p>
            <a:pPr lvl="3"/>
            <a:r>
              <a:rPr lang="zh-CN" altLang="en-US" smtClean="0"/>
              <a:t>四级</a:t>
            </a:r>
            <a:endParaRPr lang="en-US" altLang="zh-CN" smtClean="0"/>
          </a:p>
          <a:p>
            <a:pPr lvl="4"/>
            <a:r>
              <a:rPr lang="zh-CN" altLang="en-US" smtClean="0"/>
              <a:t>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defRPr sz="1200" noProof="1" dirty="0">
                <a:solidFill>
                  <a:srgbClr val="898989"/>
                </a:solidFill>
                <a:latin typeface="Calibri" panose="020F0502020204030204" charset="0"/>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kumimoji="1" sz="1200">
                <a:solidFill>
                  <a:prstClr val="black">
                    <a:tint val="75000"/>
                  </a:prstClr>
                </a:solidFill>
                <a:latin typeface="Calibri" panose="020F0502020204030204"/>
                <a:ea typeface="宋体" panose="02010600030101010101" pitchFamily="2" charset="-122"/>
                <a:cs typeface="+mn-cs"/>
              </a:defRPr>
            </a:lvl1pPr>
          </a:lstStyle>
          <a:p>
            <a:pPr>
              <a:defRPr/>
            </a:pPr>
            <a:endParaRPr lang="zh-CN" altLang="en-US"/>
          </a:p>
        </p:txBody>
      </p:sp>
      <p:sp>
        <p:nvSpPr>
          <p:cNvPr id="6" name="幻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BAEDE34-5885-4635-99BB-988644AD575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24" r:id="rId1"/>
    <p:sldLayoutId id="2147484023" r:id="rId2"/>
    <p:sldLayoutId id="2147484022" r:id="rId3"/>
    <p:sldLayoutId id="2147484021" r:id="rId4"/>
    <p:sldLayoutId id="2147484020" r:id="rId5"/>
    <p:sldLayoutId id="2147484019" r:id="rId6"/>
    <p:sldLayoutId id="2147484018" r:id="rId7"/>
    <p:sldLayoutId id="2147484017" r:id="rId8"/>
    <p:sldLayoutId id="2147484016" r:id="rId9"/>
    <p:sldLayoutId id="2147484015" r:id="rId10"/>
    <p:sldLayoutId id="2147484014" r:id="rId11"/>
  </p:sldLayoutIdLst>
  <p:txStyles>
    <p:titleStyle>
      <a:lvl1pPr algn="ctr" defTabSz="457200" rtl="0" fontAlgn="base">
        <a:spcBef>
          <a:spcPct val="0"/>
        </a:spcBef>
        <a:spcAft>
          <a:spcPct val="0"/>
        </a:spcAft>
        <a:defRPr sz="4400" kern="1200">
          <a:solidFill>
            <a:schemeClr val="tx1"/>
          </a:solidFill>
          <a:latin typeface="+mj-lt"/>
          <a:ea typeface="+mj-ea"/>
          <a:cs typeface="宋体" panose="02010600030101010101" pitchFamily="2" charset="-122"/>
        </a:defRPr>
      </a:lvl1pPr>
      <a:lvl2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2pPr>
      <a:lvl3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3pPr>
      <a:lvl4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4pPr>
      <a:lvl5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5pPr>
      <a:lvl6pPr marL="4572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6pPr>
      <a:lvl7pPr marL="9144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7pPr>
      <a:lvl8pPr marL="13716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8pPr>
      <a:lvl9pPr marL="18288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宋体" panose="02010600030101010101" pitchFamily="2" charset="-122"/>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123" name="文本占位符 2"/>
          <p:cNvSpPr>
            <a:spLocks noGrp="1" noChangeArrowheads="1"/>
          </p:cNvSpPr>
          <p:nvPr>
            <p:ph type="body" idx="4294967295"/>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zh-CN" altLang="en-US" smtClean="0"/>
              <a:t>二级</a:t>
            </a:r>
            <a:endParaRPr lang="en-US" altLang="zh-CN" smtClean="0"/>
          </a:p>
          <a:p>
            <a:pPr lvl="2"/>
            <a:r>
              <a:rPr lang="zh-CN" altLang="en-US" smtClean="0"/>
              <a:t>三级</a:t>
            </a:r>
            <a:endParaRPr lang="en-US" altLang="zh-CN" smtClean="0"/>
          </a:p>
          <a:p>
            <a:pPr lvl="3"/>
            <a:r>
              <a:rPr lang="zh-CN" altLang="en-US" smtClean="0"/>
              <a:t>四级</a:t>
            </a:r>
            <a:endParaRPr lang="en-US" altLang="zh-CN" smtClean="0"/>
          </a:p>
          <a:p>
            <a:pPr lvl="4"/>
            <a:r>
              <a:rPr lang="zh-CN" altLang="en-US" smtClean="0"/>
              <a:t>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defRPr sz="1200" noProof="1" dirty="0">
                <a:solidFill>
                  <a:srgbClr val="898989"/>
                </a:solidFill>
                <a:latin typeface="Calibri" panose="020F0502020204030204" charset="0"/>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kumimoji="1" sz="1200">
                <a:solidFill>
                  <a:prstClr val="black">
                    <a:tint val="75000"/>
                  </a:prstClr>
                </a:solidFill>
                <a:latin typeface="Calibri" panose="020F0502020204030204"/>
                <a:ea typeface="宋体" panose="02010600030101010101" pitchFamily="2" charset="-122"/>
                <a:cs typeface="+mn-cs"/>
              </a:defRPr>
            </a:lvl1pPr>
          </a:lstStyle>
          <a:p>
            <a:pPr>
              <a:defRPr/>
            </a:pPr>
            <a:endParaRPr lang="zh-CN" altLang="en-US"/>
          </a:p>
        </p:txBody>
      </p:sp>
      <p:sp>
        <p:nvSpPr>
          <p:cNvPr id="6" name="幻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6F6FA4A-3A95-447D-BF08-D83987C0CD6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35" r:id="rId1"/>
    <p:sldLayoutId id="2147484034" r:id="rId2"/>
    <p:sldLayoutId id="2147484033" r:id="rId3"/>
    <p:sldLayoutId id="2147484032" r:id="rId4"/>
    <p:sldLayoutId id="2147484031" r:id="rId5"/>
    <p:sldLayoutId id="2147484030" r:id="rId6"/>
    <p:sldLayoutId id="2147484029" r:id="rId7"/>
    <p:sldLayoutId id="2147484028" r:id="rId8"/>
    <p:sldLayoutId id="2147484027" r:id="rId9"/>
    <p:sldLayoutId id="2147484026" r:id="rId10"/>
    <p:sldLayoutId id="2147484025" r:id="rId11"/>
  </p:sldLayoutIdLst>
  <p:txStyles>
    <p:titleStyle>
      <a:lvl1pPr algn="ctr" defTabSz="457200" rtl="0" fontAlgn="base">
        <a:spcBef>
          <a:spcPct val="0"/>
        </a:spcBef>
        <a:spcAft>
          <a:spcPct val="0"/>
        </a:spcAft>
        <a:defRPr sz="4400" kern="1200">
          <a:solidFill>
            <a:schemeClr val="tx1"/>
          </a:solidFill>
          <a:latin typeface="+mj-lt"/>
          <a:ea typeface="+mj-ea"/>
          <a:cs typeface="宋体" panose="02010600030101010101" pitchFamily="2" charset="-122"/>
        </a:defRPr>
      </a:lvl1pPr>
      <a:lvl2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2pPr>
      <a:lvl3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3pPr>
      <a:lvl4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4pPr>
      <a:lvl5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5pPr>
      <a:lvl6pPr marL="4572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6pPr>
      <a:lvl7pPr marL="9144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7pPr>
      <a:lvl8pPr marL="13716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8pPr>
      <a:lvl9pPr marL="18288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宋体" panose="02010600030101010101" pitchFamily="2" charset="-122"/>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147" name="文本占位符 2"/>
          <p:cNvSpPr>
            <a:spLocks noGrp="1" noChangeArrowheads="1"/>
          </p:cNvSpPr>
          <p:nvPr>
            <p:ph type="body" idx="4294967295"/>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zh-CN" altLang="en-US" smtClean="0"/>
              <a:t>二级</a:t>
            </a:r>
            <a:endParaRPr lang="en-US" altLang="zh-CN" smtClean="0"/>
          </a:p>
          <a:p>
            <a:pPr lvl="2"/>
            <a:r>
              <a:rPr lang="zh-CN" altLang="en-US" smtClean="0"/>
              <a:t>三级</a:t>
            </a:r>
            <a:endParaRPr lang="en-US" altLang="zh-CN" smtClean="0"/>
          </a:p>
          <a:p>
            <a:pPr lvl="3"/>
            <a:r>
              <a:rPr lang="zh-CN" altLang="en-US" smtClean="0"/>
              <a:t>四级</a:t>
            </a:r>
            <a:endParaRPr lang="en-US" altLang="zh-CN" smtClean="0"/>
          </a:p>
          <a:p>
            <a:pPr lvl="4"/>
            <a:r>
              <a:rPr lang="zh-CN" altLang="en-US" smtClean="0"/>
              <a:t>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defRPr sz="1200" noProof="1" dirty="0">
                <a:solidFill>
                  <a:srgbClr val="898989"/>
                </a:solidFill>
                <a:latin typeface="Calibri" panose="020F0502020204030204" charset="0"/>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kumimoji="1" sz="1200">
                <a:solidFill>
                  <a:prstClr val="black">
                    <a:tint val="75000"/>
                  </a:prstClr>
                </a:solidFill>
                <a:latin typeface="Calibri" panose="020F0502020204030204"/>
                <a:ea typeface="宋体" panose="02010600030101010101" pitchFamily="2" charset="-122"/>
                <a:cs typeface="+mn-cs"/>
              </a:defRPr>
            </a:lvl1pPr>
          </a:lstStyle>
          <a:p>
            <a:pPr>
              <a:defRPr/>
            </a:pPr>
            <a:endParaRPr lang="zh-CN" altLang="en-US"/>
          </a:p>
        </p:txBody>
      </p:sp>
      <p:sp>
        <p:nvSpPr>
          <p:cNvPr id="6" name="幻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8F5C7FF-B4B7-481D-A26A-B5E80148A23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46" r:id="rId1"/>
    <p:sldLayoutId id="2147484045" r:id="rId2"/>
    <p:sldLayoutId id="2147484044" r:id="rId3"/>
    <p:sldLayoutId id="2147484043" r:id="rId4"/>
    <p:sldLayoutId id="2147484042" r:id="rId5"/>
    <p:sldLayoutId id="2147484041" r:id="rId6"/>
    <p:sldLayoutId id="2147484040" r:id="rId7"/>
    <p:sldLayoutId id="2147484039" r:id="rId8"/>
    <p:sldLayoutId id="2147484038" r:id="rId9"/>
    <p:sldLayoutId id="2147484037" r:id="rId10"/>
    <p:sldLayoutId id="2147484036" r:id="rId11"/>
  </p:sldLayoutIdLst>
  <p:txStyles>
    <p:titleStyle>
      <a:lvl1pPr algn="ctr" defTabSz="457200" rtl="0" fontAlgn="base">
        <a:spcBef>
          <a:spcPct val="0"/>
        </a:spcBef>
        <a:spcAft>
          <a:spcPct val="0"/>
        </a:spcAft>
        <a:defRPr sz="4400" kern="1200">
          <a:solidFill>
            <a:schemeClr val="tx1"/>
          </a:solidFill>
          <a:latin typeface="+mj-lt"/>
          <a:ea typeface="+mj-ea"/>
          <a:cs typeface="宋体" panose="02010600030101010101" pitchFamily="2" charset="-122"/>
        </a:defRPr>
      </a:lvl1pPr>
      <a:lvl2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2pPr>
      <a:lvl3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3pPr>
      <a:lvl4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4pPr>
      <a:lvl5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5pPr>
      <a:lvl6pPr marL="4572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6pPr>
      <a:lvl7pPr marL="9144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7pPr>
      <a:lvl8pPr marL="13716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8pPr>
      <a:lvl9pPr marL="18288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宋体" panose="02010600030101010101" pitchFamily="2" charset="-122"/>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7171" name="文本占位符 2"/>
          <p:cNvSpPr>
            <a:spLocks noGrp="1" noChangeArrowheads="1"/>
          </p:cNvSpPr>
          <p:nvPr>
            <p:ph type="body" idx="4294967295"/>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zh-CN" altLang="en-US" smtClean="0"/>
              <a:t>二级</a:t>
            </a:r>
            <a:endParaRPr lang="en-US" altLang="zh-CN" smtClean="0"/>
          </a:p>
          <a:p>
            <a:pPr lvl="2"/>
            <a:r>
              <a:rPr lang="zh-CN" altLang="en-US" smtClean="0"/>
              <a:t>三级</a:t>
            </a:r>
            <a:endParaRPr lang="en-US" altLang="zh-CN" smtClean="0"/>
          </a:p>
          <a:p>
            <a:pPr lvl="3"/>
            <a:r>
              <a:rPr lang="zh-CN" altLang="en-US" smtClean="0"/>
              <a:t>四级</a:t>
            </a:r>
            <a:endParaRPr lang="en-US" altLang="zh-CN" smtClean="0"/>
          </a:p>
          <a:p>
            <a:pPr lvl="4"/>
            <a:r>
              <a:rPr lang="zh-CN" altLang="en-US" smtClean="0"/>
              <a:t>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defRPr sz="1200" noProof="1" dirty="0">
                <a:solidFill>
                  <a:srgbClr val="898989"/>
                </a:solidFill>
                <a:latin typeface="Calibri" panose="020F0502020204030204" charset="0"/>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kumimoji="1" sz="1200">
                <a:solidFill>
                  <a:prstClr val="black">
                    <a:tint val="75000"/>
                  </a:prstClr>
                </a:solidFill>
                <a:latin typeface="Calibri" panose="020F0502020204030204"/>
                <a:ea typeface="宋体" panose="02010600030101010101" pitchFamily="2" charset="-122"/>
                <a:cs typeface="+mn-cs"/>
              </a:defRPr>
            </a:lvl1pPr>
          </a:lstStyle>
          <a:p>
            <a:pPr>
              <a:defRPr/>
            </a:pPr>
            <a:endParaRPr lang="zh-CN" altLang="en-US"/>
          </a:p>
        </p:txBody>
      </p:sp>
      <p:sp>
        <p:nvSpPr>
          <p:cNvPr id="6" name="幻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DCA1EF6-374C-4BDA-B332-64A4FCC7619D}"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57" r:id="rId1"/>
    <p:sldLayoutId id="2147484056" r:id="rId2"/>
    <p:sldLayoutId id="2147484055" r:id="rId3"/>
    <p:sldLayoutId id="2147484054" r:id="rId4"/>
    <p:sldLayoutId id="2147484053" r:id="rId5"/>
    <p:sldLayoutId id="2147484052" r:id="rId6"/>
    <p:sldLayoutId id="2147484051" r:id="rId7"/>
    <p:sldLayoutId id="2147484050" r:id="rId8"/>
    <p:sldLayoutId id="2147484049" r:id="rId9"/>
    <p:sldLayoutId id="2147484048" r:id="rId10"/>
    <p:sldLayoutId id="2147484047" r:id="rId11"/>
  </p:sldLayoutIdLst>
  <p:txStyles>
    <p:titleStyle>
      <a:lvl1pPr algn="ctr" defTabSz="457200" rtl="0" fontAlgn="base">
        <a:spcBef>
          <a:spcPct val="0"/>
        </a:spcBef>
        <a:spcAft>
          <a:spcPct val="0"/>
        </a:spcAft>
        <a:defRPr sz="4400" kern="1200">
          <a:solidFill>
            <a:schemeClr val="tx1"/>
          </a:solidFill>
          <a:latin typeface="+mj-lt"/>
          <a:ea typeface="+mj-ea"/>
          <a:cs typeface="宋体" panose="02010600030101010101" pitchFamily="2" charset="-122"/>
        </a:defRPr>
      </a:lvl1pPr>
      <a:lvl2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2pPr>
      <a:lvl3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3pPr>
      <a:lvl4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4pPr>
      <a:lvl5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5pPr>
      <a:lvl6pPr marL="4572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6pPr>
      <a:lvl7pPr marL="9144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7pPr>
      <a:lvl8pPr marL="13716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8pPr>
      <a:lvl9pPr marL="18288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宋体" panose="02010600030101010101" pitchFamily="2" charset="-122"/>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8195" name="文本占位符 2"/>
          <p:cNvSpPr>
            <a:spLocks noGrp="1" noChangeArrowheads="1"/>
          </p:cNvSpPr>
          <p:nvPr>
            <p:ph type="body" idx="4294967295"/>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zh-CN" altLang="en-US" smtClean="0"/>
              <a:t>二级</a:t>
            </a:r>
            <a:endParaRPr lang="en-US" altLang="zh-CN" smtClean="0"/>
          </a:p>
          <a:p>
            <a:pPr lvl="2"/>
            <a:r>
              <a:rPr lang="zh-CN" altLang="en-US" smtClean="0"/>
              <a:t>三级</a:t>
            </a:r>
            <a:endParaRPr lang="en-US" altLang="zh-CN" smtClean="0"/>
          </a:p>
          <a:p>
            <a:pPr lvl="3"/>
            <a:r>
              <a:rPr lang="zh-CN" altLang="en-US" smtClean="0"/>
              <a:t>四级</a:t>
            </a:r>
            <a:endParaRPr lang="en-US" altLang="zh-CN" smtClean="0"/>
          </a:p>
          <a:p>
            <a:pPr lvl="4"/>
            <a:r>
              <a:rPr lang="zh-CN" altLang="en-US" smtClean="0"/>
              <a:t>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defRPr sz="1200" noProof="1" dirty="0">
                <a:solidFill>
                  <a:srgbClr val="898989"/>
                </a:solidFill>
                <a:latin typeface="Calibri" panose="020F0502020204030204" charset="0"/>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kumimoji="1" sz="1200">
                <a:solidFill>
                  <a:prstClr val="black">
                    <a:tint val="75000"/>
                  </a:prstClr>
                </a:solidFill>
                <a:latin typeface="Calibri" panose="020F0502020204030204"/>
                <a:ea typeface="宋体" panose="02010600030101010101" pitchFamily="2" charset="-122"/>
                <a:cs typeface="+mn-cs"/>
              </a:defRPr>
            </a:lvl1pPr>
          </a:lstStyle>
          <a:p>
            <a:pPr>
              <a:defRPr/>
            </a:pPr>
            <a:endParaRPr lang="zh-CN" altLang="en-US"/>
          </a:p>
        </p:txBody>
      </p:sp>
      <p:sp>
        <p:nvSpPr>
          <p:cNvPr id="6" name="幻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37C999-C57C-4BE2-B12C-DE686DCDFBE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68" r:id="rId1"/>
    <p:sldLayoutId id="2147484067" r:id="rId2"/>
    <p:sldLayoutId id="2147484066" r:id="rId3"/>
    <p:sldLayoutId id="2147484065" r:id="rId4"/>
    <p:sldLayoutId id="2147484064" r:id="rId5"/>
    <p:sldLayoutId id="2147484063" r:id="rId6"/>
    <p:sldLayoutId id="2147484062" r:id="rId7"/>
    <p:sldLayoutId id="2147484061" r:id="rId8"/>
    <p:sldLayoutId id="2147484060" r:id="rId9"/>
    <p:sldLayoutId id="2147484059" r:id="rId10"/>
    <p:sldLayoutId id="2147484058" r:id="rId11"/>
  </p:sldLayoutIdLst>
  <p:txStyles>
    <p:titleStyle>
      <a:lvl1pPr algn="ctr" defTabSz="457200" rtl="0" fontAlgn="base">
        <a:spcBef>
          <a:spcPct val="0"/>
        </a:spcBef>
        <a:spcAft>
          <a:spcPct val="0"/>
        </a:spcAft>
        <a:defRPr sz="4400" kern="1200">
          <a:solidFill>
            <a:schemeClr val="tx1"/>
          </a:solidFill>
          <a:latin typeface="+mj-lt"/>
          <a:ea typeface="+mj-ea"/>
          <a:cs typeface="宋体" panose="02010600030101010101" pitchFamily="2" charset="-122"/>
        </a:defRPr>
      </a:lvl1pPr>
      <a:lvl2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2pPr>
      <a:lvl3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3pPr>
      <a:lvl4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4pPr>
      <a:lvl5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5pPr>
      <a:lvl6pPr marL="4572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6pPr>
      <a:lvl7pPr marL="9144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7pPr>
      <a:lvl8pPr marL="13716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8pPr>
      <a:lvl9pPr marL="18288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宋体" panose="02010600030101010101" pitchFamily="2" charset="-122"/>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219" name="文本占位符 2"/>
          <p:cNvSpPr>
            <a:spLocks noGrp="1" noChangeArrowheads="1"/>
          </p:cNvSpPr>
          <p:nvPr>
            <p:ph type="body" idx="4294967295"/>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zh-CN" altLang="en-US" smtClean="0"/>
              <a:t>二级</a:t>
            </a:r>
            <a:endParaRPr lang="en-US" altLang="zh-CN" smtClean="0"/>
          </a:p>
          <a:p>
            <a:pPr lvl="2"/>
            <a:r>
              <a:rPr lang="zh-CN" altLang="en-US" smtClean="0"/>
              <a:t>三级</a:t>
            </a:r>
            <a:endParaRPr lang="en-US" altLang="zh-CN" smtClean="0"/>
          </a:p>
          <a:p>
            <a:pPr lvl="3"/>
            <a:r>
              <a:rPr lang="zh-CN" altLang="en-US" smtClean="0"/>
              <a:t>四级</a:t>
            </a:r>
            <a:endParaRPr lang="en-US" altLang="zh-CN" smtClean="0"/>
          </a:p>
          <a:p>
            <a:pPr lvl="4"/>
            <a:r>
              <a:rPr lang="zh-CN" altLang="en-US" smtClean="0"/>
              <a:t>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defRPr sz="1200" noProof="1" dirty="0">
                <a:solidFill>
                  <a:srgbClr val="898989"/>
                </a:solidFill>
                <a:latin typeface="Calibri" panose="020F0502020204030204" charset="0"/>
              </a:defRPr>
            </a:lvl1pPr>
          </a:lstStyle>
          <a:p>
            <a:fld id="{BB962C8B-B14F-4D97-AF65-F5344CB8AC3E}" type="datetimeFigureOut">
              <a:rPr lang="zh-CN" altLang="en-US"/>
              <a:pPr/>
              <a:t>2021/1/22</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kumimoji="1" sz="1200">
                <a:solidFill>
                  <a:prstClr val="black">
                    <a:tint val="75000"/>
                  </a:prstClr>
                </a:solidFill>
                <a:latin typeface="Calibri" panose="020F0502020204030204"/>
                <a:ea typeface="宋体" panose="02010600030101010101" pitchFamily="2" charset="-122"/>
                <a:cs typeface="+mn-cs"/>
              </a:defRPr>
            </a:lvl1pPr>
          </a:lstStyle>
          <a:p>
            <a:pPr>
              <a:defRPr/>
            </a:pPr>
            <a:endParaRPr lang="zh-CN" altLang="en-US"/>
          </a:p>
        </p:txBody>
      </p:sp>
      <p:sp>
        <p:nvSpPr>
          <p:cNvPr id="6" name="幻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BD6AB5F-59CA-46F8-AE15-02D2B77D40D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79" r:id="rId1"/>
    <p:sldLayoutId id="2147484078" r:id="rId2"/>
    <p:sldLayoutId id="2147484077" r:id="rId3"/>
    <p:sldLayoutId id="2147484076" r:id="rId4"/>
    <p:sldLayoutId id="2147484075" r:id="rId5"/>
    <p:sldLayoutId id="2147484074" r:id="rId6"/>
    <p:sldLayoutId id="2147484073" r:id="rId7"/>
    <p:sldLayoutId id="2147484072" r:id="rId8"/>
    <p:sldLayoutId id="2147484071" r:id="rId9"/>
    <p:sldLayoutId id="2147484070" r:id="rId10"/>
    <p:sldLayoutId id="2147484069" r:id="rId11"/>
  </p:sldLayoutIdLst>
  <p:txStyles>
    <p:titleStyle>
      <a:lvl1pPr algn="ctr" defTabSz="457200" rtl="0" fontAlgn="base">
        <a:spcBef>
          <a:spcPct val="0"/>
        </a:spcBef>
        <a:spcAft>
          <a:spcPct val="0"/>
        </a:spcAft>
        <a:defRPr sz="4400" kern="1200">
          <a:solidFill>
            <a:schemeClr val="tx1"/>
          </a:solidFill>
          <a:latin typeface="+mj-lt"/>
          <a:ea typeface="+mj-ea"/>
          <a:cs typeface="宋体" panose="02010600030101010101" pitchFamily="2" charset="-122"/>
        </a:defRPr>
      </a:lvl1pPr>
      <a:lvl2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2pPr>
      <a:lvl3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3pPr>
      <a:lvl4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4pPr>
      <a:lvl5pPr algn="ctr" defTabSz="457200" rtl="0" fontAlgn="base">
        <a:spcBef>
          <a:spcPct val="0"/>
        </a:spcBef>
        <a:spcAft>
          <a:spcPct val="0"/>
        </a:spcAft>
        <a:defRPr sz="4400">
          <a:solidFill>
            <a:schemeClr val="tx1"/>
          </a:solidFill>
          <a:latin typeface="Calibri" panose="020F0502020204030204" charset="0"/>
          <a:ea typeface="宋体" panose="02010600030101010101" pitchFamily="2" charset="-122"/>
          <a:cs typeface="宋体" panose="02010600030101010101" pitchFamily="2" charset="-122"/>
        </a:defRPr>
      </a:lvl5pPr>
      <a:lvl6pPr marL="4572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6pPr>
      <a:lvl7pPr marL="9144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7pPr>
      <a:lvl8pPr marL="13716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8pPr>
      <a:lvl9pPr marL="1828800" algn="ctr" defTabSz="457200" rtl="0" fontAlgn="base">
        <a:spcBef>
          <a:spcPct val="0"/>
        </a:spcBef>
        <a:spcAft>
          <a:spcPct val="0"/>
        </a:spcAft>
        <a:defRPr kumimoji="1" sz="4400">
          <a:solidFill>
            <a:schemeClr val="tx1"/>
          </a:solidFill>
          <a:latin typeface="Calibri" panose="020F0502020204030204" charset="0"/>
          <a:ea typeface="宋体" panose="02010600030101010101" pitchFamily="2" charset="-122"/>
          <a:cs typeface="宋体" panose="02010600030101010101" pitchFamily="2" charset="-122"/>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宋体" panose="02010600030101010101" pitchFamily="2" charset="-122"/>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8.xml"/><Relationship Id="rId5" Type="http://schemas.openxmlformats.org/officeDocument/2006/relationships/image" Target="../media/image31.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90.xml"/><Relationship Id="rId5" Type="http://schemas.openxmlformats.org/officeDocument/2006/relationships/image" Target="../media/image32.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mailto:sales@radissoncollection-xingguo.com"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9.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3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文本框 3"/>
          <p:cNvSpPr txBox="1">
            <a:spLocks noChangeArrowheads="1"/>
          </p:cNvSpPr>
          <p:nvPr/>
        </p:nvSpPr>
        <p:spPr bwMode="auto">
          <a:xfrm>
            <a:off x="1333500" y="804863"/>
            <a:ext cx="184150" cy="368300"/>
          </a:xfrm>
          <a:prstGeom prst="rect">
            <a:avLst/>
          </a:prstGeom>
          <a:noFill/>
          <a:ln w="9525">
            <a:noFill/>
            <a:miter lim="800000"/>
            <a:headEnd/>
            <a:tailEnd/>
          </a:ln>
        </p:spPr>
        <p:txBody>
          <a:bodyPr wrap="none">
            <a:spAutoFit/>
          </a:bodyPr>
          <a:lstStyle/>
          <a:p>
            <a:endParaRPr lang="zh-CN" altLang="en-US"/>
          </a:p>
        </p:txBody>
      </p:sp>
      <p:pic>
        <p:nvPicPr>
          <p:cNvPr id="11267" name="图片 1" descr="兴国RC-白字.png"/>
          <p:cNvPicPr>
            <a:picLocks noChangeAspect="1" noChangeArrowheads="1"/>
          </p:cNvPicPr>
          <p:nvPr/>
        </p:nvPicPr>
        <p:blipFill>
          <a:blip r:embed="rId3" cstate="print"/>
          <a:srcRect/>
          <a:stretch>
            <a:fillRect/>
          </a:stretch>
        </p:blipFill>
        <p:spPr bwMode="auto">
          <a:xfrm>
            <a:off x="3422650" y="1941513"/>
            <a:ext cx="2314575" cy="127476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506" name="图片 5" descr="兴国宾馆.png"/>
          <p:cNvPicPr>
            <a:picLocks noChangeAspect="1" noChangeArrowheads="1"/>
          </p:cNvPicPr>
          <p:nvPr/>
        </p:nvPicPr>
        <p:blipFill>
          <a:blip r:embed="rId3" cstate="print"/>
          <a:srcRect/>
          <a:stretch>
            <a:fillRect/>
          </a:stretch>
        </p:blipFill>
        <p:spPr bwMode="auto">
          <a:xfrm>
            <a:off x="7754938" y="185738"/>
            <a:ext cx="1155700" cy="306387"/>
          </a:xfrm>
          <a:prstGeom prst="rect">
            <a:avLst/>
          </a:prstGeom>
          <a:noFill/>
          <a:ln w="9525">
            <a:noFill/>
            <a:miter lim="800000"/>
            <a:headEnd/>
            <a:tailEnd/>
          </a:ln>
        </p:spPr>
      </p:pic>
      <p:pic>
        <p:nvPicPr>
          <p:cNvPr id="21507" name="图片 6" descr="(方) Radisson Collection Logo.png"/>
          <p:cNvPicPr>
            <a:picLocks noChangeAspect="1" noChangeArrowheads="1"/>
          </p:cNvPicPr>
          <p:nvPr/>
        </p:nvPicPr>
        <p:blipFill>
          <a:blip r:embed="rId4" cstate="print"/>
          <a:srcRect/>
          <a:stretch>
            <a:fillRect/>
          </a:stretch>
        </p:blipFill>
        <p:spPr bwMode="auto">
          <a:xfrm>
            <a:off x="165100" y="4483100"/>
            <a:ext cx="776288" cy="485775"/>
          </a:xfrm>
          <a:prstGeom prst="rect">
            <a:avLst/>
          </a:prstGeom>
          <a:noFill/>
          <a:ln w="9525">
            <a:noFill/>
            <a:miter lim="800000"/>
            <a:headEnd/>
            <a:tailEnd/>
          </a:ln>
        </p:spPr>
      </p:pic>
      <p:sp>
        <p:nvSpPr>
          <p:cNvPr id="21508" name="Title 4"/>
          <p:cNvSpPr>
            <a:spLocks noGrp="1" noChangeArrowheads="1"/>
          </p:cNvSpPr>
          <p:nvPr>
            <p:ph type="title"/>
          </p:nvPr>
        </p:nvSpPr>
        <p:spPr>
          <a:xfrm>
            <a:off x="723900" y="652463"/>
            <a:ext cx="7523163" cy="374650"/>
          </a:xfrm>
        </p:spPr>
        <p:txBody>
          <a:bodyPr/>
          <a:lstStyle/>
          <a:p>
            <a:pPr algn="l"/>
            <a:r>
              <a:rPr lang="zh-CN" altLang="en-US" sz="2400" b="1" smtClean="0">
                <a:solidFill>
                  <a:srgbClr val="262424"/>
                </a:solidFill>
                <a:latin typeface="黑体" pitchFamily="49" charset="-122"/>
                <a:ea typeface="黑体" pitchFamily="49" charset="-122"/>
                <a:sym typeface="Century" pitchFamily="18" charset="0"/>
              </a:rPr>
              <a:t>豪华全景客房</a:t>
            </a:r>
            <a:r>
              <a:rPr lang="en-US" altLang="zh-CN" sz="2400" b="1" smtClean="0">
                <a:solidFill>
                  <a:srgbClr val="262424"/>
                </a:solidFill>
                <a:latin typeface="黑体" pitchFamily="49" charset="-122"/>
                <a:ea typeface="黑体" pitchFamily="49" charset="-122"/>
                <a:sym typeface="Century" pitchFamily="18" charset="0"/>
              </a:rPr>
              <a:t> </a:t>
            </a:r>
            <a:r>
              <a:rPr lang="en-US" altLang="zh-CN" sz="2400" b="1" smtClean="0">
                <a:solidFill>
                  <a:srgbClr val="262424"/>
                </a:solidFill>
                <a:latin typeface="Arial" pitchFamily="34" charset="0"/>
                <a:sym typeface="Century" pitchFamily="18" charset="0"/>
              </a:rPr>
              <a:t>Collection Panorama Room</a:t>
            </a:r>
            <a:endParaRPr lang="en-US" altLang="zh-CN" sz="2400" b="1" smtClean="0">
              <a:solidFill>
                <a:srgbClr val="262424"/>
              </a:solidFill>
              <a:latin typeface="Arial" pitchFamily="34" charset="0"/>
              <a:cs typeface="Arial" pitchFamily="34" charset="0"/>
            </a:endParaRPr>
          </a:p>
        </p:txBody>
      </p:sp>
      <p:sp>
        <p:nvSpPr>
          <p:cNvPr id="21509" name="文本框 4"/>
          <p:cNvSpPr txBox="1">
            <a:spLocks noChangeArrowheads="1"/>
          </p:cNvSpPr>
          <p:nvPr/>
        </p:nvSpPr>
        <p:spPr bwMode="auto">
          <a:xfrm>
            <a:off x="5186363" y="1558925"/>
            <a:ext cx="3462337" cy="3189288"/>
          </a:xfrm>
          <a:prstGeom prst="rect">
            <a:avLst/>
          </a:prstGeom>
          <a:noFill/>
          <a:ln w="9525">
            <a:noFill/>
            <a:miter lim="800000"/>
            <a:headEnd/>
            <a:tailEnd/>
          </a:ln>
        </p:spPr>
        <p:txBody>
          <a:bodyPr>
            <a:spAutoFit/>
          </a:bodyPr>
          <a:lstStyle/>
          <a:p>
            <a:pPr algn="just">
              <a:lnSpc>
                <a:spcPct val="120000"/>
              </a:lnSpc>
            </a:pPr>
            <a:r>
              <a:rPr lang="en-US" altLang="zh-CN" sz="1200" b="1">
                <a:solidFill>
                  <a:srgbClr val="262424"/>
                </a:solidFill>
                <a:latin typeface="Arial" pitchFamily="34" charset="0"/>
                <a:sym typeface="Century" pitchFamily="18" charset="0"/>
              </a:rPr>
              <a:t>45m</a:t>
            </a:r>
            <a:r>
              <a:rPr lang="en-US" altLang="zh-CN" sz="1200" b="1">
                <a:solidFill>
                  <a:srgbClr val="262424"/>
                </a:solidFill>
                <a:latin typeface="Arial" pitchFamily="34" charset="0"/>
                <a:cs typeface="Arial" pitchFamily="34" charset="0"/>
                <a:sym typeface="Century" pitchFamily="18" charset="0"/>
              </a:rPr>
              <a:t>²</a:t>
            </a:r>
            <a:endParaRPr lang="en-US" altLang="zh-CN" sz="1200" b="1">
              <a:solidFill>
                <a:srgbClr val="262424"/>
              </a:solidFill>
              <a:latin typeface="Arial" pitchFamily="34" charset="0"/>
              <a:sym typeface="Century" pitchFamily="18" charset="0"/>
            </a:endParaRPr>
          </a:p>
          <a:p>
            <a:pPr algn="just">
              <a:lnSpc>
                <a:spcPct val="120000"/>
              </a:lnSpc>
            </a:pPr>
            <a:endParaRPr lang="en-US" altLang="zh-CN" sz="1200" b="1">
              <a:solidFill>
                <a:srgbClr val="262424"/>
              </a:solidFill>
              <a:latin typeface="Arial" pitchFamily="34" charset="0"/>
              <a:sym typeface="Century" pitchFamily="18" charset="0"/>
            </a:endParaRPr>
          </a:p>
          <a:p>
            <a:pPr algn="just">
              <a:lnSpc>
                <a:spcPct val="120000"/>
              </a:lnSpc>
            </a:pPr>
            <a:r>
              <a:rPr lang="zh-CN" altLang="en-US" sz="1200">
                <a:solidFill>
                  <a:srgbClr val="6F263C"/>
                </a:solidFill>
                <a:latin typeface="黑体" pitchFamily="49" charset="-122"/>
                <a:ea typeface="黑体" pitchFamily="49" charset="-122"/>
              </a:rPr>
              <a:t>豪华全景房设计独特，优雅浪漫，拥有特别的景致。宽敞的卫生间设有独立分隔的双人台盆，超大圆形泡泡浴缸，可让您一边享受舒适的泡泡浴，一边欣赏液晶电视或窗外的花园美景忘却一天的疲惫，尽享精致优雅的入住体验。</a:t>
            </a:r>
            <a:endParaRPr lang="en-US" altLang="zh-CN" sz="1200">
              <a:solidFill>
                <a:srgbClr val="6F263C"/>
              </a:solidFill>
              <a:latin typeface="黑体" pitchFamily="49" charset="-122"/>
              <a:ea typeface="黑体" pitchFamily="49" charset="-122"/>
            </a:endParaRPr>
          </a:p>
          <a:p>
            <a:pPr algn="just">
              <a:lnSpc>
                <a:spcPct val="120000"/>
              </a:lnSpc>
            </a:pPr>
            <a:endParaRPr lang="en-US" altLang="zh-CN" sz="1200">
              <a:solidFill>
                <a:srgbClr val="6F263C"/>
              </a:solidFill>
              <a:latin typeface="黑体" pitchFamily="49" charset="-122"/>
              <a:ea typeface="黑体" pitchFamily="49" charset="-122"/>
            </a:endParaRPr>
          </a:p>
          <a:p>
            <a:pPr algn="just">
              <a:lnSpc>
                <a:spcPct val="120000"/>
              </a:lnSpc>
            </a:pPr>
            <a:r>
              <a:rPr lang="en-US" altLang="zh-CN" sz="1200">
                <a:solidFill>
                  <a:srgbClr val="262424"/>
                </a:solidFill>
                <a:latin typeface="Arial" pitchFamily="34" charset="0"/>
              </a:rPr>
              <a:t>The Collection Panorama Rooms are unique, blending modern flair with ample bathroom space, which includes two separate basins and a round whirlpool bathtubs. Spoil yourself in an elegant and spacious room where you can relax after a busy day in Shanghai.</a:t>
            </a:r>
            <a:endParaRPr lang="zh-CN" altLang="zh-CN" sz="1200">
              <a:solidFill>
                <a:srgbClr val="262424"/>
              </a:solidFill>
              <a:latin typeface="Arial" pitchFamily="34" charset="0"/>
              <a:cs typeface="Arial" pitchFamily="34" charset="0"/>
            </a:endParaRPr>
          </a:p>
        </p:txBody>
      </p:sp>
      <p:pic>
        <p:nvPicPr>
          <p:cNvPr id="21510" name="图片 5"/>
          <p:cNvPicPr>
            <a:picLocks noChangeAspect="1" noChangeArrowheads="1"/>
          </p:cNvPicPr>
          <p:nvPr/>
        </p:nvPicPr>
        <p:blipFill>
          <a:blip r:embed="rId5" cstate="print"/>
          <a:srcRect/>
          <a:stretch>
            <a:fillRect/>
          </a:stretch>
        </p:blipFill>
        <p:spPr bwMode="auto">
          <a:xfrm>
            <a:off x="539750" y="1509713"/>
            <a:ext cx="2767013" cy="1846262"/>
          </a:xfrm>
          <a:prstGeom prst="rect">
            <a:avLst/>
          </a:prstGeom>
          <a:noFill/>
          <a:ln w="9525">
            <a:noFill/>
            <a:miter lim="800000"/>
            <a:headEnd/>
            <a:tailEnd/>
          </a:ln>
        </p:spPr>
      </p:pic>
      <p:pic>
        <p:nvPicPr>
          <p:cNvPr id="21511" name="图片 6"/>
          <p:cNvPicPr>
            <a:picLocks noChangeAspect="1" noChangeArrowheads="1"/>
          </p:cNvPicPr>
          <p:nvPr/>
        </p:nvPicPr>
        <p:blipFill>
          <a:blip r:embed="rId6" cstate="print"/>
          <a:srcRect/>
          <a:stretch>
            <a:fillRect/>
          </a:stretch>
        </p:blipFill>
        <p:spPr bwMode="auto">
          <a:xfrm>
            <a:off x="2689225" y="3490913"/>
            <a:ext cx="1971675" cy="12985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530" name="图片 5" descr="兴国宾馆.png"/>
          <p:cNvPicPr>
            <a:picLocks noChangeAspect="1" noChangeArrowheads="1"/>
          </p:cNvPicPr>
          <p:nvPr/>
        </p:nvPicPr>
        <p:blipFill>
          <a:blip r:embed="rId3" cstate="print"/>
          <a:srcRect/>
          <a:stretch>
            <a:fillRect/>
          </a:stretch>
        </p:blipFill>
        <p:spPr bwMode="auto">
          <a:xfrm>
            <a:off x="7754938" y="185738"/>
            <a:ext cx="1155700" cy="306387"/>
          </a:xfrm>
          <a:prstGeom prst="rect">
            <a:avLst/>
          </a:prstGeom>
          <a:noFill/>
          <a:ln w="9525">
            <a:noFill/>
            <a:miter lim="800000"/>
            <a:headEnd/>
            <a:tailEnd/>
          </a:ln>
        </p:spPr>
      </p:pic>
      <p:pic>
        <p:nvPicPr>
          <p:cNvPr id="22531" name="图片 6" descr="(方) Radisson Collection Logo.png"/>
          <p:cNvPicPr>
            <a:picLocks noChangeAspect="1" noChangeArrowheads="1"/>
          </p:cNvPicPr>
          <p:nvPr/>
        </p:nvPicPr>
        <p:blipFill>
          <a:blip r:embed="rId4" cstate="print"/>
          <a:srcRect/>
          <a:stretch>
            <a:fillRect/>
          </a:stretch>
        </p:blipFill>
        <p:spPr bwMode="auto">
          <a:xfrm>
            <a:off x="165100" y="4483100"/>
            <a:ext cx="776288" cy="485775"/>
          </a:xfrm>
          <a:prstGeom prst="rect">
            <a:avLst/>
          </a:prstGeom>
          <a:noFill/>
          <a:ln w="9525">
            <a:noFill/>
            <a:miter lim="800000"/>
            <a:headEnd/>
            <a:tailEnd/>
          </a:ln>
        </p:spPr>
      </p:pic>
      <p:sp>
        <p:nvSpPr>
          <p:cNvPr id="22532" name="Title 4"/>
          <p:cNvSpPr>
            <a:spLocks noGrp="1" noChangeArrowheads="1"/>
          </p:cNvSpPr>
          <p:nvPr>
            <p:ph type="title"/>
          </p:nvPr>
        </p:nvSpPr>
        <p:spPr>
          <a:xfrm>
            <a:off x="723900" y="652463"/>
            <a:ext cx="7523163" cy="374650"/>
          </a:xfrm>
        </p:spPr>
        <p:txBody>
          <a:bodyPr/>
          <a:lstStyle/>
          <a:p>
            <a:pPr algn="l"/>
            <a:r>
              <a:rPr lang="zh-CN" altLang="en-US" sz="2400" b="1" smtClean="0">
                <a:solidFill>
                  <a:srgbClr val="262424"/>
                </a:solidFill>
                <a:latin typeface="黑体" pitchFamily="49" charset="-122"/>
                <a:ea typeface="黑体" pitchFamily="49" charset="-122"/>
                <a:sym typeface="Century" pitchFamily="18" charset="0"/>
              </a:rPr>
              <a:t>豪华行政套房</a:t>
            </a:r>
            <a:r>
              <a:rPr lang="en-US" altLang="zh-CN" sz="2400" b="1" smtClean="0">
                <a:solidFill>
                  <a:srgbClr val="262424"/>
                </a:solidFill>
                <a:latin typeface="黑体" pitchFamily="49" charset="-122"/>
                <a:ea typeface="黑体" pitchFamily="49" charset="-122"/>
                <a:sym typeface="Century" pitchFamily="18" charset="0"/>
              </a:rPr>
              <a:t> </a:t>
            </a:r>
            <a:r>
              <a:rPr lang="en-US" altLang="zh-CN" sz="2400" b="1" smtClean="0">
                <a:solidFill>
                  <a:srgbClr val="262424"/>
                </a:solidFill>
                <a:latin typeface="Arial" pitchFamily="34" charset="0"/>
                <a:sym typeface="Century" pitchFamily="18" charset="0"/>
              </a:rPr>
              <a:t>Collection Executive Suite</a:t>
            </a:r>
            <a:endParaRPr lang="en-US" altLang="zh-CN" sz="2400" b="1" smtClean="0">
              <a:solidFill>
                <a:srgbClr val="262424"/>
              </a:solidFill>
              <a:latin typeface="Arial" pitchFamily="34" charset="0"/>
              <a:cs typeface="Arial" pitchFamily="34" charset="0"/>
            </a:endParaRPr>
          </a:p>
        </p:txBody>
      </p:sp>
      <p:sp>
        <p:nvSpPr>
          <p:cNvPr id="22533" name="文本框 4"/>
          <p:cNvSpPr txBox="1">
            <a:spLocks noChangeArrowheads="1"/>
          </p:cNvSpPr>
          <p:nvPr/>
        </p:nvSpPr>
        <p:spPr bwMode="auto">
          <a:xfrm>
            <a:off x="5186363" y="1558925"/>
            <a:ext cx="3462337" cy="2744788"/>
          </a:xfrm>
          <a:prstGeom prst="rect">
            <a:avLst/>
          </a:prstGeom>
          <a:noFill/>
          <a:ln w="9525">
            <a:noFill/>
            <a:miter lim="800000"/>
            <a:headEnd/>
            <a:tailEnd/>
          </a:ln>
        </p:spPr>
        <p:txBody>
          <a:bodyPr>
            <a:spAutoFit/>
          </a:bodyPr>
          <a:lstStyle/>
          <a:p>
            <a:pPr algn="just">
              <a:lnSpc>
                <a:spcPct val="120000"/>
              </a:lnSpc>
            </a:pPr>
            <a:r>
              <a:rPr lang="en-US" altLang="zh-CN" sz="1200" b="1">
                <a:solidFill>
                  <a:srgbClr val="262424"/>
                </a:solidFill>
                <a:latin typeface="Arial" pitchFamily="34" charset="0"/>
                <a:sym typeface="Century" pitchFamily="18" charset="0"/>
              </a:rPr>
              <a:t>58m</a:t>
            </a:r>
            <a:r>
              <a:rPr lang="en-US" altLang="zh-CN" sz="1200" b="1">
                <a:solidFill>
                  <a:srgbClr val="262424"/>
                </a:solidFill>
                <a:latin typeface="Arial" pitchFamily="34" charset="0"/>
                <a:cs typeface="Arial" pitchFamily="34" charset="0"/>
                <a:sym typeface="Century" pitchFamily="18" charset="0"/>
              </a:rPr>
              <a:t>²</a:t>
            </a:r>
            <a:endParaRPr lang="en-US" altLang="zh-CN" sz="1200" b="1">
              <a:solidFill>
                <a:srgbClr val="262424"/>
              </a:solidFill>
              <a:latin typeface="Arial" pitchFamily="34" charset="0"/>
              <a:sym typeface="Century" pitchFamily="18" charset="0"/>
            </a:endParaRPr>
          </a:p>
          <a:p>
            <a:pPr algn="just">
              <a:lnSpc>
                <a:spcPct val="120000"/>
              </a:lnSpc>
            </a:pPr>
            <a:endParaRPr lang="en-US" altLang="zh-CN" sz="1200" b="1">
              <a:solidFill>
                <a:srgbClr val="262424"/>
              </a:solidFill>
              <a:latin typeface="Arial" pitchFamily="34" charset="0"/>
              <a:sym typeface="Century" pitchFamily="18" charset="0"/>
            </a:endParaRPr>
          </a:p>
          <a:p>
            <a:pPr algn="just">
              <a:lnSpc>
                <a:spcPct val="120000"/>
              </a:lnSpc>
            </a:pPr>
            <a:r>
              <a:rPr lang="zh-CN" altLang="en-US" sz="1200">
                <a:solidFill>
                  <a:srgbClr val="6F263C"/>
                </a:solidFill>
                <a:latin typeface="黑体" pitchFamily="49" charset="-122"/>
                <a:ea typeface="黑体" pitchFamily="49" charset="-122"/>
              </a:rPr>
              <a:t>豪华行政套房内设有独立的客厅、卧室与卫浴间，为您带来无比舒适的入住空间。尊贵典雅的设计风格，每一处细节都融入了“智慧酒店”的精髓及元素，以满足各种宾客的需求。</a:t>
            </a:r>
            <a:endParaRPr lang="en-US" altLang="zh-CN" sz="1200">
              <a:solidFill>
                <a:srgbClr val="6F263C"/>
              </a:solidFill>
              <a:latin typeface="黑体" pitchFamily="49" charset="-122"/>
              <a:ea typeface="黑体" pitchFamily="49" charset="-122"/>
            </a:endParaRPr>
          </a:p>
          <a:p>
            <a:pPr algn="just">
              <a:lnSpc>
                <a:spcPct val="120000"/>
              </a:lnSpc>
            </a:pPr>
            <a:endParaRPr lang="en-US" altLang="zh-CN" sz="1200">
              <a:solidFill>
                <a:srgbClr val="6F263C"/>
              </a:solidFill>
              <a:latin typeface="黑体" pitchFamily="49" charset="-122"/>
              <a:ea typeface="黑体" pitchFamily="49" charset="-122"/>
            </a:endParaRPr>
          </a:p>
          <a:p>
            <a:pPr algn="just">
              <a:lnSpc>
                <a:spcPct val="120000"/>
              </a:lnSpc>
            </a:pPr>
            <a:r>
              <a:rPr lang="en-US" altLang="zh-CN" sz="1200">
                <a:solidFill>
                  <a:srgbClr val="262424"/>
                </a:solidFill>
                <a:latin typeface="Arial" pitchFamily="34" charset="0"/>
              </a:rPr>
              <a:t>The Collection Executive Suites are spacious, offering a separate lounge, bedroom and bathroom. The room showcases refined taste and creates a Smart Hotel experience for sophisticated travelers.</a:t>
            </a:r>
            <a:endParaRPr lang="en-US" altLang="zh-CN" sz="1200">
              <a:solidFill>
                <a:srgbClr val="262424"/>
              </a:solidFill>
              <a:latin typeface="Arial" pitchFamily="34" charset="0"/>
              <a:cs typeface="Arial" pitchFamily="34" charset="0"/>
            </a:endParaRPr>
          </a:p>
        </p:txBody>
      </p:sp>
      <p:pic>
        <p:nvPicPr>
          <p:cNvPr id="22534" name="图片 5"/>
          <p:cNvPicPr>
            <a:picLocks noChangeAspect="1" noChangeArrowheads="1"/>
          </p:cNvPicPr>
          <p:nvPr/>
        </p:nvPicPr>
        <p:blipFill>
          <a:blip r:embed="rId5" cstate="print"/>
          <a:srcRect/>
          <a:stretch>
            <a:fillRect/>
          </a:stretch>
        </p:blipFill>
        <p:spPr bwMode="auto">
          <a:xfrm>
            <a:off x="546100" y="1506538"/>
            <a:ext cx="2795588" cy="1852612"/>
          </a:xfrm>
          <a:prstGeom prst="rect">
            <a:avLst/>
          </a:prstGeom>
          <a:noFill/>
          <a:ln w="9525">
            <a:noFill/>
            <a:miter lim="800000"/>
            <a:headEnd/>
            <a:tailEnd/>
          </a:ln>
        </p:spPr>
      </p:pic>
      <p:pic>
        <p:nvPicPr>
          <p:cNvPr id="22535" name="图片 6"/>
          <p:cNvPicPr>
            <a:picLocks noChangeAspect="1" noChangeArrowheads="1"/>
          </p:cNvPicPr>
          <p:nvPr/>
        </p:nvPicPr>
        <p:blipFill>
          <a:blip r:embed="rId6" cstate="print"/>
          <a:srcRect/>
          <a:stretch>
            <a:fillRect/>
          </a:stretch>
        </p:blipFill>
        <p:spPr bwMode="auto">
          <a:xfrm>
            <a:off x="2697163" y="3479800"/>
            <a:ext cx="2003425" cy="1320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3554" name="图片 5" descr="兴国宾馆.png"/>
          <p:cNvPicPr>
            <a:picLocks noChangeAspect="1" noChangeArrowheads="1"/>
          </p:cNvPicPr>
          <p:nvPr/>
        </p:nvPicPr>
        <p:blipFill>
          <a:blip r:embed="rId3" cstate="print"/>
          <a:srcRect/>
          <a:stretch>
            <a:fillRect/>
          </a:stretch>
        </p:blipFill>
        <p:spPr bwMode="auto">
          <a:xfrm>
            <a:off x="7754938" y="185738"/>
            <a:ext cx="1155700" cy="306387"/>
          </a:xfrm>
          <a:prstGeom prst="rect">
            <a:avLst/>
          </a:prstGeom>
          <a:noFill/>
          <a:ln w="9525">
            <a:noFill/>
            <a:miter lim="800000"/>
            <a:headEnd/>
            <a:tailEnd/>
          </a:ln>
        </p:spPr>
      </p:pic>
      <p:pic>
        <p:nvPicPr>
          <p:cNvPr id="23555" name="图片 6" descr="(方) Radisson Collection Logo.png"/>
          <p:cNvPicPr>
            <a:picLocks noChangeAspect="1" noChangeArrowheads="1"/>
          </p:cNvPicPr>
          <p:nvPr/>
        </p:nvPicPr>
        <p:blipFill>
          <a:blip r:embed="rId4" cstate="print"/>
          <a:srcRect/>
          <a:stretch>
            <a:fillRect/>
          </a:stretch>
        </p:blipFill>
        <p:spPr bwMode="auto">
          <a:xfrm>
            <a:off x="165100" y="4483100"/>
            <a:ext cx="776288" cy="485775"/>
          </a:xfrm>
          <a:prstGeom prst="rect">
            <a:avLst/>
          </a:prstGeom>
          <a:noFill/>
          <a:ln w="9525">
            <a:noFill/>
            <a:miter lim="800000"/>
            <a:headEnd/>
            <a:tailEnd/>
          </a:ln>
        </p:spPr>
      </p:pic>
      <p:sp>
        <p:nvSpPr>
          <p:cNvPr id="23556" name="Title 4"/>
          <p:cNvSpPr>
            <a:spLocks noGrp="1" noChangeArrowheads="1"/>
          </p:cNvSpPr>
          <p:nvPr>
            <p:ph type="title"/>
          </p:nvPr>
        </p:nvSpPr>
        <p:spPr>
          <a:xfrm>
            <a:off x="723900" y="652463"/>
            <a:ext cx="7523163" cy="374650"/>
          </a:xfrm>
        </p:spPr>
        <p:txBody>
          <a:bodyPr/>
          <a:lstStyle/>
          <a:p>
            <a:pPr algn="l"/>
            <a:r>
              <a:rPr lang="zh-CN" altLang="en-US" sz="2400" b="1" smtClean="0">
                <a:solidFill>
                  <a:srgbClr val="262424"/>
                </a:solidFill>
                <a:latin typeface="黑体" pitchFamily="49" charset="-122"/>
                <a:ea typeface="黑体" pitchFamily="49" charset="-122"/>
                <a:sym typeface="Century" pitchFamily="18" charset="0"/>
              </a:rPr>
              <a:t>丽嘉楼层</a:t>
            </a:r>
            <a:r>
              <a:rPr lang="en-US" altLang="zh-CN" sz="2400" b="1" smtClean="0">
                <a:solidFill>
                  <a:srgbClr val="262424"/>
                </a:solidFill>
                <a:latin typeface="黑体" pitchFamily="49" charset="-122"/>
                <a:ea typeface="黑体" pitchFamily="49" charset="-122"/>
                <a:sym typeface="Century" pitchFamily="18" charset="0"/>
              </a:rPr>
              <a:t> </a:t>
            </a:r>
            <a:r>
              <a:rPr lang="en-US" altLang="zh-CN" sz="2400" b="1" smtClean="0">
                <a:solidFill>
                  <a:srgbClr val="262424"/>
                </a:solidFill>
                <a:latin typeface="Arial" pitchFamily="34" charset="0"/>
                <a:sym typeface="Century" pitchFamily="18" charset="0"/>
              </a:rPr>
              <a:t>Madam Li Floor</a:t>
            </a:r>
            <a:endParaRPr lang="en-US" altLang="zh-CN" sz="2400" b="1" smtClean="0">
              <a:solidFill>
                <a:srgbClr val="262424"/>
              </a:solidFill>
              <a:latin typeface="Arial" pitchFamily="34" charset="0"/>
              <a:cs typeface="Arial" pitchFamily="34" charset="0"/>
            </a:endParaRPr>
          </a:p>
        </p:txBody>
      </p:sp>
      <p:sp>
        <p:nvSpPr>
          <p:cNvPr id="23557" name="文本框 4"/>
          <p:cNvSpPr txBox="1">
            <a:spLocks noChangeArrowheads="1"/>
          </p:cNvSpPr>
          <p:nvPr/>
        </p:nvSpPr>
        <p:spPr bwMode="auto">
          <a:xfrm>
            <a:off x="5186363" y="1854200"/>
            <a:ext cx="3462337" cy="2524125"/>
          </a:xfrm>
          <a:prstGeom prst="rect">
            <a:avLst/>
          </a:prstGeom>
          <a:noFill/>
          <a:ln w="9525">
            <a:noFill/>
            <a:miter lim="800000"/>
            <a:headEnd/>
            <a:tailEnd/>
          </a:ln>
        </p:spPr>
        <p:txBody>
          <a:bodyPr>
            <a:spAutoFit/>
          </a:bodyPr>
          <a:lstStyle/>
          <a:p>
            <a:pPr algn="just">
              <a:lnSpc>
                <a:spcPct val="120000"/>
              </a:lnSpc>
            </a:pPr>
            <a:r>
              <a:rPr lang="zh-CN" altLang="en-US" sz="1200">
                <a:solidFill>
                  <a:srgbClr val="6F263C"/>
                </a:solidFill>
                <a:latin typeface="黑体" pitchFamily="49" charset="-122"/>
                <a:ea typeface="黑体" pitchFamily="49" charset="-122"/>
              </a:rPr>
              <a:t>位于酒店</a:t>
            </a:r>
            <a:r>
              <a:rPr lang="zh-CN" altLang="zh-CN" sz="1200">
                <a:solidFill>
                  <a:srgbClr val="6F263C"/>
                </a:solidFill>
                <a:latin typeface="黑体" pitchFamily="49" charset="-122"/>
                <a:ea typeface="黑体" pitchFamily="49" charset="-122"/>
              </a:rPr>
              <a:t>12</a:t>
            </a:r>
            <a:r>
              <a:rPr lang="zh-CN" altLang="en-US" sz="1200">
                <a:solidFill>
                  <a:srgbClr val="6F263C"/>
                </a:solidFill>
                <a:latin typeface="黑体" pitchFamily="49" charset="-122"/>
                <a:ea typeface="黑体" pitchFamily="49" charset="-122"/>
              </a:rPr>
              <a:t>层的丽嘉楼层</a:t>
            </a:r>
            <a:r>
              <a:rPr lang="zh-CN" altLang="zh-CN" sz="1200">
                <a:solidFill>
                  <a:srgbClr val="6F263C"/>
                </a:solidFill>
                <a:latin typeface="黑体" pitchFamily="49" charset="-122"/>
                <a:ea typeface="黑体" pitchFamily="49" charset="-122"/>
              </a:rPr>
              <a:t>(Madam Li)</a:t>
            </a:r>
            <a:r>
              <a:rPr lang="zh-CN" altLang="en-US" sz="1200">
                <a:solidFill>
                  <a:srgbClr val="6F263C"/>
                </a:solidFill>
                <a:latin typeface="黑体" pitchFamily="49" charset="-122"/>
                <a:ea typeface="黑体" pitchFamily="49" charset="-122"/>
              </a:rPr>
              <a:t>，以时尚优雅的粉色为主色调，为高端商务女性打造专属的入住区域。匠心设计的丽嘉休息区，静谧优雅，在此可体验名媛社交的尊贵之感。</a:t>
            </a:r>
            <a:endParaRPr lang="en-US" altLang="zh-CN" sz="1200">
              <a:solidFill>
                <a:srgbClr val="6F263C"/>
              </a:solidFill>
              <a:latin typeface="黑体" pitchFamily="49" charset="-122"/>
              <a:ea typeface="黑体" pitchFamily="49" charset="-122"/>
            </a:endParaRPr>
          </a:p>
          <a:p>
            <a:pPr algn="just">
              <a:lnSpc>
                <a:spcPct val="120000"/>
              </a:lnSpc>
            </a:pPr>
            <a:endParaRPr lang="en-US" altLang="zh-CN" sz="1200">
              <a:solidFill>
                <a:srgbClr val="6F263C"/>
              </a:solidFill>
              <a:latin typeface="黑体" pitchFamily="49" charset="-122"/>
              <a:ea typeface="黑体" pitchFamily="49" charset="-122"/>
            </a:endParaRPr>
          </a:p>
          <a:p>
            <a:pPr algn="just">
              <a:lnSpc>
                <a:spcPct val="120000"/>
              </a:lnSpc>
            </a:pPr>
            <a:r>
              <a:rPr lang="en-US" altLang="zh-CN" sz="1200">
                <a:solidFill>
                  <a:srgbClr val="262424"/>
                </a:solidFill>
                <a:latin typeface="Arial" pitchFamily="34" charset="0"/>
                <a:sym typeface="+mn-ea" charset="-122"/>
              </a:rPr>
              <a:t>Madam Li level is located on 12th floor of the hotel, and delivers high quality services especially for our discerning female guests. Guests will enjoy the pampered lifestyle that accompanies being a celebrity at the Radisson Collection</a:t>
            </a:r>
            <a:r>
              <a:rPr lang="zh-CN" altLang="en-US" sz="1200">
                <a:solidFill>
                  <a:srgbClr val="262424"/>
                </a:solidFill>
                <a:latin typeface="Arial" pitchFamily="34" charset="0"/>
                <a:sym typeface="+mn-ea" charset="-122"/>
              </a:rPr>
              <a:t> </a:t>
            </a:r>
            <a:r>
              <a:rPr lang="en-US" altLang="zh-CN" sz="1200">
                <a:solidFill>
                  <a:srgbClr val="262424"/>
                </a:solidFill>
                <a:latin typeface="Arial" pitchFamily="34" charset="0"/>
                <a:sym typeface="+mn-ea" charset="-122"/>
              </a:rPr>
              <a:t>Hotel, Xing Guo Shanghai.</a:t>
            </a:r>
            <a:endParaRPr lang="en-US" altLang="zh-CN" sz="1200">
              <a:solidFill>
                <a:srgbClr val="262424"/>
              </a:solidFill>
              <a:latin typeface="Arial" pitchFamily="34" charset="0"/>
              <a:cs typeface="Arial" pitchFamily="34" charset="0"/>
            </a:endParaRPr>
          </a:p>
        </p:txBody>
      </p:sp>
      <p:pic>
        <p:nvPicPr>
          <p:cNvPr id="23558" name="图片 7" descr="C:\Users\Sales\Desktop\Hotel Pictures\Room\2017\11、13、14新客房-李健\Small Size\Madam Li Lounge3.jpgMadam Li Lounge3"/>
          <p:cNvPicPr>
            <a:picLocks noChangeAspect="1" noChangeArrowheads="1"/>
          </p:cNvPicPr>
          <p:nvPr/>
        </p:nvPicPr>
        <p:blipFill>
          <a:blip r:embed="rId5"/>
          <a:srcRect/>
          <a:stretch>
            <a:fillRect/>
          </a:stretch>
        </p:blipFill>
        <p:spPr bwMode="auto">
          <a:xfrm>
            <a:off x="546100" y="1482725"/>
            <a:ext cx="2797175" cy="1917700"/>
          </a:xfrm>
          <a:prstGeom prst="rect">
            <a:avLst/>
          </a:prstGeom>
          <a:noFill/>
          <a:ln w="9525">
            <a:noFill/>
            <a:miter lim="800000"/>
            <a:headEnd/>
            <a:tailEnd/>
          </a:ln>
        </p:spPr>
      </p:pic>
      <p:pic>
        <p:nvPicPr>
          <p:cNvPr id="23559" name="图片 8" descr="Madam Li Lounge2"/>
          <p:cNvPicPr>
            <a:picLocks noChangeAspect="1" noChangeArrowheads="1"/>
          </p:cNvPicPr>
          <p:nvPr/>
        </p:nvPicPr>
        <p:blipFill>
          <a:blip r:embed="rId6"/>
          <a:srcRect/>
          <a:stretch>
            <a:fillRect/>
          </a:stretch>
        </p:blipFill>
        <p:spPr bwMode="auto">
          <a:xfrm>
            <a:off x="2682875" y="3462338"/>
            <a:ext cx="2011363" cy="13557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4578" name="图片 5" descr="兴国宾馆.png"/>
          <p:cNvPicPr>
            <a:picLocks noChangeAspect="1" noChangeArrowheads="1"/>
          </p:cNvPicPr>
          <p:nvPr/>
        </p:nvPicPr>
        <p:blipFill>
          <a:blip r:embed="rId3" cstate="print"/>
          <a:srcRect/>
          <a:stretch>
            <a:fillRect/>
          </a:stretch>
        </p:blipFill>
        <p:spPr bwMode="auto">
          <a:xfrm>
            <a:off x="7754938" y="185738"/>
            <a:ext cx="1155700" cy="306387"/>
          </a:xfrm>
          <a:prstGeom prst="rect">
            <a:avLst/>
          </a:prstGeom>
          <a:noFill/>
          <a:ln w="9525">
            <a:noFill/>
            <a:miter lim="800000"/>
            <a:headEnd/>
            <a:tailEnd/>
          </a:ln>
        </p:spPr>
      </p:pic>
      <p:pic>
        <p:nvPicPr>
          <p:cNvPr id="24579" name="图片 6" descr="(方) Radisson Collection Logo.png"/>
          <p:cNvPicPr>
            <a:picLocks noChangeAspect="1" noChangeArrowheads="1"/>
          </p:cNvPicPr>
          <p:nvPr/>
        </p:nvPicPr>
        <p:blipFill>
          <a:blip r:embed="rId4" cstate="print"/>
          <a:srcRect/>
          <a:stretch>
            <a:fillRect/>
          </a:stretch>
        </p:blipFill>
        <p:spPr bwMode="auto">
          <a:xfrm>
            <a:off x="165100" y="4483100"/>
            <a:ext cx="776288" cy="485775"/>
          </a:xfrm>
          <a:prstGeom prst="rect">
            <a:avLst/>
          </a:prstGeom>
          <a:noFill/>
          <a:ln w="9525">
            <a:noFill/>
            <a:miter lim="800000"/>
            <a:headEnd/>
            <a:tailEnd/>
          </a:ln>
        </p:spPr>
      </p:pic>
      <p:sp>
        <p:nvSpPr>
          <p:cNvPr id="24580" name="Title 4"/>
          <p:cNvSpPr>
            <a:spLocks noGrp="1" noChangeArrowheads="1"/>
          </p:cNvSpPr>
          <p:nvPr>
            <p:ph type="title"/>
          </p:nvPr>
        </p:nvSpPr>
        <p:spPr>
          <a:xfrm>
            <a:off x="723900" y="652463"/>
            <a:ext cx="7523163" cy="374650"/>
          </a:xfrm>
        </p:spPr>
        <p:txBody>
          <a:bodyPr/>
          <a:lstStyle/>
          <a:p>
            <a:pPr algn="l"/>
            <a:r>
              <a:rPr lang="zh-CN" altLang="en-US" sz="2400" b="1" smtClean="0">
                <a:solidFill>
                  <a:srgbClr val="262424"/>
                </a:solidFill>
                <a:latin typeface="黑体" pitchFamily="49" charset="-122"/>
                <a:ea typeface="黑体" pitchFamily="49" charset="-122"/>
                <a:sym typeface="Century" pitchFamily="18" charset="0"/>
              </a:rPr>
              <a:t>行政酒廊</a:t>
            </a:r>
            <a:r>
              <a:rPr lang="en-US" altLang="zh-CN" sz="2400" b="1" smtClean="0">
                <a:solidFill>
                  <a:srgbClr val="262424"/>
                </a:solidFill>
                <a:latin typeface="黑体" pitchFamily="49" charset="-122"/>
                <a:ea typeface="黑体" pitchFamily="49" charset="-122"/>
                <a:sym typeface="Century" pitchFamily="18" charset="0"/>
              </a:rPr>
              <a:t> </a:t>
            </a:r>
            <a:r>
              <a:rPr lang="en-US" altLang="zh-CN" sz="2400" b="1" smtClean="0">
                <a:solidFill>
                  <a:srgbClr val="262424"/>
                </a:solidFill>
                <a:latin typeface="Arial" pitchFamily="34" charset="0"/>
                <a:sym typeface="Century" pitchFamily="18" charset="0"/>
              </a:rPr>
              <a:t>Executive Lounge</a:t>
            </a:r>
            <a:endParaRPr lang="en-US" altLang="zh-CN" sz="2400" b="1" smtClean="0">
              <a:solidFill>
                <a:srgbClr val="262424"/>
              </a:solidFill>
              <a:latin typeface="Arial" pitchFamily="34" charset="0"/>
              <a:cs typeface="Arial" pitchFamily="34" charset="0"/>
            </a:endParaRPr>
          </a:p>
        </p:txBody>
      </p:sp>
      <p:sp>
        <p:nvSpPr>
          <p:cNvPr id="24581" name="文本框 4"/>
          <p:cNvSpPr txBox="1">
            <a:spLocks noChangeArrowheads="1"/>
          </p:cNvSpPr>
          <p:nvPr/>
        </p:nvSpPr>
        <p:spPr bwMode="auto">
          <a:xfrm>
            <a:off x="5186363" y="1854200"/>
            <a:ext cx="3462337" cy="2744788"/>
          </a:xfrm>
          <a:prstGeom prst="rect">
            <a:avLst/>
          </a:prstGeom>
          <a:noFill/>
          <a:ln w="9525">
            <a:noFill/>
            <a:miter lim="800000"/>
            <a:headEnd/>
            <a:tailEnd/>
          </a:ln>
        </p:spPr>
        <p:txBody>
          <a:bodyPr>
            <a:spAutoFit/>
          </a:bodyPr>
          <a:lstStyle/>
          <a:p>
            <a:pPr algn="just">
              <a:lnSpc>
                <a:spcPct val="120000"/>
              </a:lnSpc>
            </a:pPr>
            <a:r>
              <a:rPr lang="zh-CN" altLang="en-US" sz="1200">
                <a:solidFill>
                  <a:srgbClr val="6F263C"/>
                </a:solidFill>
                <a:latin typeface="黑体" pitchFamily="49" charset="-122"/>
                <a:ea typeface="黑体" pitchFamily="49" charset="-122"/>
              </a:rPr>
              <a:t>行政酒廊位于酒店</a:t>
            </a:r>
            <a:r>
              <a:rPr lang="zh-CN" altLang="zh-CN" sz="1200">
                <a:solidFill>
                  <a:srgbClr val="6F263C"/>
                </a:solidFill>
                <a:latin typeface="黑体" pitchFamily="49" charset="-122"/>
                <a:ea typeface="黑体" pitchFamily="49" charset="-122"/>
              </a:rPr>
              <a:t>15</a:t>
            </a:r>
            <a:r>
              <a:rPr lang="zh-CN" altLang="en-US" sz="1200">
                <a:solidFill>
                  <a:srgbClr val="6F263C"/>
                </a:solidFill>
                <a:latin typeface="黑体" pitchFamily="49" charset="-122"/>
                <a:ea typeface="黑体" pitchFamily="49" charset="-122"/>
              </a:rPr>
              <a:t>层，拥有绝佳的观景视角，在此美食与美景交相辉映，入住行政楼层的客人们可免费体验全天候贵宾式服务，品尝高品质的早餐、下午茶及欢乐时光。</a:t>
            </a:r>
            <a:endParaRPr lang="en-US" altLang="zh-CN" sz="1200">
              <a:solidFill>
                <a:srgbClr val="6F263C"/>
              </a:solidFill>
              <a:latin typeface="黑体" pitchFamily="49" charset="-122"/>
              <a:ea typeface="黑体" pitchFamily="49" charset="-122"/>
            </a:endParaRPr>
          </a:p>
          <a:p>
            <a:pPr algn="just">
              <a:lnSpc>
                <a:spcPct val="120000"/>
              </a:lnSpc>
            </a:pPr>
            <a:endParaRPr lang="en-US" altLang="zh-CN" sz="1200">
              <a:solidFill>
                <a:srgbClr val="6F263C"/>
              </a:solidFill>
              <a:latin typeface="黑体" pitchFamily="49" charset="-122"/>
              <a:ea typeface="黑体" pitchFamily="49" charset="-122"/>
            </a:endParaRPr>
          </a:p>
          <a:p>
            <a:pPr algn="just">
              <a:lnSpc>
                <a:spcPct val="120000"/>
              </a:lnSpc>
            </a:pPr>
            <a:r>
              <a:rPr lang="en-US" altLang="zh-CN" sz="1200">
                <a:solidFill>
                  <a:srgbClr val="262424"/>
                </a:solidFill>
                <a:latin typeface="Arial" pitchFamily="34" charset="0"/>
                <a:sym typeface="+mn-ea" charset="-122"/>
              </a:rPr>
              <a:t>Located at the 15th Floor, the Executive Lounge with the stunning view, is a nice place for the guest staying in the upgraded Collection Business Class Rooms, guests can enjoy complimentary breakfast, afternoon tea and happy hour.  </a:t>
            </a:r>
            <a:endParaRPr lang="zh-CN" altLang="zh-CN" sz="1200">
              <a:solidFill>
                <a:srgbClr val="262424"/>
              </a:solidFill>
              <a:latin typeface="Arial" pitchFamily="34" charset="0"/>
            </a:endParaRPr>
          </a:p>
          <a:p>
            <a:pPr algn="just">
              <a:lnSpc>
                <a:spcPct val="120000"/>
              </a:lnSpc>
            </a:pPr>
            <a:endParaRPr lang="en-US" altLang="zh-CN" sz="1200">
              <a:solidFill>
                <a:srgbClr val="262424"/>
              </a:solidFill>
              <a:latin typeface="Arial" pitchFamily="34" charset="0"/>
              <a:cs typeface="Arial" pitchFamily="34" charset="0"/>
            </a:endParaRPr>
          </a:p>
        </p:txBody>
      </p:sp>
      <p:pic>
        <p:nvPicPr>
          <p:cNvPr id="24582" name="图片 4" descr="Executive Lounge"/>
          <p:cNvPicPr>
            <a:picLocks noChangeAspect="1" noChangeArrowheads="1"/>
          </p:cNvPicPr>
          <p:nvPr/>
        </p:nvPicPr>
        <p:blipFill>
          <a:blip r:embed="rId5"/>
          <a:srcRect/>
          <a:stretch>
            <a:fillRect/>
          </a:stretch>
        </p:blipFill>
        <p:spPr bwMode="auto">
          <a:xfrm>
            <a:off x="546100" y="2097088"/>
            <a:ext cx="4427538" cy="17907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2" name="图片 5" descr="兴国宾馆.png"/>
          <p:cNvPicPr>
            <a:picLocks noChangeAspect="1" noChangeArrowheads="1"/>
          </p:cNvPicPr>
          <p:nvPr/>
        </p:nvPicPr>
        <p:blipFill>
          <a:blip r:embed="rId3" cstate="print"/>
          <a:srcRect/>
          <a:stretch>
            <a:fillRect/>
          </a:stretch>
        </p:blipFill>
        <p:spPr bwMode="auto">
          <a:xfrm>
            <a:off x="7754938" y="185738"/>
            <a:ext cx="1155700" cy="306387"/>
          </a:xfrm>
          <a:prstGeom prst="rect">
            <a:avLst/>
          </a:prstGeom>
          <a:noFill/>
          <a:ln w="9525">
            <a:noFill/>
            <a:miter lim="800000"/>
            <a:headEnd/>
            <a:tailEnd/>
          </a:ln>
        </p:spPr>
      </p:pic>
      <p:pic>
        <p:nvPicPr>
          <p:cNvPr id="25603" name="图片 6" descr="(方) Radisson Collection Logo.png"/>
          <p:cNvPicPr>
            <a:picLocks noChangeAspect="1" noChangeArrowheads="1"/>
          </p:cNvPicPr>
          <p:nvPr/>
        </p:nvPicPr>
        <p:blipFill>
          <a:blip r:embed="rId4" cstate="print"/>
          <a:srcRect/>
          <a:stretch>
            <a:fillRect/>
          </a:stretch>
        </p:blipFill>
        <p:spPr bwMode="auto">
          <a:xfrm>
            <a:off x="165100" y="4483100"/>
            <a:ext cx="776288" cy="485775"/>
          </a:xfrm>
          <a:prstGeom prst="rect">
            <a:avLst/>
          </a:prstGeom>
          <a:noFill/>
          <a:ln w="9525">
            <a:noFill/>
            <a:miter lim="800000"/>
            <a:headEnd/>
            <a:tailEnd/>
          </a:ln>
        </p:spPr>
      </p:pic>
      <p:sp>
        <p:nvSpPr>
          <p:cNvPr id="25604" name="Title 4"/>
          <p:cNvSpPr>
            <a:spLocks noGrp="1" noChangeArrowheads="1"/>
          </p:cNvSpPr>
          <p:nvPr>
            <p:ph type="title"/>
          </p:nvPr>
        </p:nvSpPr>
        <p:spPr>
          <a:xfrm>
            <a:off x="723900" y="652463"/>
            <a:ext cx="7523163" cy="374650"/>
          </a:xfrm>
        </p:spPr>
        <p:txBody>
          <a:bodyPr/>
          <a:lstStyle/>
          <a:p>
            <a:pPr algn="l" defTabSz="914400"/>
            <a:r>
              <a:rPr lang="zh-CN" altLang="en-US" sz="2400" b="1" smtClean="0">
                <a:solidFill>
                  <a:srgbClr val="262424"/>
                </a:solidFill>
                <a:latin typeface="黑体" pitchFamily="49" charset="-122"/>
                <a:ea typeface="黑体" pitchFamily="49" charset="-122"/>
                <a:sym typeface="Century" pitchFamily="18" charset="0"/>
              </a:rPr>
              <a:t>酒店俯视图 </a:t>
            </a:r>
            <a:r>
              <a:rPr lang="en-US" altLang="zh-CN" sz="2400" b="1" smtClean="0">
                <a:solidFill>
                  <a:srgbClr val="262424"/>
                </a:solidFill>
                <a:latin typeface="Arial" pitchFamily="34" charset="0"/>
                <a:sym typeface="Century" pitchFamily="18" charset="0"/>
              </a:rPr>
              <a:t>Top View</a:t>
            </a:r>
            <a:endParaRPr lang="en-US" altLang="zh-CN" sz="2400" b="1" smtClean="0">
              <a:solidFill>
                <a:srgbClr val="262424"/>
              </a:solidFill>
              <a:latin typeface="Arial" pitchFamily="34" charset="0"/>
              <a:cs typeface="Arial" pitchFamily="34" charset="0"/>
            </a:endParaRPr>
          </a:p>
        </p:txBody>
      </p:sp>
      <p:pic>
        <p:nvPicPr>
          <p:cNvPr id="25605" name="图片 3" descr="IMG_9503.JPG"/>
          <p:cNvPicPr>
            <a:picLocks noChangeAspect="1" noChangeArrowheads="1"/>
          </p:cNvPicPr>
          <p:nvPr/>
        </p:nvPicPr>
        <p:blipFill>
          <a:blip r:embed="rId5"/>
          <a:srcRect/>
          <a:stretch>
            <a:fillRect/>
          </a:stretch>
        </p:blipFill>
        <p:spPr bwMode="auto">
          <a:xfrm>
            <a:off x="2528888" y="1433513"/>
            <a:ext cx="4105275" cy="32829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6626" name="图片 5" descr="兴国宾馆.png"/>
          <p:cNvPicPr>
            <a:picLocks noChangeAspect="1" noChangeArrowheads="1"/>
          </p:cNvPicPr>
          <p:nvPr/>
        </p:nvPicPr>
        <p:blipFill>
          <a:blip r:embed="rId3" cstate="print"/>
          <a:srcRect/>
          <a:stretch>
            <a:fillRect/>
          </a:stretch>
        </p:blipFill>
        <p:spPr bwMode="auto">
          <a:xfrm>
            <a:off x="7754938" y="185738"/>
            <a:ext cx="1155700" cy="306387"/>
          </a:xfrm>
          <a:prstGeom prst="rect">
            <a:avLst/>
          </a:prstGeom>
          <a:noFill/>
          <a:ln w="9525">
            <a:noFill/>
            <a:miter lim="800000"/>
            <a:headEnd/>
            <a:tailEnd/>
          </a:ln>
        </p:spPr>
      </p:pic>
      <p:pic>
        <p:nvPicPr>
          <p:cNvPr id="26627" name="图片 6" descr="(方) Radisson Collection Logo.png"/>
          <p:cNvPicPr>
            <a:picLocks noChangeAspect="1" noChangeArrowheads="1"/>
          </p:cNvPicPr>
          <p:nvPr/>
        </p:nvPicPr>
        <p:blipFill>
          <a:blip r:embed="rId4" cstate="print"/>
          <a:srcRect/>
          <a:stretch>
            <a:fillRect/>
          </a:stretch>
        </p:blipFill>
        <p:spPr bwMode="auto">
          <a:xfrm>
            <a:off x="165100" y="4483100"/>
            <a:ext cx="776288" cy="485775"/>
          </a:xfrm>
          <a:prstGeom prst="rect">
            <a:avLst/>
          </a:prstGeom>
          <a:noFill/>
          <a:ln w="9525">
            <a:noFill/>
            <a:miter lim="800000"/>
            <a:headEnd/>
            <a:tailEnd/>
          </a:ln>
        </p:spPr>
      </p:pic>
      <p:sp>
        <p:nvSpPr>
          <p:cNvPr id="26628" name="Title 4"/>
          <p:cNvSpPr>
            <a:spLocks noGrp="1" noChangeArrowheads="1"/>
          </p:cNvSpPr>
          <p:nvPr>
            <p:ph type="title"/>
          </p:nvPr>
        </p:nvSpPr>
        <p:spPr>
          <a:xfrm>
            <a:off x="723900" y="652463"/>
            <a:ext cx="7523163" cy="374650"/>
          </a:xfrm>
        </p:spPr>
        <p:txBody>
          <a:bodyPr/>
          <a:lstStyle/>
          <a:p>
            <a:pPr algn="l" defTabSz="914400"/>
            <a:r>
              <a:rPr lang="zh-CN" altLang="en-US" sz="2400" b="1" smtClean="0">
                <a:solidFill>
                  <a:srgbClr val="262424"/>
                </a:solidFill>
                <a:latin typeface="黑体" pitchFamily="49" charset="-122"/>
                <a:ea typeface="黑体" pitchFamily="49" charset="-122"/>
                <a:sym typeface="Century" pitchFamily="18" charset="0"/>
              </a:rPr>
              <a:t>酒店信息 </a:t>
            </a:r>
            <a:r>
              <a:rPr lang="en-US" altLang="zh-CN" sz="2400" b="1" smtClean="0">
                <a:solidFill>
                  <a:srgbClr val="262424"/>
                </a:solidFill>
                <a:latin typeface="Arial" pitchFamily="34" charset="0"/>
                <a:sym typeface="Century" pitchFamily="18" charset="0"/>
              </a:rPr>
              <a:t>Hotel Information </a:t>
            </a:r>
            <a:endParaRPr lang="en-US" altLang="zh-CN" sz="2400" b="1" smtClean="0">
              <a:solidFill>
                <a:srgbClr val="262424"/>
              </a:solidFill>
              <a:latin typeface="Arial" pitchFamily="34" charset="0"/>
              <a:cs typeface="Arial" pitchFamily="34" charset="0"/>
            </a:endParaRPr>
          </a:p>
        </p:txBody>
      </p:sp>
      <p:sp>
        <p:nvSpPr>
          <p:cNvPr id="26629" name="文本框 4"/>
          <p:cNvSpPr txBox="1">
            <a:spLocks noChangeArrowheads="1"/>
          </p:cNvSpPr>
          <p:nvPr/>
        </p:nvSpPr>
        <p:spPr bwMode="auto">
          <a:xfrm>
            <a:off x="2598738" y="1698625"/>
            <a:ext cx="4240212" cy="2293938"/>
          </a:xfrm>
          <a:prstGeom prst="rect">
            <a:avLst/>
          </a:prstGeom>
          <a:noFill/>
          <a:ln w="9525">
            <a:noFill/>
            <a:miter lim="800000"/>
            <a:headEnd/>
            <a:tailEnd/>
          </a:ln>
        </p:spPr>
        <p:txBody>
          <a:bodyPr>
            <a:spAutoFit/>
          </a:bodyPr>
          <a:lstStyle/>
          <a:p>
            <a:pPr algn="ctr">
              <a:lnSpc>
                <a:spcPct val="150000"/>
              </a:lnSpc>
            </a:pPr>
            <a:r>
              <a:rPr lang="zh-CN" altLang="en-US" sz="1200">
                <a:solidFill>
                  <a:srgbClr val="6F263C"/>
                </a:solidFill>
                <a:latin typeface="黑体" pitchFamily="49" charset="-122"/>
                <a:ea typeface="黑体" pitchFamily="49" charset="-122"/>
              </a:rPr>
              <a:t>上海兴国宾馆丽笙精选</a:t>
            </a:r>
            <a:endParaRPr lang="en-US" altLang="zh-CN" sz="1200">
              <a:solidFill>
                <a:srgbClr val="6F263C"/>
              </a:solidFill>
              <a:latin typeface="黑体" pitchFamily="49" charset="-122"/>
              <a:ea typeface="黑体" pitchFamily="49" charset="-122"/>
            </a:endParaRPr>
          </a:p>
          <a:p>
            <a:pPr algn="ctr">
              <a:lnSpc>
                <a:spcPct val="150000"/>
              </a:lnSpc>
            </a:pPr>
            <a:r>
              <a:rPr lang="zh-CN" altLang="zh-CN" sz="1200">
                <a:solidFill>
                  <a:srgbClr val="6F263C"/>
                </a:solidFill>
                <a:latin typeface="Arial" pitchFamily="34" charset="0"/>
                <a:ea typeface="黑体" pitchFamily="49" charset="-122"/>
              </a:rPr>
              <a:t>R</a:t>
            </a:r>
            <a:r>
              <a:rPr lang="en-US" altLang="zh-CN" sz="1200">
                <a:solidFill>
                  <a:srgbClr val="6F263C"/>
                </a:solidFill>
                <a:latin typeface="Arial" pitchFamily="34" charset="0"/>
              </a:rPr>
              <a:t>adisson Collection Hotel, Xing Guo Shanghai</a:t>
            </a:r>
          </a:p>
          <a:p>
            <a:pPr algn="ctr">
              <a:lnSpc>
                <a:spcPct val="150000"/>
              </a:lnSpc>
            </a:pPr>
            <a:r>
              <a:rPr lang="zh-CN" altLang="en-US" sz="1200">
                <a:solidFill>
                  <a:srgbClr val="6F263C"/>
                </a:solidFill>
                <a:latin typeface="黑体" pitchFamily="49" charset="-122"/>
                <a:ea typeface="黑体" pitchFamily="49" charset="-122"/>
              </a:rPr>
              <a:t>中国上海市长宁区兴国路</a:t>
            </a:r>
            <a:r>
              <a:rPr lang="en-US" altLang="zh-CN" sz="1200">
                <a:solidFill>
                  <a:srgbClr val="6F263C"/>
                </a:solidFill>
                <a:latin typeface="Arial" pitchFamily="34" charset="0"/>
              </a:rPr>
              <a:t>78</a:t>
            </a:r>
            <a:r>
              <a:rPr lang="zh-CN" altLang="en-US" sz="1200">
                <a:solidFill>
                  <a:srgbClr val="6F263C"/>
                </a:solidFill>
                <a:latin typeface="黑体" pitchFamily="49" charset="-122"/>
                <a:ea typeface="黑体" pitchFamily="49" charset="-122"/>
              </a:rPr>
              <a:t>号</a:t>
            </a:r>
            <a:endParaRPr lang="en-US" altLang="zh-CN" sz="1200">
              <a:solidFill>
                <a:srgbClr val="6F263C"/>
              </a:solidFill>
              <a:latin typeface="黑体" pitchFamily="49" charset="-122"/>
              <a:ea typeface="黑体" pitchFamily="49" charset="-122"/>
            </a:endParaRPr>
          </a:p>
          <a:p>
            <a:pPr algn="ctr">
              <a:lnSpc>
                <a:spcPct val="150000"/>
              </a:lnSpc>
            </a:pPr>
            <a:endParaRPr lang="en-US" altLang="zh-CN" sz="1200">
              <a:solidFill>
                <a:srgbClr val="6F263C"/>
              </a:solidFill>
              <a:latin typeface="黑体" pitchFamily="49" charset="-122"/>
              <a:ea typeface="黑体" pitchFamily="49" charset="-122"/>
            </a:endParaRPr>
          </a:p>
          <a:p>
            <a:pPr algn="ctr">
              <a:lnSpc>
                <a:spcPct val="150000"/>
              </a:lnSpc>
            </a:pPr>
            <a:r>
              <a:rPr lang="en-US" altLang="zh-CN" sz="1200">
                <a:solidFill>
                  <a:srgbClr val="262424"/>
                </a:solidFill>
                <a:latin typeface="Arial" pitchFamily="34" charset="0"/>
              </a:rPr>
              <a:t>78 Xing Guo Road Shanghai, 200052, China</a:t>
            </a:r>
          </a:p>
          <a:p>
            <a:pPr algn="ctr">
              <a:lnSpc>
                <a:spcPct val="150000"/>
              </a:lnSpc>
            </a:pPr>
            <a:r>
              <a:rPr lang="zh-CN" altLang="en-US" sz="1200">
                <a:solidFill>
                  <a:srgbClr val="262424"/>
                </a:solidFill>
                <a:latin typeface="黑体" pitchFamily="49" charset="-122"/>
                <a:ea typeface="黑体" pitchFamily="49" charset="-122"/>
              </a:rPr>
              <a:t>电话</a:t>
            </a:r>
            <a:r>
              <a:rPr lang="en-US" altLang="zh-CN" sz="1200">
                <a:solidFill>
                  <a:srgbClr val="262424"/>
                </a:solidFill>
                <a:latin typeface="Arial" pitchFamily="34" charset="0"/>
              </a:rPr>
              <a:t>T: +86 21-6212-9998</a:t>
            </a:r>
            <a:r>
              <a:rPr lang="zh-CN" altLang="en-US" sz="1200">
                <a:solidFill>
                  <a:srgbClr val="262424"/>
                </a:solidFill>
                <a:latin typeface="Arial" pitchFamily="34" charset="0"/>
              </a:rPr>
              <a:t>  </a:t>
            </a:r>
            <a:r>
              <a:rPr lang="zh-CN" altLang="en-US" sz="1200">
                <a:solidFill>
                  <a:srgbClr val="262424"/>
                </a:solidFill>
                <a:latin typeface="黑体" pitchFamily="49" charset="-122"/>
                <a:ea typeface="黑体" pitchFamily="49" charset="-122"/>
              </a:rPr>
              <a:t>传真</a:t>
            </a:r>
            <a:r>
              <a:rPr lang="en-US" altLang="zh-CN" sz="1200">
                <a:solidFill>
                  <a:srgbClr val="262424"/>
                </a:solidFill>
                <a:latin typeface="Arial" pitchFamily="34" charset="0"/>
              </a:rPr>
              <a:t>F: +86 21-6212-9996</a:t>
            </a:r>
          </a:p>
          <a:p>
            <a:pPr algn="ctr">
              <a:lnSpc>
                <a:spcPct val="150000"/>
              </a:lnSpc>
            </a:pPr>
            <a:r>
              <a:rPr lang="en-US" altLang="zh-CN" sz="1200">
                <a:solidFill>
                  <a:srgbClr val="262424"/>
                </a:solidFill>
                <a:latin typeface="Arial" pitchFamily="34" charset="0"/>
                <a:hlinkClick r:id="rId5"/>
              </a:rPr>
              <a:t>sales@radissoncollection-xingguo.com</a:t>
            </a:r>
            <a:endParaRPr lang="en-US" altLang="zh-CN" sz="1200">
              <a:solidFill>
                <a:srgbClr val="262424"/>
              </a:solidFill>
              <a:latin typeface="Arial" pitchFamily="34" charset="0"/>
            </a:endParaRPr>
          </a:p>
          <a:p>
            <a:pPr algn="ctr">
              <a:lnSpc>
                <a:spcPct val="150000"/>
              </a:lnSpc>
            </a:pPr>
            <a:r>
              <a:rPr lang="en-US" altLang="zh-CN" sz="1200">
                <a:solidFill>
                  <a:srgbClr val="262424"/>
                </a:solidFill>
                <a:latin typeface="Arial" pitchFamily="34" charset="0"/>
              </a:rPr>
              <a:t>radissoncollection.com </a:t>
            </a:r>
            <a:endParaRPr lang="en-US" altLang="zh-CN" sz="1200">
              <a:solidFill>
                <a:srgbClr val="262424"/>
              </a:solidFill>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文本框 3"/>
          <p:cNvSpPr txBox="1">
            <a:spLocks noChangeArrowheads="1"/>
          </p:cNvSpPr>
          <p:nvPr/>
        </p:nvSpPr>
        <p:spPr bwMode="auto">
          <a:xfrm>
            <a:off x="1333500" y="804863"/>
            <a:ext cx="184150" cy="368300"/>
          </a:xfrm>
          <a:prstGeom prst="rect">
            <a:avLst/>
          </a:prstGeom>
          <a:noFill/>
          <a:ln w="9525">
            <a:noFill/>
            <a:miter lim="800000"/>
            <a:headEnd/>
            <a:tailEnd/>
          </a:ln>
        </p:spPr>
        <p:txBody>
          <a:bodyPr wrap="none">
            <a:spAutoFit/>
          </a:bodyPr>
          <a:lstStyle/>
          <a:p>
            <a:endParaRPr lang="zh-CN" altLang="en-US">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文本框 3"/>
          <p:cNvSpPr txBox="1">
            <a:spLocks noChangeArrowheads="1"/>
          </p:cNvSpPr>
          <p:nvPr/>
        </p:nvSpPr>
        <p:spPr bwMode="auto">
          <a:xfrm>
            <a:off x="1333500" y="804863"/>
            <a:ext cx="184150" cy="368300"/>
          </a:xfrm>
          <a:prstGeom prst="rect">
            <a:avLst/>
          </a:prstGeom>
          <a:noFill/>
          <a:ln w="9525">
            <a:noFill/>
            <a:miter lim="800000"/>
            <a:headEnd/>
            <a:tailEnd/>
          </a:ln>
        </p:spPr>
        <p:txBody>
          <a:bodyPr wrap="none">
            <a:spAutoFit/>
          </a:bodyPr>
          <a:lstStyle/>
          <a:p>
            <a:endParaRPr lang="zh-CN" altLang="en-US">
              <a:solidFill>
                <a:srgbClr val="000000"/>
              </a:solidFill>
            </a:endParaRPr>
          </a:p>
        </p:txBody>
      </p:sp>
      <p:pic>
        <p:nvPicPr>
          <p:cNvPr id="12291" name="图片 2" descr="兴国宾馆-白字.png"/>
          <p:cNvPicPr>
            <a:picLocks noChangeAspect="1" noChangeArrowheads="1"/>
          </p:cNvPicPr>
          <p:nvPr/>
        </p:nvPicPr>
        <p:blipFill>
          <a:blip r:embed="rId4" cstate="print"/>
          <a:srcRect/>
          <a:stretch>
            <a:fillRect/>
          </a:stretch>
        </p:blipFill>
        <p:spPr bwMode="auto">
          <a:xfrm>
            <a:off x="7754938" y="185738"/>
            <a:ext cx="1155700" cy="306387"/>
          </a:xfrm>
          <a:prstGeom prst="rect">
            <a:avLst/>
          </a:prstGeom>
          <a:noFill/>
          <a:ln w="9525">
            <a:noFill/>
            <a:miter lim="800000"/>
            <a:headEnd/>
            <a:tailEnd/>
          </a:ln>
        </p:spPr>
      </p:pic>
      <p:pic>
        <p:nvPicPr>
          <p:cNvPr id="12292" name="图片 3" descr="(方) Radisson Collection Logo-白字.png"/>
          <p:cNvPicPr>
            <a:picLocks noChangeAspect="1" noChangeArrowheads="1"/>
          </p:cNvPicPr>
          <p:nvPr/>
        </p:nvPicPr>
        <p:blipFill>
          <a:blip r:embed="rId5" cstate="print"/>
          <a:srcRect/>
          <a:stretch>
            <a:fillRect/>
          </a:stretch>
        </p:blipFill>
        <p:spPr bwMode="auto">
          <a:xfrm>
            <a:off x="177800" y="4475163"/>
            <a:ext cx="766763" cy="479425"/>
          </a:xfrm>
          <a:prstGeom prst="rect">
            <a:avLst/>
          </a:prstGeom>
          <a:noFill/>
          <a:ln w="9525">
            <a:noFill/>
            <a:miter lim="800000"/>
            <a:headEnd/>
            <a:tailEnd/>
          </a:ln>
        </p:spPr>
      </p:pic>
      <p:sp>
        <p:nvSpPr>
          <p:cNvPr id="12293" name="文本框 4"/>
          <p:cNvSpPr txBox="1">
            <a:spLocks noChangeArrowheads="1"/>
          </p:cNvSpPr>
          <p:nvPr/>
        </p:nvSpPr>
        <p:spPr bwMode="auto">
          <a:xfrm>
            <a:off x="0" y="1812925"/>
            <a:ext cx="9144000" cy="1528763"/>
          </a:xfrm>
          <a:prstGeom prst="rect">
            <a:avLst/>
          </a:prstGeom>
          <a:noFill/>
          <a:ln w="9525">
            <a:noFill/>
            <a:miter lim="800000"/>
            <a:headEnd/>
            <a:tailEnd/>
          </a:ln>
        </p:spPr>
        <p:txBody>
          <a:bodyPr>
            <a:spAutoFit/>
          </a:bodyPr>
          <a:lstStyle/>
          <a:p>
            <a:pPr algn="ctr">
              <a:lnSpc>
                <a:spcPct val="150000"/>
              </a:lnSpc>
            </a:pPr>
            <a:r>
              <a:rPr lang="zh-CN" altLang="en-US" sz="3200">
                <a:solidFill>
                  <a:schemeClr val="bg1"/>
                </a:solidFill>
                <a:latin typeface="黑体" pitchFamily="49" charset="-122"/>
                <a:ea typeface="黑体" pitchFamily="49" charset="-122"/>
              </a:rPr>
              <a:t>上海兴国宾馆丽笙精选</a:t>
            </a:r>
            <a:endParaRPr lang="en-US" altLang="zh-CN" sz="3200">
              <a:solidFill>
                <a:schemeClr val="bg1"/>
              </a:solidFill>
              <a:latin typeface="黑体" pitchFamily="49" charset="-122"/>
              <a:ea typeface="黑体" pitchFamily="49" charset="-122"/>
            </a:endParaRPr>
          </a:p>
          <a:p>
            <a:pPr algn="ctr">
              <a:lnSpc>
                <a:spcPct val="150000"/>
              </a:lnSpc>
            </a:pPr>
            <a:r>
              <a:rPr lang="en-US" altLang="zh-CN" sz="3200">
                <a:solidFill>
                  <a:schemeClr val="bg1"/>
                </a:solidFill>
                <a:latin typeface="Arial" pitchFamily="34" charset="0"/>
              </a:rPr>
              <a:t>Radisson Collection Hotel, Xing Guo Shanghai</a:t>
            </a:r>
            <a:endParaRPr lang="zh-CN" altLang="en-US" sz="3200">
              <a:solidFill>
                <a:schemeClr val="bg1"/>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8" name="图片 5" descr="兴国宾馆.png"/>
          <p:cNvPicPr>
            <a:picLocks noChangeAspect="1" noChangeArrowheads="1"/>
          </p:cNvPicPr>
          <p:nvPr/>
        </p:nvPicPr>
        <p:blipFill>
          <a:blip r:embed="rId3" cstate="print"/>
          <a:srcRect/>
          <a:stretch>
            <a:fillRect/>
          </a:stretch>
        </p:blipFill>
        <p:spPr bwMode="auto">
          <a:xfrm>
            <a:off x="7754938" y="185738"/>
            <a:ext cx="1155700" cy="306387"/>
          </a:xfrm>
          <a:prstGeom prst="rect">
            <a:avLst/>
          </a:prstGeom>
          <a:noFill/>
          <a:ln w="9525">
            <a:noFill/>
            <a:miter lim="800000"/>
            <a:headEnd/>
            <a:tailEnd/>
          </a:ln>
        </p:spPr>
      </p:pic>
      <p:pic>
        <p:nvPicPr>
          <p:cNvPr id="14339" name="图片 6" descr="(方) Radisson Collection Logo.png"/>
          <p:cNvPicPr>
            <a:picLocks noChangeAspect="1" noChangeArrowheads="1"/>
          </p:cNvPicPr>
          <p:nvPr/>
        </p:nvPicPr>
        <p:blipFill>
          <a:blip r:embed="rId4" cstate="print"/>
          <a:srcRect/>
          <a:stretch>
            <a:fillRect/>
          </a:stretch>
        </p:blipFill>
        <p:spPr bwMode="auto">
          <a:xfrm>
            <a:off x="165100" y="4483100"/>
            <a:ext cx="776288" cy="485775"/>
          </a:xfrm>
          <a:prstGeom prst="rect">
            <a:avLst/>
          </a:prstGeom>
          <a:noFill/>
          <a:ln w="9525">
            <a:noFill/>
            <a:miter lim="800000"/>
            <a:headEnd/>
            <a:tailEnd/>
          </a:ln>
        </p:spPr>
      </p:pic>
      <p:sp>
        <p:nvSpPr>
          <p:cNvPr id="14340" name="Title 4"/>
          <p:cNvSpPr>
            <a:spLocks noGrp="1" noChangeArrowheads="1"/>
          </p:cNvSpPr>
          <p:nvPr>
            <p:ph type="title"/>
          </p:nvPr>
        </p:nvSpPr>
        <p:spPr>
          <a:xfrm>
            <a:off x="723900" y="652463"/>
            <a:ext cx="7523163" cy="374650"/>
          </a:xfrm>
        </p:spPr>
        <p:txBody>
          <a:bodyPr/>
          <a:lstStyle/>
          <a:p>
            <a:pPr algn="l" defTabSz="914400"/>
            <a:r>
              <a:rPr lang="zh-CN" altLang="en-US" sz="2400" b="1" smtClean="0">
                <a:solidFill>
                  <a:srgbClr val="262424"/>
                </a:solidFill>
                <a:latin typeface="黑体" pitchFamily="49" charset="-122"/>
                <a:ea typeface="黑体" pitchFamily="49" charset="-122"/>
                <a:sym typeface="Century" pitchFamily="18" charset="0"/>
              </a:rPr>
              <a:t>地理位置 </a:t>
            </a:r>
            <a:r>
              <a:rPr lang="en-US" altLang="zh-CN" sz="2400" b="1" smtClean="0">
                <a:solidFill>
                  <a:srgbClr val="262424"/>
                </a:solidFill>
                <a:latin typeface="Arial" pitchFamily="34" charset="0"/>
                <a:sym typeface="Century" pitchFamily="18" charset="0"/>
              </a:rPr>
              <a:t>Location</a:t>
            </a:r>
            <a:endParaRPr lang="en-US" altLang="zh-CN" sz="2400" b="1" smtClean="0">
              <a:solidFill>
                <a:srgbClr val="262424"/>
              </a:solidFill>
              <a:latin typeface="Arial" pitchFamily="34" charset="0"/>
              <a:cs typeface="Arial" pitchFamily="34" charset="0"/>
            </a:endParaRPr>
          </a:p>
        </p:txBody>
      </p:sp>
      <p:sp>
        <p:nvSpPr>
          <p:cNvPr id="14341" name="文本框 4"/>
          <p:cNvSpPr txBox="1">
            <a:spLocks noChangeArrowheads="1"/>
          </p:cNvSpPr>
          <p:nvPr/>
        </p:nvSpPr>
        <p:spPr bwMode="auto">
          <a:xfrm>
            <a:off x="4676775" y="1068388"/>
            <a:ext cx="4467225" cy="3924300"/>
          </a:xfrm>
          <a:prstGeom prst="rect">
            <a:avLst/>
          </a:prstGeom>
          <a:noFill/>
          <a:ln w="9525">
            <a:noFill/>
            <a:miter lim="800000"/>
            <a:headEnd/>
            <a:tailEnd/>
          </a:ln>
        </p:spPr>
        <p:txBody>
          <a:bodyPr>
            <a:spAutoFit/>
          </a:bodyPr>
          <a:lstStyle/>
          <a:p>
            <a:pPr>
              <a:lnSpc>
                <a:spcPct val="130000"/>
              </a:lnSpc>
              <a:buClr>
                <a:srgbClr val="003573"/>
              </a:buClr>
              <a:buFont typeface="Arial" pitchFamily="34" charset="0"/>
              <a:buChar char="•"/>
            </a:pPr>
            <a:r>
              <a:rPr lang="en-US" altLang="zh-CN" sz="1200">
                <a:solidFill>
                  <a:srgbClr val="6F263C"/>
                </a:solidFill>
                <a:latin typeface="黑体" pitchFamily="49" charset="-122"/>
                <a:ea typeface="黑体" pitchFamily="49" charset="-122"/>
              </a:rPr>
              <a:t> 位于上海市中心兴国路、华山路和江苏路的交汇处</a:t>
            </a:r>
          </a:p>
          <a:p>
            <a:pPr>
              <a:lnSpc>
                <a:spcPct val="130000"/>
              </a:lnSpc>
              <a:buClr>
                <a:srgbClr val="003573"/>
              </a:buClr>
              <a:buFont typeface="Arial" pitchFamily="34" charset="0"/>
              <a:buChar char="•"/>
            </a:pPr>
            <a:r>
              <a:rPr lang="en-US" altLang="zh-CN" sz="1200">
                <a:solidFill>
                  <a:srgbClr val="6F263C"/>
                </a:solidFill>
                <a:latin typeface="黑体" pitchFamily="49" charset="-122"/>
                <a:ea typeface="黑体" pitchFamily="49" charset="-122"/>
              </a:rPr>
              <a:t> 毗邻市中心领馆区，距商业中心仅五分钟车程</a:t>
            </a:r>
            <a:endParaRPr lang="zh-CN" altLang="en-US" sz="1200">
              <a:solidFill>
                <a:srgbClr val="6F263C"/>
              </a:solidFill>
              <a:latin typeface="黑体" pitchFamily="49" charset="-122"/>
              <a:ea typeface="黑体" pitchFamily="49" charset="-122"/>
            </a:endParaRPr>
          </a:p>
          <a:p>
            <a:pPr>
              <a:lnSpc>
                <a:spcPct val="130000"/>
              </a:lnSpc>
              <a:buClr>
                <a:srgbClr val="003573"/>
              </a:buClr>
              <a:buFont typeface="Arial" pitchFamily="34" charset="0"/>
              <a:buChar char="•"/>
            </a:pPr>
            <a:r>
              <a:rPr lang="en-US" altLang="zh-CN" sz="1200">
                <a:solidFill>
                  <a:srgbClr val="6F263C"/>
                </a:solidFill>
                <a:latin typeface="黑体" pitchFamily="49" charset="-122"/>
                <a:ea typeface="黑体" pitchFamily="49" charset="-122"/>
                <a:sym typeface="+mn-ea" charset="-122"/>
              </a:rPr>
              <a:t> 步行至地铁1、2、10、11号线仅需十分钟</a:t>
            </a:r>
          </a:p>
          <a:p>
            <a:pPr>
              <a:lnSpc>
                <a:spcPct val="130000"/>
              </a:lnSpc>
              <a:buClr>
                <a:srgbClr val="003573"/>
              </a:buClr>
              <a:buFont typeface="Arial" pitchFamily="34" charset="0"/>
              <a:buChar char="•"/>
            </a:pPr>
            <a:r>
              <a:rPr lang="en-US" altLang="zh-CN" sz="1200">
                <a:solidFill>
                  <a:srgbClr val="6F263C"/>
                </a:solidFill>
                <a:latin typeface="黑体" pitchFamily="49" charset="-122"/>
                <a:ea typeface="黑体" pitchFamily="49" charset="-122"/>
              </a:rPr>
              <a:t> 距离上海虹桥机场仅15分钟车程  </a:t>
            </a:r>
          </a:p>
          <a:p>
            <a:pPr>
              <a:lnSpc>
                <a:spcPct val="130000"/>
              </a:lnSpc>
              <a:buClr>
                <a:srgbClr val="003573"/>
              </a:buClr>
              <a:buFont typeface="Arial" pitchFamily="34" charset="0"/>
              <a:buChar char="•"/>
            </a:pPr>
            <a:r>
              <a:rPr lang="en-US" altLang="zh-CN" sz="1200">
                <a:solidFill>
                  <a:srgbClr val="6F263C"/>
                </a:solidFill>
                <a:latin typeface="黑体" pitchFamily="49" charset="-122"/>
                <a:ea typeface="黑体" pitchFamily="49" charset="-122"/>
              </a:rPr>
              <a:t> 距离浦东国际机场45分钟车程 </a:t>
            </a:r>
          </a:p>
          <a:p>
            <a:pPr>
              <a:lnSpc>
                <a:spcPct val="130000"/>
              </a:lnSpc>
              <a:buClr>
                <a:srgbClr val="003573"/>
              </a:buClr>
              <a:buFont typeface="Arial" pitchFamily="34" charset="0"/>
              <a:buChar char="•"/>
            </a:pPr>
            <a:r>
              <a:rPr lang="en-US" altLang="zh-CN" sz="1200">
                <a:solidFill>
                  <a:srgbClr val="6F263C"/>
                </a:solidFill>
                <a:latin typeface="黑体" pitchFamily="49" charset="-122"/>
                <a:ea typeface="黑体" pitchFamily="49" charset="-122"/>
              </a:rPr>
              <a:t> 延安路高架近在咫尺</a:t>
            </a:r>
          </a:p>
          <a:p>
            <a:pPr>
              <a:lnSpc>
                <a:spcPct val="130000"/>
              </a:lnSpc>
              <a:buClr>
                <a:srgbClr val="003573"/>
              </a:buClr>
              <a:buFont typeface="Arial" pitchFamily="34" charset="0"/>
              <a:buChar char="•"/>
            </a:pPr>
            <a:r>
              <a:rPr lang="en-US" altLang="zh-CN" sz="1200">
                <a:solidFill>
                  <a:srgbClr val="6F263C"/>
                </a:solidFill>
                <a:latin typeface="黑体" pitchFamily="49" charset="-122"/>
                <a:ea typeface="黑体" pitchFamily="49" charset="-122"/>
              </a:rPr>
              <a:t> 出行、就餐、购物、娱乐极为便利   </a:t>
            </a:r>
          </a:p>
          <a:p>
            <a:pPr algn="just">
              <a:lnSpc>
                <a:spcPct val="130000"/>
              </a:lnSpc>
              <a:buFont typeface="Arial" pitchFamily="34" charset="0"/>
              <a:buNone/>
            </a:pPr>
            <a:endParaRPr lang="en-US" altLang="zh-CN" sz="1200">
              <a:solidFill>
                <a:srgbClr val="262424"/>
              </a:solidFill>
              <a:latin typeface="华文细黑" pitchFamily="2" charset="-122"/>
              <a:sym typeface="+mn-ea" charset="-122"/>
            </a:endParaRPr>
          </a:p>
          <a:p>
            <a:pPr>
              <a:lnSpc>
                <a:spcPct val="130000"/>
              </a:lnSpc>
              <a:buClr>
                <a:srgbClr val="003573"/>
              </a:buClr>
              <a:buFont typeface="Arial" pitchFamily="34" charset="0"/>
              <a:buChar char="•"/>
            </a:pPr>
            <a:r>
              <a:rPr lang="en-US" altLang="zh-CN" sz="1200">
                <a:latin typeface="Gill Sans MT" pitchFamily="34" charset="0"/>
              </a:rPr>
              <a:t> Junction of Xing Guo, Hua Shan and Jiang Su Roads</a:t>
            </a:r>
          </a:p>
          <a:p>
            <a:pPr>
              <a:lnSpc>
                <a:spcPct val="130000"/>
              </a:lnSpc>
              <a:buClr>
                <a:srgbClr val="003573"/>
              </a:buClr>
              <a:buFont typeface="Arial" pitchFamily="34" charset="0"/>
              <a:buChar char="•"/>
            </a:pPr>
            <a:r>
              <a:rPr lang="en-US" altLang="zh-CN" sz="1200">
                <a:latin typeface="Gill Sans MT" pitchFamily="34" charset="0"/>
              </a:rPr>
              <a:t> 5 minutes from the central business district</a:t>
            </a:r>
          </a:p>
          <a:p>
            <a:pPr>
              <a:lnSpc>
                <a:spcPct val="130000"/>
              </a:lnSpc>
              <a:buClr>
                <a:srgbClr val="003573"/>
              </a:buClr>
              <a:buFont typeface="Arial" pitchFamily="34" charset="0"/>
              <a:buChar char="•"/>
            </a:pPr>
            <a:r>
              <a:rPr lang="en-US" altLang="zh-CN" sz="1200">
                <a:latin typeface="Gill Sans MT" pitchFamily="34" charset="0"/>
              </a:rPr>
              <a:t> 10 minutes from the Metro Line 1, Line 2, Line 10 and Line 11</a:t>
            </a:r>
          </a:p>
          <a:p>
            <a:pPr>
              <a:lnSpc>
                <a:spcPct val="130000"/>
              </a:lnSpc>
              <a:buClr>
                <a:srgbClr val="003573"/>
              </a:buClr>
              <a:buFont typeface="Arial" pitchFamily="34" charset="0"/>
              <a:buChar char="•"/>
            </a:pPr>
            <a:r>
              <a:rPr lang="en-US" altLang="zh-CN" sz="1200">
                <a:latin typeface="Gill Sans MT" pitchFamily="34" charset="0"/>
              </a:rPr>
              <a:t> 15 minutes from Shanghai Hongqiao Airport (SHA)</a:t>
            </a:r>
          </a:p>
          <a:p>
            <a:pPr>
              <a:lnSpc>
                <a:spcPct val="130000"/>
              </a:lnSpc>
              <a:buClr>
                <a:srgbClr val="003573"/>
              </a:buClr>
              <a:buFont typeface="Arial" pitchFamily="34" charset="0"/>
              <a:buChar char="•"/>
            </a:pPr>
            <a:r>
              <a:rPr lang="en-US" altLang="zh-CN" sz="1200">
                <a:latin typeface="Gill Sans MT" pitchFamily="34" charset="0"/>
              </a:rPr>
              <a:t> 45 minutes from Pudong International Airport (PVG)</a:t>
            </a:r>
          </a:p>
          <a:p>
            <a:pPr>
              <a:lnSpc>
                <a:spcPct val="130000"/>
              </a:lnSpc>
              <a:buClr>
                <a:srgbClr val="003573"/>
              </a:buClr>
              <a:buFont typeface="Arial" pitchFamily="34" charset="0"/>
              <a:buChar char="•"/>
            </a:pPr>
            <a:r>
              <a:rPr lang="en-US" altLang="zh-CN" sz="1200">
                <a:latin typeface="Gill Sans MT" pitchFamily="34" charset="0"/>
              </a:rPr>
              <a:t> Easily accessible from the Yan An elevated highway</a:t>
            </a:r>
          </a:p>
          <a:p>
            <a:pPr>
              <a:lnSpc>
                <a:spcPct val="130000"/>
              </a:lnSpc>
              <a:buClr>
                <a:srgbClr val="003573"/>
              </a:buClr>
              <a:buFont typeface="Arial" pitchFamily="34" charset="0"/>
              <a:buChar char="•"/>
            </a:pPr>
            <a:r>
              <a:rPr lang="en-US" altLang="zh-CN" sz="1200">
                <a:latin typeface="Gill Sans MT" pitchFamily="34" charset="0"/>
              </a:rPr>
              <a:t> Within close proximity to restaurants, shopping and entertainment areas.</a:t>
            </a:r>
            <a:endParaRPr lang="en-US" altLang="zh-CN" sz="1200">
              <a:latin typeface="Arial" pitchFamily="34" charset="0"/>
            </a:endParaRPr>
          </a:p>
        </p:txBody>
      </p:sp>
      <p:pic>
        <p:nvPicPr>
          <p:cNvPr id="14342" name="图片 1" descr="Meeting Planner Brochure_12.14.jpg"/>
          <p:cNvPicPr>
            <a:picLocks noChangeAspect="1" noChangeArrowheads="1"/>
          </p:cNvPicPr>
          <p:nvPr/>
        </p:nvPicPr>
        <p:blipFill>
          <a:blip r:embed="rId5" cstate="print"/>
          <a:srcRect l="8714" t="28067" r="57841" b="35583"/>
          <a:stretch>
            <a:fillRect/>
          </a:stretch>
        </p:blipFill>
        <p:spPr bwMode="auto">
          <a:xfrm>
            <a:off x="592138" y="1309688"/>
            <a:ext cx="3841750" cy="29654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362" name="图片 5" descr="兴国宾馆.png"/>
          <p:cNvPicPr>
            <a:picLocks noChangeAspect="1" noChangeArrowheads="1"/>
          </p:cNvPicPr>
          <p:nvPr/>
        </p:nvPicPr>
        <p:blipFill>
          <a:blip r:embed="rId3" cstate="print"/>
          <a:srcRect/>
          <a:stretch>
            <a:fillRect/>
          </a:stretch>
        </p:blipFill>
        <p:spPr bwMode="auto">
          <a:xfrm>
            <a:off x="7754938" y="185738"/>
            <a:ext cx="1155700" cy="306387"/>
          </a:xfrm>
          <a:prstGeom prst="rect">
            <a:avLst/>
          </a:prstGeom>
          <a:noFill/>
          <a:ln w="9525">
            <a:noFill/>
            <a:miter lim="800000"/>
            <a:headEnd/>
            <a:tailEnd/>
          </a:ln>
        </p:spPr>
      </p:pic>
      <p:pic>
        <p:nvPicPr>
          <p:cNvPr id="15363" name="图片 6" descr="(方) Radisson Collection Logo.png"/>
          <p:cNvPicPr>
            <a:picLocks noChangeAspect="1" noChangeArrowheads="1"/>
          </p:cNvPicPr>
          <p:nvPr/>
        </p:nvPicPr>
        <p:blipFill>
          <a:blip r:embed="rId4" cstate="print"/>
          <a:srcRect/>
          <a:stretch>
            <a:fillRect/>
          </a:stretch>
        </p:blipFill>
        <p:spPr bwMode="auto">
          <a:xfrm>
            <a:off x="165100" y="4483100"/>
            <a:ext cx="776288" cy="485775"/>
          </a:xfrm>
          <a:prstGeom prst="rect">
            <a:avLst/>
          </a:prstGeom>
          <a:noFill/>
          <a:ln w="9525">
            <a:noFill/>
            <a:miter lim="800000"/>
            <a:headEnd/>
            <a:tailEnd/>
          </a:ln>
        </p:spPr>
      </p:pic>
      <p:sp>
        <p:nvSpPr>
          <p:cNvPr id="15364" name="Title 4"/>
          <p:cNvSpPr>
            <a:spLocks noGrp="1" noChangeArrowheads="1"/>
          </p:cNvSpPr>
          <p:nvPr>
            <p:ph type="title"/>
          </p:nvPr>
        </p:nvSpPr>
        <p:spPr>
          <a:xfrm>
            <a:off x="723900" y="652463"/>
            <a:ext cx="7523163" cy="374650"/>
          </a:xfrm>
        </p:spPr>
        <p:txBody>
          <a:bodyPr/>
          <a:lstStyle/>
          <a:p>
            <a:pPr algn="l" defTabSz="914400"/>
            <a:r>
              <a:rPr lang="zh-CN" altLang="en-US" sz="2400" b="1" smtClean="0">
                <a:solidFill>
                  <a:srgbClr val="262424"/>
                </a:solidFill>
                <a:latin typeface="黑体" pitchFamily="49" charset="-122"/>
                <a:ea typeface="黑体" pitchFamily="49" charset="-122"/>
                <a:sym typeface="Century" pitchFamily="18" charset="0"/>
              </a:rPr>
              <a:t>绿色花园酒店 </a:t>
            </a:r>
            <a:r>
              <a:rPr lang="en-US" altLang="zh-CN" sz="2400" b="1" smtClean="0">
                <a:solidFill>
                  <a:srgbClr val="262424"/>
                </a:solidFill>
                <a:latin typeface="Arial" pitchFamily="34" charset="0"/>
                <a:sym typeface="Century" pitchFamily="18" charset="0"/>
              </a:rPr>
              <a:t>Unique Garden Hotel</a:t>
            </a:r>
            <a:endParaRPr lang="en-US" altLang="zh-CN" sz="2400" b="1" smtClean="0">
              <a:solidFill>
                <a:srgbClr val="262424"/>
              </a:solidFill>
              <a:latin typeface="Arial" pitchFamily="34" charset="0"/>
              <a:cs typeface="Arial" pitchFamily="34" charset="0"/>
            </a:endParaRPr>
          </a:p>
        </p:txBody>
      </p:sp>
      <p:sp>
        <p:nvSpPr>
          <p:cNvPr id="15365" name="文本框 4"/>
          <p:cNvSpPr txBox="1">
            <a:spLocks noChangeArrowheads="1"/>
          </p:cNvSpPr>
          <p:nvPr/>
        </p:nvSpPr>
        <p:spPr bwMode="auto">
          <a:xfrm>
            <a:off x="5784850" y="1506538"/>
            <a:ext cx="2989263" cy="3189287"/>
          </a:xfrm>
          <a:prstGeom prst="rect">
            <a:avLst/>
          </a:prstGeom>
          <a:noFill/>
          <a:ln w="9525">
            <a:noFill/>
            <a:miter lim="800000"/>
            <a:headEnd/>
            <a:tailEnd/>
          </a:ln>
        </p:spPr>
        <p:txBody>
          <a:bodyPr>
            <a:spAutoFit/>
          </a:bodyPr>
          <a:lstStyle/>
          <a:p>
            <a:pPr algn="just">
              <a:lnSpc>
                <a:spcPct val="120000"/>
              </a:lnSpc>
            </a:pPr>
            <a:r>
              <a:rPr lang="en-US" altLang="zh-CN" sz="1200">
                <a:solidFill>
                  <a:srgbClr val="6F263C"/>
                </a:solidFill>
                <a:latin typeface="黑体" pitchFamily="49" charset="-122"/>
                <a:ea typeface="黑体" pitchFamily="49" charset="-122"/>
                <a:sym typeface="+mn-ea" charset="-122"/>
              </a:rPr>
              <a:t>上海兴国宾馆</a:t>
            </a:r>
            <a:r>
              <a:rPr lang="zh-CN" altLang="en-US" sz="1200">
                <a:solidFill>
                  <a:srgbClr val="6F263C"/>
                </a:solidFill>
                <a:latin typeface="黑体" pitchFamily="49" charset="-122"/>
                <a:ea typeface="黑体" pitchFamily="49" charset="-122"/>
                <a:sym typeface="+mn-ea" charset="-122"/>
              </a:rPr>
              <a:t>丽笙精选</a:t>
            </a:r>
            <a:r>
              <a:rPr lang="en-US" altLang="zh-CN" sz="1200">
                <a:solidFill>
                  <a:srgbClr val="6F263C"/>
                </a:solidFill>
                <a:latin typeface="黑体" pitchFamily="49" charset="-122"/>
                <a:ea typeface="黑体" pitchFamily="49" charset="-122"/>
                <a:sym typeface="+mn-ea" charset="-122"/>
              </a:rPr>
              <a:t>位于领馆区高雅地段，坐拥市中心七万平米大花园，拥有多栋建于上世纪</a:t>
            </a:r>
            <a:r>
              <a:rPr lang="zh-CN" altLang="en-US" sz="1200">
                <a:solidFill>
                  <a:srgbClr val="6F263C"/>
                </a:solidFill>
                <a:latin typeface="黑体" pitchFamily="49" charset="-122"/>
                <a:ea typeface="黑体" pitchFamily="49" charset="-122"/>
                <a:sym typeface="+mn-ea" charset="-122"/>
              </a:rPr>
              <a:t>二</a:t>
            </a:r>
            <a:r>
              <a:rPr lang="en-US" altLang="zh-CN" sz="1200">
                <a:solidFill>
                  <a:srgbClr val="6F263C"/>
                </a:solidFill>
                <a:latin typeface="黑体" pitchFamily="49" charset="-122"/>
                <a:ea typeface="黑体" pitchFamily="49" charset="-122"/>
                <a:sym typeface="+mn-ea" charset="-122"/>
              </a:rPr>
              <a:t>三十年代的欧美历史老别墅，静谧优雅</a:t>
            </a:r>
            <a:r>
              <a:rPr lang="zh-CN" altLang="en-US" sz="1200">
                <a:solidFill>
                  <a:srgbClr val="6F263C"/>
                </a:solidFill>
                <a:latin typeface="黑体" pitchFamily="49" charset="-122"/>
                <a:ea typeface="黑体" pitchFamily="49" charset="-122"/>
                <a:sym typeface="+mn-ea" charset="-122"/>
              </a:rPr>
              <a:t>、</a:t>
            </a:r>
            <a:r>
              <a:rPr lang="en-US" altLang="zh-CN" sz="1200">
                <a:solidFill>
                  <a:srgbClr val="6F263C"/>
                </a:solidFill>
                <a:latin typeface="黑体" pitchFamily="49" charset="-122"/>
                <a:ea typeface="黑体" pitchFamily="49" charset="-122"/>
                <a:sym typeface="+mn-ea" charset="-122"/>
              </a:rPr>
              <a:t>鸟语花香，被誉为“绿色花园酒店”。</a:t>
            </a:r>
            <a:endParaRPr lang="en-US" altLang="zh-CN" sz="1200">
              <a:solidFill>
                <a:srgbClr val="6F263C"/>
              </a:solidFill>
              <a:latin typeface="黑体" pitchFamily="49" charset="-122"/>
              <a:ea typeface="黑体" pitchFamily="49" charset="-122"/>
            </a:endParaRPr>
          </a:p>
          <a:p>
            <a:pPr algn="just">
              <a:lnSpc>
                <a:spcPct val="120000"/>
              </a:lnSpc>
              <a:buFont typeface="Arial" pitchFamily="34" charset="0"/>
              <a:buNone/>
            </a:pPr>
            <a:endParaRPr lang="en-US" altLang="zh-CN" sz="1200">
              <a:solidFill>
                <a:srgbClr val="262424"/>
              </a:solidFill>
              <a:latin typeface="华文细黑" pitchFamily="2" charset="-122"/>
              <a:sym typeface="+mn-ea" charset="-122"/>
            </a:endParaRPr>
          </a:p>
          <a:p>
            <a:pPr algn="just">
              <a:lnSpc>
                <a:spcPct val="120000"/>
              </a:lnSpc>
              <a:buFont typeface="Arial" pitchFamily="34" charset="0"/>
              <a:buNone/>
            </a:pPr>
            <a:r>
              <a:rPr lang="en-US" altLang="zh-CN" sz="1200">
                <a:solidFill>
                  <a:srgbClr val="262424"/>
                </a:solidFill>
                <a:latin typeface="Arial" pitchFamily="34" charset="0"/>
                <a:sym typeface="+mn-ea" charset="-122"/>
              </a:rPr>
              <a:t>The Radisson Collection Hotel, Xing Guo Shanghai, is a deluxe boutique hotel located within seven hectares of historic gardens. The Hotel overlooks beautiful gardens and historic villas from the 1930's, providing a tranquil and welcoming oasis for guests in this urban retreat.</a:t>
            </a:r>
            <a:endParaRPr lang="en-US" altLang="zh-CN" sz="1200">
              <a:solidFill>
                <a:srgbClr val="262424"/>
              </a:solidFill>
              <a:latin typeface="Arial" pitchFamily="34" charset="0"/>
              <a:cs typeface="Arial" pitchFamily="34" charset="0"/>
              <a:sym typeface="+mn-ea" charset="-122"/>
            </a:endParaRPr>
          </a:p>
        </p:txBody>
      </p:sp>
      <p:pic>
        <p:nvPicPr>
          <p:cNvPr id="15366" name="Picture Placeholder 20"/>
          <p:cNvPicPr>
            <a:picLocks noChangeAspect="1" noChangeArrowheads="1"/>
          </p:cNvPicPr>
          <p:nvPr/>
        </p:nvPicPr>
        <p:blipFill>
          <a:blip r:embed="rId5" cstate="print"/>
          <a:srcRect/>
          <a:stretch>
            <a:fillRect/>
          </a:stretch>
        </p:blipFill>
        <p:spPr bwMode="auto">
          <a:xfrm>
            <a:off x="4002088" y="2360613"/>
            <a:ext cx="1416050" cy="2122487"/>
          </a:xfrm>
          <a:prstGeom prst="rect">
            <a:avLst/>
          </a:prstGeom>
          <a:noFill/>
          <a:ln w="9525">
            <a:noFill/>
            <a:miter lim="800000"/>
            <a:headEnd/>
            <a:tailEnd/>
          </a:ln>
        </p:spPr>
      </p:pic>
      <p:pic>
        <p:nvPicPr>
          <p:cNvPr id="15367" name="图片 7" descr="Hotel Exterior"/>
          <p:cNvPicPr>
            <a:picLocks noChangeAspect="1" noChangeArrowheads="1"/>
          </p:cNvPicPr>
          <p:nvPr/>
        </p:nvPicPr>
        <p:blipFill>
          <a:blip r:embed="rId6"/>
          <a:srcRect l="-4594"/>
          <a:stretch>
            <a:fillRect/>
          </a:stretch>
        </p:blipFill>
        <p:spPr bwMode="auto">
          <a:xfrm>
            <a:off x="252413" y="1506538"/>
            <a:ext cx="3541712" cy="1906587"/>
          </a:xfrm>
          <a:prstGeom prst="rect">
            <a:avLst/>
          </a:prstGeom>
          <a:noFill/>
          <a:ln w="9525">
            <a:noFill/>
            <a:miter lim="800000"/>
            <a:headEnd/>
            <a:tailEnd/>
          </a:ln>
        </p:spPr>
      </p:pic>
      <p:pic>
        <p:nvPicPr>
          <p:cNvPr id="15368" name="图片 2" descr="2012Aug 4.jpg"/>
          <p:cNvPicPr>
            <a:picLocks noChangeAspect="1" noChangeArrowheads="1"/>
          </p:cNvPicPr>
          <p:nvPr/>
        </p:nvPicPr>
        <p:blipFill>
          <a:blip r:embed="rId7" cstate="print"/>
          <a:srcRect/>
          <a:stretch>
            <a:fillRect/>
          </a:stretch>
        </p:blipFill>
        <p:spPr bwMode="auto">
          <a:xfrm>
            <a:off x="2020888" y="3568700"/>
            <a:ext cx="1773237" cy="11795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386" name="图片 5" descr="兴国宾馆.png"/>
          <p:cNvPicPr>
            <a:picLocks noChangeAspect="1" noChangeArrowheads="1"/>
          </p:cNvPicPr>
          <p:nvPr/>
        </p:nvPicPr>
        <p:blipFill>
          <a:blip r:embed="rId3" cstate="print"/>
          <a:srcRect/>
          <a:stretch>
            <a:fillRect/>
          </a:stretch>
        </p:blipFill>
        <p:spPr bwMode="auto">
          <a:xfrm>
            <a:off x="7754938" y="185738"/>
            <a:ext cx="1155700" cy="306387"/>
          </a:xfrm>
          <a:prstGeom prst="rect">
            <a:avLst/>
          </a:prstGeom>
          <a:noFill/>
          <a:ln w="9525">
            <a:noFill/>
            <a:miter lim="800000"/>
            <a:headEnd/>
            <a:tailEnd/>
          </a:ln>
        </p:spPr>
      </p:pic>
      <p:pic>
        <p:nvPicPr>
          <p:cNvPr id="16387" name="图片 6" descr="(方) Radisson Collection Logo.png"/>
          <p:cNvPicPr>
            <a:picLocks noChangeAspect="1" noChangeArrowheads="1"/>
          </p:cNvPicPr>
          <p:nvPr/>
        </p:nvPicPr>
        <p:blipFill>
          <a:blip r:embed="rId4" cstate="print"/>
          <a:srcRect/>
          <a:stretch>
            <a:fillRect/>
          </a:stretch>
        </p:blipFill>
        <p:spPr bwMode="auto">
          <a:xfrm>
            <a:off x="165100" y="4483100"/>
            <a:ext cx="776288" cy="485775"/>
          </a:xfrm>
          <a:prstGeom prst="rect">
            <a:avLst/>
          </a:prstGeom>
          <a:noFill/>
          <a:ln w="9525">
            <a:noFill/>
            <a:miter lim="800000"/>
            <a:headEnd/>
            <a:tailEnd/>
          </a:ln>
        </p:spPr>
      </p:pic>
      <p:sp>
        <p:nvSpPr>
          <p:cNvPr id="16388" name="Title 4"/>
          <p:cNvSpPr>
            <a:spLocks noGrp="1" noChangeArrowheads="1"/>
          </p:cNvSpPr>
          <p:nvPr>
            <p:ph type="title"/>
          </p:nvPr>
        </p:nvSpPr>
        <p:spPr>
          <a:xfrm>
            <a:off x="723900" y="652463"/>
            <a:ext cx="7523163" cy="374650"/>
          </a:xfrm>
        </p:spPr>
        <p:txBody>
          <a:bodyPr/>
          <a:lstStyle/>
          <a:p>
            <a:pPr algn="l" defTabSz="914400"/>
            <a:r>
              <a:rPr lang="zh-CN" altLang="en-US" sz="2400" b="1" smtClean="0">
                <a:solidFill>
                  <a:srgbClr val="262424"/>
                </a:solidFill>
                <a:latin typeface="黑体" pitchFamily="49" charset="-122"/>
                <a:ea typeface="黑体" pitchFamily="49" charset="-122"/>
                <a:sym typeface="Century" pitchFamily="18" charset="0"/>
              </a:rPr>
              <a:t>历史老别墅：一号楼 </a:t>
            </a:r>
            <a:r>
              <a:rPr lang="en-US" altLang="zh-CN" sz="2400" b="1" smtClean="0">
                <a:solidFill>
                  <a:srgbClr val="262424"/>
                </a:solidFill>
                <a:latin typeface="Arial" pitchFamily="34" charset="0"/>
                <a:sym typeface="Century" pitchFamily="18" charset="0"/>
              </a:rPr>
              <a:t>Villa One</a:t>
            </a:r>
            <a:endParaRPr lang="en-US" altLang="zh-CN" sz="2400" b="1" smtClean="0">
              <a:solidFill>
                <a:srgbClr val="262424"/>
              </a:solidFill>
              <a:latin typeface="Arial" pitchFamily="34" charset="0"/>
              <a:cs typeface="Arial" pitchFamily="34" charset="0"/>
            </a:endParaRPr>
          </a:p>
        </p:txBody>
      </p:sp>
      <p:pic>
        <p:nvPicPr>
          <p:cNvPr id="16389" name="图片 1" descr="一号楼.jpg"/>
          <p:cNvPicPr>
            <a:picLocks noChangeAspect="1" noChangeArrowheads="1"/>
          </p:cNvPicPr>
          <p:nvPr/>
        </p:nvPicPr>
        <p:blipFill>
          <a:blip r:embed="rId5" cstate="print"/>
          <a:srcRect/>
          <a:stretch>
            <a:fillRect/>
          </a:stretch>
        </p:blipFill>
        <p:spPr bwMode="auto">
          <a:xfrm>
            <a:off x="641350" y="1511300"/>
            <a:ext cx="2995613" cy="1854200"/>
          </a:xfrm>
          <a:prstGeom prst="rect">
            <a:avLst/>
          </a:prstGeom>
          <a:noFill/>
          <a:ln w="9525">
            <a:noFill/>
            <a:miter lim="800000"/>
            <a:headEnd/>
            <a:tailEnd/>
          </a:ln>
        </p:spPr>
      </p:pic>
      <p:pic>
        <p:nvPicPr>
          <p:cNvPr id="16390" name="图片 2" descr="一号楼2.jpg"/>
          <p:cNvPicPr>
            <a:picLocks noChangeAspect="1" noChangeArrowheads="1"/>
          </p:cNvPicPr>
          <p:nvPr/>
        </p:nvPicPr>
        <p:blipFill>
          <a:blip r:embed="rId6" cstate="print"/>
          <a:srcRect/>
          <a:stretch>
            <a:fillRect/>
          </a:stretch>
        </p:blipFill>
        <p:spPr bwMode="auto">
          <a:xfrm>
            <a:off x="1881188" y="3598863"/>
            <a:ext cx="1755775" cy="1174750"/>
          </a:xfrm>
          <a:prstGeom prst="rect">
            <a:avLst/>
          </a:prstGeom>
          <a:noFill/>
          <a:ln w="9525">
            <a:noFill/>
            <a:miter lim="800000"/>
            <a:headEnd/>
            <a:tailEnd/>
          </a:ln>
        </p:spPr>
      </p:pic>
      <p:pic>
        <p:nvPicPr>
          <p:cNvPr id="16391" name="图片 3" descr="WechatIMG37.jpeg"/>
          <p:cNvPicPr>
            <a:picLocks noChangeAspect="1" noChangeArrowheads="1"/>
          </p:cNvPicPr>
          <p:nvPr/>
        </p:nvPicPr>
        <p:blipFill>
          <a:blip r:embed="rId7" cstate="print"/>
          <a:srcRect/>
          <a:stretch>
            <a:fillRect/>
          </a:stretch>
        </p:blipFill>
        <p:spPr bwMode="auto">
          <a:xfrm>
            <a:off x="3794125" y="2360613"/>
            <a:ext cx="1593850" cy="2122487"/>
          </a:xfrm>
          <a:prstGeom prst="rect">
            <a:avLst/>
          </a:prstGeom>
          <a:noFill/>
          <a:ln w="9525">
            <a:noFill/>
            <a:miter lim="800000"/>
            <a:headEnd/>
            <a:tailEnd/>
          </a:ln>
        </p:spPr>
      </p:pic>
      <p:sp>
        <p:nvSpPr>
          <p:cNvPr id="16392" name="文本框 4"/>
          <p:cNvSpPr txBox="1">
            <a:spLocks noChangeArrowheads="1"/>
          </p:cNvSpPr>
          <p:nvPr/>
        </p:nvSpPr>
        <p:spPr bwMode="auto">
          <a:xfrm>
            <a:off x="5784850" y="1363663"/>
            <a:ext cx="2989263" cy="3632200"/>
          </a:xfrm>
          <a:prstGeom prst="rect">
            <a:avLst/>
          </a:prstGeom>
          <a:noFill/>
          <a:ln w="9525">
            <a:noFill/>
            <a:miter lim="800000"/>
            <a:headEnd/>
            <a:tailEnd/>
          </a:ln>
        </p:spPr>
        <p:txBody>
          <a:bodyPr>
            <a:spAutoFit/>
          </a:bodyPr>
          <a:lstStyle/>
          <a:p>
            <a:pPr algn="just">
              <a:lnSpc>
                <a:spcPct val="120000"/>
              </a:lnSpc>
            </a:pPr>
            <a:r>
              <a:rPr lang="zh-CN" altLang="en-US" sz="1200">
                <a:solidFill>
                  <a:srgbClr val="6F263C"/>
                </a:solidFill>
                <a:latin typeface="黑体" pitchFamily="49" charset="-122"/>
                <a:ea typeface="黑体" pitchFamily="49" charset="-122"/>
                <a:sym typeface="+mn-ea" charset="-122"/>
              </a:rPr>
              <a:t>一号楼以前是英商太古洋行大班的住宅，建于</a:t>
            </a:r>
            <a:r>
              <a:rPr lang="en-US" altLang="zh-CN" sz="1200">
                <a:solidFill>
                  <a:srgbClr val="6F263C"/>
                </a:solidFill>
                <a:latin typeface="黑体" pitchFamily="49" charset="-122"/>
                <a:ea typeface="黑体" pitchFamily="49" charset="-122"/>
                <a:sym typeface="+mn-ea" charset="-122"/>
              </a:rPr>
              <a:t>1934</a:t>
            </a:r>
            <a:r>
              <a:rPr lang="zh-CN" altLang="en-US" sz="1200">
                <a:solidFill>
                  <a:srgbClr val="6F263C"/>
                </a:solidFill>
                <a:latin typeface="黑体" pitchFamily="49" charset="-122"/>
                <a:ea typeface="黑体" pitchFamily="49" charset="-122"/>
                <a:sym typeface="+mn-ea" charset="-122"/>
              </a:rPr>
              <a:t>年，原名“赫世屋”，也被称作“小白宫”，是上海新古典主义建筑的杰出代表，建筑面积为</a:t>
            </a:r>
            <a:r>
              <a:rPr lang="en-US" altLang="zh-CN" sz="1200">
                <a:solidFill>
                  <a:srgbClr val="6F263C"/>
                </a:solidFill>
                <a:latin typeface="黑体" pitchFamily="49" charset="-122"/>
                <a:ea typeface="黑体" pitchFamily="49" charset="-122"/>
                <a:sym typeface="+mn-ea" charset="-122"/>
              </a:rPr>
              <a:t>1,647</a:t>
            </a:r>
            <a:r>
              <a:rPr lang="zh-CN" altLang="en-US" sz="1200">
                <a:solidFill>
                  <a:srgbClr val="6F263C"/>
                </a:solidFill>
                <a:latin typeface="黑体" pitchFamily="49" charset="-122"/>
                <a:ea typeface="黑体" pitchFamily="49" charset="-122"/>
                <a:sym typeface="+mn-ea" charset="-122"/>
              </a:rPr>
              <a:t>平方米，两层砖混结构，其充满着浓郁的文艺复兴风格，运用柱式手法表现建筑的严谨、端庄、气派。</a:t>
            </a:r>
            <a:r>
              <a:rPr lang="en-US" altLang="zh-CN" sz="1200">
                <a:solidFill>
                  <a:srgbClr val="6F263C"/>
                </a:solidFill>
                <a:latin typeface="黑体" pitchFamily="49" charset="-122"/>
                <a:ea typeface="黑体" pitchFamily="49" charset="-122"/>
                <a:sym typeface="+mn-ea" charset="-122"/>
              </a:rPr>
              <a:t> </a:t>
            </a:r>
          </a:p>
          <a:p>
            <a:pPr algn="just">
              <a:lnSpc>
                <a:spcPct val="120000"/>
              </a:lnSpc>
            </a:pPr>
            <a:endParaRPr lang="en-US" altLang="zh-CN" sz="1200">
              <a:solidFill>
                <a:srgbClr val="6F263C"/>
              </a:solidFill>
              <a:latin typeface="黑体" pitchFamily="49" charset="-122"/>
              <a:ea typeface="黑体" pitchFamily="49" charset="-122"/>
              <a:sym typeface="+mn-ea" charset="-122"/>
            </a:endParaRPr>
          </a:p>
          <a:p>
            <a:pPr algn="just">
              <a:lnSpc>
                <a:spcPct val="120000"/>
              </a:lnSpc>
            </a:pPr>
            <a:r>
              <a:rPr lang="en-US" altLang="zh-CN" sz="1200">
                <a:solidFill>
                  <a:srgbClr val="262424"/>
                </a:solidFill>
                <a:latin typeface="Arial" pitchFamily="34" charset="0"/>
                <a:sym typeface="+mn-ea" charset="-122"/>
              </a:rPr>
              <a:t>Villa One was built in 1934 and intended as a residence for the Taipan of Butterfield &amp; Swire. Now it is also known as the small white house. It is representative of Shanghai Neo-Classicism architecture, a two-story brick building with a floor area of 1,647 square meters.</a:t>
            </a:r>
            <a:endParaRPr lang="en-US" altLang="zh-CN" sz="1200">
              <a:solidFill>
                <a:srgbClr val="262424"/>
              </a:solidFill>
              <a:latin typeface="Arial" pitchFamily="34" charset="0"/>
              <a:cs typeface="Arial" pitchFamily="34" charset="0"/>
              <a:sym typeface="+mn-ea"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410" name="图片 5" descr="兴国宾馆.png"/>
          <p:cNvPicPr>
            <a:picLocks noChangeAspect="1" noChangeArrowheads="1"/>
          </p:cNvPicPr>
          <p:nvPr/>
        </p:nvPicPr>
        <p:blipFill>
          <a:blip r:embed="rId3" cstate="print"/>
          <a:srcRect/>
          <a:stretch>
            <a:fillRect/>
          </a:stretch>
        </p:blipFill>
        <p:spPr bwMode="auto">
          <a:xfrm>
            <a:off x="7754938" y="185738"/>
            <a:ext cx="1155700" cy="306387"/>
          </a:xfrm>
          <a:prstGeom prst="rect">
            <a:avLst/>
          </a:prstGeom>
          <a:noFill/>
          <a:ln w="9525">
            <a:noFill/>
            <a:miter lim="800000"/>
            <a:headEnd/>
            <a:tailEnd/>
          </a:ln>
        </p:spPr>
      </p:pic>
      <p:pic>
        <p:nvPicPr>
          <p:cNvPr id="17411" name="图片 6" descr="(方) Radisson Collection Logo.png"/>
          <p:cNvPicPr>
            <a:picLocks noChangeAspect="1" noChangeArrowheads="1"/>
          </p:cNvPicPr>
          <p:nvPr/>
        </p:nvPicPr>
        <p:blipFill>
          <a:blip r:embed="rId4" cstate="print"/>
          <a:srcRect/>
          <a:stretch>
            <a:fillRect/>
          </a:stretch>
        </p:blipFill>
        <p:spPr bwMode="auto">
          <a:xfrm>
            <a:off x="165100" y="4483100"/>
            <a:ext cx="776288" cy="485775"/>
          </a:xfrm>
          <a:prstGeom prst="rect">
            <a:avLst/>
          </a:prstGeom>
          <a:noFill/>
          <a:ln w="9525">
            <a:noFill/>
            <a:miter lim="800000"/>
            <a:headEnd/>
            <a:tailEnd/>
          </a:ln>
        </p:spPr>
      </p:pic>
      <p:sp>
        <p:nvSpPr>
          <p:cNvPr id="17412" name="Title 4"/>
          <p:cNvSpPr>
            <a:spLocks noGrp="1" noChangeArrowheads="1"/>
          </p:cNvSpPr>
          <p:nvPr>
            <p:ph type="title"/>
          </p:nvPr>
        </p:nvSpPr>
        <p:spPr>
          <a:xfrm>
            <a:off x="723900" y="652463"/>
            <a:ext cx="7523163" cy="374650"/>
          </a:xfrm>
        </p:spPr>
        <p:txBody>
          <a:bodyPr/>
          <a:lstStyle/>
          <a:p>
            <a:pPr algn="l" defTabSz="914400"/>
            <a:r>
              <a:rPr lang="zh-CN" altLang="en-US" sz="2400" b="1" smtClean="0">
                <a:solidFill>
                  <a:srgbClr val="262424"/>
                </a:solidFill>
                <a:latin typeface="黑体" pitchFamily="49" charset="-122"/>
                <a:ea typeface="黑体" pitchFamily="49" charset="-122"/>
                <a:sym typeface="Century" pitchFamily="18" charset="0"/>
              </a:rPr>
              <a:t>历史老别墅：二号楼 </a:t>
            </a:r>
            <a:r>
              <a:rPr lang="en-US" altLang="zh-CN" sz="2400" b="1" smtClean="0">
                <a:solidFill>
                  <a:srgbClr val="262424"/>
                </a:solidFill>
                <a:latin typeface="Arial" pitchFamily="34" charset="0"/>
                <a:sym typeface="Century" pitchFamily="18" charset="0"/>
              </a:rPr>
              <a:t>Villa Two</a:t>
            </a:r>
            <a:endParaRPr lang="en-US" altLang="zh-CN" sz="2400" b="1" smtClean="0">
              <a:solidFill>
                <a:srgbClr val="262424"/>
              </a:solidFill>
              <a:latin typeface="Arial" pitchFamily="34" charset="0"/>
              <a:cs typeface="Arial" pitchFamily="34" charset="0"/>
            </a:endParaRPr>
          </a:p>
        </p:txBody>
      </p:sp>
      <p:sp>
        <p:nvSpPr>
          <p:cNvPr id="17413" name="文本框 4"/>
          <p:cNvSpPr txBox="1">
            <a:spLocks noChangeArrowheads="1"/>
          </p:cNvSpPr>
          <p:nvPr/>
        </p:nvSpPr>
        <p:spPr bwMode="auto">
          <a:xfrm>
            <a:off x="5784850" y="1646238"/>
            <a:ext cx="2989263" cy="2746375"/>
          </a:xfrm>
          <a:prstGeom prst="rect">
            <a:avLst/>
          </a:prstGeom>
          <a:noFill/>
          <a:ln w="9525">
            <a:noFill/>
            <a:miter lim="800000"/>
            <a:headEnd/>
            <a:tailEnd/>
          </a:ln>
        </p:spPr>
        <p:txBody>
          <a:bodyPr>
            <a:spAutoFit/>
          </a:bodyPr>
          <a:lstStyle/>
          <a:p>
            <a:pPr algn="just">
              <a:lnSpc>
                <a:spcPct val="120000"/>
              </a:lnSpc>
              <a:buFont typeface="Arial" pitchFamily="34" charset="0"/>
              <a:buNone/>
            </a:pPr>
            <a:r>
              <a:rPr lang="zh-CN" altLang="en-US" sz="1200">
                <a:solidFill>
                  <a:srgbClr val="6F263C"/>
                </a:solidFill>
                <a:latin typeface="黑体" pitchFamily="49" charset="-122"/>
                <a:ea typeface="黑体" pitchFamily="49" charset="-122"/>
                <a:sym typeface="+mn-ea" charset="-122"/>
              </a:rPr>
              <a:t>二号楼是一幢英国乡村式假三层砖木结构的花园住宅，建造于</a:t>
            </a:r>
            <a:r>
              <a:rPr lang="en-US" altLang="zh-CN" sz="1200">
                <a:solidFill>
                  <a:srgbClr val="6F263C"/>
                </a:solidFill>
                <a:latin typeface="黑体" pitchFamily="49" charset="-122"/>
                <a:ea typeface="黑体" pitchFamily="49" charset="-122"/>
                <a:sym typeface="+mn-ea" charset="-122"/>
              </a:rPr>
              <a:t>20</a:t>
            </a:r>
            <a:r>
              <a:rPr lang="zh-CN" altLang="en-US" sz="1200">
                <a:solidFill>
                  <a:srgbClr val="6F263C"/>
                </a:solidFill>
                <a:latin typeface="黑体" pitchFamily="49" charset="-122"/>
                <a:ea typeface="黑体" pitchFamily="49" charset="-122"/>
                <a:sym typeface="+mn-ea" charset="-122"/>
              </a:rPr>
              <a:t>世纪</a:t>
            </a:r>
            <a:r>
              <a:rPr lang="en-US" altLang="zh-CN" sz="1200">
                <a:solidFill>
                  <a:srgbClr val="6F263C"/>
                </a:solidFill>
                <a:latin typeface="黑体" pitchFamily="49" charset="-122"/>
                <a:ea typeface="黑体" pitchFamily="49" charset="-122"/>
                <a:sym typeface="+mn-ea" charset="-122"/>
              </a:rPr>
              <a:t>20</a:t>
            </a:r>
            <a:r>
              <a:rPr lang="zh-CN" altLang="en-US" sz="1200">
                <a:solidFill>
                  <a:srgbClr val="6F263C"/>
                </a:solidFill>
                <a:latin typeface="黑体" pitchFamily="49" charset="-122"/>
                <a:ea typeface="黑体" pitchFamily="49" charset="-122"/>
                <a:sym typeface="+mn-ea" charset="-122"/>
              </a:rPr>
              <a:t>年代。这是一座自然环境与建筑艺术完美结合的作品。它坐落在宾馆的草坪和树木丛中，保存依然完好。</a:t>
            </a:r>
            <a:endParaRPr lang="en-US" altLang="zh-CN" sz="1200">
              <a:solidFill>
                <a:srgbClr val="6F263C"/>
              </a:solidFill>
              <a:latin typeface="黑体" pitchFamily="49" charset="-122"/>
              <a:ea typeface="黑体" pitchFamily="49" charset="-122"/>
              <a:sym typeface="+mn-ea" charset="-122"/>
            </a:endParaRPr>
          </a:p>
          <a:p>
            <a:pPr algn="just">
              <a:lnSpc>
                <a:spcPct val="120000"/>
              </a:lnSpc>
              <a:buFont typeface="Arial" pitchFamily="34" charset="0"/>
              <a:buNone/>
            </a:pPr>
            <a:endParaRPr lang="en-US" altLang="zh-CN" sz="1200">
              <a:solidFill>
                <a:srgbClr val="6F263C"/>
              </a:solidFill>
              <a:latin typeface="黑体" pitchFamily="49" charset="-122"/>
              <a:ea typeface="黑体" pitchFamily="49" charset="-122"/>
              <a:sym typeface="+mn-ea" charset="-122"/>
            </a:endParaRPr>
          </a:p>
          <a:p>
            <a:pPr algn="just">
              <a:lnSpc>
                <a:spcPct val="120000"/>
              </a:lnSpc>
              <a:buFont typeface="Arial" pitchFamily="34" charset="0"/>
              <a:buNone/>
            </a:pPr>
            <a:r>
              <a:rPr lang="en-US" altLang="zh-CN" sz="1200">
                <a:solidFill>
                  <a:srgbClr val="262424"/>
                </a:solidFill>
                <a:latin typeface="Arial" pitchFamily="34" charset="0"/>
                <a:sym typeface="+mn-ea" charset="-122"/>
              </a:rPr>
              <a:t>Villa Two, a three-storied brick and timber garden residence, was built in 1930s. It is a building that perfectly combines nature with the art. Situated among the trees and lawns of Xing Guo Hotel, the villa was kept pretty well.</a:t>
            </a:r>
            <a:endParaRPr lang="en-US" altLang="zh-CN" sz="1200">
              <a:solidFill>
                <a:srgbClr val="262424"/>
              </a:solidFill>
              <a:latin typeface="Arial" pitchFamily="34" charset="0"/>
              <a:cs typeface="Arial" pitchFamily="34" charset="0"/>
              <a:sym typeface="+mn-ea" charset="-122"/>
            </a:endParaRPr>
          </a:p>
        </p:txBody>
      </p:sp>
      <p:pic>
        <p:nvPicPr>
          <p:cNvPr id="17414" name="图片 4" descr="二号楼.jpeg"/>
          <p:cNvPicPr>
            <a:picLocks noChangeAspect="1" noChangeArrowheads="1"/>
          </p:cNvPicPr>
          <p:nvPr/>
        </p:nvPicPr>
        <p:blipFill>
          <a:blip r:embed="rId5" cstate="print"/>
          <a:srcRect t="7785" b="8308"/>
          <a:stretch>
            <a:fillRect/>
          </a:stretch>
        </p:blipFill>
        <p:spPr bwMode="auto">
          <a:xfrm>
            <a:off x="690563" y="1511300"/>
            <a:ext cx="2946400" cy="1854200"/>
          </a:xfrm>
          <a:prstGeom prst="rect">
            <a:avLst/>
          </a:prstGeom>
          <a:noFill/>
          <a:ln w="9525">
            <a:noFill/>
            <a:miter lim="800000"/>
            <a:headEnd/>
            <a:tailEnd/>
          </a:ln>
        </p:spPr>
      </p:pic>
      <p:pic>
        <p:nvPicPr>
          <p:cNvPr id="17415" name="Picture Placeholder 23"/>
          <p:cNvPicPr>
            <a:picLocks noChangeAspect="1" noChangeArrowheads="1"/>
          </p:cNvPicPr>
          <p:nvPr/>
        </p:nvPicPr>
        <p:blipFill>
          <a:blip r:embed="rId6" cstate="print"/>
          <a:srcRect/>
          <a:stretch>
            <a:fillRect/>
          </a:stretch>
        </p:blipFill>
        <p:spPr bwMode="auto">
          <a:xfrm>
            <a:off x="1746250" y="3568700"/>
            <a:ext cx="1890713" cy="1179513"/>
          </a:xfrm>
          <a:prstGeom prst="rect">
            <a:avLst/>
          </a:prstGeom>
          <a:noFill/>
          <a:ln w="9525">
            <a:noFill/>
            <a:miter lim="800000"/>
            <a:headEnd/>
            <a:tailEnd/>
          </a:ln>
        </p:spPr>
      </p:pic>
      <p:pic>
        <p:nvPicPr>
          <p:cNvPr id="17416" name="图片 7" descr="LULU4092.JPG"/>
          <p:cNvPicPr>
            <a:picLocks noChangeAspect="1" noChangeArrowheads="1"/>
          </p:cNvPicPr>
          <p:nvPr/>
        </p:nvPicPr>
        <p:blipFill>
          <a:blip r:embed="rId7"/>
          <a:srcRect l="23230" r="30350"/>
          <a:stretch>
            <a:fillRect/>
          </a:stretch>
        </p:blipFill>
        <p:spPr bwMode="auto">
          <a:xfrm>
            <a:off x="3876675" y="2447925"/>
            <a:ext cx="1416050" cy="20351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4" name="图片 5" descr="兴国宾馆.png"/>
          <p:cNvPicPr>
            <a:picLocks noChangeAspect="1" noChangeArrowheads="1"/>
          </p:cNvPicPr>
          <p:nvPr/>
        </p:nvPicPr>
        <p:blipFill>
          <a:blip r:embed="rId3" cstate="print"/>
          <a:srcRect/>
          <a:stretch>
            <a:fillRect/>
          </a:stretch>
        </p:blipFill>
        <p:spPr bwMode="auto">
          <a:xfrm>
            <a:off x="7754938" y="185738"/>
            <a:ext cx="1155700" cy="306387"/>
          </a:xfrm>
          <a:prstGeom prst="rect">
            <a:avLst/>
          </a:prstGeom>
          <a:noFill/>
          <a:ln w="9525">
            <a:noFill/>
            <a:miter lim="800000"/>
            <a:headEnd/>
            <a:tailEnd/>
          </a:ln>
        </p:spPr>
      </p:pic>
      <p:pic>
        <p:nvPicPr>
          <p:cNvPr id="18435" name="图片 6" descr="(方) Radisson Collection Logo.png"/>
          <p:cNvPicPr>
            <a:picLocks noChangeAspect="1" noChangeArrowheads="1"/>
          </p:cNvPicPr>
          <p:nvPr/>
        </p:nvPicPr>
        <p:blipFill>
          <a:blip r:embed="rId4" cstate="print"/>
          <a:srcRect/>
          <a:stretch>
            <a:fillRect/>
          </a:stretch>
        </p:blipFill>
        <p:spPr bwMode="auto">
          <a:xfrm>
            <a:off x="165100" y="4483100"/>
            <a:ext cx="776288" cy="485775"/>
          </a:xfrm>
          <a:prstGeom prst="rect">
            <a:avLst/>
          </a:prstGeom>
          <a:noFill/>
          <a:ln w="9525">
            <a:noFill/>
            <a:miter lim="800000"/>
            <a:headEnd/>
            <a:tailEnd/>
          </a:ln>
        </p:spPr>
      </p:pic>
      <p:sp>
        <p:nvSpPr>
          <p:cNvPr id="18436" name="Title 4"/>
          <p:cNvSpPr>
            <a:spLocks noGrp="1" noChangeArrowheads="1"/>
          </p:cNvSpPr>
          <p:nvPr>
            <p:ph type="title"/>
          </p:nvPr>
        </p:nvSpPr>
        <p:spPr>
          <a:xfrm>
            <a:off x="723900" y="652463"/>
            <a:ext cx="7523163" cy="374650"/>
          </a:xfrm>
        </p:spPr>
        <p:txBody>
          <a:bodyPr/>
          <a:lstStyle/>
          <a:p>
            <a:pPr algn="l" defTabSz="914400"/>
            <a:r>
              <a:rPr lang="zh-CN" altLang="en-US" sz="2400" b="1" smtClean="0">
                <a:solidFill>
                  <a:srgbClr val="262424"/>
                </a:solidFill>
                <a:latin typeface="黑体" pitchFamily="49" charset="-122"/>
                <a:ea typeface="黑体" pitchFamily="49" charset="-122"/>
                <a:sym typeface="Century" pitchFamily="18" charset="0"/>
              </a:rPr>
              <a:t>历史老别墅：</a:t>
            </a:r>
            <a:r>
              <a:rPr lang="en-US" altLang="en-US" sz="2400" b="1" smtClean="0">
                <a:solidFill>
                  <a:srgbClr val="262424"/>
                </a:solidFill>
                <a:latin typeface="黑体" pitchFamily="49" charset="-122"/>
                <a:ea typeface="黑体" pitchFamily="49" charset="-122"/>
                <a:sym typeface="Century" pitchFamily="18" charset="0"/>
              </a:rPr>
              <a:t>六</a:t>
            </a:r>
            <a:r>
              <a:rPr lang="zh-CN" altLang="en-US" sz="2400" b="1" smtClean="0">
                <a:solidFill>
                  <a:srgbClr val="262424"/>
                </a:solidFill>
                <a:latin typeface="黑体" pitchFamily="49" charset="-122"/>
                <a:ea typeface="黑体" pitchFamily="49" charset="-122"/>
                <a:sym typeface="Century" pitchFamily="18" charset="0"/>
              </a:rPr>
              <a:t>号楼 </a:t>
            </a:r>
            <a:r>
              <a:rPr lang="en-US" altLang="zh-CN" sz="2400" b="1" smtClean="0">
                <a:solidFill>
                  <a:srgbClr val="262424"/>
                </a:solidFill>
                <a:latin typeface="Arial" pitchFamily="34" charset="0"/>
                <a:sym typeface="Century" pitchFamily="18" charset="0"/>
              </a:rPr>
              <a:t>Villa Six</a:t>
            </a:r>
            <a:endParaRPr lang="en-US" altLang="zh-CN" sz="2400" b="1" smtClean="0">
              <a:solidFill>
                <a:srgbClr val="262424"/>
              </a:solidFill>
              <a:latin typeface="Arial" pitchFamily="34" charset="0"/>
              <a:cs typeface="Arial" pitchFamily="34" charset="0"/>
            </a:endParaRPr>
          </a:p>
        </p:txBody>
      </p:sp>
      <p:sp>
        <p:nvSpPr>
          <p:cNvPr id="18437" name="文本框 4"/>
          <p:cNvSpPr txBox="1">
            <a:spLocks noChangeArrowheads="1"/>
          </p:cNvSpPr>
          <p:nvPr/>
        </p:nvSpPr>
        <p:spPr bwMode="auto">
          <a:xfrm>
            <a:off x="5551488" y="1362075"/>
            <a:ext cx="3222625" cy="3630613"/>
          </a:xfrm>
          <a:prstGeom prst="rect">
            <a:avLst/>
          </a:prstGeom>
          <a:noFill/>
          <a:ln w="9525">
            <a:noFill/>
            <a:miter lim="800000"/>
            <a:headEnd/>
            <a:tailEnd/>
          </a:ln>
        </p:spPr>
        <p:txBody>
          <a:bodyPr>
            <a:spAutoFit/>
          </a:bodyPr>
          <a:lstStyle/>
          <a:p>
            <a:pPr algn="just">
              <a:lnSpc>
                <a:spcPct val="120000"/>
              </a:lnSpc>
              <a:buFont typeface="Arial" pitchFamily="34" charset="0"/>
              <a:buNone/>
            </a:pPr>
            <a:r>
              <a:rPr lang="zh-CN" altLang="en-US" sz="1200">
                <a:solidFill>
                  <a:srgbClr val="6F263C"/>
                </a:solidFill>
                <a:latin typeface="黑体" pitchFamily="49" charset="-122"/>
                <a:ea typeface="黑体" pitchFamily="49" charset="-122"/>
                <a:sym typeface="+mn-ea" charset="-122"/>
              </a:rPr>
              <a:t>六号楼是一幢砖木结构假三层的法国民居建筑，于</a:t>
            </a:r>
            <a:r>
              <a:rPr lang="en-US" altLang="zh-CN" sz="1200">
                <a:solidFill>
                  <a:srgbClr val="6F263C"/>
                </a:solidFill>
                <a:latin typeface="黑体" pitchFamily="49" charset="-122"/>
                <a:ea typeface="黑体" pitchFamily="49" charset="-122"/>
                <a:sym typeface="+mn-ea" charset="-122"/>
              </a:rPr>
              <a:t>1922</a:t>
            </a:r>
            <a:r>
              <a:rPr lang="zh-CN" altLang="en-US" sz="1200">
                <a:solidFill>
                  <a:srgbClr val="6F263C"/>
                </a:solidFill>
                <a:latin typeface="黑体" pitchFamily="49" charset="-122"/>
                <a:ea typeface="黑体" pitchFamily="49" charset="-122"/>
                <a:sym typeface="+mn-ea" charset="-122"/>
              </a:rPr>
              <a:t>年建立，而又在</a:t>
            </a:r>
            <a:r>
              <a:rPr lang="en-US" altLang="zh-CN" sz="1200">
                <a:solidFill>
                  <a:srgbClr val="6F263C"/>
                </a:solidFill>
                <a:latin typeface="黑体" pitchFamily="49" charset="-122"/>
                <a:ea typeface="黑体" pitchFamily="49" charset="-122"/>
                <a:sym typeface="+mn-ea" charset="-122"/>
              </a:rPr>
              <a:t>1935</a:t>
            </a:r>
            <a:r>
              <a:rPr lang="zh-CN" altLang="en-US" sz="1200">
                <a:solidFill>
                  <a:srgbClr val="6F263C"/>
                </a:solidFill>
                <a:latin typeface="黑体" pitchFamily="49" charset="-122"/>
                <a:ea typeface="黑体" pitchFamily="49" charset="-122"/>
                <a:sym typeface="+mn-ea" charset="-122"/>
              </a:rPr>
              <a:t>年扩建，使其面积达到</a:t>
            </a:r>
            <a:r>
              <a:rPr lang="en-US" altLang="zh-CN" sz="1200">
                <a:solidFill>
                  <a:srgbClr val="6F263C"/>
                </a:solidFill>
                <a:latin typeface="黑体" pitchFamily="49" charset="-122"/>
                <a:ea typeface="黑体" pitchFamily="49" charset="-122"/>
                <a:sym typeface="+mn-ea" charset="-122"/>
              </a:rPr>
              <a:t>846</a:t>
            </a:r>
            <a:r>
              <a:rPr lang="zh-CN" altLang="en-US" sz="1200">
                <a:solidFill>
                  <a:srgbClr val="6F263C"/>
                </a:solidFill>
                <a:latin typeface="黑体" pitchFamily="49" charset="-122"/>
                <a:ea typeface="黑体" pitchFamily="49" charset="-122"/>
                <a:sym typeface="+mn-ea" charset="-122"/>
              </a:rPr>
              <a:t>平方米。法式建筑一向追求精致的细节，强调色彩与内在的联系，将高贵、优雅和浪漫交织在一起，升华了建筑的诗意、诗境，营造出不落窠臼的经典气质。</a:t>
            </a:r>
            <a:endParaRPr lang="en-US" altLang="zh-CN" sz="1200">
              <a:solidFill>
                <a:srgbClr val="6F263C"/>
              </a:solidFill>
              <a:latin typeface="黑体" pitchFamily="49" charset="-122"/>
              <a:ea typeface="黑体" pitchFamily="49" charset="-122"/>
              <a:sym typeface="+mn-ea" charset="-122"/>
            </a:endParaRPr>
          </a:p>
          <a:p>
            <a:pPr algn="just">
              <a:lnSpc>
                <a:spcPct val="120000"/>
              </a:lnSpc>
              <a:buFont typeface="Arial" pitchFamily="34" charset="0"/>
              <a:buNone/>
            </a:pPr>
            <a:r>
              <a:rPr lang="en-US" altLang="zh-CN" sz="1200">
                <a:solidFill>
                  <a:srgbClr val="6F263C"/>
                </a:solidFill>
                <a:latin typeface="黑体" pitchFamily="49" charset="-122"/>
                <a:ea typeface="黑体" pitchFamily="49" charset="-122"/>
                <a:sym typeface="+mn-ea" charset="-122"/>
              </a:rPr>
              <a:t> </a:t>
            </a:r>
          </a:p>
          <a:p>
            <a:pPr algn="just">
              <a:lnSpc>
                <a:spcPct val="120000"/>
              </a:lnSpc>
              <a:buFont typeface="Arial" pitchFamily="34" charset="0"/>
              <a:buNone/>
            </a:pPr>
            <a:r>
              <a:rPr lang="en-US" altLang="zh-CN" sz="1200">
                <a:solidFill>
                  <a:srgbClr val="262424"/>
                </a:solidFill>
                <a:latin typeface="Arial" pitchFamily="34" charset="0"/>
                <a:sym typeface="+mn-ea" charset="-122"/>
              </a:rPr>
              <a:t>Villa Six is a three-storied French-style residence of brick and timber. In the French architectural style, house are set in nature, emphasizing the color and the inner connection more than the size to create the feeling of being spacious. Another trait of the French building is the strict standard about the building as a whole and expert in working on the details.</a:t>
            </a:r>
            <a:endParaRPr lang="en-US" altLang="zh-CN" sz="1200">
              <a:solidFill>
                <a:srgbClr val="262424"/>
              </a:solidFill>
              <a:latin typeface="Arial" pitchFamily="34" charset="0"/>
              <a:cs typeface="Arial" pitchFamily="34" charset="0"/>
              <a:sym typeface="+mn-ea" charset="-122"/>
            </a:endParaRPr>
          </a:p>
        </p:txBody>
      </p:sp>
      <p:pic>
        <p:nvPicPr>
          <p:cNvPr id="18438" name="图片 5" descr="10副本.jpg"/>
          <p:cNvPicPr>
            <a:picLocks noChangeAspect="1" noChangeArrowheads="1"/>
          </p:cNvPicPr>
          <p:nvPr/>
        </p:nvPicPr>
        <p:blipFill>
          <a:blip r:embed="rId5" cstate="print"/>
          <a:srcRect/>
          <a:stretch>
            <a:fillRect/>
          </a:stretch>
        </p:blipFill>
        <p:spPr bwMode="auto">
          <a:xfrm>
            <a:off x="1887538" y="3568700"/>
            <a:ext cx="1749425" cy="1179513"/>
          </a:xfrm>
          <a:prstGeom prst="rect">
            <a:avLst/>
          </a:prstGeom>
          <a:noFill/>
          <a:ln w="9525">
            <a:noFill/>
            <a:miter lim="800000"/>
            <a:headEnd/>
            <a:tailEnd/>
          </a:ln>
        </p:spPr>
      </p:pic>
      <p:pic>
        <p:nvPicPr>
          <p:cNvPr id="18439" name="图片 8" descr="13.jpg"/>
          <p:cNvPicPr>
            <a:picLocks noChangeAspect="1" noChangeArrowheads="1"/>
          </p:cNvPicPr>
          <p:nvPr/>
        </p:nvPicPr>
        <p:blipFill>
          <a:blip r:embed="rId6"/>
          <a:srcRect/>
          <a:stretch>
            <a:fillRect/>
          </a:stretch>
        </p:blipFill>
        <p:spPr bwMode="auto">
          <a:xfrm>
            <a:off x="760413" y="1476375"/>
            <a:ext cx="2876550" cy="1889125"/>
          </a:xfrm>
          <a:prstGeom prst="rect">
            <a:avLst/>
          </a:prstGeom>
          <a:noFill/>
          <a:ln w="9525">
            <a:noFill/>
            <a:miter lim="800000"/>
            <a:headEnd/>
            <a:tailEnd/>
          </a:ln>
        </p:spPr>
      </p:pic>
      <p:pic>
        <p:nvPicPr>
          <p:cNvPr id="18440" name="图片 3" descr="11.jpg"/>
          <p:cNvPicPr>
            <a:picLocks noChangeAspect="1" noChangeArrowheads="1"/>
          </p:cNvPicPr>
          <p:nvPr/>
        </p:nvPicPr>
        <p:blipFill>
          <a:blip r:embed="rId7" cstate="print"/>
          <a:srcRect l="28642" r="24834"/>
          <a:stretch>
            <a:fillRect/>
          </a:stretch>
        </p:blipFill>
        <p:spPr bwMode="auto">
          <a:xfrm>
            <a:off x="3892550" y="2447925"/>
            <a:ext cx="1420813" cy="20351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458" name="图片 5" descr="兴国宾馆.png"/>
          <p:cNvPicPr>
            <a:picLocks noChangeAspect="1" noChangeArrowheads="1"/>
          </p:cNvPicPr>
          <p:nvPr/>
        </p:nvPicPr>
        <p:blipFill>
          <a:blip r:embed="rId3" cstate="print"/>
          <a:srcRect/>
          <a:stretch>
            <a:fillRect/>
          </a:stretch>
        </p:blipFill>
        <p:spPr bwMode="auto">
          <a:xfrm>
            <a:off x="7754938" y="185738"/>
            <a:ext cx="1155700" cy="306387"/>
          </a:xfrm>
          <a:prstGeom prst="rect">
            <a:avLst/>
          </a:prstGeom>
          <a:noFill/>
          <a:ln w="9525">
            <a:noFill/>
            <a:miter lim="800000"/>
            <a:headEnd/>
            <a:tailEnd/>
          </a:ln>
        </p:spPr>
      </p:pic>
      <p:pic>
        <p:nvPicPr>
          <p:cNvPr id="19459" name="图片 6" descr="(方) Radisson Collection Logo.png"/>
          <p:cNvPicPr>
            <a:picLocks noChangeAspect="1" noChangeArrowheads="1"/>
          </p:cNvPicPr>
          <p:nvPr/>
        </p:nvPicPr>
        <p:blipFill>
          <a:blip r:embed="rId4" cstate="print"/>
          <a:srcRect/>
          <a:stretch>
            <a:fillRect/>
          </a:stretch>
        </p:blipFill>
        <p:spPr bwMode="auto">
          <a:xfrm>
            <a:off x="165100" y="4483100"/>
            <a:ext cx="776288" cy="485775"/>
          </a:xfrm>
          <a:prstGeom prst="rect">
            <a:avLst/>
          </a:prstGeom>
          <a:noFill/>
          <a:ln w="9525">
            <a:noFill/>
            <a:miter lim="800000"/>
            <a:headEnd/>
            <a:tailEnd/>
          </a:ln>
        </p:spPr>
      </p:pic>
      <p:sp>
        <p:nvSpPr>
          <p:cNvPr id="19460" name="Title 4"/>
          <p:cNvSpPr>
            <a:spLocks noGrp="1" noChangeArrowheads="1"/>
          </p:cNvSpPr>
          <p:nvPr>
            <p:ph type="title"/>
          </p:nvPr>
        </p:nvSpPr>
        <p:spPr>
          <a:xfrm>
            <a:off x="723900" y="652463"/>
            <a:ext cx="8047038" cy="374650"/>
          </a:xfrm>
        </p:spPr>
        <p:txBody>
          <a:bodyPr/>
          <a:lstStyle/>
          <a:p>
            <a:pPr algn="l"/>
            <a:r>
              <a:rPr lang="zh-CN" altLang="en-US" sz="2400" b="1" smtClean="0">
                <a:solidFill>
                  <a:srgbClr val="262424"/>
                </a:solidFill>
                <a:latin typeface="黑体" pitchFamily="49" charset="-122"/>
                <a:ea typeface="黑体" pitchFamily="49" charset="-122"/>
                <a:sym typeface="Century" pitchFamily="18" charset="0"/>
              </a:rPr>
              <a:t>经典园景客房</a:t>
            </a:r>
            <a:r>
              <a:rPr lang="en-US" altLang="zh-CN" sz="2400" b="1" smtClean="0">
                <a:solidFill>
                  <a:srgbClr val="262424"/>
                </a:solidFill>
                <a:latin typeface="黑体" pitchFamily="49" charset="-122"/>
                <a:ea typeface="黑体" pitchFamily="49" charset="-122"/>
                <a:sym typeface="Century" pitchFamily="18" charset="0"/>
              </a:rPr>
              <a:t> </a:t>
            </a:r>
            <a:r>
              <a:rPr lang="en-US" altLang="zh-CN" sz="2400" b="1" smtClean="0">
                <a:solidFill>
                  <a:srgbClr val="262424"/>
                </a:solidFill>
                <a:latin typeface="Arial" pitchFamily="34" charset="0"/>
                <a:sym typeface="Century" pitchFamily="18" charset="0"/>
              </a:rPr>
              <a:t>Collection Superior Garden View Room</a:t>
            </a:r>
            <a:endParaRPr lang="en-US" altLang="zh-CN" sz="2400" b="1" smtClean="0">
              <a:solidFill>
                <a:srgbClr val="262424"/>
              </a:solidFill>
              <a:latin typeface="Arial" pitchFamily="34" charset="0"/>
              <a:cs typeface="Arial" pitchFamily="34" charset="0"/>
            </a:endParaRPr>
          </a:p>
        </p:txBody>
      </p:sp>
      <p:sp>
        <p:nvSpPr>
          <p:cNvPr id="19461" name="文本框 4"/>
          <p:cNvSpPr txBox="1">
            <a:spLocks noChangeArrowheads="1"/>
          </p:cNvSpPr>
          <p:nvPr/>
        </p:nvSpPr>
        <p:spPr bwMode="auto">
          <a:xfrm>
            <a:off x="5186363" y="1951038"/>
            <a:ext cx="3462337" cy="2081212"/>
          </a:xfrm>
          <a:prstGeom prst="rect">
            <a:avLst/>
          </a:prstGeom>
          <a:noFill/>
          <a:ln w="9525">
            <a:noFill/>
            <a:miter lim="800000"/>
            <a:headEnd/>
            <a:tailEnd/>
          </a:ln>
        </p:spPr>
        <p:txBody>
          <a:bodyPr>
            <a:spAutoFit/>
          </a:bodyPr>
          <a:lstStyle/>
          <a:p>
            <a:pPr algn="just">
              <a:lnSpc>
                <a:spcPct val="120000"/>
              </a:lnSpc>
            </a:pPr>
            <a:r>
              <a:rPr lang="en-US" altLang="zh-CN" sz="1200" b="1">
                <a:solidFill>
                  <a:srgbClr val="262424"/>
                </a:solidFill>
                <a:latin typeface="Arial" pitchFamily="34" charset="0"/>
                <a:sym typeface="Century" pitchFamily="18" charset="0"/>
              </a:rPr>
              <a:t>35m</a:t>
            </a:r>
            <a:r>
              <a:rPr lang="en-US" altLang="zh-CN" sz="1200" b="1">
                <a:solidFill>
                  <a:srgbClr val="262424"/>
                </a:solidFill>
                <a:latin typeface="Arial" pitchFamily="34" charset="0"/>
                <a:cs typeface="Arial" pitchFamily="34" charset="0"/>
                <a:sym typeface="Century" pitchFamily="18" charset="0"/>
              </a:rPr>
              <a:t>²</a:t>
            </a:r>
            <a:endParaRPr lang="en-US" altLang="zh-CN" sz="1200" b="1">
              <a:solidFill>
                <a:srgbClr val="262424"/>
              </a:solidFill>
              <a:latin typeface="Arial" pitchFamily="34" charset="0"/>
              <a:sym typeface="Century" pitchFamily="18" charset="0"/>
            </a:endParaRPr>
          </a:p>
          <a:p>
            <a:pPr algn="just">
              <a:lnSpc>
                <a:spcPct val="120000"/>
              </a:lnSpc>
            </a:pPr>
            <a:endParaRPr lang="en-US" altLang="zh-CN" sz="1200" b="1">
              <a:solidFill>
                <a:srgbClr val="262424"/>
              </a:solidFill>
              <a:latin typeface="Arial" pitchFamily="34" charset="0"/>
              <a:sym typeface="Century" pitchFamily="18" charset="0"/>
            </a:endParaRPr>
          </a:p>
          <a:p>
            <a:pPr algn="just">
              <a:lnSpc>
                <a:spcPct val="120000"/>
              </a:lnSpc>
            </a:pPr>
            <a:r>
              <a:rPr lang="en-US" altLang="zh-CN" sz="1200">
                <a:solidFill>
                  <a:srgbClr val="6F263C"/>
                </a:solidFill>
                <a:latin typeface="黑体" pitchFamily="49" charset="-122"/>
                <a:ea typeface="黑体" pitchFamily="49" charset="-122"/>
                <a:sym typeface="+mn-ea" charset="-122"/>
              </a:rPr>
              <a:t>入住典雅舒适的</a:t>
            </a:r>
            <a:r>
              <a:rPr lang="zh-CN" altLang="en-US" sz="1200">
                <a:solidFill>
                  <a:srgbClr val="6F263C"/>
                </a:solidFill>
                <a:latin typeface="黑体" pitchFamily="49" charset="-122"/>
                <a:ea typeface="黑体" pitchFamily="49" charset="-122"/>
                <a:sym typeface="+mn-ea" charset="-122"/>
              </a:rPr>
              <a:t>经典园景客</a:t>
            </a:r>
            <a:r>
              <a:rPr lang="en-US" altLang="zh-CN" sz="1200">
                <a:solidFill>
                  <a:srgbClr val="6F263C"/>
                </a:solidFill>
                <a:latin typeface="黑体" pitchFamily="49" charset="-122"/>
                <a:ea typeface="黑体" pitchFamily="49" charset="-122"/>
                <a:sym typeface="+mn-ea" charset="-122"/>
              </a:rPr>
              <a:t>房，窗外七万平米的花园景致一览无余，一栋栋建于上世纪</a:t>
            </a:r>
            <a:r>
              <a:rPr lang="zh-CN" altLang="en-US" sz="1200">
                <a:solidFill>
                  <a:srgbClr val="6F263C"/>
                </a:solidFill>
                <a:latin typeface="黑体" pitchFamily="49" charset="-122"/>
                <a:ea typeface="黑体" pitchFamily="49" charset="-122"/>
                <a:sym typeface="+mn-ea" charset="-122"/>
              </a:rPr>
              <a:t>二</a:t>
            </a:r>
            <a:r>
              <a:rPr lang="en-US" altLang="zh-CN" sz="1200">
                <a:solidFill>
                  <a:srgbClr val="6F263C"/>
                </a:solidFill>
                <a:latin typeface="黑体" pitchFamily="49" charset="-122"/>
                <a:ea typeface="黑体" pitchFamily="49" charset="-122"/>
                <a:sym typeface="+mn-ea" charset="-122"/>
              </a:rPr>
              <a:t>三十年代的欧美历史老别墅错落有致</a:t>
            </a:r>
            <a:r>
              <a:rPr lang="zh-CN" altLang="en-US" sz="1200">
                <a:solidFill>
                  <a:srgbClr val="6F263C"/>
                </a:solidFill>
                <a:latin typeface="黑体" pitchFamily="49" charset="-122"/>
                <a:ea typeface="黑体" pitchFamily="49" charset="-122"/>
                <a:sym typeface="+mn-ea" charset="-122"/>
              </a:rPr>
              <a:t>，</a:t>
            </a:r>
            <a:r>
              <a:rPr lang="en-US" altLang="zh-CN" sz="1200">
                <a:solidFill>
                  <a:srgbClr val="6F263C"/>
                </a:solidFill>
                <a:latin typeface="黑体" pitchFamily="49" charset="-122"/>
                <a:ea typeface="黑体" pitchFamily="49" charset="-122"/>
                <a:sym typeface="+mn-ea" charset="-122"/>
              </a:rPr>
              <a:t>交相辉映。</a:t>
            </a:r>
          </a:p>
          <a:p>
            <a:pPr algn="just">
              <a:lnSpc>
                <a:spcPct val="120000"/>
              </a:lnSpc>
            </a:pPr>
            <a:endParaRPr lang="en-US" altLang="zh-CN" sz="1200">
              <a:solidFill>
                <a:srgbClr val="6F263C"/>
              </a:solidFill>
              <a:latin typeface="黑体" pitchFamily="49" charset="-122"/>
              <a:ea typeface="黑体" pitchFamily="49" charset="-122"/>
              <a:sym typeface="+mn-ea" charset="-122"/>
            </a:endParaRPr>
          </a:p>
          <a:p>
            <a:pPr algn="just">
              <a:lnSpc>
                <a:spcPct val="120000"/>
              </a:lnSpc>
            </a:pPr>
            <a:r>
              <a:rPr lang="en-US" altLang="zh-CN" sz="1200">
                <a:solidFill>
                  <a:srgbClr val="262424"/>
                </a:solidFill>
                <a:latin typeface="Arial" pitchFamily="34" charset="0"/>
              </a:rPr>
              <a:t>Guests staying in the room with garden view, will enjoy beautiful gardens and historic villas from the 1930's. </a:t>
            </a:r>
            <a:endParaRPr lang="en-US" altLang="zh-CN" sz="1200">
              <a:solidFill>
                <a:srgbClr val="262424"/>
              </a:solidFill>
              <a:latin typeface="Arial" pitchFamily="34" charset="0"/>
              <a:cs typeface="Arial" pitchFamily="34" charset="0"/>
            </a:endParaRPr>
          </a:p>
        </p:txBody>
      </p:sp>
      <p:pic>
        <p:nvPicPr>
          <p:cNvPr id="19462" name="图片 6" descr="WeChat Image_20180511171439.jpg"/>
          <p:cNvPicPr>
            <a:picLocks noChangeAspect="1" noChangeArrowheads="1"/>
          </p:cNvPicPr>
          <p:nvPr/>
        </p:nvPicPr>
        <p:blipFill>
          <a:blip r:embed="rId5"/>
          <a:srcRect/>
          <a:stretch>
            <a:fillRect/>
          </a:stretch>
        </p:blipFill>
        <p:spPr bwMode="auto">
          <a:xfrm>
            <a:off x="2670175" y="3484563"/>
            <a:ext cx="2000250" cy="1333500"/>
          </a:xfrm>
          <a:prstGeom prst="rect">
            <a:avLst/>
          </a:prstGeom>
          <a:noFill/>
          <a:ln w="9525">
            <a:noFill/>
            <a:miter lim="800000"/>
            <a:headEnd/>
            <a:tailEnd/>
          </a:ln>
        </p:spPr>
      </p:pic>
      <p:pic>
        <p:nvPicPr>
          <p:cNvPr id="19463" name="图片 1"/>
          <p:cNvPicPr>
            <a:picLocks noChangeAspect="1" noChangeArrowheads="1"/>
          </p:cNvPicPr>
          <p:nvPr/>
        </p:nvPicPr>
        <p:blipFill>
          <a:blip r:embed="rId6" cstate="print"/>
          <a:srcRect/>
          <a:stretch>
            <a:fillRect/>
          </a:stretch>
        </p:blipFill>
        <p:spPr bwMode="auto">
          <a:xfrm>
            <a:off x="542925" y="1487488"/>
            <a:ext cx="2854325" cy="1879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2" name="图片 5" descr="兴国宾馆.png"/>
          <p:cNvPicPr>
            <a:picLocks noChangeAspect="1" noChangeArrowheads="1"/>
          </p:cNvPicPr>
          <p:nvPr/>
        </p:nvPicPr>
        <p:blipFill>
          <a:blip r:embed="rId3" cstate="print"/>
          <a:srcRect/>
          <a:stretch>
            <a:fillRect/>
          </a:stretch>
        </p:blipFill>
        <p:spPr bwMode="auto">
          <a:xfrm>
            <a:off x="7754938" y="185738"/>
            <a:ext cx="1155700" cy="306387"/>
          </a:xfrm>
          <a:prstGeom prst="rect">
            <a:avLst/>
          </a:prstGeom>
          <a:noFill/>
          <a:ln w="9525">
            <a:noFill/>
            <a:miter lim="800000"/>
            <a:headEnd/>
            <a:tailEnd/>
          </a:ln>
        </p:spPr>
      </p:pic>
      <p:pic>
        <p:nvPicPr>
          <p:cNvPr id="20483" name="图片 6" descr="(方) Radisson Collection Logo.png"/>
          <p:cNvPicPr>
            <a:picLocks noChangeAspect="1" noChangeArrowheads="1"/>
          </p:cNvPicPr>
          <p:nvPr/>
        </p:nvPicPr>
        <p:blipFill>
          <a:blip r:embed="rId4" cstate="print"/>
          <a:srcRect/>
          <a:stretch>
            <a:fillRect/>
          </a:stretch>
        </p:blipFill>
        <p:spPr bwMode="auto">
          <a:xfrm>
            <a:off x="165100" y="4483100"/>
            <a:ext cx="776288" cy="485775"/>
          </a:xfrm>
          <a:prstGeom prst="rect">
            <a:avLst/>
          </a:prstGeom>
          <a:noFill/>
          <a:ln w="9525">
            <a:noFill/>
            <a:miter lim="800000"/>
            <a:headEnd/>
            <a:tailEnd/>
          </a:ln>
        </p:spPr>
      </p:pic>
      <p:sp>
        <p:nvSpPr>
          <p:cNvPr id="20484" name="Title 4"/>
          <p:cNvSpPr>
            <a:spLocks noGrp="1" noChangeArrowheads="1"/>
          </p:cNvSpPr>
          <p:nvPr>
            <p:ph type="title"/>
          </p:nvPr>
        </p:nvSpPr>
        <p:spPr>
          <a:xfrm>
            <a:off x="723900" y="652463"/>
            <a:ext cx="7523163" cy="374650"/>
          </a:xfrm>
        </p:spPr>
        <p:txBody>
          <a:bodyPr/>
          <a:lstStyle/>
          <a:p>
            <a:pPr algn="l"/>
            <a:r>
              <a:rPr lang="zh-CN" altLang="en-US" sz="2400" b="1" smtClean="0">
                <a:solidFill>
                  <a:srgbClr val="262424"/>
                </a:solidFill>
                <a:latin typeface="黑体" pitchFamily="49" charset="-122"/>
                <a:ea typeface="黑体" pitchFamily="49" charset="-122"/>
                <a:sym typeface="Century" pitchFamily="18" charset="0"/>
              </a:rPr>
              <a:t>豪华商务客房</a:t>
            </a:r>
            <a:r>
              <a:rPr lang="en-US" altLang="zh-CN" sz="2400" b="1" smtClean="0">
                <a:solidFill>
                  <a:srgbClr val="262424"/>
                </a:solidFill>
                <a:latin typeface="黑体" pitchFamily="49" charset="-122"/>
                <a:ea typeface="黑体" pitchFamily="49" charset="-122"/>
                <a:sym typeface="Century" pitchFamily="18" charset="0"/>
              </a:rPr>
              <a:t> </a:t>
            </a:r>
            <a:r>
              <a:rPr lang="en-US" altLang="zh-CN" sz="2400" b="1" smtClean="0">
                <a:solidFill>
                  <a:srgbClr val="262424"/>
                </a:solidFill>
                <a:latin typeface="Arial" pitchFamily="34" charset="0"/>
                <a:sym typeface="Century" pitchFamily="18" charset="0"/>
              </a:rPr>
              <a:t>Collection Business Class Room</a:t>
            </a:r>
            <a:endParaRPr lang="en-US" altLang="zh-CN" sz="2400" b="1" smtClean="0">
              <a:solidFill>
                <a:srgbClr val="262424"/>
              </a:solidFill>
              <a:latin typeface="Arial" pitchFamily="34" charset="0"/>
              <a:cs typeface="Arial" pitchFamily="34" charset="0"/>
            </a:endParaRPr>
          </a:p>
        </p:txBody>
      </p:sp>
      <p:sp>
        <p:nvSpPr>
          <p:cNvPr id="20485" name="文本框 4"/>
          <p:cNvSpPr txBox="1">
            <a:spLocks noChangeArrowheads="1"/>
          </p:cNvSpPr>
          <p:nvPr/>
        </p:nvSpPr>
        <p:spPr bwMode="auto">
          <a:xfrm>
            <a:off x="5186363" y="1587500"/>
            <a:ext cx="3462337" cy="3189288"/>
          </a:xfrm>
          <a:prstGeom prst="rect">
            <a:avLst/>
          </a:prstGeom>
          <a:noFill/>
          <a:ln w="9525">
            <a:noFill/>
            <a:miter lim="800000"/>
            <a:headEnd/>
            <a:tailEnd/>
          </a:ln>
        </p:spPr>
        <p:txBody>
          <a:bodyPr>
            <a:spAutoFit/>
          </a:bodyPr>
          <a:lstStyle/>
          <a:p>
            <a:pPr algn="just">
              <a:lnSpc>
                <a:spcPct val="120000"/>
              </a:lnSpc>
            </a:pPr>
            <a:r>
              <a:rPr lang="en-US" altLang="zh-CN" sz="1200" b="1">
                <a:solidFill>
                  <a:srgbClr val="262424"/>
                </a:solidFill>
                <a:latin typeface="Arial" pitchFamily="34" charset="0"/>
                <a:sym typeface="Century" pitchFamily="18" charset="0"/>
              </a:rPr>
              <a:t>42m</a:t>
            </a:r>
            <a:r>
              <a:rPr lang="en-US" altLang="zh-CN" sz="1200" b="1">
                <a:solidFill>
                  <a:srgbClr val="262424"/>
                </a:solidFill>
                <a:latin typeface="Arial" pitchFamily="34" charset="0"/>
                <a:cs typeface="Arial" pitchFamily="34" charset="0"/>
                <a:sym typeface="Century" pitchFamily="18" charset="0"/>
              </a:rPr>
              <a:t>²</a:t>
            </a:r>
            <a:endParaRPr lang="en-US" altLang="zh-CN" sz="1200" b="1">
              <a:solidFill>
                <a:srgbClr val="262424"/>
              </a:solidFill>
              <a:latin typeface="Arial" pitchFamily="34" charset="0"/>
              <a:sym typeface="Century" pitchFamily="18" charset="0"/>
            </a:endParaRPr>
          </a:p>
          <a:p>
            <a:pPr algn="just">
              <a:lnSpc>
                <a:spcPct val="120000"/>
              </a:lnSpc>
            </a:pPr>
            <a:endParaRPr lang="en-US" altLang="zh-CN" sz="1200" b="1">
              <a:solidFill>
                <a:srgbClr val="262424"/>
              </a:solidFill>
              <a:latin typeface="Arial" pitchFamily="34" charset="0"/>
              <a:sym typeface="Century" pitchFamily="18" charset="0"/>
            </a:endParaRPr>
          </a:p>
          <a:p>
            <a:pPr algn="just">
              <a:lnSpc>
                <a:spcPct val="120000"/>
              </a:lnSpc>
            </a:pPr>
            <a:r>
              <a:rPr lang="en-US" altLang="zh-CN" sz="1200">
                <a:solidFill>
                  <a:srgbClr val="6F263C"/>
                </a:solidFill>
                <a:latin typeface="黑体" pitchFamily="49" charset="-122"/>
                <a:ea typeface="黑体" pitchFamily="49" charset="-122"/>
              </a:rPr>
              <a:t>豪华商务客房宽敞气派，有大床及双床可任您选择，客房内配备了高科技的客控系统及特别定制的智能互动电视系统，美国丝涟床垫为您营造优质舒适的睡眠享受。</a:t>
            </a:r>
          </a:p>
          <a:p>
            <a:pPr algn="just">
              <a:lnSpc>
                <a:spcPct val="120000"/>
              </a:lnSpc>
            </a:pPr>
            <a:endParaRPr lang="en-US" altLang="zh-CN" sz="1200">
              <a:solidFill>
                <a:srgbClr val="6F263C"/>
              </a:solidFill>
              <a:latin typeface="黑体" pitchFamily="49" charset="-122"/>
              <a:ea typeface="黑体" pitchFamily="49" charset="-122"/>
            </a:endParaRPr>
          </a:p>
          <a:p>
            <a:pPr algn="just">
              <a:lnSpc>
                <a:spcPct val="120000"/>
              </a:lnSpc>
            </a:pPr>
            <a:r>
              <a:rPr lang="en-US" altLang="zh-CN" sz="1200">
                <a:solidFill>
                  <a:srgbClr val="262424"/>
                </a:solidFill>
                <a:latin typeface="Arial" pitchFamily="34" charset="0"/>
              </a:rPr>
              <a:t>With a choice of either a king bed or two twin beds, the Collection Business Class Room has the latest in technology, from room sensors, upgraded air conditioning systems, interactive television, along with a whole new bedding, guests are treated to layers of pure comfort that add up to an exceptional sleep experience.</a:t>
            </a:r>
            <a:endParaRPr lang="en-US" altLang="zh-CN" sz="1200">
              <a:solidFill>
                <a:srgbClr val="262424"/>
              </a:solidFill>
              <a:latin typeface="Arial" pitchFamily="34" charset="0"/>
              <a:cs typeface="Arial" pitchFamily="34" charset="0"/>
            </a:endParaRPr>
          </a:p>
        </p:txBody>
      </p:sp>
      <p:pic>
        <p:nvPicPr>
          <p:cNvPr id="20486" name="图片 4" descr="Deluxe Business Class - View of Bathroom view 3"/>
          <p:cNvPicPr>
            <a:picLocks noChangeAspect="1" noChangeArrowheads="1"/>
          </p:cNvPicPr>
          <p:nvPr/>
        </p:nvPicPr>
        <p:blipFill>
          <a:blip r:embed="rId5"/>
          <a:srcRect/>
          <a:stretch>
            <a:fillRect/>
          </a:stretch>
        </p:blipFill>
        <p:spPr bwMode="auto">
          <a:xfrm>
            <a:off x="2649538" y="3462338"/>
            <a:ext cx="2011362" cy="1355725"/>
          </a:xfrm>
          <a:prstGeom prst="rect">
            <a:avLst/>
          </a:prstGeom>
          <a:noFill/>
          <a:ln w="9525">
            <a:noFill/>
            <a:miter lim="800000"/>
            <a:headEnd/>
            <a:tailEnd/>
          </a:ln>
        </p:spPr>
      </p:pic>
      <p:pic>
        <p:nvPicPr>
          <p:cNvPr id="20487" name="图片 5"/>
          <p:cNvPicPr>
            <a:picLocks noChangeAspect="1" noChangeArrowheads="1"/>
          </p:cNvPicPr>
          <p:nvPr/>
        </p:nvPicPr>
        <p:blipFill>
          <a:blip r:embed="rId6" cstate="print"/>
          <a:srcRect/>
          <a:stretch>
            <a:fillRect/>
          </a:stretch>
        </p:blipFill>
        <p:spPr bwMode="auto">
          <a:xfrm>
            <a:off x="539750" y="1504950"/>
            <a:ext cx="2795588" cy="183991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5_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6_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7_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8_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2_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3_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1147</Words>
  <Application>Microsoft Macintosh PowerPoint</Application>
  <PresentationFormat>全屏显示(16:9)</PresentationFormat>
  <Paragraphs>77</Paragraphs>
  <Slides>16</Slides>
  <Notes>1</Notes>
  <HiddenSlides>0</HiddenSlides>
  <MMClips>0</MMClips>
  <ScaleCrop>false</ScaleCrop>
  <HeadingPairs>
    <vt:vector size="6" baseType="variant">
      <vt:variant>
        <vt:lpstr>已用的字体</vt:lpstr>
      </vt:variant>
      <vt:variant>
        <vt:i4>13</vt:i4>
      </vt:variant>
      <vt:variant>
        <vt:lpstr>主题</vt:lpstr>
      </vt:variant>
      <vt:variant>
        <vt:i4>9</vt:i4>
      </vt:variant>
      <vt:variant>
        <vt:lpstr>幻灯片标题</vt:lpstr>
      </vt:variant>
      <vt:variant>
        <vt:i4>16</vt:i4>
      </vt:variant>
    </vt:vector>
  </HeadingPairs>
  <TitlesOfParts>
    <vt:vector size="38" baseType="lpstr">
      <vt:lpstr>Arial</vt:lpstr>
      <vt:lpstr>宋体</vt:lpstr>
      <vt:lpstr>Wingdings</vt:lpstr>
      <vt:lpstr>Calibri</vt:lpstr>
      <vt:lpstr>黑体</vt:lpstr>
      <vt:lpstr>Century</vt:lpstr>
      <vt:lpstr>+mn-ea</vt:lpstr>
      <vt:lpstr>华文细黑</vt:lpstr>
      <vt:lpstr>Gill Sans MT</vt:lpstr>
      <vt:lpstr>Arial</vt:lpstr>
      <vt:lpstr>Calibri</vt:lpstr>
      <vt:lpstr>微软雅黑</vt:lpstr>
      <vt:lpstr>Arial Unicode MS</vt:lpstr>
      <vt:lpstr>Office 主题</vt:lpstr>
      <vt:lpstr>1_Office 主题</vt:lpstr>
      <vt:lpstr>4_Office 主题</vt:lpstr>
      <vt:lpstr>5_Office 主题</vt:lpstr>
      <vt:lpstr>6_Office 主题</vt:lpstr>
      <vt:lpstr>7_Office 主题</vt:lpstr>
      <vt:lpstr>8_Office 主题</vt:lpstr>
      <vt:lpstr>2_Office 主题</vt:lpstr>
      <vt:lpstr>3_Office 主题</vt:lpstr>
      <vt:lpstr>幻灯片 1</vt:lpstr>
      <vt:lpstr>幻灯片 2</vt:lpstr>
      <vt:lpstr>地理位置 Location</vt:lpstr>
      <vt:lpstr>绿色花园酒店 Unique Garden Hotel</vt:lpstr>
      <vt:lpstr>历史老别墅：一号楼 Villa One</vt:lpstr>
      <vt:lpstr>历史老别墅：二号楼 Villa Two</vt:lpstr>
      <vt:lpstr>历史老别墅：六号楼 Villa Six</vt:lpstr>
      <vt:lpstr>经典园景客房 Collection Superior Garden View Room</vt:lpstr>
      <vt:lpstr>豪华商务客房 Collection Business Class Room</vt:lpstr>
      <vt:lpstr>豪华全景客房 Collection Panorama Room</vt:lpstr>
      <vt:lpstr>豪华行政套房 Collection Executive Suite</vt:lpstr>
      <vt:lpstr>丽嘉楼层 Madam Li Floor</vt:lpstr>
      <vt:lpstr>行政酒廊 Executive Lounge</vt:lpstr>
      <vt:lpstr>酒店俯视图 Top View</vt:lpstr>
      <vt:lpstr>酒店信息 Hotel Information </vt:lpstr>
      <vt:lpstr>幻灯片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Public relation</dc:creator>
  <cp:lastModifiedBy>Cecilia</cp:lastModifiedBy>
  <cp:revision>46</cp:revision>
  <dcterms:created xsi:type="dcterms:W3CDTF">2020-12-16T06:46:22Z</dcterms:created>
  <dcterms:modified xsi:type="dcterms:W3CDTF">2021-01-22T01:46:40Z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