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9144000" cy="6858000" type="screen4x3"/>
  <p:notesSz cx="9144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90" y="-4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231816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328415" y="0"/>
            <a:ext cx="5803392" cy="3243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377952" y="1438655"/>
            <a:ext cx="2828544" cy="18044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377952" y="3925823"/>
            <a:ext cx="2828544" cy="1682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3316223" y="3913632"/>
            <a:ext cx="2828544" cy="1828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0" y="3047"/>
            <a:ext cx="6004560" cy="0"/>
          </a:xfrm>
          <a:custGeom>
            <a:avLst/>
            <a:gdLst/>
            <a:ahLst/>
            <a:cxnLst/>
            <a:rect l="l" t="t" r="r" b="b"/>
            <a:pathLst>
              <a:path w="6004560">
                <a:moveTo>
                  <a:pt x="0" y="0"/>
                </a:moveTo>
                <a:lnTo>
                  <a:pt x="6004560" y="0"/>
                </a:lnTo>
              </a:path>
            </a:pathLst>
          </a:custGeom>
          <a:ln w="6096">
            <a:solidFill>
              <a:srgbClr val="1F181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908303" y="5718047"/>
            <a:ext cx="2280285" cy="0"/>
          </a:xfrm>
          <a:custGeom>
            <a:avLst/>
            <a:gdLst/>
            <a:ahLst/>
            <a:cxnLst/>
            <a:rect l="l" t="t" r="r" b="b"/>
            <a:pathLst>
              <a:path w="2280285">
                <a:moveTo>
                  <a:pt x="0" y="0"/>
                </a:moveTo>
                <a:lnTo>
                  <a:pt x="2279904" y="0"/>
                </a:lnTo>
              </a:path>
            </a:pathLst>
          </a:custGeom>
          <a:ln w="24384">
            <a:solidFill>
              <a:srgbClr val="DFC89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231816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231816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8423" y="2980861"/>
            <a:ext cx="8527153" cy="234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231816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5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003太虚湖假日酒店\2022\001-酒店PPT\00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003太虚湖假日酒店\2022\001-酒店PPT\0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003太虚湖假日酒店\2022\001-酒店PPT\01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003太虚湖假日酒店\2022\001-酒店PPT\012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003太虚湖假日酒店\2022\001-酒店PPT\01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003太虚湖假日酒店\2022\001-酒店PPT\01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003太虚湖假日酒店\2022\001-酒店PPT\01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003太虚湖假日酒店\2022\001-酒店PPT\016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003太虚湖假日酒店\2022\001-酒店PPT\017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003太虚湖假日酒店\2022\001-酒店PPT\018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003太虚湖假日酒店\2022\001-酒店PPT\019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003太虚湖假日酒店\2022\001-酒店PPT\002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7938" y="0"/>
            <a:ext cx="91519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003太虚湖假日酒店\2022\001-酒店PPT\02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003太虚湖假日酒店\2022\001-酒店PPT\02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7938" y="0"/>
            <a:ext cx="91519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003太虚湖假日酒店\2022\001-酒店PPT\022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003太虚湖假日酒店\2022\001-酒店PPT\02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003太虚湖假日酒店\2022\001-酒店PPT\02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003太虚湖假日酒店\2022\001-酒店PPT\02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003太虚湖假日酒店\2022\001-酒店PPT\026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003太虚湖假日酒店\2022\001-酒店PPT\027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003太虚湖假日酒店\2022\001-酒店PPT\028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003太虚湖假日酒店\2022\001-酒店PPT\029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3太虚湖假日酒店\2022\001-酒店PPT\00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003太虚湖假日酒店\2022\001-酒店PPT\03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519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003太虚湖假日酒店\2022\001-酒店PPT\03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003太虚湖假日酒店\2022\001-酒店PPT\032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003太虚湖假日酒店\2022\001-酒店PPT\03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003太虚湖假日酒店\2022\001-酒店PPT\03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003太虚湖假日酒店\2022\001-酒店PPT\03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003太虚湖假日酒店\2022\001-酒店PPT\036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003太虚湖假日酒店\2022\001-酒店PPT\037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003太虚湖假日酒店\2022\001-酒店PPT\00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003太虚湖假日酒店\2022\001-酒店PPT\00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003太虚湖假日酒店\2022\001-酒店PPT\006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003太虚湖假日酒店\2022\001-酒店PPT\007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003太虚湖假日酒店\2022\001-酒店PPT\008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003太虚湖假日酒店\2022\001-酒店PPT\009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全屏显示(4:3)</PresentationFormat>
  <Paragraphs>0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2022养生佳境会议福地-PPT-曲线.cdr</dc:title>
  <dc:creator>Administrator</dc:creator>
  <cp:lastModifiedBy>左</cp:lastModifiedBy>
  <cp:revision>2</cp:revision>
  <dcterms:created xsi:type="dcterms:W3CDTF">2022-06-25T10:56:00Z</dcterms:created>
  <dcterms:modified xsi:type="dcterms:W3CDTF">2022-09-23T07:55:44Z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2022-06-25T08:00:00Z</vt:filetime>
  </property>
  <property fmtid="{D5CDD505-2E9C-101B-9397-08002B2CF9AE}" pid="3" name="Creator">
    <vt:lpwstr>CorelDRAW</vt:lpwstr>
  </property>
  <property fmtid="{D5CDD505-2E9C-101B-9397-08002B2CF9AE}" pid="4" name="LastSaved">
    <vt:filetime>2022-06-25T08:00:00Z</vt:filetime>
  </property>
  <property fmtid="{D5CDD505-2E9C-101B-9397-08002B2CF9AE}" pid="5" name="ICV">
    <vt:lpwstr>1BAB1BD48C7244E687613C662CBD9A6E</vt:lpwstr>
  </property>
  <property fmtid="{D5CDD505-2E9C-101B-9397-08002B2CF9AE}" pid="6" name="KSOProductBuildVer">
    <vt:lpwstr>2052-11.1.0.12313</vt:lpwstr>
  </property>
</Properties>
</file>