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97" r:id="rId3"/>
    <p:sldMasterId id="2147483708" r:id="rId4"/>
    <p:sldMasterId id="2147483718" r:id="rId5"/>
    <p:sldMasterId id="2147483729" r:id="rId6"/>
    <p:sldMasterId id="2147483752" r:id="rId7"/>
    <p:sldMasterId id="2147483777" r:id="rId8"/>
  </p:sldMasterIdLst>
  <p:notesMasterIdLst>
    <p:notesMasterId r:id="rId38"/>
  </p:notesMasterIdLst>
  <p:sldIdLst>
    <p:sldId id="282" r:id="rId9"/>
    <p:sldId id="283" r:id="rId10"/>
    <p:sldId id="284" r:id="rId11"/>
    <p:sldId id="261" r:id="rId12"/>
    <p:sldId id="263" r:id="rId13"/>
    <p:sldId id="290" r:id="rId14"/>
    <p:sldId id="291" r:id="rId15"/>
    <p:sldId id="369" r:id="rId16"/>
    <p:sldId id="298" r:id="rId17"/>
    <p:sldId id="300" r:id="rId18"/>
    <p:sldId id="281" r:id="rId19"/>
    <p:sldId id="370" r:id="rId20"/>
    <p:sldId id="301" r:id="rId21"/>
    <p:sldId id="275" r:id="rId22"/>
    <p:sldId id="294" r:id="rId23"/>
    <p:sldId id="295" r:id="rId24"/>
    <p:sldId id="296" r:id="rId25"/>
    <p:sldId id="297" r:id="rId26"/>
    <p:sldId id="265" r:id="rId27"/>
    <p:sldId id="371" r:id="rId28"/>
    <p:sldId id="293" r:id="rId29"/>
    <p:sldId id="363" r:id="rId30"/>
    <p:sldId id="289" r:id="rId31"/>
    <p:sldId id="365" r:id="rId32"/>
    <p:sldId id="366" r:id="rId33"/>
    <p:sldId id="367" r:id="rId34"/>
    <p:sldId id="368" r:id="rId35"/>
    <p:sldId id="273" r:id="rId36"/>
    <p:sldId id="274" r:id="rId37"/>
  </p:sldIdLst>
  <p:sldSz cx="9144000" cy="5143500" type="screen16x9"/>
  <p:notesSz cx="9144000" cy="6858000"/>
  <p:defaultTextStyle>
    <a:defPPr>
      <a:defRPr lang="en-US"/>
    </a:defPPr>
    <a:lvl1pPr marL="0" algn="l" defTabSz="912543" rtl="0" eaLnBrk="1" latinLnBrk="0" hangingPunct="1">
      <a:defRPr sz="1800" kern="1200">
        <a:solidFill>
          <a:schemeClr val="tx1"/>
        </a:solidFill>
        <a:latin typeface="+mn-lt"/>
        <a:ea typeface="+mn-ea"/>
        <a:cs typeface="+mn-cs"/>
      </a:defRPr>
    </a:lvl1pPr>
    <a:lvl2pPr marL="456271" algn="l" defTabSz="912543" rtl="0" eaLnBrk="1" latinLnBrk="0" hangingPunct="1">
      <a:defRPr sz="1800" kern="1200">
        <a:solidFill>
          <a:schemeClr val="tx1"/>
        </a:solidFill>
        <a:latin typeface="+mn-lt"/>
        <a:ea typeface="+mn-ea"/>
        <a:cs typeface="+mn-cs"/>
      </a:defRPr>
    </a:lvl2pPr>
    <a:lvl3pPr marL="912543" algn="l" defTabSz="912543" rtl="0" eaLnBrk="1" latinLnBrk="0" hangingPunct="1">
      <a:defRPr sz="1800" kern="1200">
        <a:solidFill>
          <a:schemeClr val="tx1"/>
        </a:solidFill>
        <a:latin typeface="+mn-lt"/>
        <a:ea typeface="+mn-ea"/>
        <a:cs typeface="+mn-cs"/>
      </a:defRPr>
    </a:lvl3pPr>
    <a:lvl4pPr marL="1368813" algn="l" defTabSz="912543" rtl="0" eaLnBrk="1" latinLnBrk="0" hangingPunct="1">
      <a:defRPr sz="1800" kern="1200">
        <a:solidFill>
          <a:schemeClr val="tx1"/>
        </a:solidFill>
        <a:latin typeface="+mn-lt"/>
        <a:ea typeface="+mn-ea"/>
        <a:cs typeface="+mn-cs"/>
      </a:defRPr>
    </a:lvl4pPr>
    <a:lvl5pPr marL="1825085" algn="l" defTabSz="912543" rtl="0" eaLnBrk="1" latinLnBrk="0" hangingPunct="1">
      <a:defRPr sz="1800" kern="1200">
        <a:solidFill>
          <a:schemeClr val="tx1"/>
        </a:solidFill>
        <a:latin typeface="+mn-lt"/>
        <a:ea typeface="+mn-ea"/>
        <a:cs typeface="+mn-cs"/>
      </a:defRPr>
    </a:lvl5pPr>
    <a:lvl6pPr marL="2281351" algn="l" defTabSz="912543" rtl="0" eaLnBrk="1" latinLnBrk="0" hangingPunct="1">
      <a:defRPr sz="1800" kern="1200">
        <a:solidFill>
          <a:schemeClr val="tx1"/>
        </a:solidFill>
        <a:latin typeface="+mn-lt"/>
        <a:ea typeface="+mn-ea"/>
        <a:cs typeface="+mn-cs"/>
      </a:defRPr>
    </a:lvl6pPr>
    <a:lvl7pPr marL="2737627" algn="l" defTabSz="912543" rtl="0" eaLnBrk="1" latinLnBrk="0" hangingPunct="1">
      <a:defRPr sz="1800" kern="1200">
        <a:solidFill>
          <a:schemeClr val="tx1"/>
        </a:solidFill>
        <a:latin typeface="+mn-lt"/>
        <a:ea typeface="+mn-ea"/>
        <a:cs typeface="+mn-cs"/>
      </a:defRPr>
    </a:lvl7pPr>
    <a:lvl8pPr marL="3193900" algn="l" defTabSz="912543" rtl="0" eaLnBrk="1" latinLnBrk="0" hangingPunct="1">
      <a:defRPr sz="1800" kern="1200">
        <a:solidFill>
          <a:schemeClr val="tx1"/>
        </a:solidFill>
        <a:latin typeface="+mn-lt"/>
        <a:ea typeface="+mn-ea"/>
        <a:cs typeface="+mn-cs"/>
      </a:defRPr>
    </a:lvl8pPr>
    <a:lvl9pPr marL="3650171" algn="l" defTabSz="91254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40016"/>
    <a:srgbClr val="0219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23" d="100"/>
          <a:sy n="123" d="100"/>
        </p:scale>
        <p:origin x="-44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5B584A64-78F9-400C-B344-999B9E7C02E1}" type="datetimeFigureOut">
              <a:rPr lang="en-US" smtClean="0"/>
              <a:t>2/22/2022</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B23F7E46-BAEA-43C6-8FD0-BDFE2610D2BF}" type="slidenum">
              <a:rPr lang="en-US" smtClean="0"/>
              <a:t>‹#›</a:t>
            </a:fld>
            <a:endParaRPr lang="en-US"/>
          </a:p>
        </p:txBody>
      </p:sp>
    </p:spTree>
    <p:extLst>
      <p:ext uri="{BB962C8B-B14F-4D97-AF65-F5344CB8AC3E}">
        <p14:creationId xmlns:p14="http://schemas.microsoft.com/office/powerpoint/2010/main" val="2101583844"/>
      </p:ext>
    </p:extLst>
  </p:cSld>
  <p:clrMap bg1="lt1" tx1="dk1" bg2="lt2" tx2="dk2" accent1="accent1" accent2="accent2" accent3="accent3" accent4="accent4" accent5="accent5" accent6="accent6" hlink="hlink" folHlink="folHlink"/>
  <p:notesStyle>
    <a:lvl1pPr marL="0" algn="l" defTabSz="912543" rtl="0" eaLnBrk="1" latinLnBrk="0" hangingPunct="1">
      <a:defRPr sz="1200" kern="1200">
        <a:solidFill>
          <a:schemeClr val="tx1"/>
        </a:solidFill>
        <a:latin typeface="+mn-lt"/>
        <a:ea typeface="+mn-ea"/>
        <a:cs typeface="+mn-cs"/>
      </a:defRPr>
    </a:lvl1pPr>
    <a:lvl2pPr marL="456271" algn="l" defTabSz="912543" rtl="0" eaLnBrk="1" latinLnBrk="0" hangingPunct="1">
      <a:defRPr sz="1200" kern="1200">
        <a:solidFill>
          <a:schemeClr val="tx1"/>
        </a:solidFill>
        <a:latin typeface="+mn-lt"/>
        <a:ea typeface="+mn-ea"/>
        <a:cs typeface="+mn-cs"/>
      </a:defRPr>
    </a:lvl2pPr>
    <a:lvl3pPr marL="912543" algn="l" defTabSz="912543" rtl="0" eaLnBrk="1" latinLnBrk="0" hangingPunct="1">
      <a:defRPr sz="1200" kern="1200">
        <a:solidFill>
          <a:schemeClr val="tx1"/>
        </a:solidFill>
        <a:latin typeface="+mn-lt"/>
        <a:ea typeface="+mn-ea"/>
        <a:cs typeface="+mn-cs"/>
      </a:defRPr>
    </a:lvl3pPr>
    <a:lvl4pPr marL="1368813" algn="l" defTabSz="912543" rtl="0" eaLnBrk="1" latinLnBrk="0" hangingPunct="1">
      <a:defRPr sz="1200" kern="1200">
        <a:solidFill>
          <a:schemeClr val="tx1"/>
        </a:solidFill>
        <a:latin typeface="+mn-lt"/>
        <a:ea typeface="+mn-ea"/>
        <a:cs typeface="+mn-cs"/>
      </a:defRPr>
    </a:lvl4pPr>
    <a:lvl5pPr marL="1825085" algn="l" defTabSz="912543" rtl="0" eaLnBrk="1" latinLnBrk="0" hangingPunct="1">
      <a:defRPr sz="1200" kern="1200">
        <a:solidFill>
          <a:schemeClr val="tx1"/>
        </a:solidFill>
        <a:latin typeface="+mn-lt"/>
        <a:ea typeface="+mn-ea"/>
        <a:cs typeface="+mn-cs"/>
      </a:defRPr>
    </a:lvl5pPr>
    <a:lvl6pPr marL="2281351" algn="l" defTabSz="912543" rtl="0" eaLnBrk="1" latinLnBrk="0" hangingPunct="1">
      <a:defRPr sz="1200" kern="1200">
        <a:solidFill>
          <a:schemeClr val="tx1"/>
        </a:solidFill>
        <a:latin typeface="+mn-lt"/>
        <a:ea typeface="+mn-ea"/>
        <a:cs typeface="+mn-cs"/>
      </a:defRPr>
    </a:lvl6pPr>
    <a:lvl7pPr marL="2737627" algn="l" defTabSz="912543" rtl="0" eaLnBrk="1" latinLnBrk="0" hangingPunct="1">
      <a:defRPr sz="1200" kern="1200">
        <a:solidFill>
          <a:schemeClr val="tx1"/>
        </a:solidFill>
        <a:latin typeface="+mn-lt"/>
        <a:ea typeface="+mn-ea"/>
        <a:cs typeface="+mn-cs"/>
      </a:defRPr>
    </a:lvl7pPr>
    <a:lvl8pPr marL="3193900" algn="l" defTabSz="912543" rtl="0" eaLnBrk="1" latinLnBrk="0" hangingPunct="1">
      <a:defRPr sz="1200" kern="1200">
        <a:solidFill>
          <a:schemeClr val="tx1"/>
        </a:solidFill>
        <a:latin typeface="+mn-lt"/>
        <a:ea typeface="+mn-ea"/>
        <a:cs typeface="+mn-cs"/>
      </a:defRPr>
    </a:lvl8pPr>
    <a:lvl9pPr marL="3650171" algn="l" defTabSz="9125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41332ED7-1257-8A49-B033-F5AD71C12864}" type="slidenum">
              <a:rPr lang="en-GB">
                <a:solidFill>
                  <a:prstClr val="black"/>
                </a:solidFill>
              </a:rPr>
              <a:pPr/>
              <a:t>2</a:t>
            </a:fld>
            <a:endParaRPr lang="en-GB" dirty="0">
              <a:solidFill>
                <a:prstClr val="black"/>
              </a:solidFill>
            </a:endParaRPr>
          </a:p>
        </p:txBody>
      </p:sp>
      <p:sp>
        <p:nvSpPr>
          <p:cNvPr id="58371" name="Slide Image Placeholder 1"/>
          <p:cNvSpPr>
            <a:spLocks noGrp="1" noRot="1" noChangeAspect="1" noTextEdit="1"/>
          </p:cNvSpPr>
          <p:nvPr>
            <p:ph type="sldImg"/>
          </p:nvPr>
        </p:nvSpPr>
        <p:spPr>
          <a:xfrm>
            <a:off x="-31750" y="549275"/>
            <a:ext cx="4570413" cy="2571750"/>
          </a:xfrm>
          <a:ln/>
        </p:spPr>
      </p:sp>
      <p:sp>
        <p:nvSpPr>
          <p:cNvPr id="58372" name="Notes Placeholder 2"/>
          <p:cNvSpPr>
            <a:spLocks noGrp="1"/>
          </p:cNvSpPr>
          <p:nvPr>
            <p:ph type="body" idx="1"/>
          </p:nvPr>
        </p:nvSpPr>
        <p:spPr>
          <a:xfrm>
            <a:off x="4573067" y="532341"/>
            <a:ext cx="4289383" cy="5793318"/>
          </a:xfrm>
          <a:noFill/>
          <a:ln/>
        </p:spPr>
        <p:txBody>
          <a:bodyPr/>
          <a:lstStyle/>
          <a:p>
            <a:endParaRPr lang="en-US" dirty="0"/>
          </a:p>
        </p:txBody>
      </p:sp>
      <p:sp>
        <p:nvSpPr>
          <p:cNvPr id="58373" name="Slide Number Placeholder 3"/>
          <p:cNvSpPr txBox="1">
            <a:spLocks noGrp="1"/>
          </p:cNvSpPr>
          <p:nvPr/>
        </p:nvSpPr>
        <p:spPr bwMode="auto">
          <a:xfrm>
            <a:off x="5178828" y="6514060"/>
            <a:ext cx="3963040" cy="342844"/>
          </a:xfrm>
          <a:prstGeom prst="rect">
            <a:avLst/>
          </a:prstGeom>
          <a:noFill/>
          <a:ln w="9525">
            <a:noFill/>
            <a:miter lim="800000"/>
            <a:headEnd/>
            <a:tailEnd/>
          </a:ln>
        </p:spPr>
        <p:txBody>
          <a:bodyPr anchor="b">
            <a:prstTxWarp prst="textNoShape">
              <a:avLst/>
            </a:prstTxWarp>
          </a:bodyPr>
          <a:lstStyle/>
          <a:p>
            <a:pPr algn="r" defTabSz="914400" fontAlgn="base">
              <a:spcBef>
                <a:spcPct val="0"/>
              </a:spcBef>
              <a:spcAft>
                <a:spcPct val="0"/>
              </a:spcAft>
            </a:pPr>
            <a:fld id="{AA493196-E915-F648-9162-580EA752683C}" type="slidenum">
              <a:rPr lang="en-GB" altLang="zh-CN" sz="1200" b="1">
                <a:solidFill>
                  <a:prstClr val="black"/>
                </a:solidFill>
                <a:latin typeface="Arial" charset="0"/>
                <a:cs typeface="宋体" charset="-122"/>
              </a:rPr>
              <a:pPr algn="r" defTabSz="914400" fontAlgn="base">
                <a:spcBef>
                  <a:spcPct val="0"/>
                </a:spcBef>
                <a:spcAft>
                  <a:spcPct val="0"/>
                </a:spcAft>
              </a:pPr>
              <a:t>2</a:t>
            </a:fld>
            <a:endParaRPr lang="en-GB" altLang="zh-CN" sz="1200" b="1" dirty="0">
              <a:solidFill>
                <a:prstClr val="black"/>
              </a:solidFill>
              <a:latin typeface="Arial" charset="0"/>
              <a:cs typeface="宋体"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3F7E46-BAEA-43C6-8FD0-BDFE2610D2BF}" type="slidenum">
              <a:rPr lang="en-US" smtClean="0"/>
              <a:t>26</a:t>
            </a:fld>
            <a:endParaRPr lang="en-US"/>
          </a:p>
        </p:txBody>
      </p:sp>
    </p:spTree>
    <p:extLst>
      <p:ext uri="{BB962C8B-B14F-4D97-AF65-F5344CB8AC3E}">
        <p14:creationId xmlns:p14="http://schemas.microsoft.com/office/powerpoint/2010/main" val="1020266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41332ED7-1257-8A49-B033-F5AD71C12864}" type="slidenum">
              <a:rPr lang="en-GB">
                <a:solidFill>
                  <a:prstClr val="black"/>
                </a:solidFill>
              </a:rPr>
              <a:pPr/>
              <a:t>5</a:t>
            </a:fld>
            <a:endParaRPr lang="en-GB" dirty="0">
              <a:solidFill>
                <a:prstClr val="black"/>
              </a:solidFill>
            </a:endParaRPr>
          </a:p>
        </p:txBody>
      </p:sp>
      <p:sp>
        <p:nvSpPr>
          <p:cNvPr id="58371" name="Slide Image Placeholder 1"/>
          <p:cNvSpPr>
            <a:spLocks noGrp="1" noRot="1" noChangeAspect="1" noTextEdit="1"/>
          </p:cNvSpPr>
          <p:nvPr>
            <p:ph type="sldImg"/>
          </p:nvPr>
        </p:nvSpPr>
        <p:spPr>
          <a:xfrm>
            <a:off x="-31750" y="549275"/>
            <a:ext cx="4570413" cy="2571750"/>
          </a:xfrm>
          <a:ln/>
        </p:spPr>
      </p:sp>
      <p:sp>
        <p:nvSpPr>
          <p:cNvPr id="58372" name="Notes Placeholder 2"/>
          <p:cNvSpPr>
            <a:spLocks noGrp="1"/>
          </p:cNvSpPr>
          <p:nvPr>
            <p:ph type="body" idx="1"/>
          </p:nvPr>
        </p:nvSpPr>
        <p:spPr>
          <a:xfrm>
            <a:off x="4573069" y="532341"/>
            <a:ext cx="4289383" cy="5793318"/>
          </a:xfrm>
          <a:noFill/>
          <a:ln/>
        </p:spPr>
        <p:txBody>
          <a:bodyPr/>
          <a:lstStyle/>
          <a:p>
            <a:endParaRPr lang="en-US" dirty="0"/>
          </a:p>
        </p:txBody>
      </p:sp>
      <p:sp>
        <p:nvSpPr>
          <p:cNvPr id="58373" name="Slide Number Placeholder 3"/>
          <p:cNvSpPr txBox="1">
            <a:spLocks noGrp="1"/>
          </p:cNvSpPr>
          <p:nvPr/>
        </p:nvSpPr>
        <p:spPr bwMode="auto">
          <a:xfrm>
            <a:off x="5178828" y="6514061"/>
            <a:ext cx="3963040" cy="342844"/>
          </a:xfrm>
          <a:prstGeom prst="rect">
            <a:avLst/>
          </a:prstGeom>
          <a:noFill/>
          <a:ln w="9525">
            <a:noFill/>
            <a:miter lim="800000"/>
            <a:headEnd/>
            <a:tailEnd/>
          </a:ln>
        </p:spPr>
        <p:txBody>
          <a:bodyPr anchor="b">
            <a:prstTxWarp prst="textNoShape">
              <a:avLst/>
            </a:prstTxWarp>
          </a:bodyPr>
          <a:lstStyle/>
          <a:p>
            <a:pPr algn="r" fontAlgn="base">
              <a:spcBef>
                <a:spcPct val="0"/>
              </a:spcBef>
              <a:spcAft>
                <a:spcPct val="0"/>
              </a:spcAft>
            </a:pPr>
            <a:fld id="{AA493196-E915-F648-9162-580EA752683C}" type="slidenum">
              <a:rPr lang="en-GB" altLang="zh-CN" sz="1200" b="1">
                <a:solidFill>
                  <a:prstClr val="black"/>
                </a:solidFill>
                <a:latin typeface="Arial" charset="0"/>
                <a:cs typeface="宋体" charset="-122"/>
              </a:rPr>
              <a:pPr algn="r" fontAlgn="base">
                <a:spcBef>
                  <a:spcPct val="0"/>
                </a:spcBef>
                <a:spcAft>
                  <a:spcPct val="0"/>
                </a:spcAft>
              </a:pPr>
              <a:t>5</a:t>
            </a:fld>
            <a:endParaRPr lang="en-GB" altLang="zh-CN" sz="1200" b="1" dirty="0">
              <a:solidFill>
                <a:prstClr val="black"/>
              </a:solidFill>
              <a:latin typeface="Arial" charset="0"/>
              <a:cs typeface="宋体"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41332ED7-1257-8A49-B033-F5AD71C12864}" type="slidenum">
              <a:rPr lang="en-GB">
                <a:solidFill>
                  <a:prstClr val="black"/>
                </a:solidFill>
              </a:rPr>
              <a:pPr/>
              <a:t>6</a:t>
            </a:fld>
            <a:endParaRPr lang="en-GB" dirty="0">
              <a:solidFill>
                <a:prstClr val="black"/>
              </a:solidFill>
            </a:endParaRPr>
          </a:p>
        </p:txBody>
      </p:sp>
      <p:sp>
        <p:nvSpPr>
          <p:cNvPr id="58371" name="Slide Image Placeholder 1"/>
          <p:cNvSpPr>
            <a:spLocks noGrp="1" noRot="1" noChangeAspect="1" noTextEdit="1"/>
          </p:cNvSpPr>
          <p:nvPr>
            <p:ph type="sldImg"/>
          </p:nvPr>
        </p:nvSpPr>
        <p:spPr>
          <a:xfrm>
            <a:off x="-31750" y="549275"/>
            <a:ext cx="4570413" cy="2571750"/>
          </a:xfrm>
          <a:ln/>
        </p:spPr>
      </p:sp>
      <p:sp>
        <p:nvSpPr>
          <p:cNvPr id="58372" name="Notes Placeholder 2"/>
          <p:cNvSpPr>
            <a:spLocks noGrp="1"/>
          </p:cNvSpPr>
          <p:nvPr>
            <p:ph type="body" idx="1"/>
          </p:nvPr>
        </p:nvSpPr>
        <p:spPr>
          <a:xfrm>
            <a:off x="4573067" y="532341"/>
            <a:ext cx="4289383" cy="5793318"/>
          </a:xfrm>
          <a:noFill/>
          <a:ln/>
        </p:spPr>
        <p:txBody>
          <a:bodyPr/>
          <a:lstStyle/>
          <a:p>
            <a:endParaRPr lang="en-US" dirty="0"/>
          </a:p>
        </p:txBody>
      </p:sp>
      <p:sp>
        <p:nvSpPr>
          <p:cNvPr id="58373" name="Slide Number Placeholder 3"/>
          <p:cNvSpPr txBox="1">
            <a:spLocks noGrp="1"/>
          </p:cNvSpPr>
          <p:nvPr/>
        </p:nvSpPr>
        <p:spPr bwMode="auto">
          <a:xfrm>
            <a:off x="5178828" y="6514060"/>
            <a:ext cx="3963040" cy="342844"/>
          </a:xfrm>
          <a:prstGeom prst="rect">
            <a:avLst/>
          </a:prstGeom>
          <a:noFill/>
          <a:ln w="9525">
            <a:noFill/>
            <a:miter lim="800000"/>
            <a:headEnd/>
            <a:tailEnd/>
          </a:ln>
        </p:spPr>
        <p:txBody>
          <a:bodyPr anchor="b">
            <a:prstTxWarp prst="textNoShape">
              <a:avLst/>
            </a:prstTxWarp>
          </a:bodyPr>
          <a:lstStyle/>
          <a:p>
            <a:pPr algn="r" defTabSz="914400" fontAlgn="base">
              <a:spcBef>
                <a:spcPct val="0"/>
              </a:spcBef>
              <a:spcAft>
                <a:spcPct val="0"/>
              </a:spcAft>
            </a:pPr>
            <a:fld id="{AA493196-E915-F648-9162-580EA752683C}" type="slidenum">
              <a:rPr lang="en-GB" altLang="zh-CN" sz="1200" b="1">
                <a:solidFill>
                  <a:prstClr val="black"/>
                </a:solidFill>
                <a:latin typeface="Arial" charset="0"/>
                <a:cs typeface="宋体" charset="-122"/>
              </a:rPr>
              <a:pPr algn="r" defTabSz="914400" fontAlgn="base">
                <a:spcBef>
                  <a:spcPct val="0"/>
                </a:spcBef>
                <a:spcAft>
                  <a:spcPct val="0"/>
                </a:spcAft>
              </a:pPr>
              <a:t>6</a:t>
            </a:fld>
            <a:endParaRPr lang="en-GB" altLang="zh-CN" sz="1200" b="1" dirty="0">
              <a:solidFill>
                <a:prstClr val="black"/>
              </a:solidFill>
              <a:latin typeface="Arial" charset="0"/>
              <a:cs typeface="宋体" charset="-122"/>
            </a:endParaRPr>
          </a:p>
        </p:txBody>
      </p:sp>
    </p:spTree>
    <p:extLst>
      <p:ext uri="{BB962C8B-B14F-4D97-AF65-F5344CB8AC3E}">
        <p14:creationId xmlns:p14="http://schemas.microsoft.com/office/powerpoint/2010/main" val="3780483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6FDC4E-DDB1-411B-AF9E-A6E0E98C3F45}" type="slidenum">
              <a:rPr lang="fr-FR">
                <a:solidFill>
                  <a:prstClr val="black"/>
                </a:solidFill>
              </a:rPr>
              <a:pPr/>
              <a:t>7</a:t>
            </a:fld>
            <a:endParaRPr lang="fr-FR">
              <a:solidFill>
                <a:prstClr val="black"/>
              </a:solidFill>
            </a:endParaRPr>
          </a:p>
        </p:txBody>
      </p:sp>
    </p:spTree>
    <p:extLst>
      <p:ext uri="{BB962C8B-B14F-4D97-AF65-F5344CB8AC3E}">
        <p14:creationId xmlns:p14="http://schemas.microsoft.com/office/powerpoint/2010/main" val="3250148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6FDC4E-DDB1-411B-AF9E-A6E0E98C3F45}" type="slidenum">
              <a:rPr lang="fr-FR" smtClean="0"/>
              <a:t>8</a:t>
            </a:fld>
            <a:endParaRPr lang="fr-FR"/>
          </a:p>
        </p:txBody>
      </p:sp>
    </p:spTree>
    <p:extLst>
      <p:ext uri="{BB962C8B-B14F-4D97-AF65-F5344CB8AC3E}">
        <p14:creationId xmlns:p14="http://schemas.microsoft.com/office/powerpoint/2010/main" val="2204337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3F7E46-BAEA-43C6-8FD0-BDFE2610D2BF}" type="slidenum">
              <a:rPr lang="en-US" smtClean="0"/>
              <a:t>9</a:t>
            </a:fld>
            <a:endParaRPr lang="en-US"/>
          </a:p>
        </p:txBody>
      </p:sp>
    </p:spTree>
    <p:extLst>
      <p:ext uri="{BB962C8B-B14F-4D97-AF65-F5344CB8AC3E}">
        <p14:creationId xmlns:p14="http://schemas.microsoft.com/office/powerpoint/2010/main" val="3342944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3F7E46-BAEA-43C6-8FD0-BDFE2610D2BF}" type="slidenum">
              <a:rPr lang="en-US" smtClean="0"/>
              <a:t>12</a:t>
            </a:fld>
            <a:endParaRPr lang="en-US"/>
          </a:p>
        </p:txBody>
      </p:sp>
    </p:spTree>
    <p:extLst>
      <p:ext uri="{BB962C8B-B14F-4D97-AF65-F5344CB8AC3E}">
        <p14:creationId xmlns:p14="http://schemas.microsoft.com/office/powerpoint/2010/main" val="761356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3F7E46-BAEA-43C6-8FD0-BDFE2610D2BF}" type="slidenum">
              <a:rPr lang="en-US" smtClean="0"/>
              <a:t>16</a:t>
            </a:fld>
            <a:endParaRPr lang="en-US"/>
          </a:p>
        </p:txBody>
      </p:sp>
    </p:spTree>
    <p:extLst>
      <p:ext uri="{BB962C8B-B14F-4D97-AF65-F5344CB8AC3E}">
        <p14:creationId xmlns:p14="http://schemas.microsoft.com/office/powerpoint/2010/main" val="691000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41332ED7-1257-8A49-B033-F5AD71C12864}" type="slidenum">
              <a:rPr lang="en-GB">
                <a:solidFill>
                  <a:prstClr val="black"/>
                </a:solidFill>
              </a:rPr>
              <a:pPr/>
              <a:t>23</a:t>
            </a:fld>
            <a:endParaRPr lang="en-GB" dirty="0">
              <a:solidFill>
                <a:prstClr val="black"/>
              </a:solidFill>
            </a:endParaRPr>
          </a:p>
        </p:txBody>
      </p:sp>
      <p:sp>
        <p:nvSpPr>
          <p:cNvPr id="58371" name="Slide Image Placeholder 1"/>
          <p:cNvSpPr>
            <a:spLocks noGrp="1" noRot="1" noChangeAspect="1" noTextEdit="1"/>
          </p:cNvSpPr>
          <p:nvPr>
            <p:ph type="sldImg"/>
          </p:nvPr>
        </p:nvSpPr>
        <p:spPr>
          <a:xfrm>
            <a:off x="-31750" y="549275"/>
            <a:ext cx="4570413" cy="2571750"/>
          </a:xfrm>
          <a:ln/>
        </p:spPr>
      </p:sp>
      <p:sp>
        <p:nvSpPr>
          <p:cNvPr id="58372" name="Notes Placeholder 2"/>
          <p:cNvSpPr>
            <a:spLocks noGrp="1"/>
          </p:cNvSpPr>
          <p:nvPr>
            <p:ph type="body" idx="1"/>
          </p:nvPr>
        </p:nvSpPr>
        <p:spPr>
          <a:xfrm>
            <a:off x="4573070" y="532341"/>
            <a:ext cx="4289383" cy="5793318"/>
          </a:xfrm>
          <a:noFill/>
          <a:ln/>
        </p:spPr>
        <p:txBody>
          <a:bodyPr/>
          <a:lstStyle/>
          <a:p>
            <a:endParaRPr lang="en-US" dirty="0"/>
          </a:p>
        </p:txBody>
      </p:sp>
      <p:sp>
        <p:nvSpPr>
          <p:cNvPr id="58373" name="Slide Number Placeholder 3"/>
          <p:cNvSpPr txBox="1">
            <a:spLocks noGrp="1"/>
          </p:cNvSpPr>
          <p:nvPr/>
        </p:nvSpPr>
        <p:spPr bwMode="auto">
          <a:xfrm>
            <a:off x="5178828" y="6514062"/>
            <a:ext cx="3963040" cy="342844"/>
          </a:xfrm>
          <a:prstGeom prst="rect">
            <a:avLst/>
          </a:prstGeom>
          <a:noFill/>
          <a:ln w="9525">
            <a:noFill/>
            <a:miter lim="800000"/>
            <a:headEnd/>
            <a:tailEnd/>
          </a:ln>
        </p:spPr>
        <p:txBody>
          <a:bodyPr anchor="b">
            <a:prstTxWarp prst="textNoShape">
              <a:avLst/>
            </a:prstTxWarp>
          </a:bodyPr>
          <a:lstStyle/>
          <a:p>
            <a:pPr algn="r" defTabSz="1217432" fontAlgn="base">
              <a:spcBef>
                <a:spcPct val="0"/>
              </a:spcBef>
              <a:spcAft>
                <a:spcPct val="0"/>
              </a:spcAft>
            </a:pPr>
            <a:fld id="{AA493196-E915-F648-9162-580EA752683C}" type="slidenum">
              <a:rPr lang="en-GB" altLang="zh-CN" sz="1200" b="1">
                <a:solidFill>
                  <a:prstClr val="black"/>
                </a:solidFill>
                <a:latin typeface="Arial" charset="0"/>
                <a:cs typeface="宋体" charset="-122"/>
              </a:rPr>
              <a:pPr algn="r" defTabSz="1217432" fontAlgn="base">
                <a:spcBef>
                  <a:spcPct val="0"/>
                </a:spcBef>
                <a:spcAft>
                  <a:spcPct val="0"/>
                </a:spcAft>
              </a:pPr>
              <a:t>23</a:t>
            </a:fld>
            <a:endParaRPr lang="en-GB" altLang="zh-CN" sz="1200" b="1" dirty="0">
              <a:solidFill>
                <a:prstClr val="black"/>
              </a:solidFill>
              <a:latin typeface="Arial" charset="0"/>
              <a:cs typeface="宋体" charset="-122"/>
            </a:endParaRPr>
          </a:p>
        </p:txBody>
      </p:sp>
    </p:spTree>
    <p:extLst>
      <p:ext uri="{BB962C8B-B14F-4D97-AF65-F5344CB8AC3E}">
        <p14:creationId xmlns:p14="http://schemas.microsoft.com/office/powerpoint/2010/main" val="2961062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 Image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6608"/>
            <a:ext cx="9144596" cy="5150109"/>
          </a:xfrm>
          <a:prstGeom prst="rect">
            <a:avLst/>
          </a:prstGeom>
        </p:spPr>
      </p:pic>
      <p:sp>
        <p:nvSpPr>
          <p:cNvPr id="8" name="object 3"/>
          <p:cNvSpPr/>
          <p:nvPr userDrawn="1"/>
        </p:nvSpPr>
        <p:spPr>
          <a:xfrm>
            <a:off x="233592" y="233608"/>
            <a:ext cx="4269938" cy="4676318"/>
          </a:xfrm>
          <a:custGeom>
            <a:avLst/>
            <a:gdLst/>
            <a:ahLst/>
            <a:cxnLst/>
            <a:rect l="l" t="t" r="r" b="b"/>
            <a:pathLst>
              <a:path w="4248785" h="6400165">
                <a:moveTo>
                  <a:pt x="4248378" y="6400076"/>
                </a:moveTo>
                <a:lnTo>
                  <a:pt x="0" y="6400076"/>
                </a:lnTo>
                <a:lnTo>
                  <a:pt x="0" y="0"/>
                </a:lnTo>
                <a:lnTo>
                  <a:pt x="4248378" y="0"/>
                </a:lnTo>
                <a:lnTo>
                  <a:pt x="4248378" y="6400076"/>
                </a:lnTo>
                <a:close/>
              </a:path>
            </a:pathLst>
          </a:custGeom>
          <a:solidFill>
            <a:schemeClr val="accent1"/>
          </a:solidFill>
        </p:spPr>
        <p:txBody>
          <a:bodyPr wrap="square" lIns="0" tIns="0" rIns="0" bIns="0" rtlCol="0"/>
          <a:lstStyle/>
          <a:p>
            <a:pPr defTabSz="1021892"/>
            <a:endParaRPr sz="2000" dirty="0">
              <a:solidFill>
                <a:srgbClr val="000000"/>
              </a:solidFill>
            </a:endParaRPr>
          </a:p>
        </p:txBody>
      </p:sp>
      <p:sp>
        <p:nvSpPr>
          <p:cNvPr id="9" name="Titre 1"/>
          <p:cNvSpPr>
            <a:spLocks noGrp="1"/>
          </p:cNvSpPr>
          <p:nvPr>
            <p:ph type="ctrTitle" hasCustomPrompt="1"/>
          </p:nvPr>
        </p:nvSpPr>
        <p:spPr>
          <a:xfrm>
            <a:off x="233592" y="2285487"/>
            <a:ext cx="4269938" cy="415403"/>
          </a:xfrm>
          <a:prstGeom prst="rect">
            <a:avLst/>
          </a:prstGeom>
        </p:spPr>
        <p:txBody>
          <a:bodyPr vert="horz" wrap="square" lIns="301640" tIns="0" rIns="301640" bIns="0" rtlCol="0" anchor="b">
            <a:noAutofit/>
          </a:bodyPr>
          <a:lstStyle>
            <a:lvl1pPr algn="ctr">
              <a:defRPr lang="fr-FR" sz="3000" spc="42"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p:ph type="body" idx="1" hasCustomPrompt="1"/>
          </p:nvPr>
        </p:nvSpPr>
        <p:spPr>
          <a:xfrm>
            <a:off x="233592" y="2850593"/>
            <a:ext cx="4269938" cy="171410"/>
          </a:xfrm>
          <a:prstGeom prst="rect">
            <a:avLst/>
          </a:prstGeom>
        </p:spPr>
        <p:txBody>
          <a:bodyPr lIns="301640" tIns="0" rIns="301640" bIns="0" anchor="t" anchorCtr="0">
            <a:noAutofit/>
          </a:bodyPr>
          <a:lstStyle>
            <a:lvl1pPr marL="0" marR="0" indent="0" algn="ctr" defTabSz="766438" rtl="0" eaLnBrk="1" fontAlgn="auto" latinLnBrk="0" hangingPunct="1">
              <a:lnSpc>
                <a:spcPct val="100000"/>
              </a:lnSpc>
              <a:spcBef>
                <a:spcPct val="20000"/>
              </a:spcBef>
              <a:spcAft>
                <a:spcPts val="0"/>
              </a:spcAft>
              <a:buClrTx/>
              <a:buSzTx/>
              <a:buFont typeface="Arial" panose="020B0604020202020204" pitchFamily="34" charset="0"/>
              <a:buNone/>
              <a:tabLst/>
              <a:defRPr lang="fr-FR" sz="900" b="0" i="0" u="none" strike="noStrike" spc="42" baseline="0" smtClean="0">
                <a:solidFill>
                  <a:schemeClr val="bg1"/>
                </a:solidFill>
                <a:latin typeface="+mn-lt"/>
              </a:defRPr>
            </a:lvl1pPr>
            <a:lvl2pPr marL="383219" indent="0">
              <a:buNone/>
              <a:defRPr sz="1700" b="1"/>
            </a:lvl2pPr>
            <a:lvl3pPr marL="766438" indent="0">
              <a:buNone/>
              <a:defRPr sz="1500" b="1"/>
            </a:lvl3pPr>
            <a:lvl4pPr marL="1149656" indent="0">
              <a:buNone/>
              <a:defRPr sz="1300" b="1"/>
            </a:lvl4pPr>
            <a:lvl5pPr marL="1532874" indent="0">
              <a:buNone/>
              <a:defRPr sz="1300" b="1"/>
            </a:lvl5pPr>
            <a:lvl6pPr marL="1916093" indent="0">
              <a:buNone/>
              <a:defRPr sz="1300" b="1"/>
            </a:lvl6pPr>
            <a:lvl7pPr marL="2299313" indent="0">
              <a:buNone/>
              <a:defRPr sz="1300" b="1"/>
            </a:lvl7pPr>
            <a:lvl8pPr marL="2682531" indent="0">
              <a:buNone/>
              <a:defRPr sz="1300" b="1"/>
            </a:lvl8pPr>
            <a:lvl9pPr marL="3065748" indent="0">
              <a:buNone/>
              <a:defRPr sz="1300" b="1"/>
            </a:lvl9pPr>
          </a:lstStyle>
          <a:p>
            <a:pPr marL="0" marR="0" lvl="0" indent="0" algn="ctr" defTabSz="766438"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28449" y="4228138"/>
            <a:ext cx="1013359" cy="403598"/>
          </a:xfrm>
          <a:prstGeom prst="rect">
            <a:avLst/>
          </a:prstGeom>
        </p:spPr>
      </p:pic>
      <p:sp>
        <p:nvSpPr>
          <p:cNvPr id="13" name="TextBox 12"/>
          <p:cNvSpPr txBox="1"/>
          <p:nvPr userDrawn="1"/>
        </p:nvSpPr>
        <p:spPr>
          <a:xfrm>
            <a:off x="9378191" y="-6590"/>
            <a:ext cx="2114825" cy="3751027"/>
          </a:xfrm>
          <a:prstGeom prst="rect">
            <a:avLst/>
          </a:prstGeom>
          <a:noFill/>
        </p:spPr>
        <p:txBody>
          <a:bodyPr wrap="square" lIns="0" tIns="0" rIns="0" bIns="0" rtlCol="0">
            <a:spAutoFit/>
          </a:bodyPr>
          <a:lstStyle/>
          <a:p>
            <a:pPr defTabSz="1021892"/>
            <a:r>
              <a:rPr lang="de-CH" sz="1000" b="1" dirty="0">
                <a:solidFill>
                  <a:srgbClr val="B5A191"/>
                </a:solidFill>
              </a:rPr>
              <a:t>CHANGING </a:t>
            </a:r>
            <a:br>
              <a:rPr lang="de-CH" sz="1000" b="1" dirty="0">
                <a:solidFill>
                  <a:srgbClr val="B5A191"/>
                </a:solidFill>
              </a:rPr>
            </a:br>
            <a:r>
              <a:rPr lang="de-CH" sz="1000" b="1" dirty="0">
                <a:solidFill>
                  <a:srgbClr val="B5A191"/>
                </a:solidFill>
              </a:rPr>
              <a:t>THE BACKGROUND IMAGE</a:t>
            </a:r>
          </a:p>
          <a:p>
            <a:pPr defTabSz="1021892"/>
            <a:endParaRPr lang="de-CH" sz="2000" dirty="0">
              <a:solidFill>
                <a:srgbClr val="B5A191"/>
              </a:solidFill>
            </a:endParaRPr>
          </a:p>
          <a:p>
            <a:pPr marL="287416" indent="-287416" defTabSz="1021892">
              <a:buFont typeface="+mj-lt"/>
              <a:buAutoNum type="arabicPeriod"/>
            </a:pPr>
            <a:r>
              <a:rPr lang="de-CH" sz="1200" dirty="0">
                <a:solidFill>
                  <a:srgbClr val="B5A191"/>
                </a:solidFill>
              </a:rPr>
              <a:t>Open the master slides:</a:t>
            </a:r>
            <a:br>
              <a:rPr lang="de-CH" sz="1200" dirty="0">
                <a:solidFill>
                  <a:srgbClr val="B5A191"/>
                </a:solidFill>
              </a:rPr>
            </a:br>
            <a:r>
              <a:rPr lang="de-CH" sz="1200" dirty="0">
                <a:solidFill>
                  <a:srgbClr val="B5A191"/>
                </a:solidFill>
              </a:rPr>
              <a:t>View &gt; Slide Master</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Delete the image on the main title slides master and insert the new one.</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Right Click the image and send it to back.</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Crop and adjust the image in order to find the balance with the blue box on top.</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Close the master view:</a:t>
            </a:r>
            <a:br>
              <a:rPr lang="de-CH" sz="1200" dirty="0">
                <a:solidFill>
                  <a:srgbClr val="B5A191"/>
                </a:solidFill>
              </a:rPr>
            </a:br>
            <a:r>
              <a:rPr lang="de-CH" sz="1200" dirty="0">
                <a:solidFill>
                  <a:srgbClr val="B5A191"/>
                </a:solidFill>
              </a:rPr>
              <a:t>Slide Master &gt; Close Master View</a:t>
            </a:r>
          </a:p>
        </p:txBody>
      </p:sp>
      <p:sp>
        <p:nvSpPr>
          <p:cNvPr id="14" name="TextBox 13"/>
          <p:cNvSpPr txBox="1"/>
          <p:nvPr userDrawn="1"/>
        </p:nvSpPr>
        <p:spPr>
          <a:xfrm>
            <a:off x="-2476187" y="9941"/>
            <a:ext cx="2114825" cy="5262980"/>
          </a:xfrm>
          <a:prstGeom prst="rect">
            <a:avLst/>
          </a:prstGeom>
          <a:noFill/>
        </p:spPr>
        <p:txBody>
          <a:bodyPr wrap="square" lIns="0" tIns="0" rIns="0" bIns="0" rtlCol="0">
            <a:spAutoFit/>
          </a:bodyPr>
          <a:lstStyle/>
          <a:p>
            <a:pPr defTabSz="1021892"/>
            <a:r>
              <a:rPr lang="de-CH" sz="1000" b="1" dirty="0">
                <a:solidFill>
                  <a:srgbClr val="B5A191"/>
                </a:solidFill>
              </a:rPr>
              <a:t>THE HOTEL LOGO</a:t>
            </a:r>
          </a:p>
          <a:p>
            <a:pPr defTabSz="1021892"/>
            <a:endParaRPr lang="de-CH" sz="2000" dirty="0">
              <a:solidFill>
                <a:srgbClr val="B5A191"/>
              </a:solidFill>
            </a:endParaRPr>
          </a:p>
          <a:p>
            <a:pPr marL="287416" indent="-287416" defTabSz="1021892">
              <a:buFont typeface="+mj-lt"/>
              <a:buAutoNum type="arabicPeriod"/>
            </a:pPr>
            <a:r>
              <a:rPr lang="de-CH" sz="1200" dirty="0">
                <a:solidFill>
                  <a:srgbClr val="B5A191"/>
                </a:solidFill>
              </a:rPr>
              <a:t>For corporate presentations, simply delete the hotel logo placeholder</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For hotel presentations, please replace it with the respective hotel logo:</a:t>
            </a:r>
          </a:p>
          <a:p>
            <a:pPr marL="287416" indent="-287416" defTabSz="1021892">
              <a:buFont typeface="+mj-lt"/>
              <a:buAutoNum type="arabicPeriod"/>
            </a:pPr>
            <a:endParaRPr lang="de-CH" sz="1200" dirty="0">
              <a:solidFill>
                <a:srgbClr val="B5A191"/>
              </a:solidFill>
            </a:endParaRPr>
          </a:p>
          <a:p>
            <a:pPr marL="670633" lvl="1" indent="-287416" defTabSz="1021892">
              <a:buFont typeface="+mj-lt"/>
              <a:buAutoNum type="arabicPeriod"/>
            </a:pPr>
            <a:r>
              <a:rPr lang="de-CH" sz="1200" dirty="0">
                <a:solidFill>
                  <a:srgbClr val="B5A191"/>
                </a:solidFill>
              </a:rPr>
              <a:t>Insert the correct logo (reversed-transparent)</a:t>
            </a:r>
            <a:br>
              <a:rPr lang="de-CH" sz="1200" dirty="0">
                <a:solidFill>
                  <a:srgbClr val="B5A191"/>
                </a:solidFill>
              </a:rPr>
            </a:br>
            <a:endParaRPr lang="de-CH" sz="1200" dirty="0">
              <a:solidFill>
                <a:srgbClr val="B5A191"/>
              </a:solidFill>
            </a:endParaRPr>
          </a:p>
          <a:p>
            <a:pPr marL="670633" lvl="1" indent="-287416" defTabSz="1021892">
              <a:buFont typeface="+mj-lt"/>
              <a:buAutoNum type="arabicPeriod"/>
            </a:pPr>
            <a:r>
              <a:rPr lang="de-CH" sz="1200" dirty="0">
                <a:solidFill>
                  <a:srgbClr val="B5A191"/>
                </a:solidFill>
              </a:rPr>
              <a:t>Adapt the logo size: The location line should be at the same size as the ‘Hoteliers Since 1897’. </a:t>
            </a:r>
            <a:br>
              <a:rPr lang="de-CH" sz="1200" dirty="0">
                <a:solidFill>
                  <a:srgbClr val="B5A191"/>
                </a:solidFill>
              </a:rPr>
            </a:br>
            <a:r>
              <a:rPr lang="de-CH" sz="1200" dirty="0">
                <a:solidFill>
                  <a:srgbClr val="B5A191"/>
                </a:solidFill>
              </a:rPr>
              <a:t/>
            </a:r>
            <a:br>
              <a:rPr lang="de-CH" sz="1200" dirty="0">
                <a:solidFill>
                  <a:srgbClr val="B5A191"/>
                </a:solidFill>
              </a:rPr>
            </a:br>
            <a:r>
              <a:rPr lang="de-CH" sz="1200" dirty="0">
                <a:solidFill>
                  <a:srgbClr val="B5A191"/>
                </a:solidFill>
              </a:rPr>
              <a:t>For regular two-line monolingual hotel logos, it is sufficient to use the same logo height as the hotel logo placeholder.</a:t>
            </a:r>
          </a:p>
        </p:txBody>
      </p:sp>
    </p:spTree>
    <p:extLst>
      <p:ext uri="{BB962C8B-B14F-4D97-AF65-F5344CB8AC3E}">
        <p14:creationId xmlns:p14="http://schemas.microsoft.com/office/powerpoint/2010/main" val="85468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598" tIns="38305" rIns="76598" bIns="38305" anchor="ctr" anchorCtr="0">
            <a:noAutofit/>
          </a:bodyPr>
          <a:lstStyle>
            <a:lvl1pPr marL="0" indent="0" algn="ctr">
              <a:buNone/>
              <a:defRPr lang="fr-FR" sz="2100" b="0" i="0" u="none" strike="noStrike" baseline="0" smtClean="0">
                <a:solidFill>
                  <a:schemeClr val="accent1"/>
                </a:solidFill>
                <a:latin typeface="+mj-lt"/>
              </a:defRPr>
            </a:lvl1pPr>
            <a:lvl2pPr marL="510912" indent="0">
              <a:buNone/>
              <a:defRPr sz="2300" b="1"/>
            </a:lvl2pPr>
            <a:lvl3pPr marL="1021826" indent="0">
              <a:buNone/>
              <a:defRPr sz="2000" b="1"/>
            </a:lvl3pPr>
            <a:lvl4pPr marL="1532738" indent="0">
              <a:buNone/>
              <a:defRPr sz="1800" b="1"/>
            </a:lvl4pPr>
            <a:lvl5pPr marL="2043651" indent="0">
              <a:buNone/>
              <a:defRPr sz="1800" b="1"/>
            </a:lvl5pPr>
            <a:lvl6pPr marL="2554564" indent="0">
              <a:buNone/>
              <a:defRPr sz="1800" b="1"/>
            </a:lvl6pPr>
            <a:lvl7pPr marL="3065476" indent="0">
              <a:buNone/>
              <a:defRPr sz="1800" b="1"/>
            </a:lvl7pPr>
            <a:lvl8pPr marL="3576388" indent="0">
              <a:buNone/>
              <a:defRPr sz="1800" b="1"/>
            </a:lvl8pPr>
            <a:lvl9pPr marL="4087302" indent="0">
              <a:buNone/>
              <a:defRPr sz="1800" b="1"/>
            </a:lvl9pPr>
          </a:lstStyle>
          <a:p>
            <a:pPr lvl="0"/>
            <a:r>
              <a:rPr lang="fr-FR" dirty="0"/>
              <a:t>Click to </a:t>
            </a:r>
            <a:r>
              <a:rPr lang="fr-FR" dirty="0" err="1"/>
              <a:t>Add</a:t>
            </a:r>
            <a:r>
              <a:rPr lang="fr-FR" dirty="0"/>
              <a:t> Slide </a:t>
            </a:r>
            <a:r>
              <a:rPr lang="fr-FR" dirty="0" err="1"/>
              <a:t>Title</a:t>
            </a:r>
            <a:endParaRPr lang="fr-FR" dirty="0"/>
          </a:p>
        </p:txBody>
      </p:sp>
      <p:sp>
        <p:nvSpPr>
          <p:cNvPr id="11" name="Titre 1"/>
          <p:cNvSpPr>
            <a:spLocks noGrp="1"/>
          </p:cNvSpPr>
          <p:nvPr>
            <p:ph type="title" hasCustomPrompt="1"/>
          </p:nvPr>
        </p:nvSpPr>
        <p:spPr>
          <a:xfrm>
            <a:off x="320675" y="245999"/>
            <a:ext cx="8504238" cy="251222"/>
          </a:xfrm>
          <a:prstGeom prst="rect">
            <a:avLst/>
          </a:prstGeom>
        </p:spPr>
        <p:txBody>
          <a:bodyPr lIns="76598" tIns="38305" rIns="76598" bIns="38305">
            <a:normAutofit/>
          </a:bodyPr>
          <a:lstStyle>
            <a:lvl1pPr algn="ctr">
              <a:defRPr sz="900" b="1" baseline="0">
                <a:solidFill>
                  <a:schemeClr val="accent1"/>
                </a:solidFill>
                <a:latin typeface="+mn-lt"/>
              </a:defRPr>
            </a:lvl1pPr>
          </a:lstStyle>
          <a:p>
            <a:r>
              <a:rPr lang="fr-FR" dirty="0"/>
              <a:t>CLICK TO ADD SLIDE HEADER</a:t>
            </a:r>
          </a:p>
        </p:txBody>
      </p:sp>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a:spLocks noGrp="1"/>
          </p:cNvSpPr>
          <p:nvPr>
            <p:ph type="body" sz="quarter" idx="22" hasCustomPrompt="1"/>
          </p:nvPr>
        </p:nvSpPr>
        <p:spPr>
          <a:xfrm>
            <a:off x="3121147" y="4824339"/>
            <a:ext cx="2895600" cy="288065"/>
          </a:xfrm>
          <a:prstGeom prst="rect">
            <a:avLst/>
          </a:prstGeom>
        </p:spPr>
        <p:txBody>
          <a:bodyPr lIns="76598" tIns="38305" rIns="76598" bIns="38305"/>
          <a:lstStyle>
            <a:lvl1pPr marL="0" indent="0" algn="ctr">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LEGAL TEXT REGARDING COPYRIGHT © TO GO HERE</a:t>
            </a:r>
            <a:endParaRPr lang="en-GB" dirty="0"/>
          </a:p>
        </p:txBody>
      </p:sp>
      <p:sp>
        <p:nvSpPr>
          <p:cNvPr id="19" name="Espace réservé du numéro de diapositive 8"/>
          <p:cNvSpPr>
            <a:spLocks noGrp="1"/>
          </p:cNvSpPr>
          <p:nvPr>
            <p:ph type="sldNum" sz="quarter" idx="12"/>
          </p:nvPr>
        </p:nvSpPr>
        <p:spPr>
          <a:xfrm>
            <a:off x="238124" y="4818065"/>
            <a:ext cx="457200" cy="287985"/>
          </a:xfrm>
          <a:prstGeom prst="rect">
            <a:avLst/>
          </a:prstGeom>
        </p:spPr>
        <p:txBody>
          <a:bodyPr lIns="102134" tIns="30160" rIns="102134" bIns="51064"/>
          <a:lstStyle>
            <a:lvl1pPr>
              <a:defRPr sz="600" b="1">
                <a:solidFill>
                  <a:schemeClr val="accent3"/>
                </a:solidFill>
              </a:defRPr>
            </a:lvl1pPr>
          </a:lstStyle>
          <a:p>
            <a:pPr defTabSz="1021826"/>
            <a:fld id="{7833B86C-E779-4408-BBF5-86A9B897401F}" type="slidenum">
              <a:rPr lang="fr-FR" smtClean="0">
                <a:solidFill>
                  <a:srgbClr val="B5A191"/>
                </a:solidFill>
              </a:rPr>
              <a:pPr defTabSz="1021826"/>
              <a:t>‹#›</a:t>
            </a:fld>
            <a:endParaRPr lang="fr-FR" dirty="0">
              <a:solidFill>
                <a:srgbClr val="B5A191"/>
              </a:solidFill>
            </a:endParaRPr>
          </a:p>
        </p:txBody>
      </p:sp>
      <p:sp>
        <p:nvSpPr>
          <p:cNvPr id="20" name="Text Placeholder 2"/>
          <p:cNvSpPr>
            <a:spLocks noGrp="1"/>
          </p:cNvSpPr>
          <p:nvPr>
            <p:ph type="body" sz="quarter" idx="23" hasCustomPrompt="1"/>
          </p:nvPr>
        </p:nvSpPr>
        <p:spPr>
          <a:xfrm>
            <a:off x="695340" y="4823342"/>
            <a:ext cx="1537804" cy="288065"/>
          </a:xfrm>
          <a:prstGeom prst="rect">
            <a:avLst/>
          </a:prstGeom>
        </p:spPr>
        <p:txBody>
          <a:bodyPr lIns="76598" tIns="38305" rIns="76598" bIns="38305"/>
          <a:lstStyle>
            <a:lvl1pPr marL="0" indent="0" algn="l">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PRESENTATION NAME</a:t>
            </a:r>
            <a:endParaRPr lang="en-GB" dirty="0"/>
          </a:p>
        </p:txBody>
      </p:sp>
    </p:spTree>
    <p:extLst>
      <p:ext uri="{BB962C8B-B14F-4D97-AF65-F5344CB8AC3E}">
        <p14:creationId xmlns:p14="http://schemas.microsoft.com/office/powerpoint/2010/main" val="3503563459"/>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Earth at Night">
    <p:spTree>
      <p:nvGrpSpPr>
        <p:cNvPr id="1" name=""/>
        <p:cNvGrpSpPr/>
        <p:nvPr/>
      </p:nvGrpSpPr>
      <p:grpSpPr>
        <a:xfrm>
          <a:off x="0" y="0"/>
          <a:ext cx="0" cy="0"/>
          <a:chOff x="0" y="0"/>
          <a:chExt cx="0" cy="0"/>
        </a:xfrm>
      </p:grpSpPr>
      <p:pic>
        <p:nvPicPr>
          <p:cNvPr id="10" name="Picture 2" descr="C:\Users\inconnu\Desktop\Image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5" y="4824337"/>
            <a:ext cx="2895600" cy="288065"/>
          </a:xfrm>
          <a:prstGeom prst="rect">
            <a:avLst/>
          </a:prstGeom>
        </p:spPr>
        <p:txBody>
          <a:bodyPr lIns="76620" tIns="38316" rIns="76620" bIns="38316"/>
          <a:lstStyle>
            <a:lvl1pPr marL="0" indent="0" algn="ctr">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65" tIns="30169" rIns="102165" bIns="51080"/>
          <a:lstStyle>
            <a:lvl1pPr>
              <a:defRPr sz="600" b="1">
                <a:solidFill>
                  <a:schemeClr val="accent3"/>
                </a:solidFill>
              </a:defRPr>
            </a:lvl1pPr>
          </a:lstStyle>
          <a:p>
            <a:pPr defTabSz="1022140"/>
            <a:fld id="{7833B86C-E779-4408-BBF5-86A9B897401F}" type="slidenum">
              <a:rPr lang="fr-FR" smtClean="0">
                <a:solidFill>
                  <a:srgbClr val="B5A191"/>
                </a:solidFill>
              </a:rPr>
              <a:pPr defTabSz="1022140"/>
              <a:t>‹#›</a:t>
            </a:fld>
            <a:endParaRPr lang="fr-FR" dirty="0">
              <a:solidFill>
                <a:srgbClr val="B5A191"/>
              </a:solidFill>
            </a:endParaRPr>
          </a:p>
        </p:txBody>
      </p:sp>
      <p:sp>
        <p:nvSpPr>
          <p:cNvPr id="16" name="Text Placeholder 2"/>
          <p:cNvSpPr>
            <a:spLocks noGrp="1"/>
          </p:cNvSpPr>
          <p:nvPr>
            <p:ph type="body" sz="quarter" idx="23" hasCustomPrompt="1"/>
          </p:nvPr>
        </p:nvSpPr>
        <p:spPr>
          <a:xfrm>
            <a:off x="695338" y="4823340"/>
            <a:ext cx="1537804" cy="288065"/>
          </a:xfrm>
          <a:prstGeom prst="rect">
            <a:avLst/>
          </a:prstGeom>
        </p:spPr>
        <p:txBody>
          <a:bodyPr lIns="76620" tIns="38316" rIns="76620" bIns="38316"/>
          <a:lstStyle>
            <a:lvl1pPr marL="0" indent="0" algn="l">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PRESENTATION NAME</a:t>
            </a:r>
            <a:endParaRPr lang="en-GB" dirty="0"/>
          </a:p>
        </p:txBody>
      </p:sp>
      <p:sp>
        <p:nvSpPr>
          <p:cNvPr id="15" name="Espace réservé du contenu 3"/>
          <p:cNvSpPr>
            <a:spLocks noGrp="1"/>
          </p:cNvSpPr>
          <p:nvPr>
            <p:ph sz="half" idx="2" hasCustomPrompt="1"/>
          </p:nvPr>
        </p:nvSpPr>
        <p:spPr>
          <a:xfrm>
            <a:off x="4057589" y="1249314"/>
            <a:ext cx="4762015" cy="2407455"/>
          </a:xfrm>
          <a:prstGeom prst="rect">
            <a:avLst/>
          </a:prstGeom>
        </p:spPr>
        <p:txBody>
          <a:bodyPr lIns="0" tIns="38316" rIns="0" bIns="38316">
            <a:noAutofit/>
          </a:bodyPr>
          <a:lstStyle>
            <a:lvl1pPr marL="0" indent="0" algn="ctr">
              <a:lnSpc>
                <a:spcPct val="100000"/>
              </a:lnSpc>
              <a:spcBef>
                <a:spcPts val="0"/>
              </a:spcBef>
              <a:buFontTx/>
              <a:buNone/>
              <a:defRPr sz="2600">
                <a:solidFill>
                  <a:schemeClr val="accent3"/>
                </a:solidFill>
                <a:latin typeface="+mj-lt"/>
              </a:defRPr>
            </a:lvl1pPr>
            <a:lvl2pPr marL="383313" indent="0" algn="ctr">
              <a:lnSpc>
                <a:spcPts val="2419"/>
              </a:lnSpc>
              <a:spcBef>
                <a:spcPts val="0"/>
              </a:spcBef>
              <a:buFontTx/>
              <a:buNone/>
              <a:defRPr sz="1700">
                <a:solidFill>
                  <a:schemeClr val="accent5"/>
                </a:solidFill>
                <a:latin typeface="+mj-lt"/>
              </a:defRPr>
            </a:lvl2pPr>
            <a:lvl3pPr marL="766623" indent="0" algn="ctr">
              <a:lnSpc>
                <a:spcPts val="2419"/>
              </a:lnSpc>
              <a:spcBef>
                <a:spcPts val="0"/>
              </a:spcBef>
              <a:buFontTx/>
              <a:buNone/>
              <a:defRPr sz="1700">
                <a:solidFill>
                  <a:schemeClr val="accent5"/>
                </a:solidFill>
                <a:latin typeface="+mj-lt"/>
              </a:defRPr>
            </a:lvl3pPr>
            <a:lvl4pPr marL="1149934" indent="0" algn="ctr">
              <a:lnSpc>
                <a:spcPts val="2419"/>
              </a:lnSpc>
              <a:spcBef>
                <a:spcPts val="0"/>
              </a:spcBef>
              <a:buFontTx/>
              <a:buNone/>
              <a:defRPr sz="1500">
                <a:solidFill>
                  <a:schemeClr val="accent5"/>
                </a:solidFill>
                <a:latin typeface="+mj-lt"/>
              </a:defRPr>
            </a:lvl4pPr>
            <a:lvl5pPr marL="1533247" indent="0" algn="ctr">
              <a:lnSpc>
                <a:spcPts val="2419"/>
              </a:lnSpc>
              <a:spcBef>
                <a:spcPts val="0"/>
              </a:spcBef>
              <a:buFontTx/>
              <a:buNone/>
              <a:defRPr sz="1500">
                <a:solidFill>
                  <a:schemeClr val="accent5"/>
                </a:solidFill>
                <a:latin typeface="+mj-lt"/>
              </a:defRPr>
            </a:lvl5pPr>
            <a:lvl6pPr>
              <a:defRPr sz="1300"/>
            </a:lvl6pPr>
            <a:lvl7pPr>
              <a:defRPr sz="1300"/>
            </a:lvl7pPr>
            <a:lvl8pPr>
              <a:defRPr sz="1300"/>
            </a:lvl8pPr>
            <a:lvl9pPr>
              <a:defRPr sz="1300"/>
            </a:lvl9pPr>
          </a:lstStyle>
          <a:p>
            <a:pPr lvl="0"/>
            <a:r>
              <a:rPr lang="en-GB" noProof="0" dirty="0"/>
              <a:t>Click to add text</a:t>
            </a:r>
          </a:p>
        </p:txBody>
      </p:sp>
    </p:spTree>
    <p:extLst>
      <p:ext uri="{BB962C8B-B14F-4D97-AF65-F5344CB8AC3E}">
        <p14:creationId xmlns:p14="http://schemas.microsoft.com/office/powerpoint/2010/main" val="1058681968"/>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996586"/>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6732589" y="5001835"/>
            <a:ext cx="2160587" cy="108347"/>
          </a:xfrm>
          <a:prstGeom prst="rect">
            <a:avLst/>
          </a:prstGeom>
          <a:ln/>
        </p:spPr>
        <p:txBody>
          <a:bodyPr lIns="91209" tIns="45612" rIns="91209" bIns="45612"/>
          <a:lstStyle>
            <a:lvl1pPr>
              <a:defRPr/>
            </a:lvl1pPr>
          </a:lstStyle>
          <a:p>
            <a:pPr defTabSz="1022140">
              <a:defRPr/>
            </a:pPr>
            <a:r>
              <a:rPr lang="en-GB" sz="2000" smtClean="0">
                <a:solidFill>
                  <a:srgbClr val="000000"/>
                </a:solidFill>
              </a:rPr>
              <a:t>Page </a:t>
            </a:r>
            <a:fld id="{64CB22DE-9FF1-7547-AD5A-06FD0205AB24}" type="slidenum">
              <a:rPr lang="en-US" sz="2000" smtClean="0">
                <a:solidFill>
                  <a:srgbClr val="000000"/>
                </a:solidFill>
              </a:rPr>
              <a:pPr defTabSz="1022140">
                <a:defRPr/>
              </a:pPr>
              <a:t>‹#›</a:t>
            </a:fld>
            <a:endParaRPr lang="en-GB" sz="2000" dirty="0">
              <a:solidFill>
                <a:srgbClr val="000000"/>
              </a:solidFill>
            </a:endParaRPr>
          </a:p>
        </p:txBody>
      </p:sp>
      <p:sp>
        <p:nvSpPr>
          <p:cNvPr id="8" name="Text Placeholder 6"/>
          <p:cNvSpPr>
            <a:spLocks noGrp="1"/>
          </p:cNvSpPr>
          <p:nvPr>
            <p:ph type="body" idx="12"/>
          </p:nvPr>
        </p:nvSpPr>
        <p:spPr>
          <a:xfrm>
            <a:off x="284185" y="854093"/>
            <a:ext cx="8524347" cy="771529"/>
          </a:xfrm>
          <a:prstGeom prst="rect">
            <a:avLst/>
          </a:prstGeom>
        </p:spPr>
        <p:txBody>
          <a:bodyPr lIns="91209" tIns="45612" rIns="91209" bIns="45612"/>
          <a:lstStyle>
            <a:lvl1pPr marL="0" indent="0">
              <a:buNone/>
              <a:defRPr lang="fr-CH" sz="3000" b="1" kern="1200" dirty="0" smtClean="0">
                <a:solidFill>
                  <a:schemeClr val="bg1"/>
                </a:solidFill>
                <a:effectLst/>
                <a:latin typeface="Arial"/>
                <a:ea typeface="+mn-ea"/>
                <a:cs typeface="Arial"/>
              </a:defRPr>
            </a:lvl1pPr>
          </a:lstStyle>
          <a:p>
            <a:pPr marL="0" marR="0" lvl="0" indent="-342222" algn="l" defTabSz="912590" rtl="0" eaLnBrk="0" fontAlgn="base" latinLnBrk="0" hangingPunct="0">
              <a:lnSpc>
                <a:spcPct val="100000"/>
              </a:lnSpc>
              <a:spcBef>
                <a:spcPts val="0"/>
              </a:spcBef>
              <a:spcAft>
                <a:spcPct val="0"/>
              </a:spcAft>
              <a:buClrTx/>
              <a:buSzTx/>
              <a:buFontTx/>
              <a:buNone/>
              <a:tabLst/>
              <a:defRPr/>
            </a:pPr>
            <a:r>
              <a:rPr lang="fr-CH" dirty="0"/>
              <a:t>Click to edit Master text styles</a:t>
            </a:r>
          </a:p>
        </p:txBody>
      </p:sp>
      <p:sp>
        <p:nvSpPr>
          <p:cNvPr id="9" name="Title 1"/>
          <p:cNvSpPr>
            <a:spLocks noGrp="1"/>
          </p:cNvSpPr>
          <p:nvPr>
            <p:ph type="title"/>
          </p:nvPr>
        </p:nvSpPr>
        <p:spPr>
          <a:xfrm>
            <a:off x="3318279" y="290383"/>
            <a:ext cx="5470123" cy="339329"/>
          </a:xfrm>
          <a:prstGeom prst="rect">
            <a:avLst/>
          </a:prstGeom>
        </p:spPr>
        <p:txBody>
          <a:bodyPr lIns="91209" tIns="45612" rIns="91209" bIns="45612"/>
          <a:lstStyle/>
          <a:p>
            <a:r>
              <a:rPr lang="fr-CH"/>
              <a:t>Click to edit Master title style</a:t>
            </a:r>
            <a:endParaRPr lang="en-GB"/>
          </a:p>
        </p:txBody>
      </p:sp>
    </p:spTree>
    <p:extLst>
      <p:ext uri="{BB962C8B-B14F-4D97-AF65-F5344CB8AC3E}">
        <p14:creationId xmlns:p14="http://schemas.microsoft.com/office/powerpoint/2010/main" val="3863682223"/>
      </p:ext>
    </p:extLst>
  </p:cSld>
  <p:clrMapOvr>
    <a:masterClrMapping/>
  </p:clrMapOvr>
  <p:transition advClick="0" advTm="10000">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wo Images">
    <p:spTree>
      <p:nvGrpSpPr>
        <p:cNvPr id="1" name=""/>
        <p:cNvGrpSpPr/>
        <p:nvPr/>
      </p:nvGrpSpPr>
      <p:grpSpPr>
        <a:xfrm>
          <a:off x="0" y="0"/>
          <a:ext cx="0" cy="0"/>
          <a:chOff x="0" y="0"/>
          <a:chExt cx="0" cy="0"/>
        </a:xfrm>
      </p:grpSpPr>
      <p:sp>
        <p:nvSpPr>
          <p:cNvPr id="5" name="Picture Placeholder 7"/>
          <p:cNvSpPr>
            <a:spLocks noGrp="1"/>
          </p:cNvSpPr>
          <p:nvPr>
            <p:ph type="pic" sz="quarter" idx="11" hasCustomPrompt="1"/>
          </p:nvPr>
        </p:nvSpPr>
        <p:spPr>
          <a:xfrm>
            <a:off x="233604" y="233608"/>
            <a:ext cx="4283736" cy="4676318"/>
          </a:xfrm>
          <a:prstGeom prst="rect">
            <a:avLst/>
          </a:prstGeom>
          <a:solidFill>
            <a:srgbClr val="B2B2B2"/>
          </a:solidFill>
        </p:spPr>
        <p:txBody>
          <a:bodyPr lIns="76620" tIns="38316" rIns="76620" bIns="38316"/>
          <a:lstStyle>
            <a:lvl1pPr marL="0" indent="0" algn="ctr">
              <a:buNone/>
              <a:defRPr sz="1700">
                <a:latin typeface="+mj-lt"/>
              </a:defRPr>
            </a:lvl1pPr>
          </a:lstStyle>
          <a:p>
            <a:r>
              <a:rPr lang="en-GB" noProof="0" dirty="0"/>
              <a:t>Click to add picture</a:t>
            </a:r>
          </a:p>
        </p:txBody>
      </p:sp>
      <p:sp>
        <p:nvSpPr>
          <p:cNvPr id="6" name="Picture Placeholder 7"/>
          <p:cNvSpPr>
            <a:spLocks noGrp="1"/>
          </p:cNvSpPr>
          <p:nvPr>
            <p:ph type="pic" sz="quarter" idx="12" hasCustomPrompt="1"/>
          </p:nvPr>
        </p:nvSpPr>
        <p:spPr>
          <a:xfrm>
            <a:off x="4629157" y="233608"/>
            <a:ext cx="4286808" cy="4676318"/>
          </a:xfrm>
          <a:prstGeom prst="rect">
            <a:avLst/>
          </a:prstGeom>
          <a:solidFill>
            <a:srgbClr val="B2B2B2"/>
          </a:solidFill>
        </p:spPr>
        <p:txBody>
          <a:bodyPr lIns="76620" tIns="38316" rIns="76620" bIns="38316"/>
          <a:lstStyle>
            <a:lvl1pPr marL="0" indent="0" algn="ctr">
              <a:buNone/>
              <a:defRPr sz="1700">
                <a:latin typeface="+mj-lt"/>
              </a:defRPr>
            </a:lvl1pPr>
          </a:lstStyle>
          <a:p>
            <a:r>
              <a:rPr lang="en-GB" noProof="0" dirty="0"/>
              <a:t>Click to add picture</a:t>
            </a:r>
          </a:p>
        </p:txBody>
      </p:sp>
    </p:spTree>
    <p:extLst>
      <p:ext uri="{BB962C8B-B14F-4D97-AF65-F5344CB8AC3E}">
        <p14:creationId xmlns:p14="http://schemas.microsoft.com/office/powerpoint/2010/main" val="14871257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One Image Framed">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233592" y="233608"/>
            <a:ext cx="8682373" cy="4676318"/>
          </a:xfrm>
          <a:prstGeom prst="rect">
            <a:avLst/>
          </a:prstGeom>
          <a:solidFill>
            <a:srgbClr val="B2B2B2"/>
          </a:solidFill>
        </p:spPr>
        <p:txBody>
          <a:bodyPr lIns="76620" tIns="38316" rIns="76620" bIns="38316"/>
          <a:lstStyle>
            <a:lvl1pPr marL="0" indent="0" algn="ctr">
              <a:buNone/>
              <a:defRPr sz="1700">
                <a:latin typeface="+mj-lt"/>
              </a:defRPr>
            </a:lvl1pPr>
          </a:lstStyle>
          <a:p>
            <a:r>
              <a:rPr lang="en-GB" noProof="0" dirty="0"/>
              <a:t>Click to add picture</a:t>
            </a:r>
          </a:p>
        </p:txBody>
      </p:sp>
    </p:spTree>
    <p:extLst>
      <p:ext uri="{BB962C8B-B14F-4D97-AF65-F5344CB8AC3E}">
        <p14:creationId xmlns:p14="http://schemas.microsoft.com/office/powerpoint/2010/main" val="41691861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524" tIns="34259" rIns="68524" bIns="34259" anchor="ctr" anchorCtr="0">
            <a:noAutofit/>
          </a:bodyPr>
          <a:lstStyle>
            <a:lvl1pPr marL="0" indent="0" algn="ctr">
              <a:buNone/>
              <a:defRPr lang="fr-FR" sz="1900" b="0" i="0" u="none" strike="noStrike" baseline="0" smtClean="0">
                <a:solidFill>
                  <a:schemeClr val="accent1"/>
                </a:solidFill>
                <a:latin typeface="+mj-lt"/>
              </a:defRPr>
            </a:lvl1pPr>
            <a:lvl2pPr marL="456799" indent="0">
              <a:buNone/>
              <a:defRPr sz="2000" b="1"/>
            </a:lvl2pPr>
            <a:lvl3pPr marL="913599" indent="0">
              <a:buNone/>
              <a:defRPr sz="1800" b="1"/>
            </a:lvl3pPr>
            <a:lvl4pPr marL="1370396" indent="0">
              <a:buNone/>
              <a:defRPr sz="1600" b="1"/>
            </a:lvl4pPr>
            <a:lvl5pPr marL="1827196" indent="0">
              <a:buNone/>
              <a:defRPr sz="1600" b="1"/>
            </a:lvl5pPr>
            <a:lvl6pPr marL="2283995" indent="0">
              <a:buNone/>
              <a:defRPr sz="1600" b="1"/>
            </a:lvl6pPr>
            <a:lvl7pPr marL="2740794" indent="0">
              <a:buNone/>
              <a:defRPr sz="1600" b="1"/>
            </a:lvl7pPr>
            <a:lvl8pPr marL="3197592" indent="0">
              <a:buNone/>
              <a:defRPr sz="1600" b="1"/>
            </a:lvl8pPr>
            <a:lvl9pPr marL="3654392" indent="0">
              <a:buNone/>
              <a:defRPr sz="1600" b="1"/>
            </a:lvl9pPr>
          </a:lstStyle>
          <a:p>
            <a:pPr lvl="0"/>
            <a:r>
              <a:rPr lang="fr-FR" dirty="0"/>
              <a:t>Click to </a:t>
            </a:r>
            <a:r>
              <a:rPr lang="fr-FR" dirty="0" err="1"/>
              <a:t>Add</a:t>
            </a:r>
            <a:r>
              <a:rPr lang="fr-FR" dirty="0"/>
              <a:t> Slide </a:t>
            </a:r>
            <a:r>
              <a:rPr lang="fr-FR" dirty="0" err="1"/>
              <a:t>Title</a:t>
            </a:r>
            <a:endParaRPr lang="fr-FR" dirty="0"/>
          </a:p>
        </p:txBody>
      </p:sp>
      <p:sp>
        <p:nvSpPr>
          <p:cNvPr id="11" name="Titre 1"/>
          <p:cNvSpPr>
            <a:spLocks noGrp="1"/>
          </p:cNvSpPr>
          <p:nvPr>
            <p:ph type="title" hasCustomPrompt="1"/>
          </p:nvPr>
        </p:nvSpPr>
        <p:spPr>
          <a:xfrm>
            <a:off x="320675" y="245983"/>
            <a:ext cx="8504238" cy="251222"/>
          </a:xfrm>
          <a:prstGeom prst="rect">
            <a:avLst/>
          </a:prstGeom>
        </p:spPr>
        <p:txBody>
          <a:bodyPr lIns="68524" tIns="34259" rIns="68524" bIns="34259">
            <a:normAutofit/>
          </a:bodyPr>
          <a:lstStyle>
            <a:lvl1pPr algn="ctr">
              <a:defRPr sz="800" b="1" baseline="0">
                <a:solidFill>
                  <a:schemeClr val="accent1"/>
                </a:solidFill>
                <a:latin typeface="+mn-lt"/>
              </a:defRPr>
            </a:lvl1pPr>
          </a:lstStyle>
          <a:p>
            <a:r>
              <a:rPr lang="fr-FR" dirty="0"/>
              <a:t>CLICK TO ADD SLIDE HEADER</a:t>
            </a:r>
          </a:p>
        </p:txBody>
      </p:sp>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a:spLocks noGrp="1"/>
          </p:cNvSpPr>
          <p:nvPr>
            <p:ph type="body" sz="quarter" idx="22" hasCustomPrompt="1"/>
          </p:nvPr>
        </p:nvSpPr>
        <p:spPr>
          <a:xfrm>
            <a:off x="3121133" y="4824322"/>
            <a:ext cx="2895599" cy="288065"/>
          </a:xfrm>
          <a:prstGeom prst="rect">
            <a:avLst/>
          </a:prstGeom>
        </p:spPr>
        <p:txBody>
          <a:bodyPr lIns="68524" tIns="34259" rIns="68524" bIns="34259"/>
          <a:lstStyle>
            <a:lvl1pPr marL="0" indent="0" algn="ctr">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LEGAL TEXT REGARDING COPYRIGHT © TO GO HERE</a:t>
            </a:r>
            <a:endParaRPr lang="en-GB" dirty="0"/>
          </a:p>
        </p:txBody>
      </p:sp>
      <p:sp>
        <p:nvSpPr>
          <p:cNvPr id="19" name="Espace réservé du numéro de diapositive 8"/>
          <p:cNvSpPr>
            <a:spLocks noGrp="1"/>
          </p:cNvSpPr>
          <p:nvPr>
            <p:ph type="sldNum" sz="quarter" idx="12"/>
          </p:nvPr>
        </p:nvSpPr>
        <p:spPr>
          <a:xfrm>
            <a:off x="238124" y="4818064"/>
            <a:ext cx="457200" cy="287985"/>
          </a:xfrm>
          <a:prstGeom prst="rect">
            <a:avLst/>
          </a:prstGeom>
        </p:spPr>
        <p:txBody>
          <a:bodyPr lIns="91361" tIns="26975" rIns="91361" bIns="45679"/>
          <a:lstStyle>
            <a:lvl1pPr>
              <a:defRPr sz="500" b="1">
                <a:solidFill>
                  <a:schemeClr val="accent3"/>
                </a:solidFill>
              </a:defRPr>
            </a:lvl1pPr>
          </a:lstStyle>
          <a:p>
            <a:pPr defTabSz="913599"/>
            <a:fld id="{7833B86C-E779-4408-BBF5-86A9B897401F}" type="slidenum">
              <a:rPr lang="fr-FR" smtClean="0">
                <a:solidFill>
                  <a:srgbClr val="B5A191"/>
                </a:solidFill>
              </a:rPr>
              <a:pPr defTabSz="913599"/>
              <a:t>‹#›</a:t>
            </a:fld>
            <a:endParaRPr lang="fr-FR" dirty="0">
              <a:solidFill>
                <a:srgbClr val="B5A191"/>
              </a:solidFill>
            </a:endParaRPr>
          </a:p>
        </p:txBody>
      </p:sp>
      <p:sp>
        <p:nvSpPr>
          <p:cNvPr id="20" name="Text Placeholder 2"/>
          <p:cNvSpPr>
            <a:spLocks noGrp="1"/>
          </p:cNvSpPr>
          <p:nvPr>
            <p:ph type="body" sz="quarter" idx="23" hasCustomPrompt="1"/>
          </p:nvPr>
        </p:nvSpPr>
        <p:spPr>
          <a:xfrm>
            <a:off x="695324" y="4823326"/>
            <a:ext cx="1537803" cy="288065"/>
          </a:xfrm>
          <a:prstGeom prst="rect">
            <a:avLst/>
          </a:prstGeom>
        </p:spPr>
        <p:txBody>
          <a:bodyPr lIns="68524" tIns="34259" rIns="68524" bIns="34259"/>
          <a:lstStyle>
            <a:lvl1pPr marL="0" indent="0" algn="l">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PRESENTATION NAME</a:t>
            </a:r>
            <a:endParaRPr lang="en-GB" dirty="0"/>
          </a:p>
        </p:txBody>
      </p:sp>
    </p:spTree>
    <p:extLst>
      <p:ext uri="{BB962C8B-B14F-4D97-AF65-F5344CB8AC3E}">
        <p14:creationId xmlns:p14="http://schemas.microsoft.com/office/powerpoint/2010/main" val="1199366180"/>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ue &amp; Stone Content">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524" tIns="34259" rIns="68524" bIns="34259" anchor="ctr" anchorCtr="0">
            <a:noAutofit/>
          </a:bodyPr>
          <a:lstStyle>
            <a:lvl1pPr marL="0" indent="0" algn="ctr">
              <a:buNone/>
              <a:defRPr lang="fr-FR" sz="1900" b="0" i="0" u="none" strike="noStrike" baseline="0" smtClean="0">
                <a:solidFill>
                  <a:schemeClr val="bg1"/>
                </a:solidFill>
                <a:latin typeface="+mj-lt"/>
              </a:defRPr>
            </a:lvl1pPr>
            <a:lvl2pPr marL="456799" indent="0">
              <a:buNone/>
              <a:defRPr sz="2000" b="1"/>
            </a:lvl2pPr>
            <a:lvl3pPr marL="913599" indent="0">
              <a:buNone/>
              <a:defRPr sz="1800" b="1"/>
            </a:lvl3pPr>
            <a:lvl4pPr marL="1370396" indent="0">
              <a:buNone/>
              <a:defRPr sz="1600" b="1"/>
            </a:lvl4pPr>
            <a:lvl5pPr marL="1827196" indent="0">
              <a:buNone/>
              <a:defRPr sz="1600" b="1"/>
            </a:lvl5pPr>
            <a:lvl6pPr marL="2283995" indent="0">
              <a:buNone/>
              <a:defRPr sz="1600" b="1"/>
            </a:lvl6pPr>
            <a:lvl7pPr marL="2740794" indent="0">
              <a:buNone/>
              <a:defRPr sz="1600" b="1"/>
            </a:lvl7pPr>
            <a:lvl8pPr marL="3197592" indent="0">
              <a:buNone/>
              <a:defRPr sz="1600" b="1"/>
            </a:lvl8pPr>
            <a:lvl9pPr marL="3654392"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524" tIns="34259" rIns="68524" bIns="34259">
            <a:normAutofit/>
          </a:bodyPr>
          <a:lstStyle>
            <a:lvl1pPr algn="ctr">
              <a:defRPr sz="800" b="1" baseline="0">
                <a:solidFill>
                  <a:schemeClr val="bg1"/>
                </a:solidFill>
                <a:latin typeface="+mn-lt"/>
              </a:defRPr>
            </a:lvl1pPr>
          </a:lstStyle>
          <a:p>
            <a:r>
              <a:rPr lang="en-GB" noProof="0" dirty="0"/>
              <a:t>CLICK TO ADD SLIDE HEADER</a:t>
            </a:r>
          </a:p>
        </p:txBody>
      </p:sp>
      <p:sp>
        <p:nvSpPr>
          <p:cNvPr id="10" name="Espace réservé du contenu 3"/>
          <p:cNvSpPr>
            <a:spLocks noGrp="1"/>
          </p:cNvSpPr>
          <p:nvPr>
            <p:ph sz="half" idx="2" hasCustomPrompt="1"/>
          </p:nvPr>
        </p:nvSpPr>
        <p:spPr>
          <a:xfrm>
            <a:off x="342951" y="1249304"/>
            <a:ext cx="8476653" cy="2407455"/>
          </a:xfrm>
          <a:prstGeom prst="rect">
            <a:avLst/>
          </a:prstGeom>
        </p:spPr>
        <p:txBody>
          <a:bodyPr lIns="0" tIns="34259" rIns="0" bIns="34259">
            <a:noAutofit/>
          </a:bodyPr>
          <a:lstStyle>
            <a:lvl1pPr marL="0" indent="0" algn="ctr">
              <a:lnSpc>
                <a:spcPct val="100000"/>
              </a:lnSpc>
              <a:spcBef>
                <a:spcPts val="0"/>
              </a:spcBef>
              <a:buFontTx/>
              <a:buNone/>
              <a:defRPr sz="2300">
                <a:solidFill>
                  <a:schemeClr val="accent3"/>
                </a:solidFill>
                <a:latin typeface="+mj-lt"/>
              </a:defRPr>
            </a:lvl1pPr>
            <a:lvl2pPr marL="342608" indent="0" algn="ctr">
              <a:lnSpc>
                <a:spcPts val="2154"/>
              </a:lnSpc>
              <a:spcBef>
                <a:spcPts val="0"/>
              </a:spcBef>
              <a:buFontTx/>
              <a:buNone/>
              <a:defRPr sz="1500">
                <a:solidFill>
                  <a:schemeClr val="accent5"/>
                </a:solidFill>
                <a:latin typeface="+mj-lt"/>
              </a:defRPr>
            </a:lvl2pPr>
            <a:lvl3pPr marL="685216" indent="0" algn="ctr">
              <a:lnSpc>
                <a:spcPts val="2154"/>
              </a:lnSpc>
              <a:spcBef>
                <a:spcPts val="0"/>
              </a:spcBef>
              <a:buFontTx/>
              <a:buNone/>
              <a:defRPr sz="1500">
                <a:solidFill>
                  <a:schemeClr val="accent5"/>
                </a:solidFill>
                <a:latin typeface="+mj-lt"/>
              </a:defRPr>
            </a:lvl3pPr>
            <a:lvl4pPr marL="1027823" indent="0" algn="ctr">
              <a:lnSpc>
                <a:spcPts val="2154"/>
              </a:lnSpc>
              <a:spcBef>
                <a:spcPts val="0"/>
              </a:spcBef>
              <a:buFontTx/>
              <a:buNone/>
              <a:defRPr sz="1400">
                <a:solidFill>
                  <a:schemeClr val="accent5"/>
                </a:solidFill>
                <a:latin typeface="+mj-lt"/>
              </a:defRPr>
            </a:lvl4pPr>
            <a:lvl5pPr marL="1370432" indent="0" algn="ctr">
              <a:lnSpc>
                <a:spcPts val="2154"/>
              </a:lnSpc>
              <a:spcBef>
                <a:spcPts val="0"/>
              </a:spcBef>
              <a:buFontTx/>
              <a:buNone/>
              <a:defRPr sz="1400">
                <a:solidFill>
                  <a:schemeClr val="accent5"/>
                </a:solidFill>
                <a:latin typeface="+mj-lt"/>
              </a:defRPr>
            </a:lvl5pPr>
            <a:lvl6pPr>
              <a:defRPr sz="1200"/>
            </a:lvl6pPr>
            <a:lvl7pPr>
              <a:defRPr sz="1200"/>
            </a:lvl7pPr>
            <a:lvl8pPr>
              <a:defRPr sz="1200"/>
            </a:lvl8pPr>
            <a:lvl9pPr>
              <a:defRPr sz="1200"/>
            </a:lvl9pPr>
          </a:lstStyle>
          <a:p>
            <a:pPr lvl="0"/>
            <a:r>
              <a:rPr lang="en-GB" noProof="0" dirty="0"/>
              <a:t>Click to add text</a:t>
            </a:r>
          </a:p>
        </p:txBody>
      </p:sp>
      <p:sp>
        <p:nvSpPr>
          <p:cNvPr id="17" name="Espace réservé du texte 4"/>
          <p:cNvSpPr>
            <a:spLocks noGrp="1"/>
          </p:cNvSpPr>
          <p:nvPr>
            <p:ph type="body" sz="quarter" idx="24" hasCustomPrompt="1"/>
          </p:nvPr>
        </p:nvSpPr>
        <p:spPr>
          <a:xfrm>
            <a:off x="3847053" y="3889850"/>
            <a:ext cx="1443769" cy="117334"/>
          </a:xfrm>
          <a:prstGeom prst="rect">
            <a:avLst/>
          </a:prstGeom>
        </p:spPr>
        <p:txBody>
          <a:bodyPr vert="horz" wrap="square" lIns="0" tIns="9519" rIns="0" bIns="0" rtlCol="0">
            <a:spAutoFit/>
          </a:bodyPr>
          <a:lstStyle>
            <a:lvl1pPr marL="0" indent="0" algn="ctr">
              <a:lnSpc>
                <a:spcPts val="675"/>
              </a:lnSpc>
              <a:spcBef>
                <a:spcPts val="0"/>
              </a:spcBef>
              <a:buFontTx/>
              <a:buNone/>
              <a:defRPr lang="fr-FR" sz="700" b="1" spc="26" dirty="0" smtClean="0">
                <a:solidFill>
                  <a:schemeClr val="bg1"/>
                </a:solidFill>
                <a:latin typeface="Arial"/>
                <a:cs typeface="Arial"/>
              </a:defRPr>
            </a:lvl1pPr>
          </a:lstStyle>
          <a:p>
            <a:pPr marL="9519" lvl="0">
              <a:lnSpc>
                <a:spcPct val="100000"/>
              </a:lnSpc>
              <a:spcBef>
                <a:spcPts val="75"/>
              </a:spcBef>
            </a:pPr>
            <a:r>
              <a:rPr lang="en-GB" noProof="0" dirty="0"/>
              <a:t>CLICK TO ADD TEXT</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
          <p:cNvSpPr>
            <a:spLocks noGrp="1"/>
          </p:cNvSpPr>
          <p:nvPr>
            <p:ph type="body" sz="quarter" idx="22" hasCustomPrompt="1"/>
          </p:nvPr>
        </p:nvSpPr>
        <p:spPr>
          <a:xfrm>
            <a:off x="3121133" y="4824322"/>
            <a:ext cx="2895599" cy="288065"/>
          </a:xfrm>
          <a:prstGeom prst="rect">
            <a:avLst/>
          </a:prstGeom>
        </p:spPr>
        <p:txBody>
          <a:bodyPr lIns="68524" tIns="34259" rIns="68524" bIns="34259"/>
          <a:lstStyle>
            <a:lvl1pPr marL="0" indent="0" algn="ctr">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LEGAL TEXT REGARDING COPYRIGHT © TO GO HERE</a:t>
            </a:r>
            <a:endParaRPr lang="en-GB" dirty="0"/>
          </a:p>
        </p:txBody>
      </p:sp>
      <p:sp>
        <p:nvSpPr>
          <p:cNvPr id="19" name="Espace réservé du numéro de diapositive 8"/>
          <p:cNvSpPr>
            <a:spLocks noGrp="1"/>
          </p:cNvSpPr>
          <p:nvPr>
            <p:ph type="sldNum" sz="quarter" idx="12"/>
          </p:nvPr>
        </p:nvSpPr>
        <p:spPr>
          <a:xfrm>
            <a:off x="238124" y="4818064"/>
            <a:ext cx="457200" cy="287985"/>
          </a:xfrm>
          <a:prstGeom prst="rect">
            <a:avLst/>
          </a:prstGeom>
        </p:spPr>
        <p:txBody>
          <a:bodyPr lIns="91361" tIns="26975" rIns="91361" bIns="45679"/>
          <a:lstStyle>
            <a:lvl1pPr>
              <a:defRPr sz="500" b="1">
                <a:solidFill>
                  <a:schemeClr val="accent3"/>
                </a:solidFill>
              </a:defRPr>
            </a:lvl1pPr>
          </a:lstStyle>
          <a:p>
            <a:pPr defTabSz="913599"/>
            <a:fld id="{7833B86C-E779-4408-BBF5-86A9B897401F}" type="slidenum">
              <a:rPr lang="fr-FR" smtClean="0">
                <a:solidFill>
                  <a:srgbClr val="B5A191"/>
                </a:solidFill>
              </a:rPr>
              <a:pPr defTabSz="913599"/>
              <a:t>‹#›</a:t>
            </a:fld>
            <a:endParaRPr lang="fr-FR" dirty="0">
              <a:solidFill>
                <a:srgbClr val="B5A191"/>
              </a:solidFill>
            </a:endParaRPr>
          </a:p>
        </p:txBody>
      </p:sp>
      <p:sp>
        <p:nvSpPr>
          <p:cNvPr id="20" name="Text Placeholder 2"/>
          <p:cNvSpPr>
            <a:spLocks noGrp="1"/>
          </p:cNvSpPr>
          <p:nvPr>
            <p:ph type="body" sz="quarter" idx="23" hasCustomPrompt="1"/>
          </p:nvPr>
        </p:nvSpPr>
        <p:spPr>
          <a:xfrm>
            <a:off x="695324" y="4823326"/>
            <a:ext cx="1537803" cy="288065"/>
          </a:xfrm>
          <a:prstGeom prst="rect">
            <a:avLst/>
          </a:prstGeom>
        </p:spPr>
        <p:txBody>
          <a:bodyPr lIns="68524" tIns="34259" rIns="68524" bIns="34259"/>
          <a:lstStyle>
            <a:lvl1pPr marL="0" indent="0" algn="l">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PRESENTATION NAME</a:t>
            </a:r>
            <a:endParaRPr lang="en-GB" dirty="0"/>
          </a:p>
        </p:txBody>
      </p:sp>
    </p:spTree>
    <p:extLst>
      <p:ext uri="{BB962C8B-B14F-4D97-AF65-F5344CB8AC3E}">
        <p14:creationId xmlns:p14="http://schemas.microsoft.com/office/powerpoint/2010/main" val="2097955613"/>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mp; Content Arial">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524" tIns="34259" rIns="68524" bIns="34259" anchor="ctr" anchorCtr="0">
            <a:noAutofit/>
          </a:bodyPr>
          <a:lstStyle>
            <a:lvl1pPr marL="0" indent="0" algn="ctr">
              <a:buNone/>
              <a:defRPr lang="fr-FR" sz="1900" b="0" i="0" u="none" strike="noStrike" baseline="0" smtClean="0">
                <a:solidFill>
                  <a:schemeClr val="accent1"/>
                </a:solidFill>
                <a:latin typeface="+mj-lt"/>
              </a:defRPr>
            </a:lvl1pPr>
            <a:lvl2pPr marL="456799" indent="0">
              <a:buNone/>
              <a:defRPr sz="2000" b="1"/>
            </a:lvl2pPr>
            <a:lvl3pPr marL="913599" indent="0">
              <a:buNone/>
              <a:defRPr sz="1800" b="1"/>
            </a:lvl3pPr>
            <a:lvl4pPr marL="1370396" indent="0">
              <a:buNone/>
              <a:defRPr sz="1600" b="1"/>
            </a:lvl4pPr>
            <a:lvl5pPr marL="1827196" indent="0">
              <a:buNone/>
              <a:defRPr sz="1600" b="1"/>
            </a:lvl5pPr>
            <a:lvl6pPr marL="2283995" indent="0">
              <a:buNone/>
              <a:defRPr sz="1600" b="1"/>
            </a:lvl6pPr>
            <a:lvl7pPr marL="2740794" indent="0">
              <a:buNone/>
              <a:defRPr sz="1600" b="1"/>
            </a:lvl7pPr>
            <a:lvl8pPr marL="3197592" indent="0">
              <a:buNone/>
              <a:defRPr sz="1600" b="1"/>
            </a:lvl8pPr>
            <a:lvl9pPr marL="3654392"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524" tIns="34259" rIns="68524" bIns="34259">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524" tIns="34259" rIns="68524" bIns="34259"/>
          <a:lstStyle>
            <a:lvl1pPr marL="0" indent="0" algn="ctr">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361" tIns="26975" rIns="91361" bIns="45679"/>
          <a:lstStyle>
            <a:lvl1pPr>
              <a:defRPr sz="500" b="1">
                <a:solidFill>
                  <a:schemeClr val="accent3"/>
                </a:solidFill>
              </a:defRPr>
            </a:lvl1pPr>
          </a:lstStyle>
          <a:p>
            <a:pPr defTabSz="913599"/>
            <a:fld id="{7833B86C-E779-4408-BBF5-86A9B897401F}" type="slidenum">
              <a:rPr lang="fr-FR" smtClean="0">
                <a:solidFill>
                  <a:srgbClr val="B5A191"/>
                </a:solidFill>
              </a:rPr>
              <a:pPr defTabSz="913599"/>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524" tIns="34259" rIns="68524" bIns="34259"/>
          <a:lstStyle>
            <a:lvl1pPr marL="0" indent="0" algn="l">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PRESENTATION NAME</a:t>
            </a:r>
            <a:endParaRPr lang="en-GB" dirty="0"/>
          </a:p>
        </p:txBody>
      </p:sp>
      <p:sp>
        <p:nvSpPr>
          <p:cNvPr id="21" name="Espace réservé du contenu 3"/>
          <p:cNvSpPr>
            <a:spLocks noGrp="1"/>
          </p:cNvSpPr>
          <p:nvPr>
            <p:ph sz="half" idx="24" hasCustomPrompt="1"/>
          </p:nvPr>
        </p:nvSpPr>
        <p:spPr>
          <a:xfrm>
            <a:off x="320681" y="1067400"/>
            <a:ext cx="6345238" cy="3748010"/>
          </a:xfrm>
          <a:prstGeom prst="rect">
            <a:avLst/>
          </a:prstGeom>
        </p:spPr>
        <p:txBody>
          <a:bodyPr lIns="0" tIns="34259" rIns="0" bIns="34259">
            <a:noAutofit/>
          </a:bodyPr>
          <a:lstStyle>
            <a:lvl1pPr marL="0" indent="0">
              <a:lnSpc>
                <a:spcPct val="100000"/>
              </a:lnSpc>
              <a:spcBef>
                <a:spcPts val="0"/>
              </a:spcBef>
              <a:buFontTx/>
              <a:buNone/>
              <a:defRPr sz="1300">
                <a:solidFill>
                  <a:schemeClr val="accent1"/>
                </a:solidFill>
                <a:latin typeface="Arial" panose="020B0604020202020204" pitchFamily="34" charset="0"/>
                <a:cs typeface="Arial" panose="020B0604020202020204" pitchFamily="34" charset="0"/>
              </a:defRPr>
            </a:lvl1pPr>
            <a:lvl2pPr>
              <a:lnSpc>
                <a:spcPct val="100000"/>
              </a:lnSpc>
              <a:spcBef>
                <a:spcPts val="0"/>
              </a:spcBef>
              <a:defRPr sz="1200">
                <a:solidFill>
                  <a:schemeClr val="accent1"/>
                </a:solidFill>
                <a:latin typeface="Arial" panose="020B0604020202020204" pitchFamily="34" charset="0"/>
                <a:cs typeface="Arial" panose="020B0604020202020204" pitchFamily="34" charset="0"/>
              </a:defRPr>
            </a:lvl2pPr>
            <a:lvl3pPr>
              <a:lnSpc>
                <a:spcPct val="100000"/>
              </a:lnSpc>
              <a:spcBef>
                <a:spcPts val="0"/>
              </a:spcBef>
              <a:defRPr sz="1200">
                <a:solidFill>
                  <a:schemeClr val="accent1"/>
                </a:solidFill>
                <a:latin typeface="Arial" panose="020B0604020202020204" pitchFamily="34" charset="0"/>
                <a:cs typeface="Arial" panose="020B0604020202020204" pitchFamily="34" charset="0"/>
              </a:defRPr>
            </a:lvl3pPr>
            <a:lvl4pPr>
              <a:lnSpc>
                <a:spcPct val="100000"/>
              </a:lnSpc>
              <a:spcBef>
                <a:spcPts val="0"/>
              </a:spcBef>
              <a:defRPr sz="1100">
                <a:solidFill>
                  <a:schemeClr val="accent1"/>
                </a:solidFill>
                <a:latin typeface="Arial" panose="020B0604020202020204" pitchFamily="34" charset="0"/>
                <a:cs typeface="Arial" panose="020B0604020202020204" pitchFamily="34" charset="0"/>
              </a:defRPr>
            </a:lvl4pPr>
            <a:lvl5pPr>
              <a:lnSpc>
                <a:spcPct val="100000"/>
              </a:lnSpc>
              <a:spcBef>
                <a:spcPts val="0"/>
              </a:spcBef>
              <a:defRPr sz="1100">
                <a:solidFill>
                  <a:schemeClr val="accent1"/>
                </a:solidFill>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GB" noProof="0" dirty="0"/>
              <a:t>Click to add text in Arial</a:t>
            </a:r>
          </a:p>
        </p:txBody>
      </p:sp>
      <p:sp>
        <p:nvSpPr>
          <p:cNvPr id="24" name="Espace réservé du texte 4"/>
          <p:cNvSpPr>
            <a:spLocks noGrp="1"/>
          </p:cNvSpPr>
          <p:nvPr>
            <p:ph type="body" sz="quarter" idx="25" hasCustomPrompt="1"/>
          </p:nvPr>
        </p:nvSpPr>
        <p:spPr>
          <a:xfrm>
            <a:off x="6802013" y="1169444"/>
            <a:ext cx="2022904" cy="117334"/>
          </a:xfrm>
          <a:prstGeom prst="rect">
            <a:avLst/>
          </a:prstGeom>
        </p:spPr>
        <p:txBody>
          <a:bodyPr vert="horz" wrap="square" lIns="0" tIns="9519" rIns="0" bIns="0" rtlCol="0" anchor="b" anchorCtr="0">
            <a:spAutoFit/>
          </a:bodyPr>
          <a:lstStyle>
            <a:lvl1pPr marL="0" indent="0">
              <a:lnSpc>
                <a:spcPts val="675"/>
              </a:lnSpc>
              <a:spcBef>
                <a:spcPts val="0"/>
              </a:spcBef>
              <a:buFontTx/>
              <a:buNone/>
              <a:defRPr lang="fr-FR" sz="700" b="1" spc="26" baseline="0" dirty="0" smtClean="0">
                <a:solidFill>
                  <a:schemeClr val="accent3"/>
                </a:solidFill>
                <a:latin typeface="Arial"/>
                <a:cs typeface="Arial"/>
              </a:defRPr>
            </a:lvl1pPr>
          </a:lstStyle>
          <a:p>
            <a:pPr marL="9519" lvl="0">
              <a:lnSpc>
                <a:spcPct val="100000"/>
              </a:lnSpc>
              <a:spcBef>
                <a:spcPts val="75"/>
              </a:spcBef>
            </a:pPr>
            <a:r>
              <a:rPr lang="en-GB" noProof="0" dirty="0"/>
              <a:t>CLICK TO ADD SMALL TITLE</a:t>
            </a:r>
          </a:p>
        </p:txBody>
      </p:sp>
      <p:sp>
        <p:nvSpPr>
          <p:cNvPr id="25" name="Espace réservé du contenu 5"/>
          <p:cNvSpPr>
            <a:spLocks noGrp="1"/>
          </p:cNvSpPr>
          <p:nvPr>
            <p:ph sz="quarter" idx="26" hasCustomPrompt="1"/>
          </p:nvPr>
        </p:nvSpPr>
        <p:spPr>
          <a:xfrm>
            <a:off x="6802007" y="1281502"/>
            <a:ext cx="2022905" cy="3532691"/>
          </a:xfrm>
          <a:prstGeom prst="rect">
            <a:avLst/>
          </a:prstGeom>
        </p:spPr>
        <p:txBody>
          <a:bodyPr vert="horz" wrap="square" lIns="0" tIns="9519" rIns="0" bIns="0" rtlCol="0">
            <a:noAutofit/>
          </a:bodyPr>
          <a:lstStyle>
            <a:lvl1pPr marL="0" indent="0">
              <a:lnSpc>
                <a:spcPct val="110000"/>
              </a:lnSpc>
              <a:buFontTx/>
              <a:buNone/>
              <a:defRPr lang="fr-FR" sz="700" smtClean="0">
                <a:solidFill>
                  <a:schemeClr val="accent1"/>
                </a:solidFill>
                <a:latin typeface="+mn-lt"/>
                <a:cs typeface="Arial"/>
              </a:defRPr>
            </a:lvl1pPr>
            <a:lvl2pPr marL="133238" indent="-61862">
              <a:defRPr lang="fr-FR" sz="700" smtClean="0">
                <a:solidFill>
                  <a:schemeClr val="accent1"/>
                </a:solidFill>
                <a:latin typeface="+mn-lt"/>
              </a:defRPr>
            </a:lvl2pPr>
            <a:lvl3pPr marL="95169" indent="-95169">
              <a:defRPr lang="fr-FR" sz="700" smtClean="0">
                <a:latin typeface="+mn-lt"/>
              </a:defRPr>
            </a:lvl3pPr>
            <a:lvl4pPr marL="95169" indent="-95169">
              <a:defRPr lang="fr-FR" sz="700" smtClean="0">
                <a:latin typeface="+mn-lt"/>
              </a:defRPr>
            </a:lvl4pPr>
            <a:lvl5pPr marL="95169" indent="-95169">
              <a:defRPr lang="fr-FR" sz="700">
                <a:latin typeface="+mn-lt"/>
              </a:defRPr>
            </a:lvl5pPr>
          </a:lstStyle>
          <a:p>
            <a:pPr marL="9519" marR="3810" lvl="0">
              <a:lnSpc>
                <a:spcPct val="111100"/>
              </a:lnSpc>
              <a:spcBef>
                <a:spcPts val="75"/>
              </a:spcBef>
            </a:pPr>
            <a:r>
              <a:rPr lang="en-GB" noProof="0" dirty="0"/>
              <a:t>Click to add text</a:t>
            </a:r>
          </a:p>
        </p:txBody>
      </p:sp>
    </p:spTree>
    <p:extLst>
      <p:ext uri="{BB962C8B-B14F-4D97-AF65-F5344CB8AC3E}">
        <p14:creationId xmlns:p14="http://schemas.microsoft.com/office/powerpoint/2010/main" val="725068981"/>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mp; Content Times 1">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524" tIns="34259" rIns="68524" bIns="34259" anchor="ctr" anchorCtr="0">
            <a:noAutofit/>
          </a:bodyPr>
          <a:lstStyle>
            <a:lvl1pPr marL="0" indent="0" algn="ctr">
              <a:buNone/>
              <a:defRPr lang="fr-FR" sz="1900" b="0" i="0" u="none" strike="noStrike" baseline="0" smtClean="0">
                <a:solidFill>
                  <a:schemeClr val="accent1"/>
                </a:solidFill>
                <a:latin typeface="+mj-lt"/>
              </a:defRPr>
            </a:lvl1pPr>
            <a:lvl2pPr marL="456799" indent="0">
              <a:buNone/>
              <a:defRPr sz="2000" b="1"/>
            </a:lvl2pPr>
            <a:lvl3pPr marL="913599" indent="0">
              <a:buNone/>
              <a:defRPr sz="1800" b="1"/>
            </a:lvl3pPr>
            <a:lvl4pPr marL="1370396" indent="0">
              <a:buNone/>
              <a:defRPr sz="1600" b="1"/>
            </a:lvl4pPr>
            <a:lvl5pPr marL="1827196" indent="0">
              <a:buNone/>
              <a:defRPr sz="1600" b="1"/>
            </a:lvl5pPr>
            <a:lvl6pPr marL="2283995" indent="0">
              <a:buNone/>
              <a:defRPr sz="1600" b="1"/>
            </a:lvl6pPr>
            <a:lvl7pPr marL="2740794" indent="0">
              <a:buNone/>
              <a:defRPr sz="1600" b="1"/>
            </a:lvl7pPr>
            <a:lvl8pPr marL="3197592" indent="0">
              <a:buNone/>
              <a:defRPr sz="1600" b="1"/>
            </a:lvl8pPr>
            <a:lvl9pPr marL="3654392"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524" tIns="34259" rIns="68524" bIns="34259">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524" tIns="34259" rIns="68524" bIns="34259"/>
          <a:lstStyle>
            <a:lvl1pPr marL="0" indent="0" algn="ctr">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361" tIns="26975" rIns="91361" bIns="45679"/>
          <a:lstStyle>
            <a:lvl1pPr>
              <a:defRPr sz="500" b="1">
                <a:solidFill>
                  <a:schemeClr val="accent3"/>
                </a:solidFill>
              </a:defRPr>
            </a:lvl1pPr>
          </a:lstStyle>
          <a:p>
            <a:pPr defTabSz="913599"/>
            <a:fld id="{7833B86C-E779-4408-BBF5-86A9B897401F}" type="slidenum">
              <a:rPr lang="fr-FR" smtClean="0">
                <a:solidFill>
                  <a:srgbClr val="B5A191"/>
                </a:solidFill>
              </a:rPr>
              <a:pPr defTabSz="913599"/>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524" tIns="34259" rIns="68524" bIns="34259"/>
          <a:lstStyle>
            <a:lvl1pPr marL="0" indent="0" algn="l">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PRESENTATION NAME</a:t>
            </a:r>
            <a:endParaRPr lang="en-GB" dirty="0"/>
          </a:p>
        </p:txBody>
      </p:sp>
      <p:sp>
        <p:nvSpPr>
          <p:cNvPr id="24" name="Espace réservé du texte 4"/>
          <p:cNvSpPr>
            <a:spLocks noGrp="1"/>
          </p:cNvSpPr>
          <p:nvPr>
            <p:ph type="body" sz="quarter" idx="25" hasCustomPrompt="1"/>
          </p:nvPr>
        </p:nvSpPr>
        <p:spPr>
          <a:xfrm>
            <a:off x="6802013" y="1169444"/>
            <a:ext cx="2022904" cy="117334"/>
          </a:xfrm>
          <a:prstGeom prst="rect">
            <a:avLst/>
          </a:prstGeom>
        </p:spPr>
        <p:txBody>
          <a:bodyPr vert="horz" wrap="square" lIns="0" tIns="9519" rIns="0" bIns="0" rtlCol="0" anchor="b" anchorCtr="0">
            <a:spAutoFit/>
          </a:bodyPr>
          <a:lstStyle>
            <a:lvl1pPr marL="0" indent="0">
              <a:lnSpc>
                <a:spcPts val="675"/>
              </a:lnSpc>
              <a:spcBef>
                <a:spcPts val="0"/>
              </a:spcBef>
              <a:buFontTx/>
              <a:buNone/>
              <a:defRPr lang="fr-FR" sz="700" b="1" spc="26" baseline="0" dirty="0" smtClean="0">
                <a:solidFill>
                  <a:schemeClr val="accent3"/>
                </a:solidFill>
                <a:latin typeface="Arial"/>
                <a:cs typeface="Arial"/>
              </a:defRPr>
            </a:lvl1pPr>
          </a:lstStyle>
          <a:p>
            <a:pPr marL="9519" lvl="0">
              <a:lnSpc>
                <a:spcPct val="100000"/>
              </a:lnSpc>
              <a:spcBef>
                <a:spcPts val="75"/>
              </a:spcBef>
            </a:pPr>
            <a:r>
              <a:rPr lang="en-GB" noProof="0" dirty="0"/>
              <a:t>CLICK TO ADD SMALL TITLE</a:t>
            </a:r>
          </a:p>
        </p:txBody>
      </p:sp>
      <p:sp>
        <p:nvSpPr>
          <p:cNvPr id="25" name="Espace réservé du contenu 5"/>
          <p:cNvSpPr>
            <a:spLocks noGrp="1"/>
          </p:cNvSpPr>
          <p:nvPr>
            <p:ph sz="quarter" idx="26" hasCustomPrompt="1"/>
          </p:nvPr>
        </p:nvSpPr>
        <p:spPr>
          <a:xfrm>
            <a:off x="6802007" y="1281502"/>
            <a:ext cx="2022905" cy="3532691"/>
          </a:xfrm>
          <a:prstGeom prst="rect">
            <a:avLst/>
          </a:prstGeom>
        </p:spPr>
        <p:txBody>
          <a:bodyPr vert="horz" wrap="square" lIns="0" tIns="9519" rIns="0" bIns="0" rtlCol="0">
            <a:noAutofit/>
          </a:bodyPr>
          <a:lstStyle>
            <a:lvl1pPr marL="0" indent="0">
              <a:buFontTx/>
              <a:buNone/>
              <a:defRPr lang="fr-FR" sz="700" smtClean="0">
                <a:solidFill>
                  <a:schemeClr val="accent1"/>
                </a:solidFill>
                <a:latin typeface="+mn-lt"/>
                <a:cs typeface="Arial"/>
              </a:defRPr>
            </a:lvl1pPr>
            <a:lvl2pPr marL="133238" indent="-61862">
              <a:defRPr lang="fr-FR" sz="700" smtClean="0">
                <a:solidFill>
                  <a:schemeClr val="accent1"/>
                </a:solidFill>
                <a:latin typeface="+mn-lt"/>
              </a:defRPr>
            </a:lvl2pPr>
            <a:lvl3pPr marL="95169" indent="-95169">
              <a:defRPr lang="fr-FR" sz="700" smtClean="0">
                <a:latin typeface="+mn-lt"/>
              </a:defRPr>
            </a:lvl3pPr>
            <a:lvl4pPr marL="95169" indent="-95169">
              <a:defRPr lang="fr-FR" sz="700" smtClean="0">
                <a:latin typeface="+mn-lt"/>
              </a:defRPr>
            </a:lvl4pPr>
            <a:lvl5pPr marL="95169" indent="-95169">
              <a:defRPr lang="fr-FR" sz="700">
                <a:latin typeface="+mn-lt"/>
              </a:defRPr>
            </a:lvl5pPr>
          </a:lstStyle>
          <a:p>
            <a:pPr marL="9519" marR="3810" lvl="0">
              <a:lnSpc>
                <a:spcPct val="111100"/>
              </a:lnSpc>
              <a:spcBef>
                <a:spcPts val="75"/>
              </a:spcBef>
            </a:pPr>
            <a:r>
              <a:rPr lang="en-GB" noProof="0" dirty="0"/>
              <a:t>Click to add text</a:t>
            </a:r>
          </a:p>
        </p:txBody>
      </p:sp>
      <p:sp>
        <p:nvSpPr>
          <p:cNvPr id="17" name="Espace réservé du contenu 3"/>
          <p:cNvSpPr>
            <a:spLocks noGrp="1"/>
          </p:cNvSpPr>
          <p:nvPr>
            <p:ph sz="half" idx="2" hasCustomPrompt="1"/>
          </p:nvPr>
        </p:nvSpPr>
        <p:spPr>
          <a:xfrm>
            <a:off x="320681" y="1064746"/>
            <a:ext cx="6345238" cy="3740294"/>
          </a:xfrm>
          <a:prstGeom prst="rect">
            <a:avLst/>
          </a:prstGeom>
        </p:spPr>
        <p:txBody>
          <a:bodyPr lIns="0" tIns="34259" rIns="0" bIns="34259">
            <a:noAutofit/>
          </a:bodyPr>
          <a:lstStyle>
            <a:lvl1pPr marL="0" indent="0">
              <a:lnSpc>
                <a:spcPts val="2154"/>
              </a:lnSpc>
              <a:spcBef>
                <a:spcPts val="0"/>
              </a:spcBef>
              <a:buFontTx/>
              <a:buNone/>
              <a:defRPr sz="1800" baseline="0">
                <a:solidFill>
                  <a:schemeClr val="accent1"/>
                </a:solidFill>
                <a:latin typeface="+mj-lt"/>
              </a:defRPr>
            </a:lvl1pPr>
            <a:lvl2pPr>
              <a:lnSpc>
                <a:spcPts val="2154"/>
              </a:lnSpc>
              <a:spcBef>
                <a:spcPts val="0"/>
              </a:spcBef>
              <a:defRPr sz="1500">
                <a:solidFill>
                  <a:schemeClr val="accent1"/>
                </a:solidFill>
                <a:latin typeface="+mj-lt"/>
              </a:defRPr>
            </a:lvl2pPr>
            <a:lvl3pPr>
              <a:lnSpc>
                <a:spcPts val="2154"/>
              </a:lnSpc>
              <a:spcBef>
                <a:spcPts val="0"/>
              </a:spcBef>
              <a:defRPr sz="1500">
                <a:solidFill>
                  <a:schemeClr val="accent1"/>
                </a:solidFill>
                <a:latin typeface="+mj-lt"/>
              </a:defRPr>
            </a:lvl3pPr>
            <a:lvl4pPr>
              <a:lnSpc>
                <a:spcPts val="2154"/>
              </a:lnSpc>
              <a:spcBef>
                <a:spcPts val="0"/>
              </a:spcBef>
              <a:defRPr sz="1400">
                <a:solidFill>
                  <a:schemeClr val="accent1"/>
                </a:solidFill>
                <a:latin typeface="+mj-lt"/>
              </a:defRPr>
            </a:lvl4pPr>
            <a:lvl5pPr>
              <a:lnSpc>
                <a:spcPts val="2154"/>
              </a:lnSpc>
              <a:spcBef>
                <a:spcPts val="0"/>
              </a:spcBef>
              <a:defRPr sz="1400">
                <a:solidFill>
                  <a:schemeClr val="accent1"/>
                </a:solidFill>
                <a:latin typeface="+mj-lt"/>
              </a:defRPr>
            </a:lvl5pPr>
            <a:lvl6pPr>
              <a:defRPr sz="1200"/>
            </a:lvl6pPr>
            <a:lvl7pPr>
              <a:defRPr sz="1200"/>
            </a:lvl7pPr>
            <a:lvl8pPr>
              <a:defRPr sz="1200"/>
            </a:lvl8pPr>
            <a:lvl9pPr>
              <a:defRPr sz="1200"/>
            </a:lvl9pPr>
          </a:lstStyle>
          <a:p>
            <a:pPr lvl="0"/>
            <a:r>
              <a:rPr lang="en-GB" noProof="0" dirty="0"/>
              <a:t>Click to add text in Times New Roman</a:t>
            </a:r>
          </a:p>
        </p:txBody>
      </p:sp>
    </p:spTree>
    <p:extLst>
      <p:ext uri="{BB962C8B-B14F-4D97-AF65-F5344CB8AC3E}">
        <p14:creationId xmlns:p14="http://schemas.microsoft.com/office/powerpoint/2010/main" val="3542412423"/>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mp; Content Times 2">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524" tIns="34259" rIns="68524" bIns="34259" anchor="ctr" anchorCtr="0">
            <a:noAutofit/>
          </a:bodyPr>
          <a:lstStyle>
            <a:lvl1pPr marL="0" indent="0" algn="ctr">
              <a:buNone/>
              <a:defRPr lang="fr-FR" sz="1900" b="0" i="0" u="none" strike="noStrike" baseline="0" smtClean="0">
                <a:solidFill>
                  <a:schemeClr val="accent1"/>
                </a:solidFill>
                <a:latin typeface="+mj-lt"/>
              </a:defRPr>
            </a:lvl1pPr>
            <a:lvl2pPr marL="456799" indent="0">
              <a:buNone/>
              <a:defRPr sz="2000" b="1"/>
            </a:lvl2pPr>
            <a:lvl3pPr marL="913599" indent="0">
              <a:buNone/>
              <a:defRPr sz="1800" b="1"/>
            </a:lvl3pPr>
            <a:lvl4pPr marL="1370396" indent="0">
              <a:buNone/>
              <a:defRPr sz="1600" b="1"/>
            </a:lvl4pPr>
            <a:lvl5pPr marL="1827196" indent="0">
              <a:buNone/>
              <a:defRPr sz="1600" b="1"/>
            </a:lvl5pPr>
            <a:lvl6pPr marL="2283995" indent="0">
              <a:buNone/>
              <a:defRPr sz="1600" b="1"/>
            </a:lvl6pPr>
            <a:lvl7pPr marL="2740794" indent="0">
              <a:buNone/>
              <a:defRPr sz="1600" b="1"/>
            </a:lvl7pPr>
            <a:lvl8pPr marL="3197592" indent="0">
              <a:buNone/>
              <a:defRPr sz="1600" b="1"/>
            </a:lvl8pPr>
            <a:lvl9pPr marL="3654392"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524" tIns="34259" rIns="68524" bIns="34259">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524" tIns="34259" rIns="68524" bIns="34259"/>
          <a:lstStyle>
            <a:lvl1pPr marL="0" indent="0" algn="ctr">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361" tIns="26975" rIns="91361" bIns="45679"/>
          <a:lstStyle>
            <a:lvl1pPr>
              <a:defRPr sz="500" b="1">
                <a:solidFill>
                  <a:schemeClr val="accent3"/>
                </a:solidFill>
              </a:defRPr>
            </a:lvl1pPr>
          </a:lstStyle>
          <a:p>
            <a:pPr defTabSz="913599"/>
            <a:fld id="{7833B86C-E779-4408-BBF5-86A9B897401F}" type="slidenum">
              <a:rPr lang="fr-FR" smtClean="0">
                <a:solidFill>
                  <a:srgbClr val="B5A191"/>
                </a:solidFill>
              </a:rPr>
              <a:pPr defTabSz="913599"/>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524" tIns="34259" rIns="68524" bIns="34259"/>
          <a:lstStyle>
            <a:lvl1pPr marL="0" indent="0" algn="l">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PRESENTATION NAME</a:t>
            </a:r>
            <a:endParaRPr lang="en-GB" dirty="0"/>
          </a:p>
        </p:txBody>
      </p:sp>
      <p:sp>
        <p:nvSpPr>
          <p:cNvPr id="23" name="Espace réservé du contenu 3"/>
          <p:cNvSpPr>
            <a:spLocks noGrp="1"/>
          </p:cNvSpPr>
          <p:nvPr>
            <p:ph sz="half" idx="24" hasCustomPrompt="1"/>
          </p:nvPr>
        </p:nvSpPr>
        <p:spPr>
          <a:xfrm>
            <a:off x="4639280" y="1067653"/>
            <a:ext cx="4180319" cy="2646491"/>
          </a:xfrm>
          <a:prstGeom prst="rect">
            <a:avLst/>
          </a:prstGeom>
        </p:spPr>
        <p:txBody>
          <a:bodyPr lIns="0" tIns="34259" rIns="0" bIns="34259">
            <a:noAutofit/>
          </a:bodyPr>
          <a:lstStyle>
            <a:lvl1pPr marL="0" indent="0">
              <a:lnSpc>
                <a:spcPct val="100000"/>
              </a:lnSpc>
              <a:spcBef>
                <a:spcPts val="0"/>
              </a:spcBef>
              <a:buNone/>
              <a:defRPr sz="1300">
                <a:solidFill>
                  <a:schemeClr val="accent1"/>
                </a:solidFill>
                <a:latin typeface="+mj-lt"/>
                <a:cs typeface="Arial" panose="020B0604020202020204" pitchFamily="34" charset="0"/>
              </a:defRPr>
            </a:lvl1pPr>
            <a:lvl2pPr>
              <a:lnSpc>
                <a:spcPct val="100000"/>
              </a:lnSpc>
              <a:spcBef>
                <a:spcPts val="0"/>
              </a:spcBef>
              <a:defRPr sz="1200">
                <a:solidFill>
                  <a:schemeClr val="accent1"/>
                </a:solidFill>
                <a:latin typeface="+mj-lt"/>
                <a:cs typeface="Arial" panose="020B0604020202020204" pitchFamily="34" charset="0"/>
              </a:defRPr>
            </a:lvl2pPr>
            <a:lvl3pPr>
              <a:lnSpc>
                <a:spcPct val="100000"/>
              </a:lnSpc>
              <a:spcBef>
                <a:spcPts val="0"/>
              </a:spcBef>
              <a:defRPr sz="1200">
                <a:solidFill>
                  <a:schemeClr val="accent1"/>
                </a:solidFill>
                <a:latin typeface="+mj-lt"/>
                <a:cs typeface="Arial" panose="020B0604020202020204" pitchFamily="34" charset="0"/>
              </a:defRPr>
            </a:lvl3pPr>
            <a:lvl4pPr>
              <a:lnSpc>
                <a:spcPct val="100000"/>
              </a:lnSpc>
              <a:spcBef>
                <a:spcPts val="0"/>
              </a:spcBef>
              <a:defRPr sz="1100">
                <a:solidFill>
                  <a:schemeClr val="accent1"/>
                </a:solidFill>
                <a:latin typeface="+mj-lt"/>
                <a:cs typeface="Arial" panose="020B0604020202020204" pitchFamily="34" charset="0"/>
              </a:defRPr>
            </a:lvl4pPr>
            <a:lvl5pPr>
              <a:lnSpc>
                <a:spcPct val="100000"/>
              </a:lnSpc>
              <a:spcBef>
                <a:spcPts val="0"/>
              </a:spcBef>
              <a:defRPr sz="1100">
                <a:solidFill>
                  <a:schemeClr val="accent1"/>
                </a:solidFill>
                <a:latin typeface="+mj-lt"/>
                <a:cs typeface="Arial" panose="020B0604020202020204" pitchFamily="34" charset="0"/>
              </a:defRPr>
            </a:lvl5pPr>
            <a:lvl6pPr>
              <a:defRPr sz="1200"/>
            </a:lvl6pPr>
            <a:lvl7pPr>
              <a:defRPr sz="1200"/>
            </a:lvl7pPr>
            <a:lvl8pPr>
              <a:defRPr sz="1200"/>
            </a:lvl8pPr>
            <a:lvl9pPr>
              <a:defRPr sz="1200"/>
            </a:lvl9pPr>
          </a:lstStyle>
          <a:p>
            <a:pPr lvl="0"/>
            <a:r>
              <a:rPr lang="en-GB" noProof="0" dirty="0"/>
              <a:t>Click to add text</a:t>
            </a:r>
          </a:p>
        </p:txBody>
      </p:sp>
      <p:sp>
        <p:nvSpPr>
          <p:cNvPr id="26" name="Espace réservé du texte 4"/>
          <p:cNvSpPr>
            <a:spLocks noGrp="1"/>
          </p:cNvSpPr>
          <p:nvPr>
            <p:ph type="body" sz="quarter" idx="25" hasCustomPrompt="1"/>
          </p:nvPr>
        </p:nvSpPr>
        <p:spPr>
          <a:xfrm>
            <a:off x="4639279" y="4012622"/>
            <a:ext cx="2026633" cy="117334"/>
          </a:xfrm>
          <a:prstGeom prst="rect">
            <a:avLst/>
          </a:prstGeom>
        </p:spPr>
        <p:txBody>
          <a:bodyPr vert="horz" wrap="square" lIns="0" tIns="9519"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9" lvl="0">
              <a:lnSpc>
                <a:spcPct val="100000"/>
              </a:lnSpc>
              <a:spcBef>
                <a:spcPts val="75"/>
              </a:spcBef>
            </a:pPr>
            <a:r>
              <a:rPr lang="en-GB" noProof="0" dirty="0"/>
              <a:t>CLICK TO ADD SMALL TITLE</a:t>
            </a:r>
          </a:p>
        </p:txBody>
      </p:sp>
      <p:sp>
        <p:nvSpPr>
          <p:cNvPr id="27" name="Espace réservé du contenu 5"/>
          <p:cNvSpPr>
            <a:spLocks noGrp="1"/>
          </p:cNvSpPr>
          <p:nvPr>
            <p:ph sz="quarter" idx="26" hasCustomPrompt="1"/>
          </p:nvPr>
        </p:nvSpPr>
        <p:spPr>
          <a:xfrm>
            <a:off x="4639284" y="4124680"/>
            <a:ext cx="2026634" cy="686966"/>
          </a:xfrm>
          <a:prstGeom prst="rect">
            <a:avLst/>
          </a:prstGeom>
        </p:spPr>
        <p:txBody>
          <a:bodyPr vert="horz" wrap="square" lIns="0" tIns="9519" rIns="0" bIns="0" rtlCol="0">
            <a:noAutofit/>
          </a:bodyPr>
          <a:lstStyle>
            <a:lvl1pPr marL="0" indent="0">
              <a:buFontTx/>
              <a:buNone/>
              <a:defRPr lang="fr-FR" sz="700" smtClean="0">
                <a:solidFill>
                  <a:schemeClr val="accent1"/>
                </a:solidFill>
                <a:latin typeface="+mn-lt"/>
                <a:cs typeface="Arial"/>
              </a:defRPr>
            </a:lvl1pPr>
            <a:lvl2pPr marL="133238" indent="-61862">
              <a:defRPr lang="fr-FR" sz="700" smtClean="0">
                <a:solidFill>
                  <a:schemeClr val="accent1"/>
                </a:solidFill>
                <a:latin typeface="+mn-lt"/>
              </a:defRPr>
            </a:lvl2pPr>
            <a:lvl3pPr marL="95169" indent="-95169">
              <a:defRPr lang="fr-FR" sz="700" smtClean="0">
                <a:latin typeface="+mn-lt"/>
              </a:defRPr>
            </a:lvl3pPr>
            <a:lvl4pPr marL="95169" indent="-95169">
              <a:defRPr lang="fr-FR" sz="700" smtClean="0">
                <a:latin typeface="+mn-lt"/>
              </a:defRPr>
            </a:lvl4pPr>
            <a:lvl5pPr marL="95169" indent="-95169">
              <a:defRPr lang="fr-FR" sz="700">
                <a:latin typeface="+mn-lt"/>
              </a:defRPr>
            </a:lvl5pPr>
          </a:lstStyle>
          <a:p>
            <a:pPr marL="9519" marR="3810" lvl="0">
              <a:lnSpc>
                <a:spcPct val="111100"/>
              </a:lnSpc>
              <a:spcBef>
                <a:spcPts val="75"/>
              </a:spcBef>
            </a:pPr>
            <a:r>
              <a:rPr lang="en-GB" noProof="0" dirty="0"/>
              <a:t>Click to add text</a:t>
            </a:r>
          </a:p>
        </p:txBody>
      </p:sp>
    </p:spTree>
    <p:extLst>
      <p:ext uri="{BB962C8B-B14F-4D97-AF65-F5344CB8AC3E}">
        <p14:creationId xmlns:p14="http://schemas.microsoft.com/office/powerpoint/2010/main" val="383743800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amp; Stone Content">
    <p:bg>
      <p:bgPr>
        <a:solidFill>
          <a:schemeClr val="accent1"/>
        </a:solidFill>
        <a:effectLst/>
      </p:bgPr>
    </p:bg>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598" tIns="38305" rIns="76598" bIns="38305" anchor="ctr" anchorCtr="0">
            <a:noAutofit/>
          </a:bodyPr>
          <a:lstStyle>
            <a:lvl1pPr marL="0" indent="0" algn="ctr">
              <a:buNone/>
              <a:defRPr lang="fr-FR" sz="2100" b="0" i="0" u="none" strike="noStrike" baseline="0" smtClean="0">
                <a:solidFill>
                  <a:schemeClr val="bg1"/>
                </a:solidFill>
                <a:latin typeface="+mj-lt"/>
              </a:defRPr>
            </a:lvl1pPr>
            <a:lvl2pPr marL="510912" indent="0">
              <a:buNone/>
              <a:defRPr sz="2300" b="1"/>
            </a:lvl2pPr>
            <a:lvl3pPr marL="1021826" indent="0">
              <a:buNone/>
              <a:defRPr sz="2000" b="1"/>
            </a:lvl3pPr>
            <a:lvl4pPr marL="1532738" indent="0">
              <a:buNone/>
              <a:defRPr sz="1800" b="1"/>
            </a:lvl4pPr>
            <a:lvl5pPr marL="2043651" indent="0">
              <a:buNone/>
              <a:defRPr sz="1800" b="1"/>
            </a:lvl5pPr>
            <a:lvl6pPr marL="2554564" indent="0">
              <a:buNone/>
              <a:defRPr sz="1800" b="1"/>
            </a:lvl6pPr>
            <a:lvl7pPr marL="3065476" indent="0">
              <a:buNone/>
              <a:defRPr sz="1800" b="1"/>
            </a:lvl7pPr>
            <a:lvl8pPr marL="3576388" indent="0">
              <a:buNone/>
              <a:defRPr sz="1800" b="1"/>
            </a:lvl8pPr>
            <a:lvl9pPr marL="4087302"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9"/>
            <a:ext cx="8504238" cy="251222"/>
          </a:xfrm>
          <a:prstGeom prst="rect">
            <a:avLst/>
          </a:prstGeom>
        </p:spPr>
        <p:txBody>
          <a:bodyPr lIns="76598" tIns="38305" rIns="76598" bIns="38305">
            <a:normAutofit/>
          </a:bodyPr>
          <a:lstStyle>
            <a:lvl1pPr algn="ctr">
              <a:defRPr sz="900" b="1" baseline="0">
                <a:solidFill>
                  <a:schemeClr val="bg1"/>
                </a:solidFill>
                <a:latin typeface="+mn-lt"/>
              </a:defRPr>
            </a:lvl1pPr>
          </a:lstStyle>
          <a:p>
            <a:r>
              <a:rPr lang="en-GB" noProof="0" dirty="0"/>
              <a:t>CLICK TO ADD SLIDE HEADER</a:t>
            </a:r>
          </a:p>
        </p:txBody>
      </p:sp>
      <p:sp>
        <p:nvSpPr>
          <p:cNvPr id="10" name="Espace réservé du contenu 3"/>
          <p:cNvSpPr>
            <a:spLocks noGrp="1"/>
          </p:cNvSpPr>
          <p:nvPr>
            <p:ph sz="half" idx="2" hasCustomPrompt="1"/>
          </p:nvPr>
        </p:nvSpPr>
        <p:spPr>
          <a:xfrm>
            <a:off x="342964" y="1249316"/>
            <a:ext cx="8476653" cy="2407455"/>
          </a:xfrm>
          <a:prstGeom prst="rect">
            <a:avLst/>
          </a:prstGeom>
        </p:spPr>
        <p:txBody>
          <a:bodyPr lIns="0" tIns="38305" rIns="0" bIns="38305">
            <a:noAutofit/>
          </a:bodyPr>
          <a:lstStyle>
            <a:lvl1pPr marL="0" indent="0" algn="ctr">
              <a:lnSpc>
                <a:spcPct val="100000"/>
              </a:lnSpc>
              <a:spcBef>
                <a:spcPts val="0"/>
              </a:spcBef>
              <a:buFontTx/>
              <a:buNone/>
              <a:defRPr sz="2600">
                <a:solidFill>
                  <a:schemeClr val="accent3"/>
                </a:solidFill>
                <a:latin typeface="+mj-lt"/>
              </a:defRPr>
            </a:lvl1pPr>
            <a:lvl2pPr marL="383194" indent="0" algn="ctr">
              <a:lnSpc>
                <a:spcPts val="2419"/>
              </a:lnSpc>
              <a:spcBef>
                <a:spcPts val="0"/>
              </a:spcBef>
              <a:buFontTx/>
              <a:buNone/>
              <a:defRPr sz="1700">
                <a:solidFill>
                  <a:schemeClr val="accent5"/>
                </a:solidFill>
                <a:latin typeface="+mj-lt"/>
              </a:defRPr>
            </a:lvl2pPr>
            <a:lvl3pPr marL="766388" indent="0" algn="ctr">
              <a:lnSpc>
                <a:spcPts val="2419"/>
              </a:lnSpc>
              <a:spcBef>
                <a:spcPts val="0"/>
              </a:spcBef>
              <a:buFontTx/>
              <a:buNone/>
              <a:defRPr sz="1700">
                <a:solidFill>
                  <a:schemeClr val="accent5"/>
                </a:solidFill>
                <a:latin typeface="+mj-lt"/>
              </a:defRPr>
            </a:lvl3pPr>
            <a:lvl4pPr marL="1149581" indent="0" algn="ctr">
              <a:lnSpc>
                <a:spcPts val="2419"/>
              </a:lnSpc>
              <a:spcBef>
                <a:spcPts val="0"/>
              </a:spcBef>
              <a:buFontTx/>
              <a:buNone/>
              <a:defRPr sz="1500">
                <a:solidFill>
                  <a:schemeClr val="accent5"/>
                </a:solidFill>
                <a:latin typeface="+mj-lt"/>
              </a:defRPr>
            </a:lvl4pPr>
            <a:lvl5pPr marL="1532777" indent="0" algn="ctr">
              <a:lnSpc>
                <a:spcPts val="2419"/>
              </a:lnSpc>
              <a:spcBef>
                <a:spcPts val="0"/>
              </a:spcBef>
              <a:buFontTx/>
              <a:buNone/>
              <a:defRPr sz="1500">
                <a:solidFill>
                  <a:schemeClr val="accent5"/>
                </a:solidFill>
                <a:latin typeface="+mj-lt"/>
              </a:defRPr>
            </a:lvl5pPr>
            <a:lvl6pPr>
              <a:defRPr sz="1300"/>
            </a:lvl6pPr>
            <a:lvl7pPr>
              <a:defRPr sz="1300"/>
            </a:lvl7pPr>
            <a:lvl8pPr>
              <a:defRPr sz="1300"/>
            </a:lvl8pPr>
            <a:lvl9pPr>
              <a:defRPr sz="1300"/>
            </a:lvl9pPr>
          </a:lstStyle>
          <a:p>
            <a:pPr lvl="0"/>
            <a:r>
              <a:rPr lang="en-GB" noProof="0" dirty="0"/>
              <a:t>Click to add text</a:t>
            </a:r>
          </a:p>
        </p:txBody>
      </p:sp>
      <p:sp>
        <p:nvSpPr>
          <p:cNvPr id="17" name="Espace réservé du texte 4"/>
          <p:cNvSpPr>
            <a:spLocks noGrp="1"/>
          </p:cNvSpPr>
          <p:nvPr>
            <p:ph type="body" sz="quarter" idx="24" hasCustomPrompt="1"/>
          </p:nvPr>
        </p:nvSpPr>
        <p:spPr>
          <a:xfrm>
            <a:off x="3847069" y="3889861"/>
            <a:ext cx="1443769" cy="137708"/>
          </a:xfrm>
          <a:prstGeom prst="rect">
            <a:avLst/>
          </a:prstGeom>
        </p:spPr>
        <p:txBody>
          <a:bodyPr vert="horz" wrap="square" lIns="0" tIns="10631" rIns="0" bIns="0" rtlCol="0">
            <a:spAutoFit/>
          </a:bodyPr>
          <a:lstStyle>
            <a:lvl1pPr marL="0" indent="0" algn="ctr">
              <a:lnSpc>
                <a:spcPts val="756"/>
              </a:lnSpc>
              <a:spcBef>
                <a:spcPts val="0"/>
              </a:spcBef>
              <a:buFontTx/>
              <a:buNone/>
              <a:defRPr lang="fr-FR" sz="800" b="1" spc="29" dirty="0" smtClean="0">
                <a:solidFill>
                  <a:schemeClr val="bg1"/>
                </a:solidFill>
                <a:latin typeface="Arial"/>
                <a:cs typeface="Arial"/>
              </a:defRPr>
            </a:lvl1pPr>
          </a:lstStyle>
          <a:p>
            <a:pPr marL="10635" lvl="0">
              <a:lnSpc>
                <a:spcPct val="100000"/>
              </a:lnSpc>
              <a:spcBef>
                <a:spcPts val="84"/>
              </a:spcBef>
            </a:pPr>
            <a:r>
              <a:rPr lang="en-GB" noProof="0" dirty="0"/>
              <a:t>CLICK TO ADD TEXT</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
          <p:cNvSpPr>
            <a:spLocks noGrp="1"/>
          </p:cNvSpPr>
          <p:nvPr>
            <p:ph type="body" sz="quarter" idx="22" hasCustomPrompt="1"/>
          </p:nvPr>
        </p:nvSpPr>
        <p:spPr>
          <a:xfrm>
            <a:off x="3121147" y="4824339"/>
            <a:ext cx="2895600" cy="288065"/>
          </a:xfrm>
          <a:prstGeom prst="rect">
            <a:avLst/>
          </a:prstGeom>
        </p:spPr>
        <p:txBody>
          <a:bodyPr lIns="76598" tIns="38305" rIns="76598" bIns="38305"/>
          <a:lstStyle>
            <a:lvl1pPr marL="0" indent="0" algn="ctr">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LEGAL TEXT REGARDING COPYRIGHT © TO GO HERE</a:t>
            </a:r>
            <a:endParaRPr lang="en-GB" dirty="0"/>
          </a:p>
        </p:txBody>
      </p:sp>
      <p:sp>
        <p:nvSpPr>
          <p:cNvPr id="19" name="Espace réservé du numéro de diapositive 8"/>
          <p:cNvSpPr>
            <a:spLocks noGrp="1"/>
          </p:cNvSpPr>
          <p:nvPr>
            <p:ph type="sldNum" sz="quarter" idx="12"/>
          </p:nvPr>
        </p:nvSpPr>
        <p:spPr>
          <a:xfrm>
            <a:off x="238124" y="4818065"/>
            <a:ext cx="457200" cy="287985"/>
          </a:xfrm>
          <a:prstGeom prst="rect">
            <a:avLst/>
          </a:prstGeom>
        </p:spPr>
        <p:txBody>
          <a:bodyPr lIns="102134" tIns="30160" rIns="102134" bIns="51064"/>
          <a:lstStyle>
            <a:lvl1pPr>
              <a:defRPr sz="600" b="1">
                <a:solidFill>
                  <a:schemeClr val="accent3"/>
                </a:solidFill>
              </a:defRPr>
            </a:lvl1pPr>
          </a:lstStyle>
          <a:p>
            <a:pPr defTabSz="1021826"/>
            <a:fld id="{7833B86C-E779-4408-BBF5-86A9B897401F}" type="slidenum">
              <a:rPr lang="fr-FR" smtClean="0">
                <a:solidFill>
                  <a:srgbClr val="B5A191"/>
                </a:solidFill>
              </a:rPr>
              <a:pPr defTabSz="1021826"/>
              <a:t>‹#›</a:t>
            </a:fld>
            <a:endParaRPr lang="fr-FR" dirty="0">
              <a:solidFill>
                <a:srgbClr val="B5A191"/>
              </a:solidFill>
            </a:endParaRPr>
          </a:p>
        </p:txBody>
      </p:sp>
      <p:sp>
        <p:nvSpPr>
          <p:cNvPr id="20" name="Text Placeholder 2"/>
          <p:cNvSpPr>
            <a:spLocks noGrp="1"/>
          </p:cNvSpPr>
          <p:nvPr>
            <p:ph type="body" sz="quarter" idx="23" hasCustomPrompt="1"/>
          </p:nvPr>
        </p:nvSpPr>
        <p:spPr>
          <a:xfrm>
            <a:off x="695340" y="4823342"/>
            <a:ext cx="1537804" cy="288065"/>
          </a:xfrm>
          <a:prstGeom prst="rect">
            <a:avLst/>
          </a:prstGeom>
        </p:spPr>
        <p:txBody>
          <a:bodyPr lIns="76598" tIns="38305" rIns="76598" bIns="38305"/>
          <a:lstStyle>
            <a:lvl1pPr marL="0" indent="0" algn="l">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PRESENTATION NAME</a:t>
            </a:r>
            <a:endParaRPr lang="en-GB" dirty="0"/>
          </a:p>
        </p:txBody>
      </p:sp>
    </p:spTree>
    <p:extLst>
      <p:ext uri="{BB962C8B-B14F-4D97-AF65-F5344CB8AC3E}">
        <p14:creationId xmlns:p14="http://schemas.microsoft.com/office/powerpoint/2010/main" val="182257521"/>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Image &amp; Content 1">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524" tIns="34259" rIns="68524" bIns="34259" anchor="ctr" anchorCtr="0">
            <a:noAutofit/>
          </a:bodyPr>
          <a:lstStyle>
            <a:lvl1pPr marL="0" indent="0" algn="ctr">
              <a:buNone/>
              <a:defRPr lang="fr-FR" sz="1900" b="0" i="0" u="none" strike="noStrike" baseline="0" smtClean="0">
                <a:solidFill>
                  <a:schemeClr val="accent1"/>
                </a:solidFill>
                <a:latin typeface="+mj-lt"/>
              </a:defRPr>
            </a:lvl1pPr>
            <a:lvl2pPr marL="456799" indent="0">
              <a:buNone/>
              <a:defRPr sz="2000" b="1"/>
            </a:lvl2pPr>
            <a:lvl3pPr marL="913599" indent="0">
              <a:buNone/>
              <a:defRPr sz="1800" b="1"/>
            </a:lvl3pPr>
            <a:lvl4pPr marL="1370396" indent="0">
              <a:buNone/>
              <a:defRPr sz="1600" b="1"/>
            </a:lvl4pPr>
            <a:lvl5pPr marL="1827196" indent="0">
              <a:buNone/>
              <a:defRPr sz="1600" b="1"/>
            </a:lvl5pPr>
            <a:lvl6pPr marL="2283995" indent="0">
              <a:buNone/>
              <a:defRPr sz="1600" b="1"/>
            </a:lvl6pPr>
            <a:lvl7pPr marL="2740794" indent="0">
              <a:buNone/>
              <a:defRPr sz="1600" b="1"/>
            </a:lvl7pPr>
            <a:lvl8pPr marL="3197592" indent="0">
              <a:buNone/>
              <a:defRPr sz="1600" b="1"/>
            </a:lvl8pPr>
            <a:lvl9pPr marL="3654392"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524" tIns="34259" rIns="68524" bIns="34259">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524" tIns="34259" rIns="68524" bIns="34259"/>
          <a:lstStyle>
            <a:lvl1pPr marL="0" indent="0" algn="ctr">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361" tIns="26975" rIns="91361" bIns="45679"/>
          <a:lstStyle>
            <a:lvl1pPr>
              <a:defRPr sz="500" b="1">
                <a:solidFill>
                  <a:schemeClr val="accent3"/>
                </a:solidFill>
              </a:defRPr>
            </a:lvl1pPr>
          </a:lstStyle>
          <a:p>
            <a:pPr defTabSz="913599"/>
            <a:fld id="{7833B86C-E779-4408-BBF5-86A9B897401F}" type="slidenum">
              <a:rPr lang="fr-FR" smtClean="0">
                <a:solidFill>
                  <a:srgbClr val="B5A191"/>
                </a:solidFill>
              </a:rPr>
              <a:pPr defTabSz="913599"/>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524" tIns="34259" rIns="68524" bIns="34259"/>
          <a:lstStyle>
            <a:lvl1pPr marL="0" indent="0" algn="l">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PRESENTATION NAME</a:t>
            </a:r>
            <a:endParaRPr lang="en-GB" dirty="0"/>
          </a:p>
        </p:txBody>
      </p:sp>
      <p:sp>
        <p:nvSpPr>
          <p:cNvPr id="25" name="Espace réservé du contenu 3"/>
          <p:cNvSpPr>
            <a:spLocks noGrp="1"/>
          </p:cNvSpPr>
          <p:nvPr>
            <p:ph sz="half" idx="24" hasCustomPrompt="1"/>
          </p:nvPr>
        </p:nvSpPr>
        <p:spPr>
          <a:xfrm>
            <a:off x="4643509" y="1067648"/>
            <a:ext cx="4181409" cy="2418503"/>
          </a:xfrm>
          <a:prstGeom prst="rect">
            <a:avLst/>
          </a:prstGeom>
        </p:spPr>
        <p:txBody>
          <a:bodyPr lIns="0" tIns="34259" rIns="0" bIns="34259">
            <a:noAutofit/>
          </a:bodyPr>
          <a:lstStyle>
            <a:lvl1pPr marL="0" indent="0">
              <a:lnSpc>
                <a:spcPct val="100000"/>
              </a:lnSpc>
              <a:spcBef>
                <a:spcPts val="0"/>
              </a:spcBef>
              <a:buFontTx/>
              <a:buNone/>
              <a:defRPr sz="1300" baseline="0">
                <a:latin typeface="Arial" panose="020B0604020202020204" pitchFamily="34" charset="0"/>
                <a:cs typeface="Arial" panose="020B0604020202020204" pitchFamily="34" charset="0"/>
              </a:defRPr>
            </a:lvl1pPr>
            <a:lvl2pPr marL="342608" indent="0">
              <a:lnSpc>
                <a:spcPct val="100000"/>
              </a:lnSpc>
              <a:spcBef>
                <a:spcPts val="0"/>
              </a:spcBef>
              <a:buFontTx/>
              <a:buNone/>
              <a:defRPr sz="1200">
                <a:latin typeface="Arial" panose="020B0604020202020204" pitchFamily="34" charset="0"/>
                <a:cs typeface="Arial" panose="020B0604020202020204" pitchFamily="34" charset="0"/>
              </a:defRPr>
            </a:lvl2pPr>
            <a:lvl3pPr marL="685216" indent="0">
              <a:lnSpc>
                <a:spcPct val="100000"/>
              </a:lnSpc>
              <a:spcBef>
                <a:spcPts val="0"/>
              </a:spcBef>
              <a:buFontTx/>
              <a:buNone/>
              <a:defRPr sz="1200">
                <a:latin typeface="Arial" panose="020B0604020202020204" pitchFamily="34" charset="0"/>
                <a:cs typeface="Arial" panose="020B0604020202020204" pitchFamily="34" charset="0"/>
              </a:defRPr>
            </a:lvl3pPr>
            <a:lvl4pPr marL="1027823" indent="0">
              <a:lnSpc>
                <a:spcPct val="100000"/>
              </a:lnSpc>
              <a:spcBef>
                <a:spcPts val="0"/>
              </a:spcBef>
              <a:buFontTx/>
              <a:buNone/>
              <a:defRPr sz="1100">
                <a:latin typeface="Arial" panose="020B0604020202020204" pitchFamily="34" charset="0"/>
                <a:cs typeface="Arial" panose="020B0604020202020204" pitchFamily="34" charset="0"/>
              </a:defRPr>
            </a:lvl4pPr>
            <a:lvl5pPr marL="1370432" indent="0">
              <a:lnSpc>
                <a:spcPct val="100000"/>
              </a:lnSpc>
              <a:spcBef>
                <a:spcPts val="0"/>
              </a:spcBef>
              <a:buFontTx/>
              <a:buNone/>
              <a:defRPr sz="11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GB" noProof="0" dirty="0"/>
              <a:t>Click to add text</a:t>
            </a:r>
          </a:p>
        </p:txBody>
      </p:sp>
      <p:sp>
        <p:nvSpPr>
          <p:cNvPr id="28" name="Espace réservé du texte 4"/>
          <p:cNvSpPr>
            <a:spLocks noGrp="1"/>
          </p:cNvSpPr>
          <p:nvPr>
            <p:ph type="body" sz="quarter" idx="25" hasCustomPrompt="1"/>
          </p:nvPr>
        </p:nvSpPr>
        <p:spPr>
          <a:xfrm>
            <a:off x="4643504" y="3894919"/>
            <a:ext cx="2022410" cy="117334"/>
          </a:xfrm>
          <a:prstGeom prst="rect">
            <a:avLst/>
          </a:prstGeom>
        </p:spPr>
        <p:txBody>
          <a:bodyPr vert="horz" wrap="square" lIns="0" tIns="9519"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9" lvl="0">
              <a:lnSpc>
                <a:spcPct val="100000"/>
              </a:lnSpc>
              <a:spcBef>
                <a:spcPts val="75"/>
              </a:spcBef>
            </a:pPr>
            <a:r>
              <a:rPr lang="en-GB" noProof="0" dirty="0"/>
              <a:t>CLICK TO ADD SMALL TITLE</a:t>
            </a:r>
          </a:p>
        </p:txBody>
      </p:sp>
      <p:sp>
        <p:nvSpPr>
          <p:cNvPr id="29" name="Espace réservé du contenu 5"/>
          <p:cNvSpPr>
            <a:spLocks noGrp="1"/>
          </p:cNvSpPr>
          <p:nvPr>
            <p:ph sz="quarter" idx="26" hasCustomPrompt="1"/>
          </p:nvPr>
        </p:nvSpPr>
        <p:spPr>
          <a:xfrm>
            <a:off x="4643508" y="4012248"/>
            <a:ext cx="2022411" cy="558943"/>
          </a:xfrm>
          <a:prstGeom prst="rect">
            <a:avLst/>
          </a:prstGeom>
        </p:spPr>
        <p:txBody>
          <a:bodyPr vert="horz" wrap="square" lIns="0" tIns="9519" rIns="0" bIns="0" rtlCol="0">
            <a:noAutofit/>
          </a:bodyPr>
          <a:lstStyle>
            <a:lvl1pPr marL="0" indent="0">
              <a:buFontTx/>
              <a:buNone/>
              <a:defRPr lang="fr-FR" sz="700" baseline="0" smtClean="0">
                <a:solidFill>
                  <a:schemeClr val="accent1"/>
                </a:solidFill>
                <a:latin typeface="+mn-lt"/>
                <a:cs typeface="Arial"/>
              </a:defRPr>
            </a:lvl1pPr>
            <a:lvl2pPr marL="133238" indent="-61862">
              <a:defRPr lang="fr-FR" sz="700" smtClean="0">
                <a:solidFill>
                  <a:schemeClr val="accent1"/>
                </a:solidFill>
                <a:latin typeface="+mn-lt"/>
              </a:defRPr>
            </a:lvl2pPr>
            <a:lvl3pPr marL="95169" indent="-95169">
              <a:defRPr lang="fr-FR" sz="700" smtClean="0">
                <a:latin typeface="+mn-lt"/>
              </a:defRPr>
            </a:lvl3pPr>
            <a:lvl4pPr marL="95169" indent="-95169">
              <a:defRPr lang="fr-FR" sz="700" smtClean="0">
                <a:latin typeface="+mn-lt"/>
              </a:defRPr>
            </a:lvl4pPr>
            <a:lvl5pPr marL="95169" indent="-95169">
              <a:defRPr lang="fr-FR" sz="700">
                <a:latin typeface="+mn-lt"/>
              </a:defRPr>
            </a:lvl5pPr>
          </a:lstStyle>
          <a:p>
            <a:pPr marL="9519" marR="3810" lvl="0">
              <a:lnSpc>
                <a:spcPct val="111100"/>
              </a:lnSpc>
              <a:spcBef>
                <a:spcPts val="75"/>
              </a:spcBef>
            </a:pPr>
            <a:r>
              <a:rPr lang="en-GB" noProof="0" dirty="0"/>
              <a:t>Click to add text</a:t>
            </a:r>
          </a:p>
        </p:txBody>
      </p:sp>
      <p:sp>
        <p:nvSpPr>
          <p:cNvPr id="30" name="Espace réservé pour une image  2"/>
          <p:cNvSpPr>
            <a:spLocks noGrp="1"/>
          </p:cNvSpPr>
          <p:nvPr>
            <p:ph type="pic" idx="27" hasCustomPrompt="1"/>
          </p:nvPr>
        </p:nvSpPr>
        <p:spPr>
          <a:xfrm>
            <a:off x="6" y="1141837"/>
            <a:ext cx="4503530" cy="3429104"/>
          </a:xfrm>
          <a:prstGeom prst="rect">
            <a:avLst/>
          </a:prstGeom>
          <a:solidFill>
            <a:srgbClr val="B2B2B2"/>
          </a:solidFill>
        </p:spPr>
        <p:txBody>
          <a:bodyPr lIns="68524" tIns="34259" rIns="68524" bIns="34259">
            <a:normAutofit/>
          </a:bodyPr>
          <a:lstStyle>
            <a:lvl1pPr marL="0" indent="0">
              <a:buNone/>
              <a:defRPr sz="900"/>
            </a:lvl1pPr>
            <a:lvl2pPr marL="342608" indent="0">
              <a:buNone/>
              <a:defRPr sz="2100"/>
            </a:lvl2pPr>
            <a:lvl3pPr marL="685216" indent="0">
              <a:buNone/>
              <a:defRPr sz="1800"/>
            </a:lvl3pPr>
            <a:lvl4pPr marL="1027823" indent="0">
              <a:buNone/>
              <a:defRPr sz="1500"/>
            </a:lvl4pPr>
            <a:lvl5pPr marL="1370432" indent="0">
              <a:buNone/>
              <a:defRPr sz="1500"/>
            </a:lvl5pPr>
            <a:lvl6pPr marL="1713039" indent="0">
              <a:buNone/>
              <a:defRPr sz="1500"/>
            </a:lvl6pPr>
            <a:lvl7pPr marL="2055647" indent="0">
              <a:buNone/>
              <a:defRPr sz="1500"/>
            </a:lvl7pPr>
            <a:lvl8pPr marL="2398253" indent="0">
              <a:buNone/>
              <a:defRPr sz="1500"/>
            </a:lvl8pPr>
            <a:lvl9pPr marL="2740862" indent="0">
              <a:buNone/>
              <a:defRPr sz="1500"/>
            </a:lvl9pPr>
          </a:lstStyle>
          <a:p>
            <a:r>
              <a:rPr lang="en-GB" noProof="0" dirty="0"/>
              <a:t>Click to Add Picture</a:t>
            </a:r>
          </a:p>
        </p:txBody>
      </p:sp>
    </p:spTree>
    <p:extLst>
      <p:ext uri="{BB962C8B-B14F-4D97-AF65-F5344CB8AC3E}">
        <p14:creationId xmlns:p14="http://schemas.microsoft.com/office/powerpoint/2010/main" val="187629401"/>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Image &amp; Content 2">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524" tIns="34259" rIns="68524" bIns="34259" anchor="ctr" anchorCtr="0">
            <a:noAutofit/>
          </a:bodyPr>
          <a:lstStyle>
            <a:lvl1pPr marL="0" indent="0" algn="ctr">
              <a:buNone/>
              <a:defRPr lang="fr-FR" sz="1900" b="0" i="0" u="none" strike="noStrike" baseline="0" smtClean="0">
                <a:solidFill>
                  <a:schemeClr val="accent1"/>
                </a:solidFill>
                <a:latin typeface="+mj-lt"/>
              </a:defRPr>
            </a:lvl1pPr>
            <a:lvl2pPr marL="456799" indent="0">
              <a:buNone/>
              <a:defRPr sz="2000" b="1"/>
            </a:lvl2pPr>
            <a:lvl3pPr marL="913599" indent="0">
              <a:buNone/>
              <a:defRPr sz="1800" b="1"/>
            </a:lvl3pPr>
            <a:lvl4pPr marL="1370396" indent="0">
              <a:buNone/>
              <a:defRPr sz="1600" b="1"/>
            </a:lvl4pPr>
            <a:lvl5pPr marL="1827196" indent="0">
              <a:buNone/>
              <a:defRPr sz="1600" b="1"/>
            </a:lvl5pPr>
            <a:lvl6pPr marL="2283995" indent="0">
              <a:buNone/>
              <a:defRPr sz="1600" b="1"/>
            </a:lvl6pPr>
            <a:lvl7pPr marL="2740794" indent="0">
              <a:buNone/>
              <a:defRPr sz="1600" b="1"/>
            </a:lvl7pPr>
            <a:lvl8pPr marL="3197592" indent="0">
              <a:buNone/>
              <a:defRPr sz="1600" b="1"/>
            </a:lvl8pPr>
            <a:lvl9pPr marL="3654392"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524" tIns="34259" rIns="68524" bIns="34259">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524" tIns="34259" rIns="68524" bIns="34259"/>
          <a:lstStyle>
            <a:lvl1pPr marL="0" indent="0" algn="ctr">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361" tIns="26975" rIns="91361" bIns="45679"/>
          <a:lstStyle>
            <a:lvl1pPr>
              <a:defRPr sz="500" b="1">
                <a:solidFill>
                  <a:schemeClr val="accent3"/>
                </a:solidFill>
              </a:defRPr>
            </a:lvl1pPr>
          </a:lstStyle>
          <a:p>
            <a:pPr defTabSz="913599"/>
            <a:fld id="{7833B86C-E779-4408-BBF5-86A9B897401F}" type="slidenum">
              <a:rPr lang="fr-FR" smtClean="0">
                <a:solidFill>
                  <a:srgbClr val="B5A191"/>
                </a:solidFill>
              </a:rPr>
              <a:pPr defTabSz="913599"/>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524" tIns="34259" rIns="68524" bIns="34259"/>
          <a:lstStyle>
            <a:lvl1pPr marL="0" indent="0" algn="l">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PRESENTATION NAME</a:t>
            </a:r>
            <a:endParaRPr lang="en-GB" dirty="0"/>
          </a:p>
        </p:txBody>
      </p:sp>
      <p:sp>
        <p:nvSpPr>
          <p:cNvPr id="25" name="Espace réservé du contenu 3"/>
          <p:cNvSpPr>
            <a:spLocks noGrp="1"/>
          </p:cNvSpPr>
          <p:nvPr>
            <p:ph sz="half" idx="24" hasCustomPrompt="1"/>
          </p:nvPr>
        </p:nvSpPr>
        <p:spPr>
          <a:xfrm>
            <a:off x="4643509" y="1067648"/>
            <a:ext cx="4181409" cy="2418503"/>
          </a:xfrm>
          <a:prstGeom prst="rect">
            <a:avLst/>
          </a:prstGeom>
        </p:spPr>
        <p:txBody>
          <a:bodyPr lIns="0" tIns="34259" rIns="0" bIns="34259">
            <a:noAutofit/>
          </a:bodyPr>
          <a:lstStyle>
            <a:lvl1pPr marL="0" indent="0">
              <a:lnSpc>
                <a:spcPct val="100000"/>
              </a:lnSpc>
              <a:spcBef>
                <a:spcPts val="0"/>
              </a:spcBef>
              <a:buFontTx/>
              <a:buNone/>
              <a:defRPr sz="1300" baseline="0">
                <a:latin typeface="Arial" panose="020B0604020202020204" pitchFamily="34" charset="0"/>
                <a:cs typeface="Arial" panose="020B0604020202020204" pitchFamily="34" charset="0"/>
              </a:defRPr>
            </a:lvl1pPr>
            <a:lvl2pPr marL="342608" indent="0">
              <a:lnSpc>
                <a:spcPct val="100000"/>
              </a:lnSpc>
              <a:spcBef>
                <a:spcPts val="0"/>
              </a:spcBef>
              <a:buFontTx/>
              <a:buNone/>
              <a:defRPr sz="1200">
                <a:latin typeface="Arial" panose="020B0604020202020204" pitchFamily="34" charset="0"/>
                <a:cs typeface="Arial" panose="020B0604020202020204" pitchFamily="34" charset="0"/>
              </a:defRPr>
            </a:lvl2pPr>
            <a:lvl3pPr marL="685216" indent="0">
              <a:lnSpc>
                <a:spcPct val="100000"/>
              </a:lnSpc>
              <a:spcBef>
                <a:spcPts val="0"/>
              </a:spcBef>
              <a:buFontTx/>
              <a:buNone/>
              <a:defRPr sz="1200">
                <a:latin typeface="Arial" panose="020B0604020202020204" pitchFamily="34" charset="0"/>
                <a:cs typeface="Arial" panose="020B0604020202020204" pitchFamily="34" charset="0"/>
              </a:defRPr>
            </a:lvl3pPr>
            <a:lvl4pPr marL="1027823" indent="0">
              <a:lnSpc>
                <a:spcPct val="100000"/>
              </a:lnSpc>
              <a:spcBef>
                <a:spcPts val="0"/>
              </a:spcBef>
              <a:buFontTx/>
              <a:buNone/>
              <a:defRPr sz="1100">
                <a:latin typeface="Arial" panose="020B0604020202020204" pitchFamily="34" charset="0"/>
                <a:cs typeface="Arial" panose="020B0604020202020204" pitchFamily="34" charset="0"/>
              </a:defRPr>
            </a:lvl4pPr>
            <a:lvl5pPr marL="1370432" indent="0">
              <a:lnSpc>
                <a:spcPct val="100000"/>
              </a:lnSpc>
              <a:spcBef>
                <a:spcPts val="0"/>
              </a:spcBef>
              <a:buFontTx/>
              <a:buNone/>
              <a:defRPr sz="11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GB" noProof="0" dirty="0"/>
              <a:t>Click to add text</a:t>
            </a:r>
          </a:p>
        </p:txBody>
      </p:sp>
      <p:sp>
        <p:nvSpPr>
          <p:cNvPr id="28" name="Espace réservé du texte 4"/>
          <p:cNvSpPr>
            <a:spLocks noGrp="1"/>
          </p:cNvSpPr>
          <p:nvPr>
            <p:ph type="body" sz="quarter" idx="25" hasCustomPrompt="1"/>
          </p:nvPr>
        </p:nvSpPr>
        <p:spPr>
          <a:xfrm>
            <a:off x="4643504" y="3894919"/>
            <a:ext cx="2022410" cy="117334"/>
          </a:xfrm>
          <a:prstGeom prst="rect">
            <a:avLst/>
          </a:prstGeom>
        </p:spPr>
        <p:txBody>
          <a:bodyPr vert="horz" wrap="square" lIns="0" tIns="9519"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9" lvl="0">
              <a:lnSpc>
                <a:spcPct val="100000"/>
              </a:lnSpc>
              <a:spcBef>
                <a:spcPts val="75"/>
              </a:spcBef>
            </a:pPr>
            <a:r>
              <a:rPr lang="en-GB" noProof="0" dirty="0"/>
              <a:t>CLICK TO ADD SMALL TITLE</a:t>
            </a:r>
          </a:p>
        </p:txBody>
      </p:sp>
      <p:sp>
        <p:nvSpPr>
          <p:cNvPr id="29" name="Espace réservé du contenu 5"/>
          <p:cNvSpPr>
            <a:spLocks noGrp="1"/>
          </p:cNvSpPr>
          <p:nvPr>
            <p:ph sz="quarter" idx="26" hasCustomPrompt="1"/>
          </p:nvPr>
        </p:nvSpPr>
        <p:spPr>
          <a:xfrm>
            <a:off x="4643508" y="4012248"/>
            <a:ext cx="2022411" cy="558943"/>
          </a:xfrm>
          <a:prstGeom prst="rect">
            <a:avLst/>
          </a:prstGeom>
        </p:spPr>
        <p:txBody>
          <a:bodyPr vert="horz" wrap="square" lIns="0" tIns="9519" rIns="0" bIns="0" rtlCol="0">
            <a:noAutofit/>
          </a:bodyPr>
          <a:lstStyle>
            <a:lvl1pPr marL="0" indent="0">
              <a:lnSpc>
                <a:spcPct val="110000"/>
              </a:lnSpc>
              <a:buFontTx/>
              <a:buNone/>
              <a:defRPr lang="fr-FR" sz="700" baseline="0" smtClean="0">
                <a:solidFill>
                  <a:schemeClr val="accent1"/>
                </a:solidFill>
                <a:latin typeface="+mn-lt"/>
                <a:cs typeface="Arial"/>
              </a:defRPr>
            </a:lvl1pPr>
            <a:lvl2pPr marL="133238" indent="-61862">
              <a:defRPr lang="fr-FR" sz="700" smtClean="0">
                <a:solidFill>
                  <a:schemeClr val="accent1"/>
                </a:solidFill>
                <a:latin typeface="+mn-lt"/>
              </a:defRPr>
            </a:lvl2pPr>
            <a:lvl3pPr marL="95169" indent="-95169">
              <a:defRPr lang="fr-FR" sz="700" smtClean="0">
                <a:latin typeface="+mn-lt"/>
              </a:defRPr>
            </a:lvl3pPr>
            <a:lvl4pPr marL="95169" indent="-95169">
              <a:defRPr lang="fr-FR" sz="700" smtClean="0">
                <a:latin typeface="+mn-lt"/>
              </a:defRPr>
            </a:lvl4pPr>
            <a:lvl5pPr marL="95169" indent="-95169">
              <a:defRPr lang="fr-FR" sz="700">
                <a:latin typeface="+mn-lt"/>
              </a:defRPr>
            </a:lvl5pPr>
          </a:lstStyle>
          <a:p>
            <a:pPr marL="9519" marR="3810" lvl="0">
              <a:lnSpc>
                <a:spcPct val="111100"/>
              </a:lnSpc>
              <a:spcBef>
                <a:spcPts val="75"/>
              </a:spcBef>
            </a:pPr>
            <a:r>
              <a:rPr lang="en-GB" noProof="0" dirty="0"/>
              <a:t>Click to add text</a:t>
            </a:r>
          </a:p>
        </p:txBody>
      </p:sp>
      <p:sp>
        <p:nvSpPr>
          <p:cNvPr id="30" name="Espace réservé pour une image  2"/>
          <p:cNvSpPr>
            <a:spLocks noGrp="1"/>
          </p:cNvSpPr>
          <p:nvPr>
            <p:ph type="pic" idx="27" hasCustomPrompt="1"/>
          </p:nvPr>
        </p:nvSpPr>
        <p:spPr>
          <a:xfrm>
            <a:off x="320681" y="1141837"/>
            <a:ext cx="4182855" cy="3429104"/>
          </a:xfrm>
          <a:prstGeom prst="rect">
            <a:avLst/>
          </a:prstGeom>
          <a:solidFill>
            <a:srgbClr val="B2B2B2"/>
          </a:solidFill>
        </p:spPr>
        <p:txBody>
          <a:bodyPr lIns="68524" tIns="34259" rIns="68524" bIns="34259">
            <a:normAutofit/>
          </a:bodyPr>
          <a:lstStyle>
            <a:lvl1pPr marL="0" indent="0">
              <a:buNone/>
              <a:defRPr sz="900"/>
            </a:lvl1pPr>
            <a:lvl2pPr marL="342608" indent="0">
              <a:buNone/>
              <a:defRPr sz="2100"/>
            </a:lvl2pPr>
            <a:lvl3pPr marL="685216" indent="0">
              <a:buNone/>
              <a:defRPr sz="1800"/>
            </a:lvl3pPr>
            <a:lvl4pPr marL="1027823" indent="0">
              <a:buNone/>
              <a:defRPr sz="1500"/>
            </a:lvl4pPr>
            <a:lvl5pPr marL="1370432" indent="0">
              <a:buNone/>
              <a:defRPr sz="1500"/>
            </a:lvl5pPr>
            <a:lvl6pPr marL="1713039" indent="0">
              <a:buNone/>
              <a:defRPr sz="1500"/>
            </a:lvl6pPr>
            <a:lvl7pPr marL="2055647" indent="0">
              <a:buNone/>
              <a:defRPr sz="1500"/>
            </a:lvl7pPr>
            <a:lvl8pPr marL="2398253" indent="0">
              <a:buNone/>
              <a:defRPr sz="1500"/>
            </a:lvl8pPr>
            <a:lvl9pPr marL="2740862" indent="0">
              <a:buNone/>
              <a:defRPr sz="1500"/>
            </a:lvl9pPr>
          </a:lstStyle>
          <a:p>
            <a:r>
              <a:rPr lang="en-GB" noProof="0" dirty="0"/>
              <a:t>Click to Add Picture</a:t>
            </a:r>
          </a:p>
        </p:txBody>
      </p:sp>
    </p:spTree>
    <p:extLst>
      <p:ext uri="{BB962C8B-B14F-4D97-AF65-F5344CB8AC3E}">
        <p14:creationId xmlns:p14="http://schemas.microsoft.com/office/powerpoint/2010/main" val="3203228925"/>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Image &amp; Content 3">
    <p:spTree>
      <p:nvGrpSpPr>
        <p:cNvPr id="1" name=""/>
        <p:cNvGrpSpPr/>
        <p:nvPr/>
      </p:nvGrpSpPr>
      <p:grpSpPr>
        <a:xfrm>
          <a:off x="0" y="0"/>
          <a:ext cx="0" cy="0"/>
          <a:chOff x="0" y="0"/>
          <a:chExt cx="0" cy="0"/>
        </a:xfrm>
      </p:grpSpPr>
      <p:sp>
        <p:nvSpPr>
          <p:cNvPr id="28" name="Espace réservé du texte 4"/>
          <p:cNvSpPr>
            <a:spLocks noGrp="1"/>
          </p:cNvSpPr>
          <p:nvPr>
            <p:ph type="body" sz="quarter" idx="25" hasCustomPrompt="1"/>
          </p:nvPr>
        </p:nvSpPr>
        <p:spPr>
          <a:xfrm>
            <a:off x="1067307" y="3081199"/>
            <a:ext cx="1599699" cy="117334"/>
          </a:xfrm>
          <a:prstGeom prst="rect">
            <a:avLst/>
          </a:prstGeom>
        </p:spPr>
        <p:txBody>
          <a:bodyPr vert="horz" wrap="square" lIns="0" tIns="9519"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9" lvl="0">
              <a:lnSpc>
                <a:spcPct val="100000"/>
              </a:lnSpc>
              <a:spcBef>
                <a:spcPts val="75"/>
              </a:spcBef>
            </a:pPr>
            <a:r>
              <a:rPr lang="en-GB" noProof="0" dirty="0"/>
              <a:t>CLICK TO ADD SMALL TITLE</a:t>
            </a:r>
          </a:p>
        </p:txBody>
      </p:sp>
      <p:sp>
        <p:nvSpPr>
          <p:cNvPr id="7" name="Espace réservé du texte 2"/>
          <p:cNvSpPr>
            <a:spLocks noGrp="1"/>
          </p:cNvSpPr>
          <p:nvPr>
            <p:ph type="body" idx="1" hasCustomPrompt="1"/>
          </p:nvPr>
        </p:nvSpPr>
        <p:spPr>
          <a:xfrm>
            <a:off x="320675" y="455270"/>
            <a:ext cx="8504238" cy="342900"/>
          </a:xfrm>
          <a:prstGeom prst="rect">
            <a:avLst/>
          </a:prstGeom>
        </p:spPr>
        <p:txBody>
          <a:bodyPr lIns="68524" tIns="34259" rIns="68524" bIns="34259" anchor="ctr" anchorCtr="0">
            <a:noAutofit/>
          </a:bodyPr>
          <a:lstStyle>
            <a:lvl1pPr marL="0" indent="0" algn="ctr">
              <a:buNone/>
              <a:defRPr lang="fr-FR" sz="1900" b="0" i="0" u="none" strike="noStrike" baseline="0" smtClean="0">
                <a:solidFill>
                  <a:schemeClr val="accent1"/>
                </a:solidFill>
                <a:latin typeface="+mj-lt"/>
              </a:defRPr>
            </a:lvl1pPr>
            <a:lvl2pPr marL="456799" indent="0">
              <a:buNone/>
              <a:defRPr sz="2000" b="1"/>
            </a:lvl2pPr>
            <a:lvl3pPr marL="913599" indent="0">
              <a:buNone/>
              <a:defRPr sz="1800" b="1"/>
            </a:lvl3pPr>
            <a:lvl4pPr marL="1370396" indent="0">
              <a:buNone/>
              <a:defRPr sz="1600" b="1"/>
            </a:lvl4pPr>
            <a:lvl5pPr marL="1827196" indent="0">
              <a:buNone/>
              <a:defRPr sz="1600" b="1"/>
            </a:lvl5pPr>
            <a:lvl6pPr marL="2283995" indent="0">
              <a:buNone/>
              <a:defRPr sz="1600" b="1"/>
            </a:lvl6pPr>
            <a:lvl7pPr marL="2740794" indent="0">
              <a:buNone/>
              <a:defRPr sz="1600" b="1"/>
            </a:lvl7pPr>
            <a:lvl8pPr marL="3197592" indent="0">
              <a:buNone/>
              <a:defRPr sz="1600" b="1"/>
            </a:lvl8pPr>
            <a:lvl9pPr marL="3654392"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524" tIns="34259" rIns="68524" bIns="34259">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524" tIns="34259" rIns="68524" bIns="34259"/>
          <a:lstStyle>
            <a:lvl1pPr marL="0" indent="0" algn="ctr">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361" tIns="26975" rIns="91361" bIns="45679"/>
          <a:lstStyle>
            <a:lvl1pPr>
              <a:defRPr sz="500" b="1">
                <a:solidFill>
                  <a:schemeClr val="accent3"/>
                </a:solidFill>
              </a:defRPr>
            </a:lvl1pPr>
          </a:lstStyle>
          <a:p>
            <a:pPr defTabSz="913599"/>
            <a:fld id="{7833B86C-E779-4408-BBF5-86A9B897401F}" type="slidenum">
              <a:rPr lang="fr-FR" smtClean="0">
                <a:solidFill>
                  <a:srgbClr val="B5A191"/>
                </a:solidFill>
              </a:rPr>
              <a:pPr defTabSz="913599"/>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524" tIns="34259" rIns="68524" bIns="34259"/>
          <a:lstStyle>
            <a:lvl1pPr marL="0" indent="0" algn="l">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PRESENTATION NAME</a:t>
            </a:r>
            <a:endParaRPr lang="en-GB" dirty="0"/>
          </a:p>
        </p:txBody>
      </p:sp>
      <p:sp>
        <p:nvSpPr>
          <p:cNvPr id="25" name="Espace réservé du contenu 3"/>
          <p:cNvSpPr>
            <a:spLocks noGrp="1"/>
          </p:cNvSpPr>
          <p:nvPr>
            <p:ph sz="half" idx="24" hasCustomPrompt="1"/>
          </p:nvPr>
        </p:nvSpPr>
        <p:spPr>
          <a:xfrm>
            <a:off x="2971806" y="1255505"/>
            <a:ext cx="5853112" cy="1315129"/>
          </a:xfrm>
          <a:prstGeom prst="rect">
            <a:avLst/>
          </a:prstGeom>
        </p:spPr>
        <p:txBody>
          <a:bodyPr lIns="0" tIns="34259" rIns="0" bIns="34259">
            <a:noAutofit/>
          </a:bodyPr>
          <a:lstStyle>
            <a:lvl1pPr marL="0" indent="0">
              <a:lnSpc>
                <a:spcPct val="100000"/>
              </a:lnSpc>
              <a:spcBef>
                <a:spcPts val="0"/>
              </a:spcBef>
              <a:buFontTx/>
              <a:buNone/>
              <a:defRPr sz="1300" baseline="0">
                <a:latin typeface="Arial" panose="020B0604020202020204" pitchFamily="34" charset="0"/>
                <a:cs typeface="Arial" panose="020B0604020202020204" pitchFamily="34" charset="0"/>
              </a:defRPr>
            </a:lvl1pPr>
            <a:lvl2pPr marL="342608" indent="0">
              <a:lnSpc>
                <a:spcPct val="100000"/>
              </a:lnSpc>
              <a:spcBef>
                <a:spcPts val="0"/>
              </a:spcBef>
              <a:buFontTx/>
              <a:buNone/>
              <a:defRPr sz="1200">
                <a:latin typeface="Arial" panose="020B0604020202020204" pitchFamily="34" charset="0"/>
                <a:cs typeface="Arial" panose="020B0604020202020204" pitchFamily="34" charset="0"/>
              </a:defRPr>
            </a:lvl2pPr>
            <a:lvl3pPr marL="685216" indent="0">
              <a:lnSpc>
                <a:spcPct val="100000"/>
              </a:lnSpc>
              <a:spcBef>
                <a:spcPts val="0"/>
              </a:spcBef>
              <a:buFontTx/>
              <a:buNone/>
              <a:defRPr sz="1200">
                <a:latin typeface="Arial" panose="020B0604020202020204" pitchFamily="34" charset="0"/>
                <a:cs typeface="Arial" panose="020B0604020202020204" pitchFamily="34" charset="0"/>
              </a:defRPr>
            </a:lvl3pPr>
            <a:lvl4pPr marL="1027823" indent="0">
              <a:lnSpc>
                <a:spcPct val="100000"/>
              </a:lnSpc>
              <a:spcBef>
                <a:spcPts val="0"/>
              </a:spcBef>
              <a:buFontTx/>
              <a:buNone/>
              <a:defRPr sz="1100">
                <a:latin typeface="Arial" panose="020B0604020202020204" pitchFamily="34" charset="0"/>
                <a:cs typeface="Arial" panose="020B0604020202020204" pitchFamily="34" charset="0"/>
              </a:defRPr>
            </a:lvl4pPr>
            <a:lvl5pPr marL="1370432" indent="0">
              <a:lnSpc>
                <a:spcPct val="100000"/>
              </a:lnSpc>
              <a:spcBef>
                <a:spcPts val="0"/>
              </a:spcBef>
              <a:buFontTx/>
              <a:buNone/>
              <a:defRPr sz="11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GB" noProof="0" dirty="0"/>
              <a:t>Click to add text</a:t>
            </a:r>
          </a:p>
        </p:txBody>
      </p:sp>
      <p:sp>
        <p:nvSpPr>
          <p:cNvPr id="29" name="Espace réservé du contenu 5"/>
          <p:cNvSpPr>
            <a:spLocks noGrp="1"/>
          </p:cNvSpPr>
          <p:nvPr>
            <p:ph sz="quarter" idx="26" hasCustomPrompt="1"/>
          </p:nvPr>
        </p:nvSpPr>
        <p:spPr>
          <a:xfrm>
            <a:off x="1067302" y="3238505"/>
            <a:ext cx="1599698" cy="889532"/>
          </a:xfrm>
          <a:prstGeom prst="rect">
            <a:avLst/>
          </a:prstGeom>
        </p:spPr>
        <p:txBody>
          <a:bodyPr vert="horz" wrap="square" lIns="0" tIns="9519" rIns="0" bIns="0" rtlCol="0">
            <a:noAutofit/>
          </a:bodyPr>
          <a:lstStyle>
            <a:lvl1pPr marL="0" indent="0">
              <a:buFontTx/>
              <a:buNone/>
              <a:defRPr lang="fr-FR" sz="700" baseline="0" smtClean="0">
                <a:solidFill>
                  <a:schemeClr val="accent1"/>
                </a:solidFill>
                <a:latin typeface="+mn-lt"/>
                <a:cs typeface="Arial"/>
              </a:defRPr>
            </a:lvl1pPr>
            <a:lvl2pPr marL="133238" indent="-61862">
              <a:defRPr lang="fr-FR" sz="700" smtClean="0">
                <a:solidFill>
                  <a:schemeClr val="accent1"/>
                </a:solidFill>
                <a:latin typeface="+mn-lt"/>
              </a:defRPr>
            </a:lvl2pPr>
            <a:lvl3pPr marL="95169" indent="-95169">
              <a:defRPr lang="fr-FR" sz="700" smtClean="0">
                <a:latin typeface="+mn-lt"/>
              </a:defRPr>
            </a:lvl3pPr>
            <a:lvl4pPr marL="95169" indent="-95169">
              <a:defRPr lang="fr-FR" sz="700" smtClean="0">
                <a:latin typeface="+mn-lt"/>
              </a:defRPr>
            </a:lvl4pPr>
            <a:lvl5pPr marL="95169" indent="-95169">
              <a:defRPr lang="fr-FR" sz="700">
                <a:latin typeface="+mn-lt"/>
              </a:defRPr>
            </a:lvl5pPr>
          </a:lstStyle>
          <a:p>
            <a:pPr marL="9519" marR="3810" lvl="0">
              <a:lnSpc>
                <a:spcPct val="111100"/>
              </a:lnSpc>
              <a:spcBef>
                <a:spcPts val="75"/>
              </a:spcBef>
            </a:pPr>
            <a:r>
              <a:rPr lang="en-GB" noProof="0" dirty="0"/>
              <a:t>Click to add text</a:t>
            </a:r>
          </a:p>
        </p:txBody>
      </p:sp>
      <p:sp>
        <p:nvSpPr>
          <p:cNvPr id="30" name="Espace réservé pour une image  2"/>
          <p:cNvSpPr>
            <a:spLocks noGrp="1"/>
          </p:cNvSpPr>
          <p:nvPr>
            <p:ph type="pic" idx="27" hasCustomPrompt="1"/>
          </p:nvPr>
        </p:nvSpPr>
        <p:spPr>
          <a:xfrm>
            <a:off x="1067307" y="1255506"/>
            <a:ext cx="1599699" cy="1528603"/>
          </a:xfrm>
          <a:prstGeom prst="rect">
            <a:avLst/>
          </a:prstGeom>
          <a:solidFill>
            <a:srgbClr val="B2B2B2"/>
          </a:solidFill>
        </p:spPr>
        <p:txBody>
          <a:bodyPr lIns="68524" tIns="34259" rIns="68524" bIns="34259">
            <a:normAutofit/>
          </a:bodyPr>
          <a:lstStyle>
            <a:lvl1pPr marL="0" indent="0">
              <a:buNone/>
              <a:defRPr sz="900"/>
            </a:lvl1pPr>
            <a:lvl2pPr marL="342608" indent="0">
              <a:buNone/>
              <a:defRPr sz="2100"/>
            </a:lvl2pPr>
            <a:lvl3pPr marL="685216" indent="0">
              <a:buNone/>
              <a:defRPr sz="1800"/>
            </a:lvl3pPr>
            <a:lvl4pPr marL="1027823" indent="0">
              <a:buNone/>
              <a:defRPr sz="1500"/>
            </a:lvl4pPr>
            <a:lvl5pPr marL="1370432" indent="0">
              <a:buNone/>
              <a:defRPr sz="1500"/>
            </a:lvl5pPr>
            <a:lvl6pPr marL="1713039" indent="0">
              <a:buNone/>
              <a:defRPr sz="1500"/>
            </a:lvl6pPr>
            <a:lvl7pPr marL="2055647" indent="0">
              <a:buNone/>
              <a:defRPr sz="1500"/>
            </a:lvl7pPr>
            <a:lvl8pPr marL="2398253" indent="0">
              <a:buNone/>
              <a:defRPr sz="1500"/>
            </a:lvl8pPr>
            <a:lvl9pPr marL="2740862" indent="0">
              <a:buNone/>
              <a:defRPr sz="1500"/>
            </a:lvl9pPr>
          </a:lstStyle>
          <a:p>
            <a:r>
              <a:rPr lang="en-GB" noProof="0" dirty="0"/>
              <a:t>Click to Add Picture</a:t>
            </a:r>
          </a:p>
        </p:txBody>
      </p:sp>
    </p:spTree>
    <p:extLst>
      <p:ext uri="{BB962C8B-B14F-4D97-AF65-F5344CB8AC3E}">
        <p14:creationId xmlns:p14="http://schemas.microsoft.com/office/powerpoint/2010/main" val="3591110987"/>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rocess with Images">
    <p:spTree>
      <p:nvGrpSpPr>
        <p:cNvPr id="1" name=""/>
        <p:cNvGrpSpPr/>
        <p:nvPr/>
      </p:nvGrpSpPr>
      <p:grpSpPr>
        <a:xfrm>
          <a:off x="0" y="0"/>
          <a:ext cx="0" cy="0"/>
          <a:chOff x="0" y="0"/>
          <a:chExt cx="0" cy="0"/>
        </a:xfrm>
      </p:grpSpPr>
      <p:sp>
        <p:nvSpPr>
          <p:cNvPr id="28" name="Espace réservé du texte 4"/>
          <p:cNvSpPr>
            <a:spLocks noGrp="1"/>
          </p:cNvSpPr>
          <p:nvPr>
            <p:ph type="body" sz="quarter" idx="25" hasCustomPrompt="1"/>
          </p:nvPr>
        </p:nvSpPr>
        <p:spPr>
          <a:xfrm>
            <a:off x="971791" y="3081199"/>
            <a:ext cx="1599699" cy="117334"/>
          </a:xfrm>
          <a:prstGeom prst="rect">
            <a:avLst/>
          </a:prstGeom>
        </p:spPr>
        <p:txBody>
          <a:bodyPr vert="horz" wrap="square" lIns="0" tIns="9519"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9" lvl="0">
              <a:lnSpc>
                <a:spcPct val="100000"/>
              </a:lnSpc>
              <a:spcBef>
                <a:spcPts val="75"/>
              </a:spcBef>
            </a:pPr>
            <a:r>
              <a:rPr lang="en-GB" noProof="0" dirty="0"/>
              <a:t>CLICK TO ADD SMALL TITLE</a:t>
            </a:r>
          </a:p>
        </p:txBody>
      </p:sp>
      <p:sp>
        <p:nvSpPr>
          <p:cNvPr id="7" name="Espace réservé du texte 2"/>
          <p:cNvSpPr>
            <a:spLocks noGrp="1"/>
          </p:cNvSpPr>
          <p:nvPr>
            <p:ph type="body" idx="1" hasCustomPrompt="1"/>
          </p:nvPr>
        </p:nvSpPr>
        <p:spPr>
          <a:xfrm>
            <a:off x="320675" y="455270"/>
            <a:ext cx="8504238" cy="342900"/>
          </a:xfrm>
          <a:prstGeom prst="rect">
            <a:avLst/>
          </a:prstGeom>
        </p:spPr>
        <p:txBody>
          <a:bodyPr lIns="68524" tIns="34259" rIns="68524" bIns="34259" anchor="ctr" anchorCtr="0">
            <a:noAutofit/>
          </a:bodyPr>
          <a:lstStyle>
            <a:lvl1pPr marL="0" indent="0" algn="ctr">
              <a:buNone/>
              <a:defRPr lang="fr-FR" sz="1900" b="0" i="0" u="none" strike="noStrike" baseline="0" smtClean="0">
                <a:solidFill>
                  <a:schemeClr val="accent1"/>
                </a:solidFill>
                <a:latin typeface="+mj-lt"/>
              </a:defRPr>
            </a:lvl1pPr>
            <a:lvl2pPr marL="456799" indent="0">
              <a:buNone/>
              <a:defRPr sz="2000" b="1"/>
            </a:lvl2pPr>
            <a:lvl3pPr marL="913599" indent="0">
              <a:buNone/>
              <a:defRPr sz="1800" b="1"/>
            </a:lvl3pPr>
            <a:lvl4pPr marL="1370396" indent="0">
              <a:buNone/>
              <a:defRPr sz="1600" b="1"/>
            </a:lvl4pPr>
            <a:lvl5pPr marL="1827196" indent="0">
              <a:buNone/>
              <a:defRPr sz="1600" b="1"/>
            </a:lvl5pPr>
            <a:lvl6pPr marL="2283995" indent="0">
              <a:buNone/>
              <a:defRPr sz="1600" b="1"/>
            </a:lvl6pPr>
            <a:lvl7pPr marL="2740794" indent="0">
              <a:buNone/>
              <a:defRPr sz="1600" b="1"/>
            </a:lvl7pPr>
            <a:lvl8pPr marL="3197592" indent="0">
              <a:buNone/>
              <a:defRPr sz="1600" b="1"/>
            </a:lvl8pPr>
            <a:lvl9pPr marL="3654392"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524" tIns="34259" rIns="68524" bIns="34259">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524" tIns="34259" rIns="68524" bIns="34259"/>
          <a:lstStyle>
            <a:lvl1pPr marL="0" indent="0" algn="ctr">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361" tIns="26975" rIns="91361" bIns="45679"/>
          <a:lstStyle>
            <a:lvl1pPr>
              <a:defRPr sz="500" b="1">
                <a:solidFill>
                  <a:schemeClr val="accent3"/>
                </a:solidFill>
              </a:defRPr>
            </a:lvl1pPr>
          </a:lstStyle>
          <a:p>
            <a:pPr defTabSz="913599"/>
            <a:fld id="{7833B86C-E779-4408-BBF5-86A9B897401F}" type="slidenum">
              <a:rPr lang="fr-FR" smtClean="0">
                <a:solidFill>
                  <a:srgbClr val="B5A191"/>
                </a:solidFill>
              </a:rPr>
              <a:pPr defTabSz="913599"/>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524" tIns="34259" rIns="68524" bIns="34259"/>
          <a:lstStyle>
            <a:lvl1pPr marL="0" indent="0" algn="l">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PRESENTATION NAME</a:t>
            </a:r>
            <a:endParaRPr lang="en-GB" dirty="0"/>
          </a:p>
        </p:txBody>
      </p:sp>
      <p:sp>
        <p:nvSpPr>
          <p:cNvPr id="29" name="Espace réservé du contenu 5"/>
          <p:cNvSpPr>
            <a:spLocks noGrp="1"/>
          </p:cNvSpPr>
          <p:nvPr>
            <p:ph sz="quarter" idx="26" hasCustomPrompt="1"/>
          </p:nvPr>
        </p:nvSpPr>
        <p:spPr>
          <a:xfrm>
            <a:off x="971797" y="3238505"/>
            <a:ext cx="1599698" cy="889532"/>
          </a:xfrm>
          <a:prstGeom prst="rect">
            <a:avLst/>
          </a:prstGeom>
        </p:spPr>
        <p:txBody>
          <a:bodyPr vert="horz" wrap="square" lIns="0" tIns="9519" rIns="0" bIns="0" rtlCol="0">
            <a:noAutofit/>
          </a:bodyPr>
          <a:lstStyle>
            <a:lvl1pPr marL="0" indent="0">
              <a:buFontTx/>
              <a:buNone/>
              <a:defRPr lang="fr-FR" sz="700" baseline="0" smtClean="0">
                <a:solidFill>
                  <a:schemeClr val="accent1"/>
                </a:solidFill>
                <a:latin typeface="+mn-lt"/>
                <a:cs typeface="Arial"/>
              </a:defRPr>
            </a:lvl1pPr>
            <a:lvl2pPr marL="133238" indent="-61862">
              <a:defRPr lang="fr-FR" sz="700" smtClean="0">
                <a:solidFill>
                  <a:schemeClr val="accent1"/>
                </a:solidFill>
                <a:latin typeface="+mn-lt"/>
              </a:defRPr>
            </a:lvl2pPr>
            <a:lvl3pPr marL="95169" indent="-95169">
              <a:defRPr lang="fr-FR" sz="700" smtClean="0">
                <a:latin typeface="+mn-lt"/>
              </a:defRPr>
            </a:lvl3pPr>
            <a:lvl4pPr marL="95169" indent="-95169">
              <a:defRPr lang="fr-FR" sz="700" smtClean="0">
                <a:latin typeface="+mn-lt"/>
              </a:defRPr>
            </a:lvl4pPr>
            <a:lvl5pPr marL="95169" indent="-95169">
              <a:defRPr lang="fr-FR" sz="700">
                <a:latin typeface="+mn-lt"/>
              </a:defRPr>
            </a:lvl5pPr>
          </a:lstStyle>
          <a:p>
            <a:pPr marL="9519" marR="3810" lvl="0">
              <a:lnSpc>
                <a:spcPct val="111100"/>
              </a:lnSpc>
              <a:spcBef>
                <a:spcPts val="75"/>
              </a:spcBef>
            </a:pPr>
            <a:r>
              <a:rPr lang="en-GB" noProof="0" dirty="0"/>
              <a:t>Click to add text</a:t>
            </a:r>
          </a:p>
        </p:txBody>
      </p:sp>
      <p:sp>
        <p:nvSpPr>
          <p:cNvPr id="30" name="Espace réservé pour une image  2"/>
          <p:cNvSpPr>
            <a:spLocks noGrp="1"/>
          </p:cNvSpPr>
          <p:nvPr>
            <p:ph type="pic" idx="27" hasCustomPrompt="1"/>
          </p:nvPr>
        </p:nvSpPr>
        <p:spPr>
          <a:xfrm>
            <a:off x="971791" y="1255506"/>
            <a:ext cx="1599699" cy="1528603"/>
          </a:xfrm>
          <a:prstGeom prst="rect">
            <a:avLst/>
          </a:prstGeom>
          <a:solidFill>
            <a:srgbClr val="B2B2B2"/>
          </a:solidFill>
        </p:spPr>
        <p:txBody>
          <a:bodyPr lIns="68524" tIns="34259" rIns="68524" bIns="34259">
            <a:normAutofit/>
          </a:bodyPr>
          <a:lstStyle>
            <a:lvl1pPr marL="0" indent="0">
              <a:buNone/>
              <a:defRPr sz="900"/>
            </a:lvl1pPr>
            <a:lvl2pPr marL="342608" indent="0">
              <a:buNone/>
              <a:defRPr sz="2100"/>
            </a:lvl2pPr>
            <a:lvl3pPr marL="685216" indent="0">
              <a:buNone/>
              <a:defRPr sz="1800"/>
            </a:lvl3pPr>
            <a:lvl4pPr marL="1027823" indent="0">
              <a:buNone/>
              <a:defRPr sz="1500"/>
            </a:lvl4pPr>
            <a:lvl5pPr marL="1370432" indent="0">
              <a:buNone/>
              <a:defRPr sz="1500"/>
            </a:lvl5pPr>
            <a:lvl6pPr marL="1713039" indent="0">
              <a:buNone/>
              <a:defRPr sz="1500"/>
            </a:lvl6pPr>
            <a:lvl7pPr marL="2055647" indent="0">
              <a:buNone/>
              <a:defRPr sz="1500"/>
            </a:lvl7pPr>
            <a:lvl8pPr marL="2398253" indent="0">
              <a:buNone/>
              <a:defRPr sz="1500"/>
            </a:lvl8pPr>
            <a:lvl9pPr marL="2740862" indent="0">
              <a:buNone/>
              <a:defRPr sz="1500"/>
            </a:lvl9pPr>
          </a:lstStyle>
          <a:p>
            <a:r>
              <a:rPr lang="en-GB" noProof="0" dirty="0"/>
              <a:t>Click to Add Picture</a:t>
            </a:r>
          </a:p>
        </p:txBody>
      </p:sp>
      <p:sp>
        <p:nvSpPr>
          <p:cNvPr id="20" name="Espace réservé du texte 4"/>
          <p:cNvSpPr>
            <a:spLocks noGrp="1"/>
          </p:cNvSpPr>
          <p:nvPr>
            <p:ph type="body" sz="quarter" idx="28" hasCustomPrompt="1"/>
          </p:nvPr>
        </p:nvSpPr>
        <p:spPr>
          <a:xfrm>
            <a:off x="3714644" y="3081199"/>
            <a:ext cx="1599699" cy="117334"/>
          </a:xfrm>
          <a:prstGeom prst="rect">
            <a:avLst/>
          </a:prstGeom>
        </p:spPr>
        <p:txBody>
          <a:bodyPr vert="horz" wrap="square" lIns="0" tIns="9519"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9" lvl="0">
              <a:lnSpc>
                <a:spcPct val="100000"/>
              </a:lnSpc>
              <a:spcBef>
                <a:spcPts val="75"/>
              </a:spcBef>
            </a:pPr>
            <a:r>
              <a:rPr lang="en-GB" noProof="0" dirty="0"/>
              <a:t>CLICK TO ADD SMALL TITLE</a:t>
            </a:r>
          </a:p>
        </p:txBody>
      </p:sp>
      <p:sp>
        <p:nvSpPr>
          <p:cNvPr id="21" name="Espace réservé du contenu 5"/>
          <p:cNvSpPr>
            <a:spLocks noGrp="1"/>
          </p:cNvSpPr>
          <p:nvPr>
            <p:ph sz="quarter" idx="29" hasCustomPrompt="1"/>
          </p:nvPr>
        </p:nvSpPr>
        <p:spPr>
          <a:xfrm>
            <a:off x="3714639" y="3238505"/>
            <a:ext cx="1599698" cy="889532"/>
          </a:xfrm>
          <a:prstGeom prst="rect">
            <a:avLst/>
          </a:prstGeom>
        </p:spPr>
        <p:txBody>
          <a:bodyPr vert="horz" wrap="square" lIns="0" tIns="9519" rIns="0" bIns="0" rtlCol="0">
            <a:noAutofit/>
          </a:bodyPr>
          <a:lstStyle>
            <a:lvl1pPr marL="0" indent="0">
              <a:buFontTx/>
              <a:buNone/>
              <a:defRPr lang="fr-FR" sz="700" baseline="0" smtClean="0">
                <a:solidFill>
                  <a:schemeClr val="accent1"/>
                </a:solidFill>
                <a:latin typeface="+mn-lt"/>
                <a:cs typeface="Arial"/>
              </a:defRPr>
            </a:lvl1pPr>
            <a:lvl2pPr marL="133238" indent="-61862">
              <a:defRPr lang="fr-FR" sz="700" smtClean="0">
                <a:solidFill>
                  <a:schemeClr val="accent1"/>
                </a:solidFill>
                <a:latin typeface="+mn-lt"/>
              </a:defRPr>
            </a:lvl2pPr>
            <a:lvl3pPr marL="95169" indent="-95169">
              <a:defRPr lang="fr-FR" sz="700" smtClean="0">
                <a:latin typeface="+mn-lt"/>
              </a:defRPr>
            </a:lvl3pPr>
            <a:lvl4pPr marL="95169" indent="-95169">
              <a:defRPr lang="fr-FR" sz="700" smtClean="0">
                <a:latin typeface="+mn-lt"/>
              </a:defRPr>
            </a:lvl4pPr>
            <a:lvl5pPr marL="95169" indent="-95169">
              <a:defRPr lang="fr-FR" sz="700">
                <a:latin typeface="+mn-lt"/>
              </a:defRPr>
            </a:lvl5pPr>
          </a:lstStyle>
          <a:p>
            <a:pPr marL="9519" marR="3810" lvl="0">
              <a:lnSpc>
                <a:spcPct val="111100"/>
              </a:lnSpc>
              <a:spcBef>
                <a:spcPts val="75"/>
              </a:spcBef>
            </a:pPr>
            <a:r>
              <a:rPr lang="en-GB" noProof="0" dirty="0"/>
              <a:t>Click to add text</a:t>
            </a:r>
          </a:p>
        </p:txBody>
      </p:sp>
      <p:sp>
        <p:nvSpPr>
          <p:cNvPr id="22" name="Espace réservé pour une image  2"/>
          <p:cNvSpPr>
            <a:spLocks noGrp="1"/>
          </p:cNvSpPr>
          <p:nvPr>
            <p:ph type="pic" idx="30" hasCustomPrompt="1"/>
          </p:nvPr>
        </p:nvSpPr>
        <p:spPr>
          <a:xfrm>
            <a:off x="3714644" y="1255506"/>
            <a:ext cx="1599699" cy="1528603"/>
          </a:xfrm>
          <a:prstGeom prst="rect">
            <a:avLst/>
          </a:prstGeom>
          <a:solidFill>
            <a:srgbClr val="B2B2B2"/>
          </a:solidFill>
        </p:spPr>
        <p:txBody>
          <a:bodyPr lIns="68524" tIns="34259" rIns="68524" bIns="34259">
            <a:normAutofit/>
          </a:bodyPr>
          <a:lstStyle>
            <a:lvl1pPr marL="0" indent="0">
              <a:buNone/>
              <a:defRPr sz="900"/>
            </a:lvl1pPr>
            <a:lvl2pPr marL="342608" indent="0">
              <a:buNone/>
              <a:defRPr sz="2100"/>
            </a:lvl2pPr>
            <a:lvl3pPr marL="685216" indent="0">
              <a:buNone/>
              <a:defRPr sz="1800"/>
            </a:lvl3pPr>
            <a:lvl4pPr marL="1027823" indent="0">
              <a:buNone/>
              <a:defRPr sz="1500"/>
            </a:lvl4pPr>
            <a:lvl5pPr marL="1370432" indent="0">
              <a:buNone/>
              <a:defRPr sz="1500"/>
            </a:lvl5pPr>
            <a:lvl6pPr marL="1713039" indent="0">
              <a:buNone/>
              <a:defRPr sz="1500"/>
            </a:lvl6pPr>
            <a:lvl7pPr marL="2055647" indent="0">
              <a:buNone/>
              <a:defRPr sz="1500"/>
            </a:lvl7pPr>
            <a:lvl8pPr marL="2398253" indent="0">
              <a:buNone/>
              <a:defRPr sz="1500"/>
            </a:lvl8pPr>
            <a:lvl9pPr marL="2740862" indent="0">
              <a:buNone/>
              <a:defRPr sz="1500"/>
            </a:lvl9pPr>
          </a:lstStyle>
          <a:p>
            <a:r>
              <a:rPr lang="en-GB" noProof="0" dirty="0"/>
              <a:t>Click to Add Picture</a:t>
            </a:r>
          </a:p>
        </p:txBody>
      </p:sp>
      <p:sp>
        <p:nvSpPr>
          <p:cNvPr id="23" name="Espace réservé du texte 4"/>
          <p:cNvSpPr>
            <a:spLocks noGrp="1"/>
          </p:cNvSpPr>
          <p:nvPr>
            <p:ph type="body" sz="quarter" idx="31" hasCustomPrompt="1"/>
          </p:nvPr>
        </p:nvSpPr>
        <p:spPr>
          <a:xfrm>
            <a:off x="6457486" y="3081199"/>
            <a:ext cx="1599699" cy="117334"/>
          </a:xfrm>
          <a:prstGeom prst="rect">
            <a:avLst/>
          </a:prstGeom>
        </p:spPr>
        <p:txBody>
          <a:bodyPr vert="horz" wrap="square" lIns="0" tIns="9519"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9" lvl="0">
              <a:lnSpc>
                <a:spcPct val="100000"/>
              </a:lnSpc>
              <a:spcBef>
                <a:spcPts val="75"/>
              </a:spcBef>
            </a:pPr>
            <a:r>
              <a:rPr lang="en-GB" noProof="0" dirty="0"/>
              <a:t>CLICK TO ADD SMALL TITLE</a:t>
            </a:r>
          </a:p>
        </p:txBody>
      </p:sp>
      <p:sp>
        <p:nvSpPr>
          <p:cNvPr id="24" name="Espace réservé du contenu 5"/>
          <p:cNvSpPr>
            <a:spLocks noGrp="1"/>
          </p:cNvSpPr>
          <p:nvPr>
            <p:ph sz="quarter" idx="32" hasCustomPrompt="1"/>
          </p:nvPr>
        </p:nvSpPr>
        <p:spPr>
          <a:xfrm>
            <a:off x="6457492" y="3238505"/>
            <a:ext cx="1599698" cy="889532"/>
          </a:xfrm>
          <a:prstGeom prst="rect">
            <a:avLst/>
          </a:prstGeom>
        </p:spPr>
        <p:txBody>
          <a:bodyPr vert="horz" wrap="square" lIns="0" tIns="9519" rIns="0" bIns="0" rtlCol="0">
            <a:noAutofit/>
          </a:bodyPr>
          <a:lstStyle>
            <a:lvl1pPr marL="0" indent="0">
              <a:buFontTx/>
              <a:buNone/>
              <a:defRPr lang="fr-FR" sz="700" baseline="0" smtClean="0">
                <a:solidFill>
                  <a:schemeClr val="accent1"/>
                </a:solidFill>
                <a:latin typeface="+mn-lt"/>
                <a:cs typeface="Arial"/>
              </a:defRPr>
            </a:lvl1pPr>
            <a:lvl2pPr marL="133238" indent="-61862">
              <a:defRPr lang="fr-FR" sz="700" smtClean="0">
                <a:solidFill>
                  <a:schemeClr val="accent1"/>
                </a:solidFill>
                <a:latin typeface="+mn-lt"/>
              </a:defRPr>
            </a:lvl2pPr>
            <a:lvl3pPr marL="95169" indent="-95169">
              <a:defRPr lang="fr-FR" sz="700" smtClean="0">
                <a:latin typeface="+mn-lt"/>
              </a:defRPr>
            </a:lvl3pPr>
            <a:lvl4pPr marL="95169" indent="-95169">
              <a:defRPr lang="fr-FR" sz="700" smtClean="0">
                <a:latin typeface="+mn-lt"/>
              </a:defRPr>
            </a:lvl4pPr>
            <a:lvl5pPr marL="95169" indent="-95169">
              <a:defRPr lang="fr-FR" sz="700">
                <a:latin typeface="+mn-lt"/>
              </a:defRPr>
            </a:lvl5pPr>
          </a:lstStyle>
          <a:p>
            <a:pPr marL="9519" marR="3810" lvl="0">
              <a:lnSpc>
                <a:spcPct val="111100"/>
              </a:lnSpc>
              <a:spcBef>
                <a:spcPts val="75"/>
              </a:spcBef>
            </a:pPr>
            <a:r>
              <a:rPr lang="en-GB" noProof="0" dirty="0"/>
              <a:t>Click to add text</a:t>
            </a:r>
          </a:p>
        </p:txBody>
      </p:sp>
      <p:sp>
        <p:nvSpPr>
          <p:cNvPr id="26" name="Espace réservé pour une image  2"/>
          <p:cNvSpPr>
            <a:spLocks noGrp="1"/>
          </p:cNvSpPr>
          <p:nvPr>
            <p:ph type="pic" idx="33" hasCustomPrompt="1"/>
          </p:nvPr>
        </p:nvSpPr>
        <p:spPr>
          <a:xfrm>
            <a:off x="6457486" y="1255506"/>
            <a:ext cx="1599699" cy="1528603"/>
          </a:xfrm>
          <a:prstGeom prst="rect">
            <a:avLst/>
          </a:prstGeom>
          <a:solidFill>
            <a:srgbClr val="B2B2B2"/>
          </a:solidFill>
        </p:spPr>
        <p:txBody>
          <a:bodyPr lIns="68524" tIns="34259" rIns="68524" bIns="34259">
            <a:normAutofit/>
          </a:bodyPr>
          <a:lstStyle>
            <a:lvl1pPr marL="0" indent="0">
              <a:buNone/>
              <a:defRPr sz="900"/>
            </a:lvl1pPr>
            <a:lvl2pPr marL="342608" indent="0">
              <a:buNone/>
              <a:defRPr sz="2100"/>
            </a:lvl2pPr>
            <a:lvl3pPr marL="685216" indent="0">
              <a:buNone/>
              <a:defRPr sz="1800"/>
            </a:lvl3pPr>
            <a:lvl4pPr marL="1027823" indent="0">
              <a:buNone/>
              <a:defRPr sz="1500"/>
            </a:lvl4pPr>
            <a:lvl5pPr marL="1370432" indent="0">
              <a:buNone/>
              <a:defRPr sz="1500"/>
            </a:lvl5pPr>
            <a:lvl6pPr marL="1713039" indent="0">
              <a:buNone/>
              <a:defRPr sz="1500"/>
            </a:lvl6pPr>
            <a:lvl7pPr marL="2055647" indent="0">
              <a:buNone/>
              <a:defRPr sz="1500"/>
            </a:lvl7pPr>
            <a:lvl8pPr marL="2398253" indent="0">
              <a:buNone/>
              <a:defRPr sz="1500"/>
            </a:lvl8pPr>
            <a:lvl9pPr marL="2740862" indent="0">
              <a:buNone/>
              <a:defRPr sz="1500"/>
            </a:lvl9pPr>
          </a:lstStyle>
          <a:p>
            <a:r>
              <a:rPr lang="en-GB" noProof="0" dirty="0"/>
              <a:t>Click to Add Picture</a:t>
            </a:r>
          </a:p>
        </p:txBody>
      </p:sp>
    </p:spTree>
    <p:extLst>
      <p:ext uri="{BB962C8B-B14F-4D97-AF65-F5344CB8AC3E}">
        <p14:creationId xmlns:p14="http://schemas.microsoft.com/office/powerpoint/2010/main" val="496230774"/>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rocess with Numbers">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524" tIns="34259" rIns="68524" bIns="34259" anchor="ctr" anchorCtr="0">
            <a:noAutofit/>
          </a:bodyPr>
          <a:lstStyle>
            <a:lvl1pPr marL="0" indent="0" algn="ctr">
              <a:buNone/>
              <a:defRPr lang="fr-FR" sz="1900" b="0" i="0" u="none" strike="noStrike" baseline="0" smtClean="0">
                <a:solidFill>
                  <a:schemeClr val="accent1"/>
                </a:solidFill>
                <a:latin typeface="+mj-lt"/>
              </a:defRPr>
            </a:lvl1pPr>
            <a:lvl2pPr marL="456799" indent="0">
              <a:buNone/>
              <a:defRPr sz="2000" b="1"/>
            </a:lvl2pPr>
            <a:lvl3pPr marL="913599" indent="0">
              <a:buNone/>
              <a:defRPr sz="1800" b="1"/>
            </a:lvl3pPr>
            <a:lvl4pPr marL="1370396" indent="0">
              <a:buNone/>
              <a:defRPr sz="1600" b="1"/>
            </a:lvl4pPr>
            <a:lvl5pPr marL="1827196" indent="0">
              <a:buNone/>
              <a:defRPr sz="1600" b="1"/>
            </a:lvl5pPr>
            <a:lvl6pPr marL="2283995" indent="0">
              <a:buNone/>
              <a:defRPr sz="1600" b="1"/>
            </a:lvl6pPr>
            <a:lvl7pPr marL="2740794" indent="0">
              <a:buNone/>
              <a:defRPr sz="1600" b="1"/>
            </a:lvl7pPr>
            <a:lvl8pPr marL="3197592" indent="0">
              <a:buNone/>
              <a:defRPr sz="1600" b="1"/>
            </a:lvl8pPr>
            <a:lvl9pPr marL="3654392"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524" tIns="34259" rIns="68524" bIns="34259">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524" tIns="34259" rIns="68524" bIns="34259"/>
          <a:lstStyle>
            <a:lvl1pPr marL="0" indent="0" algn="ctr">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361" tIns="26975" rIns="91361" bIns="45679"/>
          <a:lstStyle>
            <a:lvl1pPr>
              <a:defRPr sz="500" b="1">
                <a:solidFill>
                  <a:schemeClr val="accent3"/>
                </a:solidFill>
              </a:defRPr>
            </a:lvl1pPr>
          </a:lstStyle>
          <a:p>
            <a:pPr defTabSz="913599"/>
            <a:fld id="{7833B86C-E779-4408-BBF5-86A9B897401F}" type="slidenum">
              <a:rPr lang="fr-FR" smtClean="0">
                <a:solidFill>
                  <a:srgbClr val="B5A191"/>
                </a:solidFill>
              </a:rPr>
              <a:pPr defTabSz="913599"/>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524" tIns="34259" rIns="68524" bIns="34259"/>
          <a:lstStyle>
            <a:lvl1pPr marL="0" indent="0" algn="l">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PRESENTATION NAME</a:t>
            </a:r>
            <a:endParaRPr lang="en-GB" dirty="0"/>
          </a:p>
        </p:txBody>
      </p:sp>
      <p:sp>
        <p:nvSpPr>
          <p:cNvPr id="27" name="Espace réservé du texte 4"/>
          <p:cNvSpPr>
            <a:spLocks noGrp="1"/>
          </p:cNvSpPr>
          <p:nvPr>
            <p:ph type="body" sz="quarter" idx="3" hasCustomPrompt="1"/>
          </p:nvPr>
        </p:nvSpPr>
        <p:spPr>
          <a:xfrm>
            <a:off x="985196" y="3480454"/>
            <a:ext cx="1595556" cy="117334"/>
          </a:xfrm>
          <a:prstGeom prst="rect">
            <a:avLst/>
          </a:prstGeom>
        </p:spPr>
        <p:txBody>
          <a:bodyPr vert="horz" wrap="square" lIns="0" tIns="9519"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9" lvl="0">
              <a:lnSpc>
                <a:spcPct val="100000"/>
              </a:lnSpc>
              <a:spcBef>
                <a:spcPts val="75"/>
              </a:spcBef>
            </a:pPr>
            <a:r>
              <a:rPr lang="fr-FR" dirty="0"/>
              <a:t>CLICK TO ADD SMALL TITLE</a:t>
            </a:r>
          </a:p>
        </p:txBody>
      </p:sp>
      <p:sp>
        <p:nvSpPr>
          <p:cNvPr id="31" name="Espace réservé du contenu 5"/>
          <p:cNvSpPr>
            <a:spLocks noGrp="1"/>
          </p:cNvSpPr>
          <p:nvPr>
            <p:ph sz="quarter" idx="4" hasCustomPrompt="1"/>
          </p:nvPr>
        </p:nvSpPr>
        <p:spPr>
          <a:xfrm>
            <a:off x="985196" y="3634537"/>
            <a:ext cx="1595556" cy="889325"/>
          </a:xfrm>
          <a:prstGeom prst="rect">
            <a:avLst/>
          </a:prstGeom>
        </p:spPr>
        <p:txBody>
          <a:bodyPr vert="horz" wrap="square" lIns="0" tIns="9519" rIns="0" bIns="0" rtlCol="0">
            <a:noAutofit/>
          </a:bodyPr>
          <a:lstStyle>
            <a:lvl1pPr marL="0" indent="0">
              <a:buFontTx/>
              <a:buNone/>
              <a:defRPr lang="fr-FR" sz="700" baseline="0" smtClean="0">
                <a:solidFill>
                  <a:schemeClr val="accent1"/>
                </a:solidFill>
                <a:latin typeface="+mn-lt"/>
                <a:cs typeface="Arial"/>
              </a:defRPr>
            </a:lvl1pPr>
            <a:lvl2pPr marL="133238" indent="-61862">
              <a:defRPr lang="fr-FR" sz="700" smtClean="0">
                <a:latin typeface="+mn-lt"/>
              </a:defRPr>
            </a:lvl2pPr>
            <a:lvl3pPr marL="95169" indent="-95169">
              <a:defRPr lang="fr-FR" sz="700" smtClean="0">
                <a:latin typeface="+mn-lt"/>
              </a:defRPr>
            </a:lvl3pPr>
            <a:lvl4pPr marL="95169" indent="-95169">
              <a:defRPr lang="fr-FR" sz="700" smtClean="0">
                <a:latin typeface="+mn-lt"/>
              </a:defRPr>
            </a:lvl4pPr>
            <a:lvl5pPr marL="95169" indent="-95169">
              <a:defRPr lang="fr-FR" sz="700">
                <a:latin typeface="+mn-lt"/>
              </a:defRPr>
            </a:lvl5pPr>
          </a:lstStyle>
          <a:p>
            <a:pPr marL="9519" marR="3810" lvl="0">
              <a:lnSpc>
                <a:spcPct val="111100"/>
              </a:lnSpc>
              <a:spcBef>
                <a:spcPts val="75"/>
              </a:spcBef>
            </a:pPr>
            <a:r>
              <a:rPr lang="fr-FR" dirty="0"/>
              <a:t>Click to </a:t>
            </a:r>
            <a:r>
              <a:rPr lang="fr-FR" dirty="0" err="1"/>
              <a:t>add</a:t>
            </a:r>
            <a:r>
              <a:rPr lang="fr-FR" dirty="0"/>
              <a:t> </a:t>
            </a:r>
            <a:r>
              <a:rPr lang="fr-FR" dirty="0" err="1"/>
              <a:t>text</a:t>
            </a:r>
            <a:endParaRPr lang="fr-FR" dirty="0"/>
          </a:p>
        </p:txBody>
      </p:sp>
      <p:sp>
        <p:nvSpPr>
          <p:cNvPr id="32" name="Text Placeholder 37"/>
          <p:cNvSpPr>
            <a:spLocks noGrp="1"/>
          </p:cNvSpPr>
          <p:nvPr>
            <p:ph type="body" sz="quarter" idx="20" hasCustomPrompt="1"/>
          </p:nvPr>
        </p:nvSpPr>
        <p:spPr>
          <a:xfrm>
            <a:off x="971081" y="1251944"/>
            <a:ext cx="1594625" cy="685682"/>
          </a:xfrm>
          <a:prstGeom prst="rect">
            <a:avLst/>
          </a:prstGeom>
        </p:spPr>
        <p:txBody>
          <a:bodyPr lIns="0" tIns="0" rIns="0" bIns="0" anchor="t"/>
          <a:lstStyle>
            <a:lvl1pPr marL="0" indent="0" algn="l">
              <a:buFontTx/>
              <a:buNone/>
              <a:defRPr sz="3600" i="1">
                <a:solidFill>
                  <a:schemeClr val="accent3"/>
                </a:solidFill>
                <a:latin typeface="+mj-lt"/>
              </a:defRPr>
            </a:lvl1pPr>
          </a:lstStyle>
          <a:p>
            <a:pPr lvl="0"/>
            <a:r>
              <a:rPr lang="de-CH" dirty="0"/>
              <a:t>No.</a:t>
            </a:r>
            <a:endParaRPr lang="en-GB" dirty="0"/>
          </a:p>
        </p:txBody>
      </p:sp>
      <p:sp>
        <p:nvSpPr>
          <p:cNvPr id="33" name="Espace réservé du contenu 3"/>
          <p:cNvSpPr>
            <a:spLocks noGrp="1"/>
          </p:cNvSpPr>
          <p:nvPr>
            <p:ph sz="half" idx="2" hasCustomPrompt="1"/>
          </p:nvPr>
        </p:nvSpPr>
        <p:spPr>
          <a:xfrm>
            <a:off x="971087" y="1937631"/>
            <a:ext cx="1600408" cy="1314824"/>
          </a:xfrm>
          <a:prstGeom prst="rect">
            <a:avLst/>
          </a:prstGeom>
        </p:spPr>
        <p:txBody>
          <a:bodyPr lIns="0" tIns="34259" rIns="0" bIns="34259">
            <a:noAutofit/>
          </a:bodyPr>
          <a:lstStyle>
            <a:lvl1pPr marL="0" indent="0">
              <a:lnSpc>
                <a:spcPct val="100000"/>
              </a:lnSpc>
              <a:spcBef>
                <a:spcPts val="0"/>
              </a:spcBef>
              <a:buFontTx/>
              <a:buNone/>
              <a:defRPr sz="1100">
                <a:latin typeface="Arial" panose="020B0604020202020204" pitchFamily="34" charset="0"/>
                <a:cs typeface="Arial" panose="020B0604020202020204" pitchFamily="34" charset="0"/>
              </a:defRPr>
            </a:lvl1pPr>
            <a:lvl2pPr marL="342608" indent="0">
              <a:lnSpc>
                <a:spcPct val="100000"/>
              </a:lnSpc>
              <a:spcBef>
                <a:spcPts val="0"/>
              </a:spcBef>
              <a:buFontTx/>
              <a:buNone/>
              <a:defRPr sz="1200">
                <a:latin typeface="Arial" panose="020B0604020202020204" pitchFamily="34" charset="0"/>
                <a:cs typeface="Arial" panose="020B0604020202020204" pitchFamily="34" charset="0"/>
              </a:defRPr>
            </a:lvl2pPr>
            <a:lvl3pPr marL="685216" indent="0">
              <a:lnSpc>
                <a:spcPct val="100000"/>
              </a:lnSpc>
              <a:spcBef>
                <a:spcPts val="0"/>
              </a:spcBef>
              <a:buFontTx/>
              <a:buNone/>
              <a:defRPr sz="1200">
                <a:latin typeface="Arial" panose="020B0604020202020204" pitchFamily="34" charset="0"/>
                <a:cs typeface="Arial" panose="020B0604020202020204" pitchFamily="34" charset="0"/>
              </a:defRPr>
            </a:lvl3pPr>
            <a:lvl4pPr marL="1027823" indent="0">
              <a:lnSpc>
                <a:spcPct val="100000"/>
              </a:lnSpc>
              <a:spcBef>
                <a:spcPts val="0"/>
              </a:spcBef>
              <a:buFontTx/>
              <a:buNone/>
              <a:defRPr sz="1100">
                <a:latin typeface="Arial" panose="020B0604020202020204" pitchFamily="34" charset="0"/>
                <a:cs typeface="Arial" panose="020B0604020202020204" pitchFamily="34" charset="0"/>
              </a:defRPr>
            </a:lvl4pPr>
            <a:lvl5pPr marL="1370432" indent="0">
              <a:lnSpc>
                <a:spcPct val="100000"/>
              </a:lnSpc>
              <a:spcBef>
                <a:spcPts val="0"/>
              </a:spcBef>
              <a:buFontTx/>
              <a:buNone/>
              <a:defRPr sz="11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fr-FR" dirty="0"/>
              <a:t>Click to </a:t>
            </a:r>
            <a:r>
              <a:rPr lang="fr-FR" dirty="0" err="1"/>
              <a:t>add</a:t>
            </a:r>
            <a:r>
              <a:rPr lang="fr-FR" dirty="0"/>
              <a:t> </a:t>
            </a:r>
            <a:r>
              <a:rPr lang="fr-FR" dirty="0" err="1"/>
              <a:t>text</a:t>
            </a:r>
            <a:endParaRPr lang="fr-FR" dirty="0"/>
          </a:p>
        </p:txBody>
      </p:sp>
      <p:sp>
        <p:nvSpPr>
          <p:cNvPr id="38" name="Espace réservé du texte 4"/>
          <p:cNvSpPr>
            <a:spLocks noGrp="1"/>
          </p:cNvSpPr>
          <p:nvPr>
            <p:ph type="body" sz="quarter" idx="34" hasCustomPrompt="1"/>
          </p:nvPr>
        </p:nvSpPr>
        <p:spPr>
          <a:xfrm>
            <a:off x="3734536" y="3480454"/>
            <a:ext cx="1595556" cy="117334"/>
          </a:xfrm>
          <a:prstGeom prst="rect">
            <a:avLst/>
          </a:prstGeom>
        </p:spPr>
        <p:txBody>
          <a:bodyPr vert="horz" wrap="square" lIns="0" tIns="9519"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9" lvl="0">
              <a:lnSpc>
                <a:spcPct val="100000"/>
              </a:lnSpc>
              <a:spcBef>
                <a:spcPts val="75"/>
              </a:spcBef>
            </a:pPr>
            <a:r>
              <a:rPr lang="fr-FR" dirty="0"/>
              <a:t>CLICK TO ADD SMALL TITLE</a:t>
            </a:r>
          </a:p>
        </p:txBody>
      </p:sp>
      <p:sp>
        <p:nvSpPr>
          <p:cNvPr id="39" name="Espace réservé du contenu 5"/>
          <p:cNvSpPr>
            <a:spLocks noGrp="1"/>
          </p:cNvSpPr>
          <p:nvPr>
            <p:ph sz="quarter" idx="35" hasCustomPrompt="1"/>
          </p:nvPr>
        </p:nvSpPr>
        <p:spPr>
          <a:xfrm>
            <a:off x="3734536" y="3634537"/>
            <a:ext cx="1595556" cy="889325"/>
          </a:xfrm>
          <a:prstGeom prst="rect">
            <a:avLst/>
          </a:prstGeom>
        </p:spPr>
        <p:txBody>
          <a:bodyPr vert="horz" wrap="square" lIns="0" tIns="9519" rIns="0" bIns="0" rtlCol="0">
            <a:noAutofit/>
          </a:bodyPr>
          <a:lstStyle>
            <a:lvl1pPr marL="0" indent="0">
              <a:buFontTx/>
              <a:buNone/>
              <a:defRPr lang="fr-FR" sz="700" baseline="0" smtClean="0">
                <a:solidFill>
                  <a:schemeClr val="accent1"/>
                </a:solidFill>
                <a:latin typeface="+mn-lt"/>
                <a:cs typeface="Arial"/>
              </a:defRPr>
            </a:lvl1pPr>
            <a:lvl2pPr marL="133238" indent="-61862">
              <a:defRPr lang="fr-FR" sz="700" smtClean="0">
                <a:latin typeface="+mn-lt"/>
              </a:defRPr>
            </a:lvl2pPr>
            <a:lvl3pPr marL="95169" indent="-95169">
              <a:defRPr lang="fr-FR" sz="700" smtClean="0">
                <a:latin typeface="+mn-lt"/>
              </a:defRPr>
            </a:lvl3pPr>
            <a:lvl4pPr marL="95169" indent="-95169">
              <a:defRPr lang="fr-FR" sz="700" smtClean="0">
                <a:latin typeface="+mn-lt"/>
              </a:defRPr>
            </a:lvl4pPr>
            <a:lvl5pPr marL="95169" indent="-95169">
              <a:defRPr lang="fr-FR" sz="700">
                <a:latin typeface="+mn-lt"/>
              </a:defRPr>
            </a:lvl5pPr>
          </a:lstStyle>
          <a:p>
            <a:pPr marL="9519" marR="3810" lvl="0">
              <a:lnSpc>
                <a:spcPct val="111100"/>
              </a:lnSpc>
              <a:spcBef>
                <a:spcPts val="75"/>
              </a:spcBef>
            </a:pPr>
            <a:r>
              <a:rPr lang="fr-FR" dirty="0"/>
              <a:t>Click to </a:t>
            </a:r>
            <a:r>
              <a:rPr lang="fr-FR" dirty="0" err="1"/>
              <a:t>add</a:t>
            </a:r>
            <a:r>
              <a:rPr lang="fr-FR" dirty="0"/>
              <a:t> </a:t>
            </a:r>
            <a:r>
              <a:rPr lang="fr-FR" dirty="0" err="1"/>
              <a:t>text</a:t>
            </a:r>
            <a:endParaRPr lang="fr-FR" dirty="0"/>
          </a:p>
        </p:txBody>
      </p:sp>
      <p:sp>
        <p:nvSpPr>
          <p:cNvPr id="40" name="Text Placeholder 37"/>
          <p:cNvSpPr>
            <a:spLocks noGrp="1"/>
          </p:cNvSpPr>
          <p:nvPr>
            <p:ph type="body" sz="quarter" idx="36" hasCustomPrompt="1"/>
          </p:nvPr>
        </p:nvSpPr>
        <p:spPr>
          <a:xfrm>
            <a:off x="3720427" y="1251944"/>
            <a:ext cx="1594625" cy="685682"/>
          </a:xfrm>
          <a:prstGeom prst="rect">
            <a:avLst/>
          </a:prstGeom>
        </p:spPr>
        <p:txBody>
          <a:bodyPr lIns="0" tIns="0" rIns="0" bIns="0" anchor="t"/>
          <a:lstStyle>
            <a:lvl1pPr marL="0" indent="0" algn="l">
              <a:buFontTx/>
              <a:buNone/>
              <a:defRPr sz="3600" i="1">
                <a:solidFill>
                  <a:schemeClr val="accent3"/>
                </a:solidFill>
                <a:latin typeface="+mj-lt"/>
              </a:defRPr>
            </a:lvl1pPr>
          </a:lstStyle>
          <a:p>
            <a:pPr lvl="0"/>
            <a:r>
              <a:rPr lang="de-CH" dirty="0"/>
              <a:t>No.</a:t>
            </a:r>
            <a:endParaRPr lang="en-GB" dirty="0"/>
          </a:p>
        </p:txBody>
      </p:sp>
      <p:sp>
        <p:nvSpPr>
          <p:cNvPr id="41" name="Espace réservé du contenu 3"/>
          <p:cNvSpPr>
            <a:spLocks noGrp="1"/>
          </p:cNvSpPr>
          <p:nvPr>
            <p:ph sz="half" idx="37" hasCustomPrompt="1"/>
          </p:nvPr>
        </p:nvSpPr>
        <p:spPr>
          <a:xfrm>
            <a:off x="3720421" y="1937631"/>
            <a:ext cx="1600408" cy="1314824"/>
          </a:xfrm>
          <a:prstGeom prst="rect">
            <a:avLst/>
          </a:prstGeom>
        </p:spPr>
        <p:txBody>
          <a:bodyPr lIns="0" tIns="34259" rIns="0" bIns="34259">
            <a:noAutofit/>
          </a:bodyPr>
          <a:lstStyle>
            <a:lvl1pPr marL="0" indent="0">
              <a:lnSpc>
                <a:spcPct val="100000"/>
              </a:lnSpc>
              <a:spcBef>
                <a:spcPts val="0"/>
              </a:spcBef>
              <a:buFontTx/>
              <a:buNone/>
              <a:defRPr sz="1100">
                <a:latin typeface="Arial" panose="020B0604020202020204" pitchFamily="34" charset="0"/>
                <a:cs typeface="Arial" panose="020B0604020202020204" pitchFamily="34" charset="0"/>
              </a:defRPr>
            </a:lvl1pPr>
            <a:lvl2pPr marL="342608" indent="0">
              <a:lnSpc>
                <a:spcPct val="100000"/>
              </a:lnSpc>
              <a:spcBef>
                <a:spcPts val="0"/>
              </a:spcBef>
              <a:buFontTx/>
              <a:buNone/>
              <a:defRPr sz="1200">
                <a:latin typeface="Arial" panose="020B0604020202020204" pitchFamily="34" charset="0"/>
                <a:cs typeface="Arial" panose="020B0604020202020204" pitchFamily="34" charset="0"/>
              </a:defRPr>
            </a:lvl2pPr>
            <a:lvl3pPr marL="685216" indent="0">
              <a:lnSpc>
                <a:spcPct val="100000"/>
              </a:lnSpc>
              <a:spcBef>
                <a:spcPts val="0"/>
              </a:spcBef>
              <a:buFontTx/>
              <a:buNone/>
              <a:defRPr sz="1200">
                <a:latin typeface="Arial" panose="020B0604020202020204" pitchFamily="34" charset="0"/>
                <a:cs typeface="Arial" panose="020B0604020202020204" pitchFamily="34" charset="0"/>
              </a:defRPr>
            </a:lvl3pPr>
            <a:lvl4pPr marL="1027823" indent="0">
              <a:lnSpc>
                <a:spcPct val="100000"/>
              </a:lnSpc>
              <a:spcBef>
                <a:spcPts val="0"/>
              </a:spcBef>
              <a:buFontTx/>
              <a:buNone/>
              <a:defRPr sz="1100">
                <a:latin typeface="Arial" panose="020B0604020202020204" pitchFamily="34" charset="0"/>
                <a:cs typeface="Arial" panose="020B0604020202020204" pitchFamily="34" charset="0"/>
              </a:defRPr>
            </a:lvl4pPr>
            <a:lvl5pPr marL="1370432" indent="0">
              <a:lnSpc>
                <a:spcPct val="100000"/>
              </a:lnSpc>
              <a:spcBef>
                <a:spcPts val="0"/>
              </a:spcBef>
              <a:buFontTx/>
              <a:buNone/>
              <a:defRPr sz="11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fr-FR" dirty="0"/>
              <a:t>Click to </a:t>
            </a:r>
            <a:r>
              <a:rPr lang="fr-FR" dirty="0" err="1"/>
              <a:t>add</a:t>
            </a:r>
            <a:r>
              <a:rPr lang="fr-FR" dirty="0"/>
              <a:t> </a:t>
            </a:r>
            <a:r>
              <a:rPr lang="fr-FR" dirty="0" err="1"/>
              <a:t>text</a:t>
            </a:r>
            <a:endParaRPr lang="fr-FR" dirty="0"/>
          </a:p>
        </p:txBody>
      </p:sp>
      <p:sp>
        <p:nvSpPr>
          <p:cNvPr id="46" name="Espace réservé du texte 4"/>
          <p:cNvSpPr>
            <a:spLocks noGrp="1"/>
          </p:cNvSpPr>
          <p:nvPr>
            <p:ph type="body" sz="quarter" idx="38" hasCustomPrompt="1"/>
          </p:nvPr>
        </p:nvSpPr>
        <p:spPr>
          <a:xfrm>
            <a:off x="6471601" y="3480454"/>
            <a:ext cx="1595556" cy="117334"/>
          </a:xfrm>
          <a:prstGeom prst="rect">
            <a:avLst/>
          </a:prstGeom>
        </p:spPr>
        <p:txBody>
          <a:bodyPr vert="horz" wrap="square" lIns="0" tIns="9519"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9" lvl="0">
              <a:lnSpc>
                <a:spcPct val="100000"/>
              </a:lnSpc>
              <a:spcBef>
                <a:spcPts val="75"/>
              </a:spcBef>
            </a:pPr>
            <a:r>
              <a:rPr lang="fr-FR" dirty="0"/>
              <a:t>CLICK TO ADD SMALL TITLE</a:t>
            </a:r>
          </a:p>
        </p:txBody>
      </p:sp>
      <p:sp>
        <p:nvSpPr>
          <p:cNvPr id="47" name="Espace réservé du contenu 5"/>
          <p:cNvSpPr>
            <a:spLocks noGrp="1"/>
          </p:cNvSpPr>
          <p:nvPr>
            <p:ph sz="quarter" idx="39" hasCustomPrompt="1"/>
          </p:nvPr>
        </p:nvSpPr>
        <p:spPr>
          <a:xfrm>
            <a:off x="6471601" y="3634537"/>
            <a:ext cx="1595556" cy="889325"/>
          </a:xfrm>
          <a:prstGeom prst="rect">
            <a:avLst/>
          </a:prstGeom>
        </p:spPr>
        <p:txBody>
          <a:bodyPr vert="horz" wrap="square" lIns="0" tIns="9519" rIns="0" bIns="0" rtlCol="0">
            <a:noAutofit/>
          </a:bodyPr>
          <a:lstStyle>
            <a:lvl1pPr marL="0" indent="0">
              <a:buFontTx/>
              <a:buNone/>
              <a:defRPr lang="fr-FR" sz="700" baseline="0" smtClean="0">
                <a:solidFill>
                  <a:schemeClr val="accent1"/>
                </a:solidFill>
                <a:latin typeface="+mn-lt"/>
                <a:cs typeface="Arial"/>
              </a:defRPr>
            </a:lvl1pPr>
            <a:lvl2pPr marL="133238" indent="-61862">
              <a:defRPr lang="fr-FR" sz="700" smtClean="0">
                <a:latin typeface="+mn-lt"/>
              </a:defRPr>
            </a:lvl2pPr>
            <a:lvl3pPr marL="95169" indent="-95169">
              <a:defRPr lang="fr-FR" sz="700" smtClean="0">
                <a:latin typeface="+mn-lt"/>
              </a:defRPr>
            </a:lvl3pPr>
            <a:lvl4pPr marL="95169" indent="-95169">
              <a:defRPr lang="fr-FR" sz="700" smtClean="0">
                <a:latin typeface="+mn-lt"/>
              </a:defRPr>
            </a:lvl4pPr>
            <a:lvl5pPr marL="95169" indent="-95169">
              <a:defRPr lang="fr-FR" sz="700">
                <a:latin typeface="+mn-lt"/>
              </a:defRPr>
            </a:lvl5pPr>
          </a:lstStyle>
          <a:p>
            <a:pPr marL="9519" marR="3810" lvl="0">
              <a:lnSpc>
                <a:spcPct val="111100"/>
              </a:lnSpc>
              <a:spcBef>
                <a:spcPts val="75"/>
              </a:spcBef>
            </a:pPr>
            <a:r>
              <a:rPr lang="fr-FR" dirty="0"/>
              <a:t>Click to </a:t>
            </a:r>
            <a:r>
              <a:rPr lang="fr-FR" dirty="0" err="1"/>
              <a:t>add</a:t>
            </a:r>
            <a:r>
              <a:rPr lang="fr-FR" dirty="0"/>
              <a:t> </a:t>
            </a:r>
            <a:r>
              <a:rPr lang="fr-FR" dirty="0" err="1"/>
              <a:t>text</a:t>
            </a:r>
            <a:endParaRPr lang="fr-FR" dirty="0"/>
          </a:p>
        </p:txBody>
      </p:sp>
      <p:sp>
        <p:nvSpPr>
          <p:cNvPr id="48" name="Text Placeholder 37"/>
          <p:cNvSpPr>
            <a:spLocks noGrp="1"/>
          </p:cNvSpPr>
          <p:nvPr>
            <p:ph type="body" sz="quarter" idx="40" hasCustomPrompt="1"/>
          </p:nvPr>
        </p:nvSpPr>
        <p:spPr>
          <a:xfrm>
            <a:off x="6457486" y="1251944"/>
            <a:ext cx="1594625" cy="685682"/>
          </a:xfrm>
          <a:prstGeom prst="rect">
            <a:avLst/>
          </a:prstGeom>
        </p:spPr>
        <p:txBody>
          <a:bodyPr lIns="0" tIns="0" rIns="0" bIns="0" anchor="t"/>
          <a:lstStyle>
            <a:lvl1pPr marL="0" indent="0" algn="l">
              <a:buFontTx/>
              <a:buNone/>
              <a:defRPr sz="3600" i="1">
                <a:solidFill>
                  <a:schemeClr val="accent3"/>
                </a:solidFill>
                <a:latin typeface="+mj-lt"/>
              </a:defRPr>
            </a:lvl1pPr>
          </a:lstStyle>
          <a:p>
            <a:pPr lvl="0"/>
            <a:r>
              <a:rPr lang="de-CH" dirty="0"/>
              <a:t>No.</a:t>
            </a:r>
            <a:endParaRPr lang="en-GB" dirty="0"/>
          </a:p>
        </p:txBody>
      </p:sp>
      <p:sp>
        <p:nvSpPr>
          <p:cNvPr id="49" name="Espace réservé du contenu 3"/>
          <p:cNvSpPr>
            <a:spLocks noGrp="1"/>
          </p:cNvSpPr>
          <p:nvPr>
            <p:ph sz="half" idx="41" hasCustomPrompt="1"/>
          </p:nvPr>
        </p:nvSpPr>
        <p:spPr>
          <a:xfrm>
            <a:off x="6457491" y="1937631"/>
            <a:ext cx="1600408" cy="1314824"/>
          </a:xfrm>
          <a:prstGeom prst="rect">
            <a:avLst/>
          </a:prstGeom>
        </p:spPr>
        <p:txBody>
          <a:bodyPr lIns="0" tIns="34259" rIns="0" bIns="34259">
            <a:noAutofit/>
          </a:bodyPr>
          <a:lstStyle>
            <a:lvl1pPr marL="0" indent="0">
              <a:lnSpc>
                <a:spcPct val="100000"/>
              </a:lnSpc>
              <a:spcBef>
                <a:spcPts val="0"/>
              </a:spcBef>
              <a:buFontTx/>
              <a:buNone/>
              <a:defRPr sz="1100">
                <a:latin typeface="Arial" panose="020B0604020202020204" pitchFamily="34" charset="0"/>
                <a:cs typeface="Arial" panose="020B0604020202020204" pitchFamily="34" charset="0"/>
              </a:defRPr>
            </a:lvl1pPr>
            <a:lvl2pPr marL="342608" indent="0">
              <a:lnSpc>
                <a:spcPct val="100000"/>
              </a:lnSpc>
              <a:spcBef>
                <a:spcPts val="0"/>
              </a:spcBef>
              <a:buFontTx/>
              <a:buNone/>
              <a:defRPr sz="1200">
                <a:latin typeface="Arial" panose="020B0604020202020204" pitchFamily="34" charset="0"/>
                <a:cs typeface="Arial" panose="020B0604020202020204" pitchFamily="34" charset="0"/>
              </a:defRPr>
            </a:lvl2pPr>
            <a:lvl3pPr marL="685216" indent="0">
              <a:lnSpc>
                <a:spcPct val="100000"/>
              </a:lnSpc>
              <a:spcBef>
                <a:spcPts val="0"/>
              </a:spcBef>
              <a:buFontTx/>
              <a:buNone/>
              <a:defRPr sz="1200">
                <a:latin typeface="Arial" panose="020B0604020202020204" pitchFamily="34" charset="0"/>
                <a:cs typeface="Arial" panose="020B0604020202020204" pitchFamily="34" charset="0"/>
              </a:defRPr>
            </a:lvl3pPr>
            <a:lvl4pPr marL="1027823" indent="0">
              <a:lnSpc>
                <a:spcPct val="100000"/>
              </a:lnSpc>
              <a:spcBef>
                <a:spcPts val="0"/>
              </a:spcBef>
              <a:buFontTx/>
              <a:buNone/>
              <a:defRPr sz="1100">
                <a:latin typeface="Arial" panose="020B0604020202020204" pitchFamily="34" charset="0"/>
                <a:cs typeface="Arial" panose="020B0604020202020204" pitchFamily="34" charset="0"/>
              </a:defRPr>
            </a:lvl4pPr>
            <a:lvl5pPr marL="1370432" indent="0">
              <a:lnSpc>
                <a:spcPct val="100000"/>
              </a:lnSpc>
              <a:spcBef>
                <a:spcPts val="0"/>
              </a:spcBef>
              <a:buFontTx/>
              <a:buNone/>
              <a:defRPr sz="11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fr-FR" dirty="0"/>
              <a:t>Click to </a:t>
            </a:r>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864431503"/>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Image &amp; Quote Light">
    <p:spTree>
      <p:nvGrpSpPr>
        <p:cNvPr id="1" name=""/>
        <p:cNvGrpSpPr/>
        <p:nvPr/>
      </p:nvGrpSpPr>
      <p:grpSpPr>
        <a:xfrm>
          <a:off x="0" y="0"/>
          <a:ext cx="0" cy="0"/>
          <a:chOff x="0" y="0"/>
          <a:chExt cx="0" cy="0"/>
        </a:xfrm>
      </p:grpSpPr>
      <p:sp>
        <p:nvSpPr>
          <p:cNvPr id="24" name="Espace réservé pour une image  2"/>
          <p:cNvSpPr>
            <a:spLocks noGrp="1"/>
          </p:cNvSpPr>
          <p:nvPr>
            <p:ph type="pic" idx="24" hasCustomPrompt="1"/>
          </p:nvPr>
        </p:nvSpPr>
        <p:spPr>
          <a:xfrm>
            <a:off x="0" y="1141843"/>
            <a:ext cx="6665914" cy="3429104"/>
          </a:xfrm>
          <a:prstGeom prst="rect">
            <a:avLst/>
          </a:prstGeom>
          <a:solidFill>
            <a:srgbClr val="B2B2B2"/>
          </a:solidFill>
        </p:spPr>
        <p:txBody>
          <a:bodyPr lIns="68524" tIns="34259" rIns="68524" bIns="34259">
            <a:normAutofit/>
          </a:bodyPr>
          <a:lstStyle>
            <a:lvl1pPr marL="0" indent="0">
              <a:buNone/>
              <a:defRPr sz="900" baseline="0"/>
            </a:lvl1pPr>
            <a:lvl2pPr marL="342608" indent="0">
              <a:buNone/>
              <a:defRPr sz="2100"/>
            </a:lvl2pPr>
            <a:lvl3pPr marL="685216" indent="0">
              <a:buNone/>
              <a:defRPr sz="1800"/>
            </a:lvl3pPr>
            <a:lvl4pPr marL="1027823" indent="0">
              <a:buNone/>
              <a:defRPr sz="1500"/>
            </a:lvl4pPr>
            <a:lvl5pPr marL="1370432" indent="0">
              <a:buNone/>
              <a:defRPr sz="1500"/>
            </a:lvl5pPr>
            <a:lvl6pPr marL="1713039" indent="0">
              <a:buNone/>
              <a:defRPr sz="1500"/>
            </a:lvl6pPr>
            <a:lvl7pPr marL="2055647" indent="0">
              <a:buNone/>
              <a:defRPr sz="1500"/>
            </a:lvl7pPr>
            <a:lvl8pPr marL="2398253" indent="0">
              <a:buNone/>
              <a:defRPr sz="1500"/>
            </a:lvl8pPr>
            <a:lvl9pPr marL="2740862" indent="0">
              <a:buNone/>
              <a:defRPr sz="1500"/>
            </a:lvl9pPr>
          </a:lstStyle>
          <a:p>
            <a:r>
              <a:rPr lang="en-GB" noProof="0" dirty="0"/>
              <a:t>Click to add picture</a:t>
            </a:r>
          </a:p>
        </p:txBody>
      </p:sp>
      <p:sp>
        <p:nvSpPr>
          <p:cNvPr id="7" name="Espace réservé du texte 2"/>
          <p:cNvSpPr>
            <a:spLocks noGrp="1"/>
          </p:cNvSpPr>
          <p:nvPr>
            <p:ph type="body" idx="1" hasCustomPrompt="1"/>
          </p:nvPr>
        </p:nvSpPr>
        <p:spPr>
          <a:xfrm>
            <a:off x="320675" y="455270"/>
            <a:ext cx="8504238" cy="342900"/>
          </a:xfrm>
          <a:prstGeom prst="rect">
            <a:avLst/>
          </a:prstGeom>
        </p:spPr>
        <p:txBody>
          <a:bodyPr lIns="68524" tIns="34259" rIns="68524" bIns="34259" anchor="ctr" anchorCtr="0">
            <a:noAutofit/>
          </a:bodyPr>
          <a:lstStyle>
            <a:lvl1pPr marL="0" indent="0" algn="ctr">
              <a:buNone/>
              <a:defRPr lang="fr-FR" sz="1900" b="0" i="0" u="none" strike="noStrike" baseline="0" smtClean="0">
                <a:solidFill>
                  <a:schemeClr val="accent1"/>
                </a:solidFill>
                <a:latin typeface="+mj-lt"/>
              </a:defRPr>
            </a:lvl1pPr>
            <a:lvl2pPr marL="456799" indent="0">
              <a:buNone/>
              <a:defRPr sz="2000" b="1"/>
            </a:lvl2pPr>
            <a:lvl3pPr marL="913599" indent="0">
              <a:buNone/>
              <a:defRPr sz="1800" b="1"/>
            </a:lvl3pPr>
            <a:lvl4pPr marL="1370396" indent="0">
              <a:buNone/>
              <a:defRPr sz="1600" b="1"/>
            </a:lvl4pPr>
            <a:lvl5pPr marL="1827196" indent="0">
              <a:buNone/>
              <a:defRPr sz="1600" b="1"/>
            </a:lvl5pPr>
            <a:lvl6pPr marL="2283995" indent="0">
              <a:buNone/>
              <a:defRPr sz="1600" b="1"/>
            </a:lvl6pPr>
            <a:lvl7pPr marL="2740794" indent="0">
              <a:buNone/>
              <a:defRPr sz="1600" b="1"/>
            </a:lvl7pPr>
            <a:lvl8pPr marL="3197592" indent="0">
              <a:buNone/>
              <a:defRPr sz="1600" b="1"/>
            </a:lvl8pPr>
            <a:lvl9pPr marL="3654392"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524" tIns="34259" rIns="68524" bIns="34259">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524" tIns="34259" rIns="68524" bIns="34259"/>
          <a:lstStyle>
            <a:lvl1pPr marL="0" indent="0" algn="ctr">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361" tIns="26975" rIns="91361" bIns="45679"/>
          <a:lstStyle>
            <a:lvl1pPr>
              <a:defRPr sz="500" b="1">
                <a:solidFill>
                  <a:schemeClr val="accent3"/>
                </a:solidFill>
              </a:defRPr>
            </a:lvl1pPr>
          </a:lstStyle>
          <a:p>
            <a:pPr defTabSz="913599"/>
            <a:fld id="{7833B86C-E779-4408-BBF5-86A9B897401F}" type="slidenum">
              <a:rPr lang="fr-FR" smtClean="0">
                <a:solidFill>
                  <a:srgbClr val="B5A191"/>
                </a:solidFill>
              </a:rPr>
              <a:pPr defTabSz="913599"/>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524" tIns="34259" rIns="68524" bIns="34259"/>
          <a:lstStyle>
            <a:lvl1pPr marL="0" indent="0" algn="l">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PRESENTATION NAME</a:t>
            </a:r>
            <a:endParaRPr lang="en-GB" dirty="0"/>
          </a:p>
        </p:txBody>
      </p:sp>
      <p:sp>
        <p:nvSpPr>
          <p:cNvPr id="29" name="Espace réservé du texte 4"/>
          <p:cNvSpPr>
            <a:spLocks noGrp="1"/>
          </p:cNvSpPr>
          <p:nvPr>
            <p:ph type="body" sz="quarter" idx="26" hasCustomPrompt="1"/>
          </p:nvPr>
        </p:nvSpPr>
        <p:spPr>
          <a:xfrm>
            <a:off x="6801741" y="3733951"/>
            <a:ext cx="2017862" cy="117334"/>
          </a:xfrm>
          <a:prstGeom prst="rect">
            <a:avLst/>
          </a:prstGeom>
        </p:spPr>
        <p:txBody>
          <a:bodyPr vert="horz" wrap="square" lIns="0" tIns="9519"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9" lvl="0">
              <a:lnSpc>
                <a:spcPct val="100000"/>
              </a:lnSpc>
              <a:spcBef>
                <a:spcPts val="75"/>
              </a:spcBef>
            </a:pPr>
            <a:r>
              <a:rPr lang="en-GB" noProof="0" dirty="0"/>
              <a:t>CLICK TO ADD SMALL TITLE</a:t>
            </a:r>
          </a:p>
        </p:txBody>
      </p:sp>
      <p:sp>
        <p:nvSpPr>
          <p:cNvPr id="30" name="Espace réservé du contenu 5"/>
          <p:cNvSpPr>
            <a:spLocks noGrp="1"/>
          </p:cNvSpPr>
          <p:nvPr>
            <p:ph sz="quarter" idx="27" hasCustomPrompt="1"/>
          </p:nvPr>
        </p:nvSpPr>
        <p:spPr>
          <a:xfrm>
            <a:off x="6801741" y="3850489"/>
            <a:ext cx="2017862" cy="721352"/>
          </a:xfrm>
          <a:prstGeom prst="rect">
            <a:avLst/>
          </a:prstGeom>
        </p:spPr>
        <p:txBody>
          <a:bodyPr vert="horz" wrap="square" lIns="0" tIns="9519" rIns="0" bIns="0" rtlCol="0">
            <a:noAutofit/>
          </a:bodyPr>
          <a:lstStyle>
            <a:lvl1pPr marL="0" indent="0">
              <a:buFontTx/>
              <a:buNone/>
              <a:defRPr lang="fr-FR" sz="700" baseline="0" smtClean="0">
                <a:solidFill>
                  <a:schemeClr val="accent1"/>
                </a:solidFill>
                <a:latin typeface="+mn-lt"/>
                <a:cs typeface="Arial"/>
              </a:defRPr>
            </a:lvl1pPr>
            <a:lvl2pPr marL="133238" indent="-61862">
              <a:defRPr lang="fr-FR" sz="700" smtClean="0">
                <a:latin typeface="+mn-lt"/>
              </a:defRPr>
            </a:lvl2pPr>
            <a:lvl3pPr marL="95169" indent="-95169">
              <a:defRPr lang="fr-FR" sz="700" smtClean="0">
                <a:latin typeface="+mn-lt"/>
              </a:defRPr>
            </a:lvl3pPr>
            <a:lvl4pPr marL="95169" indent="-95169">
              <a:defRPr lang="fr-FR" sz="700" smtClean="0">
                <a:latin typeface="+mn-lt"/>
              </a:defRPr>
            </a:lvl4pPr>
            <a:lvl5pPr marL="95169" indent="-95169">
              <a:defRPr lang="fr-FR" sz="700">
                <a:latin typeface="+mn-lt"/>
              </a:defRPr>
            </a:lvl5pPr>
          </a:lstStyle>
          <a:p>
            <a:pPr marL="9519" marR="3810" lvl="0">
              <a:lnSpc>
                <a:spcPct val="111100"/>
              </a:lnSpc>
              <a:spcBef>
                <a:spcPts val="75"/>
              </a:spcBef>
            </a:pPr>
            <a:r>
              <a:rPr lang="en-GB" noProof="0" dirty="0"/>
              <a:t>Click to add text</a:t>
            </a:r>
          </a:p>
        </p:txBody>
      </p:sp>
      <p:sp>
        <p:nvSpPr>
          <p:cNvPr id="34" name="Espace réservé du contenu 3"/>
          <p:cNvSpPr>
            <a:spLocks noGrp="1"/>
          </p:cNvSpPr>
          <p:nvPr>
            <p:ph sz="half" idx="25" hasCustomPrompt="1"/>
          </p:nvPr>
        </p:nvSpPr>
        <p:spPr>
          <a:xfrm>
            <a:off x="4942728" y="1523616"/>
            <a:ext cx="3876875" cy="1314824"/>
          </a:xfrm>
          <a:prstGeom prst="rect">
            <a:avLst/>
          </a:prstGeom>
        </p:spPr>
        <p:txBody>
          <a:bodyPr lIns="0" tIns="34259" rIns="0" bIns="34259">
            <a:noAutofit/>
          </a:bodyPr>
          <a:lstStyle>
            <a:lvl1pPr marL="0" indent="0" algn="ctr">
              <a:lnSpc>
                <a:spcPct val="100000"/>
              </a:lnSpc>
              <a:spcBef>
                <a:spcPts val="0"/>
              </a:spcBef>
              <a:buFontTx/>
              <a:buNone/>
              <a:defRPr sz="2300">
                <a:solidFill>
                  <a:schemeClr val="accent1"/>
                </a:solidFill>
                <a:latin typeface="+mj-lt"/>
                <a:cs typeface="Arial" panose="020B0604020202020204" pitchFamily="34" charset="0"/>
              </a:defRPr>
            </a:lvl1pPr>
            <a:lvl2pPr algn="ctr">
              <a:lnSpc>
                <a:spcPct val="100000"/>
              </a:lnSpc>
              <a:spcBef>
                <a:spcPts val="0"/>
              </a:spcBef>
              <a:defRPr sz="1200">
                <a:latin typeface="Arial" panose="020B0604020202020204" pitchFamily="34" charset="0"/>
                <a:cs typeface="Arial" panose="020B0604020202020204" pitchFamily="34" charset="0"/>
              </a:defRPr>
            </a:lvl2pPr>
            <a:lvl3pPr algn="ctr">
              <a:lnSpc>
                <a:spcPct val="100000"/>
              </a:lnSpc>
              <a:spcBef>
                <a:spcPts val="0"/>
              </a:spcBef>
              <a:defRPr sz="1200">
                <a:latin typeface="Arial" panose="020B0604020202020204" pitchFamily="34" charset="0"/>
                <a:cs typeface="Arial" panose="020B0604020202020204" pitchFamily="34" charset="0"/>
              </a:defRPr>
            </a:lvl3pPr>
            <a:lvl4pPr algn="ctr">
              <a:lnSpc>
                <a:spcPct val="100000"/>
              </a:lnSpc>
              <a:spcBef>
                <a:spcPts val="0"/>
              </a:spcBef>
              <a:defRPr sz="1100">
                <a:latin typeface="Arial" panose="020B0604020202020204" pitchFamily="34" charset="0"/>
                <a:cs typeface="Arial" panose="020B0604020202020204" pitchFamily="34" charset="0"/>
              </a:defRPr>
            </a:lvl4pPr>
            <a:lvl5pPr algn="ctr">
              <a:lnSpc>
                <a:spcPct val="100000"/>
              </a:lnSpc>
              <a:spcBef>
                <a:spcPts val="0"/>
              </a:spcBef>
              <a:defRPr sz="11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GB" noProof="0" dirty="0"/>
              <a:t>Click to add quote</a:t>
            </a:r>
          </a:p>
        </p:txBody>
      </p:sp>
    </p:spTree>
    <p:extLst>
      <p:ext uri="{BB962C8B-B14F-4D97-AF65-F5344CB8AC3E}">
        <p14:creationId xmlns:p14="http://schemas.microsoft.com/office/powerpoint/2010/main" val="2777700330"/>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Image &amp; Quote Blue">
    <p:spTree>
      <p:nvGrpSpPr>
        <p:cNvPr id="1" name=""/>
        <p:cNvGrpSpPr/>
        <p:nvPr/>
      </p:nvGrpSpPr>
      <p:grpSpPr>
        <a:xfrm>
          <a:off x="0" y="0"/>
          <a:ext cx="0" cy="0"/>
          <a:chOff x="0" y="0"/>
          <a:chExt cx="0" cy="0"/>
        </a:xfrm>
      </p:grpSpPr>
      <p:sp>
        <p:nvSpPr>
          <p:cNvPr id="24" name="Espace réservé pour une image  2"/>
          <p:cNvSpPr>
            <a:spLocks noGrp="1"/>
          </p:cNvSpPr>
          <p:nvPr>
            <p:ph type="pic" idx="24" hasCustomPrompt="1"/>
          </p:nvPr>
        </p:nvSpPr>
        <p:spPr>
          <a:xfrm>
            <a:off x="0" y="1141843"/>
            <a:ext cx="6665914" cy="3429104"/>
          </a:xfrm>
          <a:prstGeom prst="rect">
            <a:avLst/>
          </a:prstGeom>
          <a:solidFill>
            <a:srgbClr val="B2B2B2"/>
          </a:solidFill>
        </p:spPr>
        <p:txBody>
          <a:bodyPr lIns="68524" tIns="34259" rIns="68524" bIns="34259">
            <a:normAutofit/>
          </a:bodyPr>
          <a:lstStyle>
            <a:lvl1pPr marL="0" indent="0">
              <a:buNone/>
              <a:defRPr sz="900" baseline="0"/>
            </a:lvl1pPr>
            <a:lvl2pPr marL="342608" indent="0">
              <a:buNone/>
              <a:defRPr sz="2100"/>
            </a:lvl2pPr>
            <a:lvl3pPr marL="685216" indent="0">
              <a:buNone/>
              <a:defRPr sz="1800"/>
            </a:lvl3pPr>
            <a:lvl4pPr marL="1027823" indent="0">
              <a:buNone/>
              <a:defRPr sz="1500"/>
            </a:lvl4pPr>
            <a:lvl5pPr marL="1370432" indent="0">
              <a:buNone/>
              <a:defRPr sz="1500"/>
            </a:lvl5pPr>
            <a:lvl6pPr marL="1713039" indent="0">
              <a:buNone/>
              <a:defRPr sz="1500"/>
            </a:lvl6pPr>
            <a:lvl7pPr marL="2055647" indent="0">
              <a:buNone/>
              <a:defRPr sz="1500"/>
            </a:lvl7pPr>
            <a:lvl8pPr marL="2398253" indent="0">
              <a:buNone/>
              <a:defRPr sz="1500"/>
            </a:lvl8pPr>
            <a:lvl9pPr marL="2740862" indent="0">
              <a:buNone/>
              <a:defRPr sz="1500"/>
            </a:lvl9pPr>
          </a:lstStyle>
          <a:p>
            <a:r>
              <a:rPr lang="en-GB" noProof="0" dirty="0"/>
              <a:t>Click to add picture</a:t>
            </a:r>
          </a:p>
        </p:txBody>
      </p:sp>
      <p:sp>
        <p:nvSpPr>
          <p:cNvPr id="7" name="Espace réservé du texte 2"/>
          <p:cNvSpPr>
            <a:spLocks noGrp="1"/>
          </p:cNvSpPr>
          <p:nvPr>
            <p:ph type="body" idx="1" hasCustomPrompt="1"/>
          </p:nvPr>
        </p:nvSpPr>
        <p:spPr>
          <a:xfrm>
            <a:off x="320675" y="455270"/>
            <a:ext cx="8504238" cy="342900"/>
          </a:xfrm>
          <a:prstGeom prst="rect">
            <a:avLst/>
          </a:prstGeom>
        </p:spPr>
        <p:txBody>
          <a:bodyPr lIns="68524" tIns="34259" rIns="68524" bIns="34259" anchor="ctr" anchorCtr="0">
            <a:noAutofit/>
          </a:bodyPr>
          <a:lstStyle>
            <a:lvl1pPr marL="0" indent="0" algn="ctr">
              <a:buNone/>
              <a:defRPr lang="fr-FR" sz="1900" b="0" i="0" u="none" strike="noStrike" baseline="0" smtClean="0">
                <a:solidFill>
                  <a:schemeClr val="bg1"/>
                </a:solidFill>
                <a:latin typeface="+mj-lt"/>
              </a:defRPr>
            </a:lvl1pPr>
            <a:lvl2pPr marL="456799" indent="0">
              <a:buNone/>
              <a:defRPr sz="2000" b="1"/>
            </a:lvl2pPr>
            <a:lvl3pPr marL="913599" indent="0">
              <a:buNone/>
              <a:defRPr sz="1800" b="1"/>
            </a:lvl3pPr>
            <a:lvl4pPr marL="1370396" indent="0">
              <a:buNone/>
              <a:defRPr sz="1600" b="1"/>
            </a:lvl4pPr>
            <a:lvl5pPr marL="1827196" indent="0">
              <a:buNone/>
              <a:defRPr sz="1600" b="1"/>
            </a:lvl5pPr>
            <a:lvl6pPr marL="2283995" indent="0">
              <a:buNone/>
              <a:defRPr sz="1600" b="1"/>
            </a:lvl6pPr>
            <a:lvl7pPr marL="2740794" indent="0">
              <a:buNone/>
              <a:defRPr sz="1600" b="1"/>
            </a:lvl7pPr>
            <a:lvl8pPr marL="3197592" indent="0">
              <a:buNone/>
              <a:defRPr sz="1600" b="1"/>
            </a:lvl8pPr>
            <a:lvl9pPr marL="3654392"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524" tIns="34259" rIns="68524" bIns="34259">
            <a:normAutofit/>
          </a:bodyPr>
          <a:lstStyle>
            <a:lvl1pPr algn="ctr">
              <a:defRPr sz="800" b="1" baseline="0">
                <a:solidFill>
                  <a:schemeClr val="bg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524" tIns="34259" rIns="68524" bIns="34259"/>
          <a:lstStyle>
            <a:lvl1pPr marL="0" indent="0" algn="ctr">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361" tIns="26975" rIns="91361" bIns="45679"/>
          <a:lstStyle>
            <a:lvl1pPr>
              <a:defRPr sz="500" b="1">
                <a:solidFill>
                  <a:schemeClr val="accent3"/>
                </a:solidFill>
              </a:defRPr>
            </a:lvl1pPr>
          </a:lstStyle>
          <a:p>
            <a:pPr defTabSz="913599"/>
            <a:fld id="{7833B86C-E779-4408-BBF5-86A9B897401F}" type="slidenum">
              <a:rPr lang="fr-FR" smtClean="0">
                <a:solidFill>
                  <a:srgbClr val="B5A191"/>
                </a:solidFill>
              </a:rPr>
              <a:pPr defTabSz="913599"/>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524" tIns="34259" rIns="68524" bIns="34259"/>
          <a:lstStyle>
            <a:lvl1pPr marL="0" indent="0" algn="l">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PRESENTATION NAME</a:t>
            </a:r>
            <a:endParaRPr lang="en-GB" dirty="0"/>
          </a:p>
        </p:txBody>
      </p:sp>
      <p:sp>
        <p:nvSpPr>
          <p:cNvPr id="29" name="Espace réservé du texte 4"/>
          <p:cNvSpPr>
            <a:spLocks noGrp="1"/>
          </p:cNvSpPr>
          <p:nvPr>
            <p:ph type="body" sz="quarter" idx="26" hasCustomPrompt="1"/>
          </p:nvPr>
        </p:nvSpPr>
        <p:spPr>
          <a:xfrm>
            <a:off x="6801741" y="3733951"/>
            <a:ext cx="2017862" cy="117334"/>
          </a:xfrm>
          <a:prstGeom prst="rect">
            <a:avLst/>
          </a:prstGeom>
        </p:spPr>
        <p:txBody>
          <a:bodyPr vert="horz" wrap="square" lIns="0" tIns="9519"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9" lvl="0">
              <a:lnSpc>
                <a:spcPct val="100000"/>
              </a:lnSpc>
              <a:spcBef>
                <a:spcPts val="75"/>
              </a:spcBef>
            </a:pPr>
            <a:r>
              <a:rPr lang="en-GB" noProof="0" dirty="0"/>
              <a:t>CLICK TO ADD SMALL TITLE</a:t>
            </a:r>
          </a:p>
        </p:txBody>
      </p:sp>
      <p:sp>
        <p:nvSpPr>
          <p:cNvPr id="30" name="Espace réservé du contenu 5"/>
          <p:cNvSpPr>
            <a:spLocks noGrp="1"/>
          </p:cNvSpPr>
          <p:nvPr>
            <p:ph sz="quarter" idx="27" hasCustomPrompt="1"/>
          </p:nvPr>
        </p:nvSpPr>
        <p:spPr>
          <a:xfrm>
            <a:off x="6801741" y="3850489"/>
            <a:ext cx="2017862" cy="721352"/>
          </a:xfrm>
          <a:prstGeom prst="rect">
            <a:avLst/>
          </a:prstGeom>
        </p:spPr>
        <p:txBody>
          <a:bodyPr vert="horz" wrap="square" lIns="0" tIns="9519" rIns="0" bIns="0" rtlCol="0">
            <a:noAutofit/>
          </a:bodyPr>
          <a:lstStyle>
            <a:lvl1pPr marL="0" indent="0">
              <a:buFontTx/>
              <a:buNone/>
              <a:defRPr lang="fr-FR" sz="700" baseline="0" smtClean="0">
                <a:solidFill>
                  <a:schemeClr val="bg1"/>
                </a:solidFill>
                <a:latin typeface="+mn-lt"/>
                <a:cs typeface="Arial"/>
              </a:defRPr>
            </a:lvl1pPr>
            <a:lvl2pPr marL="133238" indent="-61862">
              <a:defRPr lang="fr-FR" sz="700" smtClean="0">
                <a:latin typeface="+mn-lt"/>
              </a:defRPr>
            </a:lvl2pPr>
            <a:lvl3pPr marL="95169" indent="-95169">
              <a:defRPr lang="fr-FR" sz="700" smtClean="0">
                <a:latin typeface="+mn-lt"/>
              </a:defRPr>
            </a:lvl3pPr>
            <a:lvl4pPr marL="95169" indent="-95169">
              <a:defRPr lang="fr-FR" sz="700" smtClean="0">
                <a:latin typeface="+mn-lt"/>
              </a:defRPr>
            </a:lvl4pPr>
            <a:lvl5pPr marL="95169" indent="-95169">
              <a:defRPr lang="fr-FR" sz="700">
                <a:latin typeface="+mn-lt"/>
              </a:defRPr>
            </a:lvl5pPr>
          </a:lstStyle>
          <a:p>
            <a:pPr marL="9519" marR="3810" lvl="0">
              <a:lnSpc>
                <a:spcPct val="111100"/>
              </a:lnSpc>
              <a:spcBef>
                <a:spcPts val="75"/>
              </a:spcBef>
            </a:pPr>
            <a:r>
              <a:rPr lang="en-GB" noProof="0" dirty="0"/>
              <a:t>Click to add text</a:t>
            </a:r>
          </a:p>
        </p:txBody>
      </p:sp>
      <p:sp>
        <p:nvSpPr>
          <p:cNvPr id="34" name="Espace réservé du contenu 3"/>
          <p:cNvSpPr>
            <a:spLocks noGrp="1"/>
          </p:cNvSpPr>
          <p:nvPr>
            <p:ph sz="half" idx="25" hasCustomPrompt="1"/>
          </p:nvPr>
        </p:nvSpPr>
        <p:spPr>
          <a:xfrm>
            <a:off x="4942728" y="1523616"/>
            <a:ext cx="3876875" cy="1314824"/>
          </a:xfrm>
          <a:prstGeom prst="rect">
            <a:avLst/>
          </a:prstGeom>
        </p:spPr>
        <p:txBody>
          <a:bodyPr lIns="0" tIns="34259" rIns="0" bIns="34259">
            <a:noAutofit/>
          </a:bodyPr>
          <a:lstStyle>
            <a:lvl1pPr marL="0" indent="0" algn="ctr">
              <a:lnSpc>
                <a:spcPct val="100000"/>
              </a:lnSpc>
              <a:spcBef>
                <a:spcPts val="0"/>
              </a:spcBef>
              <a:buFontTx/>
              <a:buNone/>
              <a:defRPr sz="2300">
                <a:solidFill>
                  <a:schemeClr val="bg1"/>
                </a:solidFill>
                <a:latin typeface="+mj-lt"/>
                <a:cs typeface="Arial" panose="020B0604020202020204" pitchFamily="34" charset="0"/>
              </a:defRPr>
            </a:lvl1pPr>
            <a:lvl2pPr algn="ctr">
              <a:lnSpc>
                <a:spcPct val="100000"/>
              </a:lnSpc>
              <a:spcBef>
                <a:spcPts val="0"/>
              </a:spcBef>
              <a:defRPr sz="1200">
                <a:latin typeface="Arial" panose="020B0604020202020204" pitchFamily="34" charset="0"/>
                <a:cs typeface="Arial" panose="020B0604020202020204" pitchFamily="34" charset="0"/>
              </a:defRPr>
            </a:lvl2pPr>
            <a:lvl3pPr algn="ctr">
              <a:lnSpc>
                <a:spcPct val="100000"/>
              </a:lnSpc>
              <a:spcBef>
                <a:spcPts val="0"/>
              </a:spcBef>
              <a:defRPr sz="1200">
                <a:latin typeface="Arial" panose="020B0604020202020204" pitchFamily="34" charset="0"/>
                <a:cs typeface="Arial" panose="020B0604020202020204" pitchFamily="34" charset="0"/>
              </a:defRPr>
            </a:lvl3pPr>
            <a:lvl4pPr algn="ctr">
              <a:lnSpc>
                <a:spcPct val="100000"/>
              </a:lnSpc>
              <a:spcBef>
                <a:spcPts val="0"/>
              </a:spcBef>
              <a:defRPr sz="1100">
                <a:latin typeface="Arial" panose="020B0604020202020204" pitchFamily="34" charset="0"/>
                <a:cs typeface="Arial" panose="020B0604020202020204" pitchFamily="34" charset="0"/>
              </a:defRPr>
            </a:lvl4pPr>
            <a:lvl5pPr algn="ctr">
              <a:lnSpc>
                <a:spcPct val="100000"/>
              </a:lnSpc>
              <a:spcBef>
                <a:spcPts val="0"/>
              </a:spcBef>
              <a:defRPr sz="11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GB" noProof="0" dirty="0"/>
              <a:t>Click to add quote</a:t>
            </a:r>
          </a:p>
        </p:txBody>
      </p:sp>
    </p:spTree>
    <p:extLst>
      <p:ext uri="{BB962C8B-B14F-4D97-AF65-F5344CB8AC3E}">
        <p14:creationId xmlns:p14="http://schemas.microsoft.com/office/powerpoint/2010/main" val="3994867925"/>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mp; Chart">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524" tIns="34259" rIns="68524" bIns="34259" anchor="ctr" anchorCtr="0">
            <a:noAutofit/>
          </a:bodyPr>
          <a:lstStyle>
            <a:lvl1pPr marL="0" indent="0" algn="ctr">
              <a:buNone/>
              <a:defRPr lang="fr-FR" sz="1900" b="0" i="0" u="none" strike="noStrike" baseline="0" smtClean="0">
                <a:solidFill>
                  <a:schemeClr val="accent1"/>
                </a:solidFill>
                <a:latin typeface="+mj-lt"/>
              </a:defRPr>
            </a:lvl1pPr>
            <a:lvl2pPr marL="456799" indent="0">
              <a:buNone/>
              <a:defRPr sz="2000" b="1"/>
            </a:lvl2pPr>
            <a:lvl3pPr marL="913599" indent="0">
              <a:buNone/>
              <a:defRPr sz="1800" b="1"/>
            </a:lvl3pPr>
            <a:lvl4pPr marL="1370396" indent="0">
              <a:buNone/>
              <a:defRPr sz="1600" b="1"/>
            </a:lvl4pPr>
            <a:lvl5pPr marL="1827196" indent="0">
              <a:buNone/>
              <a:defRPr sz="1600" b="1"/>
            </a:lvl5pPr>
            <a:lvl6pPr marL="2283995" indent="0">
              <a:buNone/>
              <a:defRPr sz="1600" b="1"/>
            </a:lvl6pPr>
            <a:lvl7pPr marL="2740794" indent="0">
              <a:buNone/>
              <a:defRPr sz="1600" b="1"/>
            </a:lvl7pPr>
            <a:lvl8pPr marL="3197592" indent="0">
              <a:buNone/>
              <a:defRPr sz="1600" b="1"/>
            </a:lvl8pPr>
            <a:lvl9pPr marL="3654392"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524" tIns="34259" rIns="68524" bIns="34259">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524" tIns="34259" rIns="68524" bIns="34259"/>
          <a:lstStyle>
            <a:lvl1pPr marL="0" indent="0" algn="ctr">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361" tIns="26975" rIns="91361" bIns="45679"/>
          <a:lstStyle>
            <a:lvl1pPr>
              <a:defRPr sz="500" b="1">
                <a:solidFill>
                  <a:schemeClr val="accent3"/>
                </a:solidFill>
              </a:defRPr>
            </a:lvl1pPr>
          </a:lstStyle>
          <a:p>
            <a:pPr defTabSz="913599"/>
            <a:fld id="{7833B86C-E779-4408-BBF5-86A9B897401F}" type="slidenum">
              <a:rPr lang="fr-FR" smtClean="0">
                <a:solidFill>
                  <a:srgbClr val="B5A191"/>
                </a:solidFill>
              </a:rPr>
              <a:pPr defTabSz="913599"/>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524" tIns="34259" rIns="68524" bIns="34259"/>
          <a:lstStyle>
            <a:lvl1pPr marL="0" indent="0" algn="l">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PRESENTATION NAME</a:t>
            </a:r>
            <a:endParaRPr lang="en-GB" dirty="0"/>
          </a:p>
        </p:txBody>
      </p:sp>
      <p:sp>
        <p:nvSpPr>
          <p:cNvPr id="33" name="Espace réservé du contenu 3"/>
          <p:cNvSpPr>
            <a:spLocks noGrp="1"/>
          </p:cNvSpPr>
          <p:nvPr>
            <p:ph sz="half" idx="2" hasCustomPrompt="1"/>
          </p:nvPr>
        </p:nvSpPr>
        <p:spPr>
          <a:xfrm>
            <a:off x="971081" y="1097633"/>
            <a:ext cx="7848517" cy="2154816"/>
          </a:xfrm>
          <a:prstGeom prst="rect">
            <a:avLst/>
          </a:prstGeom>
        </p:spPr>
        <p:txBody>
          <a:bodyPr lIns="0" tIns="34259" rIns="0" bIns="34259">
            <a:noAutofit/>
          </a:bodyPr>
          <a:lstStyle>
            <a:lvl1pPr marL="0" indent="0">
              <a:lnSpc>
                <a:spcPct val="100000"/>
              </a:lnSpc>
              <a:spcBef>
                <a:spcPts val="0"/>
              </a:spcBef>
              <a:buFontTx/>
              <a:buNone/>
              <a:defRPr sz="1100">
                <a:latin typeface="Arial" panose="020B0604020202020204" pitchFamily="34" charset="0"/>
                <a:cs typeface="Arial" panose="020B0604020202020204" pitchFamily="34" charset="0"/>
              </a:defRPr>
            </a:lvl1pPr>
            <a:lvl2pPr marL="342608" indent="0">
              <a:lnSpc>
                <a:spcPct val="100000"/>
              </a:lnSpc>
              <a:spcBef>
                <a:spcPts val="0"/>
              </a:spcBef>
              <a:buFontTx/>
              <a:buNone/>
              <a:defRPr sz="1200">
                <a:latin typeface="Arial" panose="020B0604020202020204" pitchFamily="34" charset="0"/>
                <a:cs typeface="Arial" panose="020B0604020202020204" pitchFamily="34" charset="0"/>
              </a:defRPr>
            </a:lvl2pPr>
            <a:lvl3pPr marL="685216" indent="0">
              <a:lnSpc>
                <a:spcPct val="100000"/>
              </a:lnSpc>
              <a:spcBef>
                <a:spcPts val="0"/>
              </a:spcBef>
              <a:buFontTx/>
              <a:buNone/>
              <a:defRPr sz="1200">
                <a:latin typeface="Arial" panose="020B0604020202020204" pitchFamily="34" charset="0"/>
                <a:cs typeface="Arial" panose="020B0604020202020204" pitchFamily="34" charset="0"/>
              </a:defRPr>
            </a:lvl3pPr>
            <a:lvl4pPr marL="1027823" indent="0">
              <a:lnSpc>
                <a:spcPct val="100000"/>
              </a:lnSpc>
              <a:spcBef>
                <a:spcPts val="0"/>
              </a:spcBef>
              <a:buFontTx/>
              <a:buNone/>
              <a:defRPr sz="1100">
                <a:latin typeface="Arial" panose="020B0604020202020204" pitchFamily="34" charset="0"/>
                <a:cs typeface="Arial" panose="020B0604020202020204" pitchFamily="34" charset="0"/>
              </a:defRPr>
            </a:lvl4pPr>
            <a:lvl5pPr marL="1370432" indent="0">
              <a:lnSpc>
                <a:spcPct val="100000"/>
              </a:lnSpc>
              <a:spcBef>
                <a:spcPts val="0"/>
              </a:spcBef>
              <a:buFontTx/>
              <a:buNone/>
              <a:defRPr sz="11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fr-FR" dirty="0"/>
              <a:t>Click to </a:t>
            </a:r>
            <a:r>
              <a:rPr lang="fr-FR" dirty="0" err="1"/>
              <a:t>add</a:t>
            </a:r>
            <a:r>
              <a:rPr lang="fr-FR" dirty="0"/>
              <a:t> </a:t>
            </a:r>
            <a:r>
              <a:rPr lang="fr-FR" dirty="0" err="1"/>
              <a:t>text</a:t>
            </a:r>
            <a:endParaRPr lang="fr-FR" dirty="0"/>
          </a:p>
        </p:txBody>
      </p:sp>
      <p:sp>
        <p:nvSpPr>
          <p:cNvPr id="23" name="Espace réservé du texte 4"/>
          <p:cNvSpPr>
            <a:spLocks noGrp="1"/>
          </p:cNvSpPr>
          <p:nvPr>
            <p:ph type="body" sz="quarter" idx="3" hasCustomPrompt="1"/>
          </p:nvPr>
        </p:nvSpPr>
        <p:spPr>
          <a:xfrm>
            <a:off x="985190" y="3512870"/>
            <a:ext cx="2750617" cy="117334"/>
          </a:xfrm>
          <a:prstGeom prst="rect">
            <a:avLst/>
          </a:prstGeom>
        </p:spPr>
        <p:txBody>
          <a:bodyPr vert="horz" wrap="square" lIns="0" tIns="9519"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9" lvl="0">
              <a:lnSpc>
                <a:spcPct val="100000"/>
              </a:lnSpc>
              <a:spcBef>
                <a:spcPts val="75"/>
              </a:spcBef>
            </a:pPr>
            <a:r>
              <a:rPr lang="fr-FR" dirty="0"/>
              <a:t>CLICK TO ADD SMALL TITLE</a:t>
            </a:r>
          </a:p>
        </p:txBody>
      </p:sp>
      <p:sp>
        <p:nvSpPr>
          <p:cNvPr id="24" name="Espace réservé du contenu 5"/>
          <p:cNvSpPr>
            <a:spLocks noGrp="1"/>
          </p:cNvSpPr>
          <p:nvPr>
            <p:ph sz="quarter" idx="4" hasCustomPrompt="1"/>
          </p:nvPr>
        </p:nvSpPr>
        <p:spPr>
          <a:xfrm>
            <a:off x="985190" y="3634537"/>
            <a:ext cx="2750617" cy="889325"/>
          </a:xfrm>
          <a:prstGeom prst="rect">
            <a:avLst/>
          </a:prstGeom>
        </p:spPr>
        <p:txBody>
          <a:bodyPr vert="horz" wrap="square" lIns="0" tIns="9519" rIns="0" bIns="0" rtlCol="0">
            <a:noAutofit/>
          </a:bodyPr>
          <a:lstStyle>
            <a:lvl1pPr marL="0" indent="0">
              <a:buFontTx/>
              <a:buNone/>
              <a:defRPr lang="fr-FR" sz="700" baseline="0" smtClean="0">
                <a:solidFill>
                  <a:schemeClr val="accent1"/>
                </a:solidFill>
                <a:latin typeface="+mn-lt"/>
                <a:cs typeface="Arial"/>
              </a:defRPr>
            </a:lvl1pPr>
            <a:lvl2pPr marL="133238" indent="-61862">
              <a:defRPr lang="fr-FR" sz="700" smtClean="0">
                <a:latin typeface="+mn-lt"/>
              </a:defRPr>
            </a:lvl2pPr>
            <a:lvl3pPr marL="95169" indent="-95169">
              <a:defRPr lang="fr-FR" sz="700" smtClean="0">
                <a:latin typeface="+mn-lt"/>
              </a:defRPr>
            </a:lvl3pPr>
            <a:lvl4pPr marL="95169" indent="-95169">
              <a:defRPr lang="fr-FR" sz="700" smtClean="0">
                <a:latin typeface="+mn-lt"/>
              </a:defRPr>
            </a:lvl4pPr>
            <a:lvl5pPr marL="95169" indent="-95169">
              <a:defRPr lang="fr-FR" sz="700">
                <a:latin typeface="+mn-lt"/>
              </a:defRPr>
            </a:lvl5pPr>
          </a:lstStyle>
          <a:p>
            <a:pPr marL="9519" marR="3810" lvl="0">
              <a:lnSpc>
                <a:spcPct val="111100"/>
              </a:lnSpc>
              <a:spcBef>
                <a:spcPts val="75"/>
              </a:spcBef>
            </a:pPr>
            <a:r>
              <a:rPr lang="fr-FR" dirty="0"/>
              <a:t>Click to </a:t>
            </a:r>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3504376547"/>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524" tIns="34259" rIns="68524" bIns="34259" anchor="ctr" anchorCtr="0">
            <a:noAutofit/>
          </a:bodyPr>
          <a:lstStyle>
            <a:lvl1pPr marL="0" indent="0" algn="ctr">
              <a:buNone/>
              <a:defRPr lang="fr-FR" sz="1900" b="0" i="0" u="none" strike="noStrike" baseline="0" smtClean="0">
                <a:solidFill>
                  <a:schemeClr val="accent1"/>
                </a:solidFill>
                <a:latin typeface="+mj-lt"/>
              </a:defRPr>
            </a:lvl1pPr>
            <a:lvl2pPr marL="456799" indent="0">
              <a:buNone/>
              <a:defRPr sz="2000" b="1"/>
            </a:lvl2pPr>
            <a:lvl3pPr marL="913599" indent="0">
              <a:buNone/>
              <a:defRPr sz="1800" b="1"/>
            </a:lvl3pPr>
            <a:lvl4pPr marL="1370396" indent="0">
              <a:buNone/>
              <a:defRPr sz="1600" b="1"/>
            </a:lvl4pPr>
            <a:lvl5pPr marL="1827196" indent="0">
              <a:buNone/>
              <a:defRPr sz="1600" b="1"/>
            </a:lvl5pPr>
            <a:lvl6pPr marL="2283995" indent="0">
              <a:buNone/>
              <a:defRPr sz="1600" b="1"/>
            </a:lvl6pPr>
            <a:lvl7pPr marL="2740794" indent="0">
              <a:buNone/>
              <a:defRPr sz="1600" b="1"/>
            </a:lvl7pPr>
            <a:lvl8pPr marL="3197592" indent="0">
              <a:buNone/>
              <a:defRPr sz="1600" b="1"/>
            </a:lvl8pPr>
            <a:lvl9pPr marL="3654392"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524" tIns="34259" rIns="68524" bIns="34259">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524" tIns="34259" rIns="68524" bIns="34259"/>
          <a:lstStyle>
            <a:lvl1pPr marL="0" indent="0" algn="ctr">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361" tIns="26975" rIns="91361" bIns="45679"/>
          <a:lstStyle>
            <a:lvl1pPr>
              <a:defRPr sz="500" b="1">
                <a:solidFill>
                  <a:schemeClr val="accent3"/>
                </a:solidFill>
              </a:defRPr>
            </a:lvl1pPr>
          </a:lstStyle>
          <a:p>
            <a:pPr defTabSz="913599"/>
            <a:fld id="{7833B86C-E779-4408-BBF5-86A9B897401F}" type="slidenum">
              <a:rPr lang="fr-FR" smtClean="0">
                <a:solidFill>
                  <a:srgbClr val="B5A191"/>
                </a:solidFill>
              </a:rPr>
              <a:pPr defTabSz="913599"/>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524" tIns="34259" rIns="68524" bIns="34259"/>
          <a:lstStyle>
            <a:lvl1pPr marL="0" indent="0" algn="l">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PRESENTATION NAME</a:t>
            </a:r>
            <a:endParaRPr lang="en-GB" dirty="0"/>
          </a:p>
        </p:txBody>
      </p:sp>
      <p:sp>
        <p:nvSpPr>
          <p:cNvPr id="19" name="Espace réservé du contenu 2"/>
          <p:cNvSpPr>
            <a:spLocks noGrp="1"/>
          </p:cNvSpPr>
          <p:nvPr>
            <p:ph sz="half" idx="24" hasCustomPrompt="1"/>
          </p:nvPr>
        </p:nvSpPr>
        <p:spPr>
          <a:xfrm>
            <a:off x="333528" y="1149055"/>
            <a:ext cx="4170210" cy="3393686"/>
          </a:xfrm>
          <a:prstGeom prst="rect">
            <a:avLst/>
          </a:prstGeom>
        </p:spPr>
        <p:txBody>
          <a:bodyPr vert="horz" lIns="0" tIns="34259" rIns="0" bIns="34259" rtlCol="0">
            <a:noAutofit/>
          </a:bodyPr>
          <a:lstStyle>
            <a:lvl1pPr marL="0" indent="0">
              <a:buNone/>
              <a:defRPr lang="fr-FR" sz="1800" baseline="0" dirty="0" smtClean="0">
                <a:latin typeface="+mj-lt"/>
              </a:defRPr>
            </a:lvl1pPr>
            <a:lvl2pPr marL="342608" indent="0">
              <a:buNone/>
              <a:defRPr lang="fr-FR" sz="1500" dirty="0" smtClean="0">
                <a:latin typeface="+mj-lt"/>
              </a:defRPr>
            </a:lvl2pPr>
            <a:lvl3pPr marL="685216" indent="0">
              <a:buNone/>
              <a:defRPr lang="fr-FR" sz="1500" dirty="0" smtClean="0">
                <a:latin typeface="+mj-lt"/>
              </a:defRPr>
            </a:lvl3pPr>
            <a:lvl4pPr marL="1027823" indent="0">
              <a:buNone/>
              <a:defRPr lang="fr-FR" sz="1400" dirty="0" smtClean="0">
                <a:latin typeface="+mj-lt"/>
              </a:defRPr>
            </a:lvl4pPr>
            <a:lvl5pPr marL="1370432" indent="0">
              <a:buNone/>
              <a:defRPr lang="fr-FR" sz="1400" dirty="0">
                <a:latin typeface="+mj-lt"/>
              </a:defRPr>
            </a:lvl5pPr>
          </a:lstStyle>
          <a:p>
            <a:pPr marL="136804" lvl="0" indent="-136804">
              <a:lnSpc>
                <a:spcPts val="2154"/>
              </a:lnSpc>
              <a:spcBef>
                <a:spcPts val="0"/>
              </a:spcBef>
            </a:pPr>
            <a:r>
              <a:rPr lang="en-GB" noProof="0" dirty="0"/>
              <a:t>Click to add content</a:t>
            </a:r>
          </a:p>
        </p:txBody>
      </p:sp>
      <p:sp>
        <p:nvSpPr>
          <p:cNvPr id="20" name="Espace réservé du contenu 2"/>
          <p:cNvSpPr>
            <a:spLocks noGrp="1"/>
          </p:cNvSpPr>
          <p:nvPr>
            <p:ph sz="half" idx="25" hasCustomPrompt="1"/>
          </p:nvPr>
        </p:nvSpPr>
        <p:spPr>
          <a:xfrm>
            <a:off x="4654703" y="1153798"/>
            <a:ext cx="4170210" cy="3393686"/>
          </a:xfrm>
          <a:prstGeom prst="rect">
            <a:avLst/>
          </a:prstGeom>
        </p:spPr>
        <p:txBody>
          <a:bodyPr vert="horz" lIns="0" tIns="34259" rIns="0" bIns="34259" rtlCol="0">
            <a:noAutofit/>
          </a:bodyPr>
          <a:lstStyle>
            <a:lvl1pPr marL="0" indent="0">
              <a:buNone/>
              <a:defRPr lang="fr-FR" sz="1800" baseline="0" dirty="0" smtClean="0">
                <a:latin typeface="+mj-lt"/>
              </a:defRPr>
            </a:lvl1pPr>
            <a:lvl2pPr marL="342608" indent="0">
              <a:buNone/>
              <a:defRPr lang="fr-FR" sz="1500" dirty="0" smtClean="0">
                <a:latin typeface="+mj-lt"/>
              </a:defRPr>
            </a:lvl2pPr>
            <a:lvl3pPr marL="685216" indent="0">
              <a:buNone/>
              <a:defRPr lang="fr-FR" sz="1500" dirty="0" smtClean="0">
                <a:latin typeface="+mj-lt"/>
              </a:defRPr>
            </a:lvl3pPr>
            <a:lvl4pPr marL="1027823" indent="0">
              <a:buNone/>
              <a:defRPr lang="fr-FR" sz="1400" dirty="0" smtClean="0">
                <a:latin typeface="+mj-lt"/>
              </a:defRPr>
            </a:lvl4pPr>
            <a:lvl5pPr marL="1370432" indent="0">
              <a:buNone/>
              <a:defRPr lang="fr-FR" sz="1400" dirty="0">
                <a:latin typeface="+mj-lt"/>
              </a:defRPr>
            </a:lvl5pPr>
          </a:lstStyle>
          <a:p>
            <a:pPr marL="136804" lvl="0" indent="-136804">
              <a:lnSpc>
                <a:spcPts val="2154"/>
              </a:lnSpc>
              <a:spcBef>
                <a:spcPts val="0"/>
              </a:spcBef>
            </a:pPr>
            <a:r>
              <a:rPr lang="en-GB" noProof="0" dirty="0"/>
              <a:t>Click to add content</a:t>
            </a:r>
          </a:p>
        </p:txBody>
      </p:sp>
    </p:spTree>
    <p:extLst>
      <p:ext uri="{BB962C8B-B14F-4D97-AF65-F5344CB8AC3E}">
        <p14:creationId xmlns:p14="http://schemas.microsoft.com/office/powerpoint/2010/main" val="1401372191"/>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on Green">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524" tIns="34259" rIns="68524" bIns="34259" anchor="ctr" anchorCtr="0">
            <a:noAutofit/>
          </a:bodyPr>
          <a:lstStyle>
            <a:lvl1pPr marL="0" indent="0" algn="ctr">
              <a:buNone/>
              <a:defRPr lang="fr-FR" sz="1900" b="0" i="0" u="none" strike="noStrike" baseline="0" smtClean="0">
                <a:solidFill>
                  <a:schemeClr val="accent5"/>
                </a:solidFill>
                <a:latin typeface="+mj-lt"/>
              </a:defRPr>
            </a:lvl1pPr>
            <a:lvl2pPr marL="456799" indent="0">
              <a:buNone/>
              <a:defRPr sz="2000" b="1"/>
            </a:lvl2pPr>
            <a:lvl3pPr marL="913599" indent="0">
              <a:buNone/>
              <a:defRPr sz="1800" b="1"/>
            </a:lvl3pPr>
            <a:lvl4pPr marL="1370396" indent="0">
              <a:buNone/>
              <a:defRPr sz="1600" b="1"/>
            </a:lvl4pPr>
            <a:lvl5pPr marL="1827196" indent="0">
              <a:buNone/>
              <a:defRPr sz="1600" b="1"/>
            </a:lvl5pPr>
            <a:lvl6pPr marL="2283995" indent="0">
              <a:buNone/>
              <a:defRPr sz="1600" b="1"/>
            </a:lvl6pPr>
            <a:lvl7pPr marL="2740794" indent="0">
              <a:buNone/>
              <a:defRPr sz="1600" b="1"/>
            </a:lvl7pPr>
            <a:lvl8pPr marL="3197592" indent="0">
              <a:buNone/>
              <a:defRPr sz="1600" b="1"/>
            </a:lvl8pPr>
            <a:lvl9pPr marL="3654392"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524" tIns="34259" rIns="68524" bIns="34259">
            <a:normAutofit/>
          </a:bodyPr>
          <a:lstStyle>
            <a:lvl1pPr algn="ctr">
              <a:defRPr sz="800" b="1" baseline="0">
                <a:solidFill>
                  <a:schemeClr val="accent5"/>
                </a:solidFill>
                <a:latin typeface="+mn-lt"/>
              </a:defRPr>
            </a:lvl1pPr>
          </a:lstStyle>
          <a:p>
            <a:r>
              <a:rPr lang="en-GB" noProof="0" dirty="0"/>
              <a:t>CLICK TO ADD SLIDE HEADER</a:t>
            </a:r>
          </a:p>
        </p:txBody>
      </p:sp>
      <p:sp>
        <p:nvSpPr>
          <p:cNvPr id="13" name="Text Placeholder 2"/>
          <p:cNvSpPr>
            <a:spLocks noGrp="1"/>
          </p:cNvSpPr>
          <p:nvPr>
            <p:ph type="body" sz="quarter" idx="22" hasCustomPrompt="1"/>
          </p:nvPr>
        </p:nvSpPr>
        <p:spPr>
          <a:xfrm>
            <a:off x="3121133" y="4824322"/>
            <a:ext cx="2895599" cy="288065"/>
          </a:xfrm>
          <a:prstGeom prst="rect">
            <a:avLst/>
          </a:prstGeom>
        </p:spPr>
        <p:txBody>
          <a:bodyPr lIns="68524" tIns="34259" rIns="68524" bIns="34259"/>
          <a:lstStyle>
            <a:lvl1pPr marL="0" indent="0" algn="ctr">
              <a:buNone/>
              <a:defRPr sz="500" spc="38" baseline="0">
                <a:solidFill>
                  <a:schemeClr val="accent5"/>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361" tIns="26975" rIns="91361" bIns="45679"/>
          <a:lstStyle>
            <a:lvl1pPr>
              <a:defRPr sz="500" b="1">
                <a:solidFill>
                  <a:schemeClr val="accent5"/>
                </a:solidFill>
              </a:defRPr>
            </a:lvl1pPr>
          </a:lstStyle>
          <a:p>
            <a:pPr defTabSz="913599"/>
            <a:fld id="{7833B86C-E779-4408-BBF5-86A9B897401F}" type="slidenum">
              <a:rPr lang="fr-FR" smtClean="0">
                <a:solidFill>
                  <a:srgbClr val="A5C9BE"/>
                </a:solidFill>
              </a:rPr>
              <a:pPr defTabSz="913599"/>
              <a:t>‹#›</a:t>
            </a:fld>
            <a:endParaRPr lang="fr-FR" dirty="0">
              <a:solidFill>
                <a:srgbClr val="A5C9BE"/>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524" tIns="34259" rIns="68524" bIns="34259"/>
          <a:lstStyle>
            <a:lvl1pPr marL="0" indent="0" algn="l">
              <a:buNone/>
              <a:defRPr sz="500" spc="38" baseline="0">
                <a:solidFill>
                  <a:schemeClr val="accent5"/>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PRESENTATION NAME</a:t>
            </a:r>
            <a:endParaRPr lang="en-GB" dirty="0"/>
          </a:p>
        </p:txBody>
      </p:sp>
      <p:sp>
        <p:nvSpPr>
          <p:cNvPr id="10" name="Espace réservé du contenu 3"/>
          <p:cNvSpPr>
            <a:spLocks noGrp="1"/>
          </p:cNvSpPr>
          <p:nvPr>
            <p:ph sz="half" idx="2" hasCustomPrompt="1"/>
          </p:nvPr>
        </p:nvSpPr>
        <p:spPr>
          <a:xfrm>
            <a:off x="342951" y="1249304"/>
            <a:ext cx="8476653" cy="2407455"/>
          </a:xfrm>
          <a:prstGeom prst="rect">
            <a:avLst/>
          </a:prstGeom>
        </p:spPr>
        <p:txBody>
          <a:bodyPr lIns="0" tIns="34259" rIns="0" bIns="34259">
            <a:noAutofit/>
          </a:bodyPr>
          <a:lstStyle>
            <a:lvl1pPr marL="0" indent="0" algn="ctr">
              <a:lnSpc>
                <a:spcPct val="100000"/>
              </a:lnSpc>
              <a:spcBef>
                <a:spcPts val="0"/>
              </a:spcBef>
              <a:buFontTx/>
              <a:buNone/>
              <a:defRPr sz="2300">
                <a:solidFill>
                  <a:schemeClr val="accent5"/>
                </a:solidFill>
                <a:latin typeface="+mj-lt"/>
              </a:defRPr>
            </a:lvl1pPr>
            <a:lvl2pPr marL="342608" indent="0" algn="ctr">
              <a:lnSpc>
                <a:spcPts val="2154"/>
              </a:lnSpc>
              <a:spcBef>
                <a:spcPts val="0"/>
              </a:spcBef>
              <a:buFontTx/>
              <a:buNone/>
              <a:defRPr sz="1500">
                <a:solidFill>
                  <a:schemeClr val="accent5"/>
                </a:solidFill>
                <a:latin typeface="+mj-lt"/>
              </a:defRPr>
            </a:lvl2pPr>
            <a:lvl3pPr marL="685216" indent="0" algn="ctr">
              <a:lnSpc>
                <a:spcPts val="2154"/>
              </a:lnSpc>
              <a:spcBef>
                <a:spcPts val="0"/>
              </a:spcBef>
              <a:buFontTx/>
              <a:buNone/>
              <a:defRPr sz="1500">
                <a:solidFill>
                  <a:schemeClr val="accent5"/>
                </a:solidFill>
                <a:latin typeface="+mj-lt"/>
              </a:defRPr>
            </a:lvl3pPr>
            <a:lvl4pPr marL="1027823" indent="0" algn="ctr">
              <a:lnSpc>
                <a:spcPts val="2154"/>
              </a:lnSpc>
              <a:spcBef>
                <a:spcPts val="0"/>
              </a:spcBef>
              <a:buFontTx/>
              <a:buNone/>
              <a:defRPr sz="1400">
                <a:solidFill>
                  <a:schemeClr val="accent5"/>
                </a:solidFill>
                <a:latin typeface="+mj-lt"/>
              </a:defRPr>
            </a:lvl4pPr>
            <a:lvl5pPr marL="1370432" indent="0" algn="ctr">
              <a:lnSpc>
                <a:spcPts val="2154"/>
              </a:lnSpc>
              <a:spcBef>
                <a:spcPts val="0"/>
              </a:spcBef>
              <a:buFontTx/>
              <a:buNone/>
              <a:defRPr sz="1400">
                <a:solidFill>
                  <a:schemeClr val="accent5"/>
                </a:solidFill>
                <a:latin typeface="+mj-lt"/>
              </a:defRPr>
            </a:lvl5pPr>
            <a:lvl6pPr>
              <a:defRPr sz="1200"/>
            </a:lvl6pPr>
            <a:lvl7pPr>
              <a:defRPr sz="1200"/>
            </a:lvl7pPr>
            <a:lvl8pPr>
              <a:defRPr sz="1200"/>
            </a:lvl8pPr>
            <a:lvl9pPr>
              <a:defRPr sz="1200"/>
            </a:lvl9pPr>
          </a:lstStyle>
          <a:p>
            <a:pPr lvl="0"/>
            <a:r>
              <a:rPr lang="en-GB" noProof="0" dirty="0"/>
              <a:t>Click to add text</a:t>
            </a:r>
          </a:p>
        </p:txBody>
      </p:sp>
      <p:sp>
        <p:nvSpPr>
          <p:cNvPr id="17" name="Espace réservé du texte 4"/>
          <p:cNvSpPr>
            <a:spLocks noGrp="1"/>
          </p:cNvSpPr>
          <p:nvPr>
            <p:ph type="body" sz="quarter" idx="24" hasCustomPrompt="1"/>
          </p:nvPr>
        </p:nvSpPr>
        <p:spPr>
          <a:xfrm>
            <a:off x="3847053" y="3889850"/>
            <a:ext cx="1443769" cy="117334"/>
          </a:xfrm>
          <a:prstGeom prst="rect">
            <a:avLst/>
          </a:prstGeom>
        </p:spPr>
        <p:txBody>
          <a:bodyPr vert="horz" wrap="square" lIns="0" tIns="9519" rIns="0" bIns="0" rtlCol="0">
            <a:spAutoFit/>
          </a:bodyPr>
          <a:lstStyle>
            <a:lvl1pPr marL="0" indent="0" algn="ctr">
              <a:lnSpc>
                <a:spcPts val="675"/>
              </a:lnSpc>
              <a:spcBef>
                <a:spcPts val="0"/>
              </a:spcBef>
              <a:buFontTx/>
              <a:buNone/>
              <a:defRPr lang="fr-FR" sz="700" b="1" spc="26" dirty="0" smtClean="0">
                <a:solidFill>
                  <a:schemeClr val="accent5"/>
                </a:solidFill>
                <a:latin typeface="Arial"/>
                <a:cs typeface="Arial"/>
              </a:defRPr>
            </a:lvl1pPr>
          </a:lstStyle>
          <a:p>
            <a:pPr marL="9519" lvl="0">
              <a:lnSpc>
                <a:spcPct val="100000"/>
              </a:lnSpc>
              <a:spcBef>
                <a:spcPts val="75"/>
              </a:spcBef>
            </a:pPr>
            <a:r>
              <a:rPr lang="en-GB" noProof="0" dirty="0"/>
              <a:t>CLICK TO ADD TEXT</a:t>
            </a:r>
          </a:p>
        </p:txBody>
      </p:sp>
      <p:pic>
        <p:nvPicPr>
          <p:cNvPr id="21"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73223" y="4798379"/>
            <a:ext cx="551696" cy="17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10889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Content Arial">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598" tIns="38305" rIns="76598" bIns="38305" anchor="ctr" anchorCtr="0">
            <a:noAutofit/>
          </a:bodyPr>
          <a:lstStyle>
            <a:lvl1pPr marL="0" indent="0" algn="ctr">
              <a:buNone/>
              <a:defRPr lang="fr-FR" sz="2100" b="0" i="0" u="none" strike="noStrike" baseline="0" smtClean="0">
                <a:solidFill>
                  <a:schemeClr val="accent1"/>
                </a:solidFill>
                <a:latin typeface="+mj-lt"/>
              </a:defRPr>
            </a:lvl1pPr>
            <a:lvl2pPr marL="510912" indent="0">
              <a:buNone/>
              <a:defRPr sz="2300" b="1"/>
            </a:lvl2pPr>
            <a:lvl3pPr marL="1021826" indent="0">
              <a:buNone/>
              <a:defRPr sz="2000" b="1"/>
            </a:lvl3pPr>
            <a:lvl4pPr marL="1532738" indent="0">
              <a:buNone/>
              <a:defRPr sz="1800" b="1"/>
            </a:lvl4pPr>
            <a:lvl5pPr marL="2043651" indent="0">
              <a:buNone/>
              <a:defRPr sz="1800" b="1"/>
            </a:lvl5pPr>
            <a:lvl6pPr marL="2554564" indent="0">
              <a:buNone/>
              <a:defRPr sz="1800" b="1"/>
            </a:lvl6pPr>
            <a:lvl7pPr marL="3065476" indent="0">
              <a:buNone/>
              <a:defRPr sz="1800" b="1"/>
            </a:lvl7pPr>
            <a:lvl8pPr marL="3576388" indent="0">
              <a:buNone/>
              <a:defRPr sz="1800" b="1"/>
            </a:lvl8pPr>
            <a:lvl9pPr marL="4087302"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9"/>
            <a:ext cx="8504238" cy="251222"/>
          </a:xfrm>
          <a:prstGeom prst="rect">
            <a:avLst/>
          </a:prstGeom>
        </p:spPr>
        <p:txBody>
          <a:bodyPr lIns="76598" tIns="38305" rIns="76598" bIns="38305">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7" y="4824339"/>
            <a:ext cx="2895600" cy="288065"/>
          </a:xfrm>
          <a:prstGeom prst="rect">
            <a:avLst/>
          </a:prstGeom>
        </p:spPr>
        <p:txBody>
          <a:bodyPr lIns="76598" tIns="38305" rIns="76598" bIns="38305"/>
          <a:lstStyle>
            <a:lvl1pPr marL="0" indent="0" algn="ctr">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34" tIns="30160" rIns="102134" bIns="51064"/>
          <a:lstStyle>
            <a:lvl1pPr>
              <a:defRPr sz="600" b="1">
                <a:solidFill>
                  <a:schemeClr val="accent3"/>
                </a:solidFill>
              </a:defRPr>
            </a:lvl1pPr>
          </a:lstStyle>
          <a:p>
            <a:pPr defTabSz="1021826"/>
            <a:fld id="{7833B86C-E779-4408-BBF5-86A9B897401F}" type="slidenum">
              <a:rPr lang="fr-FR" smtClean="0">
                <a:solidFill>
                  <a:srgbClr val="B5A191"/>
                </a:solidFill>
              </a:rPr>
              <a:pPr defTabSz="1021826"/>
              <a:t>‹#›</a:t>
            </a:fld>
            <a:endParaRPr lang="fr-FR" dirty="0">
              <a:solidFill>
                <a:srgbClr val="B5A191"/>
              </a:solidFill>
            </a:endParaRPr>
          </a:p>
        </p:txBody>
      </p:sp>
      <p:sp>
        <p:nvSpPr>
          <p:cNvPr id="16" name="Text Placeholder 2"/>
          <p:cNvSpPr>
            <a:spLocks noGrp="1"/>
          </p:cNvSpPr>
          <p:nvPr>
            <p:ph type="body" sz="quarter" idx="23" hasCustomPrompt="1"/>
          </p:nvPr>
        </p:nvSpPr>
        <p:spPr>
          <a:xfrm>
            <a:off x="695340" y="4823342"/>
            <a:ext cx="1537804" cy="288065"/>
          </a:xfrm>
          <a:prstGeom prst="rect">
            <a:avLst/>
          </a:prstGeom>
        </p:spPr>
        <p:txBody>
          <a:bodyPr lIns="76598" tIns="38305" rIns="76598" bIns="38305"/>
          <a:lstStyle>
            <a:lvl1pPr marL="0" indent="0" algn="l">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PRESENTATION NAME</a:t>
            </a:r>
            <a:endParaRPr lang="en-GB" dirty="0"/>
          </a:p>
        </p:txBody>
      </p:sp>
      <p:sp>
        <p:nvSpPr>
          <p:cNvPr id="21" name="Espace réservé du contenu 3"/>
          <p:cNvSpPr>
            <a:spLocks noGrp="1"/>
          </p:cNvSpPr>
          <p:nvPr>
            <p:ph sz="half" idx="24" hasCustomPrompt="1"/>
          </p:nvPr>
        </p:nvSpPr>
        <p:spPr>
          <a:xfrm>
            <a:off x="320690" y="1067401"/>
            <a:ext cx="6345238" cy="3748010"/>
          </a:xfrm>
          <a:prstGeom prst="rect">
            <a:avLst/>
          </a:prstGeom>
        </p:spPr>
        <p:txBody>
          <a:bodyPr lIns="0" tIns="38305" rIns="0" bIns="38305">
            <a:noAutofit/>
          </a:bodyPr>
          <a:lstStyle>
            <a:lvl1pPr marL="0" indent="0">
              <a:lnSpc>
                <a:spcPct val="100000"/>
              </a:lnSpc>
              <a:spcBef>
                <a:spcPts val="0"/>
              </a:spcBef>
              <a:buFontTx/>
              <a:buNone/>
              <a:defRPr sz="1400">
                <a:solidFill>
                  <a:schemeClr val="accent1"/>
                </a:solidFill>
                <a:latin typeface="Arial" panose="020B0604020202020204" pitchFamily="34" charset="0"/>
                <a:cs typeface="Arial" panose="020B0604020202020204" pitchFamily="34" charset="0"/>
              </a:defRPr>
            </a:lvl1pPr>
            <a:lvl2pPr>
              <a:lnSpc>
                <a:spcPct val="100000"/>
              </a:lnSpc>
              <a:spcBef>
                <a:spcPts val="0"/>
              </a:spcBef>
              <a:defRPr sz="1300">
                <a:solidFill>
                  <a:schemeClr val="accent1"/>
                </a:solidFill>
                <a:latin typeface="Arial" panose="020B0604020202020204" pitchFamily="34" charset="0"/>
                <a:cs typeface="Arial" panose="020B0604020202020204" pitchFamily="34" charset="0"/>
              </a:defRPr>
            </a:lvl2pPr>
            <a:lvl3pPr>
              <a:lnSpc>
                <a:spcPct val="100000"/>
              </a:lnSpc>
              <a:spcBef>
                <a:spcPts val="0"/>
              </a:spcBef>
              <a:defRPr sz="1300">
                <a:solidFill>
                  <a:schemeClr val="accent1"/>
                </a:solidFill>
                <a:latin typeface="Arial" panose="020B0604020202020204" pitchFamily="34" charset="0"/>
                <a:cs typeface="Arial" panose="020B0604020202020204" pitchFamily="34" charset="0"/>
              </a:defRPr>
            </a:lvl3pPr>
            <a:lvl4pPr>
              <a:lnSpc>
                <a:spcPct val="100000"/>
              </a:lnSpc>
              <a:spcBef>
                <a:spcPts val="0"/>
              </a:spcBef>
              <a:defRPr sz="1200">
                <a:solidFill>
                  <a:schemeClr val="accent1"/>
                </a:solidFill>
                <a:latin typeface="Arial" panose="020B0604020202020204" pitchFamily="34" charset="0"/>
                <a:cs typeface="Arial" panose="020B0604020202020204" pitchFamily="34" charset="0"/>
              </a:defRPr>
            </a:lvl4pPr>
            <a:lvl5pPr>
              <a:lnSpc>
                <a:spcPct val="100000"/>
              </a:lnSpc>
              <a:spcBef>
                <a:spcPts val="0"/>
              </a:spcBef>
              <a:defRPr sz="1200">
                <a:solidFill>
                  <a:schemeClr val="accent1"/>
                </a:solidFill>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en-GB" noProof="0" dirty="0"/>
              <a:t>Click to add text in Arial</a:t>
            </a:r>
          </a:p>
        </p:txBody>
      </p:sp>
      <p:sp>
        <p:nvSpPr>
          <p:cNvPr id="24" name="Espace réservé du texte 4"/>
          <p:cNvSpPr>
            <a:spLocks noGrp="1"/>
          </p:cNvSpPr>
          <p:nvPr>
            <p:ph type="body" sz="quarter" idx="25" hasCustomPrompt="1"/>
          </p:nvPr>
        </p:nvSpPr>
        <p:spPr>
          <a:xfrm>
            <a:off x="6802012" y="1149085"/>
            <a:ext cx="2022905" cy="137708"/>
          </a:xfrm>
          <a:prstGeom prst="rect">
            <a:avLst/>
          </a:prstGeom>
        </p:spPr>
        <p:txBody>
          <a:bodyPr vert="horz" wrap="square" lIns="0" tIns="10631" rIns="0" bIns="0" rtlCol="0" anchor="b" anchorCtr="0">
            <a:spAutoFit/>
          </a:bodyPr>
          <a:lstStyle>
            <a:lvl1pPr marL="0" indent="0">
              <a:lnSpc>
                <a:spcPts val="756"/>
              </a:lnSpc>
              <a:spcBef>
                <a:spcPts val="0"/>
              </a:spcBef>
              <a:buFontTx/>
              <a:buNone/>
              <a:defRPr lang="fr-FR" sz="800" b="1" spc="29" baseline="0" dirty="0" smtClean="0">
                <a:solidFill>
                  <a:schemeClr val="accent3"/>
                </a:solidFill>
                <a:latin typeface="Arial"/>
                <a:cs typeface="Arial"/>
              </a:defRPr>
            </a:lvl1pPr>
          </a:lstStyle>
          <a:p>
            <a:pPr marL="10635" lvl="0">
              <a:lnSpc>
                <a:spcPct val="100000"/>
              </a:lnSpc>
              <a:spcBef>
                <a:spcPts val="84"/>
              </a:spcBef>
            </a:pPr>
            <a:r>
              <a:rPr lang="en-GB" noProof="0" dirty="0"/>
              <a:t>CLICK TO ADD SMALL TITLE</a:t>
            </a:r>
          </a:p>
        </p:txBody>
      </p:sp>
      <p:sp>
        <p:nvSpPr>
          <p:cNvPr id="25" name="Espace réservé du contenu 5"/>
          <p:cNvSpPr>
            <a:spLocks noGrp="1"/>
          </p:cNvSpPr>
          <p:nvPr>
            <p:ph sz="quarter" idx="26" hasCustomPrompt="1"/>
          </p:nvPr>
        </p:nvSpPr>
        <p:spPr>
          <a:xfrm>
            <a:off x="6802012" y="1281515"/>
            <a:ext cx="2022905" cy="3532691"/>
          </a:xfrm>
          <a:prstGeom prst="rect">
            <a:avLst/>
          </a:prstGeom>
        </p:spPr>
        <p:txBody>
          <a:bodyPr vert="horz" wrap="square" lIns="0" tIns="10631" rIns="0" bIns="0" rtlCol="0">
            <a:noAutofit/>
          </a:bodyPr>
          <a:lstStyle>
            <a:lvl1pPr marL="0" indent="0">
              <a:lnSpc>
                <a:spcPct val="110000"/>
              </a:lnSpc>
              <a:buFontTx/>
              <a:buNone/>
              <a:defRPr lang="fr-FR" sz="800" smtClean="0">
                <a:solidFill>
                  <a:schemeClr val="accent1"/>
                </a:solidFill>
                <a:latin typeface="+mn-lt"/>
                <a:cs typeface="Arial"/>
              </a:defRPr>
            </a:lvl1pPr>
            <a:lvl2pPr marL="149023" indent="-69180">
              <a:defRPr lang="fr-FR" sz="800" smtClean="0">
                <a:solidFill>
                  <a:schemeClr val="accent1"/>
                </a:solidFill>
                <a:latin typeface="+mn-lt"/>
              </a:defRPr>
            </a:lvl2pPr>
            <a:lvl3pPr marL="106449" indent="-106449">
              <a:defRPr lang="fr-FR" sz="800" smtClean="0">
                <a:latin typeface="+mn-lt"/>
              </a:defRPr>
            </a:lvl3pPr>
            <a:lvl4pPr marL="106449" indent="-106449">
              <a:defRPr lang="fr-FR" sz="800" smtClean="0">
                <a:latin typeface="+mn-lt"/>
              </a:defRPr>
            </a:lvl4pPr>
            <a:lvl5pPr marL="106449" indent="-106449">
              <a:defRPr lang="fr-FR" sz="800">
                <a:latin typeface="+mn-lt"/>
              </a:defRPr>
            </a:lvl5pPr>
          </a:lstStyle>
          <a:p>
            <a:pPr marL="10635" marR="4266" lvl="0">
              <a:lnSpc>
                <a:spcPct val="111100"/>
              </a:lnSpc>
              <a:spcBef>
                <a:spcPts val="84"/>
              </a:spcBef>
            </a:pPr>
            <a:r>
              <a:rPr lang="en-GB" noProof="0" dirty="0"/>
              <a:t>Click to add text</a:t>
            </a:r>
          </a:p>
        </p:txBody>
      </p:sp>
    </p:spTree>
    <p:extLst>
      <p:ext uri="{BB962C8B-B14F-4D97-AF65-F5344CB8AC3E}">
        <p14:creationId xmlns:p14="http://schemas.microsoft.com/office/powerpoint/2010/main" val="813774612"/>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on Red">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524" tIns="34259" rIns="68524" bIns="34259" anchor="ctr" anchorCtr="0">
            <a:noAutofit/>
          </a:bodyPr>
          <a:lstStyle>
            <a:lvl1pPr marL="0" indent="0" algn="ctr">
              <a:buNone/>
              <a:defRPr lang="fr-FR" sz="1900" b="0" i="0" u="none" strike="noStrike" baseline="0" smtClean="0">
                <a:solidFill>
                  <a:schemeClr val="tx2"/>
                </a:solidFill>
                <a:latin typeface="+mj-lt"/>
              </a:defRPr>
            </a:lvl1pPr>
            <a:lvl2pPr marL="456799" indent="0">
              <a:buNone/>
              <a:defRPr sz="2000" b="1"/>
            </a:lvl2pPr>
            <a:lvl3pPr marL="913599" indent="0">
              <a:buNone/>
              <a:defRPr sz="1800" b="1"/>
            </a:lvl3pPr>
            <a:lvl4pPr marL="1370396" indent="0">
              <a:buNone/>
              <a:defRPr sz="1600" b="1"/>
            </a:lvl4pPr>
            <a:lvl5pPr marL="1827196" indent="0">
              <a:buNone/>
              <a:defRPr sz="1600" b="1"/>
            </a:lvl5pPr>
            <a:lvl6pPr marL="2283995" indent="0">
              <a:buNone/>
              <a:defRPr sz="1600" b="1"/>
            </a:lvl6pPr>
            <a:lvl7pPr marL="2740794" indent="0">
              <a:buNone/>
              <a:defRPr sz="1600" b="1"/>
            </a:lvl7pPr>
            <a:lvl8pPr marL="3197592" indent="0">
              <a:buNone/>
              <a:defRPr sz="1600" b="1"/>
            </a:lvl8pPr>
            <a:lvl9pPr marL="3654392"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524" tIns="34259" rIns="68524" bIns="34259">
            <a:normAutofit/>
          </a:bodyPr>
          <a:lstStyle>
            <a:lvl1pPr algn="ctr">
              <a:defRPr sz="800" b="1" baseline="0">
                <a:solidFill>
                  <a:schemeClr val="tx2"/>
                </a:solidFill>
                <a:latin typeface="+mn-lt"/>
              </a:defRPr>
            </a:lvl1pPr>
          </a:lstStyle>
          <a:p>
            <a:r>
              <a:rPr lang="en-GB" noProof="0" dirty="0"/>
              <a:t>CLICK TO ADD SLIDE HEADER</a:t>
            </a:r>
          </a:p>
        </p:txBody>
      </p:sp>
      <p:sp>
        <p:nvSpPr>
          <p:cNvPr id="13" name="Text Placeholder 2"/>
          <p:cNvSpPr>
            <a:spLocks noGrp="1"/>
          </p:cNvSpPr>
          <p:nvPr>
            <p:ph type="body" sz="quarter" idx="22" hasCustomPrompt="1"/>
          </p:nvPr>
        </p:nvSpPr>
        <p:spPr>
          <a:xfrm>
            <a:off x="3121133" y="4824322"/>
            <a:ext cx="2895599" cy="288065"/>
          </a:xfrm>
          <a:prstGeom prst="rect">
            <a:avLst/>
          </a:prstGeom>
        </p:spPr>
        <p:txBody>
          <a:bodyPr lIns="68524" tIns="34259" rIns="68524" bIns="34259"/>
          <a:lstStyle>
            <a:lvl1pPr marL="0" indent="0" algn="ctr">
              <a:buNone/>
              <a:defRPr sz="500" spc="38" baseline="0">
                <a:solidFill>
                  <a:schemeClr val="tx2"/>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361" tIns="26975" rIns="91361" bIns="45679"/>
          <a:lstStyle>
            <a:lvl1pPr>
              <a:defRPr sz="500" b="1">
                <a:solidFill>
                  <a:schemeClr val="tx2"/>
                </a:solidFill>
              </a:defRPr>
            </a:lvl1pPr>
          </a:lstStyle>
          <a:p>
            <a:pPr defTabSz="913599"/>
            <a:fld id="{7833B86C-E779-4408-BBF5-86A9B897401F}" type="slidenum">
              <a:rPr lang="fr-FR" smtClean="0">
                <a:solidFill>
                  <a:srgbClr val="D7A3AB"/>
                </a:solidFill>
              </a:rPr>
              <a:pPr defTabSz="913599"/>
              <a:t>‹#›</a:t>
            </a:fld>
            <a:endParaRPr lang="fr-FR" dirty="0">
              <a:solidFill>
                <a:srgbClr val="D7A3AB"/>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524" tIns="34259" rIns="68524" bIns="34259"/>
          <a:lstStyle>
            <a:lvl1pPr marL="0" indent="0" algn="l">
              <a:buNone/>
              <a:defRPr sz="500" spc="38" baseline="0">
                <a:solidFill>
                  <a:schemeClr val="tx2"/>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PRESENTATION NAME</a:t>
            </a:r>
            <a:endParaRPr lang="en-GB" dirty="0"/>
          </a:p>
        </p:txBody>
      </p:sp>
      <p:sp>
        <p:nvSpPr>
          <p:cNvPr id="10" name="Espace réservé du contenu 3"/>
          <p:cNvSpPr>
            <a:spLocks noGrp="1"/>
          </p:cNvSpPr>
          <p:nvPr>
            <p:ph sz="half" idx="2" hasCustomPrompt="1"/>
          </p:nvPr>
        </p:nvSpPr>
        <p:spPr>
          <a:xfrm>
            <a:off x="342951" y="1249304"/>
            <a:ext cx="8476653" cy="2407455"/>
          </a:xfrm>
          <a:prstGeom prst="rect">
            <a:avLst/>
          </a:prstGeom>
        </p:spPr>
        <p:txBody>
          <a:bodyPr lIns="0" tIns="34259" rIns="0" bIns="34259">
            <a:noAutofit/>
          </a:bodyPr>
          <a:lstStyle>
            <a:lvl1pPr marL="0" indent="0" algn="ctr">
              <a:lnSpc>
                <a:spcPct val="100000"/>
              </a:lnSpc>
              <a:spcBef>
                <a:spcPts val="0"/>
              </a:spcBef>
              <a:buFontTx/>
              <a:buNone/>
              <a:defRPr sz="2300">
                <a:solidFill>
                  <a:schemeClr val="tx2"/>
                </a:solidFill>
                <a:latin typeface="+mj-lt"/>
              </a:defRPr>
            </a:lvl1pPr>
            <a:lvl2pPr marL="342608" indent="0" algn="ctr">
              <a:lnSpc>
                <a:spcPts val="2154"/>
              </a:lnSpc>
              <a:spcBef>
                <a:spcPts val="0"/>
              </a:spcBef>
              <a:buFontTx/>
              <a:buNone/>
              <a:defRPr sz="1500">
                <a:solidFill>
                  <a:schemeClr val="accent5"/>
                </a:solidFill>
                <a:latin typeface="+mj-lt"/>
              </a:defRPr>
            </a:lvl2pPr>
            <a:lvl3pPr marL="685216" indent="0" algn="ctr">
              <a:lnSpc>
                <a:spcPts val="2154"/>
              </a:lnSpc>
              <a:spcBef>
                <a:spcPts val="0"/>
              </a:spcBef>
              <a:buFontTx/>
              <a:buNone/>
              <a:defRPr sz="1500">
                <a:solidFill>
                  <a:schemeClr val="accent5"/>
                </a:solidFill>
                <a:latin typeface="+mj-lt"/>
              </a:defRPr>
            </a:lvl3pPr>
            <a:lvl4pPr marL="1027823" indent="0" algn="ctr">
              <a:lnSpc>
                <a:spcPts val="2154"/>
              </a:lnSpc>
              <a:spcBef>
                <a:spcPts val="0"/>
              </a:spcBef>
              <a:buFontTx/>
              <a:buNone/>
              <a:defRPr sz="1400">
                <a:solidFill>
                  <a:schemeClr val="accent5"/>
                </a:solidFill>
                <a:latin typeface="+mj-lt"/>
              </a:defRPr>
            </a:lvl4pPr>
            <a:lvl5pPr marL="1370432" indent="0" algn="ctr">
              <a:lnSpc>
                <a:spcPts val="2154"/>
              </a:lnSpc>
              <a:spcBef>
                <a:spcPts val="0"/>
              </a:spcBef>
              <a:buFontTx/>
              <a:buNone/>
              <a:defRPr sz="1400">
                <a:solidFill>
                  <a:schemeClr val="accent5"/>
                </a:solidFill>
                <a:latin typeface="+mj-lt"/>
              </a:defRPr>
            </a:lvl5pPr>
            <a:lvl6pPr>
              <a:defRPr sz="1200"/>
            </a:lvl6pPr>
            <a:lvl7pPr>
              <a:defRPr sz="1200"/>
            </a:lvl7pPr>
            <a:lvl8pPr>
              <a:defRPr sz="1200"/>
            </a:lvl8pPr>
            <a:lvl9pPr>
              <a:defRPr sz="1200"/>
            </a:lvl9pPr>
          </a:lstStyle>
          <a:p>
            <a:pPr lvl="0"/>
            <a:r>
              <a:rPr lang="en-GB" noProof="0" dirty="0"/>
              <a:t>Click to add text</a:t>
            </a:r>
          </a:p>
        </p:txBody>
      </p:sp>
      <p:sp>
        <p:nvSpPr>
          <p:cNvPr id="17" name="Espace réservé du texte 4"/>
          <p:cNvSpPr>
            <a:spLocks noGrp="1"/>
          </p:cNvSpPr>
          <p:nvPr>
            <p:ph type="body" sz="quarter" idx="24" hasCustomPrompt="1"/>
          </p:nvPr>
        </p:nvSpPr>
        <p:spPr>
          <a:xfrm>
            <a:off x="3847053" y="3889850"/>
            <a:ext cx="1443769" cy="117334"/>
          </a:xfrm>
          <a:prstGeom prst="rect">
            <a:avLst/>
          </a:prstGeom>
        </p:spPr>
        <p:txBody>
          <a:bodyPr vert="horz" wrap="square" lIns="0" tIns="9519" rIns="0" bIns="0" rtlCol="0">
            <a:spAutoFit/>
          </a:bodyPr>
          <a:lstStyle>
            <a:lvl1pPr marL="0" indent="0" algn="ctr">
              <a:lnSpc>
                <a:spcPts val="675"/>
              </a:lnSpc>
              <a:spcBef>
                <a:spcPts val="0"/>
              </a:spcBef>
              <a:buFontTx/>
              <a:buNone/>
              <a:defRPr lang="fr-FR" sz="700" b="1" spc="26" dirty="0" smtClean="0">
                <a:solidFill>
                  <a:schemeClr val="tx2"/>
                </a:solidFill>
                <a:latin typeface="Arial"/>
                <a:cs typeface="Arial"/>
              </a:defRPr>
            </a:lvl1pPr>
          </a:lstStyle>
          <a:p>
            <a:pPr marL="9519" lvl="0">
              <a:lnSpc>
                <a:spcPct val="100000"/>
              </a:lnSpc>
              <a:spcBef>
                <a:spcPts val="75"/>
              </a:spcBef>
            </a:pPr>
            <a:r>
              <a:rPr lang="en-GB" noProof="0" dirty="0"/>
              <a:t>CLICK TO ADD TEXT</a:t>
            </a:r>
          </a:p>
        </p:txBody>
      </p:sp>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75984"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467374"/>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on Blue">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524" tIns="34259" rIns="68524" bIns="34259" anchor="ctr" anchorCtr="0">
            <a:noAutofit/>
          </a:bodyPr>
          <a:lstStyle>
            <a:lvl1pPr marL="0" indent="0" algn="ctr">
              <a:buNone/>
              <a:defRPr lang="fr-FR" sz="1900" b="0" i="0" u="none" strike="noStrike" baseline="0" smtClean="0">
                <a:solidFill>
                  <a:schemeClr val="accent2"/>
                </a:solidFill>
                <a:latin typeface="+mj-lt"/>
              </a:defRPr>
            </a:lvl1pPr>
            <a:lvl2pPr marL="456799" indent="0">
              <a:buNone/>
              <a:defRPr sz="2000" b="1"/>
            </a:lvl2pPr>
            <a:lvl3pPr marL="913599" indent="0">
              <a:buNone/>
              <a:defRPr sz="1800" b="1"/>
            </a:lvl3pPr>
            <a:lvl4pPr marL="1370396" indent="0">
              <a:buNone/>
              <a:defRPr sz="1600" b="1"/>
            </a:lvl4pPr>
            <a:lvl5pPr marL="1827196" indent="0">
              <a:buNone/>
              <a:defRPr sz="1600" b="1"/>
            </a:lvl5pPr>
            <a:lvl6pPr marL="2283995" indent="0">
              <a:buNone/>
              <a:defRPr sz="1600" b="1"/>
            </a:lvl6pPr>
            <a:lvl7pPr marL="2740794" indent="0">
              <a:buNone/>
              <a:defRPr sz="1600" b="1"/>
            </a:lvl7pPr>
            <a:lvl8pPr marL="3197592" indent="0">
              <a:buNone/>
              <a:defRPr sz="1600" b="1"/>
            </a:lvl8pPr>
            <a:lvl9pPr marL="3654392"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524" tIns="34259" rIns="68524" bIns="34259">
            <a:normAutofit/>
          </a:bodyPr>
          <a:lstStyle>
            <a:lvl1pPr algn="ctr">
              <a:defRPr sz="800" b="1" baseline="0">
                <a:solidFill>
                  <a:schemeClr val="accent2"/>
                </a:solidFill>
                <a:latin typeface="+mn-lt"/>
              </a:defRPr>
            </a:lvl1pPr>
          </a:lstStyle>
          <a:p>
            <a:r>
              <a:rPr lang="en-GB" noProof="0" dirty="0"/>
              <a:t>CLICK TO ADD SLIDE HEADER</a:t>
            </a:r>
          </a:p>
        </p:txBody>
      </p:sp>
      <p:sp>
        <p:nvSpPr>
          <p:cNvPr id="13" name="Text Placeholder 2"/>
          <p:cNvSpPr>
            <a:spLocks noGrp="1"/>
          </p:cNvSpPr>
          <p:nvPr>
            <p:ph type="body" sz="quarter" idx="22" hasCustomPrompt="1"/>
          </p:nvPr>
        </p:nvSpPr>
        <p:spPr>
          <a:xfrm>
            <a:off x="3121133" y="4824322"/>
            <a:ext cx="2895599" cy="288065"/>
          </a:xfrm>
          <a:prstGeom prst="rect">
            <a:avLst/>
          </a:prstGeom>
        </p:spPr>
        <p:txBody>
          <a:bodyPr lIns="68524" tIns="34259" rIns="68524" bIns="34259"/>
          <a:lstStyle>
            <a:lvl1pPr marL="0" indent="0" algn="ctr">
              <a:buNone/>
              <a:defRPr sz="500" spc="38" baseline="0">
                <a:solidFill>
                  <a:schemeClr val="accent2"/>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361" tIns="26975" rIns="91361" bIns="45679"/>
          <a:lstStyle>
            <a:lvl1pPr>
              <a:defRPr sz="500" b="1">
                <a:solidFill>
                  <a:schemeClr val="accent2"/>
                </a:solidFill>
              </a:defRPr>
            </a:lvl1pPr>
          </a:lstStyle>
          <a:p>
            <a:pPr defTabSz="913599"/>
            <a:fld id="{7833B86C-E779-4408-BBF5-86A9B897401F}" type="slidenum">
              <a:rPr lang="fr-FR" smtClean="0">
                <a:solidFill>
                  <a:srgbClr val="A0C0CF"/>
                </a:solidFill>
              </a:rPr>
              <a:pPr defTabSz="913599"/>
              <a:t>‹#›</a:t>
            </a:fld>
            <a:endParaRPr lang="fr-FR" dirty="0">
              <a:solidFill>
                <a:srgbClr val="A0C0CF"/>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524" tIns="34259" rIns="68524" bIns="34259"/>
          <a:lstStyle>
            <a:lvl1pPr marL="0" indent="0" algn="l">
              <a:buNone/>
              <a:defRPr sz="500" spc="38" baseline="0">
                <a:solidFill>
                  <a:schemeClr val="accent2"/>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PRESENTATION NAME</a:t>
            </a:r>
            <a:endParaRPr lang="en-GB" dirty="0"/>
          </a:p>
        </p:txBody>
      </p:sp>
      <p:sp>
        <p:nvSpPr>
          <p:cNvPr id="10" name="Espace réservé du contenu 3"/>
          <p:cNvSpPr>
            <a:spLocks noGrp="1"/>
          </p:cNvSpPr>
          <p:nvPr>
            <p:ph sz="half" idx="2" hasCustomPrompt="1"/>
          </p:nvPr>
        </p:nvSpPr>
        <p:spPr>
          <a:xfrm>
            <a:off x="342951" y="1249304"/>
            <a:ext cx="8476653" cy="2407455"/>
          </a:xfrm>
          <a:prstGeom prst="rect">
            <a:avLst/>
          </a:prstGeom>
        </p:spPr>
        <p:txBody>
          <a:bodyPr lIns="0" tIns="34259" rIns="0" bIns="34259">
            <a:noAutofit/>
          </a:bodyPr>
          <a:lstStyle>
            <a:lvl1pPr marL="0" indent="0" algn="ctr">
              <a:lnSpc>
                <a:spcPct val="100000"/>
              </a:lnSpc>
              <a:spcBef>
                <a:spcPts val="0"/>
              </a:spcBef>
              <a:buFontTx/>
              <a:buNone/>
              <a:defRPr sz="2300">
                <a:solidFill>
                  <a:schemeClr val="accent2"/>
                </a:solidFill>
                <a:latin typeface="+mj-lt"/>
              </a:defRPr>
            </a:lvl1pPr>
            <a:lvl2pPr marL="342608" indent="0" algn="ctr">
              <a:lnSpc>
                <a:spcPts val="2154"/>
              </a:lnSpc>
              <a:spcBef>
                <a:spcPts val="0"/>
              </a:spcBef>
              <a:buFontTx/>
              <a:buNone/>
              <a:defRPr sz="1500">
                <a:solidFill>
                  <a:schemeClr val="accent5"/>
                </a:solidFill>
                <a:latin typeface="+mj-lt"/>
              </a:defRPr>
            </a:lvl2pPr>
            <a:lvl3pPr marL="685216" indent="0" algn="ctr">
              <a:lnSpc>
                <a:spcPts val="2154"/>
              </a:lnSpc>
              <a:spcBef>
                <a:spcPts val="0"/>
              </a:spcBef>
              <a:buFontTx/>
              <a:buNone/>
              <a:defRPr sz="1500">
                <a:solidFill>
                  <a:schemeClr val="accent5"/>
                </a:solidFill>
                <a:latin typeface="+mj-lt"/>
              </a:defRPr>
            </a:lvl3pPr>
            <a:lvl4pPr marL="1027823" indent="0" algn="ctr">
              <a:lnSpc>
                <a:spcPts val="2154"/>
              </a:lnSpc>
              <a:spcBef>
                <a:spcPts val="0"/>
              </a:spcBef>
              <a:buFontTx/>
              <a:buNone/>
              <a:defRPr sz="1400">
                <a:solidFill>
                  <a:schemeClr val="accent5"/>
                </a:solidFill>
                <a:latin typeface="+mj-lt"/>
              </a:defRPr>
            </a:lvl4pPr>
            <a:lvl5pPr marL="1370432" indent="0" algn="ctr">
              <a:lnSpc>
                <a:spcPts val="2154"/>
              </a:lnSpc>
              <a:spcBef>
                <a:spcPts val="0"/>
              </a:spcBef>
              <a:buFontTx/>
              <a:buNone/>
              <a:defRPr sz="1400">
                <a:solidFill>
                  <a:schemeClr val="accent5"/>
                </a:solidFill>
                <a:latin typeface="+mj-lt"/>
              </a:defRPr>
            </a:lvl5pPr>
            <a:lvl6pPr>
              <a:defRPr sz="1200"/>
            </a:lvl6pPr>
            <a:lvl7pPr>
              <a:defRPr sz="1200"/>
            </a:lvl7pPr>
            <a:lvl8pPr>
              <a:defRPr sz="1200"/>
            </a:lvl8pPr>
            <a:lvl9pPr>
              <a:defRPr sz="1200"/>
            </a:lvl9pPr>
          </a:lstStyle>
          <a:p>
            <a:pPr lvl="0"/>
            <a:r>
              <a:rPr lang="en-GB" noProof="0" dirty="0"/>
              <a:t>Click to add text</a:t>
            </a:r>
          </a:p>
        </p:txBody>
      </p:sp>
      <p:sp>
        <p:nvSpPr>
          <p:cNvPr id="17" name="Espace réservé du texte 4"/>
          <p:cNvSpPr>
            <a:spLocks noGrp="1"/>
          </p:cNvSpPr>
          <p:nvPr>
            <p:ph type="body" sz="quarter" idx="24" hasCustomPrompt="1"/>
          </p:nvPr>
        </p:nvSpPr>
        <p:spPr>
          <a:xfrm>
            <a:off x="3847053" y="3889850"/>
            <a:ext cx="1443769" cy="117334"/>
          </a:xfrm>
          <a:prstGeom prst="rect">
            <a:avLst/>
          </a:prstGeom>
        </p:spPr>
        <p:txBody>
          <a:bodyPr vert="horz" wrap="square" lIns="0" tIns="9519" rIns="0" bIns="0" rtlCol="0">
            <a:spAutoFit/>
          </a:bodyPr>
          <a:lstStyle>
            <a:lvl1pPr marL="0" indent="0" algn="ctr">
              <a:lnSpc>
                <a:spcPts val="675"/>
              </a:lnSpc>
              <a:spcBef>
                <a:spcPts val="0"/>
              </a:spcBef>
              <a:buFontTx/>
              <a:buNone/>
              <a:defRPr lang="fr-FR" sz="700" b="1" spc="26" dirty="0" smtClean="0">
                <a:solidFill>
                  <a:schemeClr val="accent2"/>
                </a:solidFill>
                <a:latin typeface="Arial"/>
                <a:cs typeface="Arial"/>
              </a:defRPr>
            </a:lvl1pPr>
          </a:lstStyle>
          <a:p>
            <a:pPr marL="9519" lvl="0">
              <a:lnSpc>
                <a:spcPct val="100000"/>
              </a:lnSpc>
              <a:spcBef>
                <a:spcPts val="75"/>
              </a:spcBef>
            </a:pPr>
            <a:r>
              <a:rPr lang="en-GB" noProof="0" dirty="0"/>
              <a:t>CLICK TO ADD TEXT</a:t>
            </a:r>
          </a:p>
        </p:txBody>
      </p:sp>
      <p:pic>
        <p:nvPicPr>
          <p:cNvPr id="1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75989" y="4798379"/>
            <a:ext cx="551696" cy="17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059643"/>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Quote Earth at Night">
    <p:spTree>
      <p:nvGrpSpPr>
        <p:cNvPr id="1" name=""/>
        <p:cNvGrpSpPr/>
        <p:nvPr/>
      </p:nvGrpSpPr>
      <p:grpSpPr>
        <a:xfrm>
          <a:off x="0" y="0"/>
          <a:ext cx="0" cy="0"/>
          <a:chOff x="0" y="0"/>
          <a:chExt cx="0" cy="0"/>
        </a:xfrm>
      </p:grpSpPr>
      <p:pic>
        <p:nvPicPr>
          <p:cNvPr id="10" name="Picture 2" descr="C:\Users\inconnu\Desktop\Image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524" tIns="34259" rIns="68524" bIns="34259"/>
          <a:lstStyle>
            <a:lvl1pPr marL="0" indent="0" algn="ctr">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361" tIns="26975" rIns="91361" bIns="45679"/>
          <a:lstStyle>
            <a:lvl1pPr>
              <a:defRPr sz="500" b="1">
                <a:solidFill>
                  <a:schemeClr val="accent3"/>
                </a:solidFill>
              </a:defRPr>
            </a:lvl1pPr>
          </a:lstStyle>
          <a:p>
            <a:pPr defTabSz="913599"/>
            <a:fld id="{7833B86C-E779-4408-BBF5-86A9B897401F}" type="slidenum">
              <a:rPr lang="fr-FR" smtClean="0">
                <a:solidFill>
                  <a:srgbClr val="B5A191"/>
                </a:solidFill>
              </a:rPr>
              <a:pPr defTabSz="913599"/>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524" tIns="34259" rIns="68524" bIns="34259"/>
          <a:lstStyle>
            <a:lvl1pPr marL="0" indent="0" algn="l">
              <a:buNone/>
              <a:defRPr sz="500" spc="38" baseline="0">
                <a:solidFill>
                  <a:schemeClr val="accent3"/>
                </a:solidFill>
              </a:defRPr>
            </a:lvl1pPr>
            <a:lvl2pPr marL="342608" indent="0">
              <a:buNone/>
              <a:defRPr sz="600"/>
            </a:lvl2pPr>
            <a:lvl3pPr marL="685216" indent="0">
              <a:buNone/>
              <a:defRPr sz="600"/>
            </a:lvl3pPr>
            <a:lvl4pPr marL="1027823" indent="0">
              <a:buNone/>
              <a:defRPr sz="600"/>
            </a:lvl4pPr>
            <a:lvl5pPr marL="1370432" indent="0">
              <a:buNone/>
              <a:defRPr sz="600"/>
            </a:lvl5pPr>
          </a:lstStyle>
          <a:p>
            <a:pPr lvl="0"/>
            <a:r>
              <a:rPr lang="en-US" dirty="0"/>
              <a:t>PRESENTATION NAME</a:t>
            </a:r>
            <a:endParaRPr lang="en-GB" dirty="0"/>
          </a:p>
        </p:txBody>
      </p:sp>
      <p:sp>
        <p:nvSpPr>
          <p:cNvPr id="15" name="Espace réservé du contenu 3"/>
          <p:cNvSpPr>
            <a:spLocks noGrp="1"/>
          </p:cNvSpPr>
          <p:nvPr>
            <p:ph sz="half" idx="2" hasCustomPrompt="1"/>
          </p:nvPr>
        </p:nvSpPr>
        <p:spPr>
          <a:xfrm>
            <a:off x="4057583" y="1249304"/>
            <a:ext cx="4762015" cy="2407455"/>
          </a:xfrm>
          <a:prstGeom prst="rect">
            <a:avLst/>
          </a:prstGeom>
        </p:spPr>
        <p:txBody>
          <a:bodyPr lIns="0" tIns="34259" rIns="0" bIns="34259">
            <a:noAutofit/>
          </a:bodyPr>
          <a:lstStyle>
            <a:lvl1pPr marL="0" indent="0" algn="ctr">
              <a:lnSpc>
                <a:spcPct val="100000"/>
              </a:lnSpc>
              <a:spcBef>
                <a:spcPts val="0"/>
              </a:spcBef>
              <a:buFontTx/>
              <a:buNone/>
              <a:defRPr sz="2300">
                <a:solidFill>
                  <a:schemeClr val="accent3"/>
                </a:solidFill>
                <a:latin typeface="+mj-lt"/>
              </a:defRPr>
            </a:lvl1pPr>
            <a:lvl2pPr marL="342608" indent="0" algn="ctr">
              <a:lnSpc>
                <a:spcPts val="2154"/>
              </a:lnSpc>
              <a:spcBef>
                <a:spcPts val="0"/>
              </a:spcBef>
              <a:buFontTx/>
              <a:buNone/>
              <a:defRPr sz="1500">
                <a:solidFill>
                  <a:schemeClr val="accent5"/>
                </a:solidFill>
                <a:latin typeface="+mj-lt"/>
              </a:defRPr>
            </a:lvl2pPr>
            <a:lvl3pPr marL="685216" indent="0" algn="ctr">
              <a:lnSpc>
                <a:spcPts val="2154"/>
              </a:lnSpc>
              <a:spcBef>
                <a:spcPts val="0"/>
              </a:spcBef>
              <a:buFontTx/>
              <a:buNone/>
              <a:defRPr sz="1500">
                <a:solidFill>
                  <a:schemeClr val="accent5"/>
                </a:solidFill>
                <a:latin typeface="+mj-lt"/>
              </a:defRPr>
            </a:lvl3pPr>
            <a:lvl4pPr marL="1027823" indent="0" algn="ctr">
              <a:lnSpc>
                <a:spcPts val="2154"/>
              </a:lnSpc>
              <a:spcBef>
                <a:spcPts val="0"/>
              </a:spcBef>
              <a:buFontTx/>
              <a:buNone/>
              <a:defRPr sz="1400">
                <a:solidFill>
                  <a:schemeClr val="accent5"/>
                </a:solidFill>
                <a:latin typeface="+mj-lt"/>
              </a:defRPr>
            </a:lvl4pPr>
            <a:lvl5pPr marL="1370432" indent="0" algn="ctr">
              <a:lnSpc>
                <a:spcPts val="2154"/>
              </a:lnSpc>
              <a:spcBef>
                <a:spcPts val="0"/>
              </a:spcBef>
              <a:buFontTx/>
              <a:buNone/>
              <a:defRPr sz="1400">
                <a:solidFill>
                  <a:schemeClr val="accent5"/>
                </a:solidFill>
                <a:latin typeface="+mj-lt"/>
              </a:defRPr>
            </a:lvl5pPr>
            <a:lvl6pPr>
              <a:defRPr sz="1200"/>
            </a:lvl6pPr>
            <a:lvl7pPr>
              <a:defRPr sz="1200"/>
            </a:lvl7pPr>
            <a:lvl8pPr>
              <a:defRPr sz="1200"/>
            </a:lvl8pPr>
            <a:lvl9pPr>
              <a:defRPr sz="1200"/>
            </a:lvl9pPr>
          </a:lstStyle>
          <a:p>
            <a:pPr lvl="0"/>
            <a:r>
              <a:rPr lang="en-GB" noProof="0" dirty="0"/>
              <a:t>Click to add text</a:t>
            </a:r>
          </a:p>
        </p:txBody>
      </p:sp>
    </p:spTree>
    <p:extLst>
      <p:ext uri="{BB962C8B-B14F-4D97-AF65-F5344CB8AC3E}">
        <p14:creationId xmlns:p14="http://schemas.microsoft.com/office/powerpoint/2010/main" val="3040161437"/>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901674"/>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6732589" y="5001824"/>
            <a:ext cx="2160587" cy="108347"/>
          </a:xfrm>
          <a:prstGeom prst="rect">
            <a:avLst/>
          </a:prstGeom>
          <a:ln/>
        </p:spPr>
        <p:txBody>
          <a:bodyPr lIns="81569" tIns="40782" rIns="81569" bIns="40782"/>
          <a:lstStyle>
            <a:lvl1pPr>
              <a:defRPr/>
            </a:lvl1pPr>
          </a:lstStyle>
          <a:p>
            <a:pPr defTabSz="913599">
              <a:defRPr/>
            </a:pPr>
            <a:r>
              <a:rPr lang="en-GB" smtClean="0">
                <a:solidFill>
                  <a:srgbClr val="000000"/>
                </a:solidFill>
              </a:rPr>
              <a:t>Page </a:t>
            </a:r>
            <a:fld id="{64CB22DE-9FF1-7547-AD5A-06FD0205AB24}" type="slidenum">
              <a:rPr lang="en-US" smtClean="0">
                <a:solidFill>
                  <a:srgbClr val="000000"/>
                </a:solidFill>
              </a:rPr>
              <a:pPr defTabSz="913599">
                <a:defRPr/>
              </a:pPr>
              <a:t>‹#›</a:t>
            </a:fld>
            <a:endParaRPr lang="en-GB" dirty="0">
              <a:solidFill>
                <a:srgbClr val="000000"/>
              </a:solidFill>
            </a:endParaRPr>
          </a:p>
        </p:txBody>
      </p:sp>
      <p:sp>
        <p:nvSpPr>
          <p:cNvPr id="8" name="Text Placeholder 6"/>
          <p:cNvSpPr>
            <a:spLocks noGrp="1"/>
          </p:cNvSpPr>
          <p:nvPr>
            <p:ph type="body" idx="12"/>
          </p:nvPr>
        </p:nvSpPr>
        <p:spPr>
          <a:xfrm>
            <a:off x="284172" y="854081"/>
            <a:ext cx="8524347" cy="771529"/>
          </a:xfrm>
          <a:prstGeom prst="rect">
            <a:avLst/>
          </a:prstGeom>
        </p:spPr>
        <p:txBody>
          <a:bodyPr lIns="81569" tIns="40782" rIns="81569" bIns="40782"/>
          <a:lstStyle>
            <a:lvl1pPr marL="0" indent="0">
              <a:buNone/>
              <a:defRPr lang="fr-CH" sz="2700" b="1" kern="1200" dirty="0" smtClean="0">
                <a:solidFill>
                  <a:schemeClr val="bg1"/>
                </a:solidFill>
                <a:effectLst/>
                <a:latin typeface="Arial"/>
                <a:ea typeface="+mn-ea"/>
                <a:cs typeface="Arial"/>
              </a:defRPr>
            </a:lvl1pPr>
          </a:lstStyle>
          <a:p>
            <a:pPr marL="0" marR="0" lvl="0" indent="-305879" algn="l" defTabSz="815680" rtl="0" eaLnBrk="0" fontAlgn="base" latinLnBrk="0" hangingPunct="0">
              <a:lnSpc>
                <a:spcPct val="100000"/>
              </a:lnSpc>
              <a:spcBef>
                <a:spcPts val="0"/>
              </a:spcBef>
              <a:spcAft>
                <a:spcPct val="0"/>
              </a:spcAft>
              <a:buClrTx/>
              <a:buSzTx/>
              <a:buFontTx/>
              <a:buNone/>
              <a:tabLst/>
              <a:defRPr/>
            </a:pPr>
            <a:r>
              <a:rPr lang="fr-CH" dirty="0"/>
              <a:t>Click to edit Master text styles</a:t>
            </a:r>
          </a:p>
        </p:txBody>
      </p:sp>
      <p:sp>
        <p:nvSpPr>
          <p:cNvPr id="9" name="Title 1"/>
          <p:cNvSpPr>
            <a:spLocks noGrp="1"/>
          </p:cNvSpPr>
          <p:nvPr>
            <p:ph type="title"/>
          </p:nvPr>
        </p:nvSpPr>
        <p:spPr>
          <a:xfrm>
            <a:off x="3318276" y="290381"/>
            <a:ext cx="5470123" cy="339329"/>
          </a:xfrm>
          <a:prstGeom prst="rect">
            <a:avLst/>
          </a:prstGeom>
        </p:spPr>
        <p:txBody>
          <a:bodyPr lIns="81569" tIns="40782" rIns="81569" bIns="40782"/>
          <a:lstStyle/>
          <a:p>
            <a:r>
              <a:rPr lang="fr-CH"/>
              <a:t>Click to edit Master title style</a:t>
            </a:r>
            <a:endParaRPr lang="en-GB"/>
          </a:p>
        </p:txBody>
      </p:sp>
    </p:spTree>
    <p:extLst>
      <p:ext uri="{BB962C8B-B14F-4D97-AF65-F5344CB8AC3E}">
        <p14:creationId xmlns:p14="http://schemas.microsoft.com/office/powerpoint/2010/main" val="4181801364"/>
      </p:ext>
    </p:extLst>
  </p:cSld>
  <p:clrMapOvr>
    <a:masterClrMapping/>
  </p:clrMapOvr>
  <p:transition advClick="0" advTm="10000">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wo Images">
    <p:spTree>
      <p:nvGrpSpPr>
        <p:cNvPr id="1" name=""/>
        <p:cNvGrpSpPr/>
        <p:nvPr/>
      </p:nvGrpSpPr>
      <p:grpSpPr>
        <a:xfrm>
          <a:off x="0" y="0"/>
          <a:ext cx="0" cy="0"/>
          <a:chOff x="0" y="0"/>
          <a:chExt cx="0" cy="0"/>
        </a:xfrm>
      </p:grpSpPr>
      <p:sp>
        <p:nvSpPr>
          <p:cNvPr id="5" name="Picture Placeholder 7"/>
          <p:cNvSpPr>
            <a:spLocks noGrp="1"/>
          </p:cNvSpPr>
          <p:nvPr>
            <p:ph type="pic" sz="quarter" idx="11" hasCustomPrompt="1"/>
          </p:nvPr>
        </p:nvSpPr>
        <p:spPr>
          <a:xfrm>
            <a:off x="233592" y="233597"/>
            <a:ext cx="4283735" cy="4676318"/>
          </a:xfrm>
          <a:prstGeom prst="rect">
            <a:avLst/>
          </a:prstGeom>
          <a:solidFill>
            <a:srgbClr val="B2B2B2"/>
          </a:solidFill>
        </p:spPr>
        <p:txBody>
          <a:bodyPr lIns="68524" tIns="34259" rIns="68524" bIns="34259"/>
          <a:lstStyle>
            <a:lvl1pPr marL="0" indent="0" algn="ctr">
              <a:buNone/>
              <a:defRPr sz="1500">
                <a:latin typeface="+mj-lt"/>
              </a:defRPr>
            </a:lvl1pPr>
          </a:lstStyle>
          <a:p>
            <a:r>
              <a:rPr lang="en-GB" noProof="0" dirty="0"/>
              <a:t>Click to add picture</a:t>
            </a:r>
          </a:p>
        </p:txBody>
      </p:sp>
      <p:sp>
        <p:nvSpPr>
          <p:cNvPr id="6" name="Picture Placeholder 7"/>
          <p:cNvSpPr>
            <a:spLocks noGrp="1"/>
          </p:cNvSpPr>
          <p:nvPr>
            <p:ph type="pic" sz="quarter" idx="12" hasCustomPrompt="1"/>
          </p:nvPr>
        </p:nvSpPr>
        <p:spPr>
          <a:xfrm>
            <a:off x="4629157" y="233597"/>
            <a:ext cx="4286808" cy="4676318"/>
          </a:xfrm>
          <a:prstGeom prst="rect">
            <a:avLst/>
          </a:prstGeom>
          <a:solidFill>
            <a:srgbClr val="B2B2B2"/>
          </a:solidFill>
        </p:spPr>
        <p:txBody>
          <a:bodyPr lIns="68524" tIns="34259" rIns="68524" bIns="34259"/>
          <a:lstStyle>
            <a:lvl1pPr marL="0" indent="0" algn="ctr">
              <a:buNone/>
              <a:defRPr sz="1500">
                <a:latin typeface="+mj-lt"/>
              </a:defRPr>
            </a:lvl1pPr>
          </a:lstStyle>
          <a:p>
            <a:r>
              <a:rPr lang="en-GB" noProof="0" dirty="0"/>
              <a:t>Click to add picture</a:t>
            </a:r>
          </a:p>
        </p:txBody>
      </p:sp>
    </p:spTree>
    <p:extLst>
      <p:ext uri="{BB962C8B-B14F-4D97-AF65-F5344CB8AC3E}">
        <p14:creationId xmlns:p14="http://schemas.microsoft.com/office/powerpoint/2010/main" val="3347155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Times 1">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598" tIns="38305" rIns="76598" bIns="38305" anchor="ctr" anchorCtr="0">
            <a:noAutofit/>
          </a:bodyPr>
          <a:lstStyle>
            <a:lvl1pPr marL="0" indent="0" algn="ctr">
              <a:buNone/>
              <a:defRPr lang="fr-FR" sz="2100" b="0" i="0" u="none" strike="noStrike" baseline="0" smtClean="0">
                <a:solidFill>
                  <a:schemeClr val="accent1"/>
                </a:solidFill>
                <a:latin typeface="+mj-lt"/>
              </a:defRPr>
            </a:lvl1pPr>
            <a:lvl2pPr marL="510912" indent="0">
              <a:buNone/>
              <a:defRPr sz="2300" b="1"/>
            </a:lvl2pPr>
            <a:lvl3pPr marL="1021826" indent="0">
              <a:buNone/>
              <a:defRPr sz="2000" b="1"/>
            </a:lvl3pPr>
            <a:lvl4pPr marL="1532738" indent="0">
              <a:buNone/>
              <a:defRPr sz="1800" b="1"/>
            </a:lvl4pPr>
            <a:lvl5pPr marL="2043651" indent="0">
              <a:buNone/>
              <a:defRPr sz="1800" b="1"/>
            </a:lvl5pPr>
            <a:lvl6pPr marL="2554564" indent="0">
              <a:buNone/>
              <a:defRPr sz="1800" b="1"/>
            </a:lvl6pPr>
            <a:lvl7pPr marL="3065476" indent="0">
              <a:buNone/>
              <a:defRPr sz="1800" b="1"/>
            </a:lvl7pPr>
            <a:lvl8pPr marL="3576388" indent="0">
              <a:buNone/>
              <a:defRPr sz="1800" b="1"/>
            </a:lvl8pPr>
            <a:lvl9pPr marL="4087302"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9"/>
            <a:ext cx="8504238" cy="251222"/>
          </a:xfrm>
          <a:prstGeom prst="rect">
            <a:avLst/>
          </a:prstGeom>
        </p:spPr>
        <p:txBody>
          <a:bodyPr lIns="76598" tIns="38305" rIns="76598" bIns="38305">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7" y="4824339"/>
            <a:ext cx="2895600" cy="288065"/>
          </a:xfrm>
          <a:prstGeom prst="rect">
            <a:avLst/>
          </a:prstGeom>
        </p:spPr>
        <p:txBody>
          <a:bodyPr lIns="76598" tIns="38305" rIns="76598" bIns="38305"/>
          <a:lstStyle>
            <a:lvl1pPr marL="0" indent="0" algn="ctr">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34" tIns="30160" rIns="102134" bIns="51064"/>
          <a:lstStyle>
            <a:lvl1pPr>
              <a:defRPr sz="600" b="1">
                <a:solidFill>
                  <a:schemeClr val="accent3"/>
                </a:solidFill>
              </a:defRPr>
            </a:lvl1pPr>
          </a:lstStyle>
          <a:p>
            <a:pPr defTabSz="1021826"/>
            <a:fld id="{7833B86C-E779-4408-BBF5-86A9B897401F}" type="slidenum">
              <a:rPr lang="fr-FR" smtClean="0">
                <a:solidFill>
                  <a:srgbClr val="B5A191"/>
                </a:solidFill>
              </a:rPr>
              <a:pPr defTabSz="1021826"/>
              <a:t>‹#›</a:t>
            </a:fld>
            <a:endParaRPr lang="fr-FR" dirty="0">
              <a:solidFill>
                <a:srgbClr val="B5A191"/>
              </a:solidFill>
            </a:endParaRPr>
          </a:p>
        </p:txBody>
      </p:sp>
      <p:sp>
        <p:nvSpPr>
          <p:cNvPr id="16" name="Text Placeholder 2"/>
          <p:cNvSpPr>
            <a:spLocks noGrp="1"/>
          </p:cNvSpPr>
          <p:nvPr>
            <p:ph type="body" sz="quarter" idx="23" hasCustomPrompt="1"/>
          </p:nvPr>
        </p:nvSpPr>
        <p:spPr>
          <a:xfrm>
            <a:off x="695340" y="4823342"/>
            <a:ext cx="1537804" cy="288065"/>
          </a:xfrm>
          <a:prstGeom prst="rect">
            <a:avLst/>
          </a:prstGeom>
        </p:spPr>
        <p:txBody>
          <a:bodyPr lIns="76598" tIns="38305" rIns="76598" bIns="38305"/>
          <a:lstStyle>
            <a:lvl1pPr marL="0" indent="0" algn="l">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PRESENTATION NAME</a:t>
            </a:r>
            <a:endParaRPr lang="en-GB" dirty="0"/>
          </a:p>
        </p:txBody>
      </p:sp>
      <p:sp>
        <p:nvSpPr>
          <p:cNvPr id="24" name="Espace réservé du texte 4"/>
          <p:cNvSpPr>
            <a:spLocks noGrp="1"/>
          </p:cNvSpPr>
          <p:nvPr>
            <p:ph type="body" sz="quarter" idx="25" hasCustomPrompt="1"/>
          </p:nvPr>
        </p:nvSpPr>
        <p:spPr>
          <a:xfrm>
            <a:off x="6802012" y="1149085"/>
            <a:ext cx="2022905" cy="137708"/>
          </a:xfrm>
          <a:prstGeom prst="rect">
            <a:avLst/>
          </a:prstGeom>
        </p:spPr>
        <p:txBody>
          <a:bodyPr vert="horz" wrap="square" lIns="0" tIns="10631" rIns="0" bIns="0" rtlCol="0" anchor="b" anchorCtr="0">
            <a:spAutoFit/>
          </a:bodyPr>
          <a:lstStyle>
            <a:lvl1pPr marL="0" indent="0">
              <a:lnSpc>
                <a:spcPts val="756"/>
              </a:lnSpc>
              <a:spcBef>
                <a:spcPts val="0"/>
              </a:spcBef>
              <a:buFontTx/>
              <a:buNone/>
              <a:defRPr lang="fr-FR" sz="800" b="1" spc="29" baseline="0" dirty="0" smtClean="0">
                <a:solidFill>
                  <a:schemeClr val="accent3"/>
                </a:solidFill>
                <a:latin typeface="Arial"/>
                <a:cs typeface="Arial"/>
              </a:defRPr>
            </a:lvl1pPr>
          </a:lstStyle>
          <a:p>
            <a:pPr marL="10635" lvl="0">
              <a:lnSpc>
                <a:spcPct val="100000"/>
              </a:lnSpc>
              <a:spcBef>
                <a:spcPts val="84"/>
              </a:spcBef>
            </a:pPr>
            <a:r>
              <a:rPr lang="en-GB" noProof="0" dirty="0"/>
              <a:t>CLICK TO ADD SMALL TITLE</a:t>
            </a:r>
          </a:p>
        </p:txBody>
      </p:sp>
      <p:sp>
        <p:nvSpPr>
          <p:cNvPr id="25" name="Espace réservé du contenu 5"/>
          <p:cNvSpPr>
            <a:spLocks noGrp="1"/>
          </p:cNvSpPr>
          <p:nvPr>
            <p:ph sz="quarter" idx="26" hasCustomPrompt="1"/>
          </p:nvPr>
        </p:nvSpPr>
        <p:spPr>
          <a:xfrm>
            <a:off x="6802012" y="1281515"/>
            <a:ext cx="2022905" cy="3532691"/>
          </a:xfrm>
          <a:prstGeom prst="rect">
            <a:avLst/>
          </a:prstGeom>
        </p:spPr>
        <p:txBody>
          <a:bodyPr vert="horz" wrap="square" lIns="0" tIns="10631" rIns="0" bIns="0" rtlCol="0">
            <a:noAutofit/>
          </a:bodyPr>
          <a:lstStyle>
            <a:lvl1pPr marL="0" indent="0">
              <a:buFontTx/>
              <a:buNone/>
              <a:defRPr lang="fr-FR" sz="800" smtClean="0">
                <a:solidFill>
                  <a:schemeClr val="accent1"/>
                </a:solidFill>
                <a:latin typeface="+mn-lt"/>
                <a:cs typeface="Arial"/>
              </a:defRPr>
            </a:lvl1pPr>
            <a:lvl2pPr marL="149023" indent="-69180">
              <a:defRPr lang="fr-FR" sz="800" smtClean="0">
                <a:solidFill>
                  <a:schemeClr val="accent1"/>
                </a:solidFill>
                <a:latin typeface="+mn-lt"/>
              </a:defRPr>
            </a:lvl2pPr>
            <a:lvl3pPr marL="106449" indent="-106449">
              <a:defRPr lang="fr-FR" sz="800" smtClean="0">
                <a:latin typeface="+mn-lt"/>
              </a:defRPr>
            </a:lvl3pPr>
            <a:lvl4pPr marL="106449" indent="-106449">
              <a:defRPr lang="fr-FR" sz="800" smtClean="0">
                <a:latin typeface="+mn-lt"/>
              </a:defRPr>
            </a:lvl4pPr>
            <a:lvl5pPr marL="106449" indent="-106449">
              <a:defRPr lang="fr-FR" sz="800">
                <a:latin typeface="+mn-lt"/>
              </a:defRPr>
            </a:lvl5pPr>
          </a:lstStyle>
          <a:p>
            <a:pPr marL="10635" marR="4266" lvl="0">
              <a:lnSpc>
                <a:spcPct val="111100"/>
              </a:lnSpc>
              <a:spcBef>
                <a:spcPts val="84"/>
              </a:spcBef>
            </a:pPr>
            <a:r>
              <a:rPr lang="en-GB" noProof="0" dirty="0"/>
              <a:t>Click to add text</a:t>
            </a:r>
          </a:p>
        </p:txBody>
      </p:sp>
      <p:sp>
        <p:nvSpPr>
          <p:cNvPr id="17" name="Espace réservé du contenu 3"/>
          <p:cNvSpPr>
            <a:spLocks noGrp="1"/>
          </p:cNvSpPr>
          <p:nvPr>
            <p:ph sz="half" idx="2" hasCustomPrompt="1"/>
          </p:nvPr>
        </p:nvSpPr>
        <p:spPr>
          <a:xfrm>
            <a:off x="320690" y="1064746"/>
            <a:ext cx="6345238" cy="3740294"/>
          </a:xfrm>
          <a:prstGeom prst="rect">
            <a:avLst/>
          </a:prstGeom>
        </p:spPr>
        <p:txBody>
          <a:bodyPr lIns="0" tIns="38305" rIns="0" bIns="38305">
            <a:noAutofit/>
          </a:bodyPr>
          <a:lstStyle>
            <a:lvl1pPr marL="0" indent="0">
              <a:lnSpc>
                <a:spcPts val="2419"/>
              </a:lnSpc>
              <a:spcBef>
                <a:spcPts val="0"/>
              </a:spcBef>
              <a:buFontTx/>
              <a:buNone/>
              <a:defRPr sz="2000" baseline="0">
                <a:solidFill>
                  <a:schemeClr val="accent1"/>
                </a:solidFill>
                <a:latin typeface="+mj-lt"/>
              </a:defRPr>
            </a:lvl1pPr>
            <a:lvl2pPr>
              <a:lnSpc>
                <a:spcPts val="2419"/>
              </a:lnSpc>
              <a:spcBef>
                <a:spcPts val="0"/>
              </a:spcBef>
              <a:defRPr sz="1700">
                <a:solidFill>
                  <a:schemeClr val="accent1"/>
                </a:solidFill>
                <a:latin typeface="+mj-lt"/>
              </a:defRPr>
            </a:lvl2pPr>
            <a:lvl3pPr>
              <a:lnSpc>
                <a:spcPts val="2419"/>
              </a:lnSpc>
              <a:spcBef>
                <a:spcPts val="0"/>
              </a:spcBef>
              <a:defRPr sz="1700">
                <a:solidFill>
                  <a:schemeClr val="accent1"/>
                </a:solidFill>
                <a:latin typeface="+mj-lt"/>
              </a:defRPr>
            </a:lvl3pPr>
            <a:lvl4pPr>
              <a:lnSpc>
                <a:spcPts val="2419"/>
              </a:lnSpc>
              <a:spcBef>
                <a:spcPts val="0"/>
              </a:spcBef>
              <a:defRPr sz="1500">
                <a:solidFill>
                  <a:schemeClr val="accent1"/>
                </a:solidFill>
                <a:latin typeface="+mj-lt"/>
              </a:defRPr>
            </a:lvl4pPr>
            <a:lvl5pPr>
              <a:lnSpc>
                <a:spcPts val="2419"/>
              </a:lnSpc>
              <a:spcBef>
                <a:spcPts val="0"/>
              </a:spcBef>
              <a:defRPr sz="1500">
                <a:solidFill>
                  <a:schemeClr val="accent1"/>
                </a:solidFill>
                <a:latin typeface="+mj-lt"/>
              </a:defRPr>
            </a:lvl5pPr>
            <a:lvl6pPr>
              <a:defRPr sz="1300"/>
            </a:lvl6pPr>
            <a:lvl7pPr>
              <a:defRPr sz="1300"/>
            </a:lvl7pPr>
            <a:lvl8pPr>
              <a:defRPr sz="1300"/>
            </a:lvl8pPr>
            <a:lvl9pPr>
              <a:defRPr sz="1300"/>
            </a:lvl9pPr>
          </a:lstStyle>
          <a:p>
            <a:pPr lvl="0"/>
            <a:r>
              <a:rPr lang="en-GB" noProof="0" dirty="0"/>
              <a:t>Click to add text in Times New Roman</a:t>
            </a:r>
          </a:p>
        </p:txBody>
      </p:sp>
    </p:spTree>
    <p:extLst>
      <p:ext uri="{BB962C8B-B14F-4D97-AF65-F5344CB8AC3E}">
        <p14:creationId xmlns:p14="http://schemas.microsoft.com/office/powerpoint/2010/main" val="365438909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Times 2">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598" tIns="38305" rIns="76598" bIns="38305" anchor="ctr" anchorCtr="0">
            <a:noAutofit/>
          </a:bodyPr>
          <a:lstStyle>
            <a:lvl1pPr marL="0" indent="0" algn="ctr">
              <a:buNone/>
              <a:defRPr lang="fr-FR" sz="2100" b="0" i="0" u="none" strike="noStrike" baseline="0" smtClean="0">
                <a:solidFill>
                  <a:schemeClr val="accent1"/>
                </a:solidFill>
                <a:latin typeface="+mj-lt"/>
              </a:defRPr>
            </a:lvl1pPr>
            <a:lvl2pPr marL="510912" indent="0">
              <a:buNone/>
              <a:defRPr sz="2300" b="1"/>
            </a:lvl2pPr>
            <a:lvl3pPr marL="1021826" indent="0">
              <a:buNone/>
              <a:defRPr sz="2000" b="1"/>
            </a:lvl3pPr>
            <a:lvl4pPr marL="1532738" indent="0">
              <a:buNone/>
              <a:defRPr sz="1800" b="1"/>
            </a:lvl4pPr>
            <a:lvl5pPr marL="2043651" indent="0">
              <a:buNone/>
              <a:defRPr sz="1800" b="1"/>
            </a:lvl5pPr>
            <a:lvl6pPr marL="2554564" indent="0">
              <a:buNone/>
              <a:defRPr sz="1800" b="1"/>
            </a:lvl6pPr>
            <a:lvl7pPr marL="3065476" indent="0">
              <a:buNone/>
              <a:defRPr sz="1800" b="1"/>
            </a:lvl7pPr>
            <a:lvl8pPr marL="3576388" indent="0">
              <a:buNone/>
              <a:defRPr sz="1800" b="1"/>
            </a:lvl8pPr>
            <a:lvl9pPr marL="4087302"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9"/>
            <a:ext cx="8504238" cy="251222"/>
          </a:xfrm>
          <a:prstGeom prst="rect">
            <a:avLst/>
          </a:prstGeom>
        </p:spPr>
        <p:txBody>
          <a:bodyPr lIns="76598" tIns="38305" rIns="76598" bIns="38305">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7" y="4824339"/>
            <a:ext cx="2895600" cy="288065"/>
          </a:xfrm>
          <a:prstGeom prst="rect">
            <a:avLst/>
          </a:prstGeom>
        </p:spPr>
        <p:txBody>
          <a:bodyPr lIns="76598" tIns="38305" rIns="76598" bIns="38305"/>
          <a:lstStyle>
            <a:lvl1pPr marL="0" indent="0" algn="ctr">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34" tIns="30160" rIns="102134" bIns="51064"/>
          <a:lstStyle>
            <a:lvl1pPr>
              <a:defRPr sz="600" b="1">
                <a:solidFill>
                  <a:schemeClr val="accent3"/>
                </a:solidFill>
              </a:defRPr>
            </a:lvl1pPr>
          </a:lstStyle>
          <a:p>
            <a:pPr defTabSz="1021826"/>
            <a:fld id="{7833B86C-E779-4408-BBF5-86A9B897401F}" type="slidenum">
              <a:rPr lang="fr-FR" smtClean="0">
                <a:solidFill>
                  <a:srgbClr val="B5A191"/>
                </a:solidFill>
              </a:rPr>
              <a:pPr defTabSz="1021826"/>
              <a:t>‹#›</a:t>
            </a:fld>
            <a:endParaRPr lang="fr-FR" dirty="0">
              <a:solidFill>
                <a:srgbClr val="B5A191"/>
              </a:solidFill>
            </a:endParaRPr>
          </a:p>
        </p:txBody>
      </p:sp>
      <p:sp>
        <p:nvSpPr>
          <p:cNvPr id="16" name="Text Placeholder 2"/>
          <p:cNvSpPr>
            <a:spLocks noGrp="1"/>
          </p:cNvSpPr>
          <p:nvPr>
            <p:ph type="body" sz="quarter" idx="23" hasCustomPrompt="1"/>
          </p:nvPr>
        </p:nvSpPr>
        <p:spPr>
          <a:xfrm>
            <a:off x="695340" y="4823342"/>
            <a:ext cx="1537804" cy="288065"/>
          </a:xfrm>
          <a:prstGeom prst="rect">
            <a:avLst/>
          </a:prstGeom>
        </p:spPr>
        <p:txBody>
          <a:bodyPr lIns="76598" tIns="38305" rIns="76598" bIns="38305"/>
          <a:lstStyle>
            <a:lvl1pPr marL="0" indent="0" algn="l">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PRESENTATION NAME</a:t>
            </a:r>
            <a:endParaRPr lang="en-GB" dirty="0"/>
          </a:p>
        </p:txBody>
      </p:sp>
      <p:sp>
        <p:nvSpPr>
          <p:cNvPr id="23" name="Espace réservé du contenu 3"/>
          <p:cNvSpPr>
            <a:spLocks noGrp="1"/>
          </p:cNvSpPr>
          <p:nvPr>
            <p:ph sz="half" idx="24" hasCustomPrompt="1"/>
          </p:nvPr>
        </p:nvSpPr>
        <p:spPr>
          <a:xfrm>
            <a:off x="4639281" y="1067652"/>
            <a:ext cx="4180318" cy="2646491"/>
          </a:xfrm>
          <a:prstGeom prst="rect">
            <a:avLst/>
          </a:prstGeom>
        </p:spPr>
        <p:txBody>
          <a:bodyPr lIns="0" tIns="38305" rIns="0" bIns="38305">
            <a:noAutofit/>
          </a:bodyPr>
          <a:lstStyle>
            <a:lvl1pPr marL="0" indent="0">
              <a:lnSpc>
                <a:spcPct val="100000"/>
              </a:lnSpc>
              <a:spcBef>
                <a:spcPts val="0"/>
              </a:spcBef>
              <a:buNone/>
              <a:defRPr sz="1400">
                <a:solidFill>
                  <a:schemeClr val="accent1"/>
                </a:solidFill>
                <a:latin typeface="+mj-lt"/>
                <a:cs typeface="Arial" panose="020B0604020202020204" pitchFamily="34" charset="0"/>
              </a:defRPr>
            </a:lvl1pPr>
            <a:lvl2pPr>
              <a:lnSpc>
                <a:spcPct val="100000"/>
              </a:lnSpc>
              <a:spcBef>
                <a:spcPts val="0"/>
              </a:spcBef>
              <a:defRPr sz="1300">
                <a:solidFill>
                  <a:schemeClr val="accent1"/>
                </a:solidFill>
                <a:latin typeface="+mj-lt"/>
                <a:cs typeface="Arial" panose="020B0604020202020204" pitchFamily="34" charset="0"/>
              </a:defRPr>
            </a:lvl2pPr>
            <a:lvl3pPr>
              <a:lnSpc>
                <a:spcPct val="100000"/>
              </a:lnSpc>
              <a:spcBef>
                <a:spcPts val="0"/>
              </a:spcBef>
              <a:defRPr sz="1300">
                <a:solidFill>
                  <a:schemeClr val="accent1"/>
                </a:solidFill>
                <a:latin typeface="+mj-lt"/>
                <a:cs typeface="Arial" panose="020B0604020202020204" pitchFamily="34" charset="0"/>
              </a:defRPr>
            </a:lvl3pPr>
            <a:lvl4pPr>
              <a:lnSpc>
                <a:spcPct val="100000"/>
              </a:lnSpc>
              <a:spcBef>
                <a:spcPts val="0"/>
              </a:spcBef>
              <a:defRPr sz="1200">
                <a:solidFill>
                  <a:schemeClr val="accent1"/>
                </a:solidFill>
                <a:latin typeface="+mj-lt"/>
                <a:cs typeface="Arial" panose="020B0604020202020204" pitchFamily="34" charset="0"/>
              </a:defRPr>
            </a:lvl4pPr>
            <a:lvl5pPr>
              <a:lnSpc>
                <a:spcPct val="100000"/>
              </a:lnSpc>
              <a:spcBef>
                <a:spcPts val="0"/>
              </a:spcBef>
              <a:defRPr sz="1200">
                <a:solidFill>
                  <a:schemeClr val="accent1"/>
                </a:solidFill>
                <a:latin typeface="+mj-lt"/>
                <a:cs typeface="Arial" panose="020B0604020202020204" pitchFamily="34" charset="0"/>
              </a:defRPr>
            </a:lvl5pPr>
            <a:lvl6pPr>
              <a:defRPr sz="1300"/>
            </a:lvl6pPr>
            <a:lvl7pPr>
              <a:defRPr sz="1300"/>
            </a:lvl7pPr>
            <a:lvl8pPr>
              <a:defRPr sz="1300"/>
            </a:lvl8pPr>
            <a:lvl9pPr>
              <a:defRPr sz="1300"/>
            </a:lvl9pPr>
          </a:lstStyle>
          <a:p>
            <a:pPr lvl="0"/>
            <a:r>
              <a:rPr lang="en-GB" noProof="0" dirty="0"/>
              <a:t>Click to add text</a:t>
            </a:r>
          </a:p>
        </p:txBody>
      </p:sp>
      <p:sp>
        <p:nvSpPr>
          <p:cNvPr id="26" name="Espace réservé du texte 4"/>
          <p:cNvSpPr>
            <a:spLocks noGrp="1"/>
          </p:cNvSpPr>
          <p:nvPr>
            <p:ph type="body" sz="quarter" idx="25" hasCustomPrompt="1"/>
          </p:nvPr>
        </p:nvSpPr>
        <p:spPr>
          <a:xfrm>
            <a:off x="4639297" y="3992248"/>
            <a:ext cx="2026633" cy="137708"/>
          </a:xfrm>
          <a:prstGeom prst="rect">
            <a:avLst/>
          </a:prstGeom>
        </p:spPr>
        <p:txBody>
          <a:bodyPr vert="horz" wrap="square" lIns="0" tIns="10631"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5" lvl="0">
              <a:lnSpc>
                <a:spcPct val="100000"/>
              </a:lnSpc>
              <a:spcBef>
                <a:spcPts val="84"/>
              </a:spcBef>
            </a:pPr>
            <a:r>
              <a:rPr lang="en-GB" noProof="0" dirty="0"/>
              <a:t>CLICK TO ADD SMALL TITLE</a:t>
            </a:r>
          </a:p>
        </p:txBody>
      </p:sp>
      <p:sp>
        <p:nvSpPr>
          <p:cNvPr id="27" name="Espace réservé du contenu 5"/>
          <p:cNvSpPr>
            <a:spLocks noGrp="1"/>
          </p:cNvSpPr>
          <p:nvPr>
            <p:ph sz="quarter" idx="26" hasCustomPrompt="1"/>
          </p:nvPr>
        </p:nvSpPr>
        <p:spPr>
          <a:xfrm>
            <a:off x="4639294" y="4124693"/>
            <a:ext cx="2026634" cy="686966"/>
          </a:xfrm>
          <a:prstGeom prst="rect">
            <a:avLst/>
          </a:prstGeom>
        </p:spPr>
        <p:txBody>
          <a:bodyPr vert="horz" wrap="square" lIns="0" tIns="10631" rIns="0" bIns="0" rtlCol="0">
            <a:noAutofit/>
          </a:bodyPr>
          <a:lstStyle>
            <a:lvl1pPr marL="0" indent="0">
              <a:buFontTx/>
              <a:buNone/>
              <a:defRPr lang="fr-FR" sz="800" smtClean="0">
                <a:solidFill>
                  <a:schemeClr val="accent1"/>
                </a:solidFill>
                <a:latin typeface="+mn-lt"/>
                <a:cs typeface="Arial"/>
              </a:defRPr>
            </a:lvl1pPr>
            <a:lvl2pPr marL="149023" indent="-69180">
              <a:defRPr lang="fr-FR" sz="800" smtClean="0">
                <a:solidFill>
                  <a:schemeClr val="accent1"/>
                </a:solidFill>
                <a:latin typeface="+mn-lt"/>
              </a:defRPr>
            </a:lvl2pPr>
            <a:lvl3pPr marL="106449" indent="-106449">
              <a:defRPr lang="fr-FR" sz="800" smtClean="0">
                <a:latin typeface="+mn-lt"/>
              </a:defRPr>
            </a:lvl3pPr>
            <a:lvl4pPr marL="106449" indent="-106449">
              <a:defRPr lang="fr-FR" sz="800" smtClean="0">
                <a:latin typeface="+mn-lt"/>
              </a:defRPr>
            </a:lvl4pPr>
            <a:lvl5pPr marL="106449" indent="-106449">
              <a:defRPr lang="fr-FR" sz="800">
                <a:latin typeface="+mn-lt"/>
              </a:defRPr>
            </a:lvl5pPr>
          </a:lstStyle>
          <a:p>
            <a:pPr marL="10635" marR="4266" lvl="0">
              <a:lnSpc>
                <a:spcPct val="111100"/>
              </a:lnSpc>
              <a:spcBef>
                <a:spcPts val="84"/>
              </a:spcBef>
            </a:pPr>
            <a:r>
              <a:rPr lang="en-GB" noProof="0" dirty="0"/>
              <a:t>Click to add text</a:t>
            </a:r>
          </a:p>
        </p:txBody>
      </p:sp>
    </p:spTree>
    <p:extLst>
      <p:ext uri="{BB962C8B-B14F-4D97-AF65-F5344CB8AC3E}">
        <p14:creationId xmlns:p14="http://schemas.microsoft.com/office/powerpoint/2010/main" val="423601556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Image &amp; Content 1">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598" tIns="38305" rIns="76598" bIns="38305" anchor="ctr" anchorCtr="0">
            <a:noAutofit/>
          </a:bodyPr>
          <a:lstStyle>
            <a:lvl1pPr marL="0" indent="0" algn="ctr">
              <a:buNone/>
              <a:defRPr lang="fr-FR" sz="2100" b="0" i="0" u="none" strike="noStrike" baseline="0" smtClean="0">
                <a:solidFill>
                  <a:schemeClr val="accent1"/>
                </a:solidFill>
                <a:latin typeface="+mj-lt"/>
              </a:defRPr>
            </a:lvl1pPr>
            <a:lvl2pPr marL="510912" indent="0">
              <a:buNone/>
              <a:defRPr sz="2300" b="1"/>
            </a:lvl2pPr>
            <a:lvl3pPr marL="1021826" indent="0">
              <a:buNone/>
              <a:defRPr sz="2000" b="1"/>
            </a:lvl3pPr>
            <a:lvl4pPr marL="1532738" indent="0">
              <a:buNone/>
              <a:defRPr sz="1800" b="1"/>
            </a:lvl4pPr>
            <a:lvl5pPr marL="2043651" indent="0">
              <a:buNone/>
              <a:defRPr sz="1800" b="1"/>
            </a:lvl5pPr>
            <a:lvl6pPr marL="2554564" indent="0">
              <a:buNone/>
              <a:defRPr sz="1800" b="1"/>
            </a:lvl6pPr>
            <a:lvl7pPr marL="3065476" indent="0">
              <a:buNone/>
              <a:defRPr sz="1800" b="1"/>
            </a:lvl7pPr>
            <a:lvl8pPr marL="3576388" indent="0">
              <a:buNone/>
              <a:defRPr sz="1800" b="1"/>
            </a:lvl8pPr>
            <a:lvl9pPr marL="4087302"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9"/>
            <a:ext cx="8504238" cy="251222"/>
          </a:xfrm>
          <a:prstGeom prst="rect">
            <a:avLst/>
          </a:prstGeom>
        </p:spPr>
        <p:txBody>
          <a:bodyPr lIns="76598" tIns="38305" rIns="76598" bIns="38305">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7" y="4824339"/>
            <a:ext cx="2895600" cy="288065"/>
          </a:xfrm>
          <a:prstGeom prst="rect">
            <a:avLst/>
          </a:prstGeom>
        </p:spPr>
        <p:txBody>
          <a:bodyPr lIns="76598" tIns="38305" rIns="76598" bIns="38305"/>
          <a:lstStyle>
            <a:lvl1pPr marL="0" indent="0" algn="ctr">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34" tIns="30160" rIns="102134" bIns="51064"/>
          <a:lstStyle>
            <a:lvl1pPr>
              <a:defRPr sz="600" b="1">
                <a:solidFill>
                  <a:schemeClr val="accent3"/>
                </a:solidFill>
              </a:defRPr>
            </a:lvl1pPr>
          </a:lstStyle>
          <a:p>
            <a:pPr defTabSz="1021826"/>
            <a:fld id="{7833B86C-E779-4408-BBF5-86A9B897401F}" type="slidenum">
              <a:rPr lang="fr-FR" smtClean="0">
                <a:solidFill>
                  <a:srgbClr val="B5A191"/>
                </a:solidFill>
              </a:rPr>
              <a:pPr defTabSz="1021826"/>
              <a:t>‹#›</a:t>
            </a:fld>
            <a:endParaRPr lang="fr-FR" dirty="0">
              <a:solidFill>
                <a:srgbClr val="B5A191"/>
              </a:solidFill>
            </a:endParaRPr>
          </a:p>
        </p:txBody>
      </p:sp>
      <p:sp>
        <p:nvSpPr>
          <p:cNvPr id="16" name="Text Placeholder 2"/>
          <p:cNvSpPr>
            <a:spLocks noGrp="1"/>
          </p:cNvSpPr>
          <p:nvPr>
            <p:ph type="body" sz="quarter" idx="23" hasCustomPrompt="1"/>
          </p:nvPr>
        </p:nvSpPr>
        <p:spPr>
          <a:xfrm>
            <a:off x="695340" y="4823342"/>
            <a:ext cx="1537804" cy="288065"/>
          </a:xfrm>
          <a:prstGeom prst="rect">
            <a:avLst/>
          </a:prstGeom>
        </p:spPr>
        <p:txBody>
          <a:bodyPr lIns="76598" tIns="38305" rIns="76598" bIns="38305"/>
          <a:lstStyle>
            <a:lvl1pPr marL="0" indent="0" algn="l">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PRESENTATION NAME</a:t>
            </a:r>
            <a:endParaRPr lang="en-GB" dirty="0"/>
          </a:p>
        </p:txBody>
      </p:sp>
      <p:sp>
        <p:nvSpPr>
          <p:cNvPr id="25" name="Espace réservé du contenu 3"/>
          <p:cNvSpPr>
            <a:spLocks noGrp="1"/>
          </p:cNvSpPr>
          <p:nvPr>
            <p:ph sz="half" idx="24" hasCustomPrompt="1"/>
          </p:nvPr>
        </p:nvSpPr>
        <p:spPr>
          <a:xfrm>
            <a:off x="4643504" y="1067665"/>
            <a:ext cx="4181410" cy="2418503"/>
          </a:xfrm>
          <a:prstGeom prst="rect">
            <a:avLst/>
          </a:prstGeom>
        </p:spPr>
        <p:txBody>
          <a:bodyPr lIns="0" tIns="38305" rIns="0" bIns="38305">
            <a:noAutofit/>
          </a:bodyPr>
          <a:lstStyle>
            <a:lvl1pPr marL="0" indent="0">
              <a:lnSpc>
                <a:spcPct val="100000"/>
              </a:lnSpc>
              <a:spcBef>
                <a:spcPts val="0"/>
              </a:spcBef>
              <a:buFontTx/>
              <a:buNone/>
              <a:defRPr sz="1400" baseline="0">
                <a:latin typeface="Arial" panose="020B0604020202020204" pitchFamily="34" charset="0"/>
                <a:cs typeface="Arial" panose="020B0604020202020204" pitchFamily="34" charset="0"/>
              </a:defRPr>
            </a:lvl1pPr>
            <a:lvl2pPr marL="383194" indent="0">
              <a:lnSpc>
                <a:spcPct val="100000"/>
              </a:lnSpc>
              <a:spcBef>
                <a:spcPts val="0"/>
              </a:spcBef>
              <a:buFontTx/>
              <a:buNone/>
              <a:defRPr sz="1300">
                <a:latin typeface="Arial" panose="020B0604020202020204" pitchFamily="34" charset="0"/>
                <a:cs typeface="Arial" panose="020B0604020202020204" pitchFamily="34" charset="0"/>
              </a:defRPr>
            </a:lvl2pPr>
            <a:lvl3pPr marL="766388" indent="0">
              <a:lnSpc>
                <a:spcPct val="100000"/>
              </a:lnSpc>
              <a:spcBef>
                <a:spcPts val="0"/>
              </a:spcBef>
              <a:buFontTx/>
              <a:buNone/>
              <a:defRPr sz="1300">
                <a:latin typeface="Arial" panose="020B0604020202020204" pitchFamily="34" charset="0"/>
                <a:cs typeface="Arial" panose="020B0604020202020204" pitchFamily="34" charset="0"/>
              </a:defRPr>
            </a:lvl3pPr>
            <a:lvl4pPr marL="1149581" indent="0">
              <a:lnSpc>
                <a:spcPct val="100000"/>
              </a:lnSpc>
              <a:spcBef>
                <a:spcPts val="0"/>
              </a:spcBef>
              <a:buFontTx/>
              <a:buNone/>
              <a:defRPr sz="1200">
                <a:latin typeface="Arial" panose="020B0604020202020204" pitchFamily="34" charset="0"/>
                <a:cs typeface="Arial" panose="020B0604020202020204" pitchFamily="34" charset="0"/>
              </a:defRPr>
            </a:lvl4pPr>
            <a:lvl5pPr marL="1532777" indent="0">
              <a:lnSpc>
                <a:spcPct val="100000"/>
              </a:lnSpc>
              <a:spcBef>
                <a:spcPts val="0"/>
              </a:spcBef>
              <a:buFontTx/>
              <a:buNone/>
              <a:defRPr sz="1200">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en-GB" noProof="0" dirty="0"/>
              <a:t>Click to add text</a:t>
            </a:r>
          </a:p>
        </p:txBody>
      </p:sp>
      <p:sp>
        <p:nvSpPr>
          <p:cNvPr id="28" name="Espace réservé du texte 4"/>
          <p:cNvSpPr>
            <a:spLocks noGrp="1"/>
          </p:cNvSpPr>
          <p:nvPr>
            <p:ph type="body" sz="quarter" idx="25" hasCustomPrompt="1"/>
          </p:nvPr>
        </p:nvSpPr>
        <p:spPr>
          <a:xfrm>
            <a:off x="4643504" y="3874557"/>
            <a:ext cx="2022410" cy="137708"/>
          </a:xfrm>
          <a:prstGeom prst="rect">
            <a:avLst/>
          </a:prstGeom>
        </p:spPr>
        <p:txBody>
          <a:bodyPr vert="horz" wrap="square" lIns="0" tIns="10631"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5" lvl="0">
              <a:lnSpc>
                <a:spcPct val="100000"/>
              </a:lnSpc>
              <a:spcBef>
                <a:spcPts val="84"/>
              </a:spcBef>
            </a:pPr>
            <a:r>
              <a:rPr lang="en-GB" noProof="0" dirty="0"/>
              <a:t>CLICK TO ADD SMALL TITLE</a:t>
            </a:r>
          </a:p>
        </p:txBody>
      </p:sp>
      <p:sp>
        <p:nvSpPr>
          <p:cNvPr id="29" name="Espace réservé du contenu 5"/>
          <p:cNvSpPr>
            <a:spLocks noGrp="1"/>
          </p:cNvSpPr>
          <p:nvPr>
            <p:ph sz="quarter" idx="26" hasCustomPrompt="1"/>
          </p:nvPr>
        </p:nvSpPr>
        <p:spPr>
          <a:xfrm>
            <a:off x="4643523" y="4012249"/>
            <a:ext cx="2022411" cy="558943"/>
          </a:xfrm>
          <a:prstGeom prst="rect">
            <a:avLst/>
          </a:prstGeom>
        </p:spPr>
        <p:txBody>
          <a:bodyPr vert="horz" wrap="square" lIns="0" tIns="10631" rIns="0" bIns="0" rtlCol="0">
            <a:noAutofit/>
          </a:bodyPr>
          <a:lstStyle>
            <a:lvl1pPr marL="0" indent="0">
              <a:buFontTx/>
              <a:buNone/>
              <a:defRPr lang="fr-FR" sz="800" baseline="0" smtClean="0">
                <a:solidFill>
                  <a:schemeClr val="accent1"/>
                </a:solidFill>
                <a:latin typeface="+mn-lt"/>
                <a:cs typeface="Arial"/>
              </a:defRPr>
            </a:lvl1pPr>
            <a:lvl2pPr marL="149023" indent="-69180">
              <a:defRPr lang="fr-FR" sz="800" smtClean="0">
                <a:solidFill>
                  <a:schemeClr val="accent1"/>
                </a:solidFill>
                <a:latin typeface="+mn-lt"/>
              </a:defRPr>
            </a:lvl2pPr>
            <a:lvl3pPr marL="106449" indent="-106449">
              <a:defRPr lang="fr-FR" sz="800" smtClean="0">
                <a:latin typeface="+mn-lt"/>
              </a:defRPr>
            </a:lvl3pPr>
            <a:lvl4pPr marL="106449" indent="-106449">
              <a:defRPr lang="fr-FR" sz="800" smtClean="0">
                <a:latin typeface="+mn-lt"/>
              </a:defRPr>
            </a:lvl4pPr>
            <a:lvl5pPr marL="106449" indent="-106449">
              <a:defRPr lang="fr-FR" sz="800">
                <a:latin typeface="+mn-lt"/>
              </a:defRPr>
            </a:lvl5pPr>
          </a:lstStyle>
          <a:p>
            <a:pPr marL="10635" marR="4266" lvl="0">
              <a:lnSpc>
                <a:spcPct val="111100"/>
              </a:lnSpc>
              <a:spcBef>
                <a:spcPts val="84"/>
              </a:spcBef>
            </a:pPr>
            <a:r>
              <a:rPr lang="en-GB" noProof="0" dirty="0"/>
              <a:t>Click to add text</a:t>
            </a:r>
          </a:p>
        </p:txBody>
      </p:sp>
      <p:sp>
        <p:nvSpPr>
          <p:cNvPr id="30" name="Espace réservé pour une image  2"/>
          <p:cNvSpPr>
            <a:spLocks noGrp="1"/>
          </p:cNvSpPr>
          <p:nvPr>
            <p:ph type="pic" idx="27" hasCustomPrompt="1"/>
          </p:nvPr>
        </p:nvSpPr>
        <p:spPr>
          <a:xfrm>
            <a:off x="0" y="1141853"/>
            <a:ext cx="4503530" cy="3429104"/>
          </a:xfrm>
          <a:prstGeom prst="rect">
            <a:avLst/>
          </a:prstGeom>
          <a:solidFill>
            <a:srgbClr val="B2B2B2"/>
          </a:solidFill>
        </p:spPr>
        <p:txBody>
          <a:bodyPr lIns="76598" tIns="38305" rIns="76598" bIns="38305">
            <a:normAutofit/>
          </a:bodyPr>
          <a:lstStyle>
            <a:lvl1pPr marL="0" indent="0">
              <a:buNone/>
              <a:defRPr sz="1000"/>
            </a:lvl1pPr>
            <a:lvl2pPr marL="383194" indent="0">
              <a:buNone/>
              <a:defRPr sz="2400"/>
            </a:lvl2pPr>
            <a:lvl3pPr marL="766388" indent="0">
              <a:buNone/>
              <a:defRPr sz="2000"/>
            </a:lvl3pPr>
            <a:lvl4pPr marL="1149581" indent="0">
              <a:buNone/>
              <a:defRPr sz="1700"/>
            </a:lvl4pPr>
            <a:lvl5pPr marL="1532777" indent="0">
              <a:buNone/>
              <a:defRPr sz="1700"/>
            </a:lvl5pPr>
            <a:lvl6pPr marL="1915970" indent="0">
              <a:buNone/>
              <a:defRPr sz="1700"/>
            </a:lvl6pPr>
            <a:lvl7pPr marL="2299161" indent="0">
              <a:buNone/>
              <a:defRPr sz="1700"/>
            </a:lvl7pPr>
            <a:lvl8pPr marL="2682361" indent="0">
              <a:buNone/>
              <a:defRPr sz="1700"/>
            </a:lvl8pPr>
            <a:lvl9pPr marL="3065555" indent="0">
              <a:buNone/>
              <a:defRPr sz="1700"/>
            </a:lvl9pPr>
          </a:lstStyle>
          <a:p>
            <a:r>
              <a:rPr lang="en-GB" noProof="0" dirty="0"/>
              <a:t>Click to Add Picture</a:t>
            </a:r>
          </a:p>
        </p:txBody>
      </p:sp>
    </p:spTree>
    <p:extLst>
      <p:ext uri="{BB962C8B-B14F-4D97-AF65-F5344CB8AC3E}">
        <p14:creationId xmlns:p14="http://schemas.microsoft.com/office/powerpoint/2010/main" val="58415841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Image &amp; Content 2">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598" tIns="38305" rIns="76598" bIns="38305" anchor="ctr" anchorCtr="0">
            <a:noAutofit/>
          </a:bodyPr>
          <a:lstStyle>
            <a:lvl1pPr marL="0" indent="0" algn="ctr">
              <a:buNone/>
              <a:defRPr lang="fr-FR" sz="2100" b="0" i="0" u="none" strike="noStrike" baseline="0" smtClean="0">
                <a:solidFill>
                  <a:schemeClr val="accent1"/>
                </a:solidFill>
                <a:latin typeface="+mj-lt"/>
              </a:defRPr>
            </a:lvl1pPr>
            <a:lvl2pPr marL="510912" indent="0">
              <a:buNone/>
              <a:defRPr sz="2300" b="1"/>
            </a:lvl2pPr>
            <a:lvl3pPr marL="1021826" indent="0">
              <a:buNone/>
              <a:defRPr sz="2000" b="1"/>
            </a:lvl3pPr>
            <a:lvl4pPr marL="1532738" indent="0">
              <a:buNone/>
              <a:defRPr sz="1800" b="1"/>
            </a:lvl4pPr>
            <a:lvl5pPr marL="2043651" indent="0">
              <a:buNone/>
              <a:defRPr sz="1800" b="1"/>
            </a:lvl5pPr>
            <a:lvl6pPr marL="2554564" indent="0">
              <a:buNone/>
              <a:defRPr sz="1800" b="1"/>
            </a:lvl6pPr>
            <a:lvl7pPr marL="3065476" indent="0">
              <a:buNone/>
              <a:defRPr sz="1800" b="1"/>
            </a:lvl7pPr>
            <a:lvl8pPr marL="3576388" indent="0">
              <a:buNone/>
              <a:defRPr sz="1800" b="1"/>
            </a:lvl8pPr>
            <a:lvl9pPr marL="4087302"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9"/>
            <a:ext cx="8504238" cy="251222"/>
          </a:xfrm>
          <a:prstGeom prst="rect">
            <a:avLst/>
          </a:prstGeom>
        </p:spPr>
        <p:txBody>
          <a:bodyPr lIns="76598" tIns="38305" rIns="76598" bIns="38305">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7" y="4824339"/>
            <a:ext cx="2895600" cy="288065"/>
          </a:xfrm>
          <a:prstGeom prst="rect">
            <a:avLst/>
          </a:prstGeom>
        </p:spPr>
        <p:txBody>
          <a:bodyPr lIns="76598" tIns="38305" rIns="76598" bIns="38305"/>
          <a:lstStyle>
            <a:lvl1pPr marL="0" indent="0" algn="ctr">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34" tIns="30160" rIns="102134" bIns="51064"/>
          <a:lstStyle>
            <a:lvl1pPr>
              <a:defRPr sz="600" b="1">
                <a:solidFill>
                  <a:schemeClr val="accent3"/>
                </a:solidFill>
              </a:defRPr>
            </a:lvl1pPr>
          </a:lstStyle>
          <a:p>
            <a:pPr defTabSz="1021826"/>
            <a:fld id="{7833B86C-E779-4408-BBF5-86A9B897401F}" type="slidenum">
              <a:rPr lang="fr-FR" smtClean="0">
                <a:solidFill>
                  <a:srgbClr val="B5A191"/>
                </a:solidFill>
              </a:rPr>
              <a:pPr defTabSz="1021826"/>
              <a:t>‹#›</a:t>
            </a:fld>
            <a:endParaRPr lang="fr-FR" dirty="0">
              <a:solidFill>
                <a:srgbClr val="B5A191"/>
              </a:solidFill>
            </a:endParaRPr>
          </a:p>
        </p:txBody>
      </p:sp>
      <p:sp>
        <p:nvSpPr>
          <p:cNvPr id="16" name="Text Placeholder 2"/>
          <p:cNvSpPr>
            <a:spLocks noGrp="1"/>
          </p:cNvSpPr>
          <p:nvPr>
            <p:ph type="body" sz="quarter" idx="23" hasCustomPrompt="1"/>
          </p:nvPr>
        </p:nvSpPr>
        <p:spPr>
          <a:xfrm>
            <a:off x="695340" y="4823342"/>
            <a:ext cx="1537804" cy="288065"/>
          </a:xfrm>
          <a:prstGeom prst="rect">
            <a:avLst/>
          </a:prstGeom>
        </p:spPr>
        <p:txBody>
          <a:bodyPr lIns="76598" tIns="38305" rIns="76598" bIns="38305"/>
          <a:lstStyle>
            <a:lvl1pPr marL="0" indent="0" algn="l">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PRESENTATION NAME</a:t>
            </a:r>
            <a:endParaRPr lang="en-GB" dirty="0"/>
          </a:p>
        </p:txBody>
      </p:sp>
      <p:sp>
        <p:nvSpPr>
          <p:cNvPr id="25" name="Espace réservé du contenu 3"/>
          <p:cNvSpPr>
            <a:spLocks noGrp="1"/>
          </p:cNvSpPr>
          <p:nvPr>
            <p:ph sz="half" idx="24" hasCustomPrompt="1"/>
          </p:nvPr>
        </p:nvSpPr>
        <p:spPr>
          <a:xfrm>
            <a:off x="4643504" y="1067665"/>
            <a:ext cx="4181410" cy="2418503"/>
          </a:xfrm>
          <a:prstGeom prst="rect">
            <a:avLst/>
          </a:prstGeom>
        </p:spPr>
        <p:txBody>
          <a:bodyPr lIns="0" tIns="38305" rIns="0" bIns="38305">
            <a:noAutofit/>
          </a:bodyPr>
          <a:lstStyle>
            <a:lvl1pPr marL="0" indent="0">
              <a:lnSpc>
                <a:spcPct val="100000"/>
              </a:lnSpc>
              <a:spcBef>
                <a:spcPts val="0"/>
              </a:spcBef>
              <a:buFontTx/>
              <a:buNone/>
              <a:defRPr sz="1400" baseline="0">
                <a:latin typeface="Arial" panose="020B0604020202020204" pitchFamily="34" charset="0"/>
                <a:cs typeface="Arial" panose="020B0604020202020204" pitchFamily="34" charset="0"/>
              </a:defRPr>
            </a:lvl1pPr>
            <a:lvl2pPr marL="383194" indent="0">
              <a:lnSpc>
                <a:spcPct val="100000"/>
              </a:lnSpc>
              <a:spcBef>
                <a:spcPts val="0"/>
              </a:spcBef>
              <a:buFontTx/>
              <a:buNone/>
              <a:defRPr sz="1300">
                <a:latin typeface="Arial" panose="020B0604020202020204" pitchFamily="34" charset="0"/>
                <a:cs typeface="Arial" panose="020B0604020202020204" pitchFamily="34" charset="0"/>
              </a:defRPr>
            </a:lvl2pPr>
            <a:lvl3pPr marL="766388" indent="0">
              <a:lnSpc>
                <a:spcPct val="100000"/>
              </a:lnSpc>
              <a:spcBef>
                <a:spcPts val="0"/>
              </a:spcBef>
              <a:buFontTx/>
              <a:buNone/>
              <a:defRPr sz="1300">
                <a:latin typeface="Arial" panose="020B0604020202020204" pitchFamily="34" charset="0"/>
                <a:cs typeface="Arial" panose="020B0604020202020204" pitchFamily="34" charset="0"/>
              </a:defRPr>
            </a:lvl3pPr>
            <a:lvl4pPr marL="1149581" indent="0">
              <a:lnSpc>
                <a:spcPct val="100000"/>
              </a:lnSpc>
              <a:spcBef>
                <a:spcPts val="0"/>
              </a:spcBef>
              <a:buFontTx/>
              <a:buNone/>
              <a:defRPr sz="1200">
                <a:latin typeface="Arial" panose="020B0604020202020204" pitchFamily="34" charset="0"/>
                <a:cs typeface="Arial" panose="020B0604020202020204" pitchFamily="34" charset="0"/>
              </a:defRPr>
            </a:lvl4pPr>
            <a:lvl5pPr marL="1532777" indent="0">
              <a:lnSpc>
                <a:spcPct val="100000"/>
              </a:lnSpc>
              <a:spcBef>
                <a:spcPts val="0"/>
              </a:spcBef>
              <a:buFontTx/>
              <a:buNone/>
              <a:defRPr sz="1200">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en-GB" noProof="0" dirty="0"/>
              <a:t>Click to add text</a:t>
            </a:r>
          </a:p>
        </p:txBody>
      </p:sp>
      <p:sp>
        <p:nvSpPr>
          <p:cNvPr id="28" name="Espace réservé du texte 4"/>
          <p:cNvSpPr>
            <a:spLocks noGrp="1"/>
          </p:cNvSpPr>
          <p:nvPr>
            <p:ph type="body" sz="quarter" idx="25" hasCustomPrompt="1"/>
          </p:nvPr>
        </p:nvSpPr>
        <p:spPr>
          <a:xfrm>
            <a:off x="4643504" y="3874557"/>
            <a:ext cx="2022410" cy="137708"/>
          </a:xfrm>
          <a:prstGeom prst="rect">
            <a:avLst/>
          </a:prstGeom>
        </p:spPr>
        <p:txBody>
          <a:bodyPr vert="horz" wrap="square" lIns="0" tIns="10631"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5" lvl="0">
              <a:lnSpc>
                <a:spcPct val="100000"/>
              </a:lnSpc>
              <a:spcBef>
                <a:spcPts val="84"/>
              </a:spcBef>
            </a:pPr>
            <a:r>
              <a:rPr lang="en-GB" noProof="0" dirty="0"/>
              <a:t>CLICK TO ADD SMALL TITLE</a:t>
            </a:r>
          </a:p>
        </p:txBody>
      </p:sp>
      <p:sp>
        <p:nvSpPr>
          <p:cNvPr id="29" name="Espace réservé du contenu 5"/>
          <p:cNvSpPr>
            <a:spLocks noGrp="1"/>
          </p:cNvSpPr>
          <p:nvPr>
            <p:ph sz="quarter" idx="26" hasCustomPrompt="1"/>
          </p:nvPr>
        </p:nvSpPr>
        <p:spPr>
          <a:xfrm>
            <a:off x="4643523" y="4012249"/>
            <a:ext cx="2022411" cy="558943"/>
          </a:xfrm>
          <a:prstGeom prst="rect">
            <a:avLst/>
          </a:prstGeom>
        </p:spPr>
        <p:txBody>
          <a:bodyPr vert="horz" wrap="square" lIns="0" tIns="10631" rIns="0" bIns="0" rtlCol="0">
            <a:noAutofit/>
          </a:bodyPr>
          <a:lstStyle>
            <a:lvl1pPr marL="0" indent="0">
              <a:lnSpc>
                <a:spcPct val="110000"/>
              </a:lnSpc>
              <a:buFontTx/>
              <a:buNone/>
              <a:defRPr lang="fr-FR" sz="800" baseline="0" smtClean="0">
                <a:solidFill>
                  <a:schemeClr val="accent1"/>
                </a:solidFill>
                <a:latin typeface="+mn-lt"/>
                <a:cs typeface="Arial"/>
              </a:defRPr>
            </a:lvl1pPr>
            <a:lvl2pPr marL="149023" indent="-69180">
              <a:defRPr lang="fr-FR" sz="800" smtClean="0">
                <a:solidFill>
                  <a:schemeClr val="accent1"/>
                </a:solidFill>
                <a:latin typeface="+mn-lt"/>
              </a:defRPr>
            </a:lvl2pPr>
            <a:lvl3pPr marL="106449" indent="-106449">
              <a:defRPr lang="fr-FR" sz="800" smtClean="0">
                <a:latin typeface="+mn-lt"/>
              </a:defRPr>
            </a:lvl3pPr>
            <a:lvl4pPr marL="106449" indent="-106449">
              <a:defRPr lang="fr-FR" sz="800" smtClean="0">
                <a:latin typeface="+mn-lt"/>
              </a:defRPr>
            </a:lvl4pPr>
            <a:lvl5pPr marL="106449" indent="-106449">
              <a:defRPr lang="fr-FR" sz="800">
                <a:latin typeface="+mn-lt"/>
              </a:defRPr>
            </a:lvl5pPr>
          </a:lstStyle>
          <a:p>
            <a:pPr marL="10635" marR="4266" lvl="0">
              <a:lnSpc>
                <a:spcPct val="111100"/>
              </a:lnSpc>
              <a:spcBef>
                <a:spcPts val="84"/>
              </a:spcBef>
            </a:pPr>
            <a:r>
              <a:rPr lang="en-GB" noProof="0" dirty="0"/>
              <a:t>Click to add text</a:t>
            </a:r>
          </a:p>
        </p:txBody>
      </p:sp>
      <p:sp>
        <p:nvSpPr>
          <p:cNvPr id="30" name="Espace réservé pour une image  2"/>
          <p:cNvSpPr>
            <a:spLocks noGrp="1"/>
          </p:cNvSpPr>
          <p:nvPr>
            <p:ph type="pic" idx="27" hasCustomPrompt="1"/>
          </p:nvPr>
        </p:nvSpPr>
        <p:spPr>
          <a:xfrm>
            <a:off x="320692" y="1141853"/>
            <a:ext cx="4182855" cy="3429104"/>
          </a:xfrm>
          <a:prstGeom prst="rect">
            <a:avLst/>
          </a:prstGeom>
          <a:solidFill>
            <a:srgbClr val="B2B2B2"/>
          </a:solidFill>
        </p:spPr>
        <p:txBody>
          <a:bodyPr lIns="76598" tIns="38305" rIns="76598" bIns="38305">
            <a:normAutofit/>
          </a:bodyPr>
          <a:lstStyle>
            <a:lvl1pPr marL="0" indent="0">
              <a:buNone/>
              <a:defRPr sz="1000"/>
            </a:lvl1pPr>
            <a:lvl2pPr marL="383194" indent="0">
              <a:buNone/>
              <a:defRPr sz="2400"/>
            </a:lvl2pPr>
            <a:lvl3pPr marL="766388" indent="0">
              <a:buNone/>
              <a:defRPr sz="2000"/>
            </a:lvl3pPr>
            <a:lvl4pPr marL="1149581" indent="0">
              <a:buNone/>
              <a:defRPr sz="1700"/>
            </a:lvl4pPr>
            <a:lvl5pPr marL="1532777" indent="0">
              <a:buNone/>
              <a:defRPr sz="1700"/>
            </a:lvl5pPr>
            <a:lvl6pPr marL="1915970" indent="0">
              <a:buNone/>
              <a:defRPr sz="1700"/>
            </a:lvl6pPr>
            <a:lvl7pPr marL="2299161" indent="0">
              <a:buNone/>
              <a:defRPr sz="1700"/>
            </a:lvl7pPr>
            <a:lvl8pPr marL="2682361" indent="0">
              <a:buNone/>
              <a:defRPr sz="1700"/>
            </a:lvl8pPr>
            <a:lvl9pPr marL="3065555" indent="0">
              <a:buNone/>
              <a:defRPr sz="1700"/>
            </a:lvl9pPr>
          </a:lstStyle>
          <a:p>
            <a:r>
              <a:rPr lang="en-GB" noProof="0" dirty="0"/>
              <a:t>Click to Add Picture</a:t>
            </a:r>
          </a:p>
        </p:txBody>
      </p:sp>
    </p:spTree>
    <p:extLst>
      <p:ext uri="{BB962C8B-B14F-4D97-AF65-F5344CB8AC3E}">
        <p14:creationId xmlns:p14="http://schemas.microsoft.com/office/powerpoint/2010/main" val="101500873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Image &amp; Content 3">
    <p:spTree>
      <p:nvGrpSpPr>
        <p:cNvPr id="1" name=""/>
        <p:cNvGrpSpPr/>
        <p:nvPr/>
      </p:nvGrpSpPr>
      <p:grpSpPr>
        <a:xfrm>
          <a:off x="0" y="0"/>
          <a:ext cx="0" cy="0"/>
          <a:chOff x="0" y="0"/>
          <a:chExt cx="0" cy="0"/>
        </a:xfrm>
      </p:grpSpPr>
      <p:sp>
        <p:nvSpPr>
          <p:cNvPr id="28" name="Espace réservé du texte 4"/>
          <p:cNvSpPr>
            <a:spLocks noGrp="1"/>
          </p:cNvSpPr>
          <p:nvPr>
            <p:ph type="body" sz="quarter" idx="25" hasCustomPrompt="1"/>
          </p:nvPr>
        </p:nvSpPr>
        <p:spPr>
          <a:xfrm>
            <a:off x="1067322" y="3060841"/>
            <a:ext cx="1599699" cy="137708"/>
          </a:xfrm>
          <a:prstGeom prst="rect">
            <a:avLst/>
          </a:prstGeom>
        </p:spPr>
        <p:txBody>
          <a:bodyPr vert="horz" wrap="square" lIns="0" tIns="10631"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5" lvl="0">
              <a:lnSpc>
                <a:spcPct val="100000"/>
              </a:lnSpc>
              <a:spcBef>
                <a:spcPts val="84"/>
              </a:spcBef>
            </a:pPr>
            <a:r>
              <a:rPr lang="en-GB" noProof="0" dirty="0"/>
              <a:t>CLICK TO ADD SMALL TITLE</a:t>
            </a:r>
          </a:p>
        </p:txBody>
      </p:sp>
      <p:sp>
        <p:nvSpPr>
          <p:cNvPr id="7" name="Espace réservé du texte 2"/>
          <p:cNvSpPr>
            <a:spLocks noGrp="1"/>
          </p:cNvSpPr>
          <p:nvPr>
            <p:ph type="body" idx="1" hasCustomPrompt="1"/>
          </p:nvPr>
        </p:nvSpPr>
        <p:spPr>
          <a:xfrm>
            <a:off x="320675" y="455269"/>
            <a:ext cx="8504238" cy="342900"/>
          </a:xfrm>
          <a:prstGeom prst="rect">
            <a:avLst/>
          </a:prstGeom>
        </p:spPr>
        <p:txBody>
          <a:bodyPr lIns="76598" tIns="38305" rIns="76598" bIns="38305" anchor="ctr" anchorCtr="0">
            <a:noAutofit/>
          </a:bodyPr>
          <a:lstStyle>
            <a:lvl1pPr marL="0" indent="0" algn="ctr">
              <a:buNone/>
              <a:defRPr lang="fr-FR" sz="2100" b="0" i="0" u="none" strike="noStrike" baseline="0" smtClean="0">
                <a:solidFill>
                  <a:schemeClr val="accent1"/>
                </a:solidFill>
                <a:latin typeface="+mj-lt"/>
              </a:defRPr>
            </a:lvl1pPr>
            <a:lvl2pPr marL="510912" indent="0">
              <a:buNone/>
              <a:defRPr sz="2300" b="1"/>
            </a:lvl2pPr>
            <a:lvl3pPr marL="1021826" indent="0">
              <a:buNone/>
              <a:defRPr sz="2000" b="1"/>
            </a:lvl3pPr>
            <a:lvl4pPr marL="1532738" indent="0">
              <a:buNone/>
              <a:defRPr sz="1800" b="1"/>
            </a:lvl4pPr>
            <a:lvl5pPr marL="2043651" indent="0">
              <a:buNone/>
              <a:defRPr sz="1800" b="1"/>
            </a:lvl5pPr>
            <a:lvl6pPr marL="2554564" indent="0">
              <a:buNone/>
              <a:defRPr sz="1800" b="1"/>
            </a:lvl6pPr>
            <a:lvl7pPr marL="3065476" indent="0">
              <a:buNone/>
              <a:defRPr sz="1800" b="1"/>
            </a:lvl7pPr>
            <a:lvl8pPr marL="3576388" indent="0">
              <a:buNone/>
              <a:defRPr sz="1800" b="1"/>
            </a:lvl8pPr>
            <a:lvl9pPr marL="4087302"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9"/>
            <a:ext cx="8504238" cy="251222"/>
          </a:xfrm>
          <a:prstGeom prst="rect">
            <a:avLst/>
          </a:prstGeom>
        </p:spPr>
        <p:txBody>
          <a:bodyPr lIns="76598" tIns="38305" rIns="76598" bIns="38305">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7" y="4824339"/>
            <a:ext cx="2895600" cy="288065"/>
          </a:xfrm>
          <a:prstGeom prst="rect">
            <a:avLst/>
          </a:prstGeom>
        </p:spPr>
        <p:txBody>
          <a:bodyPr lIns="76598" tIns="38305" rIns="76598" bIns="38305"/>
          <a:lstStyle>
            <a:lvl1pPr marL="0" indent="0" algn="ctr">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34" tIns="30160" rIns="102134" bIns="51064"/>
          <a:lstStyle>
            <a:lvl1pPr>
              <a:defRPr sz="600" b="1">
                <a:solidFill>
                  <a:schemeClr val="accent3"/>
                </a:solidFill>
              </a:defRPr>
            </a:lvl1pPr>
          </a:lstStyle>
          <a:p>
            <a:pPr defTabSz="1021826"/>
            <a:fld id="{7833B86C-E779-4408-BBF5-86A9B897401F}" type="slidenum">
              <a:rPr lang="fr-FR" smtClean="0">
                <a:solidFill>
                  <a:srgbClr val="B5A191"/>
                </a:solidFill>
              </a:rPr>
              <a:pPr defTabSz="1021826"/>
              <a:t>‹#›</a:t>
            </a:fld>
            <a:endParaRPr lang="fr-FR" dirty="0">
              <a:solidFill>
                <a:srgbClr val="B5A191"/>
              </a:solidFill>
            </a:endParaRPr>
          </a:p>
        </p:txBody>
      </p:sp>
      <p:sp>
        <p:nvSpPr>
          <p:cNvPr id="16" name="Text Placeholder 2"/>
          <p:cNvSpPr>
            <a:spLocks noGrp="1"/>
          </p:cNvSpPr>
          <p:nvPr>
            <p:ph type="body" sz="quarter" idx="23" hasCustomPrompt="1"/>
          </p:nvPr>
        </p:nvSpPr>
        <p:spPr>
          <a:xfrm>
            <a:off x="695340" y="4823342"/>
            <a:ext cx="1537804" cy="288065"/>
          </a:xfrm>
          <a:prstGeom prst="rect">
            <a:avLst/>
          </a:prstGeom>
        </p:spPr>
        <p:txBody>
          <a:bodyPr lIns="76598" tIns="38305" rIns="76598" bIns="38305"/>
          <a:lstStyle>
            <a:lvl1pPr marL="0" indent="0" algn="l">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PRESENTATION NAME</a:t>
            </a:r>
            <a:endParaRPr lang="en-GB" dirty="0"/>
          </a:p>
        </p:txBody>
      </p:sp>
      <p:sp>
        <p:nvSpPr>
          <p:cNvPr id="25" name="Espace réservé du contenu 3"/>
          <p:cNvSpPr>
            <a:spLocks noGrp="1"/>
          </p:cNvSpPr>
          <p:nvPr>
            <p:ph sz="half" idx="24" hasCustomPrompt="1"/>
          </p:nvPr>
        </p:nvSpPr>
        <p:spPr>
          <a:xfrm>
            <a:off x="2971803" y="1255520"/>
            <a:ext cx="5853112" cy="1315129"/>
          </a:xfrm>
          <a:prstGeom prst="rect">
            <a:avLst/>
          </a:prstGeom>
        </p:spPr>
        <p:txBody>
          <a:bodyPr lIns="0" tIns="38305" rIns="0" bIns="38305">
            <a:noAutofit/>
          </a:bodyPr>
          <a:lstStyle>
            <a:lvl1pPr marL="0" indent="0">
              <a:lnSpc>
                <a:spcPct val="100000"/>
              </a:lnSpc>
              <a:spcBef>
                <a:spcPts val="0"/>
              </a:spcBef>
              <a:buFontTx/>
              <a:buNone/>
              <a:defRPr sz="1400" baseline="0">
                <a:latin typeface="Arial" panose="020B0604020202020204" pitchFamily="34" charset="0"/>
                <a:cs typeface="Arial" panose="020B0604020202020204" pitchFamily="34" charset="0"/>
              </a:defRPr>
            </a:lvl1pPr>
            <a:lvl2pPr marL="383194" indent="0">
              <a:lnSpc>
                <a:spcPct val="100000"/>
              </a:lnSpc>
              <a:spcBef>
                <a:spcPts val="0"/>
              </a:spcBef>
              <a:buFontTx/>
              <a:buNone/>
              <a:defRPr sz="1300">
                <a:latin typeface="Arial" panose="020B0604020202020204" pitchFamily="34" charset="0"/>
                <a:cs typeface="Arial" panose="020B0604020202020204" pitchFamily="34" charset="0"/>
              </a:defRPr>
            </a:lvl2pPr>
            <a:lvl3pPr marL="766388" indent="0">
              <a:lnSpc>
                <a:spcPct val="100000"/>
              </a:lnSpc>
              <a:spcBef>
                <a:spcPts val="0"/>
              </a:spcBef>
              <a:buFontTx/>
              <a:buNone/>
              <a:defRPr sz="1300">
                <a:latin typeface="Arial" panose="020B0604020202020204" pitchFamily="34" charset="0"/>
                <a:cs typeface="Arial" panose="020B0604020202020204" pitchFamily="34" charset="0"/>
              </a:defRPr>
            </a:lvl3pPr>
            <a:lvl4pPr marL="1149581" indent="0">
              <a:lnSpc>
                <a:spcPct val="100000"/>
              </a:lnSpc>
              <a:spcBef>
                <a:spcPts val="0"/>
              </a:spcBef>
              <a:buFontTx/>
              <a:buNone/>
              <a:defRPr sz="1200">
                <a:latin typeface="Arial" panose="020B0604020202020204" pitchFamily="34" charset="0"/>
                <a:cs typeface="Arial" panose="020B0604020202020204" pitchFamily="34" charset="0"/>
              </a:defRPr>
            </a:lvl4pPr>
            <a:lvl5pPr marL="1532777" indent="0">
              <a:lnSpc>
                <a:spcPct val="100000"/>
              </a:lnSpc>
              <a:spcBef>
                <a:spcPts val="0"/>
              </a:spcBef>
              <a:buFontTx/>
              <a:buNone/>
              <a:defRPr sz="1200">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en-GB" noProof="0" dirty="0"/>
              <a:t>Click to add text</a:t>
            </a:r>
          </a:p>
        </p:txBody>
      </p:sp>
      <p:sp>
        <p:nvSpPr>
          <p:cNvPr id="29" name="Espace réservé du contenu 5"/>
          <p:cNvSpPr>
            <a:spLocks noGrp="1"/>
          </p:cNvSpPr>
          <p:nvPr>
            <p:ph sz="quarter" idx="26" hasCustomPrompt="1"/>
          </p:nvPr>
        </p:nvSpPr>
        <p:spPr>
          <a:xfrm>
            <a:off x="1067302" y="3238504"/>
            <a:ext cx="1599698" cy="889532"/>
          </a:xfrm>
          <a:prstGeom prst="rect">
            <a:avLst/>
          </a:prstGeom>
        </p:spPr>
        <p:txBody>
          <a:bodyPr vert="horz" wrap="square" lIns="0" tIns="10631" rIns="0" bIns="0" rtlCol="0">
            <a:noAutofit/>
          </a:bodyPr>
          <a:lstStyle>
            <a:lvl1pPr marL="0" indent="0">
              <a:buFontTx/>
              <a:buNone/>
              <a:defRPr lang="fr-FR" sz="800" baseline="0" smtClean="0">
                <a:solidFill>
                  <a:schemeClr val="accent1"/>
                </a:solidFill>
                <a:latin typeface="+mn-lt"/>
                <a:cs typeface="Arial"/>
              </a:defRPr>
            </a:lvl1pPr>
            <a:lvl2pPr marL="149023" indent="-69180">
              <a:defRPr lang="fr-FR" sz="800" smtClean="0">
                <a:solidFill>
                  <a:schemeClr val="accent1"/>
                </a:solidFill>
                <a:latin typeface="+mn-lt"/>
              </a:defRPr>
            </a:lvl2pPr>
            <a:lvl3pPr marL="106449" indent="-106449">
              <a:defRPr lang="fr-FR" sz="800" smtClean="0">
                <a:latin typeface="+mn-lt"/>
              </a:defRPr>
            </a:lvl3pPr>
            <a:lvl4pPr marL="106449" indent="-106449">
              <a:defRPr lang="fr-FR" sz="800" smtClean="0">
                <a:latin typeface="+mn-lt"/>
              </a:defRPr>
            </a:lvl4pPr>
            <a:lvl5pPr marL="106449" indent="-106449">
              <a:defRPr lang="fr-FR" sz="800">
                <a:latin typeface="+mn-lt"/>
              </a:defRPr>
            </a:lvl5pPr>
          </a:lstStyle>
          <a:p>
            <a:pPr marL="10635" marR="4266" lvl="0">
              <a:lnSpc>
                <a:spcPct val="111100"/>
              </a:lnSpc>
              <a:spcBef>
                <a:spcPts val="84"/>
              </a:spcBef>
            </a:pPr>
            <a:r>
              <a:rPr lang="en-GB" noProof="0" dirty="0"/>
              <a:t>Click to add text</a:t>
            </a:r>
          </a:p>
        </p:txBody>
      </p:sp>
      <p:sp>
        <p:nvSpPr>
          <p:cNvPr id="30" name="Espace réservé pour une image  2"/>
          <p:cNvSpPr>
            <a:spLocks noGrp="1"/>
          </p:cNvSpPr>
          <p:nvPr>
            <p:ph type="pic" idx="27" hasCustomPrompt="1"/>
          </p:nvPr>
        </p:nvSpPr>
        <p:spPr>
          <a:xfrm>
            <a:off x="1067322" y="1255519"/>
            <a:ext cx="1599699" cy="1528603"/>
          </a:xfrm>
          <a:prstGeom prst="rect">
            <a:avLst/>
          </a:prstGeom>
          <a:solidFill>
            <a:srgbClr val="B2B2B2"/>
          </a:solidFill>
        </p:spPr>
        <p:txBody>
          <a:bodyPr lIns="76598" tIns="38305" rIns="76598" bIns="38305">
            <a:normAutofit/>
          </a:bodyPr>
          <a:lstStyle>
            <a:lvl1pPr marL="0" indent="0">
              <a:buNone/>
              <a:defRPr sz="1000"/>
            </a:lvl1pPr>
            <a:lvl2pPr marL="383194" indent="0">
              <a:buNone/>
              <a:defRPr sz="2400"/>
            </a:lvl2pPr>
            <a:lvl3pPr marL="766388" indent="0">
              <a:buNone/>
              <a:defRPr sz="2000"/>
            </a:lvl3pPr>
            <a:lvl4pPr marL="1149581" indent="0">
              <a:buNone/>
              <a:defRPr sz="1700"/>
            </a:lvl4pPr>
            <a:lvl5pPr marL="1532777" indent="0">
              <a:buNone/>
              <a:defRPr sz="1700"/>
            </a:lvl5pPr>
            <a:lvl6pPr marL="1915970" indent="0">
              <a:buNone/>
              <a:defRPr sz="1700"/>
            </a:lvl6pPr>
            <a:lvl7pPr marL="2299161" indent="0">
              <a:buNone/>
              <a:defRPr sz="1700"/>
            </a:lvl7pPr>
            <a:lvl8pPr marL="2682361" indent="0">
              <a:buNone/>
              <a:defRPr sz="1700"/>
            </a:lvl8pPr>
            <a:lvl9pPr marL="3065555" indent="0">
              <a:buNone/>
              <a:defRPr sz="1700"/>
            </a:lvl9pPr>
          </a:lstStyle>
          <a:p>
            <a:r>
              <a:rPr lang="en-GB" noProof="0" dirty="0"/>
              <a:t>Click to Add Picture</a:t>
            </a:r>
          </a:p>
        </p:txBody>
      </p:sp>
    </p:spTree>
    <p:extLst>
      <p:ext uri="{BB962C8B-B14F-4D97-AF65-F5344CB8AC3E}">
        <p14:creationId xmlns:p14="http://schemas.microsoft.com/office/powerpoint/2010/main" val="301690537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s with Images">
    <p:spTree>
      <p:nvGrpSpPr>
        <p:cNvPr id="1" name=""/>
        <p:cNvGrpSpPr/>
        <p:nvPr/>
      </p:nvGrpSpPr>
      <p:grpSpPr>
        <a:xfrm>
          <a:off x="0" y="0"/>
          <a:ext cx="0" cy="0"/>
          <a:chOff x="0" y="0"/>
          <a:chExt cx="0" cy="0"/>
        </a:xfrm>
      </p:grpSpPr>
      <p:sp>
        <p:nvSpPr>
          <p:cNvPr id="28" name="Espace réservé du texte 4"/>
          <p:cNvSpPr>
            <a:spLocks noGrp="1"/>
          </p:cNvSpPr>
          <p:nvPr>
            <p:ph type="body" sz="quarter" idx="25" hasCustomPrompt="1"/>
          </p:nvPr>
        </p:nvSpPr>
        <p:spPr>
          <a:xfrm>
            <a:off x="971794" y="3060841"/>
            <a:ext cx="1599699" cy="137708"/>
          </a:xfrm>
          <a:prstGeom prst="rect">
            <a:avLst/>
          </a:prstGeom>
        </p:spPr>
        <p:txBody>
          <a:bodyPr vert="horz" wrap="square" lIns="0" tIns="10631"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5" lvl="0">
              <a:lnSpc>
                <a:spcPct val="100000"/>
              </a:lnSpc>
              <a:spcBef>
                <a:spcPts val="84"/>
              </a:spcBef>
            </a:pPr>
            <a:r>
              <a:rPr lang="en-GB" noProof="0" dirty="0"/>
              <a:t>CLICK TO ADD SMALL TITLE</a:t>
            </a:r>
          </a:p>
        </p:txBody>
      </p:sp>
      <p:sp>
        <p:nvSpPr>
          <p:cNvPr id="7" name="Espace réservé du texte 2"/>
          <p:cNvSpPr>
            <a:spLocks noGrp="1"/>
          </p:cNvSpPr>
          <p:nvPr>
            <p:ph type="body" idx="1" hasCustomPrompt="1"/>
          </p:nvPr>
        </p:nvSpPr>
        <p:spPr>
          <a:xfrm>
            <a:off x="320675" y="455269"/>
            <a:ext cx="8504238" cy="342900"/>
          </a:xfrm>
          <a:prstGeom prst="rect">
            <a:avLst/>
          </a:prstGeom>
        </p:spPr>
        <p:txBody>
          <a:bodyPr lIns="76598" tIns="38305" rIns="76598" bIns="38305" anchor="ctr" anchorCtr="0">
            <a:noAutofit/>
          </a:bodyPr>
          <a:lstStyle>
            <a:lvl1pPr marL="0" indent="0" algn="ctr">
              <a:buNone/>
              <a:defRPr lang="fr-FR" sz="2100" b="0" i="0" u="none" strike="noStrike" baseline="0" smtClean="0">
                <a:solidFill>
                  <a:schemeClr val="accent1"/>
                </a:solidFill>
                <a:latin typeface="+mj-lt"/>
              </a:defRPr>
            </a:lvl1pPr>
            <a:lvl2pPr marL="510912" indent="0">
              <a:buNone/>
              <a:defRPr sz="2300" b="1"/>
            </a:lvl2pPr>
            <a:lvl3pPr marL="1021826" indent="0">
              <a:buNone/>
              <a:defRPr sz="2000" b="1"/>
            </a:lvl3pPr>
            <a:lvl4pPr marL="1532738" indent="0">
              <a:buNone/>
              <a:defRPr sz="1800" b="1"/>
            </a:lvl4pPr>
            <a:lvl5pPr marL="2043651" indent="0">
              <a:buNone/>
              <a:defRPr sz="1800" b="1"/>
            </a:lvl5pPr>
            <a:lvl6pPr marL="2554564" indent="0">
              <a:buNone/>
              <a:defRPr sz="1800" b="1"/>
            </a:lvl6pPr>
            <a:lvl7pPr marL="3065476" indent="0">
              <a:buNone/>
              <a:defRPr sz="1800" b="1"/>
            </a:lvl7pPr>
            <a:lvl8pPr marL="3576388" indent="0">
              <a:buNone/>
              <a:defRPr sz="1800" b="1"/>
            </a:lvl8pPr>
            <a:lvl9pPr marL="4087302"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9"/>
            <a:ext cx="8504238" cy="251222"/>
          </a:xfrm>
          <a:prstGeom prst="rect">
            <a:avLst/>
          </a:prstGeom>
        </p:spPr>
        <p:txBody>
          <a:bodyPr lIns="76598" tIns="38305" rIns="76598" bIns="38305">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7" y="4824339"/>
            <a:ext cx="2895600" cy="288065"/>
          </a:xfrm>
          <a:prstGeom prst="rect">
            <a:avLst/>
          </a:prstGeom>
        </p:spPr>
        <p:txBody>
          <a:bodyPr lIns="76598" tIns="38305" rIns="76598" bIns="38305"/>
          <a:lstStyle>
            <a:lvl1pPr marL="0" indent="0" algn="ctr">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34" tIns="30160" rIns="102134" bIns="51064"/>
          <a:lstStyle>
            <a:lvl1pPr>
              <a:defRPr sz="600" b="1">
                <a:solidFill>
                  <a:schemeClr val="accent3"/>
                </a:solidFill>
              </a:defRPr>
            </a:lvl1pPr>
          </a:lstStyle>
          <a:p>
            <a:pPr defTabSz="1021826"/>
            <a:fld id="{7833B86C-E779-4408-BBF5-86A9B897401F}" type="slidenum">
              <a:rPr lang="fr-FR" smtClean="0">
                <a:solidFill>
                  <a:srgbClr val="B5A191"/>
                </a:solidFill>
              </a:rPr>
              <a:pPr defTabSz="1021826"/>
              <a:t>‹#›</a:t>
            </a:fld>
            <a:endParaRPr lang="fr-FR" dirty="0">
              <a:solidFill>
                <a:srgbClr val="B5A191"/>
              </a:solidFill>
            </a:endParaRPr>
          </a:p>
        </p:txBody>
      </p:sp>
      <p:sp>
        <p:nvSpPr>
          <p:cNvPr id="16" name="Text Placeholder 2"/>
          <p:cNvSpPr>
            <a:spLocks noGrp="1"/>
          </p:cNvSpPr>
          <p:nvPr>
            <p:ph type="body" sz="quarter" idx="23" hasCustomPrompt="1"/>
          </p:nvPr>
        </p:nvSpPr>
        <p:spPr>
          <a:xfrm>
            <a:off x="695340" y="4823342"/>
            <a:ext cx="1537804" cy="288065"/>
          </a:xfrm>
          <a:prstGeom prst="rect">
            <a:avLst/>
          </a:prstGeom>
        </p:spPr>
        <p:txBody>
          <a:bodyPr lIns="76598" tIns="38305" rIns="76598" bIns="38305"/>
          <a:lstStyle>
            <a:lvl1pPr marL="0" indent="0" algn="l">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PRESENTATION NAME</a:t>
            </a:r>
            <a:endParaRPr lang="en-GB" dirty="0"/>
          </a:p>
        </p:txBody>
      </p:sp>
      <p:sp>
        <p:nvSpPr>
          <p:cNvPr id="29" name="Espace réservé du contenu 5"/>
          <p:cNvSpPr>
            <a:spLocks noGrp="1"/>
          </p:cNvSpPr>
          <p:nvPr>
            <p:ph sz="quarter" idx="26" hasCustomPrompt="1"/>
          </p:nvPr>
        </p:nvSpPr>
        <p:spPr>
          <a:xfrm>
            <a:off x="971807" y="3238504"/>
            <a:ext cx="1599698" cy="889532"/>
          </a:xfrm>
          <a:prstGeom prst="rect">
            <a:avLst/>
          </a:prstGeom>
        </p:spPr>
        <p:txBody>
          <a:bodyPr vert="horz" wrap="square" lIns="0" tIns="10631" rIns="0" bIns="0" rtlCol="0">
            <a:noAutofit/>
          </a:bodyPr>
          <a:lstStyle>
            <a:lvl1pPr marL="0" indent="0">
              <a:buFontTx/>
              <a:buNone/>
              <a:defRPr lang="fr-FR" sz="800" baseline="0" smtClean="0">
                <a:solidFill>
                  <a:schemeClr val="accent1"/>
                </a:solidFill>
                <a:latin typeface="+mn-lt"/>
                <a:cs typeface="Arial"/>
              </a:defRPr>
            </a:lvl1pPr>
            <a:lvl2pPr marL="149023" indent="-69180">
              <a:defRPr lang="fr-FR" sz="800" smtClean="0">
                <a:solidFill>
                  <a:schemeClr val="accent1"/>
                </a:solidFill>
                <a:latin typeface="+mn-lt"/>
              </a:defRPr>
            </a:lvl2pPr>
            <a:lvl3pPr marL="106449" indent="-106449">
              <a:defRPr lang="fr-FR" sz="800" smtClean="0">
                <a:latin typeface="+mn-lt"/>
              </a:defRPr>
            </a:lvl3pPr>
            <a:lvl4pPr marL="106449" indent="-106449">
              <a:defRPr lang="fr-FR" sz="800" smtClean="0">
                <a:latin typeface="+mn-lt"/>
              </a:defRPr>
            </a:lvl4pPr>
            <a:lvl5pPr marL="106449" indent="-106449">
              <a:defRPr lang="fr-FR" sz="800">
                <a:latin typeface="+mn-lt"/>
              </a:defRPr>
            </a:lvl5pPr>
          </a:lstStyle>
          <a:p>
            <a:pPr marL="10635" marR="4266" lvl="0">
              <a:lnSpc>
                <a:spcPct val="111100"/>
              </a:lnSpc>
              <a:spcBef>
                <a:spcPts val="84"/>
              </a:spcBef>
            </a:pPr>
            <a:r>
              <a:rPr lang="en-GB" noProof="0" dirty="0"/>
              <a:t>Click to add text</a:t>
            </a:r>
          </a:p>
        </p:txBody>
      </p:sp>
      <p:sp>
        <p:nvSpPr>
          <p:cNvPr id="30" name="Espace réservé pour une image  2"/>
          <p:cNvSpPr>
            <a:spLocks noGrp="1"/>
          </p:cNvSpPr>
          <p:nvPr>
            <p:ph type="pic" idx="27" hasCustomPrompt="1"/>
          </p:nvPr>
        </p:nvSpPr>
        <p:spPr>
          <a:xfrm>
            <a:off x="971794" y="1255519"/>
            <a:ext cx="1599699" cy="1528603"/>
          </a:xfrm>
          <a:prstGeom prst="rect">
            <a:avLst/>
          </a:prstGeom>
          <a:solidFill>
            <a:srgbClr val="B2B2B2"/>
          </a:solidFill>
        </p:spPr>
        <p:txBody>
          <a:bodyPr lIns="76598" tIns="38305" rIns="76598" bIns="38305">
            <a:normAutofit/>
          </a:bodyPr>
          <a:lstStyle>
            <a:lvl1pPr marL="0" indent="0">
              <a:buNone/>
              <a:defRPr sz="1000"/>
            </a:lvl1pPr>
            <a:lvl2pPr marL="383194" indent="0">
              <a:buNone/>
              <a:defRPr sz="2400"/>
            </a:lvl2pPr>
            <a:lvl3pPr marL="766388" indent="0">
              <a:buNone/>
              <a:defRPr sz="2000"/>
            </a:lvl3pPr>
            <a:lvl4pPr marL="1149581" indent="0">
              <a:buNone/>
              <a:defRPr sz="1700"/>
            </a:lvl4pPr>
            <a:lvl5pPr marL="1532777" indent="0">
              <a:buNone/>
              <a:defRPr sz="1700"/>
            </a:lvl5pPr>
            <a:lvl6pPr marL="1915970" indent="0">
              <a:buNone/>
              <a:defRPr sz="1700"/>
            </a:lvl6pPr>
            <a:lvl7pPr marL="2299161" indent="0">
              <a:buNone/>
              <a:defRPr sz="1700"/>
            </a:lvl7pPr>
            <a:lvl8pPr marL="2682361" indent="0">
              <a:buNone/>
              <a:defRPr sz="1700"/>
            </a:lvl8pPr>
            <a:lvl9pPr marL="3065555" indent="0">
              <a:buNone/>
              <a:defRPr sz="1700"/>
            </a:lvl9pPr>
          </a:lstStyle>
          <a:p>
            <a:r>
              <a:rPr lang="en-GB" noProof="0" dirty="0"/>
              <a:t>Click to Add Picture</a:t>
            </a:r>
          </a:p>
        </p:txBody>
      </p:sp>
      <p:sp>
        <p:nvSpPr>
          <p:cNvPr id="20" name="Espace réservé du texte 4"/>
          <p:cNvSpPr>
            <a:spLocks noGrp="1"/>
          </p:cNvSpPr>
          <p:nvPr>
            <p:ph type="body" sz="quarter" idx="28" hasCustomPrompt="1"/>
          </p:nvPr>
        </p:nvSpPr>
        <p:spPr>
          <a:xfrm>
            <a:off x="3714658" y="3060841"/>
            <a:ext cx="1599699" cy="137708"/>
          </a:xfrm>
          <a:prstGeom prst="rect">
            <a:avLst/>
          </a:prstGeom>
        </p:spPr>
        <p:txBody>
          <a:bodyPr vert="horz" wrap="square" lIns="0" tIns="10631"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5" lvl="0">
              <a:lnSpc>
                <a:spcPct val="100000"/>
              </a:lnSpc>
              <a:spcBef>
                <a:spcPts val="84"/>
              </a:spcBef>
            </a:pPr>
            <a:r>
              <a:rPr lang="en-GB" noProof="0" dirty="0"/>
              <a:t>CLICK TO ADD SMALL TITLE</a:t>
            </a:r>
          </a:p>
        </p:txBody>
      </p:sp>
      <p:sp>
        <p:nvSpPr>
          <p:cNvPr id="21" name="Espace réservé du contenu 5"/>
          <p:cNvSpPr>
            <a:spLocks noGrp="1"/>
          </p:cNvSpPr>
          <p:nvPr>
            <p:ph sz="quarter" idx="29" hasCustomPrompt="1"/>
          </p:nvPr>
        </p:nvSpPr>
        <p:spPr>
          <a:xfrm>
            <a:off x="3714639" y="3238504"/>
            <a:ext cx="1599698" cy="889532"/>
          </a:xfrm>
          <a:prstGeom prst="rect">
            <a:avLst/>
          </a:prstGeom>
        </p:spPr>
        <p:txBody>
          <a:bodyPr vert="horz" wrap="square" lIns="0" tIns="10631" rIns="0" bIns="0" rtlCol="0">
            <a:noAutofit/>
          </a:bodyPr>
          <a:lstStyle>
            <a:lvl1pPr marL="0" indent="0">
              <a:buFontTx/>
              <a:buNone/>
              <a:defRPr lang="fr-FR" sz="800" baseline="0" smtClean="0">
                <a:solidFill>
                  <a:schemeClr val="accent1"/>
                </a:solidFill>
                <a:latin typeface="+mn-lt"/>
                <a:cs typeface="Arial"/>
              </a:defRPr>
            </a:lvl1pPr>
            <a:lvl2pPr marL="149023" indent="-69180">
              <a:defRPr lang="fr-FR" sz="800" smtClean="0">
                <a:solidFill>
                  <a:schemeClr val="accent1"/>
                </a:solidFill>
                <a:latin typeface="+mn-lt"/>
              </a:defRPr>
            </a:lvl2pPr>
            <a:lvl3pPr marL="106449" indent="-106449">
              <a:defRPr lang="fr-FR" sz="800" smtClean="0">
                <a:latin typeface="+mn-lt"/>
              </a:defRPr>
            </a:lvl3pPr>
            <a:lvl4pPr marL="106449" indent="-106449">
              <a:defRPr lang="fr-FR" sz="800" smtClean="0">
                <a:latin typeface="+mn-lt"/>
              </a:defRPr>
            </a:lvl4pPr>
            <a:lvl5pPr marL="106449" indent="-106449">
              <a:defRPr lang="fr-FR" sz="800">
                <a:latin typeface="+mn-lt"/>
              </a:defRPr>
            </a:lvl5pPr>
          </a:lstStyle>
          <a:p>
            <a:pPr marL="10635" marR="4266" lvl="0">
              <a:lnSpc>
                <a:spcPct val="111100"/>
              </a:lnSpc>
              <a:spcBef>
                <a:spcPts val="84"/>
              </a:spcBef>
            </a:pPr>
            <a:r>
              <a:rPr lang="en-GB" noProof="0" dirty="0"/>
              <a:t>Click to add text</a:t>
            </a:r>
          </a:p>
        </p:txBody>
      </p:sp>
      <p:sp>
        <p:nvSpPr>
          <p:cNvPr id="22" name="Espace réservé pour une image  2"/>
          <p:cNvSpPr>
            <a:spLocks noGrp="1"/>
          </p:cNvSpPr>
          <p:nvPr>
            <p:ph type="pic" idx="30" hasCustomPrompt="1"/>
          </p:nvPr>
        </p:nvSpPr>
        <p:spPr>
          <a:xfrm>
            <a:off x="3714658" y="1255519"/>
            <a:ext cx="1599699" cy="1528603"/>
          </a:xfrm>
          <a:prstGeom prst="rect">
            <a:avLst/>
          </a:prstGeom>
          <a:solidFill>
            <a:srgbClr val="B2B2B2"/>
          </a:solidFill>
        </p:spPr>
        <p:txBody>
          <a:bodyPr lIns="76598" tIns="38305" rIns="76598" bIns="38305">
            <a:normAutofit/>
          </a:bodyPr>
          <a:lstStyle>
            <a:lvl1pPr marL="0" indent="0">
              <a:buNone/>
              <a:defRPr sz="1000"/>
            </a:lvl1pPr>
            <a:lvl2pPr marL="383194" indent="0">
              <a:buNone/>
              <a:defRPr sz="2400"/>
            </a:lvl2pPr>
            <a:lvl3pPr marL="766388" indent="0">
              <a:buNone/>
              <a:defRPr sz="2000"/>
            </a:lvl3pPr>
            <a:lvl4pPr marL="1149581" indent="0">
              <a:buNone/>
              <a:defRPr sz="1700"/>
            </a:lvl4pPr>
            <a:lvl5pPr marL="1532777" indent="0">
              <a:buNone/>
              <a:defRPr sz="1700"/>
            </a:lvl5pPr>
            <a:lvl6pPr marL="1915970" indent="0">
              <a:buNone/>
              <a:defRPr sz="1700"/>
            </a:lvl6pPr>
            <a:lvl7pPr marL="2299161" indent="0">
              <a:buNone/>
              <a:defRPr sz="1700"/>
            </a:lvl7pPr>
            <a:lvl8pPr marL="2682361" indent="0">
              <a:buNone/>
              <a:defRPr sz="1700"/>
            </a:lvl8pPr>
            <a:lvl9pPr marL="3065555" indent="0">
              <a:buNone/>
              <a:defRPr sz="1700"/>
            </a:lvl9pPr>
          </a:lstStyle>
          <a:p>
            <a:r>
              <a:rPr lang="en-GB" noProof="0" dirty="0"/>
              <a:t>Click to Add Picture</a:t>
            </a:r>
          </a:p>
        </p:txBody>
      </p:sp>
      <p:sp>
        <p:nvSpPr>
          <p:cNvPr id="23" name="Espace réservé du texte 4"/>
          <p:cNvSpPr>
            <a:spLocks noGrp="1"/>
          </p:cNvSpPr>
          <p:nvPr>
            <p:ph type="body" sz="quarter" idx="31" hasCustomPrompt="1"/>
          </p:nvPr>
        </p:nvSpPr>
        <p:spPr>
          <a:xfrm>
            <a:off x="6457489" y="3060841"/>
            <a:ext cx="1599699" cy="137708"/>
          </a:xfrm>
          <a:prstGeom prst="rect">
            <a:avLst/>
          </a:prstGeom>
        </p:spPr>
        <p:txBody>
          <a:bodyPr vert="horz" wrap="square" lIns="0" tIns="10631"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5" lvl="0">
              <a:lnSpc>
                <a:spcPct val="100000"/>
              </a:lnSpc>
              <a:spcBef>
                <a:spcPts val="84"/>
              </a:spcBef>
            </a:pPr>
            <a:r>
              <a:rPr lang="en-GB" noProof="0" dirty="0"/>
              <a:t>CLICK TO ADD SMALL TITLE</a:t>
            </a:r>
          </a:p>
        </p:txBody>
      </p:sp>
      <p:sp>
        <p:nvSpPr>
          <p:cNvPr id="24" name="Espace réservé du contenu 5"/>
          <p:cNvSpPr>
            <a:spLocks noGrp="1"/>
          </p:cNvSpPr>
          <p:nvPr>
            <p:ph sz="quarter" idx="32" hasCustomPrompt="1"/>
          </p:nvPr>
        </p:nvSpPr>
        <p:spPr>
          <a:xfrm>
            <a:off x="6457502" y="3238504"/>
            <a:ext cx="1599698" cy="889532"/>
          </a:xfrm>
          <a:prstGeom prst="rect">
            <a:avLst/>
          </a:prstGeom>
        </p:spPr>
        <p:txBody>
          <a:bodyPr vert="horz" wrap="square" lIns="0" tIns="10631" rIns="0" bIns="0" rtlCol="0">
            <a:noAutofit/>
          </a:bodyPr>
          <a:lstStyle>
            <a:lvl1pPr marL="0" indent="0">
              <a:buFontTx/>
              <a:buNone/>
              <a:defRPr lang="fr-FR" sz="800" baseline="0" smtClean="0">
                <a:solidFill>
                  <a:schemeClr val="accent1"/>
                </a:solidFill>
                <a:latin typeface="+mn-lt"/>
                <a:cs typeface="Arial"/>
              </a:defRPr>
            </a:lvl1pPr>
            <a:lvl2pPr marL="149023" indent="-69180">
              <a:defRPr lang="fr-FR" sz="800" smtClean="0">
                <a:solidFill>
                  <a:schemeClr val="accent1"/>
                </a:solidFill>
                <a:latin typeface="+mn-lt"/>
              </a:defRPr>
            </a:lvl2pPr>
            <a:lvl3pPr marL="106449" indent="-106449">
              <a:defRPr lang="fr-FR" sz="800" smtClean="0">
                <a:latin typeface="+mn-lt"/>
              </a:defRPr>
            </a:lvl3pPr>
            <a:lvl4pPr marL="106449" indent="-106449">
              <a:defRPr lang="fr-FR" sz="800" smtClean="0">
                <a:latin typeface="+mn-lt"/>
              </a:defRPr>
            </a:lvl4pPr>
            <a:lvl5pPr marL="106449" indent="-106449">
              <a:defRPr lang="fr-FR" sz="800">
                <a:latin typeface="+mn-lt"/>
              </a:defRPr>
            </a:lvl5pPr>
          </a:lstStyle>
          <a:p>
            <a:pPr marL="10635" marR="4266" lvl="0">
              <a:lnSpc>
                <a:spcPct val="111100"/>
              </a:lnSpc>
              <a:spcBef>
                <a:spcPts val="84"/>
              </a:spcBef>
            </a:pPr>
            <a:r>
              <a:rPr lang="en-GB" noProof="0" dirty="0"/>
              <a:t>Click to add text</a:t>
            </a:r>
          </a:p>
        </p:txBody>
      </p:sp>
      <p:sp>
        <p:nvSpPr>
          <p:cNvPr id="26" name="Espace réservé pour une image  2"/>
          <p:cNvSpPr>
            <a:spLocks noGrp="1"/>
          </p:cNvSpPr>
          <p:nvPr>
            <p:ph type="pic" idx="33" hasCustomPrompt="1"/>
          </p:nvPr>
        </p:nvSpPr>
        <p:spPr>
          <a:xfrm>
            <a:off x="6457489" y="1255519"/>
            <a:ext cx="1599699" cy="1528603"/>
          </a:xfrm>
          <a:prstGeom prst="rect">
            <a:avLst/>
          </a:prstGeom>
          <a:solidFill>
            <a:srgbClr val="B2B2B2"/>
          </a:solidFill>
        </p:spPr>
        <p:txBody>
          <a:bodyPr lIns="76598" tIns="38305" rIns="76598" bIns="38305">
            <a:normAutofit/>
          </a:bodyPr>
          <a:lstStyle>
            <a:lvl1pPr marL="0" indent="0">
              <a:buNone/>
              <a:defRPr sz="1000"/>
            </a:lvl1pPr>
            <a:lvl2pPr marL="383194" indent="0">
              <a:buNone/>
              <a:defRPr sz="2400"/>
            </a:lvl2pPr>
            <a:lvl3pPr marL="766388" indent="0">
              <a:buNone/>
              <a:defRPr sz="2000"/>
            </a:lvl3pPr>
            <a:lvl4pPr marL="1149581" indent="0">
              <a:buNone/>
              <a:defRPr sz="1700"/>
            </a:lvl4pPr>
            <a:lvl5pPr marL="1532777" indent="0">
              <a:buNone/>
              <a:defRPr sz="1700"/>
            </a:lvl5pPr>
            <a:lvl6pPr marL="1915970" indent="0">
              <a:buNone/>
              <a:defRPr sz="1700"/>
            </a:lvl6pPr>
            <a:lvl7pPr marL="2299161" indent="0">
              <a:buNone/>
              <a:defRPr sz="1700"/>
            </a:lvl7pPr>
            <a:lvl8pPr marL="2682361" indent="0">
              <a:buNone/>
              <a:defRPr sz="1700"/>
            </a:lvl8pPr>
            <a:lvl9pPr marL="3065555" indent="0">
              <a:buNone/>
              <a:defRPr sz="1700"/>
            </a:lvl9pPr>
          </a:lstStyle>
          <a:p>
            <a:r>
              <a:rPr lang="en-GB" noProof="0" dirty="0"/>
              <a:t>Click to Add Picture</a:t>
            </a:r>
          </a:p>
        </p:txBody>
      </p:sp>
    </p:spTree>
    <p:extLst>
      <p:ext uri="{BB962C8B-B14F-4D97-AF65-F5344CB8AC3E}">
        <p14:creationId xmlns:p14="http://schemas.microsoft.com/office/powerpoint/2010/main" val="409041295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s with Numbers">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598" tIns="38305" rIns="76598" bIns="38305" anchor="ctr" anchorCtr="0">
            <a:noAutofit/>
          </a:bodyPr>
          <a:lstStyle>
            <a:lvl1pPr marL="0" indent="0" algn="ctr">
              <a:buNone/>
              <a:defRPr lang="fr-FR" sz="2100" b="0" i="0" u="none" strike="noStrike" baseline="0" smtClean="0">
                <a:solidFill>
                  <a:schemeClr val="accent1"/>
                </a:solidFill>
                <a:latin typeface="+mj-lt"/>
              </a:defRPr>
            </a:lvl1pPr>
            <a:lvl2pPr marL="510912" indent="0">
              <a:buNone/>
              <a:defRPr sz="2300" b="1"/>
            </a:lvl2pPr>
            <a:lvl3pPr marL="1021826" indent="0">
              <a:buNone/>
              <a:defRPr sz="2000" b="1"/>
            </a:lvl3pPr>
            <a:lvl4pPr marL="1532738" indent="0">
              <a:buNone/>
              <a:defRPr sz="1800" b="1"/>
            </a:lvl4pPr>
            <a:lvl5pPr marL="2043651" indent="0">
              <a:buNone/>
              <a:defRPr sz="1800" b="1"/>
            </a:lvl5pPr>
            <a:lvl6pPr marL="2554564" indent="0">
              <a:buNone/>
              <a:defRPr sz="1800" b="1"/>
            </a:lvl6pPr>
            <a:lvl7pPr marL="3065476" indent="0">
              <a:buNone/>
              <a:defRPr sz="1800" b="1"/>
            </a:lvl7pPr>
            <a:lvl8pPr marL="3576388" indent="0">
              <a:buNone/>
              <a:defRPr sz="1800" b="1"/>
            </a:lvl8pPr>
            <a:lvl9pPr marL="4087302"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9"/>
            <a:ext cx="8504238" cy="251222"/>
          </a:xfrm>
          <a:prstGeom prst="rect">
            <a:avLst/>
          </a:prstGeom>
        </p:spPr>
        <p:txBody>
          <a:bodyPr lIns="76598" tIns="38305" rIns="76598" bIns="38305">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7" y="4824339"/>
            <a:ext cx="2895600" cy="288065"/>
          </a:xfrm>
          <a:prstGeom prst="rect">
            <a:avLst/>
          </a:prstGeom>
        </p:spPr>
        <p:txBody>
          <a:bodyPr lIns="76598" tIns="38305" rIns="76598" bIns="38305"/>
          <a:lstStyle>
            <a:lvl1pPr marL="0" indent="0" algn="ctr">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34" tIns="30160" rIns="102134" bIns="51064"/>
          <a:lstStyle>
            <a:lvl1pPr>
              <a:defRPr sz="600" b="1">
                <a:solidFill>
                  <a:schemeClr val="accent3"/>
                </a:solidFill>
              </a:defRPr>
            </a:lvl1pPr>
          </a:lstStyle>
          <a:p>
            <a:pPr defTabSz="1021826"/>
            <a:fld id="{7833B86C-E779-4408-BBF5-86A9B897401F}" type="slidenum">
              <a:rPr lang="fr-FR" smtClean="0">
                <a:solidFill>
                  <a:srgbClr val="B5A191"/>
                </a:solidFill>
              </a:rPr>
              <a:pPr defTabSz="1021826"/>
              <a:t>‹#›</a:t>
            </a:fld>
            <a:endParaRPr lang="fr-FR" dirty="0">
              <a:solidFill>
                <a:srgbClr val="B5A191"/>
              </a:solidFill>
            </a:endParaRPr>
          </a:p>
        </p:txBody>
      </p:sp>
      <p:sp>
        <p:nvSpPr>
          <p:cNvPr id="16" name="Text Placeholder 2"/>
          <p:cNvSpPr>
            <a:spLocks noGrp="1"/>
          </p:cNvSpPr>
          <p:nvPr>
            <p:ph type="body" sz="quarter" idx="23" hasCustomPrompt="1"/>
          </p:nvPr>
        </p:nvSpPr>
        <p:spPr>
          <a:xfrm>
            <a:off x="695340" y="4823342"/>
            <a:ext cx="1537804" cy="288065"/>
          </a:xfrm>
          <a:prstGeom prst="rect">
            <a:avLst/>
          </a:prstGeom>
        </p:spPr>
        <p:txBody>
          <a:bodyPr lIns="76598" tIns="38305" rIns="76598" bIns="38305"/>
          <a:lstStyle>
            <a:lvl1pPr marL="0" indent="0" algn="l">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PRESENTATION NAME</a:t>
            </a:r>
            <a:endParaRPr lang="en-GB" dirty="0"/>
          </a:p>
        </p:txBody>
      </p:sp>
      <p:sp>
        <p:nvSpPr>
          <p:cNvPr id="27" name="Espace réservé du texte 4"/>
          <p:cNvSpPr>
            <a:spLocks noGrp="1"/>
          </p:cNvSpPr>
          <p:nvPr>
            <p:ph type="body" sz="quarter" idx="3" hasCustomPrompt="1"/>
          </p:nvPr>
        </p:nvSpPr>
        <p:spPr>
          <a:xfrm>
            <a:off x="985207" y="3460076"/>
            <a:ext cx="1595556" cy="137708"/>
          </a:xfrm>
          <a:prstGeom prst="rect">
            <a:avLst/>
          </a:prstGeom>
        </p:spPr>
        <p:txBody>
          <a:bodyPr vert="horz" wrap="square" lIns="0" tIns="10631"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5" lvl="0">
              <a:lnSpc>
                <a:spcPct val="100000"/>
              </a:lnSpc>
              <a:spcBef>
                <a:spcPts val="84"/>
              </a:spcBef>
            </a:pPr>
            <a:r>
              <a:rPr lang="fr-FR" dirty="0"/>
              <a:t>CLICK TO ADD SMALL TITLE</a:t>
            </a:r>
          </a:p>
        </p:txBody>
      </p:sp>
      <p:sp>
        <p:nvSpPr>
          <p:cNvPr id="31" name="Espace réservé du contenu 5"/>
          <p:cNvSpPr>
            <a:spLocks noGrp="1"/>
          </p:cNvSpPr>
          <p:nvPr>
            <p:ph sz="quarter" idx="4" hasCustomPrompt="1"/>
          </p:nvPr>
        </p:nvSpPr>
        <p:spPr>
          <a:xfrm>
            <a:off x="985207" y="3634539"/>
            <a:ext cx="1595556" cy="889325"/>
          </a:xfrm>
          <a:prstGeom prst="rect">
            <a:avLst/>
          </a:prstGeom>
        </p:spPr>
        <p:txBody>
          <a:bodyPr vert="horz" wrap="square" lIns="0" tIns="10631" rIns="0" bIns="0" rtlCol="0">
            <a:noAutofit/>
          </a:bodyPr>
          <a:lstStyle>
            <a:lvl1pPr marL="0" indent="0">
              <a:buFontTx/>
              <a:buNone/>
              <a:defRPr lang="fr-FR" sz="800" baseline="0" smtClean="0">
                <a:solidFill>
                  <a:schemeClr val="accent1"/>
                </a:solidFill>
                <a:latin typeface="+mn-lt"/>
                <a:cs typeface="Arial"/>
              </a:defRPr>
            </a:lvl1pPr>
            <a:lvl2pPr marL="149023" indent="-69180">
              <a:defRPr lang="fr-FR" sz="800" smtClean="0">
                <a:latin typeface="+mn-lt"/>
              </a:defRPr>
            </a:lvl2pPr>
            <a:lvl3pPr marL="106449" indent="-106449">
              <a:defRPr lang="fr-FR" sz="800" smtClean="0">
                <a:latin typeface="+mn-lt"/>
              </a:defRPr>
            </a:lvl3pPr>
            <a:lvl4pPr marL="106449" indent="-106449">
              <a:defRPr lang="fr-FR" sz="800" smtClean="0">
                <a:latin typeface="+mn-lt"/>
              </a:defRPr>
            </a:lvl4pPr>
            <a:lvl5pPr marL="106449" indent="-106449">
              <a:defRPr lang="fr-FR" sz="800">
                <a:latin typeface="+mn-lt"/>
              </a:defRPr>
            </a:lvl5pPr>
          </a:lstStyle>
          <a:p>
            <a:pPr marL="10635" marR="4266" lvl="0">
              <a:lnSpc>
                <a:spcPct val="111100"/>
              </a:lnSpc>
              <a:spcBef>
                <a:spcPts val="84"/>
              </a:spcBef>
            </a:pPr>
            <a:r>
              <a:rPr lang="fr-FR" dirty="0"/>
              <a:t>Click to </a:t>
            </a:r>
            <a:r>
              <a:rPr lang="fr-FR" dirty="0" err="1"/>
              <a:t>add</a:t>
            </a:r>
            <a:r>
              <a:rPr lang="fr-FR" dirty="0"/>
              <a:t> </a:t>
            </a:r>
            <a:r>
              <a:rPr lang="fr-FR" dirty="0" err="1"/>
              <a:t>text</a:t>
            </a:r>
            <a:endParaRPr lang="fr-FR" dirty="0"/>
          </a:p>
        </p:txBody>
      </p:sp>
      <p:sp>
        <p:nvSpPr>
          <p:cNvPr id="32" name="Text Placeholder 37"/>
          <p:cNvSpPr>
            <a:spLocks noGrp="1"/>
          </p:cNvSpPr>
          <p:nvPr>
            <p:ph type="body" sz="quarter" idx="20" hasCustomPrompt="1"/>
          </p:nvPr>
        </p:nvSpPr>
        <p:spPr>
          <a:xfrm>
            <a:off x="971083" y="1251960"/>
            <a:ext cx="1594625" cy="685682"/>
          </a:xfrm>
          <a:prstGeom prst="rect">
            <a:avLst/>
          </a:prstGeom>
        </p:spPr>
        <p:txBody>
          <a:bodyPr lIns="0" tIns="0" rIns="0" bIns="0" anchor="t"/>
          <a:lstStyle>
            <a:lvl1pPr marL="0" indent="0" algn="l">
              <a:buFontTx/>
              <a:buNone/>
              <a:defRPr sz="4000" i="1">
                <a:solidFill>
                  <a:schemeClr val="accent3"/>
                </a:solidFill>
                <a:latin typeface="+mj-lt"/>
              </a:defRPr>
            </a:lvl1pPr>
          </a:lstStyle>
          <a:p>
            <a:pPr lvl="0"/>
            <a:r>
              <a:rPr lang="de-CH" dirty="0"/>
              <a:t>No.</a:t>
            </a:r>
            <a:endParaRPr lang="en-GB" dirty="0"/>
          </a:p>
        </p:txBody>
      </p:sp>
      <p:sp>
        <p:nvSpPr>
          <p:cNvPr id="33" name="Espace réservé du contenu 3"/>
          <p:cNvSpPr>
            <a:spLocks noGrp="1"/>
          </p:cNvSpPr>
          <p:nvPr>
            <p:ph sz="half" idx="2" hasCustomPrompt="1"/>
          </p:nvPr>
        </p:nvSpPr>
        <p:spPr>
          <a:xfrm>
            <a:off x="971096" y="1937644"/>
            <a:ext cx="1600408" cy="1314824"/>
          </a:xfrm>
          <a:prstGeom prst="rect">
            <a:avLst/>
          </a:prstGeom>
        </p:spPr>
        <p:txBody>
          <a:bodyPr lIns="0" tIns="38305" rIns="0" bIns="38305">
            <a:noAutofit/>
          </a:bodyPr>
          <a:lstStyle>
            <a:lvl1pPr marL="0" indent="0">
              <a:lnSpc>
                <a:spcPct val="100000"/>
              </a:lnSpc>
              <a:spcBef>
                <a:spcPts val="0"/>
              </a:spcBef>
              <a:buFontTx/>
              <a:buNone/>
              <a:defRPr sz="1200">
                <a:latin typeface="Arial" panose="020B0604020202020204" pitchFamily="34" charset="0"/>
                <a:cs typeface="Arial" panose="020B0604020202020204" pitchFamily="34" charset="0"/>
              </a:defRPr>
            </a:lvl1pPr>
            <a:lvl2pPr marL="383194" indent="0">
              <a:lnSpc>
                <a:spcPct val="100000"/>
              </a:lnSpc>
              <a:spcBef>
                <a:spcPts val="0"/>
              </a:spcBef>
              <a:buFontTx/>
              <a:buNone/>
              <a:defRPr sz="1300">
                <a:latin typeface="Arial" panose="020B0604020202020204" pitchFamily="34" charset="0"/>
                <a:cs typeface="Arial" panose="020B0604020202020204" pitchFamily="34" charset="0"/>
              </a:defRPr>
            </a:lvl2pPr>
            <a:lvl3pPr marL="766388" indent="0">
              <a:lnSpc>
                <a:spcPct val="100000"/>
              </a:lnSpc>
              <a:spcBef>
                <a:spcPts val="0"/>
              </a:spcBef>
              <a:buFontTx/>
              <a:buNone/>
              <a:defRPr sz="1300">
                <a:latin typeface="Arial" panose="020B0604020202020204" pitchFamily="34" charset="0"/>
                <a:cs typeface="Arial" panose="020B0604020202020204" pitchFamily="34" charset="0"/>
              </a:defRPr>
            </a:lvl3pPr>
            <a:lvl4pPr marL="1149581" indent="0">
              <a:lnSpc>
                <a:spcPct val="100000"/>
              </a:lnSpc>
              <a:spcBef>
                <a:spcPts val="0"/>
              </a:spcBef>
              <a:buFontTx/>
              <a:buNone/>
              <a:defRPr sz="1200">
                <a:latin typeface="Arial" panose="020B0604020202020204" pitchFamily="34" charset="0"/>
                <a:cs typeface="Arial" panose="020B0604020202020204" pitchFamily="34" charset="0"/>
              </a:defRPr>
            </a:lvl4pPr>
            <a:lvl5pPr marL="1532777" indent="0">
              <a:lnSpc>
                <a:spcPct val="100000"/>
              </a:lnSpc>
              <a:spcBef>
                <a:spcPts val="0"/>
              </a:spcBef>
              <a:buFontTx/>
              <a:buNone/>
              <a:defRPr sz="1200">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fr-FR" dirty="0"/>
              <a:t>Click to </a:t>
            </a:r>
            <a:r>
              <a:rPr lang="fr-FR" dirty="0" err="1"/>
              <a:t>add</a:t>
            </a:r>
            <a:r>
              <a:rPr lang="fr-FR" dirty="0"/>
              <a:t> </a:t>
            </a:r>
            <a:r>
              <a:rPr lang="fr-FR" dirty="0" err="1"/>
              <a:t>text</a:t>
            </a:r>
            <a:endParaRPr lang="fr-FR" dirty="0"/>
          </a:p>
        </p:txBody>
      </p:sp>
      <p:sp>
        <p:nvSpPr>
          <p:cNvPr id="38" name="Espace réservé du texte 4"/>
          <p:cNvSpPr>
            <a:spLocks noGrp="1"/>
          </p:cNvSpPr>
          <p:nvPr>
            <p:ph type="body" sz="quarter" idx="34" hasCustomPrompt="1"/>
          </p:nvPr>
        </p:nvSpPr>
        <p:spPr>
          <a:xfrm>
            <a:off x="3734546" y="3460076"/>
            <a:ext cx="1595556" cy="137708"/>
          </a:xfrm>
          <a:prstGeom prst="rect">
            <a:avLst/>
          </a:prstGeom>
        </p:spPr>
        <p:txBody>
          <a:bodyPr vert="horz" wrap="square" lIns="0" tIns="10631"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5" lvl="0">
              <a:lnSpc>
                <a:spcPct val="100000"/>
              </a:lnSpc>
              <a:spcBef>
                <a:spcPts val="84"/>
              </a:spcBef>
            </a:pPr>
            <a:r>
              <a:rPr lang="fr-FR" dirty="0"/>
              <a:t>CLICK TO ADD SMALL TITLE</a:t>
            </a:r>
          </a:p>
        </p:txBody>
      </p:sp>
      <p:sp>
        <p:nvSpPr>
          <p:cNvPr id="39" name="Espace réservé du contenu 5"/>
          <p:cNvSpPr>
            <a:spLocks noGrp="1"/>
          </p:cNvSpPr>
          <p:nvPr>
            <p:ph sz="quarter" idx="35" hasCustomPrompt="1"/>
          </p:nvPr>
        </p:nvSpPr>
        <p:spPr>
          <a:xfrm>
            <a:off x="3734546" y="3634539"/>
            <a:ext cx="1595556" cy="889325"/>
          </a:xfrm>
          <a:prstGeom prst="rect">
            <a:avLst/>
          </a:prstGeom>
        </p:spPr>
        <p:txBody>
          <a:bodyPr vert="horz" wrap="square" lIns="0" tIns="10631" rIns="0" bIns="0" rtlCol="0">
            <a:noAutofit/>
          </a:bodyPr>
          <a:lstStyle>
            <a:lvl1pPr marL="0" indent="0">
              <a:buFontTx/>
              <a:buNone/>
              <a:defRPr lang="fr-FR" sz="800" baseline="0" smtClean="0">
                <a:solidFill>
                  <a:schemeClr val="accent1"/>
                </a:solidFill>
                <a:latin typeface="+mn-lt"/>
                <a:cs typeface="Arial"/>
              </a:defRPr>
            </a:lvl1pPr>
            <a:lvl2pPr marL="149023" indent="-69180">
              <a:defRPr lang="fr-FR" sz="800" smtClean="0">
                <a:latin typeface="+mn-lt"/>
              </a:defRPr>
            </a:lvl2pPr>
            <a:lvl3pPr marL="106449" indent="-106449">
              <a:defRPr lang="fr-FR" sz="800" smtClean="0">
                <a:latin typeface="+mn-lt"/>
              </a:defRPr>
            </a:lvl3pPr>
            <a:lvl4pPr marL="106449" indent="-106449">
              <a:defRPr lang="fr-FR" sz="800" smtClean="0">
                <a:latin typeface="+mn-lt"/>
              </a:defRPr>
            </a:lvl4pPr>
            <a:lvl5pPr marL="106449" indent="-106449">
              <a:defRPr lang="fr-FR" sz="800">
                <a:latin typeface="+mn-lt"/>
              </a:defRPr>
            </a:lvl5pPr>
          </a:lstStyle>
          <a:p>
            <a:pPr marL="10635" marR="4266" lvl="0">
              <a:lnSpc>
                <a:spcPct val="111100"/>
              </a:lnSpc>
              <a:spcBef>
                <a:spcPts val="84"/>
              </a:spcBef>
            </a:pPr>
            <a:r>
              <a:rPr lang="fr-FR" dirty="0"/>
              <a:t>Click to </a:t>
            </a:r>
            <a:r>
              <a:rPr lang="fr-FR" dirty="0" err="1"/>
              <a:t>add</a:t>
            </a:r>
            <a:r>
              <a:rPr lang="fr-FR" dirty="0"/>
              <a:t> </a:t>
            </a:r>
            <a:r>
              <a:rPr lang="fr-FR" dirty="0" err="1"/>
              <a:t>text</a:t>
            </a:r>
            <a:endParaRPr lang="fr-FR" dirty="0"/>
          </a:p>
        </p:txBody>
      </p:sp>
      <p:sp>
        <p:nvSpPr>
          <p:cNvPr id="40" name="Text Placeholder 37"/>
          <p:cNvSpPr>
            <a:spLocks noGrp="1"/>
          </p:cNvSpPr>
          <p:nvPr>
            <p:ph type="body" sz="quarter" idx="36" hasCustomPrompt="1"/>
          </p:nvPr>
        </p:nvSpPr>
        <p:spPr>
          <a:xfrm>
            <a:off x="3720439" y="1251960"/>
            <a:ext cx="1594625" cy="685682"/>
          </a:xfrm>
          <a:prstGeom prst="rect">
            <a:avLst/>
          </a:prstGeom>
        </p:spPr>
        <p:txBody>
          <a:bodyPr lIns="0" tIns="0" rIns="0" bIns="0" anchor="t"/>
          <a:lstStyle>
            <a:lvl1pPr marL="0" indent="0" algn="l">
              <a:buFontTx/>
              <a:buNone/>
              <a:defRPr sz="4000" i="1">
                <a:solidFill>
                  <a:schemeClr val="accent3"/>
                </a:solidFill>
                <a:latin typeface="+mj-lt"/>
              </a:defRPr>
            </a:lvl1pPr>
          </a:lstStyle>
          <a:p>
            <a:pPr lvl="0"/>
            <a:r>
              <a:rPr lang="de-CH" dirty="0"/>
              <a:t>No.</a:t>
            </a:r>
            <a:endParaRPr lang="en-GB" dirty="0"/>
          </a:p>
        </p:txBody>
      </p:sp>
      <p:sp>
        <p:nvSpPr>
          <p:cNvPr id="41" name="Espace réservé du contenu 3"/>
          <p:cNvSpPr>
            <a:spLocks noGrp="1"/>
          </p:cNvSpPr>
          <p:nvPr>
            <p:ph sz="half" idx="37" hasCustomPrompt="1"/>
          </p:nvPr>
        </p:nvSpPr>
        <p:spPr>
          <a:xfrm>
            <a:off x="3720421" y="1937644"/>
            <a:ext cx="1600408" cy="1314824"/>
          </a:xfrm>
          <a:prstGeom prst="rect">
            <a:avLst/>
          </a:prstGeom>
        </p:spPr>
        <p:txBody>
          <a:bodyPr lIns="0" tIns="38305" rIns="0" bIns="38305">
            <a:noAutofit/>
          </a:bodyPr>
          <a:lstStyle>
            <a:lvl1pPr marL="0" indent="0">
              <a:lnSpc>
                <a:spcPct val="100000"/>
              </a:lnSpc>
              <a:spcBef>
                <a:spcPts val="0"/>
              </a:spcBef>
              <a:buFontTx/>
              <a:buNone/>
              <a:defRPr sz="1200">
                <a:latin typeface="Arial" panose="020B0604020202020204" pitchFamily="34" charset="0"/>
                <a:cs typeface="Arial" panose="020B0604020202020204" pitchFamily="34" charset="0"/>
              </a:defRPr>
            </a:lvl1pPr>
            <a:lvl2pPr marL="383194" indent="0">
              <a:lnSpc>
                <a:spcPct val="100000"/>
              </a:lnSpc>
              <a:spcBef>
                <a:spcPts val="0"/>
              </a:spcBef>
              <a:buFontTx/>
              <a:buNone/>
              <a:defRPr sz="1300">
                <a:latin typeface="Arial" panose="020B0604020202020204" pitchFamily="34" charset="0"/>
                <a:cs typeface="Arial" panose="020B0604020202020204" pitchFamily="34" charset="0"/>
              </a:defRPr>
            </a:lvl2pPr>
            <a:lvl3pPr marL="766388" indent="0">
              <a:lnSpc>
                <a:spcPct val="100000"/>
              </a:lnSpc>
              <a:spcBef>
                <a:spcPts val="0"/>
              </a:spcBef>
              <a:buFontTx/>
              <a:buNone/>
              <a:defRPr sz="1300">
                <a:latin typeface="Arial" panose="020B0604020202020204" pitchFamily="34" charset="0"/>
                <a:cs typeface="Arial" panose="020B0604020202020204" pitchFamily="34" charset="0"/>
              </a:defRPr>
            </a:lvl3pPr>
            <a:lvl4pPr marL="1149581" indent="0">
              <a:lnSpc>
                <a:spcPct val="100000"/>
              </a:lnSpc>
              <a:spcBef>
                <a:spcPts val="0"/>
              </a:spcBef>
              <a:buFontTx/>
              <a:buNone/>
              <a:defRPr sz="1200">
                <a:latin typeface="Arial" panose="020B0604020202020204" pitchFamily="34" charset="0"/>
                <a:cs typeface="Arial" panose="020B0604020202020204" pitchFamily="34" charset="0"/>
              </a:defRPr>
            </a:lvl4pPr>
            <a:lvl5pPr marL="1532777" indent="0">
              <a:lnSpc>
                <a:spcPct val="100000"/>
              </a:lnSpc>
              <a:spcBef>
                <a:spcPts val="0"/>
              </a:spcBef>
              <a:buFontTx/>
              <a:buNone/>
              <a:defRPr sz="1200">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fr-FR" dirty="0"/>
              <a:t>Click to </a:t>
            </a:r>
            <a:r>
              <a:rPr lang="fr-FR" dirty="0" err="1"/>
              <a:t>add</a:t>
            </a:r>
            <a:r>
              <a:rPr lang="fr-FR" dirty="0"/>
              <a:t> </a:t>
            </a:r>
            <a:r>
              <a:rPr lang="fr-FR" dirty="0" err="1"/>
              <a:t>text</a:t>
            </a:r>
            <a:endParaRPr lang="fr-FR" dirty="0"/>
          </a:p>
        </p:txBody>
      </p:sp>
      <p:sp>
        <p:nvSpPr>
          <p:cNvPr id="46" name="Espace réservé du texte 4"/>
          <p:cNvSpPr>
            <a:spLocks noGrp="1"/>
          </p:cNvSpPr>
          <p:nvPr>
            <p:ph type="body" sz="quarter" idx="38" hasCustomPrompt="1"/>
          </p:nvPr>
        </p:nvSpPr>
        <p:spPr>
          <a:xfrm>
            <a:off x="6471611" y="3460076"/>
            <a:ext cx="1595556" cy="137708"/>
          </a:xfrm>
          <a:prstGeom prst="rect">
            <a:avLst/>
          </a:prstGeom>
        </p:spPr>
        <p:txBody>
          <a:bodyPr vert="horz" wrap="square" lIns="0" tIns="10631"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5" lvl="0">
              <a:lnSpc>
                <a:spcPct val="100000"/>
              </a:lnSpc>
              <a:spcBef>
                <a:spcPts val="84"/>
              </a:spcBef>
            </a:pPr>
            <a:r>
              <a:rPr lang="fr-FR" dirty="0"/>
              <a:t>CLICK TO ADD SMALL TITLE</a:t>
            </a:r>
          </a:p>
        </p:txBody>
      </p:sp>
      <p:sp>
        <p:nvSpPr>
          <p:cNvPr id="47" name="Espace réservé du contenu 5"/>
          <p:cNvSpPr>
            <a:spLocks noGrp="1"/>
          </p:cNvSpPr>
          <p:nvPr>
            <p:ph sz="quarter" idx="39" hasCustomPrompt="1"/>
          </p:nvPr>
        </p:nvSpPr>
        <p:spPr>
          <a:xfrm>
            <a:off x="6471611" y="3634539"/>
            <a:ext cx="1595556" cy="889325"/>
          </a:xfrm>
          <a:prstGeom prst="rect">
            <a:avLst/>
          </a:prstGeom>
        </p:spPr>
        <p:txBody>
          <a:bodyPr vert="horz" wrap="square" lIns="0" tIns="10631" rIns="0" bIns="0" rtlCol="0">
            <a:noAutofit/>
          </a:bodyPr>
          <a:lstStyle>
            <a:lvl1pPr marL="0" indent="0">
              <a:buFontTx/>
              <a:buNone/>
              <a:defRPr lang="fr-FR" sz="800" baseline="0" smtClean="0">
                <a:solidFill>
                  <a:schemeClr val="accent1"/>
                </a:solidFill>
                <a:latin typeface="+mn-lt"/>
                <a:cs typeface="Arial"/>
              </a:defRPr>
            </a:lvl1pPr>
            <a:lvl2pPr marL="149023" indent="-69180">
              <a:defRPr lang="fr-FR" sz="800" smtClean="0">
                <a:latin typeface="+mn-lt"/>
              </a:defRPr>
            </a:lvl2pPr>
            <a:lvl3pPr marL="106449" indent="-106449">
              <a:defRPr lang="fr-FR" sz="800" smtClean="0">
                <a:latin typeface="+mn-lt"/>
              </a:defRPr>
            </a:lvl3pPr>
            <a:lvl4pPr marL="106449" indent="-106449">
              <a:defRPr lang="fr-FR" sz="800" smtClean="0">
                <a:latin typeface="+mn-lt"/>
              </a:defRPr>
            </a:lvl4pPr>
            <a:lvl5pPr marL="106449" indent="-106449">
              <a:defRPr lang="fr-FR" sz="800">
                <a:latin typeface="+mn-lt"/>
              </a:defRPr>
            </a:lvl5pPr>
          </a:lstStyle>
          <a:p>
            <a:pPr marL="10635" marR="4266" lvl="0">
              <a:lnSpc>
                <a:spcPct val="111100"/>
              </a:lnSpc>
              <a:spcBef>
                <a:spcPts val="84"/>
              </a:spcBef>
            </a:pPr>
            <a:r>
              <a:rPr lang="fr-FR" dirty="0"/>
              <a:t>Click to </a:t>
            </a:r>
            <a:r>
              <a:rPr lang="fr-FR" dirty="0" err="1"/>
              <a:t>add</a:t>
            </a:r>
            <a:r>
              <a:rPr lang="fr-FR" dirty="0"/>
              <a:t> </a:t>
            </a:r>
            <a:r>
              <a:rPr lang="fr-FR" dirty="0" err="1"/>
              <a:t>text</a:t>
            </a:r>
            <a:endParaRPr lang="fr-FR" dirty="0"/>
          </a:p>
        </p:txBody>
      </p:sp>
      <p:sp>
        <p:nvSpPr>
          <p:cNvPr id="48" name="Text Placeholder 37"/>
          <p:cNvSpPr>
            <a:spLocks noGrp="1"/>
          </p:cNvSpPr>
          <p:nvPr>
            <p:ph type="body" sz="quarter" idx="40" hasCustomPrompt="1"/>
          </p:nvPr>
        </p:nvSpPr>
        <p:spPr>
          <a:xfrm>
            <a:off x="6457490" y="1251960"/>
            <a:ext cx="1594625" cy="685682"/>
          </a:xfrm>
          <a:prstGeom prst="rect">
            <a:avLst/>
          </a:prstGeom>
        </p:spPr>
        <p:txBody>
          <a:bodyPr lIns="0" tIns="0" rIns="0" bIns="0" anchor="t"/>
          <a:lstStyle>
            <a:lvl1pPr marL="0" indent="0" algn="l">
              <a:buFontTx/>
              <a:buNone/>
              <a:defRPr sz="4000" i="1">
                <a:solidFill>
                  <a:schemeClr val="accent3"/>
                </a:solidFill>
                <a:latin typeface="+mj-lt"/>
              </a:defRPr>
            </a:lvl1pPr>
          </a:lstStyle>
          <a:p>
            <a:pPr lvl="0"/>
            <a:r>
              <a:rPr lang="de-CH" dirty="0"/>
              <a:t>No.</a:t>
            </a:r>
            <a:endParaRPr lang="en-GB" dirty="0"/>
          </a:p>
        </p:txBody>
      </p:sp>
      <p:sp>
        <p:nvSpPr>
          <p:cNvPr id="49" name="Espace réservé du contenu 3"/>
          <p:cNvSpPr>
            <a:spLocks noGrp="1"/>
          </p:cNvSpPr>
          <p:nvPr>
            <p:ph sz="half" idx="41" hasCustomPrompt="1"/>
          </p:nvPr>
        </p:nvSpPr>
        <p:spPr>
          <a:xfrm>
            <a:off x="6457501" y="1937644"/>
            <a:ext cx="1600408" cy="1314824"/>
          </a:xfrm>
          <a:prstGeom prst="rect">
            <a:avLst/>
          </a:prstGeom>
        </p:spPr>
        <p:txBody>
          <a:bodyPr lIns="0" tIns="38305" rIns="0" bIns="38305">
            <a:noAutofit/>
          </a:bodyPr>
          <a:lstStyle>
            <a:lvl1pPr marL="0" indent="0">
              <a:lnSpc>
                <a:spcPct val="100000"/>
              </a:lnSpc>
              <a:spcBef>
                <a:spcPts val="0"/>
              </a:spcBef>
              <a:buFontTx/>
              <a:buNone/>
              <a:defRPr sz="1200">
                <a:latin typeface="Arial" panose="020B0604020202020204" pitchFamily="34" charset="0"/>
                <a:cs typeface="Arial" panose="020B0604020202020204" pitchFamily="34" charset="0"/>
              </a:defRPr>
            </a:lvl1pPr>
            <a:lvl2pPr marL="383194" indent="0">
              <a:lnSpc>
                <a:spcPct val="100000"/>
              </a:lnSpc>
              <a:spcBef>
                <a:spcPts val="0"/>
              </a:spcBef>
              <a:buFontTx/>
              <a:buNone/>
              <a:defRPr sz="1300">
                <a:latin typeface="Arial" panose="020B0604020202020204" pitchFamily="34" charset="0"/>
                <a:cs typeface="Arial" panose="020B0604020202020204" pitchFamily="34" charset="0"/>
              </a:defRPr>
            </a:lvl2pPr>
            <a:lvl3pPr marL="766388" indent="0">
              <a:lnSpc>
                <a:spcPct val="100000"/>
              </a:lnSpc>
              <a:spcBef>
                <a:spcPts val="0"/>
              </a:spcBef>
              <a:buFontTx/>
              <a:buNone/>
              <a:defRPr sz="1300">
                <a:latin typeface="Arial" panose="020B0604020202020204" pitchFamily="34" charset="0"/>
                <a:cs typeface="Arial" panose="020B0604020202020204" pitchFamily="34" charset="0"/>
              </a:defRPr>
            </a:lvl3pPr>
            <a:lvl4pPr marL="1149581" indent="0">
              <a:lnSpc>
                <a:spcPct val="100000"/>
              </a:lnSpc>
              <a:spcBef>
                <a:spcPts val="0"/>
              </a:spcBef>
              <a:buFontTx/>
              <a:buNone/>
              <a:defRPr sz="1200">
                <a:latin typeface="Arial" panose="020B0604020202020204" pitchFamily="34" charset="0"/>
                <a:cs typeface="Arial" panose="020B0604020202020204" pitchFamily="34" charset="0"/>
              </a:defRPr>
            </a:lvl4pPr>
            <a:lvl5pPr marL="1532777" indent="0">
              <a:lnSpc>
                <a:spcPct val="100000"/>
              </a:lnSpc>
              <a:spcBef>
                <a:spcPts val="0"/>
              </a:spcBef>
              <a:buFontTx/>
              <a:buNone/>
              <a:defRPr sz="1200">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fr-FR" dirty="0"/>
              <a:t>Click to </a:t>
            </a:r>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46938305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 Image 2">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786" y="596"/>
            <a:ext cx="9157786" cy="5142309"/>
          </a:xfrm>
          <a:prstGeom prst="rect">
            <a:avLst/>
          </a:prstGeom>
        </p:spPr>
      </p:pic>
      <p:sp>
        <p:nvSpPr>
          <p:cNvPr id="8" name="object 3"/>
          <p:cNvSpPr/>
          <p:nvPr userDrawn="1"/>
        </p:nvSpPr>
        <p:spPr>
          <a:xfrm>
            <a:off x="233592" y="233608"/>
            <a:ext cx="4269938" cy="4676318"/>
          </a:xfrm>
          <a:custGeom>
            <a:avLst/>
            <a:gdLst/>
            <a:ahLst/>
            <a:cxnLst/>
            <a:rect l="l" t="t" r="r" b="b"/>
            <a:pathLst>
              <a:path w="4248785" h="6400165">
                <a:moveTo>
                  <a:pt x="4248378" y="6400076"/>
                </a:moveTo>
                <a:lnTo>
                  <a:pt x="0" y="6400076"/>
                </a:lnTo>
                <a:lnTo>
                  <a:pt x="0" y="0"/>
                </a:lnTo>
                <a:lnTo>
                  <a:pt x="4248378" y="0"/>
                </a:lnTo>
                <a:lnTo>
                  <a:pt x="4248378" y="6400076"/>
                </a:lnTo>
                <a:close/>
              </a:path>
            </a:pathLst>
          </a:custGeom>
          <a:solidFill>
            <a:schemeClr val="accent1"/>
          </a:solidFill>
        </p:spPr>
        <p:txBody>
          <a:bodyPr wrap="square" lIns="0" tIns="0" rIns="0" bIns="0" rtlCol="0"/>
          <a:lstStyle/>
          <a:p>
            <a:pPr defTabSz="1021892"/>
            <a:endParaRPr sz="2000" dirty="0">
              <a:solidFill>
                <a:srgbClr val="000000"/>
              </a:solidFill>
            </a:endParaRPr>
          </a:p>
        </p:txBody>
      </p:sp>
      <p:sp>
        <p:nvSpPr>
          <p:cNvPr id="9" name="Titre 1"/>
          <p:cNvSpPr>
            <a:spLocks noGrp="1"/>
          </p:cNvSpPr>
          <p:nvPr>
            <p:ph type="ctrTitle" hasCustomPrompt="1"/>
          </p:nvPr>
        </p:nvSpPr>
        <p:spPr>
          <a:xfrm>
            <a:off x="233592" y="2285487"/>
            <a:ext cx="4269938" cy="415403"/>
          </a:xfrm>
          <a:prstGeom prst="rect">
            <a:avLst/>
          </a:prstGeom>
        </p:spPr>
        <p:txBody>
          <a:bodyPr vert="horz" wrap="square" lIns="301640" tIns="0" rIns="301640" bIns="0" rtlCol="0" anchor="b">
            <a:noAutofit/>
          </a:bodyPr>
          <a:lstStyle>
            <a:lvl1pPr algn="ctr">
              <a:defRPr lang="fr-FR" sz="3000" spc="42"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p:ph type="body" idx="1" hasCustomPrompt="1"/>
          </p:nvPr>
        </p:nvSpPr>
        <p:spPr>
          <a:xfrm>
            <a:off x="233592" y="2850593"/>
            <a:ext cx="4269938" cy="171410"/>
          </a:xfrm>
          <a:prstGeom prst="rect">
            <a:avLst/>
          </a:prstGeom>
        </p:spPr>
        <p:txBody>
          <a:bodyPr lIns="301640" tIns="0" rIns="301640" bIns="0" anchor="t" anchorCtr="0">
            <a:noAutofit/>
          </a:bodyPr>
          <a:lstStyle>
            <a:lvl1pPr marL="0" marR="0" indent="0" algn="ctr" defTabSz="766438" rtl="0" eaLnBrk="1" fontAlgn="auto" latinLnBrk="0" hangingPunct="1">
              <a:lnSpc>
                <a:spcPct val="100000"/>
              </a:lnSpc>
              <a:spcBef>
                <a:spcPct val="20000"/>
              </a:spcBef>
              <a:spcAft>
                <a:spcPts val="0"/>
              </a:spcAft>
              <a:buClrTx/>
              <a:buSzTx/>
              <a:buFont typeface="Arial" panose="020B0604020202020204" pitchFamily="34" charset="0"/>
              <a:buNone/>
              <a:tabLst/>
              <a:defRPr lang="fr-FR" sz="900" b="0" i="0" u="none" strike="noStrike" spc="42" baseline="0" smtClean="0">
                <a:solidFill>
                  <a:schemeClr val="bg1"/>
                </a:solidFill>
                <a:latin typeface="+mn-lt"/>
              </a:defRPr>
            </a:lvl1pPr>
            <a:lvl2pPr marL="383219" indent="0">
              <a:buNone/>
              <a:defRPr sz="1700" b="1"/>
            </a:lvl2pPr>
            <a:lvl3pPr marL="766438" indent="0">
              <a:buNone/>
              <a:defRPr sz="1500" b="1"/>
            </a:lvl3pPr>
            <a:lvl4pPr marL="1149656" indent="0">
              <a:buNone/>
              <a:defRPr sz="1300" b="1"/>
            </a:lvl4pPr>
            <a:lvl5pPr marL="1532874" indent="0">
              <a:buNone/>
              <a:defRPr sz="1300" b="1"/>
            </a:lvl5pPr>
            <a:lvl6pPr marL="1916093" indent="0">
              <a:buNone/>
              <a:defRPr sz="1300" b="1"/>
            </a:lvl6pPr>
            <a:lvl7pPr marL="2299313" indent="0">
              <a:buNone/>
              <a:defRPr sz="1300" b="1"/>
            </a:lvl7pPr>
            <a:lvl8pPr marL="2682531" indent="0">
              <a:buNone/>
              <a:defRPr sz="1300" b="1"/>
            </a:lvl8pPr>
            <a:lvl9pPr marL="3065748" indent="0">
              <a:buNone/>
              <a:defRPr sz="1300" b="1"/>
            </a:lvl9pPr>
          </a:lstStyle>
          <a:p>
            <a:pPr marL="0" marR="0" lvl="0" indent="0" algn="ctr" defTabSz="766438"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28449" y="4228138"/>
            <a:ext cx="1013359" cy="403598"/>
          </a:xfrm>
          <a:prstGeom prst="rect">
            <a:avLst/>
          </a:prstGeom>
        </p:spPr>
      </p:pic>
      <p:sp>
        <p:nvSpPr>
          <p:cNvPr id="13" name="TextBox 12"/>
          <p:cNvSpPr txBox="1"/>
          <p:nvPr userDrawn="1"/>
        </p:nvSpPr>
        <p:spPr>
          <a:xfrm>
            <a:off x="9378191" y="-6590"/>
            <a:ext cx="2114825" cy="3751027"/>
          </a:xfrm>
          <a:prstGeom prst="rect">
            <a:avLst/>
          </a:prstGeom>
          <a:noFill/>
        </p:spPr>
        <p:txBody>
          <a:bodyPr wrap="square" lIns="0" tIns="0" rIns="0" bIns="0" rtlCol="0">
            <a:spAutoFit/>
          </a:bodyPr>
          <a:lstStyle/>
          <a:p>
            <a:pPr defTabSz="1021892"/>
            <a:r>
              <a:rPr lang="de-CH" sz="1000" b="1" dirty="0">
                <a:solidFill>
                  <a:srgbClr val="B5A191"/>
                </a:solidFill>
              </a:rPr>
              <a:t>CHANGING </a:t>
            </a:r>
            <a:br>
              <a:rPr lang="de-CH" sz="1000" b="1" dirty="0">
                <a:solidFill>
                  <a:srgbClr val="B5A191"/>
                </a:solidFill>
              </a:rPr>
            </a:br>
            <a:r>
              <a:rPr lang="de-CH" sz="1000" b="1" dirty="0">
                <a:solidFill>
                  <a:srgbClr val="B5A191"/>
                </a:solidFill>
              </a:rPr>
              <a:t>THE BACKGROUND IMAGE</a:t>
            </a:r>
          </a:p>
          <a:p>
            <a:pPr defTabSz="1021892"/>
            <a:endParaRPr lang="de-CH" sz="2000" dirty="0">
              <a:solidFill>
                <a:srgbClr val="B5A191"/>
              </a:solidFill>
            </a:endParaRPr>
          </a:p>
          <a:p>
            <a:pPr marL="287416" indent="-287416" defTabSz="1021892">
              <a:buFont typeface="+mj-lt"/>
              <a:buAutoNum type="arabicPeriod"/>
            </a:pPr>
            <a:r>
              <a:rPr lang="de-CH" sz="1200" dirty="0">
                <a:solidFill>
                  <a:srgbClr val="B5A191"/>
                </a:solidFill>
              </a:rPr>
              <a:t>Open the master slides:</a:t>
            </a:r>
            <a:br>
              <a:rPr lang="de-CH" sz="1200" dirty="0">
                <a:solidFill>
                  <a:srgbClr val="B5A191"/>
                </a:solidFill>
              </a:rPr>
            </a:br>
            <a:r>
              <a:rPr lang="de-CH" sz="1200" dirty="0">
                <a:solidFill>
                  <a:srgbClr val="B5A191"/>
                </a:solidFill>
              </a:rPr>
              <a:t>View &gt; Slide Master</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Delete the image on the main title slides master and insert the new one.</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Right Click the image and send it to back.</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Crop and adjust the image in order to find the balance with the blue box on top.</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Close the master view:</a:t>
            </a:r>
            <a:br>
              <a:rPr lang="de-CH" sz="1200" dirty="0">
                <a:solidFill>
                  <a:srgbClr val="B5A191"/>
                </a:solidFill>
              </a:rPr>
            </a:br>
            <a:r>
              <a:rPr lang="de-CH" sz="1200" dirty="0">
                <a:solidFill>
                  <a:srgbClr val="B5A191"/>
                </a:solidFill>
              </a:rPr>
              <a:t>Slide Master &gt; Close Master View</a:t>
            </a:r>
          </a:p>
        </p:txBody>
      </p:sp>
      <p:sp>
        <p:nvSpPr>
          <p:cNvPr id="14" name="TextBox 13"/>
          <p:cNvSpPr txBox="1"/>
          <p:nvPr userDrawn="1"/>
        </p:nvSpPr>
        <p:spPr>
          <a:xfrm>
            <a:off x="-2476187" y="9941"/>
            <a:ext cx="2114825" cy="5262980"/>
          </a:xfrm>
          <a:prstGeom prst="rect">
            <a:avLst/>
          </a:prstGeom>
          <a:noFill/>
        </p:spPr>
        <p:txBody>
          <a:bodyPr wrap="square" lIns="0" tIns="0" rIns="0" bIns="0" rtlCol="0">
            <a:spAutoFit/>
          </a:bodyPr>
          <a:lstStyle/>
          <a:p>
            <a:pPr defTabSz="1021892"/>
            <a:r>
              <a:rPr lang="de-CH" sz="1000" b="1" dirty="0">
                <a:solidFill>
                  <a:srgbClr val="B5A191"/>
                </a:solidFill>
              </a:rPr>
              <a:t>THE HOTEL LOGO</a:t>
            </a:r>
          </a:p>
          <a:p>
            <a:pPr defTabSz="1021892"/>
            <a:endParaRPr lang="de-CH" sz="2000" dirty="0">
              <a:solidFill>
                <a:srgbClr val="B5A191"/>
              </a:solidFill>
            </a:endParaRPr>
          </a:p>
          <a:p>
            <a:pPr marL="287416" indent="-287416" defTabSz="1021892">
              <a:buFont typeface="+mj-lt"/>
              <a:buAutoNum type="arabicPeriod"/>
            </a:pPr>
            <a:r>
              <a:rPr lang="de-CH" sz="1200" dirty="0">
                <a:solidFill>
                  <a:srgbClr val="B5A191"/>
                </a:solidFill>
              </a:rPr>
              <a:t>For corporate presentations, simply delete the hotel logo placeholder</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For hotel presentations, please replace it with the respective hotel logo:</a:t>
            </a:r>
          </a:p>
          <a:p>
            <a:pPr marL="287416" indent="-287416" defTabSz="1021892">
              <a:buFont typeface="+mj-lt"/>
              <a:buAutoNum type="arabicPeriod"/>
            </a:pPr>
            <a:endParaRPr lang="de-CH" sz="1200" dirty="0">
              <a:solidFill>
                <a:srgbClr val="B5A191"/>
              </a:solidFill>
            </a:endParaRPr>
          </a:p>
          <a:p>
            <a:pPr marL="670633" lvl="1" indent="-287416" defTabSz="1021892">
              <a:buFont typeface="+mj-lt"/>
              <a:buAutoNum type="arabicPeriod"/>
            </a:pPr>
            <a:r>
              <a:rPr lang="de-CH" sz="1200" dirty="0">
                <a:solidFill>
                  <a:srgbClr val="B5A191"/>
                </a:solidFill>
              </a:rPr>
              <a:t>Insert the correct logo (reversed-transparent)</a:t>
            </a:r>
            <a:br>
              <a:rPr lang="de-CH" sz="1200" dirty="0">
                <a:solidFill>
                  <a:srgbClr val="B5A191"/>
                </a:solidFill>
              </a:rPr>
            </a:br>
            <a:endParaRPr lang="de-CH" sz="1200" dirty="0">
              <a:solidFill>
                <a:srgbClr val="B5A191"/>
              </a:solidFill>
            </a:endParaRPr>
          </a:p>
          <a:p>
            <a:pPr marL="670633" lvl="1" indent="-287416" defTabSz="1021892">
              <a:buFont typeface="+mj-lt"/>
              <a:buAutoNum type="arabicPeriod"/>
            </a:pPr>
            <a:r>
              <a:rPr lang="de-CH" sz="1200" dirty="0">
                <a:solidFill>
                  <a:srgbClr val="B5A191"/>
                </a:solidFill>
              </a:rPr>
              <a:t>Adapt the logo size: The location line should be at the same size as the ‘Hoteliers Since 1897’. </a:t>
            </a:r>
            <a:br>
              <a:rPr lang="de-CH" sz="1200" dirty="0">
                <a:solidFill>
                  <a:srgbClr val="B5A191"/>
                </a:solidFill>
              </a:rPr>
            </a:br>
            <a:r>
              <a:rPr lang="de-CH" sz="1200" dirty="0">
                <a:solidFill>
                  <a:srgbClr val="B5A191"/>
                </a:solidFill>
              </a:rPr>
              <a:t/>
            </a:r>
            <a:br>
              <a:rPr lang="de-CH" sz="1200" dirty="0">
                <a:solidFill>
                  <a:srgbClr val="B5A191"/>
                </a:solidFill>
              </a:rPr>
            </a:br>
            <a:r>
              <a:rPr lang="de-CH" sz="1200" dirty="0">
                <a:solidFill>
                  <a:srgbClr val="B5A191"/>
                </a:solidFill>
              </a:rPr>
              <a:t>For regular two-line monolingual hotel logos, it is sufficient to use the same logo height as the hotel logo placeholder.</a:t>
            </a:r>
          </a:p>
        </p:txBody>
      </p:sp>
    </p:spTree>
    <p:extLst>
      <p:ext uri="{BB962C8B-B14F-4D97-AF65-F5344CB8AC3E}">
        <p14:creationId xmlns:p14="http://schemas.microsoft.com/office/powerpoint/2010/main" val="4170892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Image &amp; Quote Light">
    <p:spTree>
      <p:nvGrpSpPr>
        <p:cNvPr id="1" name=""/>
        <p:cNvGrpSpPr/>
        <p:nvPr/>
      </p:nvGrpSpPr>
      <p:grpSpPr>
        <a:xfrm>
          <a:off x="0" y="0"/>
          <a:ext cx="0" cy="0"/>
          <a:chOff x="0" y="0"/>
          <a:chExt cx="0" cy="0"/>
        </a:xfrm>
      </p:grpSpPr>
      <p:sp>
        <p:nvSpPr>
          <p:cNvPr id="24" name="Espace réservé pour une image  2"/>
          <p:cNvSpPr>
            <a:spLocks noGrp="1"/>
          </p:cNvSpPr>
          <p:nvPr>
            <p:ph type="pic" idx="24" hasCustomPrompt="1"/>
          </p:nvPr>
        </p:nvSpPr>
        <p:spPr>
          <a:xfrm>
            <a:off x="0" y="1141856"/>
            <a:ext cx="6665914" cy="3429104"/>
          </a:xfrm>
          <a:prstGeom prst="rect">
            <a:avLst/>
          </a:prstGeom>
          <a:solidFill>
            <a:srgbClr val="B2B2B2"/>
          </a:solidFill>
        </p:spPr>
        <p:txBody>
          <a:bodyPr lIns="76598" tIns="38305" rIns="76598" bIns="38305">
            <a:normAutofit/>
          </a:bodyPr>
          <a:lstStyle>
            <a:lvl1pPr marL="0" indent="0">
              <a:buNone/>
              <a:defRPr sz="1000" baseline="0"/>
            </a:lvl1pPr>
            <a:lvl2pPr marL="383194" indent="0">
              <a:buNone/>
              <a:defRPr sz="2400"/>
            </a:lvl2pPr>
            <a:lvl3pPr marL="766388" indent="0">
              <a:buNone/>
              <a:defRPr sz="2000"/>
            </a:lvl3pPr>
            <a:lvl4pPr marL="1149581" indent="0">
              <a:buNone/>
              <a:defRPr sz="1700"/>
            </a:lvl4pPr>
            <a:lvl5pPr marL="1532777" indent="0">
              <a:buNone/>
              <a:defRPr sz="1700"/>
            </a:lvl5pPr>
            <a:lvl6pPr marL="1915970" indent="0">
              <a:buNone/>
              <a:defRPr sz="1700"/>
            </a:lvl6pPr>
            <a:lvl7pPr marL="2299161" indent="0">
              <a:buNone/>
              <a:defRPr sz="1700"/>
            </a:lvl7pPr>
            <a:lvl8pPr marL="2682361" indent="0">
              <a:buNone/>
              <a:defRPr sz="1700"/>
            </a:lvl8pPr>
            <a:lvl9pPr marL="3065555" indent="0">
              <a:buNone/>
              <a:defRPr sz="1700"/>
            </a:lvl9pPr>
          </a:lstStyle>
          <a:p>
            <a:r>
              <a:rPr lang="en-GB" noProof="0" dirty="0"/>
              <a:t>Click to add picture</a:t>
            </a:r>
          </a:p>
        </p:txBody>
      </p:sp>
      <p:sp>
        <p:nvSpPr>
          <p:cNvPr id="7" name="Espace réservé du texte 2"/>
          <p:cNvSpPr>
            <a:spLocks noGrp="1"/>
          </p:cNvSpPr>
          <p:nvPr>
            <p:ph type="body" idx="1" hasCustomPrompt="1"/>
          </p:nvPr>
        </p:nvSpPr>
        <p:spPr>
          <a:xfrm>
            <a:off x="320675" y="455269"/>
            <a:ext cx="8504238" cy="342900"/>
          </a:xfrm>
          <a:prstGeom prst="rect">
            <a:avLst/>
          </a:prstGeom>
        </p:spPr>
        <p:txBody>
          <a:bodyPr lIns="76598" tIns="38305" rIns="76598" bIns="38305" anchor="ctr" anchorCtr="0">
            <a:noAutofit/>
          </a:bodyPr>
          <a:lstStyle>
            <a:lvl1pPr marL="0" indent="0" algn="ctr">
              <a:buNone/>
              <a:defRPr lang="fr-FR" sz="2100" b="0" i="0" u="none" strike="noStrike" baseline="0" smtClean="0">
                <a:solidFill>
                  <a:schemeClr val="accent1"/>
                </a:solidFill>
                <a:latin typeface="+mj-lt"/>
              </a:defRPr>
            </a:lvl1pPr>
            <a:lvl2pPr marL="510912" indent="0">
              <a:buNone/>
              <a:defRPr sz="2300" b="1"/>
            </a:lvl2pPr>
            <a:lvl3pPr marL="1021826" indent="0">
              <a:buNone/>
              <a:defRPr sz="2000" b="1"/>
            </a:lvl3pPr>
            <a:lvl4pPr marL="1532738" indent="0">
              <a:buNone/>
              <a:defRPr sz="1800" b="1"/>
            </a:lvl4pPr>
            <a:lvl5pPr marL="2043651" indent="0">
              <a:buNone/>
              <a:defRPr sz="1800" b="1"/>
            </a:lvl5pPr>
            <a:lvl6pPr marL="2554564" indent="0">
              <a:buNone/>
              <a:defRPr sz="1800" b="1"/>
            </a:lvl6pPr>
            <a:lvl7pPr marL="3065476" indent="0">
              <a:buNone/>
              <a:defRPr sz="1800" b="1"/>
            </a:lvl7pPr>
            <a:lvl8pPr marL="3576388" indent="0">
              <a:buNone/>
              <a:defRPr sz="1800" b="1"/>
            </a:lvl8pPr>
            <a:lvl9pPr marL="4087302"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9"/>
            <a:ext cx="8504238" cy="251222"/>
          </a:xfrm>
          <a:prstGeom prst="rect">
            <a:avLst/>
          </a:prstGeom>
        </p:spPr>
        <p:txBody>
          <a:bodyPr lIns="76598" tIns="38305" rIns="76598" bIns="38305">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7" y="4824339"/>
            <a:ext cx="2895600" cy="288065"/>
          </a:xfrm>
          <a:prstGeom prst="rect">
            <a:avLst/>
          </a:prstGeom>
        </p:spPr>
        <p:txBody>
          <a:bodyPr lIns="76598" tIns="38305" rIns="76598" bIns="38305"/>
          <a:lstStyle>
            <a:lvl1pPr marL="0" indent="0" algn="ctr">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34" tIns="30160" rIns="102134" bIns="51064"/>
          <a:lstStyle>
            <a:lvl1pPr>
              <a:defRPr sz="600" b="1">
                <a:solidFill>
                  <a:schemeClr val="accent3"/>
                </a:solidFill>
              </a:defRPr>
            </a:lvl1pPr>
          </a:lstStyle>
          <a:p>
            <a:pPr defTabSz="1021826"/>
            <a:fld id="{7833B86C-E779-4408-BBF5-86A9B897401F}" type="slidenum">
              <a:rPr lang="fr-FR" smtClean="0">
                <a:solidFill>
                  <a:srgbClr val="B5A191"/>
                </a:solidFill>
              </a:rPr>
              <a:pPr defTabSz="1021826"/>
              <a:t>‹#›</a:t>
            </a:fld>
            <a:endParaRPr lang="fr-FR" dirty="0">
              <a:solidFill>
                <a:srgbClr val="B5A191"/>
              </a:solidFill>
            </a:endParaRPr>
          </a:p>
        </p:txBody>
      </p:sp>
      <p:sp>
        <p:nvSpPr>
          <p:cNvPr id="16" name="Text Placeholder 2"/>
          <p:cNvSpPr>
            <a:spLocks noGrp="1"/>
          </p:cNvSpPr>
          <p:nvPr>
            <p:ph type="body" sz="quarter" idx="23" hasCustomPrompt="1"/>
          </p:nvPr>
        </p:nvSpPr>
        <p:spPr>
          <a:xfrm>
            <a:off x="695340" y="4823342"/>
            <a:ext cx="1537804" cy="288065"/>
          </a:xfrm>
          <a:prstGeom prst="rect">
            <a:avLst/>
          </a:prstGeom>
        </p:spPr>
        <p:txBody>
          <a:bodyPr lIns="76598" tIns="38305" rIns="76598" bIns="38305"/>
          <a:lstStyle>
            <a:lvl1pPr marL="0" indent="0" algn="l">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PRESENTATION NAME</a:t>
            </a:r>
            <a:endParaRPr lang="en-GB" dirty="0"/>
          </a:p>
        </p:txBody>
      </p:sp>
      <p:sp>
        <p:nvSpPr>
          <p:cNvPr id="29" name="Espace réservé du texte 4"/>
          <p:cNvSpPr>
            <a:spLocks noGrp="1"/>
          </p:cNvSpPr>
          <p:nvPr>
            <p:ph type="body" sz="quarter" idx="26" hasCustomPrompt="1"/>
          </p:nvPr>
        </p:nvSpPr>
        <p:spPr>
          <a:xfrm>
            <a:off x="6801752" y="3713578"/>
            <a:ext cx="2017862" cy="137708"/>
          </a:xfrm>
          <a:prstGeom prst="rect">
            <a:avLst/>
          </a:prstGeom>
        </p:spPr>
        <p:txBody>
          <a:bodyPr vert="horz" wrap="square" lIns="0" tIns="10631"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5" lvl="0">
              <a:lnSpc>
                <a:spcPct val="100000"/>
              </a:lnSpc>
              <a:spcBef>
                <a:spcPts val="84"/>
              </a:spcBef>
            </a:pPr>
            <a:r>
              <a:rPr lang="en-GB" noProof="0" dirty="0"/>
              <a:t>CLICK TO ADD SMALL TITLE</a:t>
            </a:r>
          </a:p>
        </p:txBody>
      </p:sp>
      <p:sp>
        <p:nvSpPr>
          <p:cNvPr id="30" name="Espace réservé du contenu 5"/>
          <p:cNvSpPr>
            <a:spLocks noGrp="1"/>
          </p:cNvSpPr>
          <p:nvPr>
            <p:ph sz="quarter" idx="27" hasCustomPrompt="1"/>
          </p:nvPr>
        </p:nvSpPr>
        <p:spPr>
          <a:xfrm>
            <a:off x="6801752" y="3850486"/>
            <a:ext cx="2017862" cy="721352"/>
          </a:xfrm>
          <a:prstGeom prst="rect">
            <a:avLst/>
          </a:prstGeom>
        </p:spPr>
        <p:txBody>
          <a:bodyPr vert="horz" wrap="square" lIns="0" tIns="10631" rIns="0" bIns="0" rtlCol="0">
            <a:noAutofit/>
          </a:bodyPr>
          <a:lstStyle>
            <a:lvl1pPr marL="0" indent="0">
              <a:buFontTx/>
              <a:buNone/>
              <a:defRPr lang="fr-FR" sz="800" baseline="0" smtClean="0">
                <a:solidFill>
                  <a:schemeClr val="accent1"/>
                </a:solidFill>
                <a:latin typeface="+mn-lt"/>
                <a:cs typeface="Arial"/>
              </a:defRPr>
            </a:lvl1pPr>
            <a:lvl2pPr marL="149023" indent="-69180">
              <a:defRPr lang="fr-FR" sz="800" smtClean="0">
                <a:latin typeface="+mn-lt"/>
              </a:defRPr>
            </a:lvl2pPr>
            <a:lvl3pPr marL="106449" indent="-106449">
              <a:defRPr lang="fr-FR" sz="800" smtClean="0">
                <a:latin typeface="+mn-lt"/>
              </a:defRPr>
            </a:lvl3pPr>
            <a:lvl4pPr marL="106449" indent="-106449">
              <a:defRPr lang="fr-FR" sz="800" smtClean="0">
                <a:latin typeface="+mn-lt"/>
              </a:defRPr>
            </a:lvl4pPr>
            <a:lvl5pPr marL="106449" indent="-106449">
              <a:defRPr lang="fr-FR" sz="800">
                <a:latin typeface="+mn-lt"/>
              </a:defRPr>
            </a:lvl5pPr>
          </a:lstStyle>
          <a:p>
            <a:pPr marL="10635" marR="4266" lvl="0">
              <a:lnSpc>
                <a:spcPct val="111100"/>
              </a:lnSpc>
              <a:spcBef>
                <a:spcPts val="84"/>
              </a:spcBef>
            </a:pPr>
            <a:r>
              <a:rPr lang="en-GB" noProof="0" dirty="0"/>
              <a:t>Click to add text</a:t>
            </a:r>
          </a:p>
        </p:txBody>
      </p:sp>
      <p:sp>
        <p:nvSpPr>
          <p:cNvPr id="34" name="Espace réservé du contenu 3"/>
          <p:cNvSpPr>
            <a:spLocks noGrp="1"/>
          </p:cNvSpPr>
          <p:nvPr>
            <p:ph sz="half" idx="25" hasCustomPrompt="1"/>
          </p:nvPr>
        </p:nvSpPr>
        <p:spPr>
          <a:xfrm>
            <a:off x="4942740" y="1523629"/>
            <a:ext cx="3876875" cy="1314824"/>
          </a:xfrm>
          <a:prstGeom prst="rect">
            <a:avLst/>
          </a:prstGeom>
        </p:spPr>
        <p:txBody>
          <a:bodyPr lIns="0" tIns="38305" rIns="0" bIns="38305">
            <a:noAutofit/>
          </a:bodyPr>
          <a:lstStyle>
            <a:lvl1pPr marL="0" indent="0" algn="ctr">
              <a:lnSpc>
                <a:spcPct val="100000"/>
              </a:lnSpc>
              <a:spcBef>
                <a:spcPts val="0"/>
              </a:spcBef>
              <a:buFontTx/>
              <a:buNone/>
              <a:defRPr sz="2600">
                <a:solidFill>
                  <a:schemeClr val="accent1"/>
                </a:solidFill>
                <a:latin typeface="+mj-lt"/>
                <a:cs typeface="Arial" panose="020B0604020202020204" pitchFamily="34" charset="0"/>
              </a:defRPr>
            </a:lvl1pPr>
            <a:lvl2pPr algn="ctr">
              <a:lnSpc>
                <a:spcPct val="100000"/>
              </a:lnSpc>
              <a:spcBef>
                <a:spcPts val="0"/>
              </a:spcBef>
              <a:defRPr sz="1300">
                <a:latin typeface="Arial" panose="020B0604020202020204" pitchFamily="34" charset="0"/>
                <a:cs typeface="Arial" panose="020B0604020202020204" pitchFamily="34" charset="0"/>
              </a:defRPr>
            </a:lvl2pPr>
            <a:lvl3pPr algn="ctr">
              <a:lnSpc>
                <a:spcPct val="100000"/>
              </a:lnSpc>
              <a:spcBef>
                <a:spcPts val="0"/>
              </a:spcBef>
              <a:defRPr sz="1300">
                <a:latin typeface="Arial" panose="020B0604020202020204" pitchFamily="34" charset="0"/>
                <a:cs typeface="Arial" panose="020B0604020202020204" pitchFamily="34" charset="0"/>
              </a:defRPr>
            </a:lvl3pPr>
            <a:lvl4pPr algn="ctr">
              <a:lnSpc>
                <a:spcPct val="100000"/>
              </a:lnSpc>
              <a:spcBef>
                <a:spcPts val="0"/>
              </a:spcBef>
              <a:defRPr sz="1200">
                <a:latin typeface="Arial" panose="020B0604020202020204" pitchFamily="34" charset="0"/>
                <a:cs typeface="Arial" panose="020B0604020202020204" pitchFamily="34" charset="0"/>
              </a:defRPr>
            </a:lvl4pPr>
            <a:lvl5pPr algn="ctr">
              <a:lnSpc>
                <a:spcPct val="100000"/>
              </a:lnSpc>
              <a:spcBef>
                <a:spcPts val="0"/>
              </a:spcBef>
              <a:defRPr sz="1200">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en-GB" noProof="0" dirty="0"/>
              <a:t>Click to add quote</a:t>
            </a:r>
          </a:p>
        </p:txBody>
      </p:sp>
    </p:spTree>
    <p:extLst>
      <p:ext uri="{BB962C8B-B14F-4D97-AF65-F5344CB8AC3E}">
        <p14:creationId xmlns:p14="http://schemas.microsoft.com/office/powerpoint/2010/main" val="167725034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Image &amp; Quote Blue">
    <p:bg>
      <p:bgPr>
        <a:solidFill>
          <a:schemeClr val="accent1"/>
        </a:solidFill>
        <a:effectLst/>
      </p:bgPr>
    </p:bg>
    <p:spTree>
      <p:nvGrpSpPr>
        <p:cNvPr id="1" name=""/>
        <p:cNvGrpSpPr/>
        <p:nvPr/>
      </p:nvGrpSpPr>
      <p:grpSpPr>
        <a:xfrm>
          <a:off x="0" y="0"/>
          <a:ext cx="0" cy="0"/>
          <a:chOff x="0" y="0"/>
          <a:chExt cx="0" cy="0"/>
        </a:xfrm>
      </p:grpSpPr>
      <p:sp>
        <p:nvSpPr>
          <p:cNvPr id="24" name="Espace réservé pour une image  2"/>
          <p:cNvSpPr>
            <a:spLocks noGrp="1"/>
          </p:cNvSpPr>
          <p:nvPr>
            <p:ph type="pic" idx="24" hasCustomPrompt="1"/>
          </p:nvPr>
        </p:nvSpPr>
        <p:spPr>
          <a:xfrm>
            <a:off x="0" y="1141856"/>
            <a:ext cx="6665914" cy="3429104"/>
          </a:xfrm>
          <a:prstGeom prst="rect">
            <a:avLst/>
          </a:prstGeom>
          <a:solidFill>
            <a:srgbClr val="B2B2B2"/>
          </a:solidFill>
        </p:spPr>
        <p:txBody>
          <a:bodyPr lIns="76598" tIns="38305" rIns="76598" bIns="38305">
            <a:normAutofit/>
          </a:bodyPr>
          <a:lstStyle>
            <a:lvl1pPr marL="0" indent="0">
              <a:buNone/>
              <a:defRPr sz="1000" baseline="0"/>
            </a:lvl1pPr>
            <a:lvl2pPr marL="383194" indent="0">
              <a:buNone/>
              <a:defRPr sz="2400"/>
            </a:lvl2pPr>
            <a:lvl3pPr marL="766388" indent="0">
              <a:buNone/>
              <a:defRPr sz="2000"/>
            </a:lvl3pPr>
            <a:lvl4pPr marL="1149581" indent="0">
              <a:buNone/>
              <a:defRPr sz="1700"/>
            </a:lvl4pPr>
            <a:lvl5pPr marL="1532777" indent="0">
              <a:buNone/>
              <a:defRPr sz="1700"/>
            </a:lvl5pPr>
            <a:lvl6pPr marL="1915970" indent="0">
              <a:buNone/>
              <a:defRPr sz="1700"/>
            </a:lvl6pPr>
            <a:lvl7pPr marL="2299161" indent="0">
              <a:buNone/>
              <a:defRPr sz="1700"/>
            </a:lvl7pPr>
            <a:lvl8pPr marL="2682361" indent="0">
              <a:buNone/>
              <a:defRPr sz="1700"/>
            </a:lvl8pPr>
            <a:lvl9pPr marL="3065555" indent="0">
              <a:buNone/>
              <a:defRPr sz="1700"/>
            </a:lvl9pPr>
          </a:lstStyle>
          <a:p>
            <a:r>
              <a:rPr lang="en-GB" noProof="0" dirty="0"/>
              <a:t>Click to add picture</a:t>
            </a:r>
          </a:p>
        </p:txBody>
      </p:sp>
      <p:sp>
        <p:nvSpPr>
          <p:cNvPr id="7" name="Espace réservé du texte 2"/>
          <p:cNvSpPr>
            <a:spLocks noGrp="1"/>
          </p:cNvSpPr>
          <p:nvPr>
            <p:ph type="body" idx="1" hasCustomPrompt="1"/>
          </p:nvPr>
        </p:nvSpPr>
        <p:spPr>
          <a:xfrm>
            <a:off x="320675" y="455269"/>
            <a:ext cx="8504238" cy="342900"/>
          </a:xfrm>
          <a:prstGeom prst="rect">
            <a:avLst/>
          </a:prstGeom>
        </p:spPr>
        <p:txBody>
          <a:bodyPr lIns="76598" tIns="38305" rIns="76598" bIns="38305" anchor="ctr" anchorCtr="0">
            <a:noAutofit/>
          </a:bodyPr>
          <a:lstStyle>
            <a:lvl1pPr marL="0" indent="0" algn="ctr">
              <a:buNone/>
              <a:defRPr lang="fr-FR" sz="2100" b="0" i="0" u="none" strike="noStrike" baseline="0" smtClean="0">
                <a:solidFill>
                  <a:schemeClr val="bg1"/>
                </a:solidFill>
                <a:latin typeface="+mj-lt"/>
              </a:defRPr>
            </a:lvl1pPr>
            <a:lvl2pPr marL="510912" indent="0">
              <a:buNone/>
              <a:defRPr sz="2300" b="1"/>
            </a:lvl2pPr>
            <a:lvl3pPr marL="1021826" indent="0">
              <a:buNone/>
              <a:defRPr sz="2000" b="1"/>
            </a:lvl3pPr>
            <a:lvl4pPr marL="1532738" indent="0">
              <a:buNone/>
              <a:defRPr sz="1800" b="1"/>
            </a:lvl4pPr>
            <a:lvl5pPr marL="2043651" indent="0">
              <a:buNone/>
              <a:defRPr sz="1800" b="1"/>
            </a:lvl5pPr>
            <a:lvl6pPr marL="2554564" indent="0">
              <a:buNone/>
              <a:defRPr sz="1800" b="1"/>
            </a:lvl6pPr>
            <a:lvl7pPr marL="3065476" indent="0">
              <a:buNone/>
              <a:defRPr sz="1800" b="1"/>
            </a:lvl7pPr>
            <a:lvl8pPr marL="3576388" indent="0">
              <a:buNone/>
              <a:defRPr sz="1800" b="1"/>
            </a:lvl8pPr>
            <a:lvl9pPr marL="4087302"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9"/>
            <a:ext cx="8504238" cy="251222"/>
          </a:xfrm>
          <a:prstGeom prst="rect">
            <a:avLst/>
          </a:prstGeom>
        </p:spPr>
        <p:txBody>
          <a:bodyPr lIns="76598" tIns="38305" rIns="76598" bIns="38305">
            <a:normAutofit/>
          </a:bodyPr>
          <a:lstStyle>
            <a:lvl1pPr algn="ctr">
              <a:defRPr sz="900" b="1" baseline="0">
                <a:solidFill>
                  <a:schemeClr val="bg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7" y="4824339"/>
            <a:ext cx="2895600" cy="288065"/>
          </a:xfrm>
          <a:prstGeom prst="rect">
            <a:avLst/>
          </a:prstGeom>
        </p:spPr>
        <p:txBody>
          <a:bodyPr lIns="76598" tIns="38305" rIns="76598" bIns="38305"/>
          <a:lstStyle>
            <a:lvl1pPr marL="0" indent="0" algn="ctr">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34" tIns="30160" rIns="102134" bIns="51064"/>
          <a:lstStyle>
            <a:lvl1pPr>
              <a:defRPr sz="600" b="1">
                <a:solidFill>
                  <a:schemeClr val="accent3"/>
                </a:solidFill>
              </a:defRPr>
            </a:lvl1pPr>
          </a:lstStyle>
          <a:p>
            <a:pPr defTabSz="1021826"/>
            <a:fld id="{7833B86C-E779-4408-BBF5-86A9B897401F}" type="slidenum">
              <a:rPr lang="fr-FR" smtClean="0">
                <a:solidFill>
                  <a:srgbClr val="B5A191"/>
                </a:solidFill>
              </a:rPr>
              <a:pPr defTabSz="1021826"/>
              <a:t>‹#›</a:t>
            </a:fld>
            <a:endParaRPr lang="fr-FR" dirty="0">
              <a:solidFill>
                <a:srgbClr val="B5A191"/>
              </a:solidFill>
            </a:endParaRPr>
          </a:p>
        </p:txBody>
      </p:sp>
      <p:sp>
        <p:nvSpPr>
          <p:cNvPr id="16" name="Text Placeholder 2"/>
          <p:cNvSpPr>
            <a:spLocks noGrp="1"/>
          </p:cNvSpPr>
          <p:nvPr>
            <p:ph type="body" sz="quarter" idx="23" hasCustomPrompt="1"/>
          </p:nvPr>
        </p:nvSpPr>
        <p:spPr>
          <a:xfrm>
            <a:off x="695340" y="4823342"/>
            <a:ext cx="1537804" cy="288065"/>
          </a:xfrm>
          <a:prstGeom prst="rect">
            <a:avLst/>
          </a:prstGeom>
        </p:spPr>
        <p:txBody>
          <a:bodyPr lIns="76598" tIns="38305" rIns="76598" bIns="38305"/>
          <a:lstStyle>
            <a:lvl1pPr marL="0" indent="0" algn="l">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PRESENTATION NAME</a:t>
            </a:r>
            <a:endParaRPr lang="en-GB" dirty="0"/>
          </a:p>
        </p:txBody>
      </p:sp>
      <p:sp>
        <p:nvSpPr>
          <p:cNvPr id="29" name="Espace réservé du texte 4"/>
          <p:cNvSpPr>
            <a:spLocks noGrp="1"/>
          </p:cNvSpPr>
          <p:nvPr>
            <p:ph type="body" sz="quarter" idx="26" hasCustomPrompt="1"/>
          </p:nvPr>
        </p:nvSpPr>
        <p:spPr>
          <a:xfrm>
            <a:off x="6801752" y="3713578"/>
            <a:ext cx="2017862" cy="137708"/>
          </a:xfrm>
          <a:prstGeom prst="rect">
            <a:avLst/>
          </a:prstGeom>
        </p:spPr>
        <p:txBody>
          <a:bodyPr vert="horz" wrap="square" lIns="0" tIns="10631"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5" lvl="0">
              <a:lnSpc>
                <a:spcPct val="100000"/>
              </a:lnSpc>
              <a:spcBef>
                <a:spcPts val="84"/>
              </a:spcBef>
            </a:pPr>
            <a:r>
              <a:rPr lang="en-GB" noProof="0" dirty="0"/>
              <a:t>CLICK TO ADD SMALL TITLE</a:t>
            </a:r>
          </a:p>
        </p:txBody>
      </p:sp>
      <p:sp>
        <p:nvSpPr>
          <p:cNvPr id="30" name="Espace réservé du contenu 5"/>
          <p:cNvSpPr>
            <a:spLocks noGrp="1"/>
          </p:cNvSpPr>
          <p:nvPr>
            <p:ph sz="quarter" idx="27" hasCustomPrompt="1"/>
          </p:nvPr>
        </p:nvSpPr>
        <p:spPr>
          <a:xfrm>
            <a:off x="6801752" y="3850486"/>
            <a:ext cx="2017862" cy="721352"/>
          </a:xfrm>
          <a:prstGeom prst="rect">
            <a:avLst/>
          </a:prstGeom>
        </p:spPr>
        <p:txBody>
          <a:bodyPr vert="horz" wrap="square" lIns="0" tIns="10631" rIns="0" bIns="0" rtlCol="0">
            <a:noAutofit/>
          </a:bodyPr>
          <a:lstStyle>
            <a:lvl1pPr marL="0" indent="0">
              <a:buFontTx/>
              <a:buNone/>
              <a:defRPr lang="fr-FR" sz="800" baseline="0" smtClean="0">
                <a:solidFill>
                  <a:schemeClr val="bg1"/>
                </a:solidFill>
                <a:latin typeface="+mn-lt"/>
                <a:cs typeface="Arial"/>
              </a:defRPr>
            </a:lvl1pPr>
            <a:lvl2pPr marL="149023" indent="-69180">
              <a:defRPr lang="fr-FR" sz="800" smtClean="0">
                <a:latin typeface="+mn-lt"/>
              </a:defRPr>
            </a:lvl2pPr>
            <a:lvl3pPr marL="106449" indent="-106449">
              <a:defRPr lang="fr-FR" sz="800" smtClean="0">
                <a:latin typeface="+mn-lt"/>
              </a:defRPr>
            </a:lvl3pPr>
            <a:lvl4pPr marL="106449" indent="-106449">
              <a:defRPr lang="fr-FR" sz="800" smtClean="0">
                <a:latin typeface="+mn-lt"/>
              </a:defRPr>
            </a:lvl4pPr>
            <a:lvl5pPr marL="106449" indent="-106449">
              <a:defRPr lang="fr-FR" sz="800">
                <a:latin typeface="+mn-lt"/>
              </a:defRPr>
            </a:lvl5pPr>
          </a:lstStyle>
          <a:p>
            <a:pPr marL="10635" marR="4266" lvl="0">
              <a:lnSpc>
                <a:spcPct val="111100"/>
              </a:lnSpc>
              <a:spcBef>
                <a:spcPts val="84"/>
              </a:spcBef>
            </a:pPr>
            <a:r>
              <a:rPr lang="en-GB" noProof="0" dirty="0"/>
              <a:t>Click to add text</a:t>
            </a:r>
          </a:p>
        </p:txBody>
      </p:sp>
      <p:sp>
        <p:nvSpPr>
          <p:cNvPr id="34" name="Espace réservé du contenu 3"/>
          <p:cNvSpPr>
            <a:spLocks noGrp="1"/>
          </p:cNvSpPr>
          <p:nvPr>
            <p:ph sz="half" idx="25" hasCustomPrompt="1"/>
          </p:nvPr>
        </p:nvSpPr>
        <p:spPr>
          <a:xfrm>
            <a:off x="4942740" y="1523629"/>
            <a:ext cx="3876875" cy="1314824"/>
          </a:xfrm>
          <a:prstGeom prst="rect">
            <a:avLst/>
          </a:prstGeom>
        </p:spPr>
        <p:txBody>
          <a:bodyPr lIns="0" tIns="38305" rIns="0" bIns="38305">
            <a:noAutofit/>
          </a:bodyPr>
          <a:lstStyle>
            <a:lvl1pPr marL="0" indent="0" algn="ctr">
              <a:lnSpc>
                <a:spcPct val="100000"/>
              </a:lnSpc>
              <a:spcBef>
                <a:spcPts val="0"/>
              </a:spcBef>
              <a:buFontTx/>
              <a:buNone/>
              <a:defRPr sz="2600">
                <a:solidFill>
                  <a:schemeClr val="bg1"/>
                </a:solidFill>
                <a:latin typeface="+mj-lt"/>
                <a:cs typeface="Arial" panose="020B0604020202020204" pitchFamily="34" charset="0"/>
              </a:defRPr>
            </a:lvl1pPr>
            <a:lvl2pPr algn="ctr">
              <a:lnSpc>
                <a:spcPct val="100000"/>
              </a:lnSpc>
              <a:spcBef>
                <a:spcPts val="0"/>
              </a:spcBef>
              <a:defRPr sz="1300">
                <a:latin typeface="Arial" panose="020B0604020202020204" pitchFamily="34" charset="0"/>
                <a:cs typeface="Arial" panose="020B0604020202020204" pitchFamily="34" charset="0"/>
              </a:defRPr>
            </a:lvl2pPr>
            <a:lvl3pPr algn="ctr">
              <a:lnSpc>
                <a:spcPct val="100000"/>
              </a:lnSpc>
              <a:spcBef>
                <a:spcPts val="0"/>
              </a:spcBef>
              <a:defRPr sz="1300">
                <a:latin typeface="Arial" panose="020B0604020202020204" pitchFamily="34" charset="0"/>
                <a:cs typeface="Arial" panose="020B0604020202020204" pitchFamily="34" charset="0"/>
              </a:defRPr>
            </a:lvl3pPr>
            <a:lvl4pPr algn="ctr">
              <a:lnSpc>
                <a:spcPct val="100000"/>
              </a:lnSpc>
              <a:spcBef>
                <a:spcPts val="0"/>
              </a:spcBef>
              <a:defRPr sz="1200">
                <a:latin typeface="Arial" panose="020B0604020202020204" pitchFamily="34" charset="0"/>
                <a:cs typeface="Arial" panose="020B0604020202020204" pitchFamily="34" charset="0"/>
              </a:defRPr>
            </a:lvl4pPr>
            <a:lvl5pPr algn="ctr">
              <a:lnSpc>
                <a:spcPct val="100000"/>
              </a:lnSpc>
              <a:spcBef>
                <a:spcPts val="0"/>
              </a:spcBef>
              <a:defRPr sz="1200">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en-GB" noProof="0" dirty="0"/>
              <a:t>Click to add quote</a:t>
            </a:r>
          </a:p>
        </p:txBody>
      </p:sp>
    </p:spTree>
    <p:extLst>
      <p:ext uri="{BB962C8B-B14F-4D97-AF65-F5344CB8AC3E}">
        <p14:creationId xmlns:p14="http://schemas.microsoft.com/office/powerpoint/2010/main" val="2469801646"/>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Chart">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598" tIns="38305" rIns="76598" bIns="38305" anchor="ctr" anchorCtr="0">
            <a:noAutofit/>
          </a:bodyPr>
          <a:lstStyle>
            <a:lvl1pPr marL="0" indent="0" algn="ctr">
              <a:buNone/>
              <a:defRPr lang="fr-FR" sz="2100" b="0" i="0" u="none" strike="noStrike" baseline="0" smtClean="0">
                <a:solidFill>
                  <a:schemeClr val="accent1"/>
                </a:solidFill>
                <a:latin typeface="+mj-lt"/>
              </a:defRPr>
            </a:lvl1pPr>
            <a:lvl2pPr marL="510912" indent="0">
              <a:buNone/>
              <a:defRPr sz="2300" b="1"/>
            </a:lvl2pPr>
            <a:lvl3pPr marL="1021826" indent="0">
              <a:buNone/>
              <a:defRPr sz="2000" b="1"/>
            </a:lvl3pPr>
            <a:lvl4pPr marL="1532738" indent="0">
              <a:buNone/>
              <a:defRPr sz="1800" b="1"/>
            </a:lvl4pPr>
            <a:lvl5pPr marL="2043651" indent="0">
              <a:buNone/>
              <a:defRPr sz="1800" b="1"/>
            </a:lvl5pPr>
            <a:lvl6pPr marL="2554564" indent="0">
              <a:buNone/>
              <a:defRPr sz="1800" b="1"/>
            </a:lvl6pPr>
            <a:lvl7pPr marL="3065476" indent="0">
              <a:buNone/>
              <a:defRPr sz="1800" b="1"/>
            </a:lvl7pPr>
            <a:lvl8pPr marL="3576388" indent="0">
              <a:buNone/>
              <a:defRPr sz="1800" b="1"/>
            </a:lvl8pPr>
            <a:lvl9pPr marL="4087302"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9"/>
            <a:ext cx="8504238" cy="251222"/>
          </a:xfrm>
          <a:prstGeom prst="rect">
            <a:avLst/>
          </a:prstGeom>
        </p:spPr>
        <p:txBody>
          <a:bodyPr lIns="76598" tIns="38305" rIns="76598" bIns="38305">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7" y="4824339"/>
            <a:ext cx="2895600" cy="288065"/>
          </a:xfrm>
          <a:prstGeom prst="rect">
            <a:avLst/>
          </a:prstGeom>
        </p:spPr>
        <p:txBody>
          <a:bodyPr lIns="76598" tIns="38305" rIns="76598" bIns="38305"/>
          <a:lstStyle>
            <a:lvl1pPr marL="0" indent="0" algn="ctr">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34" tIns="30160" rIns="102134" bIns="51064"/>
          <a:lstStyle>
            <a:lvl1pPr>
              <a:defRPr sz="600" b="1">
                <a:solidFill>
                  <a:schemeClr val="accent3"/>
                </a:solidFill>
              </a:defRPr>
            </a:lvl1pPr>
          </a:lstStyle>
          <a:p>
            <a:pPr defTabSz="1021826"/>
            <a:fld id="{7833B86C-E779-4408-BBF5-86A9B897401F}" type="slidenum">
              <a:rPr lang="fr-FR" smtClean="0">
                <a:solidFill>
                  <a:srgbClr val="B5A191"/>
                </a:solidFill>
              </a:rPr>
              <a:pPr defTabSz="1021826"/>
              <a:t>‹#›</a:t>
            </a:fld>
            <a:endParaRPr lang="fr-FR" dirty="0">
              <a:solidFill>
                <a:srgbClr val="B5A191"/>
              </a:solidFill>
            </a:endParaRPr>
          </a:p>
        </p:txBody>
      </p:sp>
      <p:sp>
        <p:nvSpPr>
          <p:cNvPr id="16" name="Text Placeholder 2"/>
          <p:cNvSpPr>
            <a:spLocks noGrp="1"/>
          </p:cNvSpPr>
          <p:nvPr>
            <p:ph type="body" sz="quarter" idx="23" hasCustomPrompt="1"/>
          </p:nvPr>
        </p:nvSpPr>
        <p:spPr>
          <a:xfrm>
            <a:off x="695340" y="4823342"/>
            <a:ext cx="1537804" cy="288065"/>
          </a:xfrm>
          <a:prstGeom prst="rect">
            <a:avLst/>
          </a:prstGeom>
        </p:spPr>
        <p:txBody>
          <a:bodyPr lIns="76598" tIns="38305" rIns="76598" bIns="38305"/>
          <a:lstStyle>
            <a:lvl1pPr marL="0" indent="0" algn="l">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PRESENTATION NAME</a:t>
            </a:r>
            <a:endParaRPr lang="en-GB" dirty="0"/>
          </a:p>
        </p:txBody>
      </p:sp>
      <p:sp>
        <p:nvSpPr>
          <p:cNvPr id="33" name="Espace réservé du contenu 3"/>
          <p:cNvSpPr>
            <a:spLocks noGrp="1"/>
          </p:cNvSpPr>
          <p:nvPr>
            <p:ph sz="half" idx="2" hasCustomPrompt="1"/>
          </p:nvPr>
        </p:nvSpPr>
        <p:spPr>
          <a:xfrm>
            <a:off x="971102" y="1097633"/>
            <a:ext cx="7848517" cy="2154816"/>
          </a:xfrm>
          <a:prstGeom prst="rect">
            <a:avLst/>
          </a:prstGeom>
        </p:spPr>
        <p:txBody>
          <a:bodyPr lIns="0" tIns="38305" rIns="0" bIns="38305">
            <a:noAutofit/>
          </a:bodyPr>
          <a:lstStyle>
            <a:lvl1pPr marL="0" indent="0">
              <a:lnSpc>
                <a:spcPct val="100000"/>
              </a:lnSpc>
              <a:spcBef>
                <a:spcPts val="0"/>
              </a:spcBef>
              <a:buFontTx/>
              <a:buNone/>
              <a:defRPr sz="1200">
                <a:latin typeface="Arial" panose="020B0604020202020204" pitchFamily="34" charset="0"/>
                <a:cs typeface="Arial" panose="020B0604020202020204" pitchFamily="34" charset="0"/>
              </a:defRPr>
            </a:lvl1pPr>
            <a:lvl2pPr marL="383194" indent="0">
              <a:lnSpc>
                <a:spcPct val="100000"/>
              </a:lnSpc>
              <a:spcBef>
                <a:spcPts val="0"/>
              </a:spcBef>
              <a:buFontTx/>
              <a:buNone/>
              <a:defRPr sz="1300">
                <a:latin typeface="Arial" panose="020B0604020202020204" pitchFamily="34" charset="0"/>
                <a:cs typeface="Arial" panose="020B0604020202020204" pitchFamily="34" charset="0"/>
              </a:defRPr>
            </a:lvl2pPr>
            <a:lvl3pPr marL="766388" indent="0">
              <a:lnSpc>
                <a:spcPct val="100000"/>
              </a:lnSpc>
              <a:spcBef>
                <a:spcPts val="0"/>
              </a:spcBef>
              <a:buFontTx/>
              <a:buNone/>
              <a:defRPr sz="1300">
                <a:latin typeface="Arial" panose="020B0604020202020204" pitchFamily="34" charset="0"/>
                <a:cs typeface="Arial" panose="020B0604020202020204" pitchFamily="34" charset="0"/>
              </a:defRPr>
            </a:lvl3pPr>
            <a:lvl4pPr marL="1149581" indent="0">
              <a:lnSpc>
                <a:spcPct val="100000"/>
              </a:lnSpc>
              <a:spcBef>
                <a:spcPts val="0"/>
              </a:spcBef>
              <a:buFontTx/>
              <a:buNone/>
              <a:defRPr sz="1200">
                <a:latin typeface="Arial" panose="020B0604020202020204" pitchFamily="34" charset="0"/>
                <a:cs typeface="Arial" panose="020B0604020202020204" pitchFamily="34" charset="0"/>
              </a:defRPr>
            </a:lvl4pPr>
            <a:lvl5pPr marL="1532777" indent="0">
              <a:lnSpc>
                <a:spcPct val="100000"/>
              </a:lnSpc>
              <a:spcBef>
                <a:spcPts val="0"/>
              </a:spcBef>
              <a:buFontTx/>
              <a:buNone/>
              <a:defRPr sz="1200">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fr-FR" dirty="0"/>
              <a:t>Click to </a:t>
            </a:r>
            <a:r>
              <a:rPr lang="fr-FR" dirty="0" err="1"/>
              <a:t>add</a:t>
            </a:r>
            <a:r>
              <a:rPr lang="fr-FR" dirty="0"/>
              <a:t> </a:t>
            </a:r>
            <a:r>
              <a:rPr lang="fr-FR" dirty="0" err="1"/>
              <a:t>text</a:t>
            </a:r>
            <a:endParaRPr lang="fr-FR" dirty="0"/>
          </a:p>
        </p:txBody>
      </p:sp>
      <p:sp>
        <p:nvSpPr>
          <p:cNvPr id="23" name="Espace réservé du texte 4"/>
          <p:cNvSpPr>
            <a:spLocks noGrp="1"/>
          </p:cNvSpPr>
          <p:nvPr>
            <p:ph type="body" sz="quarter" idx="3" hasCustomPrompt="1"/>
          </p:nvPr>
        </p:nvSpPr>
        <p:spPr>
          <a:xfrm>
            <a:off x="985191" y="3492493"/>
            <a:ext cx="2750617" cy="137708"/>
          </a:xfrm>
          <a:prstGeom prst="rect">
            <a:avLst/>
          </a:prstGeom>
        </p:spPr>
        <p:txBody>
          <a:bodyPr vert="horz" wrap="square" lIns="0" tIns="10631"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5" lvl="0">
              <a:lnSpc>
                <a:spcPct val="100000"/>
              </a:lnSpc>
              <a:spcBef>
                <a:spcPts val="84"/>
              </a:spcBef>
            </a:pPr>
            <a:r>
              <a:rPr lang="fr-FR" dirty="0"/>
              <a:t>CLICK TO ADD SMALL TITLE</a:t>
            </a:r>
          </a:p>
        </p:txBody>
      </p:sp>
      <p:sp>
        <p:nvSpPr>
          <p:cNvPr id="24" name="Espace réservé du contenu 5"/>
          <p:cNvSpPr>
            <a:spLocks noGrp="1"/>
          </p:cNvSpPr>
          <p:nvPr>
            <p:ph sz="quarter" idx="4" hasCustomPrompt="1"/>
          </p:nvPr>
        </p:nvSpPr>
        <p:spPr>
          <a:xfrm>
            <a:off x="985191" y="3634539"/>
            <a:ext cx="2750617" cy="889325"/>
          </a:xfrm>
          <a:prstGeom prst="rect">
            <a:avLst/>
          </a:prstGeom>
        </p:spPr>
        <p:txBody>
          <a:bodyPr vert="horz" wrap="square" lIns="0" tIns="10631" rIns="0" bIns="0" rtlCol="0">
            <a:noAutofit/>
          </a:bodyPr>
          <a:lstStyle>
            <a:lvl1pPr marL="0" indent="0">
              <a:buFontTx/>
              <a:buNone/>
              <a:defRPr lang="fr-FR" sz="800" baseline="0" smtClean="0">
                <a:solidFill>
                  <a:schemeClr val="accent1"/>
                </a:solidFill>
                <a:latin typeface="+mn-lt"/>
                <a:cs typeface="Arial"/>
              </a:defRPr>
            </a:lvl1pPr>
            <a:lvl2pPr marL="149023" indent="-69180">
              <a:defRPr lang="fr-FR" sz="800" smtClean="0">
                <a:latin typeface="+mn-lt"/>
              </a:defRPr>
            </a:lvl2pPr>
            <a:lvl3pPr marL="106449" indent="-106449">
              <a:defRPr lang="fr-FR" sz="800" smtClean="0">
                <a:latin typeface="+mn-lt"/>
              </a:defRPr>
            </a:lvl3pPr>
            <a:lvl4pPr marL="106449" indent="-106449">
              <a:defRPr lang="fr-FR" sz="800" smtClean="0">
                <a:latin typeface="+mn-lt"/>
              </a:defRPr>
            </a:lvl4pPr>
            <a:lvl5pPr marL="106449" indent="-106449">
              <a:defRPr lang="fr-FR" sz="800">
                <a:latin typeface="+mn-lt"/>
              </a:defRPr>
            </a:lvl5pPr>
          </a:lstStyle>
          <a:p>
            <a:pPr marL="10635" marR="4266" lvl="0">
              <a:lnSpc>
                <a:spcPct val="111100"/>
              </a:lnSpc>
              <a:spcBef>
                <a:spcPts val="84"/>
              </a:spcBef>
            </a:pPr>
            <a:r>
              <a:rPr lang="fr-FR" dirty="0"/>
              <a:t>Click to </a:t>
            </a:r>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10718298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598" tIns="38305" rIns="76598" bIns="38305" anchor="ctr" anchorCtr="0">
            <a:noAutofit/>
          </a:bodyPr>
          <a:lstStyle>
            <a:lvl1pPr marL="0" indent="0" algn="ctr">
              <a:buNone/>
              <a:defRPr lang="fr-FR" sz="2100" b="0" i="0" u="none" strike="noStrike" baseline="0" smtClean="0">
                <a:solidFill>
                  <a:schemeClr val="accent1"/>
                </a:solidFill>
                <a:latin typeface="+mj-lt"/>
              </a:defRPr>
            </a:lvl1pPr>
            <a:lvl2pPr marL="510912" indent="0">
              <a:buNone/>
              <a:defRPr sz="2300" b="1"/>
            </a:lvl2pPr>
            <a:lvl3pPr marL="1021826" indent="0">
              <a:buNone/>
              <a:defRPr sz="2000" b="1"/>
            </a:lvl3pPr>
            <a:lvl4pPr marL="1532738" indent="0">
              <a:buNone/>
              <a:defRPr sz="1800" b="1"/>
            </a:lvl4pPr>
            <a:lvl5pPr marL="2043651" indent="0">
              <a:buNone/>
              <a:defRPr sz="1800" b="1"/>
            </a:lvl5pPr>
            <a:lvl6pPr marL="2554564" indent="0">
              <a:buNone/>
              <a:defRPr sz="1800" b="1"/>
            </a:lvl6pPr>
            <a:lvl7pPr marL="3065476" indent="0">
              <a:buNone/>
              <a:defRPr sz="1800" b="1"/>
            </a:lvl7pPr>
            <a:lvl8pPr marL="3576388" indent="0">
              <a:buNone/>
              <a:defRPr sz="1800" b="1"/>
            </a:lvl8pPr>
            <a:lvl9pPr marL="4087302"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9"/>
            <a:ext cx="8504238" cy="251222"/>
          </a:xfrm>
          <a:prstGeom prst="rect">
            <a:avLst/>
          </a:prstGeom>
        </p:spPr>
        <p:txBody>
          <a:bodyPr lIns="76598" tIns="38305" rIns="76598" bIns="38305">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7" y="4824339"/>
            <a:ext cx="2895600" cy="288065"/>
          </a:xfrm>
          <a:prstGeom prst="rect">
            <a:avLst/>
          </a:prstGeom>
        </p:spPr>
        <p:txBody>
          <a:bodyPr lIns="76598" tIns="38305" rIns="76598" bIns="38305"/>
          <a:lstStyle>
            <a:lvl1pPr marL="0" indent="0" algn="ctr">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34" tIns="30160" rIns="102134" bIns="51064"/>
          <a:lstStyle>
            <a:lvl1pPr>
              <a:defRPr sz="600" b="1">
                <a:solidFill>
                  <a:schemeClr val="accent3"/>
                </a:solidFill>
              </a:defRPr>
            </a:lvl1pPr>
          </a:lstStyle>
          <a:p>
            <a:pPr defTabSz="1021826"/>
            <a:fld id="{7833B86C-E779-4408-BBF5-86A9B897401F}" type="slidenum">
              <a:rPr lang="fr-FR" smtClean="0">
                <a:solidFill>
                  <a:srgbClr val="B5A191"/>
                </a:solidFill>
              </a:rPr>
              <a:pPr defTabSz="1021826"/>
              <a:t>‹#›</a:t>
            </a:fld>
            <a:endParaRPr lang="fr-FR" dirty="0">
              <a:solidFill>
                <a:srgbClr val="B5A191"/>
              </a:solidFill>
            </a:endParaRPr>
          </a:p>
        </p:txBody>
      </p:sp>
      <p:sp>
        <p:nvSpPr>
          <p:cNvPr id="16" name="Text Placeholder 2"/>
          <p:cNvSpPr>
            <a:spLocks noGrp="1"/>
          </p:cNvSpPr>
          <p:nvPr>
            <p:ph type="body" sz="quarter" idx="23" hasCustomPrompt="1"/>
          </p:nvPr>
        </p:nvSpPr>
        <p:spPr>
          <a:xfrm>
            <a:off x="695340" y="4823342"/>
            <a:ext cx="1537804" cy="288065"/>
          </a:xfrm>
          <a:prstGeom prst="rect">
            <a:avLst/>
          </a:prstGeom>
        </p:spPr>
        <p:txBody>
          <a:bodyPr lIns="76598" tIns="38305" rIns="76598" bIns="38305"/>
          <a:lstStyle>
            <a:lvl1pPr marL="0" indent="0" algn="l">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PRESENTATION NAME</a:t>
            </a:r>
            <a:endParaRPr lang="en-GB" dirty="0"/>
          </a:p>
        </p:txBody>
      </p:sp>
      <p:sp>
        <p:nvSpPr>
          <p:cNvPr id="19" name="Espace réservé du contenu 2"/>
          <p:cNvSpPr>
            <a:spLocks noGrp="1"/>
          </p:cNvSpPr>
          <p:nvPr>
            <p:ph sz="half" idx="24" hasCustomPrompt="1"/>
          </p:nvPr>
        </p:nvSpPr>
        <p:spPr>
          <a:xfrm>
            <a:off x="333528" y="1149067"/>
            <a:ext cx="4170210" cy="3393686"/>
          </a:xfrm>
          <a:prstGeom prst="rect">
            <a:avLst/>
          </a:prstGeom>
        </p:spPr>
        <p:txBody>
          <a:bodyPr vert="horz" lIns="0" tIns="38305" rIns="0" bIns="38305" rtlCol="0">
            <a:noAutofit/>
          </a:bodyPr>
          <a:lstStyle>
            <a:lvl1pPr marL="0" indent="0">
              <a:buNone/>
              <a:defRPr lang="fr-FR" sz="2000" baseline="0" dirty="0" smtClean="0">
                <a:latin typeface="+mj-lt"/>
              </a:defRPr>
            </a:lvl1pPr>
            <a:lvl2pPr marL="383194" indent="0">
              <a:buNone/>
              <a:defRPr lang="fr-FR" sz="1700" dirty="0" smtClean="0">
                <a:latin typeface="+mj-lt"/>
              </a:defRPr>
            </a:lvl2pPr>
            <a:lvl3pPr marL="766388" indent="0">
              <a:buNone/>
              <a:defRPr lang="fr-FR" sz="1700" dirty="0" smtClean="0">
                <a:latin typeface="+mj-lt"/>
              </a:defRPr>
            </a:lvl3pPr>
            <a:lvl4pPr marL="1149581" indent="0">
              <a:buNone/>
              <a:defRPr lang="fr-FR" sz="1500" dirty="0" smtClean="0">
                <a:latin typeface="+mj-lt"/>
              </a:defRPr>
            </a:lvl4pPr>
            <a:lvl5pPr marL="1532777" indent="0">
              <a:buNone/>
              <a:defRPr lang="fr-FR" sz="1500" dirty="0">
                <a:latin typeface="+mj-lt"/>
              </a:defRPr>
            </a:lvl5pPr>
          </a:lstStyle>
          <a:p>
            <a:pPr marL="153012" lvl="0" indent="-153012">
              <a:lnSpc>
                <a:spcPts val="2419"/>
              </a:lnSpc>
              <a:spcBef>
                <a:spcPts val="0"/>
              </a:spcBef>
            </a:pPr>
            <a:r>
              <a:rPr lang="en-GB" noProof="0" dirty="0"/>
              <a:t>Click to add content</a:t>
            </a:r>
          </a:p>
        </p:txBody>
      </p:sp>
      <p:sp>
        <p:nvSpPr>
          <p:cNvPr id="20" name="Espace réservé du contenu 2"/>
          <p:cNvSpPr>
            <a:spLocks noGrp="1"/>
          </p:cNvSpPr>
          <p:nvPr>
            <p:ph sz="half" idx="25" hasCustomPrompt="1"/>
          </p:nvPr>
        </p:nvSpPr>
        <p:spPr>
          <a:xfrm>
            <a:off x="4654703" y="1153810"/>
            <a:ext cx="4170210" cy="3393686"/>
          </a:xfrm>
          <a:prstGeom prst="rect">
            <a:avLst/>
          </a:prstGeom>
        </p:spPr>
        <p:txBody>
          <a:bodyPr vert="horz" lIns="0" tIns="38305" rIns="0" bIns="38305" rtlCol="0">
            <a:noAutofit/>
          </a:bodyPr>
          <a:lstStyle>
            <a:lvl1pPr marL="0" indent="0">
              <a:buNone/>
              <a:defRPr lang="fr-FR" sz="2000" baseline="0" dirty="0" smtClean="0">
                <a:latin typeface="+mj-lt"/>
              </a:defRPr>
            </a:lvl1pPr>
            <a:lvl2pPr marL="383194" indent="0">
              <a:buNone/>
              <a:defRPr lang="fr-FR" sz="1700" dirty="0" smtClean="0">
                <a:latin typeface="+mj-lt"/>
              </a:defRPr>
            </a:lvl2pPr>
            <a:lvl3pPr marL="766388" indent="0">
              <a:buNone/>
              <a:defRPr lang="fr-FR" sz="1700" dirty="0" smtClean="0">
                <a:latin typeface="+mj-lt"/>
              </a:defRPr>
            </a:lvl3pPr>
            <a:lvl4pPr marL="1149581" indent="0">
              <a:buNone/>
              <a:defRPr lang="fr-FR" sz="1500" dirty="0" smtClean="0">
                <a:latin typeface="+mj-lt"/>
              </a:defRPr>
            </a:lvl4pPr>
            <a:lvl5pPr marL="1532777" indent="0">
              <a:buNone/>
              <a:defRPr lang="fr-FR" sz="1500" dirty="0">
                <a:latin typeface="+mj-lt"/>
              </a:defRPr>
            </a:lvl5pPr>
          </a:lstStyle>
          <a:p>
            <a:pPr marL="153012" lvl="0" indent="-153012">
              <a:lnSpc>
                <a:spcPts val="2419"/>
              </a:lnSpc>
              <a:spcBef>
                <a:spcPts val="0"/>
              </a:spcBef>
            </a:pPr>
            <a:r>
              <a:rPr lang="en-GB" noProof="0" dirty="0"/>
              <a:t>Click to add content</a:t>
            </a:r>
          </a:p>
        </p:txBody>
      </p:sp>
    </p:spTree>
    <p:extLst>
      <p:ext uri="{BB962C8B-B14F-4D97-AF65-F5344CB8AC3E}">
        <p14:creationId xmlns:p14="http://schemas.microsoft.com/office/powerpoint/2010/main" val="405855493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on Green">
    <p:bg>
      <p:bgPr>
        <a:solidFill>
          <a:schemeClr val="accent6"/>
        </a:solidFill>
        <a:effectLst/>
      </p:bgPr>
    </p:bg>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598" tIns="38305" rIns="76598" bIns="38305" anchor="ctr" anchorCtr="0">
            <a:noAutofit/>
          </a:bodyPr>
          <a:lstStyle>
            <a:lvl1pPr marL="0" indent="0" algn="ctr">
              <a:buNone/>
              <a:defRPr lang="fr-FR" sz="2100" b="0" i="0" u="none" strike="noStrike" baseline="0" smtClean="0">
                <a:solidFill>
                  <a:schemeClr val="accent5"/>
                </a:solidFill>
                <a:latin typeface="+mj-lt"/>
              </a:defRPr>
            </a:lvl1pPr>
            <a:lvl2pPr marL="510912" indent="0">
              <a:buNone/>
              <a:defRPr sz="2300" b="1"/>
            </a:lvl2pPr>
            <a:lvl3pPr marL="1021826" indent="0">
              <a:buNone/>
              <a:defRPr sz="2000" b="1"/>
            </a:lvl3pPr>
            <a:lvl4pPr marL="1532738" indent="0">
              <a:buNone/>
              <a:defRPr sz="1800" b="1"/>
            </a:lvl4pPr>
            <a:lvl5pPr marL="2043651" indent="0">
              <a:buNone/>
              <a:defRPr sz="1800" b="1"/>
            </a:lvl5pPr>
            <a:lvl6pPr marL="2554564" indent="0">
              <a:buNone/>
              <a:defRPr sz="1800" b="1"/>
            </a:lvl6pPr>
            <a:lvl7pPr marL="3065476" indent="0">
              <a:buNone/>
              <a:defRPr sz="1800" b="1"/>
            </a:lvl7pPr>
            <a:lvl8pPr marL="3576388" indent="0">
              <a:buNone/>
              <a:defRPr sz="1800" b="1"/>
            </a:lvl8pPr>
            <a:lvl9pPr marL="4087302"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9"/>
            <a:ext cx="8504238" cy="251222"/>
          </a:xfrm>
          <a:prstGeom prst="rect">
            <a:avLst/>
          </a:prstGeom>
        </p:spPr>
        <p:txBody>
          <a:bodyPr lIns="76598" tIns="38305" rIns="76598" bIns="38305">
            <a:normAutofit/>
          </a:bodyPr>
          <a:lstStyle>
            <a:lvl1pPr algn="ctr">
              <a:defRPr sz="900" b="1" baseline="0">
                <a:solidFill>
                  <a:schemeClr val="accent5"/>
                </a:solidFill>
                <a:latin typeface="+mn-lt"/>
              </a:defRPr>
            </a:lvl1pPr>
          </a:lstStyle>
          <a:p>
            <a:r>
              <a:rPr lang="en-GB" noProof="0" dirty="0"/>
              <a:t>CLICK TO ADD SLIDE HEADER</a:t>
            </a:r>
          </a:p>
        </p:txBody>
      </p:sp>
      <p:sp>
        <p:nvSpPr>
          <p:cNvPr id="13" name="Text Placeholder 2"/>
          <p:cNvSpPr>
            <a:spLocks noGrp="1"/>
          </p:cNvSpPr>
          <p:nvPr>
            <p:ph type="body" sz="quarter" idx="22" hasCustomPrompt="1"/>
          </p:nvPr>
        </p:nvSpPr>
        <p:spPr>
          <a:xfrm>
            <a:off x="3121147" y="4824339"/>
            <a:ext cx="2895600" cy="288065"/>
          </a:xfrm>
          <a:prstGeom prst="rect">
            <a:avLst/>
          </a:prstGeom>
        </p:spPr>
        <p:txBody>
          <a:bodyPr lIns="76598" tIns="38305" rIns="76598" bIns="38305"/>
          <a:lstStyle>
            <a:lvl1pPr marL="0" indent="0" algn="ctr">
              <a:buNone/>
              <a:defRPr sz="500" spc="42" baseline="0">
                <a:solidFill>
                  <a:schemeClr val="accent5"/>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34" tIns="30160" rIns="102134" bIns="51064"/>
          <a:lstStyle>
            <a:lvl1pPr>
              <a:defRPr sz="600" b="1">
                <a:solidFill>
                  <a:schemeClr val="accent5"/>
                </a:solidFill>
              </a:defRPr>
            </a:lvl1pPr>
          </a:lstStyle>
          <a:p>
            <a:pPr defTabSz="1021826"/>
            <a:fld id="{7833B86C-E779-4408-BBF5-86A9B897401F}" type="slidenum">
              <a:rPr lang="fr-FR" smtClean="0">
                <a:solidFill>
                  <a:srgbClr val="A5C9BE"/>
                </a:solidFill>
              </a:rPr>
              <a:pPr defTabSz="1021826"/>
              <a:t>‹#›</a:t>
            </a:fld>
            <a:endParaRPr lang="fr-FR" dirty="0">
              <a:solidFill>
                <a:srgbClr val="A5C9BE"/>
              </a:solidFill>
            </a:endParaRPr>
          </a:p>
        </p:txBody>
      </p:sp>
      <p:sp>
        <p:nvSpPr>
          <p:cNvPr id="16" name="Text Placeholder 2"/>
          <p:cNvSpPr>
            <a:spLocks noGrp="1"/>
          </p:cNvSpPr>
          <p:nvPr>
            <p:ph type="body" sz="quarter" idx="23" hasCustomPrompt="1"/>
          </p:nvPr>
        </p:nvSpPr>
        <p:spPr>
          <a:xfrm>
            <a:off x="695340" y="4823342"/>
            <a:ext cx="1537804" cy="288065"/>
          </a:xfrm>
          <a:prstGeom prst="rect">
            <a:avLst/>
          </a:prstGeom>
        </p:spPr>
        <p:txBody>
          <a:bodyPr lIns="76598" tIns="38305" rIns="76598" bIns="38305"/>
          <a:lstStyle>
            <a:lvl1pPr marL="0" indent="0" algn="l">
              <a:buNone/>
              <a:defRPr sz="500" spc="42" baseline="0">
                <a:solidFill>
                  <a:schemeClr val="accent5"/>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PRESENTATION NAME</a:t>
            </a:r>
            <a:endParaRPr lang="en-GB" dirty="0"/>
          </a:p>
        </p:txBody>
      </p:sp>
      <p:sp>
        <p:nvSpPr>
          <p:cNvPr id="10" name="Espace réservé du contenu 3"/>
          <p:cNvSpPr>
            <a:spLocks noGrp="1"/>
          </p:cNvSpPr>
          <p:nvPr>
            <p:ph sz="half" idx="2" hasCustomPrompt="1"/>
          </p:nvPr>
        </p:nvSpPr>
        <p:spPr>
          <a:xfrm>
            <a:off x="342964" y="1249316"/>
            <a:ext cx="8476653" cy="2407455"/>
          </a:xfrm>
          <a:prstGeom prst="rect">
            <a:avLst/>
          </a:prstGeom>
        </p:spPr>
        <p:txBody>
          <a:bodyPr lIns="0" tIns="38305" rIns="0" bIns="38305">
            <a:noAutofit/>
          </a:bodyPr>
          <a:lstStyle>
            <a:lvl1pPr marL="0" indent="0" algn="ctr">
              <a:lnSpc>
                <a:spcPct val="100000"/>
              </a:lnSpc>
              <a:spcBef>
                <a:spcPts val="0"/>
              </a:spcBef>
              <a:buFontTx/>
              <a:buNone/>
              <a:defRPr sz="2600">
                <a:solidFill>
                  <a:schemeClr val="accent5"/>
                </a:solidFill>
                <a:latin typeface="+mj-lt"/>
              </a:defRPr>
            </a:lvl1pPr>
            <a:lvl2pPr marL="383194" indent="0" algn="ctr">
              <a:lnSpc>
                <a:spcPts val="2419"/>
              </a:lnSpc>
              <a:spcBef>
                <a:spcPts val="0"/>
              </a:spcBef>
              <a:buFontTx/>
              <a:buNone/>
              <a:defRPr sz="1700">
                <a:solidFill>
                  <a:schemeClr val="accent5"/>
                </a:solidFill>
                <a:latin typeface="+mj-lt"/>
              </a:defRPr>
            </a:lvl2pPr>
            <a:lvl3pPr marL="766388" indent="0" algn="ctr">
              <a:lnSpc>
                <a:spcPts val="2419"/>
              </a:lnSpc>
              <a:spcBef>
                <a:spcPts val="0"/>
              </a:spcBef>
              <a:buFontTx/>
              <a:buNone/>
              <a:defRPr sz="1700">
                <a:solidFill>
                  <a:schemeClr val="accent5"/>
                </a:solidFill>
                <a:latin typeface="+mj-lt"/>
              </a:defRPr>
            </a:lvl3pPr>
            <a:lvl4pPr marL="1149581" indent="0" algn="ctr">
              <a:lnSpc>
                <a:spcPts val="2419"/>
              </a:lnSpc>
              <a:spcBef>
                <a:spcPts val="0"/>
              </a:spcBef>
              <a:buFontTx/>
              <a:buNone/>
              <a:defRPr sz="1500">
                <a:solidFill>
                  <a:schemeClr val="accent5"/>
                </a:solidFill>
                <a:latin typeface="+mj-lt"/>
              </a:defRPr>
            </a:lvl4pPr>
            <a:lvl5pPr marL="1532777" indent="0" algn="ctr">
              <a:lnSpc>
                <a:spcPts val="2419"/>
              </a:lnSpc>
              <a:spcBef>
                <a:spcPts val="0"/>
              </a:spcBef>
              <a:buFontTx/>
              <a:buNone/>
              <a:defRPr sz="1500">
                <a:solidFill>
                  <a:schemeClr val="accent5"/>
                </a:solidFill>
                <a:latin typeface="+mj-lt"/>
              </a:defRPr>
            </a:lvl5pPr>
            <a:lvl6pPr>
              <a:defRPr sz="1300"/>
            </a:lvl6pPr>
            <a:lvl7pPr>
              <a:defRPr sz="1300"/>
            </a:lvl7pPr>
            <a:lvl8pPr>
              <a:defRPr sz="1300"/>
            </a:lvl8pPr>
            <a:lvl9pPr>
              <a:defRPr sz="1300"/>
            </a:lvl9pPr>
          </a:lstStyle>
          <a:p>
            <a:pPr lvl="0"/>
            <a:r>
              <a:rPr lang="en-GB" noProof="0" dirty="0"/>
              <a:t>Click to add text</a:t>
            </a:r>
          </a:p>
        </p:txBody>
      </p:sp>
      <p:sp>
        <p:nvSpPr>
          <p:cNvPr id="17" name="Espace réservé du texte 4"/>
          <p:cNvSpPr>
            <a:spLocks noGrp="1"/>
          </p:cNvSpPr>
          <p:nvPr>
            <p:ph type="body" sz="quarter" idx="24" hasCustomPrompt="1"/>
          </p:nvPr>
        </p:nvSpPr>
        <p:spPr>
          <a:xfrm>
            <a:off x="3847069" y="3889861"/>
            <a:ext cx="1443769" cy="137708"/>
          </a:xfrm>
          <a:prstGeom prst="rect">
            <a:avLst/>
          </a:prstGeom>
        </p:spPr>
        <p:txBody>
          <a:bodyPr vert="horz" wrap="square" lIns="0" tIns="10631" rIns="0" bIns="0" rtlCol="0">
            <a:spAutoFit/>
          </a:bodyPr>
          <a:lstStyle>
            <a:lvl1pPr marL="0" indent="0" algn="ctr">
              <a:lnSpc>
                <a:spcPts val="756"/>
              </a:lnSpc>
              <a:spcBef>
                <a:spcPts val="0"/>
              </a:spcBef>
              <a:buFontTx/>
              <a:buNone/>
              <a:defRPr lang="fr-FR" sz="800" b="1" spc="29" dirty="0" smtClean="0">
                <a:solidFill>
                  <a:schemeClr val="accent5"/>
                </a:solidFill>
                <a:latin typeface="Arial"/>
                <a:cs typeface="Arial"/>
              </a:defRPr>
            </a:lvl1pPr>
          </a:lstStyle>
          <a:p>
            <a:pPr marL="10635" lvl="0">
              <a:lnSpc>
                <a:spcPct val="100000"/>
              </a:lnSpc>
              <a:spcBef>
                <a:spcPts val="84"/>
              </a:spcBef>
            </a:pPr>
            <a:r>
              <a:rPr lang="en-GB" noProof="0" dirty="0"/>
              <a:t>CLICK TO ADD TEXT</a:t>
            </a:r>
          </a:p>
        </p:txBody>
      </p:sp>
      <p:pic>
        <p:nvPicPr>
          <p:cNvPr id="21"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73233" y="4798379"/>
            <a:ext cx="551696" cy="17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67759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on Red">
    <p:bg>
      <p:bgPr>
        <a:solidFill>
          <a:schemeClr val="accent4"/>
        </a:solidFill>
        <a:effectLst/>
      </p:bgPr>
    </p:bg>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598" tIns="38305" rIns="76598" bIns="38305" anchor="ctr" anchorCtr="0">
            <a:noAutofit/>
          </a:bodyPr>
          <a:lstStyle>
            <a:lvl1pPr marL="0" indent="0" algn="ctr">
              <a:buNone/>
              <a:defRPr lang="fr-FR" sz="2100" b="0" i="0" u="none" strike="noStrike" baseline="0" smtClean="0">
                <a:solidFill>
                  <a:schemeClr val="tx2"/>
                </a:solidFill>
                <a:latin typeface="+mj-lt"/>
              </a:defRPr>
            </a:lvl1pPr>
            <a:lvl2pPr marL="510912" indent="0">
              <a:buNone/>
              <a:defRPr sz="2300" b="1"/>
            </a:lvl2pPr>
            <a:lvl3pPr marL="1021826" indent="0">
              <a:buNone/>
              <a:defRPr sz="2000" b="1"/>
            </a:lvl3pPr>
            <a:lvl4pPr marL="1532738" indent="0">
              <a:buNone/>
              <a:defRPr sz="1800" b="1"/>
            </a:lvl4pPr>
            <a:lvl5pPr marL="2043651" indent="0">
              <a:buNone/>
              <a:defRPr sz="1800" b="1"/>
            </a:lvl5pPr>
            <a:lvl6pPr marL="2554564" indent="0">
              <a:buNone/>
              <a:defRPr sz="1800" b="1"/>
            </a:lvl6pPr>
            <a:lvl7pPr marL="3065476" indent="0">
              <a:buNone/>
              <a:defRPr sz="1800" b="1"/>
            </a:lvl7pPr>
            <a:lvl8pPr marL="3576388" indent="0">
              <a:buNone/>
              <a:defRPr sz="1800" b="1"/>
            </a:lvl8pPr>
            <a:lvl9pPr marL="4087302"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9"/>
            <a:ext cx="8504238" cy="251222"/>
          </a:xfrm>
          <a:prstGeom prst="rect">
            <a:avLst/>
          </a:prstGeom>
        </p:spPr>
        <p:txBody>
          <a:bodyPr lIns="76598" tIns="38305" rIns="76598" bIns="38305">
            <a:normAutofit/>
          </a:bodyPr>
          <a:lstStyle>
            <a:lvl1pPr algn="ctr">
              <a:defRPr sz="900" b="1" baseline="0">
                <a:solidFill>
                  <a:schemeClr val="tx2"/>
                </a:solidFill>
                <a:latin typeface="+mn-lt"/>
              </a:defRPr>
            </a:lvl1pPr>
          </a:lstStyle>
          <a:p>
            <a:r>
              <a:rPr lang="en-GB" noProof="0" dirty="0"/>
              <a:t>CLICK TO ADD SLIDE HEADER</a:t>
            </a:r>
          </a:p>
        </p:txBody>
      </p:sp>
      <p:sp>
        <p:nvSpPr>
          <p:cNvPr id="13" name="Text Placeholder 2"/>
          <p:cNvSpPr>
            <a:spLocks noGrp="1"/>
          </p:cNvSpPr>
          <p:nvPr>
            <p:ph type="body" sz="quarter" idx="22" hasCustomPrompt="1"/>
          </p:nvPr>
        </p:nvSpPr>
        <p:spPr>
          <a:xfrm>
            <a:off x="3121147" y="4824339"/>
            <a:ext cx="2895600" cy="288065"/>
          </a:xfrm>
          <a:prstGeom prst="rect">
            <a:avLst/>
          </a:prstGeom>
        </p:spPr>
        <p:txBody>
          <a:bodyPr lIns="76598" tIns="38305" rIns="76598" bIns="38305"/>
          <a:lstStyle>
            <a:lvl1pPr marL="0" indent="0" algn="ctr">
              <a:buNone/>
              <a:defRPr sz="500" spc="42" baseline="0">
                <a:solidFill>
                  <a:schemeClr val="tx2"/>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34" tIns="30160" rIns="102134" bIns="51064"/>
          <a:lstStyle>
            <a:lvl1pPr>
              <a:defRPr sz="600" b="1">
                <a:solidFill>
                  <a:schemeClr val="tx2"/>
                </a:solidFill>
              </a:defRPr>
            </a:lvl1pPr>
          </a:lstStyle>
          <a:p>
            <a:pPr defTabSz="1021826"/>
            <a:fld id="{7833B86C-E779-4408-BBF5-86A9B897401F}" type="slidenum">
              <a:rPr lang="fr-FR" smtClean="0">
                <a:solidFill>
                  <a:srgbClr val="D7A3AB"/>
                </a:solidFill>
              </a:rPr>
              <a:pPr defTabSz="1021826"/>
              <a:t>‹#›</a:t>
            </a:fld>
            <a:endParaRPr lang="fr-FR" dirty="0">
              <a:solidFill>
                <a:srgbClr val="D7A3AB"/>
              </a:solidFill>
            </a:endParaRPr>
          </a:p>
        </p:txBody>
      </p:sp>
      <p:sp>
        <p:nvSpPr>
          <p:cNvPr id="16" name="Text Placeholder 2"/>
          <p:cNvSpPr>
            <a:spLocks noGrp="1"/>
          </p:cNvSpPr>
          <p:nvPr>
            <p:ph type="body" sz="quarter" idx="23" hasCustomPrompt="1"/>
          </p:nvPr>
        </p:nvSpPr>
        <p:spPr>
          <a:xfrm>
            <a:off x="695340" y="4823342"/>
            <a:ext cx="1537804" cy="288065"/>
          </a:xfrm>
          <a:prstGeom prst="rect">
            <a:avLst/>
          </a:prstGeom>
        </p:spPr>
        <p:txBody>
          <a:bodyPr lIns="76598" tIns="38305" rIns="76598" bIns="38305"/>
          <a:lstStyle>
            <a:lvl1pPr marL="0" indent="0" algn="l">
              <a:buNone/>
              <a:defRPr sz="500" spc="42" baseline="0">
                <a:solidFill>
                  <a:schemeClr val="tx2"/>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PRESENTATION NAME</a:t>
            </a:r>
            <a:endParaRPr lang="en-GB" dirty="0"/>
          </a:p>
        </p:txBody>
      </p:sp>
      <p:sp>
        <p:nvSpPr>
          <p:cNvPr id="10" name="Espace réservé du contenu 3"/>
          <p:cNvSpPr>
            <a:spLocks noGrp="1"/>
          </p:cNvSpPr>
          <p:nvPr>
            <p:ph sz="half" idx="2" hasCustomPrompt="1"/>
          </p:nvPr>
        </p:nvSpPr>
        <p:spPr>
          <a:xfrm>
            <a:off x="342964" y="1249316"/>
            <a:ext cx="8476653" cy="2407455"/>
          </a:xfrm>
          <a:prstGeom prst="rect">
            <a:avLst/>
          </a:prstGeom>
        </p:spPr>
        <p:txBody>
          <a:bodyPr lIns="0" tIns="38305" rIns="0" bIns="38305">
            <a:noAutofit/>
          </a:bodyPr>
          <a:lstStyle>
            <a:lvl1pPr marL="0" indent="0" algn="ctr">
              <a:lnSpc>
                <a:spcPct val="100000"/>
              </a:lnSpc>
              <a:spcBef>
                <a:spcPts val="0"/>
              </a:spcBef>
              <a:buFontTx/>
              <a:buNone/>
              <a:defRPr sz="2600">
                <a:solidFill>
                  <a:schemeClr val="tx2"/>
                </a:solidFill>
                <a:latin typeface="+mj-lt"/>
              </a:defRPr>
            </a:lvl1pPr>
            <a:lvl2pPr marL="383194" indent="0" algn="ctr">
              <a:lnSpc>
                <a:spcPts val="2419"/>
              </a:lnSpc>
              <a:spcBef>
                <a:spcPts val="0"/>
              </a:spcBef>
              <a:buFontTx/>
              <a:buNone/>
              <a:defRPr sz="1700">
                <a:solidFill>
                  <a:schemeClr val="accent5"/>
                </a:solidFill>
                <a:latin typeface="+mj-lt"/>
              </a:defRPr>
            </a:lvl2pPr>
            <a:lvl3pPr marL="766388" indent="0" algn="ctr">
              <a:lnSpc>
                <a:spcPts val="2419"/>
              </a:lnSpc>
              <a:spcBef>
                <a:spcPts val="0"/>
              </a:spcBef>
              <a:buFontTx/>
              <a:buNone/>
              <a:defRPr sz="1700">
                <a:solidFill>
                  <a:schemeClr val="accent5"/>
                </a:solidFill>
                <a:latin typeface="+mj-lt"/>
              </a:defRPr>
            </a:lvl3pPr>
            <a:lvl4pPr marL="1149581" indent="0" algn="ctr">
              <a:lnSpc>
                <a:spcPts val="2419"/>
              </a:lnSpc>
              <a:spcBef>
                <a:spcPts val="0"/>
              </a:spcBef>
              <a:buFontTx/>
              <a:buNone/>
              <a:defRPr sz="1500">
                <a:solidFill>
                  <a:schemeClr val="accent5"/>
                </a:solidFill>
                <a:latin typeface="+mj-lt"/>
              </a:defRPr>
            </a:lvl4pPr>
            <a:lvl5pPr marL="1532777" indent="0" algn="ctr">
              <a:lnSpc>
                <a:spcPts val="2419"/>
              </a:lnSpc>
              <a:spcBef>
                <a:spcPts val="0"/>
              </a:spcBef>
              <a:buFontTx/>
              <a:buNone/>
              <a:defRPr sz="1500">
                <a:solidFill>
                  <a:schemeClr val="accent5"/>
                </a:solidFill>
                <a:latin typeface="+mj-lt"/>
              </a:defRPr>
            </a:lvl5pPr>
            <a:lvl6pPr>
              <a:defRPr sz="1300"/>
            </a:lvl6pPr>
            <a:lvl7pPr>
              <a:defRPr sz="1300"/>
            </a:lvl7pPr>
            <a:lvl8pPr>
              <a:defRPr sz="1300"/>
            </a:lvl8pPr>
            <a:lvl9pPr>
              <a:defRPr sz="1300"/>
            </a:lvl9pPr>
          </a:lstStyle>
          <a:p>
            <a:pPr lvl="0"/>
            <a:r>
              <a:rPr lang="en-GB" noProof="0" dirty="0"/>
              <a:t>Click to add text</a:t>
            </a:r>
          </a:p>
        </p:txBody>
      </p:sp>
      <p:sp>
        <p:nvSpPr>
          <p:cNvPr id="17" name="Espace réservé du texte 4"/>
          <p:cNvSpPr>
            <a:spLocks noGrp="1"/>
          </p:cNvSpPr>
          <p:nvPr>
            <p:ph type="body" sz="quarter" idx="24" hasCustomPrompt="1"/>
          </p:nvPr>
        </p:nvSpPr>
        <p:spPr>
          <a:xfrm>
            <a:off x="3847069" y="3889861"/>
            <a:ext cx="1443769" cy="137708"/>
          </a:xfrm>
          <a:prstGeom prst="rect">
            <a:avLst/>
          </a:prstGeom>
        </p:spPr>
        <p:txBody>
          <a:bodyPr vert="horz" wrap="square" lIns="0" tIns="10631" rIns="0" bIns="0" rtlCol="0">
            <a:spAutoFit/>
          </a:bodyPr>
          <a:lstStyle>
            <a:lvl1pPr marL="0" indent="0" algn="ctr">
              <a:lnSpc>
                <a:spcPts val="756"/>
              </a:lnSpc>
              <a:spcBef>
                <a:spcPts val="0"/>
              </a:spcBef>
              <a:buFontTx/>
              <a:buNone/>
              <a:defRPr lang="fr-FR" sz="800" b="1" spc="29" dirty="0" smtClean="0">
                <a:solidFill>
                  <a:schemeClr val="tx2"/>
                </a:solidFill>
                <a:latin typeface="Arial"/>
                <a:cs typeface="Arial"/>
              </a:defRPr>
            </a:lvl1pPr>
          </a:lstStyle>
          <a:p>
            <a:pPr marL="10635" lvl="0">
              <a:lnSpc>
                <a:spcPct val="100000"/>
              </a:lnSpc>
              <a:spcBef>
                <a:spcPts val="84"/>
              </a:spcBef>
            </a:pPr>
            <a:r>
              <a:rPr lang="en-GB" noProof="0" dirty="0"/>
              <a:t>CLICK TO ADD TEXT</a:t>
            </a:r>
          </a:p>
        </p:txBody>
      </p:sp>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75983"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471688"/>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on Blue">
    <p:bg>
      <p:bgPr>
        <a:solidFill>
          <a:schemeClr val="accent1"/>
        </a:solidFill>
        <a:effectLst/>
      </p:bgPr>
    </p:bg>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598" tIns="38305" rIns="76598" bIns="38305" anchor="ctr" anchorCtr="0">
            <a:noAutofit/>
          </a:bodyPr>
          <a:lstStyle>
            <a:lvl1pPr marL="0" indent="0" algn="ctr">
              <a:buNone/>
              <a:defRPr lang="fr-FR" sz="2100" b="0" i="0" u="none" strike="noStrike" baseline="0" smtClean="0">
                <a:solidFill>
                  <a:schemeClr val="accent2"/>
                </a:solidFill>
                <a:latin typeface="+mj-lt"/>
              </a:defRPr>
            </a:lvl1pPr>
            <a:lvl2pPr marL="510912" indent="0">
              <a:buNone/>
              <a:defRPr sz="2300" b="1"/>
            </a:lvl2pPr>
            <a:lvl3pPr marL="1021826" indent="0">
              <a:buNone/>
              <a:defRPr sz="2000" b="1"/>
            </a:lvl3pPr>
            <a:lvl4pPr marL="1532738" indent="0">
              <a:buNone/>
              <a:defRPr sz="1800" b="1"/>
            </a:lvl4pPr>
            <a:lvl5pPr marL="2043651" indent="0">
              <a:buNone/>
              <a:defRPr sz="1800" b="1"/>
            </a:lvl5pPr>
            <a:lvl6pPr marL="2554564" indent="0">
              <a:buNone/>
              <a:defRPr sz="1800" b="1"/>
            </a:lvl6pPr>
            <a:lvl7pPr marL="3065476" indent="0">
              <a:buNone/>
              <a:defRPr sz="1800" b="1"/>
            </a:lvl7pPr>
            <a:lvl8pPr marL="3576388" indent="0">
              <a:buNone/>
              <a:defRPr sz="1800" b="1"/>
            </a:lvl8pPr>
            <a:lvl9pPr marL="4087302"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9"/>
            <a:ext cx="8504238" cy="251222"/>
          </a:xfrm>
          <a:prstGeom prst="rect">
            <a:avLst/>
          </a:prstGeom>
        </p:spPr>
        <p:txBody>
          <a:bodyPr lIns="76598" tIns="38305" rIns="76598" bIns="38305">
            <a:normAutofit/>
          </a:bodyPr>
          <a:lstStyle>
            <a:lvl1pPr algn="ctr">
              <a:defRPr sz="900" b="1" baseline="0">
                <a:solidFill>
                  <a:schemeClr val="accent2"/>
                </a:solidFill>
                <a:latin typeface="+mn-lt"/>
              </a:defRPr>
            </a:lvl1pPr>
          </a:lstStyle>
          <a:p>
            <a:r>
              <a:rPr lang="en-GB" noProof="0" dirty="0"/>
              <a:t>CLICK TO ADD SLIDE HEADER</a:t>
            </a:r>
          </a:p>
        </p:txBody>
      </p:sp>
      <p:sp>
        <p:nvSpPr>
          <p:cNvPr id="13" name="Text Placeholder 2"/>
          <p:cNvSpPr>
            <a:spLocks noGrp="1"/>
          </p:cNvSpPr>
          <p:nvPr>
            <p:ph type="body" sz="quarter" idx="22" hasCustomPrompt="1"/>
          </p:nvPr>
        </p:nvSpPr>
        <p:spPr>
          <a:xfrm>
            <a:off x="3121147" y="4824339"/>
            <a:ext cx="2895600" cy="288065"/>
          </a:xfrm>
          <a:prstGeom prst="rect">
            <a:avLst/>
          </a:prstGeom>
        </p:spPr>
        <p:txBody>
          <a:bodyPr lIns="76598" tIns="38305" rIns="76598" bIns="38305"/>
          <a:lstStyle>
            <a:lvl1pPr marL="0" indent="0" algn="ctr">
              <a:buNone/>
              <a:defRPr sz="500" spc="42" baseline="0">
                <a:solidFill>
                  <a:schemeClr val="accent2"/>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34" tIns="30160" rIns="102134" bIns="51064"/>
          <a:lstStyle>
            <a:lvl1pPr>
              <a:defRPr sz="600" b="1">
                <a:solidFill>
                  <a:schemeClr val="accent2"/>
                </a:solidFill>
              </a:defRPr>
            </a:lvl1pPr>
          </a:lstStyle>
          <a:p>
            <a:pPr defTabSz="1021826"/>
            <a:fld id="{7833B86C-E779-4408-BBF5-86A9B897401F}" type="slidenum">
              <a:rPr lang="fr-FR" smtClean="0">
                <a:solidFill>
                  <a:srgbClr val="A0C0CF"/>
                </a:solidFill>
              </a:rPr>
              <a:pPr defTabSz="1021826"/>
              <a:t>‹#›</a:t>
            </a:fld>
            <a:endParaRPr lang="fr-FR" dirty="0">
              <a:solidFill>
                <a:srgbClr val="A0C0CF"/>
              </a:solidFill>
            </a:endParaRPr>
          </a:p>
        </p:txBody>
      </p:sp>
      <p:sp>
        <p:nvSpPr>
          <p:cNvPr id="16" name="Text Placeholder 2"/>
          <p:cNvSpPr>
            <a:spLocks noGrp="1"/>
          </p:cNvSpPr>
          <p:nvPr>
            <p:ph type="body" sz="quarter" idx="23" hasCustomPrompt="1"/>
          </p:nvPr>
        </p:nvSpPr>
        <p:spPr>
          <a:xfrm>
            <a:off x="695340" y="4823342"/>
            <a:ext cx="1537804" cy="288065"/>
          </a:xfrm>
          <a:prstGeom prst="rect">
            <a:avLst/>
          </a:prstGeom>
        </p:spPr>
        <p:txBody>
          <a:bodyPr lIns="76598" tIns="38305" rIns="76598" bIns="38305"/>
          <a:lstStyle>
            <a:lvl1pPr marL="0" indent="0" algn="l">
              <a:buNone/>
              <a:defRPr sz="500" spc="42" baseline="0">
                <a:solidFill>
                  <a:schemeClr val="accent2"/>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PRESENTATION NAME</a:t>
            </a:r>
            <a:endParaRPr lang="en-GB" dirty="0"/>
          </a:p>
        </p:txBody>
      </p:sp>
      <p:sp>
        <p:nvSpPr>
          <p:cNvPr id="10" name="Espace réservé du contenu 3"/>
          <p:cNvSpPr>
            <a:spLocks noGrp="1"/>
          </p:cNvSpPr>
          <p:nvPr>
            <p:ph sz="half" idx="2" hasCustomPrompt="1"/>
          </p:nvPr>
        </p:nvSpPr>
        <p:spPr>
          <a:xfrm>
            <a:off x="342964" y="1249316"/>
            <a:ext cx="8476653" cy="2407455"/>
          </a:xfrm>
          <a:prstGeom prst="rect">
            <a:avLst/>
          </a:prstGeom>
        </p:spPr>
        <p:txBody>
          <a:bodyPr lIns="0" tIns="38305" rIns="0" bIns="38305">
            <a:noAutofit/>
          </a:bodyPr>
          <a:lstStyle>
            <a:lvl1pPr marL="0" indent="0" algn="ctr">
              <a:lnSpc>
                <a:spcPct val="100000"/>
              </a:lnSpc>
              <a:spcBef>
                <a:spcPts val="0"/>
              </a:spcBef>
              <a:buFontTx/>
              <a:buNone/>
              <a:defRPr sz="2600">
                <a:solidFill>
                  <a:schemeClr val="accent2"/>
                </a:solidFill>
                <a:latin typeface="+mj-lt"/>
              </a:defRPr>
            </a:lvl1pPr>
            <a:lvl2pPr marL="383194" indent="0" algn="ctr">
              <a:lnSpc>
                <a:spcPts val="2419"/>
              </a:lnSpc>
              <a:spcBef>
                <a:spcPts val="0"/>
              </a:spcBef>
              <a:buFontTx/>
              <a:buNone/>
              <a:defRPr sz="1700">
                <a:solidFill>
                  <a:schemeClr val="accent5"/>
                </a:solidFill>
                <a:latin typeface="+mj-lt"/>
              </a:defRPr>
            </a:lvl2pPr>
            <a:lvl3pPr marL="766388" indent="0" algn="ctr">
              <a:lnSpc>
                <a:spcPts val="2419"/>
              </a:lnSpc>
              <a:spcBef>
                <a:spcPts val="0"/>
              </a:spcBef>
              <a:buFontTx/>
              <a:buNone/>
              <a:defRPr sz="1700">
                <a:solidFill>
                  <a:schemeClr val="accent5"/>
                </a:solidFill>
                <a:latin typeface="+mj-lt"/>
              </a:defRPr>
            </a:lvl3pPr>
            <a:lvl4pPr marL="1149581" indent="0" algn="ctr">
              <a:lnSpc>
                <a:spcPts val="2419"/>
              </a:lnSpc>
              <a:spcBef>
                <a:spcPts val="0"/>
              </a:spcBef>
              <a:buFontTx/>
              <a:buNone/>
              <a:defRPr sz="1500">
                <a:solidFill>
                  <a:schemeClr val="accent5"/>
                </a:solidFill>
                <a:latin typeface="+mj-lt"/>
              </a:defRPr>
            </a:lvl4pPr>
            <a:lvl5pPr marL="1532777" indent="0" algn="ctr">
              <a:lnSpc>
                <a:spcPts val="2419"/>
              </a:lnSpc>
              <a:spcBef>
                <a:spcPts val="0"/>
              </a:spcBef>
              <a:buFontTx/>
              <a:buNone/>
              <a:defRPr sz="1500">
                <a:solidFill>
                  <a:schemeClr val="accent5"/>
                </a:solidFill>
                <a:latin typeface="+mj-lt"/>
              </a:defRPr>
            </a:lvl5pPr>
            <a:lvl6pPr>
              <a:defRPr sz="1300"/>
            </a:lvl6pPr>
            <a:lvl7pPr>
              <a:defRPr sz="1300"/>
            </a:lvl7pPr>
            <a:lvl8pPr>
              <a:defRPr sz="1300"/>
            </a:lvl8pPr>
            <a:lvl9pPr>
              <a:defRPr sz="1300"/>
            </a:lvl9pPr>
          </a:lstStyle>
          <a:p>
            <a:pPr lvl="0"/>
            <a:r>
              <a:rPr lang="en-GB" noProof="0" dirty="0"/>
              <a:t>Click to add text</a:t>
            </a:r>
          </a:p>
        </p:txBody>
      </p:sp>
      <p:sp>
        <p:nvSpPr>
          <p:cNvPr id="17" name="Espace réservé du texte 4"/>
          <p:cNvSpPr>
            <a:spLocks noGrp="1"/>
          </p:cNvSpPr>
          <p:nvPr>
            <p:ph type="body" sz="quarter" idx="24" hasCustomPrompt="1"/>
          </p:nvPr>
        </p:nvSpPr>
        <p:spPr>
          <a:xfrm>
            <a:off x="3847069" y="3889861"/>
            <a:ext cx="1443769" cy="137708"/>
          </a:xfrm>
          <a:prstGeom prst="rect">
            <a:avLst/>
          </a:prstGeom>
        </p:spPr>
        <p:txBody>
          <a:bodyPr vert="horz" wrap="square" lIns="0" tIns="10631" rIns="0" bIns="0" rtlCol="0">
            <a:spAutoFit/>
          </a:bodyPr>
          <a:lstStyle>
            <a:lvl1pPr marL="0" indent="0" algn="ctr">
              <a:lnSpc>
                <a:spcPts val="756"/>
              </a:lnSpc>
              <a:spcBef>
                <a:spcPts val="0"/>
              </a:spcBef>
              <a:buFontTx/>
              <a:buNone/>
              <a:defRPr lang="fr-FR" sz="800" b="1" spc="29" dirty="0" smtClean="0">
                <a:solidFill>
                  <a:schemeClr val="accent2"/>
                </a:solidFill>
                <a:latin typeface="Arial"/>
                <a:cs typeface="Arial"/>
              </a:defRPr>
            </a:lvl1pPr>
          </a:lstStyle>
          <a:p>
            <a:pPr marL="10635" lvl="0">
              <a:lnSpc>
                <a:spcPct val="100000"/>
              </a:lnSpc>
              <a:spcBef>
                <a:spcPts val="84"/>
              </a:spcBef>
            </a:pPr>
            <a:r>
              <a:rPr lang="en-GB" noProof="0" dirty="0"/>
              <a:t>CLICK TO ADD TEXT</a:t>
            </a:r>
          </a:p>
        </p:txBody>
      </p:sp>
      <p:pic>
        <p:nvPicPr>
          <p:cNvPr id="1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76000" y="4798379"/>
            <a:ext cx="551696" cy="17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052752"/>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Earth at Night">
    <p:spTree>
      <p:nvGrpSpPr>
        <p:cNvPr id="1" name=""/>
        <p:cNvGrpSpPr/>
        <p:nvPr/>
      </p:nvGrpSpPr>
      <p:grpSpPr>
        <a:xfrm>
          <a:off x="0" y="0"/>
          <a:ext cx="0" cy="0"/>
          <a:chOff x="0" y="0"/>
          <a:chExt cx="0" cy="0"/>
        </a:xfrm>
      </p:grpSpPr>
      <p:pic>
        <p:nvPicPr>
          <p:cNvPr id="10" name="Picture 2" descr="C:\Users\inconnu\Desktop\Image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7" y="4824339"/>
            <a:ext cx="2895600" cy="288065"/>
          </a:xfrm>
          <a:prstGeom prst="rect">
            <a:avLst/>
          </a:prstGeom>
        </p:spPr>
        <p:txBody>
          <a:bodyPr lIns="76598" tIns="38305" rIns="76598" bIns="38305"/>
          <a:lstStyle>
            <a:lvl1pPr marL="0" indent="0" algn="ctr">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34" tIns="30160" rIns="102134" bIns="51064"/>
          <a:lstStyle>
            <a:lvl1pPr>
              <a:defRPr sz="600" b="1">
                <a:solidFill>
                  <a:schemeClr val="accent3"/>
                </a:solidFill>
              </a:defRPr>
            </a:lvl1pPr>
          </a:lstStyle>
          <a:p>
            <a:pPr defTabSz="1021826"/>
            <a:fld id="{7833B86C-E779-4408-BBF5-86A9B897401F}" type="slidenum">
              <a:rPr lang="fr-FR" smtClean="0">
                <a:solidFill>
                  <a:srgbClr val="B5A191"/>
                </a:solidFill>
              </a:rPr>
              <a:pPr defTabSz="1021826"/>
              <a:t>‹#›</a:t>
            </a:fld>
            <a:endParaRPr lang="fr-FR" dirty="0">
              <a:solidFill>
                <a:srgbClr val="B5A191"/>
              </a:solidFill>
            </a:endParaRPr>
          </a:p>
        </p:txBody>
      </p:sp>
      <p:sp>
        <p:nvSpPr>
          <p:cNvPr id="16" name="Text Placeholder 2"/>
          <p:cNvSpPr>
            <a:spLocks noGrp="1"/>
          </p:cNvSpPr>
          <p:nvPr>
            <p:ph type="body" sz="quarter" idx="23" hasCustomPrompt="1"/>
          </p:nvPr>
        </p:nvSpPr>
        <p:spPr>
          <a:xfrm>
            <a:off x="695340" y="4823342"/>
            <a:ext cx="1537804" cy="288065"/>
          </a:xfrm>
          <a:prstGeom prst="rect">
            <a:avLst/>
          </a:prstGeom>
        </p:spPr>
        <p:txBody>
          <a:bodyPr lIns="76598" tIns="38305" rIns="76598" bIns="38305"/>
          <a:lstStyle>
            <a:lvl1pPr marL="0" indent="0" algn="l">
              <a:buNone/>
              <a:defRPr sz="500" spc="42" baseline="0">
                <a:solidFill>
                  <a:schemeClr val="accent3"/>
                </a:solidFill>
              </a:defRPr>
            </a:lvl1pPr>
            <a:lvl2pPr marL="383194" indent="0">
              <a:buNone/>
              <a:defRPr sz="700"/>
            </a:lvl2pPr>
            <a:lvl3pPr marL="766388" indent="0">
              <a:buNone/>
              <a:defRPr sz="700"/>
            </a:lvl3pPr>
            <a:lvl4pPr marL="1149581" indent="0">
              <a:buNone/>
              <a:defRPr sz="700"/>
            </a:lvl4pPr>
            <a:lvl5pPr marL="1532777" indent="0">
              <a:buNone/>
              <a:defRPr sz="700"/>
            </a:lvl5pPr>
          </a:lstStyle>
          <a:p>
            <a:pPr lvl="0"/>
            <a:r>
              <a:rPr lang="en-US" dirty="0"/>
              <a:t>PRESENTATION NAME</a:t>
            </a:r>
            <a:endParaRPr lang="en-GB" dirty="0"/>
          </a:p>
        </p:txBody>
      </p:sp>
      <p:sp>
        <p:nvSpPr>
          <p:cNvPr id="15" name="Espace réservé du contenu 3"/>
          <p:cNvSpPr>
            <a:spLocks noGrp="1"/>
          </p:cNvSpPr>
          <p:nvPr>
            <p:ph sz="half" idx="2" hasCustomPrompt="1"/>
          </p:nvPr>
        </p:nvSpPr>
        <p:spPr>
          <a:xfrm>
            <a:off x="4057589" y="1249316"/>
            <a:ext cx="4762015" cy="2407455"/>
          </a:xfrm>
          <a:prstGeom prst="rect">
            <a:avLst/>
          </a:prstGeom>
        </p:spPr>
        <p:txBody>
          <a:bodyPr lIns="0" tIns="38305" rIns="0" bIns="38305">
            <a:noAutofit/>
          </a:bodyPr>
          <a:lstStyle>
            <a:lvl1pPr marL="0" indent="0" algn="ctr">
              <a:lnSpc>
                <a:spcPct val="100000"/>
              </a:lnSpc>
              <a:spcBef>
                <a:spcPts val="0"/>
              </a:spcBef>
              <a:buFontTx/>
              <a:buNone/>
              <a:defRPr sz="2600">
                <a:solidFill>
                  <a:schemeClr val="accent3"/>
                </a:solidFill>
                <a:latin typeface="+mj-lt"/>
              </a:defRPr>
            </a:lvl1pPr>
            <a:lvl2pPr marL="383194" indent="0" algn="ctr">
              <a:lnSpc>
                <a:spcPts val="2419"/>
              </a:lnSpc>
              <a:spcBef>
                <a:spcPts val="0"/>
              </a:spcBef>
              <a:buFontTx/>
              <a:buNone/>
              <a:defRPr sz="1700">
                <a:solidFill>
                  <a:schemeClr val="accent5"/>
                </a:solidFill>
                <a:latin typeface="+mj-lt"/>
              </a:defRPr>
            </a:lvl2pPr>
            <a:lvl3pPr marL="766388" indent="0" algn="ctr">
              <a:lnSpc>
                <a:spcPts val="2419"/>
              </a:lnSpc>
              <a:spcBef>
                <a:spcPts val="0"/>
              </a:spcBef>
              <a:buFontTx/>
              <a:buNone/>
              <a:defRPr sz="1700">
                <a:solidFill>
                  <a:schemeClr val="accent5"/>
                </a:solidFill>
                <a:latin typeface="+mj-lt"/>
              </a:defRPr>
            </a:lvl3pPr>
            <a:lvl4pPr marL="1149581" indent="0" algn="ctr">
              <a:lnSpc>
                <a:spcPts val="2419"/>
              </a:lnSpc>
              <a:spcBef>
                <a:spcPts val="0"/>
              </a:spcBef>
              <a:buFontTx/>
              <a:buNone/>
              <a:defRPr sz="1500">
                <a:solidFill>
                  <a:schemeClr val="accent5"/>
                </a:solidFill>
                <a:latin typeface="+mj-lt"/>
              </a:defRPr>
            </a:lvl4pPr>
            <a:lvl5pPr marL="1532777" indent="0" algn="ctr">
              <a:lnSpc>
                <a:spcPts val="2419"/>
              </a:lnSpc>
              <a:spcBef>
                <a:spcPts val="0"/>
              </a:spcBef>
              <a:buFontTx/>
              <a:buNone/>
              <a:defRPr sz="1500">
                <a:solidFill>
                  <a:schemeClr val="accent5"/>
                </a:solidFill>
                <a:latin typeface="+mj-lt"/>
              </a:defRPr>
            </a:lvl5pPr>
            <a:lvl6pPr>
              <a:defRPr sz="1300"/>
            </a:lvl6pPr>
            <a:lvl7pPr>
              <a:defRPr sz="1300"/>
            </a:lvl7pPr>
            <a:lvl8pPr>
              <a:defRPr sz="1300"/>
            </a:lvl8pPr>
            <a:lvl9pPr>
              <a:defRPr sz="1300"/>
            </a:lvl9pPr>
          </a:lstStyle>
          <a:p>
            <a:pPr lvl="0"/>
            <a:r>
              <a:rPr lang="en-GB" noProof="0" dirty="0"/>
              <a:t>Click to add text</a:t>
            </a:r>
          </a:p>
        </p:txBody>
      </p:sp>
    </p:spTree>
    <p:extLst>
      <p:ext uri="{BB962C8B-B14F-4D97-AF65-F5344CB8AC3E}">
        <p14:creationId xmlns:p14="http://schemas.microsoft.com/office/powerpoint/2010/main" val="69359112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626278"/>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6732589" y="5001838"/>
            <a:ext cx="2160587" cy="108347"/>
          </a:xfrm>
          <a:prstGeom prst="rect">
            <a:avLst/>
          </a:prstGeom>
          <a:ln/>
        </p:spPr>
        <p:txBody>
          <a:bodyPr lIns="91180" tIns="45599" rIns="91180" bIns="45599"/>
          <a:lstStyle>
            <a:lvl1pPr>
              <a:defRPr/>
            </a:lvl1pPr>
          </a:lstStyle>
          <a:p>
            <a:pPr defTabSz="1021826">
              <a:defRPr/>
            </a:pPr>
            <a:r>
              <a:rPr lang="en-GB" sz="2000" smtClean="0">
                <a:solidFill>
                  <a:srgbClr val="000000"/>
                </a:solidFill>
              </a:rPr>
              <a:t>Page </a:t>
            </a:r>
            <a:fld id="{64CB22DE-9FF1-7547-AD5A-06FD0205AB24}" type="slidenum">
              <a:rPr lang="en-US" sz="2000" smtClean="0">
                <a:solidFill>
                  <a:srgbClr val="000000"/>
                </a:solidFill>
              </a:rPr>
              <a:pPr defTabSz="1021826">
                <a:defRPr/>
              </a:pPr>
              <a:t>‹#›</a:t>
            </a:fld>
            <a:endParaRPr lang="en-GB" sz="2000" dirty="0">
              <a:solidFill>
                <a:srgbClr val="000000"/>
              </a:solidFill>
            </a:endParaRPr>
          </a:p>
        </p:txBody>
      </p:sp>
      <p:sp>
        <p:nvSpPr>
          <p:cNvPr id="8" name="Text Placeholder 6"/>
          <p:cNvSpPr>
            <a:spLocks noGrp="1"/>
          </p:cNvSpPr>
          <p:nvPr>
            <p:ph type="body" idx="12"/>
          </p:nvPr>
        </p:nvSpPr>
        <p:spPr>
          <a:xfrm>
            <a:off x="284187" y="854095"/>
            <a:ext cx="8524347" cy="771529"/>
          </a:xfrm>
          <a:prstGeom prst="rect">
            <a:avLst/>
          </a:prstGeom>
        </p:spPr>
        <p:txBody>
          <a:bodyPr lIns="91180" tIns="45599" rIns="91180" bIns="45599"/>
          <a:lstStyle>
            <a:lvl1pPr marL="0" indent="0">
              <a:buNone/>
              <a:defRPr lang="fr-CH" sz="3000" b="1" kern="1200" dirty="0" smtClean="0">
                <a:solidFill>
                  <a:schemeClr val="bg1"/>
                </a:solidFill>
                <a:effectLst/>
                <a:latin typeface="Arial"/>
                <a:ea typeface="+mn-ea"/>
                <a:cs typeface="Arial"/>
              </a:defRPr>
            </a:lvl1pPr>
          </a:lstStyle>
          <a:p>
            <a:pPr marL="0" marR="0" lvl="0" indent="-342116" algn="l" defTabSz="912309" rtl="0" eaLnBrk="0" fontAlgn="base" latinLnBrk="0" hangingPunct="0">
              <a:lnSpc>
                <a:spcPct val="100000"/>
              </a:lnSpc>
              <a:spcBef>
                <a:spcPts val="0"/>
              </a:spcBef>
              <a:spcAft>
                <a:spcPct val="0"/>
              </a:spcAft>
              <a:buClrTx/>
              <a:buSzTx/>
              <a:buFontTx/>
              <a:buNone/>
              <a:tabLst/>
              <a:defRPr/>
            </a:pPr>
            <a:r>
              <a:rPr lang="fr-CH" dirty="0"/>
              <a:t>Click to edit Master text styles</a:t>
            </a:r>
          </a:p>
        </p:txBody>
      </p:sp>
      <p:sp>
        <p:nvSpPr>
          <p:cNvPr id="9" name="Title 1"/>
          <p:cNvSpPr>
            <a:spLocks noGrp="1"/>
          </p:cNvSpPr>
          <p:nvPr>
            <p:ph type="title"/>
          </p:nvPr>
        </p:nvSpPr>
        <p:spPr>
          <a:xfrm>
            <a:off x="3318279" y="290383"/>
            <a:ext cx="5470123" cy="339329"/>
          </a:xfrm>
          <a:prstGeom prst="rect">
            <a:avLst/>
          </a:prstGeom>
        </p:spPr>
        <p:txBody>
          <a:bodyPr lIns="91180" tIns="45599" rIns="91180" bIns="45599"/>
          <a:lstStyle/>
          <a:p>
            <a:r>
              <a:rPr lang="fr-CH"/>
              <a:t>Click to edit Master title style</a:t>
            </a:r>
            <a:endParaRPr lang="en-GB"/>
          </a:p>
        </p:txBody>
      </p:sp>
    </p:spTree>
    <p:extLst>
      <p:ext uri="{BB962C8B-B14F-4D97-AF65-F5344CB8AC3E}">
        <p14:creationId xmlns:p14="http://schemas.microsoft.com/office/powerpoint/2010/main" val="1295454206"/>
      </p:ext>
    </p:extLst>
  </p:cSld>
  <p:clrMapOvr>
    <a:masterClrMapping/>
  </p:clrMapOvr>
  <p:transition advClick="0" advTm="1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 Image 3">
    <p:spTree>
      <p:nvGrpSpPr>
        <p:cNvPr id="1" name=""/>
        <p:cNvGrpSpPr/>
        <p:nvPr/>
      </p:nvGrpSpPr>
      <p:grpSpPr>
        <a:xfrm>
          <a:off x="0" y="0"/>
          <a:ext cx="0" cy="0"/>
          <a:chOff x="0" y="0"/>
          <a:chExt cx="0" cy="0"/>
        </a:xfrm>
      </p:grpSpPr>
      <p:grpSp>
        <p:nvGrpSpPr>
          <p:cNvPr id="2" name="Group 1"/>
          <p:cNvGrpSpPr/>
          <p:nvPr userDrawn="1"/>
        </p:nvGrpSpPr>
        <p:grpSpPr>
          <a:xfrm>
            <a:off x="0" y="596"/>
            <a:ext cx="9144000" cy="5142309"/>
            <a:chOff x="0" y="794"/>
            <a:chExt cx="12190413" cy="6858000"/>
          </a:xfrm>
        </p:grpSpPr>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42826" y="794"/>
              <a:ext cx="6247587" cy="6858000"/>
            </a:xfrm>
            <a:prstGeom prst="rect">
              <a:avLst/>
            </a:prstGeom>
          </p:spPr>
        </p:pic>
        <p:pic>
          <p:nvPicPr>
            <p:cNvPr id="17" name="Picture 1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0" y="794"/>
              <a:ext cx="5942826" cy="6858000"/>
            </a:xfrm>
            <a:prstGeom prst="rect">
              <a:avLst/>
            </a:prstGeom>
          </p:spPr>
        </p:pic>
      </p:grpSp>
      <p:sp>
        <p:nvSpPr>
          <p:cNvPr id="8" name="object 3"/>
          <p:cNvSpPr/>
          <p:nvPr userDrawn="1"/>
        </p:nvSpPr>
        <p:spPr>
          <a:xfrm>
            <a:off x="233592" y="233608"/>
            <a:ext cx="4269938" cy="4676318"/>
          </a:xfrm>
          <a:custGeom>
            <a:avLst/>
            <a:gdLst/>
            <a:ahLst/>
            <a:cxnLst/>
            <a:rect l="l" t="t" r="r" b="b"/>
            <a:pathLst>
              <a:path w="4248785" h="6400165">
                <a:moveTo>
                  <a:pt x="4248378" y="6400076"/>
                </a:moveTo>
                <a:lnTo>
                  <a:pt x="0" y="6400076"/>
                </a:lnTo>
                <a:lnTo>
                  <a:pt x="0" y="0"/>
                </a:lnTo>
                <a:lnTo>
                  <a:pt x="4248378" y="0"/>
                </a:lnTo>
                <a:lnTo>
                  <a:pt x="4248378" y="6400076"/>
                </a:lnTo>
                <a:close/>
              </a:path>
            </a:pathLst>
          </a:custGeom>
          <a:solidFill>
            <a:schemeClr val="accent1"/>
          </a:solidFill>
        </p:spPr>
        <p:txBody>
          <a:bodyPr wrap="square" lIns="0" tIns="0" rIns="0" bIns="0" rtlCol="0"/>
          <a:lstStyle/>
          <a:p>
            <a:pPr defTabSz="1021892"/>
            <a:endParaRPr sz="2000" dirty="0">
              <a:solidFill>
                <a:srgbClr val="000000"/>
              </a:solidFill>
            </a:endParaRPr>
          </a:p>
        </p:txBody>
      </p:sp>
      <p:sp>
        <p:nvSpPr>
          <p:cNvPr id="9" name="Titre 1"/>
          <p:cNvSpPr>
            <a:spLocks noGrp="1"/>
          </p:cNvSpPr>
          <p:nvPr userDrawn="1">
            <p:ph type="ctrTitle" hasCustomPrompt="1"/>
          </p:nvPr>
        </p:nvSpPr>
        <p:spPr>
          <a:xfrm>
            <a:off x="233592" y="2285487"/>
            <a:ext cx="4269938" cy="415403"/>
          </a:xfrm>
          <a:prstGeom prst="rect">
            <a:avLst/>
          </a:prstGeom>
        </p:spPr>
        <p:txBody>
          <a:bodyPr vert="horz" wrap="square" lIns="301640" tIns="0" rIns="301640" bIns="0" rtlCol="0" anchor="b">
            <a:noAutofit/>
          </a:bodyPr>
          <a:lstStyle>
            <a:lvl1pPr algn="ctr">
              <a:defRPr lang="fr-FR" sz="3000" spc="42"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userDrawn="1">
            <p:ph type="body" idx="1" hasCustomPrompt="1"/>
          </p:nvPr>
        </p:nvSpPr>
        <p:spPr>
          <a:xfrm>
            <a:off x="233592" y="2850593"/>
            <a:ext cx="4269938" cy="171410"/>
          </a:xfrm>
          <a:prstGeom prst="rect">
            <a:avLst/>
          </a:prstGeom>
        </p:spPr>
        <p:txBody>
          <a:bodyPr lIns="301640" tIns="0" rIns="301640" bIns="0" anchor="t" anchorCtr="0">
            <a:noAutofit/>
          </a:bodyPr>
          <a:lstStyle>
            <a:lvl1pPr marL="0" marR="0" indent="0" algn="ctr" defTabSz="766438" rtl="0" eaLnBrk="1" fontAlgn="auto" latinLnBrk="0" hangingPunct="1">
              <a:lnSpc>
                <a:spcPct val="100000"/>
              </a:lnSpc>
              <a:spcBef>
                <a:spcPct val="20000"/>
              </a:spcBef>
              <a:spcAft>
                <a:spcPts val="0"/>
              </a:spcAft>
              <a:buClrTx/>
              <a:buSzTx/>
              <a:buFont typeface="Arial" panose="020B0604020202020204" pitchFamily="34" charset="0"/>
              <a:buNone/>
              <a:tabLst/>
              <a:defRPr lang="fr-FR" sz="900" b="0" i="0" u="none" strike="noStrike" spc="42" baseline="0" smtClean="0">
                <a:solidFill>
                  <a:schemeClr val="bg1"/>
                </a:solidFill>
                <a:latin typeface="+mn-lt"/>
              </a:defRPr>
            </a:lvl1pPr>
            <a:lvl2pPr marL="383219" indent="0">
              <a:buNone/>
              <a:defRPr sz="1700" b="1"/>
            </a:lvl2pPr>
            <a:lvl3pPr marL="766438" indent="0">
              <a:buNone/>
              <a:defRPr sz="1500" b="1"/>
            </a:lvl3pPr>
            <a:lvl4pPr marL="1149656" indent="0">
              <a:buNone/>
              <a:defRPr sz="1300" b="1"/>
            </a:lvl4pPr>
            <a:lvl5pPr marL="1532874" indent="0">
              <a:buNone/>
              <a:defRPr sz="1300" b="1"/>
            </a:lvl5pPr>
            <a:lvl6pPr marL="1916093" indent="0">
              <a:buNone/>
              <a:defRPr sz="1300" b="1"/>
            </a:lvl6pPr>
            <a:lvl7pPr marL="2299313" indent="0">
              <a:buNone/>
              <a:defRPr sz="1300" b="1"/>
            </a:lvl7pPr>
            <a:lvl8pPr marL="2682531" indent="0">
              <a:buNone/>
              <a:defRPr sz="1300" b="1"/>
            </a:lvl8pPr>
            <a:lvl9pPr marL="3065748" indent="0">
              <a:buNone/>
              <a:defRPr sz="1300" b="1"/>
            </a:lvl9pPr>
          </a:lstStyle>
          <a:p>
            <a:pPr marL="0" marR="0" lvl="0" indent="0" algn="ctr" defTabSz="766438"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828449" y="4228138"/>
            <a:ext cx="1013359" cy="403598"/>
          </a:xfrm>
          <a:prstGeom prst="rect">
            <a:avLst/>
          </a:prstGeom>
        </p:spPr>
      </p:pic>
      <p:sp>
        <p:nvSpPr>
          <p:cNvPr id="13" name="TextBox 12"/>
          <p:cNvSpPr txBox="1"/>
          <p:nvPr userDrawn="1"/>
        </p:nvSpPr>
        <p:spPr>
          <a:xfrm>
            <a:off x="9378191" y="-6590"/>
            <a:ext cx="2114825" cy="3751027"/>
          </a:xfrm>
          <a:prstGeom prst="rect">
            <a:avLst/>
          </a:prstGeom>
          <a:noFill/>
        </p:spPr>
        <p:txBody>
          <a:bodyPr wrap="square" lIns="0" tIns="0" rIns="0" bIns="0" rtlCol="0">
            <a:spAutoFit/>
          </a:bodyPr>
          <a:lstStyle/>
          <a:p>
            <a:pPr defTabSz="1021892"/>
            <a:r>
              <a:rPr lang="de-CH" sz="1000" b="1" dirty="0">
                <a:solidFill>
                  <a:srgbClr val="B5A191"/>
                </a:solidFill>
              </a:rPr>
              <a:t>CHANGING </a:t>
            </a:r>
            <a:br>
              <a:rPr lang="de-CH" sz="1000" b="1" dirty="0">
                <a:solidFill>
                  <a:srgbClr val="B5A191"/>
                </a:solidFill>
              </a:rPr>
            </a:br>
            <a:r>
              <a:rPr lang="de-CH" sz="1000" b="1" dirty="0">
                <a:solidFill>
                  <a:srgbClr val="B5A191"/>
                </a:solidFill>
              </a:rPr>
              <a:t>THE BACKGROUND IMAGE</a:t>
            </a:r>
          </a:p>
          <a:p>
            <a:pPr defTabSz="1021892"/>
            <a:endParaRPr lang="de-CH" sz="2000" dirty="0">
              <a:solidFill>
                <a:srgbClr val="B5A191"/>
              </a:solidFill>
            </a:endParaRPr>
          </a:p>
          <a:p>
            <a:pPr marL="287416" indent="-287416" defTabSz="1021892">
              <a:buFont typeface="+mj-lt"/>
              <a:buAutoNum type="arabicPeriod"/>
            </a:pPr>
            <a:r>
              <a:rPr lang="de-CH" sz="1200" dirty="0">
                <a:solidFill>
                  <a:srgbClr val="B5A191"/>
                </a:solidFill>
              </a:rPr>
              <a:t>Open the master slides:</a:t>
            </a:r>
            <a:br>
              <a:rPr lang="de-CH" sz="1200" dirty="0">
                <a:solidFill>
                  <a:srgbClr val="B5A191"/>
                </a:solidFill>
              </a:rPr>
            </a:br>
            <a:r>
              <a:rPr lang="de-CH" sz="1200" dirty="0">
                <a:solidFill>
                  <a:srgbClr val="B5A191"/>
                </a:solidFill>
              </a:rPr>
              <a:t>View &gt; Slide Master</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Delete the image on the main title slides master and insert the new one.</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Right Click the image and send it to back.</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Crop and adjust the image in order to find the balance with the blue box on top.</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Close the master view:</a:t>
            </a:r>
            <a:br>
              <a:rPr lang="de-CH" sz="1200" dirty="0">
                <a:solidFill>
                  <a:srgbClr val="B5A191"/>
                </a:solidFill>
              </a:rPr>
            </a:br>
            <a:r>
              <a:rPr lang="de-CH" sz="1200" dirty="0">
                <a:solidFill>
                  <a:srgbClr val="B5A191"/>
                </a:solidFill>
              </a:rPr>
              <a:t>Slide Master &gt; Close Master View</a:t>
            </a:r>
          </a:p>
        </p:txBody>
      </p:sp>
      <p:sp>
        <p:nvSpPr>
          <p:cNvPr id="14" name="TextBox 13"/>
          <p:cNvSpPr txBox="1"/>
          <p:nvPr userDrawn="1"/>
        </p:nvSpPr>
        <p:spPr>
          <a:xfrm>
            <a:off x="-2476187" y="9941"/>
            <a:ext cx="2114825" cy="5262980"/>
          </a:xfrm>
          <a:prstGeom prst="rect">
            <a:avLst/>
          </a:prstGeom>
          <a:noFill/>
        </p:spPr>
        <p:txBody>
          <a:bodyPr wrap="square" lIns="0" tIns="0" rIns="0" bIns="0" rtlCol="0">
            <a:spAutoFit/>
          </a:bodyPr>
          <a:lstStyle/>
          <a:p>
            <a:pPr defTabSz="1021892"/>
            <a:r>
              <a:rPr lang="de-CH" sz="1000" b="1" dirty="0">
                <a:solidFill>
                  <a:srgbClr val="B5A191"/>
                </a:solidFill>
              </a:rPr>
              <a:t>THE HOTEL LOGO</a:t>
            </a:r>
          </a:p>
          <a:p>
            <a:pPr defTabSz="1021892"/>
            <a:endParaRPr lang="de-CH" sz="2000" dirty="0">
              <a:solidFill>
                <a:srgbClr val="B5A191"/>
              </a:solidFill>
            </a:endParaRPr>
          </a:p>
          <a:p>
            <a:pPr marL="287416" indent="-287416" defTabSz="1021892">
              <a:buFont typeface="+mj-lt"/>
              <a:buAutoNum type="arabicPeriod"/>
            </a:pPr>
            <a:r>
              <a:rPr lang="de-CH" sz="1200" dirty="0">
                <a:solidFill>
                  <a:srgbClr val="B5A191"/>
                </a:solidFill>
              </a:rPr>
              <a:t>For corporate presentations, simply delete the hotel logo placeholder</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For hotel presentations, please replace it with the respective hotel logo:</a:t>
            </a:r>
          </a:p>
          <a:p>
            <a:pPr marL="287416" indent="-287416" defTabSz="1021892">
              <a:buFont typeface="+mj-lt"/>
              <a:buAutoNum type="arabicPeriod"/>
            </a:pPr>
            <a:endParaRPr lang="de-CH" sz="1200" dirty="0">
              <a:solidFill>
                <a:srgbClr val="B5A191"/>
              </a:solidFill>
            </a:endParaRPr>
          </a:p>
          <a:p>
            <a:pPr marL="670633" lvl="1" indent="-287416" defTabSz="1021892">
              <a:buFont typeface="+mj-lt"/>
              <a:buAutoNum type="arabicPeriod"/>
            </a:pPr>
            <a:r>
              <a:rPr lang="de-CH" sz="1200" dirty="0">
                <a:solidFill>
                  <a:srgbClr val="B5A191"/>
                </a:solidFill>
              </a:rPr>
              <a:t>Insert the correct logo (reversed-transparent)</a:t>
            </a:r>
            <a:br>
              <a:rPr lang="de-CH" sz="1200" dirty="0">
                <a:solidFill>
                  <a:srgbClr val="B5A191"/>
                </a:solidFill>
              </a:rPr>
            </a:br>
            <a:endParaRPr lang="de-CH" sz="1200" dirty="0">
              <a:solidFill>
                <a:srgbClr val="B5A191"/>
              </a:solidFill>
            </a:endParaRPr>
          </a:p>
          <a:p>
            <a:pPr marL="670633" lvl="1" indent="-287416" defTabSz="1021892">
              <a:buFont typeface="+mj-lt"/>
              <a:buAutoNum type="arabicPeriod"/>
            </a:pPr>
            <a:r>
              <a:rPr lang="de-CH" sz="1200" dirty="0">
                <a:solidFill>
                  <a:srgbClr val="B5A191"/>
                </a:solidFill>
              </a:rPr>
              <a:t>Adapt the logo size: The location line should be at the same size as the ‘Hoteliers Since 1897’. </a:t>
            </a:r>
            <a:br>
              <a:rPr lang="de-CH" sz="1200" dirty="0">
                <a:solidFill>
                  <a:srgbClr val="B5A191"/>
                </a:solidFill>
              </a:rPr>
            </a:br>
            <a:r>
              <a:rPr lang="de-CH" sz="1200" dirty="0">
                <a:solidFill>
                  <a:srgbClr val="B5A191"/>
                </a:solidFill>
              </a:rPr>
              <a:t/>
            </a:r>
            <a:br>
              <a:rPr lang="de-CH" sz="1200" dirty="0">
                <a:solidFill>
                  <a:srgbClr val="B5A191"/>
                </a:solidFill>
              </a:rPr>
            </a:br>
            <a:r>
              <a:rPr lang="de-CH" sz="1200" dirty="0">
                <a:solidFill>
                  <a:srgbClr val="B5A191"/>
                </a:solidFill>
              </a:rPr>
              <a:t>For regular two-line monolingual hotel logos, it is sufficient to use the same logo height as the hotel logo placeholder.</a:t>
            </a:r>
          </a:p>
        </p:txBody>
      </p:sp>
    </p:spTree>
    <p:extLst>
      <p:ext uri="{BB962C8B-B14F-4D97-AF65-F5344CB8AC3E}">
        <p14:creationId xmlns:p14="http://schemas.microsoft.com/office/powerpoint/2010/main" val="6176677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One Image Framed">
    <p:bg>
      <p:bgPr>
        <a:solidFill>
          <a:schemeClr val="bg1"/>
        </a:solidFill>
        <a:effectLst/>
      </p:bgPr>
    </p:bg>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233592" y="233610"/>
            <a:ext cx="8682373" cy="4676318"/>
          </a:xfrm>
          <a:prstGeom prst="rect">
            <a:avLst/>
          </a:prstGeom>
          <a:solidFill>
            <a:srgbClr val="B2B2B2"/>
          </a:solidFill>
        </p:spPr>
        <p:txBody>
          <a:bodyPr lIns="76598" tIns="38305" rIns="76598" bIns="38305"/>
          <a:lstStyle>
            <a:lvl1pPr marL="0" indent="0" algn="ctr">
              <a:buNone/>
              <a:defRPr sz="1700">
                <a:latin typeface="+mj-lt"/>
              </a:defRPr>
            </a:lvl1pPr>
          </a:lstStyle>
          <a:p>
            <a:r>
              <a:rPr lang="en-GB" noProof="0" dirty="0"/>
              <a:t>Click to add picture</a:t>
            </a:r>
          </a:p>
        </p:txBody>
      </p:sp>
    </p:spTree>
    <p:extLst>
      <p:ext uri="{BB962C8B-B14F-4D97-AF65-F5344CB8AC3E}">
        <p14:creationId xmlns:p14="http://schemas.microsoft.com/office/powerpoint/2010/main" val="660898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hapter Title Blue">
    <p:bg>
      <p:bgPr>
        <a:solidFill>
          <a:schemeClr val="accent2"/>
        </a:solidFill>
        <a:effectLst/>
      </p:bgPr>
    </p:bg>
    <p:spTree>
      <p:nvGrpSpPr>
        <p:cNvPr id="1" name=""/>
        <p:cNvGrpSpPr/>
        <p:nvPr/>
      </p:nvGrpSpPr>
      <p:grpSpPr>
        <a:xfrm>
          <a:off x="0" y="0"/>
          <a:ext cx="0" cy="0"/>
          <a:chOff x="0" y="0"/>
          <a:chExt cx="0" cy="0"/>
        </a:xfrm>
      </p:grpSpPr>
      <p:sp>
        <p:nvSpPr>
          <p:cNvPr id="13" name="Rectangle 12"/>
          <p:cNvSpPr/>
          <p:nvPr userDrawn="1"/>
        </p:nvSpPr>
        <p:spPr>
          <a:xfrm>
            <a:off x="224934" y="175193"/>
            <a:ext cx="8690471" cy="4800125"/>
          </a:xfrm>
          <a:prstGeom prst="rect">
            <a:avLst/>
          </a:prstGeom>
          <a:solidFill>
            <a:schemeClr val="accent1"/>
          </a:solidFill>
          <a:ln w="12700" cap="flat" cmpd="sng" algn="ctr">
            <a:noFill/>
            <a:prstDash val="solid"/>
            <a:miter lim="800000"/>
          </a:ln>
          <a:effectLst/>
        </p:spPr>
        <p:txBody>
          <a:bodyPr lIns="68639" tIns="34322" rIns="68639" bIns="34322" rtlCol="0" anchor="ctr"/>
          <a:lstStyle/>
          <a:p>
            <a:pPr marL="0" marR="0" lvl="0" indent="0" algn="ctr" defTabSz="686384"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 name="Titre 1"/>
          <p:cNvSpPr>
            <a:spLocks noGrp="1"/>
          </p:cNvSpPr>
          <p:nvPr>
            <p:ph type="ctrTitle" hasCustomPrompt="1"/>
          </p:nvPr>
        </p:nvSpPr>
        <p:spPr>
          <a:xfrm>
            <a:off x="1676406" y="2286000"/>
            <a:ext cx="5791200" cy="415499"/>
          </a:xfrm>
          <a:prstGeom prst="rect">
            <a:avLst/>
          </a:prstGeom>
        </p:spPr>
        <p:txBody>
          <a:bodyPr vert="horz" wrap="square" lIns="270229" tIns="0" rIns="270229" bIns="0" rtlCol="0" anchor="t">
            <a:noAutofit/>
          </a:bodyPr>
          <a:lstStyle>
            <a:lvl1pPr>
              <a:defRPr lang="fr-FR" sz="3000" spc="38" baseline="0" dirty="0">
                <a:solidFill>
                  <a:schemeClr val="accent2"/>
                </a:solidFill>
              </a:defRPr>
            </a:lvl1pPr>
          </a:lstStyle>
          <a:p>
            <a:pPr marL="0" lvl="0"/>
            <a:r>
              <a:rPr lang="en-GB" noProof="0" dirty="0"/>
              <a:t>Click to Add Title</a:t>
            </a:r>
          </a:p>
        </p:txBody>
      </p:sp>
      <p:sp>
        <p:nvSpPr>
          <p:cNvPr id="7" name="Text Placeholder 37"/>
          <p:cNvSpPr>
            <a:spLocks noGrp="1"/>
          </p:cNvSpPr>
          <p:nvPr>
            <p:ph type="body" sz="quarter" idx="10" hasCustomPrompt="1"/>
          </p:nvPr>
        </p:nvSpPr>
        <p:spPr>
          <a:xfrm>
            <a:off x="1676406" y="1200155"/>
            <a:ext cx="5791200" cy="1085850"/>
          </a:xfrm>
          <a:prstGeom prst="rect">
            <a:avLst/>
          </a:prstGeom>
        </p:spPr>
        <p:txBody>
          <a:bodyPr lIns="270229" tIns="0" rIns="270229" bIns="0" anchor="t"/>
          <a:lstStyle>
            <a:lvl1pPr marL="0" indent="0" algn="ctr">
              <a:buFontTx/>
              <a:buNone/>
              <a:defRPr sz="5400" i="1">
                <a:solidFill>
                  <a:schemeClr val="accent2"/>
                </a:solidFill>
                <a:latin typeface="+mj-lt"/>
              </a:defRPr>
            </a:lvl1pPr>
          </a:lstStyle>
          <a:p>
            <a:pPr lvl="0"/>
            <a:r>
              <a:rPr lang="en-GB" noProof="0" dirty="0"/>
              <a:t>No.</a:t>
            </a:r>
          </a:p>
        </p:txBody>
      </p:sp>
      <p:pic>
        <p:nvPicPr>
          <p:cNvPr id="55" name="Picture 5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864" y="4226208"/>
            <a:ext cx="1355874" cy="405158"/>
          </a:xfrm>
          <a:prstGeom prst="rect">
            <a:avLst/>
          </a:prstGeom>
        </p:spPr>
      </p:pic>
      <p:sp>
        <p:nvSpPr>
          <p:cNvPr id="56" name="Espace réservé du texte 2"/>
          <p:cNvSpPr>
            <a:spLocks noGrp="1"/>
          </p:cNvSpPr>
          <p:nvPr>
            <p:ph type="body" idx="1" hasCustomPrompt="1"/>
          </p:nvPr>
        </p:nvSpPr>
        <p:spPr>
          <a:xfrm>
            <a:off x="1676406" y="3486150"/>
            <a:ext cx="5791200" cy="171450"/>
          </a:xfrm>
          <a:prstGeom prst="rect">
            <a:avLst/>
          </a:prstGeom>
        </p:spPr>
        <p:txBody>
          <a:bodyPr lIns="270229" tIns="0" rIns="270229" bIns="0" anchor="t" anchorCtr="0">
            <a:noAutofit/>
          </a:bodyPr>
          <a:lstStyle>
            <a:lvl1pPr marL="0" marR="0" indent="0" algn="ctr" defTabSz="686384"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accent2"/>
                </a:solidFill>
                <a:latin typeface="+mn-lt"/>
              </a:defRPr>
            </a:lvl1pPr>
            <a:lvl2pPr marL="343193" indent="0">
              <a:buNone/>
              <a:defRPr sz="1500" b="1"/>
            </a:lvl2pPr>
            <a:lvl3pPr marL="686384" indent="0">
              <a:buNone/>
              <a:defRPr sz="1400" b="1"/>
            </a:lvl3pPr>
            <a:lvl4pPr marL="1029576" indent="0">
              <a:buNone/>
              <a:defRPr sz="1200" b="1"/>
            </a:lvl4pPr>
            <a:lvl5pPr marL="1372768" indent="0">
              <a:buNone/>
              <a:defRPr sz="1200" b="1"/>
            </a:lvl5pPr>
            <a:lvl6pPr marL="1715960" indent="0">
              <a:buNone/>
              <a:defRPr sz="1200" b="1"/>
            </a:lvl6pPr>
            <a:lvl7pPr marL="2059153" indent="0">
              <a:buNone/>
              <a:defRPr sz="1200" b="1"/>
            </a:lvl7pPr>
            <a:lvl8pPr marL="2402345" indent="0">
              <a:buNone/>
              <a:defRPr sz="1200" b="1"/>
            </a:lvl8pPr>
            <a:lvl9pPr marL="2745536" indent="0">
              <a:buNone/>
              <a:defRPr sz="1200" b="1"/>
            </a:lvl9pPr>
          </a:lstStyle>
          <a:p>
            <a:pPr marL="0" marR="0" lvl="0" indent="0" algn="ctr" defTabSz="686384"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GB" noProof="0" dirty="0"/>
              <a:t>CLICK TO ADD SECONDARY TITLE IF NEEDED</a:t>
            </a:r>
          </a:p>
        </p:txBody>
      </p:sp>
    </p:spTree>
    <p:extLst>
      <p:ext uri="{BB962C8B-B14F-4D97-AF65-F5344CB8AC3E}">
        <p14:creationId xmlns:p14="http://schemas.microsoft.com/office/powerpoint/2010/main" val="763628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 Image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 y="-6609"/>
            <a:ext cx="9144595" cy="5150109"/>
          </a:xfrm>
          <a:prstGeom prst="rect">
            <a:avLst/>
          </a:prstGeom>
        </p:spPr>
      </p:pic>
      <p:sp>
        <p:nvSpPr>
          <p:cNvPr id="8" name="object 3"/>
          <p:cNvSpPr/>
          <p:nvPr userDrawn="1"/>
        </p:nvSpPr>
        <p:spPr>
          <a:xfrm>
            <a:off x="233592" y="233591"/>
            <a:ext cx="4269938" cy="4676318"/>
          </a:xfrm>
          <a:custGeom>
            <a:avLst/>
            <a:gdLst/>
            <a:ahLst/>
            <a:cxnLst/>
            <a:rect l="l" t="t" r="r" b="b"/>
            <a:pathLst>
              <a:path w="4248785" h="6400165">
                <a:moveTo>
                  <a:pt x="4248378" y="6400076"/>
                </a:moveTo>
                <a:lnTo>
                  <a:pt x="0" y="6400076"/>
                </a:lnTo>
                <a:lnTo>
                  <a:pt x="0" y="0"/>
                </a:lnTo>
                <a:lnTo>
                  <a:pt x="4248378" y="0"/>
                </a:lnTo>
                <a:lnTo>
                  <a:pt x="4248378" y="6400076"/>
                </a:lnTo>
                <a:close/>
              </a:path>
            </a:pathLst>
          </a:custGeom>
          <a:solidFill>
            <a:schemeClr val="accent1"/>
          </a:solidFill>
        </p:spPr>
        <p:txBody>
          <a:bodyPr wrap="square" lIns="0" tIns="0" rIns="0" bIns="0" rtlCol="0"/>
          <a:lstStyle/>
          <a:p>
            <a:pPr defTabSz="912291"/>
            <a:endParaRPr dirty="0">
              <a:solidFill>
                <a:srgbClr val="000000"/>
              </a:solidFill>
            </a:endParaRPr>
          </a:p>
        </p:txBody>
      </p:sp>
      <p:sp>
        <p:nvSpPr>
          <p:cNvPr id="9" name="Titre 1"/>
          <p:cNvSpPr>
            <a:spLocks noGrp="1"/>
          </p:cNvSpPr>
          <p:nvPr>
            <p:ph type="ctrTitle" hasCustomPrompt="1"/>
          </p:nvPr>
        </p:nvSpPr>
        <p:spPr>
          <a:xfrm>
            <a:off x="233592" y="2285470"/>
            <a:ext cx="4269938" cy="415403"/>
          </a:xfrm>
          <a:prstGeom prst="rect">
            <a:avLst/>
          </a:prstGeom>
        </p:spPr>
        <p:txBody>
          <a:bodyPr vert="horz" wrap="square" lIns="269383" tIns="0" rIns="269383" bIns="0" rtlCol="0" anchor="b">
            <a:noAutofit/>
          </a:bodyPr>
          <a:lstStyle>
            <a:lvl1pPr algn="ctr">
              <a:defRPr lang="fr-FR" sz="27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p:ph type="body" idx="1" hasCustomPrompt="1"/>
          </p:nvPr>
        </p:nvSpPr>
        <p:spPr>
          <a:xfrm>
            <a:off x="233592" y="2850591"/>
            <a:ext cx="4269938" cy="171410"/>
          </a:xfrm>
          <a:prstGeom prst="rect">
            <a:avLst/>
          </a:prstGeom>
        </p:spPr>
        <p:txBody>
          <a:bodyPr lIns="269383" tIns="0" rIns="269383" bIns="0" anchor="t" anchorCtr="0">
            <a:noAutofit/>
          </a:bodyPr>
          <a:lstStyle>
            <a:lvl1pPr marL="0" marR="0" indent="0" algn="ctr" defTabSz="684234"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118" indent="0">
              <a:buNone/>
              <a:defRPr sz="1500" b="1"/>
            </a:lvl2pPr>
            <a:lvl3pPr marL="684234" indent="0">
              <a:buNone/>
              <a:defRPr sz="1400" b="1"/>
            </a:lvl3pPr>
            <a:lvl4pPr marL="1026350" indent="0">
              <a:buNone/>
              <a:defRPr sz="1200" b="1"/>
            </a:lvl4pPr>
            <a:lvl5pPr marL="1368468" indent="0">
              <a:buNone/>
              <a:defRPr sz="1200" b="1"/>
            </a:lvl5pPr>
            <a:lvl6pPr marL="1710586" indent="0">
              <a:buNone/>
              <a:defRPr sz="1200" b="1"/>
            </a:lvl6pPr>
            <a:lvl7pPr marL="2052701" indent="0">
              <a:buNone/>
              <a:defRPr sz="1200" b="1"/>
            </a:lvl7pPr>
            <a:lvl8pPr marL="2394819" indent="0">
              <a:buNone/>
              <a:defRPr sz="1200" b="1"/>
            </a:lvl8pPr>
            <a:lvl9pPr marL="2736936" indent="0">
              <a:buNone/>
              <a:defRPr sz="1200" b="1"/>
            </a:lvl9pPr>
          </a:lstStyle>
          <a:p>
            <a:pPr marL="0" marR="0" lvl="0" indent="0" algn="ctr" defTabSz="684234"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28459" y="4228138"/>
            <a:ext cx="1013358" cy="403598"/>
          </a:xfrm>
          <a:prstGeom prst="rect">
            <a:avLst/>
          </a:prstGeom>
        </p:spPr>
      </p:pic>
      <p:sp>
        <p:nvSpPr>
          <p:cNvPr id="13" name="TextBox 12"/>
          <p:cNvSpPr txBox="1"/>
          <p:nvPr userDrawn="1"/>
        </p:nvSpPr>
        <p:spPr>
          <a:xfrm>
            <a:off x="9378188" y="-6592"/>
            <a:ext cx="2114825" cy="3524041"/>
          </a:xfrm>
          <a:prstGeom prst="rect">
            <a:avLst/>
          </a:prstGeom>
          <a:noFill/>
        </p:spPr>
        <p:txBody>
          <a:bodyPr wrap="square" lIns="0" tIns="0" rIns="0" bIns="0" rtlCol="0">
            <a:spAutoFit/>
          </a:bodyPr>
          <a:lstStyle/>
          <a:p>
            <a:pPr defTabSz="912291"/>
            <a:r>
              <a:rPr lang="de-CH" sz="900" b="1" dirty="0">
                <a:solidFill>
                  <a:srgbClr val="B5A191"/>
                </a:solidFill>
              </a:rPr>
              <a:t>CHANGING </a:t>
            </a:r>
            <a:br>
              <a:rPr lang="de-CH" sz="900" b="1" dirty="0">
                <a:solidFill>
                  <a:srgbClr val="B5A191"/>
                </a:solidFill>
              </a:rPr>
            </a:br>
            <a:r>
              <a:rPr lang="de-CH" sz="900" b="1" dirty="0">
                <a:solidFill>
                  <a:srgbClr val="B5A191"/>
                </a:solidFill>
              </a:rPr>
              <a:t>THE BACKGROUND IMAGE</a:t>
            </a:r>
          </a:p>
          <a:p>
            <a:pPr defTabSz="912291"/>
            <a:endParaRPr lang="de-CH" dirty="0">
              <a:solidFill>
                <a:srgbClr val="B5A191"/>
              </a:solidFill>
            </a:endParaRPr>
          </a:p>
          <a:p>
            <a:pPr marL="256587" indent="-256587" defTabSz="912291">
              <a:buFont typeface="+mj-lt"/>
              <a:buAutoNum type="arabicPeriod"/>
            </a:pPr>
            <a:r>
              <a:rPr lang="de-CH" sz="1100" dirty="0">
                <a:solidFill>
                  <a:srgbClr val="B5A191"/>
                </a:solidFill>
              </a:rPr>
              <a:t>Open the master slides:</a:t>
            </a:r>
            <a:br>
              <a:rPr lang="de-CH" sz="1100" dirty="0">
                <a:solidFill>
                  <a:srgbClr val="B5A191"/>
                </a:solidFill>
              </a:rPr>
            </a:br>
            <a:r>
              <a:rPr lang="de-CH" sz="1100" dirty="0">
                <a:solidFill>
                  <a:srgbClr val="B5A191"/>
                </a:solidFill>
              </a:rPr>
              <a:t>View &gt; Slide Master</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Delete the image on the main title slides master and insert the new one.</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Right Click the image and send it to back.</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Crop and adjust the image in order to find the balance with the blue box on top.</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Close the master view:</a:t>
            </a:r>
            <a:br>
              <a:rPr lang="de-CH" sz="1100" dirty="0">
                <a:solidFill>
                  <a:srgbClr val="B5A191"/>
                </a:solidFill>
              </a:rPr>
            </a:br>
            <a:r>
              <a:rPr lang="de-CH" sz="1100" dirty="0">
                <a:solidFill>
                  <a:srgbClr val="B5A191"/>
                </a:solidFill>
              </a:rPr>
              <a:t>Slide Master &gt; Close Master View</a:t>
            </a:r>
          </a:p>
        </p:txBody>
      </p:sp>
      <p:sp>
        <p:nvSpPr>
          <p:cNvPr id="14" name="TextBox 13"/>
          <p:cNvSpPr txBox="1"/>
          <p:nvPr userDrawn="1"/>
        </p:nvSpPr>
        <p:spPr>
          <a:xfrm>
            <a:off x="-2476189" y="9953"/>
            <a:ext cx="2114825" cy="4062651"/>
          </a:xfrm>
          <a:prstGeom prst="rect">
            <a:avLst/>
          </a:prstGeom>
          <a:noFill/>
        </p:spPr>
        <p:txBody>
          <a:bodyPr wrap="square" lIns="0" tIns="0" rIns="0" bIns="0" rtlCol="0">
            <a:spAutoFit/>
          </a:bodyPr>
          <a:lstStyle/>
          <a:p>
            <a:pPr defTabSz="912291"/>
            <a:r>
              <a:rPr lang="de-CH" sz="900" b="1" dirty="0">
                <a:solidFill>
                  <a:srgbClr val="B5A191"/>
                </a:solidFill>
              </a:rPr>
              <a:t>THE HOTEL LOGO</a:t>
            </a:r>
          </a:p>
          <a:p>
            <a:pPr defTabSz="912291"/>
            <a:endParaRPr lang="de-CH" dirty="0">
              <a:solidFill>
                <a:srgbClr val="B5A191"/>
              </a:solidFill>
            </a:endParaRPr>
          </a:p>
          <a:p>
            <a:pPr marL="256587" indent="-256587" defTabSz="912291">
              <a:buFont typeface="+mj-lt"/>
              <a:buAutoNum type="arabicPeriod"/>
            </a:pPr>
            <a:r>
              <a:rPr lang="de-CH" sz="1100" dirty="0">
                <a:solidFill>
                  <a:srgbClr val="B5A191"/>
                </a:solidFill>
              </a:rPr>
              <a:t>For corporate presentations, simply delete the hotel logo placeholder</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For hotel presentations, please replace it with the respective hotel logo:</a:t>
            </a:r>
          </a:p>
          <a:p>
            <a:pPr marL="256587" indent="-256587" defTabSz="912291">
              <a:buFont typeface="+mj-lt"/>
              <a:buAutoNum type="arabicPeriod"/>
            </a:pPr>
            <a:endParaRPr lang="de-CH" sz="1100" dirty="0">
              <a:solidFill>
                <a:srgbClr val="B5A191"/>
              </a:solidFill>
            </a:endParaRPr>
          </a:p>
          <a:p>
            <a:pPr marL="598704" lvl="1" indent="-256587" defTabSz="912291">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8704" lvl="1" indent="-256587" defTabSz="912291">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Tree>
    <p:extLst>
      <p:ext uri="{BB962C8B-B14F-4D97-AF65-F5344CB8AC3E}">
        <p14:creationId xmlns:p14="http://schemas.microsoft.com/office/powerpoint/2010/main" val="1843748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 Image 2">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786" y="596"/>
            <a:ext cx="9157786" cy="5142309"/>
          </a:xfrm>
          <a:prstGeom prst="rect">
            <a:avLst/>
          </a:prstGeom>
        </p:spPr>
      </p:pic>
      <p:sp>
        <p:nvSpPr>
          <p:cNvPr id="8" name="object 3"/>
          <p:cNvSpPr/>
          <p:nvPr userDrawn="1"/>
        </p:nvSpPr>
        <p:spPr>
          <a:xfrm>
            <a:off x="233592" y="233591"/>
            <a:ext cx="4269938" cy="4676318"/>
          </a:xfrm>
          <a:custGeom>
            <a:avLst/>
            <a:gdLst/>
            <a:ahLst/>
            <a:cxnLst/>
            <a:rect l="l" t="t" r="r" b="b"/>
            <a:pathLst>
              <a:path w="4248785" h="6400165">
                <a:moveTo>
                  <a:pt x="4248378" y="6400076"/>
                </a:moveTo>
                <a:lnTo>
                  <a:pt x="0" y="6400076"/>
                </a:lnTo>
                <a:lnTo>
                  <a:pt x="0" y="0"/>
                </a:lnTo>
                <a:lnTo>
                  <a:pt x="4248378" y="0"/>
                </a:lnTo>
                <a:lnTo>
                  <a:pt x="4248378" y="6400076"/>
                </a:lnTo>
                <a:close/>
              </a:path>
            </a:pathLst>
          </a:custGeom>
          <a:solidFill>
            <a:schemeClr val="accent1"/>
          </a:solidFill>
        </p:spPr>
        <p:txBody>
          <a:bodyPr wrap="square" lIns="0" tIns="0" rIns="0" bIns="0" rtlCol="0"/>
          <a:lstStyle/>
          <a:p>
            <a:pPr defTabSz="912291"/>
            <a:endParaRPr dirty="0">
              <a:solidFill>
                <a:srgbClr val="000000"/>
              </a:solidFill>
            </a:endParaRPr>
          </a:p>
        </p:txBody>
      </p:sp>
      <p:sp>
        <p:nvSpPr>
          <p:cNvPr id="9" name="Titre 1"/>
          <p:cNvSpPr>
            <a:spLocks noGrp="1"/>
          </p:cNvSpPr>
          <p:nvPr>
            <p:ph type="ctrTitle" hasCustomPrompt="1"/>
          </p:nvPr>
        </p:nvSpPr>
        <p:spPr>
          <a:xfrm>
            <a:off x="233592" y="2285470"/>
            <a:ext cx="4269938" cy="415403"/>
          </a:xfrm>
          <a:prstGeom prst="rect">
            <a:avLst/>
          </a:prstGeom>
        </p:spPr>
        <p:txBody>
          <a:bodyPr vert="horz" wrap="square" lIns="269383" tIns="0" rIns="269383" bIns="0" rtlCol="0" anchor="b">
            <a:noAutofit/>
          </a:bodyPr>
          <a:lstStyle>
            <a:lvl1pPr algn="ctr">
              <a:defRPr lang="fr-FR" sz="27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p:ph type="body" idx="1" hasCustomPrompt="1"/>
          </p:nvPr>
        </p:nvSpPr>
        <p:spPr>
          <a:xfrm>
            <a:off x="233592" y="2850591"/>
            <a:ext cx="4269938" cy="171410"/>
          </a:xfrm>
          <a:prstGeom prst="rect">
            <a:avLst/>
          </a:prstGeom>
        </p:spPr>
        <p:txBody>
          <a:bodyPr lIns="269383" tIns="0" rIns="269383" bIns="0" anchor="t" anchorCtr="0">
            <a:noAutofit/>
          </a:bodyPr>
          <a:lstStyle>
            <a:lvl1pPr marL="0" marR="0" indent="0" algn="ctr" defTabSz="684234"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118" indent="0">
              <a:buNone/>
              <a:defRPr sz="1500" b="1"/>
            </a:lvl2pPr>
            <a:lvl3pPr marL="684234" indent="0">
              <a:buNone/>
              <a:defRPr sz="1400" b="1"/>
            </a:lvl3pPr>
            <a:lvl4pPr marL="1026350" indent="0">
              <a:buNone/>
              <a:defRPr sz="1200" b="1"/>
            </a:lvl4pPr>
            <a:lvl5pPr marL="1368468" indent="0">
              <a:buNone/>
              <a:defRPr sz="1200" b="1"/>
            </a:lvl5pPr>
            <a:lvl6pPr marL="1710586" indent="0">
              <a:buNone/>
              <a:defRPr sz="1200" b="1"/>
            </a:lvl6pPr>
            <a:lvl7pPr marL="2052701" indent="0">
              <a:buNone/>
              <a:defRPr sz="1200" b="1"/>
            </a:lvl7pPr>
            <a:lvl8pPr marL="2394819" indent="0">
              <a:buNone/>
              <a:defRPr sz="1200" b="1"/>
            </a:lvl8pPr>
            <a:lvl9pPr marL="2736936" indent="0">
              <a:buNone/>
              <a:defRPr sz="1200" b="1"/>
            </a:lvl9pPr>
          </a:lstStyle>
          <a:p>
            <a:pPr marL="0" marR="0" lvl="0" indent="0" algn="ctr" defTabSz="684234"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28459" y="4228138"/>
            <a:ext cx="1013358" cy="403598"/>
          </a:xfrm>
          <a:prstGeom prst="rect">
            <a:avLst/>
          </a:prstGeom>
        </p:spPr>
      </p:pic>
      <p:sp>
        <p:nvSpPr>
          <p:cNvPr id="13" name="TextBox 12"/>
          <p:cNvSpPr txBox="1"/>
          <p:nvPr userDrawn="1"/>
        </p:nvSpPr>
        <p:spPr>
          <a:xfrm>
            <a:off x="9378188" y="-6592"/>
            <a:ext cx="2114825" cy="3431708"/>
          </a:xfrm>
          <a:prstGeom prst="rect">
            <a:avLst/>
          </a:prstGeom>
          <a:noFill/>
        </p:spPr>
        <p:txBody>
          <a:bodyPr wrap="square" lIns="0" tIns="0" rIns="0" bIns="0" rtlCol="0">
            <a:spAutoFit/>
          </a:bodyPr>
          <a:lstStyle/>
          <a:p>
            <a:pPr defTabSz="912291"/>
            <a:r>
              <a:rPr lang="de-CH" sz="900" b="1" dirty="0">
                <a:solidFill>
                  <a:srgbClr val="B5A191"/>
                </a:solidFill>
              </a:rPr>
              <a:t>CHANGING </a:t>
            </a:r>
            <a:br>
              <a:rPr lang="de-CH" sz="900" b="1" dirty="0">
                <a:solidFill>
                  <a:srgbClr val="B5A191"/>
                </a:solidFill>
              </a:rPr>
            </a:br>
            <a:r>
              <a:rPr lang="de-CH" sz="900" b="1" dirty="0">
                <a:solidFill>
                  <a:srgbClr val="B5A191"/>
                </a:solidFill>
              </a:rPr>
              <a:t>THE BACKGROUND IMAGE</a:t>
            </a:r>
          </a:p>
          <a:p>
            <a:pPr defTabSz="912291"/>
            <a:endParaRPr lang="de-CH" dirty="0">
              <a:solidFill>
                <a:srgbClr val="B5A191"/>
              </a:solidFill>
            </a:endParaRPr>
          </a:p>
          <a:p>
            <a:pPr marL="256587" indent="-256587" defTabSz="912291">
              <a:buFont typeface="+mj-lt"/>
              <a:buAutoNum type="arabicPeriod"/>
            </a:pPr>
            <a:r>
              <a:rPr lang="de-CH" sz="1100" dirty="0">
                <a:solidFill>
                  <a:srgbClr val="B5A191"/>
                </a:solidFill>
              </a:rPr>
              <a:t>Open the master slides:</a:t>
            </a:r>
            <a:br>
              <a:rPr lang="de-CH" sz="1100" dirty="0">
                <a:solidFill>
                  <a:srgbClr val="B5A191"/>
                </a:solidFill>
              </a:rPr>
            </a:br>
            <a:r>
              <a:rPr lang="de-CH" sz="1100" dirty="0">
                <a:solidFill>
                  <a:srgbClr val="B5A191"/>
                </a:solidFill>
              </a:rPr>
              <a:t>View &gt; Slide Master</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Delete the image on the main title slides master and insert the new one.</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Right Click the image and send it to back.</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Crop and adjust the image in order to find the balance with the blue box on top.</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Close the master view:</a:t>
            </a:r>
            <a:br>
              <a:rPr lang="de-CH" sz="1100" dirty="0">
                <a:solidFill>
                  <a:srgbClr val="B5A191"/>
                </a:solidFill>
              </a:rPr>
            </a:br>
            <a:r>
              <a:rPr lang="de-CH" sz="1100" dirty="0">
                <a:solidFill>
                  <a:srgbClr val="B5A191"/>
                </a:solidFill>
              </a:rPr>
              <a:t>Slide Master &gt; Close Master View</a:t>
            </a:r>
          </a:p>
        </p:txBody>
      </p:sp>
      <p:sp>
        <p:nvSpPr>
          <p:cNvPr id="14" name="TextBox 13"/>
          <p:cNvSpPr txBox="1"/>
          <p:nvPr userDrawn="1"/>
        </p:nvSpPr>
        <p:spPr>
          <a:xfrm>
            <a:off x="-2476189" y="9953"/>
            <a:ext cx="2114825" cy="3970318"/>
          </a:xfrm>
          <a:prstGeom prst="rect">
            <a:avLst/>
          </a:prstGeom>
          <a:noFill/>
        </p:spPr>
        <p:txBody>
          <a:bodyPr wrap="square" lIns="0" tIns="0" rIns="0" bIns="0" rtlCol="0">
            <a:spAutoFit/>
          </a:bodyPr>
          <a:lstStyle/>
          <a:p>
            <a:pPr defTabSz="912291"/>
            <a:r>
              <a:rPr lang="de-CH" sz="900" b="1" dirty="0">
                <a:solidFill>
                  <a:srgbClr val="B5A191"/>
                </a:solidFill>
              </a:rPr>
              <a:t>THE HOTEL LOGO</a:t>
            </a:r>
          </a:p>
          <a:p>
            <a:pPr defTabSz="912291"/>
            <a:endParaRPr lang="de-CH" dirty="0">
              <a:solidFill>
                <a:srgbClr val="B5A191"/>
              </a:solidFill>
            </a:endParaRPr>
          </a:p>
          <a:p>
            <a:pPr marL="256587" indent="-256587" defTabSz="912291">
              <a:buFont typeface="+mj-lt"/>
              <a:buAutoNum type="arabicPeriod"/>
            </a:pPr>
            <a:r>
              <a:rPr lang="de-CH" sz="1100" dirty="0">
                <a:solidFill>
                  <a:srgbClr val="B5A191"/>
                </a:solidFill>
              </a:rPr>
              <a:t>For corporate presentations, simply delete the hotel logo placeholder</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For hotel presentations, please replace it with the respective hotel logo:</a:t>
            </a:r>
          </a:p>
          <a:p>
            <a:pPr marL="256587" indent="-256587" defTabSz="912291">
              <a:buFont typeface="+mj-lt"/>
              <a:buAutoNum type="arabicPeriod"/>
            </a:pPr>
            <a:endParaRPr lang="de-CH" sz="1100" dirty="0">
              <a:solidFill>
                <a:srgbClr val="B5A191"/>
              </a:solidFill>
            </a:endParaRPr>
          </a:p>
          <a:p>
            <a:pPr marL="598704" lvl="1" indent="-256587" defTabSz="912291">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8704" lvl="1" indent="-256587" defTabSz="912291">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Tree>
    <p:extLst>
      <p:ext uri="{BB962C8B-B14F-4D97-AF65-F5344CB8AC3E}">
        <p14:creationId xmlns:p14="http://schemas.microsoft.com/office/powerpoint/2010/main" val="1763144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 Image 3">
    <p:spTree>
      <p:nvGrpSpPr>
        <p:cNvPr id="1" name=""/>
        <p:cNvGrpSpPr/>
        <p:nvPr/>
      </p:nvGrpSpPr>
      <p:grpSpPr>
        <a:xfrm>
          <a:off x="0" y="0"/>
          <a:ext cx="0" cy="0"/>
          <a:chOff x="0" y="0"/>
          <a:chExt cx="0" cy="0"/>
        </a:xfrm>
      </p:grpSpPr>
      <p:grpSp>
        <p:nvGrpSpPr>
          <p:cNvPr id="2" name="Group 1"/>
          <p:cNvGrpSpPr/>
          <p:nvPr userDrawn="1"/>
        </p:nvGrpSpPr>
        <p:grpSpPr>
          <a:xfrm>
            <a:off x="0" y="596"/>
            <a:ext cx="9144000" cy="5142309"/>
            <a:chOff x="0" y="794"/>
            <a:chExt cx="12190413" cy="6858000"/>
          </a:xfrm>
        </p:grpSpPr>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42826" y="794"/>
              <a:ext cx="6247587" cy="6858000"/>
            </a:xfrm>
            <a:prstGeom prst="rect">
              <a:avLst/>
            </a:prstGeom>
          </p:spPr>
        </p:pic>
        <p:pic>
          <p:nvPicPr>
            <p:cNvPr id="17" name="Picture 1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0" y="794"/>
              <a:ext cx="5942826" cy="6858000"/>
            </a:xfrm>
            <a:prstGeom prst="rect">
              <a:avLst/>
            </a:prstGeom>
          </p:spPr>
        </p:pic>
      </p:grpSp>
      <p:sp>
        <p:nvSpPr>
          <p:cNvPr id="8" name="object 3"/>
          <p:cNvSpPr/>
          <p:nvPr userDrawn="1"/>
        </p:nvSpPr>
        <p:spPr>
          <a:xfrm>
            <a:off x="233592" y="233591"/>
            <a:ext cx="4269938" cy="4676318"/>
          </a:xfrm>
          <a:custGeom>
            <a:avLst/>
            <a:gdLst/>
            <a:ahLst/>
            <a:cxnLst/>
            <a:rect l="l" t="t" r="r" b="b"/>
            <a:pathLst>
              <a:path w="4248785" h="6400165">
                <a:moveTo>
                  <a:pt x="4248378" y="6400076"/>
                </a:moveTo>
                <a:lnTo>
                  <a:pt x="0" y="6400076"/>
                </a:lnTo>
                <a:lnTo>
                  <a:pt x="0" y="0"/>
                </a:lnTo>
                <a:lnTo>
                  <a:pt x="4248378" y="0"/>
                </a:lnTo>
                <a:lnTo>
                  <a:pt x="4248378" y="6400076"/>
                </a:lnTo>
                <a:close/>
              </a:path>
            </a:pathLst>
          </a:custGeom>
          <a:solidFill>
            <a:schemeClr val="accent1"/>
          </a:solidFill>
        </p:spPr>
        <p:txBody>
          <a:bodyPr wrap="square" lIns="0" tIns="0" rIns="0" bIns="0" rtlCol="0"/>
          <a:lstStyle/>
          <a:p>
            <a:pPr defTabSz="912291"/>
            <a:endParaRPr dirty="0">
              <a:solidFill>
                <a:srgbClr val="000000"/>
              </a:solidFill>
            </a:endParaRPr>
          </a:p>
        </p:txBody>
      </p:sp>
      <p:sp>
        <p:nvSpPr>
          <p:cNvPr id="9" name="Titre 1"/>
          <p:cNvSpPr>
            <a:spLocks noGrp="1"/>
          </p:cNvSpPr>
          <p:nvPr userDrawn="1">
            <p:ph type="ctrTitle" hasCustomPrompt="1"/>
          </p:nvPr>
        </p:nvSpPr>
        <p:spPr>
          <a:xfrm>
            <a:off x="233592" y="2285470"/>
            <a:ext cx="4269938" cy="415403"/>
          </a:xfrm>
          <a:prstGeom prst="rect">
            <a:avLst/>
          </a:prstGeom>
        </p:spPr>
        <p:txBody>
          <a:bodyPr vert="horz" wrap="square" lIns="269383" tIns="0" rIns="269383" bIns="0" rtlCol="0" anchor="b">
            <a:noAutofit/>
          </a:bodyPr>
          <a:lstStyle>
            <a:lvl1pPr algn="ctr">
              <a:defRPr lang="fr-FR" sz="27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userDrawn="1">
            <p:ph type="body" idx="1" hasCustomPrompt="1"/>
          </p:nvPr>
        </p:nvSpPr>
        <p:spPr>
          <a:xfrm>
            <a:off x="233592" y="2850591"/>
            <a:ext cx="4269938" cy="171410"/>
          </a:xfrm>
          <a:prstGeom prst="rect">
            <a:avLst/>
          </a:prstGeom>
        </p:spPr>
        <p:txBody>
          <a:bodyPr lIns="269383" tIns="0" rIns="269383" bIns="0" anchor="t" anchorCtr="0">
            <a:noAutofit/>
          </a:bodyPr>
          <a:lstStyle>
            <a:lvl1pPr marL="0" marR="0" indent="0" algn="ctr" defTabSz="684234"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118" indent="0">
              <a:buNone/>
              <a:defRPr sz="1500" b="1"/>
            </a:lvl2pPr>
            <a:lvl3pPr marL="684234" indent="0">
              <a:buNone/>
              <a:defRPr sz="1400" b="1"/>
            </a:lvl3pPr>
            <a:lvl4pPr marL="1026350" indent="0">
              <a:buNone/>
              <a:defRPr sz="1200" b="1"/>
            </a:lvl4pPr>
            <a:lvl5pPr marL="1368468" indent="0">
              <a:buNone/>
              <a:defRPr sz="1200" b="1"/>
            </a:lvl5pPr>
            <a:lvl6pPr marL="1710586" indent="0">
              <a:buNone/>
              <a:defRPr sz="1200" b="1"/>
            </a:lvl6pPr>
            <a:lvl7pPr marL="2052701" indent="0">
              <a:buNone/>
              <a:defRPr sz="1200" b="1"/>
            </a:lvl7pPr>
            <a:lvl8pPr marL="2394819" indent="0">
              <a:buNone/>
              <a:defRPr sz="1200" b="1"/>
            </a:lvl8pPr>
            <a:lvl9pPr marL="2736936" indent="0">
              <a:buNone/>
              <a:defRPr sz="1200" b="1"/>
            </a:lvl9pPr>
          </a:lstStyle>
          <a:p>
            <a:pPr marL="0" marR="0" lvl="0" indent="0" algn="ctr" defTabSz="684234"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828459" y="4228138"/>
            <a:ext cx="1013358" cy="403598"/>
          </a:xfrm>
          <a:prstGeom prst="rect">
            <a:avLst/>
          </a:prstGeom>
        </p:spPr>
      </p:pic>
      <p:sp>
        <p:nvSpPr>
          <p:cNvPr id="13" name="TextBox 12"/>
          <p:cNvSpPr txBox="1"/>
          <p:nvPr userDrawn="1"/>
        </p:nvSpPr>
        <p:spPr>
          <a:xfrm>
            <a:off x="9378188" y="-6592"/>
            <a:ext cx="2114825" cy="3431708"/>
          </a:xfrm>
          <a:prstGeom prst="rect">
            <a:avLst/>
          </a:prstGeom>
          <a:noFill/>
        </p:spPr>
        <p:txBody>
          <a:bodyPr wrap="square" lIns="0" tIns="0" rIns="0" bIns="0" rtlCol="0">
            <a:spAutoFit/>
          </a:bodyPr>
          <a:lstStyle/>
          <a:p>
            <a:pPr defTabSz="912291"/>
            <a:r>
              <a:rPr lang="de-CH" sz="900" b="1" dirty="0">
                <a:solidFill>
                  <a:srgbClr val="B5A191"/>
                </a:solidFill>
              </a:rPr>
              <a:t>CHANGING </a:t>
            </a:r>
            <a:br>
              <a:rPr lang="de-CH" sz="900" b="1" dirty="0">
                <a:solidFill>
                  <a:srgbClr val="B5A191"/>
                </a:solidFill>
              </a:rPr>
            </a:br>
            <a:r>
              <a:rPr lang="de-CH" sz="900" b="1" dirty="0">
                <a:solidFill>
                  <a:srgbClr val="B5A191"/>
                </a:solidFill>
              </a:rPr>
              <a:t>THE BACKGROUND IMAGE</a:t>
            </a:r>
          </a:p>
          <a:p>
            <a:pPr defTabSz="912291"/>
            <a:endParaRPr lang="de-CH" dirty="0">
              <a:solidFill>
                <a:srgbClr val="B5A191"/>
              </a:solidFill>
            </a:endParaRPr>
          </a:p>
          <a:p>
            <a:pPr marL="256587" indent="-256587" defTabSz="912291">
              <a:buFont typeface="+mj-lt"/>
              <a:buAutoNum type="arabicPeriod"/>
            </a:pPr>
            <a:r>
              <a:rPr lang="de-CH" sz="1100" dirty="0">
                <a:solidFill>
                  <a:srgbClr val="B5A191"/>
                </a:solidFill>
              </a:rPr>
              <a:t>Open the master slides:</a:t>
            </a:r>
            <a:br>
              <a:rPr lang="de-CH" sz="1100" dirty="0">
                <a:solidFill>
                  <a:srgbClr val="B5A191"/>
                </a:solidFill>
              </a:rPr>
            </a:br>
            <a:r>
              <a:rPr lang="de-CH" sz="1100" dirty="0">
                <a:solidFill>
                  <a:srgbClr val="B5A191"/>
                </a:solidFill>
              </a:rPr>
              <a:t>View &gt; Slide Master</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Delete the image on the main title slides master and insert the new one.</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Right Click the image and send it to back.</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Crop and adjust the image in order to find the balance with the blue box on top.</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Close the master view:</a:t>
            </a:r>
            <a:br>
              <a:rPr lang="de-CH" sz="1100" dirty="0">
                <a:solidFill>
                  <a:srgbClr val="B5A191"/>
                </a:solidFill>
              </a:rPr>
            </a:br>
            <a:r>
              <a:rPr lang="de-CH" sz="1100" dirty="0">
                <a:solidFill>
                  <a:srgbClr val="B5A191"/>
                </a:solidFill>
              </a:rPr>
              <a:t>Slide Master &gt; Close Master View</a:t>
            </a:r>
          </a:p>
        </p:txBody>
      </p:sp>
      <p:sp>
        <p:nvSpPr>
          <p:cNvPr id="14" name="TextBox 13"/>
          <p:cNvSpPr txBox="1"/>
          <p:nvPr userDrawn="1"/>
        </p:nvSpPr>
        <p:spPr>
          <a:xfrm>
            <a:off x="-2476189" y="9953"/>
            <a:ext cx="2114825" cy="3970318"/>
          </a:xfrm>
          <a:prstGeom prst="rect">
            <a:avLst/>
          </a:prstGeom>
          <a:noFill/>
        </p:spPr>
        <p:txBody>
          <a:bodyPr wrap="square" lIns="0" tIns="0" rIns="0" bIns="0" rtlCol="0">
            <a:spAutoFit/>
          </a:bodyPr>
          <a:lstStyle/>
          <a:p>
            <a:pPr defTabSz="912291"/>
            <a:r>
              <a:rPr lang="de-CH" sz="900" b="1" dirty="0">
                <a:solidFill>
                  <a:srgbClr val="B5A191"/>
                </a:solidFill>
              </a:rPr>
              <a:t>THE HOTEL LOGO</a:t>
            </a:r>
          </a:p>
          <a:p>
            <a:pPr defTabSz="912291"/>
            <a:endParaRPr lang="de-CH" dirty="0">
              <a:solidFill>
                <a:srgbClr val="B5A191"/>
              </a:solidFill>
            </a:endParaRPr>
          </a:p>
          <a:p>
            <a:pPr marL="256587" indent="-256587" defTabSz="912291">
              <a:buFont typeface="+mj-lt"/>
              <a:buAutoNum type="arabicPeriod"/>
            </a:pPr>
            <a:r>
              <a:rPr lang="de-CH" sz="1100" dirty="0">
                <a:solidFill>
                  <a:srgbClr val="B5A191"/>
                </a:solidFill>
              </a:rPr>
              <a:t>For corporate presentations, simply delete the hotel logo placeholder</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For hotel presentations, please replace it with the respective hotel logo:</a:t>
            </a:r>
          </a:p>
          <a:p>
            <a:pPr marL="256587" indent="-256587" defTabSz="912291">
              <a:buFont typeface="+mj-lt"/>
              <a:buAutoNum type="arabicPeriod"/>
            </a:pPr>
            <a:endParaRPr lang="de-CH" sz="1100" dirty="0">
              <a:solidFill>
                <a:srgbClr val="B5A191"/>
              </a:solidFill>
            </a:endParaRPr>
          </a:p>
          <a:p>
            <a:pPr marL="598704" lvl="1" indent="-256587" defTabSz="912291">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8704" lvl="1" indent="-256587" defTabSz="912291">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Tree>
    <p:extLst>
      <p:ext uri="{BB962C8B-B14F-4D97-AF65-F5344CB8AC3E}">
        <p14:creationId xmlns:p14="http://schemas.microsoft.com/office/powerpoint/2010/main" val="16577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sp>
        <p:nvSpPr>
          <p:cNvPr id="8" name="TextBox 7"/>
          <p:cNvSpPr txBox="1"/>
          <p:nvPr userDrawn="1"/>
        </p:nvSpPr>
        <p:spPr>
          <a:xfrm>
            <a:off x="-2476189" y="9953"/>
            <a:ext cx="2114825" cy="3970318"/>
          </a:xfrm>
          <a:prstGeom prst="rect">
            <a:avLst/>
          </a:prstGeom>
          <a:noFill/>
        </p:spPr>
        <p:txBody>
          <a:bodyPr wrap="square" lIns="0" tIns="0" rIns="0" bIns="0" rtlCol="0">
            <a:spAutoFit/>
          </a:bodyPr>
          <a:lstStyle/>
          <a:p>
            <a:pPr defTabSz="912291"/>
            <a:r>
              <a:rPr lang="de-CH" sz="900" b="1" dirty="0">
                <a:solidFill>
                  <a:srgbClr val="B5A191"/>
                </a:solidFill>
              </a:rPr>
              <a:t>THE HOTEL LOGO</a:t>
            </a:r>
          </a:p>
          <a:p>
            <a:pPr defTabSz="912291"/>
            <a:endParaRPr lang="de-CH" dirty="0">
              <a:solidFill>
                <a:srgbClr val="B5A191"/>
              </a:solidFill>
            </a:endParaRPr>
          </a:p>
          <a:p>
            <a:pPr marL="256587" indent="-256587" defTabSz="912291">
              <a:buFont typeface="+mj-lt"/>
              <a:buAutoNum type="arabicPeriod"/>
            </a:pPr>
            <a:r>
              <a:rPr lang="de-CH" sz="1100" dirty="0">
                <a:solidFill>
                  <a:srgbClr val="B5A191"/>
                </a:solidFill>
              </a:rPr>
              <a:t>For corporate presentations, simply delete the hotel logo placeholder</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For hotel presentations, please replace it with the respective hotel logo:</a:t>
            </a:r>
          </a:p>
          <a:p>
            <a:pPr marL="256587" indent="-256587" defTabSz="912291">
              <a:buFont typeface="+mj-lt"/>
              <a:buAutoNum type="arabicPeriod"/>
            </a:pPr>
            <a:endParaRPr lang="de-CH" sz="1100" dirty="0">
              <a:solidFill>
                <a:srgbClr val="B5A191"/>
              </a:solidFill>
            </a:endParaRPr>
          </a:p>
          <a:p>
            <a:pPr marL="598704" lvl="1" indent="-256587" defTabSz="912291">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8704" lvl="1" indent="-256587" defTabSz="912291">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
        <p:nvSpPr>
          <p:cNvPr id="9" name="Titre 1"/>
          <p:cNvSpPr>
            <a:spLocks noGrp="1"/>
          </p:cNvSpPr>
          <p:nvPr>
            <p:ph type="ctrTitle" hasCustomPrompt="1"/>
          </p:nvPr>
        </p:nvSpPr>
        <p:spPr>
          <a:xfrm>
            <a:off x="1257480" y="2285470"/>
            <a:ext cx="6629073" cy="415403"/>
          </a:xfrm>
          <a:prstGeom prst="rect">
            <a:avLst/>
          </a:prstGeom>
        </p:spPr>
        <p:txBody>
          <a:bodyPr vert="horz" wrap="square" lIns="269383" tIns="0" rIns="269383" bIns="0" rtlCol="0" anchor="b">
            <a:noAutofit/>
          </a:bodyPr>
          <a:lstStyle>
            <a:lvl1pPr algn="ctr">
              <a:defRPr lang="fr-FR" sz="30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p:ph type="body" idx="1" hasCustomPrompt="1"/>
          </p:nvPr>
        </p:nvSpPr>
        <p:spPr>
          <a:xfrm>
            <a:off x="1257480" y="2850591"/>
            <a:ext cx="6629073" cy="171410"/>
          </a:xfrm>
          <a:prstGeom prst="rect">
            <a:avLst/>
          </a:prstGeom>
        </p:spPr>
        <p:txBody>
          <a:bodyPr lIns="269383" tIns="0" rIns="269383" bIns="0" anchor="t" anchorCtr="0">
            <a:noAutofit/>
          </a:bodyPr>
          <a:lstStyle>
            <a:lvl1pPr marL="0" marR="0" indent="0" algn="ctr" defTabSz="684234"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118" indent="0">
              <a:buNone/>
              <a:defRPr sz="1500" b="1"/>
            </a:lvl2pPr>
            <a:lvl3pPr marL="684234" indent="0">
              <a:buNone/>
              <a:defRPr sz="1400" b="1"/>
            </a:lvl3pPr>
            <a:lvl4pPr marL="1026350" indent="0">
              <a:buNone/>
              <a:defRPr sz="1200" b="1"/>
            </a:lvl4pPr>
            <a:lvl5pPr marL="1368468" indent="0">
              <a:buNone/>
              <a:defRPr sz="1200" b="1"/>
            </a:lvl5pPr>
            <a:lvl6pPr marL="1710586" indent="0">
              <a:buNone/>
              <a:defRPr sz="1200" b="1"/>
            </a:lvl6pPr>
            <a:lvl7pPr marL="2052701" indent="0">
              <a:buNone/>
              <a:defRPr sz="1200" b="1"/>
            </a:lvl7pPr>
            <a:lvl8pPr marL="2394819" indent="0">
              <a:buNone/>
              <a:defRPr sz="1200" b="1"/>
            </a:lvl8pPr>
            <a:lvl9pPr marL="2736936" indent="0">
              <a:buNone/>
              <a:defRPr sz="1200" b="1"/>
            </a:lvl9pPr>
          </a:lstStyle>
          <a:p>
            <a:pPr marL="0" marR="0" lvl="0" indent="0" algn="ctr" defTabSz="684234"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AND DATE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599" y="4228138"/>
            <a:ext cx="1013358" cy="403598"/>
          </a:xfrm>
          <a:prstGeom prst="rect">
            <a:avLst/>
          </a:prstGeom>
        </p:spPr>
      </p:pic>
    </p:spTree>
    <p:extLst>
      <p:ext uri="{BB962C8B-B14F-4D97-AF65-F5344CB8AC3E}">
        <p14:creationId xmlns:p14="http://schemas.microsoft.com/office/powerpoint/2010/main" val="1401804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amp; Imprint">
    <p:spTree>
      <p:nvGrpSpPr>
        <p:cNvPr id="1" name=""/>
        <p:cNvGrpSpPr/>
        <p:nvPr/>
      </p:nvGrpSpPr>
      <p:grpSpPr>
        <a:xfrm>
          <a:off x="0" y="0"/>
          <a:ext cx="0" cy="0"/>
          <a:chOff x="0" y="0"/>
          <a:chExt cx="0" cy="0"/>
        </a:xfrm>
      </p:grpSpPr>
      <p:sp>
        <p:nvSpPr>
          <p:cNvPr id="8" name="TextBox 7"/>
          <p:cNvSpPr txBox="1"/>
          <p:nvPr userDrawn="1"/>
        </p:nvSpPr>
        <p:spPr>
          <a:xfrm>
            <a:off x="-2476189" y="9953"/>
            <a:ext cx="2114825" cy="3970318"/>
          </a:xfrm>
          <a:prstGeom prst="rect">
            <a:avLst/>
          </a:prstGeom>
          <a:noFill/>
        </p:spPr>
        <p:txBody>
          <a:bodyPr wrap="square" lIns="0" tIns="0" rIns="0" bIns="0" rtlCol="0">
            <a:spAutoFit/>
          </a:bodyPr>
          <a:lstStyle/>
          <a:p>
            <a:pPr defTabSz="912291"/>
            <a:r>
              <a:rPr lang="de-CH" sz="900" b="1" dirty="0">
                <a:solidFill>
                  <a:srgbClr val="B5A191"/>
                </a:solidFill>
              </a:rPr>
              <a:t>THE HOTEL LOGO</a:t>
            </a:r>
          </a:p>
          <a:p>
            <a:pPr defTabSz="912291"/>
            <a:endParaRPr lang="de-CH" dirty="0">
              <a:solidFill>
                <a:srgbClr val="B5A191"/>
              </a:solidFill>
            </a:endParaRPr>
          </a:p>
          <a:p>
            <a:pPr marL="256587" indent="-256587" defTabSz="912291">
              <a:buFont typeface="+mj-lt"/>
              <a:buAutoNum type="arabicPeriod"/>
            </a:pPr>
            <a:r>
              <a:rPr lang="de-CH" sz="1100" dirty="0">
                <a:solidFill>
                  <a:srgbClr val="B5A191"/>
                </a:solidFill>
              </a:rPr>
              <a:t>For corporate presentations, simply delete the hotel logo placeholder</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For hotel presentations, please replace it with the respective hotel logo:</a:t>
            </a:r>
          </a:p>
          <a:p>
            <a:pPr marL="256587" indent="-256587" defTabSz="912291">
              <a:buFont typeface="+mj-lt"/>
              <a:buAutoNum type="arabicPeriod"/>
            </a:pPr>
            <a:endParaRPr lang="de-CH" sz="1100" dirty="0">
              <a:solidFill>
                <a:srgbClr val="B5A191"/>
              </a:solidFill>
            </a:endParaRPr>
          </a:p>
          <a:p>
            <a:pPr marL="598704" lvl="1" indent="-256587" defTabSz="912291">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8704" lvl="1" indent="-256587" defTabSz="912291">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599" y="4228138"/>
            <a:ext cx="1013358" cy="403598"/>
          </a:xfrm>
          <a:prstGeom prst="rect">
            <a:avLst/>
          </a:prstGeom>
        </p:spPr>
      </p:pic>
      <p:sp>
        <p:nvSpPr>
          <p:cNvPr id="6" name="Espace réservé du texte 2"/>
          <p:cNvSpPr>
            <a:spLocks noGrp="1"/>
          </p:cNvSpPr>
          <p:nvPr>
            <p:ph type="body" idx="10" hasCustomPrompt="1"/>
          </p:nvPr>
        </p:nvSpPr>
        <p:spPr>
          <a:xfrm>
            <a:off x="2571489" y="2685444"/>
            <a:ext cx="4001022" cy="399958"/>
          </a:xfrm>
          <a:prstGeom prst="rect">
            <a:avLst/>
          </a:prstGeom>
        </p:spPr>
        <p:txBody>
          <a:bodyPr lIns="269383" tIns="0" rIns="269383" bIns="0" anchor="t" anchorCtr="0">
            <a:noAutofit/>
          </a:bodyPr>
          <a:lstStyle>
            <a:lvl1pPr marL="0" marR="0" indent="0" algn="ctr" defTabSz="684234"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accent3"/>
                </a:solidFill>
                <a:latin typeface="+mn-lt"/>
              </a:defRPr>
            </a:lvl1pPr>
            <a:lvl2pPr marL="342118" indent="0">
              <a:buNone/>
              <a:defRPr sz="1500" b="1"/>
            </a:lvl2pPr>
            <a:lvl3pPr marL="684234" indent="0">
              <a:buNone/>
              <a:defRPr sz="1400" b="1"/>
            </a:lvl3pPr>
            <a:lvl4pPr marL="1026350" indent="0">
              <a:buNone/>
              <a:defRPr sz="1200" b="1"/>
            </a:lvl4pPr>
            <a:lvl5pPr marL="1368468" indent="0">
              <a:buNone/>
              <a:defRPr sz="1200" b="1"/>
            </a:lvl5pPr>
            <a:lvl6pPr marL="1710586" indent="0">
              <a:buNone/>
              <a:defRPr sz="1200" b="1"/>
            </a:lvl6pPr>
            <a:lvl7pPr marL="2052701" indent="0">
              <a:buNone/>
              <a:defRPr sz="1200" b="1"/>
            </a:lvl7pPr>
            <a:lvl8pPr marL="2394819" indent="0">
              <a:buNone/>
              <a:defRPr sz="1200" b="1"/>
            </a:lvl8pPr>
            <a:lvl9pPr marL="2736936" indent="0">
              <a:buNone/>
              <a:defRPr sz="1200" b="1"/>
            </a:lvl9pPr>
          </a:lstStyle>
          <a:p>
            <a:pPr marL="0" marR="0" lvl="0" indent="0" algn="ctr" defTabSz="684234"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IMPRINT</a:t>
            </a:r>
          </a:p>
        </p:txBody>
      </p:sp>
    </p:spTree>
    <p:extLst>
      <p:ext uri="{BB962C8B-B14F-4D97-AF65-F5344CB8AC3E}">
        <p14:creationId xmlns:p14="http://schemas.microsoft.com/office/powerpoint/2010/main" val="3999239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aper Title Blank">
    <p:spTree>
      <p:nvGrpSpPr>
        <p:cNvPr id="1" name=""/>
        <p:cNvGrpSpPr/>
        <p:nvPr/>
      </p:nvGrpSpPr>
      <p:grpSpPr>
        <a:xfrm>
          <a:off x="0" y="0"/>
          <a:ext cx="0" cy="0"/>
          <a:chOff x="0" y="0"/>
          <a:chExt cx="0" cy="0"/>
        </a:xfrm>
      </p:grpSpPr>
      <p:sp>
        <p:nvSpPr>
          <p:cNvPr id="6" name="Rectangle 5"/>
          <p:cNvSpPr/>
          <p:nvPr userDrawn="1"/>
        </p:nvSpPr>
        <p:spPr>
          <a:xfrm>
            <a:off x="0" y="0"/>
            <a:ext cx="9144000" cy="5142309"/>
          </a:xfrm>
          <a:prstGeom prst="rect">
            <a:avLst/>
          </a:prstGeom>
          <a:gradFill>
            <a:gsLst>
              <a:gs pos="0">
                <a:srgbClr val="2D3547"/>
              </a:gs>
              <a:gs pos="57000">
                <a:srgbClr val="2D3547">
                  <a:lumMod val="50000"/>
                </a:srgbClr>
              </a:gs>
            </a:gsLst>
            <a:lin ang="5400000" scaled="1"/>
          </a:gradFill>
          <a:ln w="12700" cap="flat" cmpd="sng" algn="ctr">
            <a:noFill/>
            <a:prstDash val="solid"/>
            <a:miter lim="800000"/>
          </a:ln>
          <a:effectLst/>
        </p:spPr>
        <p:txBody>
          <a:bodyPr lIns="68429" tIns="34207" rIns="68429" bIns="34207" rtlCol="0" anchor="ctr"/>
          <a:lstStyle/>
          <a:p>
            <a:pPr algn="ctr" defTabSz="684234">
              <a:defRPr/>
            </a:pPr>
            <a:endParaRPr lang="en-GB" sz="1400" kern="0">
              <a:solidFill>
                <a:prstClr val="white"/>
              </a:solidFill>
            </a:endParaRPr>
          </a:p>
        </p:txBody>
      </p:sp>
      <p:sp>
        <p:nvSpPr>
          <p:cNvPr id="8" name="TextBox 7"/>
          <p:cNvSpPr txBox="1"/>
          <p:nvPr userDrawn="1"/>
        </p:nvSpPr>
        <p:spPr>
          <a:xfrm>
            <a:off x="-2476189" y="9953"/>
            <a:ext cx="2114825" cy="3970318"/>
          </a:xfrm>
          <a:prstGeom prst="rect">
            <a:avLst/>
          </a:prstGeom>
          <a:noFill/>
        </p:spPr>
        <p:txBody>
          <a:bodyPr wrap="square" lIns="0" tIns="0" rIns="0" bIns="0" rtlCol="0">
            <a:spAutoFit/>
          </a:bodyPr>
          <a:lstStyle/>
          <a:p>
            <a:pPr defTabSz="912291"/>
            <a:r>
              <a:rPr lang="de-CH" sz="900" b="1" dirty="0">
                <a:solidFill>
                  <a:srgbClr val="B5A191"/>
                </a:solidFill>
              </a:rPr>
              <a:t>THE HOTEL LOGO</a:t>
            </a:r>
          </a:p>
          <a:p>
            <a:pPr defTabSz="912291"/>
            <a:endParaRPr lang="de-CH" dirty="0">
              <a:solidFill>
                <a:srgbClr val="B5A191"/>
              </a:solidFill>
            </a:endParaRPr>
          </a:p>
          <a:p>
            <a:pPr marL="256587" indent="-256587" defTabSz="912291">
              <a:buFont typeface="+mj-lt"/>
              <a:buAutoNum type="arabicPeriod"/>
            </a:pPr>
            <a:r>
              <a:rPr lang="de-CH" sz="1100" dirty="0">
                <a:solidFill>
                  <a:srgbClr val="B5A191"/>
                </a:solidFill>
              </a:rPr>
              <a:t>For corporate presentations, simply delete the hotel logo placeholder</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For hotel presentations, please replace it with the respective hotel logo:</a:t>
            </a:r>
          </a:p>
          <a:p>
            <a:pPr marL="256587" indent="-256587" defTabSz="912291">
              <a:buFont typeface="+mj-lt"/>
              <a:buAutoNum type="arabicPeriod"/>
            </a:pPr>
            <a:endParaRPr lang="de-CH" sz="1100" dirty="0">
              <a:solidFill>
                <a:srgbClr val="B5A191"/>
              </a:solidFill>
            </a:endParaRPr>
          </a:p>
          <a:p>
            <a:pPr marL="598704" lvl="1" indent="-256587" defTabSz="912291">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8704" lvl="1" indent="-256587" defTabSz="912291">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
        <p:nvSpPr>
          <p:cNvPr id="9" name="Titre 1"/>
          <p:cNvSpPr>
            <a:spLocks noGrp="1"/>
          </p:cNvSpPr>
          <p:nvPr>
            <p:ph type="ctrTitle" hasCustomPrompt="1"/>
          </p:nvPr>
        </p:nvSpPr>
        <p:spPr>
          <a:xfrm>
            <a:off x="1257480" y="2285470"/>
            <a:ext cx="6629073" cy="415403"/>
          </a:xfrm>
          <a:prstGeom prst="rect">
            <a:avLst/>
          </a:prstGeom>
        </p:spPr>
        <p:txBody>
          <a:bodyPr vert="horz" wrap="square" lIns="269383" tIns="0" rIns="269383" bIns="0" rtlCol="0" anchor="b">
            <a:noAutofit/>
          </a:bodyPr>
          <a:lstStyle>
            <a:lvl1pPr algn="ctr">
              <a:defRPr lang="fr-FR" sz="30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p:ph type="body" idx="1" hasCustomPrompt="1"/>
          </p:nvPr>
        </p:nvSpPr>
        <p:spPr>
          <a:xfrm>
            <a:off x="1257480" y="2850591"/>
            <a:ext cx="6629073" cy="171410"/>
          </a:xfrm>
          <a:prstGeom prst="rect">
            <a:avLst/>
          </a:prstGeom>
        </p:spPr>
        <p:txBody>
          <a:bodyPr lIns="269383" tIns="0" rIns="269383" bIns="0" anchor="t" anchorCtr="0">
            <a:noAutofit/>
          </a:bodyPr>
          <a:lstStyle>
            <a:lvl1pPr marL="0" marR="0" indent="0" algn="ctr" defTabSz="684234"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118" indent="0">
              <a:buNone/>
              <a:defRPr sz="1500" b="1"/>
            </a:lvl2pPr>
            <a:lvl3pPr marL="684234" indent="0">
              <a:buNone/>
              <a:defRPr sz="1400" b="1"/>
            </a:lvl3pPr>
            <a:lvl4pPr marL="1026350" indent="0">
              <a:buNone/>
              <a:defRPr sz="1200" b="1"/>
            </a:lvl4pPr>
            <a:lvl5pPr marL="1368468" indent="0">
              <a:buNone/>
              <a:defRPr sz="1200" b="1"/>
            </a:lvl5pPr>
            <a:lvl6pPr marL="1710586" indent="0">
              <a:buNone/>
              <a:defRPr sz="1200" b="1"/>
            </a:lvl6pPr>
            <a:lvl7pPr marL="2052701" indent="0">
              <a:buNone/>
              <a:defRPr sz="1200" b="1"/>
            </a:lvl7pPr>
            <a:lvl8pPr marL="2394819" indent="0">
              <a:buNone/>
              <a:defRPr sz="1200" b="1"/>
            </a:lvl8pPr>
            <a:lvl9pPr marL="2736936" indent="0">
              <a:buNone/>
              <a:defRPr sz="1200" b="1"/>
            </a:lvl9pPr>
          </a:lstStyle>
          <a:p>
            <a:pPr marL="0" marR="0" lvl="0" indent="0" algn="ctr" defTabSz="684234"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AND DATE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599" y="4228138"/>
            <a:ext cx="1013358" cy="403598"/>
          </a:xfrm>
          <a:prstGeom prst="rect">
            <a:avLst/>
          </a:prstGeom>
        </p:spPr>
      </p:pic>
    </p:spTree>
    <p:extLst>
      <p:ext uri="{BB962C8B-B14F-4D97-AF65-F5344CB8AC3E}">
        <p14:creationId xmlns:p14="http://schemas.microsoft.com/office/powerpoint/2010/main" val="34135167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aper Title Berthold Kempinski">
    <p:spTree>
      <p:nvGrpSpPr>
        <p:cNvPr id="1" name=""/>
        <p:cNvGrpSpPr/>
        <p:nvPr/>
      </p:nvGrpSpPr>
      <p:grpSpPr>
        <a:xfrm>
          <a:off x="0" y="0"/>
          <a:ext cx="0" cy="0"/>
          <a:chOff x="0" y="0"/>
          <a:chExt cx="0" cy="0"/>
        </a:xfrm>
      </p:grpSpPr>
      <p:sp>
        <p:nvSpPr>
          <p:cNvPr id="8" name="TextBox 7"/>
          <p:cNvSpPr txBox="1"/>
          <p:nvPr userDrawn="1"/>
        </p:nvSpPr>
        <p:spPr>
          <a:xfrm>
            <a:off x="-2476189" y="9953"/>
            <a:ext cx="2114825" cy="3970318"/>
          </a:xfrm>
          <a:prstGeom prst="rect">
            <a:avLst/>
          </a:prstGeom>
          <a:noFill/>
        </p:spPr>
        <p:txBody>
          <a:bodyPr wrap="square" lIns="0" tIns="0" rIns="0" bIns="0" rtlCol="0">
            <a:spAutoFit/>
          </a:bodyPr>
          <a:lstStyle/>
          <a:p>
            <a:pPr defTabSz="912291"/>
            <a:r>
              <a:rPr lang="de-CH" sz="900" b="1" dirty="0">
                <a:solidFill>
                  <a:srgbClr val="B5A191"/>
                </a:solidFill>
              </a:rPr>
              <a:t>THE HOTEL LOGO</a:t>
            </a:r>
          </a:p>
          <a:p>
            <a:pPr defTabSz="912291"/>
            <a:endParaRPr lang="de-CH" dirty="0">
              <a:solidFill>
                <a:srgbClr val="B5A191"/>
              </a:solidFill>
            </a:endParaRPr>
          </a:p>
          <a:p>
            <a:pPr marL="256587" indent="-256587" defTabSz="912291">
              <a:buFont typeface="+mj-lt"/>
              <a:buAutoNum type="arabicPeriod"/>
            </a:pPr>
            <a:r>
              <a:rPr lang="de-CH" sz="1100" dirty="0">
                <a:solidFill>
                  <a:srgbClr val="B5A191"/>
                </a:solidFill>
              </a:rPr>
              <a:t>For corporate presentations, simply delete the hotel logo placeholder</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For hotel presentations, please replace it with the respective hotel logo:</a:t>
            </a:r>
          </a:p>
          <a:p>
            <a:pPr marL="256587" indent="-256587" defTabSz="912291">
              <a:buFont typeface="+mj-lt"/>
              <a:buAutoNum type="arabicPeriod"/>
            </a:pPr>
            <a:endParaRPr lang="de-CH" sz="1100" dirty="0">
              <a:solidFill>
                <a:srgbClr val="B5A191"/>
              </a:solidFill>
            </a:endParaRPr>
          </a:p>
          <a:p>
            <a:pPr marL="598704" lvl="1" indent="-256587" defTabSz="912291">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8704" lvl="1" indent="-256587" defTabSz="912291">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
        <p:nvSpPr>
          <p:cNvPr id="7" name="Rectangle 6"/>
          <p:cNvSpPr/>
          <p:nvPr userDrawn="1"/>
        </p:nvSpPr>
        <p:spPr>
          <a:xfrm>
            <a:off x="0" y="16"/>
            <a:ext cx="6858894" cy="5142310"/>
          </a:xfrm>
          <a:prstGeom prst="rect">
            <a:avLst/>
          </a:prstGeom>
          <a:solidFill>
            <a:srgbClr val="252D3B"/>
          </a:solidFill>
          <a:ln w="12700" cap="flat" cmpd="sng" algn="ctr">
            <a:noFill/>
            <a:prstDash val="solid"/>
            <a:miter lim="800000"/>
          </a:ln>
          <a:effectLst/>
        </p:spPr>
        <p:txBody>
          <a:bodyPr lIns="68429" tIns="34207" rIns="68429" bIns="34207" rtlCol="0" anchor="ctr"/>
          <a:lstStyle/>
          <a:p>
            <a:pPr algn="ctr" defTabSz="684234">
              <a:defRPr/>
            </a:pPr>
            <a:endParaRPr lang="en-GB" sz="1400" kern="0">
              <a:solidFill>
                <a:prstClr val="white"/>
              </a:solidFill>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t="-14"/>
          <a:stretch/>
        </p:blipFill>
        <p:spPr>
          <a:xfrm>
            <a:off x="15" y="1"/>
            <a:ext cx="3584107" cy="5142309"/>
          </a:xfrm>
          <a:prstGeom prst="rect">
            <a:avLst/>
          </a:prstGeom>
        </p:spPr>
      </p:pic>
      <p:sp>
        <p:nvSpPr>
          <p:cNvPr id="13" name="Rectangle 12"/>
          <p:cNvSpPr/>
          <p:nvPr userDrawn="1"/>
        </p:nvSpPr>
        <p:spPr>
          <a:xfrm>
            <a:off x="2971591" y="-114274"/>
            <a:ext cx="6172409" cy="5370857"/>
          </a:xfrm>
          <a:prstGeom prst="rect">
            <a:avLst/>
          </a:prstGeom>
          <a:gradFill>
            <a:gsLst>
              <a:gs pos="0">
                <a:srgbClr val="2D3547"/>
              </a:gs>
              <a:gs pos="57000">
                <a:srgbClr val="2D3547">
                  <a:lumMod val="50000"/>
                </a:srgbClr>
              </a:gs>
            </a:gsLst>
            <a:lin ang="5400000" scaled="1"/>
          </a:gradFill>
          <a:ln w="12700" cap="flat" cmpd="sng" algn="ctr">
            <a:noFill/>
            <a:prstDash val="solid"/>
            <a:miter lim="800000"/>
          </a:ln>
          <a:effectLst>
            <a:outerShdw blurRad="330200" dist="38100" dir="10800000" algn="r" rotWithShape="0">
              <a:prstClr val="black"/>
            </a:outerShdw>
          </a:effectLst>
        </p:spPr>
        <p:txBody>
          <a:bodyPr lIns="68429" tIns="34207" rIns="68429" bIns="34207" rtlCol="0" anchor="ctr"/>
          <a:lstStyle/>
          <a:p>
            <a:pPr algn="ctr" defTabSz="684234">
              <a:defRPr/>
            </a:pPr>
            <a:endParaRPr lang="en-GB" sz="1400" kern="0">
              <a:solidFill>
                <a:prstClr val="white"/>
              </a:solidFill>
            </a:endParaRPr>
          </a:p>
        </p:txBody>
      </p:sp>
      <p:sp>
        <p:nvSpPr>
          <p:cNvPr id="14" name="Titre 1"/>
          <p:cNvSpPr>
            <a:spLocks noGrp="1"/>
          </p:cNvSpPr>
          <p:nvPr>
            <p:ph type="ctrTitle" hasCustomPrompt="1"/>
          </p:nvPr>
        </p:nvSpPr>
        <p:spPr>
          <a:xfrm>
            <a:off x="2971590" y="2285470"/>
            <a:ext cx="6172409" cy="415403"/>
          </a:xfrm>
          <a:prstGeom prst="rect">
            <a:avLst/>
          </a:prstGeom>
        </p:spPr>
        <p:txBody>
          <a:bodyPr vert="horz" wrap="square" lIns="269383" tIns="0" rIns="269383" bIns="0" rtlCol="0" anchor="b">
            <a:noAutofit/>
          </a:bodyPr>
          <a:lstStyle>
            <a:lvl1pPr algn="ctr">
              <a:defRPr lang="fr-FR" sz="30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5" name="Espace réservé du texte 2"/>
          <p:cNvSpPr>
            <a:spLocks noGrp="1"/>
          </p:cNvSpPr>
          <p:nvPr>
            <p:ph type="body" idx="1" hasCustomPrompt="1"/>
          </p:nvPr>
        </p:nvSpPr>
        <p:spPr>
          <a:xfrm>
            <a:off x="2971590" y="2850591"/>
            <a:ext cx="6172409" cy="171410"/>
          </a:xfrm>
          <a:prstGeom prst="rect">
            <a:avLst/>
          </a:prstGeom>
        </p:spPr>
        <p:txBody>
          <a:bodyPr lIns="269383" tIns="0" rIns="269383" bIns="0" anchor="t" anchorCtr="0">
            <a:noAutofit/>
          </a:bodyPr>
          <a:lstStyle>
            <a:lvl1pPr marL="0" marR="0" indent="0" algn="ctr" defTabSz="684234"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118" indent="0">
              <a:buNone/>
              <a:defRPr sz="1500" b="1"/>
            </a:lvl2pPr>
            <a:lvl3pPr marL="684234" indent="0">
              <a:buNone/>
              <a:defRPr sz="1400" b="1"/>
            </a:lvl3pPr>
            <a:lvl4pPr marL="1026350" indent="0">
              <a:buNone/>
              <a:defRPr sz="1200" b="1"/>
            </a:lvl4pPr>
            <a:lvl5pPr marL="1368468" indent="0">
              <a:buNone/>
              <a:defRPr sz="1200" b="1"/>
            </a:lvl5pPr>
            <a:lvl6pPr marL="1710586" indent="0">
              <a:buNone/>
              <a:defRPr sz="1200" b="1"/>
            </a:lvl6pPr>
            <a:lvl7pPr marL="2052701" indent="0">
              <a:buNone/>
              <a:defRPr sz="1200" b="1"/>
            </a:lvl7pPr>
            <a:lvl8pPr marL="2394819" indent="0">
              <a:buNone/>
              <a:defRPr sz="1200" b="1"/>
            </a:lvl8pPr>
            <a:lvl9pPr marL="2736936" indent="0">
              <a:buNone/>
              <a:defRPr sz="1200" b="1"/>
            </a:lvl9pPr>
          </a:lstStyle>
          <a:p>
            <a:pPr marL="0" marR="0" lvl="0" indent="0" algn="ctr" defTabSz="684234"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00834" y="4227760"/>
            <a:ext cx="1013358" cy="403598"/>
          </a:xfrm>
          <a:prstGeom prst="rect">
            <a:avLst/>
          </a:prstGeom>
        </p:spPr>
      </p:pic>
    </p:spTree>
    <p:extLst>
      <p:ext uri="{BB962C8B-B14F-4D97-AF65-F5344CB8AC3E}">
        <p14:creationId xmlns:p14="http://schemas.microsoft.com/office/powerpoint/2010/main" val="814116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aper Title Image in Background">
    <p:spTree>
      <p:nvGrpSpPr>
        <p:cNvPr id="1" name=""/>
        <p:cNvGrpSpPr/>
        <p:nvPr/>
      </p:nvGrpSpPr>
      <p:grpSpPr>
        <a:xfrm>
          <a:off x="0" y="0"/>
          <a:ext cx="0" cy="0"/>
          <a:chOff x="0" y="0"/>
          <a:chExt cx="0" cy="0"/>
        </a:xfrm>
      </p:grpSpPr>
      <p:sp>
        <p:nvSpPr>
          <p:cNvPr id="9" name="Rectangle 8"/>
          <p:cNvSpPr/>
          <p:nvPr userDrawn="1"/>
        </p:nvSpPr>
        <p:spPr>
          <a:xfrm>
            <a:off x="0" y="16"/>
            <a:ext cx="6858894" cy="5142310"/>
          </a:xfrm>
          <a:prstGeom prst="rect">
            <a:avLst/>
          </a:prstGeom>
          <a:solidFill>
            <a:srgbClr val="252D3B"/>
          </a:solidFill>
          <a:ln w="12700" cap="flat" cmpd="sng" algn="ctr">
            <a:noFill/>
            <a:prstDash val="solid"/>
            <a:miter lim="800000"/>
          </a:ln>
          <a:effectLst/>
        </p:spPr>
        <p:txBody>
          <a:bodyPr lIns="68429" tIns="34207" rIns="68429" bIns="34207" rtlCol="0" anchor="ctr"/>
          <a:lstStyle/>
          <a:p>
            <a:pPr algn="ctr" defTabSz="684234">
              <a:defRPr/>
            </a:pPr>
            <a:endParaRPr lang="en-GB" sz="1400" kern="0">
              <a:solidFill>
                <a:prstClr val="white"/>
              </a:solidFill>
            </a:endParaRPr>
          </a:p>
        </p:txBody>
      </p:sp>
      <p:sp>
        <p:nvSpPr>
          <p:cNvPr id="10" name="Rectangle 9"/>
          <p:cNvSpPr/>
          <p:nvPr userDrawn="1"/>
        </p:nvSpPr>
        <p:spPr>
          <a:xfrm>
            <a:off x="403078" y="403318"/>
            <a:ext cx="2682845" cy="4335671"/>
          </a:xfrm>
          <a:prstGeom prst="rect">
            <a:avLst/>
          </a:prstGeom>
          <a:solidFill>
            <a:schemeClr val="tx1">
              <a:lumMod val="65000"/>
              <a:lumOff val="35000"/>
            </a:schemeClr>
          </a:solidFill>
          <a:ln>
            <a:noFill/>
          </a:ln>
          <a:effectLst>
            <a:outerShdw blurRad="63500" algn="ctr" rotWithShape="0">
              <a:prstClr val="black">
                <a:alpha val="6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429" tIns="34207" rIns="68429" bIns="34207" rtlCol="0" anchor="ctr"/>
          <a:lstStyle/>
          <a:p>
            <a:pPr algn="ctr" defTabSz="912291"/>
            <a:endParaRPr lang="en-GB">
              <a:solidFill>
                <a:srgbClr val="F5F1EA"/>
              </a:solidFill>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r="-155" b="-64"/>
          <a:stretch/>
        </p:blipFill>
        <p:spPr>
          <a:xfrm>
            <a:off x="403077" y="403318"/>
            <a:ext cx="2625688" cy="4335671"/>
          </a:xfrm>
          <a:prstGeom prst="rect">
            <a:avLst/>
          </a:prstGeom>
          <a:effectLst>
            <a:outerShdw blurRad="63500" algn="ctr" rotWithShape="0">
              <a:prstClr val="black">
                <a:alpha val="40000"/>
              </a:prstClr>
            </a:outerShdw>
          </a:effectLst>
        </p:spPr>
      </p:pic>
      <p:sp>
        <p:nvSpPr>
          <p:cNvPr id="8" name="TextBox 7"/>
          <p:cNvSpPr txBox="1"/>
          <p:nvPr userDrawn="1"/>
        </p:nvSpPr>
        <p:spPr>
          <a:xfrm>
            <a:off x="-2476189" y="9953"/>
            <a:ext cx="2114825" cy="3970318"/>
          </a:xfrm>
          <a:prstGeom prst="rect">
            <a:avLst/>
          </a:prstGeom>
          <a:noFill/>
        </p:spPr>
        <p:txBody>
          <a:bodyPr wrap="square" lIns="0" tIns="0" rIns="0" bIns="0" rtlCol="0">
            <a:spAutoFit/>
          </a:bodyPr>
          <a:lstStyle/>
          <a:p>
            <a:pPr defTabSz="912291"/>
            <a:r>
              <a:rPr lang="de-CH" sz="900" b="1" dirty="0">
                <a:solidFill>
                  <a:srgbClr val="B5A191"/>
                </a:solidFill>
              </a:rPr>
              <a:t>THE HOTEL LOGO</a:t>
            </a:r>
          </a:p>
          <a:p>
            <a:pPr defTabSz="912291"/>
            <a:endParaRPr lang="de-CH" dirty="0">
              <a:solidFill>
                <a:srgbClr val="B5A191"/>
              </a:solidFill>
            </a:endParaRPr>
          </a:p>
          <a:p>
            <a:pPr marL="256587" indent="-256587" defTabSz="912291">
              <a:buFont typeface="+mj-lt"/>
              <a:buAutoNum type="arabicPeriod"/>
            </a:pPr>
            <a:r>
              <a:rPr lang="de-CH" sz="1100" dirty="0">
                <a:solidFill>
                  <a:srgbClr val="B5A191"/>
                </a:solidFill>
              </a:rPr>
              <a:t>For corporate presentations, simply delete the hotel logo placeholder</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For hotel presentations, please replace it with the respective hotel logo:</a:t>
            </a:r>
          </a:p>
          <a:p>
            <a:pPr marL="256587" indent="-256587" defTabSz="912291">
              <a:buFont typeface="+mj-lt"/>
              <a:buAutoNum type="arabicPeriod"/>
            </a:pPr>
            <a:endParaRPr lang="de-CH" sz="1100" dirty="0">
              <a:solidFill>
                <a:srgbClr val="B5A191"/>
              </a:solidFill>
            </a:endParaRPr>
          </a:p>
          <a:p>
            <a:pPr marL="598704" lvl="1" indent="-256587" defTabSz="912291">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8704" lvl="1" indent="-256587" defTabSz="912291">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
        <p:nvSpPr>
          <p:cNvPr id="13" name="Rectangle 12"/>
          <p:cNvSpPr/>
          <p:nvPr userDrawn="1"/>
        </p:nvSpPr>
        <p:spPr>
          <a:xfrm>
            <a:off x="2971591" y="-114274"/>
            <a:ext cx="6172409" cy="5370857"/>
          </a:xfrm>
          <a:prstGeom prst="rect">
            <a:avLst/>
          </a:prstGeom>
          <a:gradFill>
            <a:gsLst>
              <a:gs pos="0">
                <a:srgbClr val="2D3547"/>
              </a:gs>
              <a:gs pos="57000">
                <a:srgbClr val="2D3547">
                  <a:lumMod val="50000"/>
                </a:srgbClr>
              </a:gs>
            </a:gsLst>
            <a:lin ang="5400000" scaled="1"/>
          </a:gradFill>
          <a:ln w="12700" cap="flat" cmpd="sng" algn="ctr">
            <a:noFill/>
            <a:prstDash val="solid"/>
            <a:miter lim="800000"/>
          </a:ln>
          <a:effectLst>
            <a:outerShdw blurRad="330200" dist="38100" dir="10800000" algn="r" rotWithShape="0">
              <a:prstClr val="black"/>
            </a:outerShdw>
          </a:effectLst>
        </p:spPr>
        <p:txBody>
          <a:bodyPr lIns="68429" tIns="34207" rIns="68429" bIns="34207" rtlCol="0" anchor="ctr"/>
          <a:lstStyle/>
          <a:p>
            <a:pPr algn="ctr" defTabSz="684234">
              <a:defRPr/>
            </a:pPr>
            <a:endParaRPr lang="en-GB" sz="1400" kern="0">
              <a:solidFill>
                <a:prstClr val="white"/>
              </a:solidFill>
            </a:endParaRPr>
          </a:p>
        </p:txBody>
      </p:sp>
      <p:sp>
        <p:nvSpPr>
          <p:cNvPr id="14" name="Titre 1"/>
          <p:cNvSpPr>
            <a:spLocks noGrp="1"/>
          </p:cNvSpPr>
          <p:nvPr>
            <p:ph type="ctrTitle" hasCustomPrompt="1"/>
          </p:nvPr>
        </p:nvSpPr>
        <p:spPr>
          <a:xfrm>
            <a:off x="2971590" y="2285470"/>
            <a:ext cx="6172409" cy="415403"/>
          </a:xfrm>
          <a:prstGeom prst="rect">
            <a:avLst/>
          </a:prstGeom>
        </p:spPr>
        <p:txBody>
          <a:bodyPr vert="horz" wrap="square" lIns="269383" tIns="0" rIns="269383" bIns="0" rtlCol="0" anchor="b">
            <a:noAutofit/>
          </a:bodyPr>
          <a:lstStyle>
            <a:lvl1pPr algn="ctr">
              <a:defRPr lang="fr-FR" sz="30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5" name="Espace réservé du texte 2"/>
          <p:cNvSpPr>
            <a:spLocks noGrp="1"/>
          </p:cNvSpPr>
          <p:nvPr>
            <p:ph type="body" idx="1" hasCustomPrompt="1"/>
          </p:nvPr>
        </p:nvSpPr>
        <p:spPr>
          <a:xfrm>
            <a:off x="2971590" y="2850591"/>
            <a:ext cx="6172409" cy="171410"/>
          </a:xfrm>
          <a:prstGeom prst="rect">
            <a:avLst/>
          </a:prstGeom>
        </p:spPr>
        <p:txBody>
          <a:bodyPr lIns="269383" tIns="0" rIns="269383" bIns="0" anchor="t" anchorCtr="0">
            <a:noAutofit/>
          </a:bodyPr>
          <a:lstStyle>
            <a:lvl1pPr marL="0" marR="0" indent="0" algn="ctr" defTabSz="684234"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118" indent="0">
              <a:buNone/>
              <a:defRPr sz="1500" b="1"/>
            </a:lvl2pPr>
            <a:lvl3pPr marL="684234" indent="0">
              <a:buNone/>
              <a:defRPr sz="1400" b="1"/>
            </a:lvl3pPr>
            <a:lvl4pPr marL="1026350" indent="0">
              <a:buNone/>
              <a:defRPr sz="1200" b="1"/>
            </a:lvl4pPr>
            <a:lvl5pPr marL="1368468" indent="0">
              <a:buNone/>
              <a:defRPr sz="1200" b="1"/>
            </a:lvl5pPr>
            <a:lvl6pPr marL="1710586" indent="0">
              <a:buNone/>
              <a:defRPr sz="1200" b="1"/>
            </a:lvl6pPr>
            <a:lvl7pPr marL="2052701" indent="0">
              <a:buNone/>
              <a:defRPr sz="1200" b="1"/>
            </a:lvl7pPr>
            <a:lvl8pPr marL="2394819" indent="0">
              <a:buNone/>
              <a:defRPr sz="1200" b="1"/>
            </a:lvl8pPr>
            <a:lvl9pPr marL="2736936" indent="0">
              <a:buNone/>
              <a:defRPr sz="1200" b="1"/>
            </a:lvl9pPr>
          </a:lstStyle>
          <a:p>
            <a:pPr marL="0" marR="0" lvl="0" indent="0" algn="ctr" defTabSz="684234"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00834" y="4227760"/>
            <a:ext cx="1013358" cy="403598"/>
          </a:xfrm>
          <a:prstGeom prst="rect">
            <a:avLst/>
          </a:prstGeom>
        </p:spPr>
      </p:pic>
    </p:spTree>
    <p:extLst>
      <p:ext uri="{BB962C8B-B14F-4D97-AF65-F5344CB8AC3E}">
        <p14:creationId xmlns:p14="http://schemas.microsoft.com/office/powerpoint/2010/main" val="557173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sp>
        <p:nvSpPr>
          <p:cNvPr id="8" name="TextBox 7"/>
          <p:cNvSpPr txBox="1"/>
          <p:nvPr userDrawn="1"/>
        </p:nvSpPr>
        <p:spPr>
          <a:xfrm>
            <a:off x="-2476187" y="9941"/>
            <a:ext cx="2114825" cy="5262980"/>
          </a:xfrm>
          <a:prstGeom prst="rect">
            <a:avLst/>
          </a:prstGeom>
          <a:noFill/>
        </p:spPr>
        <p:txBody>
          <a:bodyPr wrap="square" lIns="0" tIns="0" rIns="0" bIns="0" rtlCol="0">
            <a:spAutoFit/>
          </a:bodyPr>
          <a:lstStyle/>
          <a:p>
            <a:pPr defTabSz="1021892"/>
            <a:r>
              <a:rPr lang="de-CH" sz="1000" b="1" dirty="0">
                <a:solidFill>
                  <a:srgbClr val="B5A191"/>
                </a:solidFill>
              </a:rPr>
              <a:t>THE HOTEL LOGO</a:t>
            </a:r>
          </a:p>
          <a:p>
            <a:pPr defTabSz="1021892"/>
            <a:endParaRPr lang="de-CH" sz="2000" dirty="0">
              <a:solidFill>
                <a:srgbClr val="B5A191"/>
              </a:solidFill>
            </a:endParaRPr>
          </a:p>
          <a:p>
            <a:pPr marL="287416" indent="-287416" defTabSz="1021892">
              <a:buFont typeface="+mj-lt"/>
              <a:buAutoNum type="arabicPeriod"/>
            </a:pPr>
            <a:r>
              <a:rPr lang="de-CH" sz="1200" dirty="0">
                <a:solidFill>
                  <a:srgbClr val="B5A191"/>
                </a:solidFill>
              </a:rPr>
              <a:t>For corporate presentations, simply delete the hotel logo placeholder</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For hotel presentations, please replace it with the respective hotel logo:</a:t>
            </a:r>
          </a:p>
          <a:p>
            <a:pPr marL="287416" indent="-287416" defTabSz="1021892">
              <a:buFont typeface="+mj-lt"/>
              <a:buAutoNum type="arabicPeriod"/>
            </a:pPr>
            <a:endParaRPr lang="de-CH" sz="1200" dirty="0">
              <a:solidFill>
                <a:srgbClr val="B5A191"/>
              </a:solidFill>
            </a:endParaRPr>
          </a:p>
          <a:p>
            <a:pPr marL="670633" lvl="1" indent="-287416" defTabSz="1021892">
              <a:buFont typeface="+mj-lt"/>
              <a:buAutoNum type="arabicPeriod"/>
            </a:pPr>
            <a:r>
              <a:rPr lang="de-CH" sz="1200" dirty="0">
                <a:solidFill>
                  <a:srgbClr val="B5A191"/>
                </a:solidFill>
              </a:rPr>
              <a:t>Insert the correct logo (reversed-transparent)</a:t>
            </a:r>
            <a:br>
              <a:rPr lang="de-CH" sz="1200" dirty="0">
                <a:solidFill>
                  <a:srgbClr val="B5A191"/>
                </a:solidFill>
              </a:rPr>
            </a:br>
            <a:endParaRPr lang="de-CH" sz="1200" dirty="0">
              <a:solidFill>
                <a:srgbClr val="B5A191"/>
              </a:solidFill>
            </a:endParaRPr>
          </a:p>
          <a:p>
            <a:pPr marL="670633" lvl="1" indent="-287416" defTabSz="1021892">
              <a:buFont typeface="+mj-lt"/>
              <a:buAutoNum type="arabicPeriod"/>
            </a:pPr>
            <a:r>
              <a:rPr lang="de-CH" sz="1200" dirty="0">
                <a:solidFill>
                  <a:srgbClr val="B5A191"/>
                </a:solidFill>
              </a:rPr>
              <a:t>Adapt the logo size: The location line should be at the same size as the ‘Hoteliers Since 1897’. </a:t>
            </a:r>
            <a:br>
              <a:rPr lang="de-CH" sz="1200" dirty="0">
                <a:solidFill>
                  <a:srgbClr val="B5A191"/>
                </a:solidFill>
              </a:rPr>
            </a:br>
            <a:r>
              <a:rPr lang="de-CH" sz="1200" dirty="0">
                <a:solidFill>
                  <a:srgbClr val="B5A191"/>
                </a:solidFill>
              </a:rPr>
              <a:t/>
            </a:r>
            <a:br>
              <a:rPr lang="de-CH" sz="1200" dirty="0">
                <a:solidFill>
                  <a:srgbClr val="B5A191"/>
                </a:solidFill>
              </a:rPr>
            </a:br>
            <a:r>
              <a:rPr lang="de-CH" sz="1200" dirty="0">
                <a:solidFill>
                  <a:srgbClr val="B5A191"/>
                </a:solidFill>
              </a:rPr>
              <a:t>For regular two-line monolingual hotel logos, it is sufficient to use the same logo height as the hotel logo placeholder.</a:t>
            </a:r>
          </a:p>
        </p:txBody>
      </p:sp>
      <p:sp>
        <p:nvSpPr>
          <p:cNvPr id="9" name="Titre 1"/>
          <p:cNvSpPr>
            <a:spLocks noGrp="1"/>
          </p:cNvSpPr>
          <p:nvPr>
            <p:ph type="ctrTitle" hasCustomPrompt="1"/>
          </p:nvPr>
        </p:nvSpPr>
        <p:spPr>
          <a:xfrm>
            <a:off x="1257467" y="2285487"/>
            <a:ext cx="6629073" cy="415403"/>
          </a:xfrm>
          <a:prstGeom prst="rect">
            <a:avLst/>
          </a:prstGeom>
        </p:spPr>
        <p:txBody>
          <a:bodyPr vert="horz" wrap="square" lIns="301640" tIns="0" rIns="301640" bIns="0" rtlCol="0" anchor="b">
            <a:noAutofit/>
          </a:bodyPr>
          <a:lstStyle>
            <a:lvl1pPr algn="ctr">
              <a:defRPr lang="fr-FR" sz="3400" spc="42"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p:ph type="body" idx="1" hasCustomPrompt="1"/>
          </p:nvPr>
        </p:nvSpPr>
        <p:spPr>
          <a:xfrm>
            <a:off x="1257467" y="2850593"/>
            <a:ext cx="6629073" cy="171410"/>
          </a:xfrm>
          <a:prstGeom prst="rect">
            <a:avLst/>
          </a:prstGeom>
        </p:spPr>
        <p:txBody>
          <a:bodyPr lIns="301640" tIns="0" rIns="301640" bIns="0" anchor="t" anchorCtr="0">
            <a:noAutofit/>
          </a:bodyPr>
          <a:lstStyle>
            <a:lvl1pPr marL="0" marR="0" indent="0" algn="ctr" defTabSz="766438" rtl="0" eaLnBrk="1" fontAlgn="auto" latinLnBrk="0" hangingPunct="1">
              <a:lnSpc>
                <a:spcPct val="100000"/>
              </a:lnSpc>
              <a:spcBef>
                <a:spcPct val="20000"/>
              </a:spcBef>
              <a:spcAft>
                <a:spcPts val="0"/>
              </a:spcAft>
              <a:buClrTx/>
              <a:buSzTx/>
              <a:buFont typeface="Arial" panose="020B0604020202020204" pitchFamily="34" charset="0"/>
              <a:buNone/>
              <a:tabLst/>
              <a:defRPr lang="fr-FR" sz="900" b="0" i="0" u="none" strike="noStrike" spc="42" baseline="0" smtClean="0">
                <a:solidFill>
                  <a:schemeClr val="bg1"/>
                </a:solidFill>
                <a:latin typeface="+mn-lt"/>
              </a:defRPr>
            </a:lvl1pPr>
            <a:lvl2pPr marL="383219" indent="0">
              <a:buNone/>
              <a:defRPr sz="1700" b="1"/>
            </a:lvl2pPr>
            <a:lvl3pPr marL="766438" indent="0">
              <a:buNone/>
              <a:defRPr sz="1500" b="1"/>
            </a:lvl3pPr>
            <a:lvl4pPr marL="1149656" indent="0">
              <a:buNone/>
              <a:defRPr sz="1300" b="1"/>
            </a:lvl4pPr>
            <a:lvl5pPr marL="1532874" indent="0">
              <a:buNone/>
              <a:defRPr sz="1300" b="1"/>
            </a:lvl5pPr>
            <a:lvl6pPr marL="1916093" indent="0">
              <a:buNone/>
              <a:defRPr sz="1300" b="1"/>
            </a:lvl6pPr>
            <a:lvl7pPr marL="2299313" indent="0">
              <a:buNone/>
              <a:defRPr sz="1300" b="1"/>
            </a:lvl7pPr>
            <a:lvl8pPr marL="2682531" indent="0">
              <a:buNone/>
              <a:defRPr sz="1300" b="1"/>
            </a:lvl8pPr>
            <a:lvl9pPr marL="3065748" indent="0">
              <a:buNone/>
              <a:defRPr sz="1300" b="1"/>
            </a:lvl9pPr>
          </a:lstStyle>
          <a:p>
            <a:pPr marL="0" marR="0" lvl="0" indent="0" algn="ctr" defTabSz="766438"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AND DATE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588" y="4228138"/>
            <a:ext cx="1013359" cy="403598"/>
          </a:xfrm>
          <a:prstGeom prst="rect">
            <a:avLst/>
          </a:prstGeom>
        </p:spPr>
      </p:pic>
    </p:spTree>
    <p:extLst>
      <p:ext uri="{BB962C8B-B14F-4D97-AF65-F5344CB8AC3E}">
        <p14:creationId xmlns:p14="http://schemas.microsoft.com/office/powerpoint/2010/main" val="9941882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aper Closing &amp; Imprint">
    <p:spTree>
      <p:nvGrpSpPr>
        <p:cNvPr id="1" name=""/>
        <p:cNvGrpSpPr/>
        <p:nvPr/>
      </p:nvGrpSpPr>
      <p:grpSpPr>
        <a:xfrm>
          <a:off x="0" y="0"/>
          <a:ext cx="0" cy="0"/>
          <a:chOff x="0" y="0"/>
          <a:chExt cx="0" cy="0"/>
        </a:xfrm>
      </p:grpSpPr>
      <p:sp>
        <p:nvSpPr>
          <p:cNvPr id="5" name="Rectangle 4"/>
          <p:cNvSpPr/>
          <p:nvPr userDrawn="1"/>
        </p:nvSpPr>
        <p:spPr>
          <a:xfrm>
            <a:off x="0" y="0"/>
            <a:ext cx="9144000" cy="5142309"/>
          </a:xfrm>
          <a:prstGeom prst="rect">
            <a:avLst/>
          </a:prstGeom>
          <a:gradFill>
            <a:gsLst>
              <a:gs pos="0">
                <a:srgbClr val="2D3547"/>
              </a:gs>
              <a:gs pos="57000">
                <a:srgbClr val="2D3547">
                  <a:lumMod val="50000"/>
                </a:srgbClr>
              </a:gs>
            </a:gsLst>
            <a:lin ang="5400000" scaled="1"/>
          </a:gradFill>
          <a:ln w="12700" cap="flat" cmpd="sng" algn="ctr">
            <a:noFill/>
            <a:prstDash val="solid"/>
            <a:miter lim="800000"/>
          </a:ln>
          <a:effectLst/>
        </p:spPr>
        <p:txBody>
          <a:bodyPr lIns="68429" tIns="34207" rIns="68429" bIns="34207" rtlCol="0" anchor="ctr"/>
          <a:lstStyle/>
          <a:p>
            <a:pPr algn="ctr" defTabSz="684234">
              <a:defRPr/>
            </a:pPr>
            <a:endParaRPr lang="en-GB" sz="1400" kern="0">
              <a:solidFill>
                <a:prstClr val="white"/>
              </a:solidFill>
            </a:endParaRPr>
          </a:p>
        </p:txBody>
      </p:sp>
      <p:sp>
        <p:nvSpPr>
          <p:cNvPr id="8" name="TextBox 7"/>
          <p:cNvSpPr txBox="1"/>
          <p:nvPr userDrawn="1"/>
        </p:nvSpPr>
        <p:spPr>
          <a:xfrm>
            <a:off x="-2476189" y="9953"/>
            <a:ext cx="2114825" cy="3970318"/>
          </a:xfrm>
          <a:prstGeom prst="rect">
            <a:avLst/>
          </a:prstGeom>
          <a:noFill/>
        </p:spPr>
        <p:txBody>
          <a:bodyPr wrap="square" lIns="0" tIns="0" rIns="0" bIns="0" rtlCol="0">
            <a:spAutoFit/>
          </a:bodyPr>
          <a:lstStyle/>
          <a:p>
            <a:pPr defTabSz="912291"/>
            <a:r>
              <a:rPr lang="de-CH" sz="900" b="1" dirty="0">
                <a:solidFill>
                  <a:srgbClr val="B5A191"/>
                </a:solidFill>
              </a:rPr>
              <a:t>THE HOTEL LOGO</a:t>
            </a:r>
          </a:p>
          <a:p>
            <a:pPr defTabSz="912291"/>
            <a:endParaRPr lang="de-CH" dirty="0">
              <a:solidFill>
                <a:srgbClr val="B5A191"/>
              </a:solidFill>
            </a:endParaRPr>
          </a:p>
          <a:p>
            <a:pPr marL="256587" indent="-256587" defTabSz="912291">
              <a:buFont typeface="+mj-lt"/>
              <a:buAutoNum type="arabicPeriod"/>
            </a:pPr>
            <a:r>
              <a:rPr lang="de-CH" sz="1100" dirty="0">
                <a:solidFill>
                  <a:srgbClr val="B5A191"/>
                </a:solidFill>
              </a:rPr>
              <a:t>For corporate presentations, simply delete the hotel logo placeholder</a:t>
            </a:r>
          </a:p>
          <a:p>
            <a:pPr marL="256587" indent="-256587" defTabSz="912291">
              <a:buFont typeface="+mj-lt"/>
              <a:buAutoNum type="arabicPeriod"/>
            </a:pPr>
            <a:endParaRPr lang="de-CH" sz="1100" dirty="0">
              <a:solidFill>
                <a:srgbClr val="B5A191"/>
              </a:solidFill>
            </a:endParaRPr>
          </a:p>
          <a:p>
            <a:pPr marL="256587" indent="-256587" defTabSz="912291">
              <a:buFont typeface="+mj-lt"/>
              <a:buAutoNum type="arabicPeriod"/>
            </a:pPr>
            <a:r>
              <a:rPr lang="de-CH" sz="1100" dirty="0">
                <a:solidFill>
                  <a:srgbClr val="B5A191"/>
                </a:solidFill>
              </a:rPr>
              <a:t>For hotel presentations, please replace it with the respective hotel logo:</a:t>
            </a:r>
          </a:p>
          <a:p>
            <a:pPr marL="256587" indent="-256587" defTabSz="912291">
              <a:buFont typeface="+mj-lt"/>
              <a:buAutoNum type="arabicPeriod"/>
            </a:pPr>
            <a:endParaRPr lang="de-CH" sz="1100" dirty="0">
              <a:solidFill>
                <a:srgbClr val="B5A191"/>
              </a:solidFill>
            </a:endParaRPr>
          </a:p>
          <a:p>
            <a:pPr marL="598704" lvl="1" indent="-256587" defTabSz="912291">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8704" lvl="1" indent="-256587" defTabSz="912291">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599" y="4228138"/>
            <a:ext cx="1013358" cy="403598"/>
          </a:xfrm>
          <a:prstGeom prst="rect">
            <a:avLst/>
          </a:prstGeom>
        </p:spPr>
      </p:pic>
      <p:sp>
        <p:nvSpPr>
          <p:cNvPr id="6" name="Espace réservé du texte 2"/>
          <p:cNvSpPr>
            <a:spLocks noGrp="1"/>
          </p:cNvSpPr>
          <p:nvPr>
            <p:ph type="body" idx="10" hasCustomPrompt="1"/>
          </p:nvPr>
        </p:nvSpPr>
        <p:spPr>
          <a:xfrm>
            <a:off x="2571489" y="2685444"/>
            <a:ext cx="4001022" cy="399958"/>
          </a:xfrm>
          <a:prstGeom prst="rect">
            <a:avLst/>
          </a:prstGeom>
        </p:spPr>
        <p:txBody>
          <a:bodyPr lIns="269383" tIns="0" rIns="269383" bIns="0" anchor="t" anchorCtr="0">
            <a:noAutofit/>
          </a:bodyPr>
          <a:lstStyle>
            <a:lvl1pPr marL="0" marR="0" indent="0" algn="ctr" defTabSz="684234"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accent3"/>
                </a:solidFill>
                <a:latin typeface="+mn-lt"/>
              </a:defRPr>
            </a:lvl1pPr>
            <a:lvl2pPr marL="342118" indent="0">
              <a:buNone/>
              <a:defRPr sz="1500" b="1"/>
            </a:lvl2pPr>
            <a:lvl3pPr marL="684234" indent="0">
              <a:buNone/>
              <a:defRPr sz="1400" b="1"/>
            </a:lvl3pPr>
            <a:lvl4pPr marL="1026350" indent="0">
              <a:buNone/>
              <a:defRPr sz="1200" b="1"/>
            </a:lvl4pPr>
            <a:lvl5pPr marL="1368468" indent="0">
              <a:buNone/>
              <a:defRPr sz="1200" b="1"/>
            </a:lvl5pPr>
            <a:lvl6pPr marL="1710586" indent="0">
              <a:buNone/>
              <a:defRPr sz="1200" b="1"/>
            </a:lvl6pPr>
            <a:lvl7pPr marL="2052701" indent="0">
              <a:buNone/>
              <a:defRPr sz="1200" b="1"/>
            </a:lvl7pPr>
            <a:lvl8pPr marL="2394819" indent="0">
              <a:buNone/>
              <a:defRPr sz="1200" b="1"/>
            </a:lvl8pPr>
            <a:lvl9pPr marL="2736936" indent="0">
              <a:buNone/>
              <a:defRPr sz="1200" b="1"/>
            </a:lvl9pPr>
          </a:lstStyle>
          <a:p>
            <a:pPr marL="0" marR="0" lvl="0" indent="0" algn="ctr" defTabSz="684234"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IMPRINT</a:t>
            </a:r>
          </a:p>
        </p:txBody>
      </p:sp>
    </p:spTree>
    <p:extLst>
      <p:ext uri="{BB962C8B-B14F-4D97-AF65-F5344CB8AC3E}">
        <p14:creationId xmlns:p14="http://schemas.microsoft.com/office/powerpoint/2010/main" val="24126385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6732589" y="5001835"/>
            <a:ext cx="2160587" cy="108347"/>
          </a:xfrm>
          <a:prstGeom prst="rect">
            <a:avLst/>
          </a:prstGeom>
          <a:ln/>
        </p:spPr>
        <p:txBody>
          <a:bodyPr lIns="81453" tIns="40719" rIns="81453" bIns="40719"/>
          <a:lstStyle>
            <a:lvl1pPr>
              <a:defRPr/>
            </a:lvl1pPr>
          </a:lstStyle>
          <a:p>
            <a:pPr defTabSz="912291">
              <a:defRPr/>
            </a:pPr>
            <a:r>
              <a:rPr lang="en-GB" smtClean="0">
                <a:solidFill>
                  <a:srgbClr val="000000"/>
                </a:solidFill>
              </a:rPr>
              <a:t>Page </a:t>
            </a:r>
            <a:fld id="{64CB22DE-9FF1-7547-AD5A-06FD0205AB24}" type="slidenum">
              <a:rPr lang="en-US" smtClean="0">
                <a:solidFill>
                  <a:srgbClr val="000000"/>
                </a:solidFill>
              </a:rPr>
              <a:pPr defTabSz="912291">
                <a:defRPr/>
              </a:pPr>
              <a:t>‹#›</a:t>
            </a:fld>
            <a:endParaRPr lang="en-GB" dirty="0">
              <a:solidFill>
                <a:srgbClr val="000000"/>
              </a:solidFill>
            </a:endParaRPr>
          </a:p>
        </p:txBody>
      </p:sp>
      <p:sp>
        <p:nvSpPr>
          <p:cNvPr id="8" name="Text Placeholder 6"/>
          <p:cNvSpPr>
            <a:spLocks noGrp="1"/>
          </p:cNvSpPr>
          <p:nvPr>
            <p:ph type="body" idx="12"/>
          </p:nvPr>
        </p:nvSpPr>
        <p:spPr>
          <a:xfrm>
            <a:off x="284183" y="854091"/>
            <a:ext cx="8524347" cy="771529"/>
          </a:xfrm>
          <a:prstGeom prst="rect">
            <a:avLst/>
          </a:prstGeom>
        </p:spPr>
        <p:txBody>
          <a:bodyPr lIns="81453" tIns="40719" rIns="81453" bIns="40719"/>
          <a:lstStyle>
            <a:lvl1pPr marL="0" indent="0">
              <a:buNone/>
              <a:defRPr lang="fr-CH" sz="2700" b="1" kern="1200" dirty="0" smtClean="0">
                <a:solidFill>
                  <a:schemeClr val="bg1"/>
                </a:solidFill>
                <a:effectLst/>
                <a:latin typeface="Arial"/>
                <a:ea typeface="+mn-ea"/>
                <a:cs typeface="Arial"/>
              </a:defRPr>
            </a:lvl1pPr>
          </a:lstStyle>
          <a:p>
            <a:pPr marL="0" marR="0" lvl="0" indent="-305441" algn="l" defTabSz="814512" rtl="0" eaLnBrk="0" fontAlgn="base" latinLnBrk="0" hangingPunct="0">
              <a:lnSpc>
                <a:spcPct val="100000"/>
              </a:lnSpc>
              <a:spcBef>
                <a:spcPts val="0"/>
              </a:spcBef>
              <a:spcAft>
                <a:spcPct val="0"/>
              </a:spcAft>
              <a:buClrTx/>
              <a:buSzTx/>
              <a:buFontTx/>
              <a:buNone/>
              <a:tabLst/>
              <a:defRPr/>
            </a:pPr>
            <a:r>
              <a:rPr lang="fr-CH" dirty="0"/>
              <a:t>Click to edit Master text styles</a:t>
            </a:r>
          </a:p>
        </p:txBody>
      </p:sp>
      <p:sp>
        <p:nvSpPr>
          <p:cNvPr id="9" name="Title 1"/>
          <p:cNvSpPr>
            <a:spLocks noGrp="1"/>
          </p:cNvSpPr>
          <p:nvPr>
            <p:ph type="title"/>
          </p:nvPr>
        </p:nvSpPr>
        <p:spPr>
          <a:xfrm>
            <a:off x="3318276" y="290381"/>
            <a:ext cx="5470123" cy="339329"/>
          </a:xfrm>
          <a:prstGeom prst="rect">
            <a:avLst/>
          </a:prstGeom>
        </p:spPr>
        <p:txBody>
          <a:bodyPr lIns="81453" tIns="40719" rIns="81453" bIns="40719"/>
          <a:lstStyle/>
          <a:p>
            <a:r>
              <a:rPr lang="fr-CH"/>
              <a:t>Click to edit Master title style</a:t>
            </a:r>
            <a:endParaRPr lang="en-GB"/>
          </a:p>
        </p:txBody>
      </p:sp>
    </p:spTree>
    <p:extLst>
      <p:ext uri="{BB962C8B-B14F-4D97-AF65-F5344CB8AC3E}">
        <p14:creationId xmlns:p14="http://schemas.microsoft.com/office/powerpoint/2010/main" val="2132852357"/>
      </p:ext>
    </p:extLst>
  </p:cSld>
  <p:clrMapOvr>
    <a:masterClrMapping/>
  </p:clrMapOvr>
  <p:transition advClick="0" advTm="1000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 Image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6" y="-6609"/>
            <a:ext cx="9144595" cy="5150109"/>
          </a:xfrm>
          <a:prstGeom prst="rect">
            <a:avLst/>
          </a:prstGeom>
        </p:spPr>
      </p:pic>
      <p:sp>
        <p:nvSpPr>
          <p:cNvPr id="8" name="object 3"/>
          <p:cNvSpPr/>
          <p:nvPr userDrawn="1"/>
        </p:nvSpPr>
        <p:spPr>
          <a:xfrm>
            <a:off x="233592" y="233591"/>
            <a:ext cx="4269938" cy="4676318"/>
          </a:xfrm>
          <a:custGeom>
            <a:avLst/>
            <a:gdLst/>
            <a:ahLst/>
            <a:cxnLst/>
            <a:rect l="l" t="t" r="r" b="b"/>
            <a:pathLst>
              <a:path w="4248785" h="6400165">
                <a:moveTo>
                  <a:pt x="4248378" y="6400076"/>
                </a:moveTo>
                <a:lnTo>
                  <a:pt x="0" y="6400076"/>
                </a:lnTo>
                <a:lnTo>
                  <a:pt x="0" y="0"/>
                </a:lnTo>
                <a:lnTo>
                  <a:pt x="4248378" y="0"/>
                </a:lnTo>
                <a:lnTo>
                  <a:pt x="4248378" y="6400076"/>
                </a:lnTo>
                <a:close/>
              </a:path>
            </a:pathLst>
          </a:custGeom>
          <a:solidFill>
            <a:schemeClr val="accent1"/>
          </a:solidFill>
        </p:spPr>
        <p:txBody>
          <a:bodyPr wrap="square" lIns="0" tIns="0" rIns="0" bIns="0" rtlCol="0"/>
          <a:lstStyle/>
          <a:p>
            <a:pPr defTabSz="912384"/>
            <a:endParaRPr dirty="0">
              <a:solidFill>
                <a:srgbClr val="000000"/>
              </a:solidFill>
            </a:endParaRPr>
          </a:p>
        </p:txBody>
      </p:sp>
      <p:sp>
        <p:nvSpPr>
          <p:cNvPr id="9" name="Titre 1"/>
          <p:cNvSpPr>
            <a:spLocks noGrp="1"/>
          </p:cNvSpPr>
          <p:nvPr>
            <p:ph type="ctrTitle" hasCustomPrompt="1"/>
          </p:nvPr>
        </p:nvSpPr>
        <p:spPr>
          <a:xfrm>
            <a:off x="233592" y="2285470"/>
            <a:ext cx="4269938" cy="415403"/>
          </a:xfrm>
          <a:prstGeom prst="rect">
            <a:avLst/>
          </a:prstGeom>
        </p:spPr>
        <p:txBody>
          <a:bodyPr vert="horz" wrap="square" lIns="269411" tIns="0" rIns="269411" bIns="0" rtlCol="0" anchor="b">
            <a:noAutofit/>
          </a:bodyPr>
          <a:lstStyle>
            <a:lvl1pPr algn="ctr">
              <a:defRPr lang="fr-FR" sz="27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p:ph type="body" idx="1" hasCustomPrompt="1"/>
          </p:nvPr>
        </p:nvSpPr>
        <p:spPr>
          <a:xfrm>
            <a:off x="233592" y="2850591"/>
            <a:ext cx="4269938" cy="171410"/>
          </a:xfrm>
          <a:prstGeom prst="rect">
            <a:avLst/>
          </a:prstGeom>
        </p:spPr>
        <p:txBody>
          <a:bodyPr lIns="269411" tIns="0" rIns="269411" bIns="0" anchor="t" anchorCtr="0">
            <a:noAutofit/>
          </a:bodyPr>
          <a:lstStyle>
            <a:lvl1pPr marL="0" marR="0" indent="0" algn="ctr" defTabSz="684304"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153" indent="0">
              <a:buNone/>
              <a:defRPr sz="1500" b="1"/>
            </a:lvl2pPr>
            <a:lvl3pPr marL="684304" indent="0">
              <a:buNone/>
              <a:defRPr sz="1400" b="1"/>
            </a:lvl3pPr>
            <a:lvl4pPr marL="1026456" indent="0">
              <a:buNone/>
              <a:defRPr sz="1200" b="1"/>
            </a:lvl4pPr>
            <a:lvl5pPr marL="1368609" indent="0">
              <a:buNone/>
              <a:defRPr sz="1200" b="1"/>
            </a:lvl5pPr>
            <a:lvl6pPr marL="1710761" indent="0">
              <a:buNone/>
              <a:defRPr sz="1200" b="1"/>
            </a:lvl6pPr>
            <a:lvl7pPr marL="2052912" indent="0">
              <a:buNone/>
              <a:defRPr sz="1200" b="1"/>
            </a:lvl7pPr>
            <a:lvl8pPr marL="2395065" indent="0">
              <a:buNone/>
              <a:defRPr sz="1200" b="1"/>
            </a:lvl8pPr>
            <a:lvl9pPr marL="2737216" indent="0">
              <a:buNone/>
              <a:defRPr sz="1200" b="1"/>
            </a:lvl9pPr>
          </a:lstStyle>
          <a:p>
            <a:pPr marL="0" marR="0" lvl="0" indent="0" algn="ctr" defTabSz="684304"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28458" y="4228137"/>
            <a:ext cx="1013358" cy="403598"/>
          </a:xfrm>
          <a:prstGeom prst="rect">
            <a:avLst/>
          </a:prstGeom>
        </p:spPr>
      </p:pic>
      <p:sp>
        <p:nvSpPr>
          <p:cNvPr id="13" name="TextBox 12"/>
          <p:cNvSpPr txBox="1"/>
          <p:nvPr userDrawn="1"/>
        </p:nvSpPr>
        <p:spPr>
          <a:xfrm>
            <a:off x="9378188" y="-6593"/>
            <a:ext cx="2114825" cy="3524041"/>
          </a:xfrm>
          <a:prstGeom prst="rect">
            <a:avLst/>
          </a:prstGeom>
          <a:noFill/>
        </p:spPr>
        <p:txBody>
          <a:bodyPr wrap="square" lIns="0" tIns="0" rIns="0" bIns="0" rtlCol="0">
            <a:spAutoFit/>
          </a:bodyPr>
          <a:lstStyle/>
          <a:p>
            <a:pPr defTabSz="912384"/>
            <a:r>
              <a:rPr lang="de-CH" sz="900" b="1" dirty="0">
                <a:solidFill>
                  <a:srgbClr val="B5A191"/>
                </a:solidFill>
              </a:rPr>
              <a:t>CHANGING </a:t>
            </a:r>
            <a:br>
              <a:rPr lang="de-CH" sz="900" b="1" dirty="0">
                <a:solidFill>
                  <a:srgbClr val="B5A191"/>
                </a:solidFill>
              </a:rPr>
            </a:br>
            <a:r>
              <a:rPr lang="de-CH" sz="900" b="1" dirty="0">
                <a:solidFill>
                  <a:srgbClr val="B5A191"/>
                </a:solidFill>
              </a:rPr>
              <a:t>THE BACKGROUND IMAGE</a:t>
            </a:r>
          </a:p>
          <a:p>
            <a:pPr defTabSz="912384"/>
            <a:endParaRPr lang="de-CH" dirty="0">
              <a:solidFill>
                <a:srgbClr val="B5A191"/>
              </a:solidFill>
            </a:endParaRPr>
          </a:p>
          <a:p>
            <a:pPr marL="256613" indent="-256613" defTabSz="912384">
              <a:buFont typeface="+mj-lt"/>
              <a:buAutoNum type="arabicPeriod"/>
            </a:pPr>
            <a:r>
              <a:rPr lang="de-CH" sz="1100" dirty="0">
                <a:solidFill>
                  <a:srgbClr val="B5A191"/>
                </a:solidFill>
              </a:rPr>
              <a:t>Open the master slides:</a:t>
            </a:r>
            <a:br>
              <a:rPr lang="de-CH" sz="1100" dirty="0">
                <a:solidFill>
                  <a:srgbClr val="B5A191"/>
                </a:solidFill>
              </a:rPr>
            </a:br>
            <a:r>
              <a:rPr lang="de-CH" sz="1100" dirty="0">
                <a:solidFill>
                  <a:srgbClr val="B5A191"/>
                </a:solidFill>
              </a:rPr>
              <a:t>View &gt; Slide Master</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Delete the image on the main title slides master and insert the new one.</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Right Click the image and send it to back.</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Crop and adjust the image in order to find the balance with the blue box on top.</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Close the master view:</a:t>
            </a:r>
            <a:br>
              <a:rPr lang="de-CH" sz="1100" dirty="0">
                <a:solidFill>
                  <a:srgbClr val="B5A191"/>
                </a:solidFill>
              </a:rPr>
            </a:br>
            <a:r>
              <a:rPr lang="de-CH" sz="1100" dirty="0">
                <a:solidFill>
                  <a:srgbClr val="B5A191"/>
                </a:solidFill>
              </a:rPr>
              <a:t>Slide Master &gt; Close Master View</a:t>
            </a:r>
          </a:p>
        </p:txBody>
      </p:sp>
      <p:sp>
        <p:nvSpPr>
          <p:cNvPr id="14" name="TextBox 13"/>
          <p:cNvSpPr txBox="1"/>
          <p:nvPr userDrawn="1"/>
        </p:nvSpPr>
        <p:spPr>
          <a:xfrm>
            <a:off x="-2476189" y="9952"/>
            <a:ext cx="2114825" cy="4062651"/>
          </a:xfrm>
          <a:prstGeom prst="rect">
            <a:avLst/>
          </a:prstGeom>
          <a:noFill/>
        </p:spPr>
        <p:txBody>
          <a:bodyPr wrap="square" lIns="0" tIns="0" rIns="0" bIns="0" rtlCol="0">
            <a:spAutoFit/>
          </a:bodyPr>
          <a:lstStyle/>
          <a:p>
            <a:pPr defTabSz="912384"/>
            <a:r>
              <a:rPr lang="de-CH" sz="900" b="1" dirty="0">
                <a:solidFill>
                  <a:srgbClr val="B5A191"/>
                </a:solidFill>
              </a:rPr>
              <a:t>THE HOTEL LOGO</a:t>
            </a:r>
          </a:p>
          <a:p>
            <a:pPr defTabSz="912384"/>
            <a:endParaRPr lang="de-CH" dirty="0">
              <a:solidFill>
                <a:srgbClr val="B5A191"/>
              </a:solidFill>
            </a:endParaRPr>
          </a:p>
          <a:p>
            <a:pPr marL="256613" indent="-256613" defTabSz="912384">
              <a:buFont typeface="+mj-lt"/>
              <a:buAutoNum type="arabicPeriod"/>
            </a:pPr>
            <a:r>
              <a:rPr lang="de-CH" sz="1100" dirty="0">
                <a:solidFill>
                  <a:srgbClr val="B5A191"/>
                </a:solidFill>
              </a:rPr>
              <a:t>For corporate presentations, simply delete the hotel logo placeholder</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For hotel presentations, please replace it with the respective hotel logo:</a:t>
            </a:r>
          </a:p>
          <a:p>
            <a:pPr marL="256613" indent="-256613" defTabSz="912384">
              <a:buFont typeface="+mj-lt"/>
              <a:buAutoNum type="arabicPeriod"/>
            </a:pPr>
            <a:endParaRPr lang="de-CH" sz="1100" dirty="0">
              <a:solidFill>
                <a:srgbClr val="B5A191"/>
              </a:solidFill>
            </a:endParaRPr>
          </a:p>
          <a:p>
            <a:pPr marL="598765" lvl="1" indent="-256613" defTabSz="912384">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8765" lvl="1" indent="-256613" defTabSz="912384">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Tree>
    <p:extLst>
      <p:ext uri="{BB962C8B-B14F-4D97-AF65-F5344CB8AC3E}">
        <p14:creationId xmlns:p14="http://schemas.microsoft.com/office/powerpoint/2010/main" val="20333251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 Image 2">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786" y="596"/>
            <a:ext cx="9157786" cy="5142309"/>
          </a:xfrm>
          <a:prstGeom prst="rect">
            <a:avLst/>
          </a:prstGeom>
        </p:spPr>
      </p:pic>
      <p:sp>
        <p:nvSpPr>
          <p:cNvPr id="8" name="object 3"/>
          <p:cNvSpPr/>
          <p:nvPr userDrawn="1"/>
        </p:nvSpPr>
        <p:spPr>
          <a:xfrm>
            <a:off x="233592" y="233591"/>
            <a:ext cx="4269938" cy="4676318"/>
          </a:xfrm>
          <a:custGeom>
            <a:avLst/>
            <a:gdLst/>
            <a:ahLst/>
            <a:cxnLst/>
            <a:rect l="l" t="t" r="r" b="b"/>
            <a:pathLst>
              <a:path w="4248785" h="6400165">
                <a:moveTo>
                  <a:pt x="4248378" y="6400076"/>
                </a:moveTo>
                <a:lnTo>
                  <a:pt x="0" y="6400076"/>
                </a:lnTo>
                <a:lnTo>
                  <a:pt x="0" y="0"/>
                </a:lnTo>
                <a:lnTo>
                  <a:pt x="4248378" y="0"/>
                </a:lnTo>
                <a:lnTo>
                  <a:pt x="4248378" y="6400076"/>
                </a:lnTo>
                <a:close/>
              </a:path>
            </a:pathLst>
          </a:custGeom>
          <a:solidFill>
            <a:schemeClr val="accent1"/>
          </a:solidFill>
        </p:spPr>
        <p:txBody>
          <a:bodyPr wrap="square" lIns="0" tIns="0" rIns="0" bIns="0" rtlCol="0"/>
          <a:lstStyle/>
          <a:p>
            <a:pPr defTabSz="912384"/>
            <a:endParaRPr dirty="0">
              <a:solidFill>
                <a:srgbClr val="000000"/>
              </a:solidFill>
            </a:endParaRPr>
          </a:p>
        </p:txBody>
      </p:sp>
      <p:sp>
        <p:nvSpPr>
          <p:cNvPr id="9" name="Titre 1"/>
          <p:cNvSpPr>
            <a:spLocks noGrp="1"/>
          </p:cNvSpPr>
          <p:nvPr>
            <p:ph type="ctrTitle" hasCustomPrompt="1"/>
          </p:nvPr>
        </p:nvSpPr>
        <p:spPr>
          <a:xfrm>
            <a:off x="233592" y="2285470"/>
            <a:ext cx="4269938" cy="415403"/>
          </a:xfrm>
          <a:prstGeom prst="rect">
            <a:avLst/>
          </a:prstGeom>
        </p:spPr>
        <p:txBody>
          <a:bodyPr vert="horz" wrap="square" lIns="269411" tIns="0" rIns="269411" bIns="0" rtlCol="0" anchor="b">
            <a:noAutofit/>
          </a:bodyPr>
          <a:lstStyle>
            <a:lvl1pPr algn="ctr">
              <a:defRPr lang="fr-FR" sz="27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p:ph type="body" idx="1" hasCustomPrompt="1"/>
          </p:nvPr>
        </p:nvSpPr>
        <p:spPr>
          <a:xfrm>
            <a:off x="233592" y="2850591"/>
            <a:ext cx="4269938" cy="171410"/>
          </a:xfrm>
          <a:prstGeom prst="rect">
            <a:avLst/>
          </a:prstGeom>
        </p:spPr>
        <p:txBody>
          <a:bodyPr lIns="269411" tIns="0" rIns="269411" bIns="0" anchor="t" anchorCtr="0">
            <a:noAutofit/>
          </a:bodyPr>
          <a:lstStyle>
            <a:lvl1pPr marL="0" marR="0" indent="0" algn="ctr" defTabSz="684304"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153" indent="0">
              <a:buNone/>
              <a:defRPr sz="1500" b="1"/>
            </a:lvl2pPr>
            <a:lvl3pPr marL="684304" indent="0">
              <a:buNone/>
              <a:defRPr sz="1400" b="1"/>
            </a:lvl3pPr>
            <a:lvl4pPr marL="1026456" indent="0">
              <a:buNone/>
              <a:defRPr sz="1200" b="1"/>
            </a:lvl4pPr>
            <a:lvl5pPr marL="1368609" indent="0">
              <a:buNone/>
              <a:defRPr sz="1200" b="1"/>
            </a:lvl5pPr>
            <a:lvl6pPr marL="1710761" indent="0">
              <a:buNone/>
              <a:defRPr sz="1200" b="1"/>
            </a:lvl6pPr>
            <a:lvl7pPr marL="2052912" indent="0">
              <a:buNone/>
              <a:defRPr sz="1200" b="1"/>
            </a:lvl7pPr>
            <a:lvl8pPr marL="2395065" indent="0">
              <a:buNone/>
              <a:defRPr sz="1200" b="1"/>
            </a:lvl8pPr>
            <a:lvl9pPr marL="2737216" indent="0">
              <a:buNone/>
              <a:defRPr sz="1200" b="1"/>
            </a:lvl9pPr>
          </a:lstStyle>
          <a:p>
            <a:pPr marL="0" marR="0" lvl="0" indent="0" algn="ctr" defTabSz="684304"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28458" y="4228137"/>
            <a:ext cx="1013358" cy="403598"/>
          </a:xfrm>
          <a:prstGeom prst="rect">
            <a:avLst/>
          </a:prstGeom>
        </p:spPr>
      </p:pic>
      <p:sp>
        <p:nvSpPr>
          <p:cNvPr id="13" name="TextBox 12"/>
          <p:cNvSpPr txBox="1"/>
          <p:nvPr userDrawn="1"/>
        </p:nvSpPr>
        <p:spPr>
          <a:xfrm>
            <a:off x="9378188" y="-6593"/>
            <a:ext cx="2114825" cy="3431708"/>
          </a:xfrm>
          <a:prstGeom prst="rect">
            <a:avLst/>
          </a:prstGeom>
          <a:noFill/>
        </p:spPr>
        <p:txBody>
          <a:bodyPr wrap="square" lIns="0" tIns="0" rIns="0" bIns="0" rtlCol="0">
            <a:spAutoFit/>
          </a:bodyPr>
          <a:lstStyle/>
          <a:p>
            <a:pPr defTabSz="912384"/>
            <a:r>
              <a:rPr lang="de-CH" sz="900" b="1" dirty="0">
                <a:solidFill>
                  <a:srgbClr val="B5A191"/>
                </a:solidFill>
              </a:rPr>
              <a:t>CHANGING </a:t>
            </a:r>
            <a:br>
              <a:rPr lang="de-CH" sz="900" b="1" dirty="0">
                <a:solidFill>
                  <a:srgbClr val="B5A191"/>
                </a:solidFill>
              </a:rPr>
            </a:br>
            <a:r>
              <a:rPr lang="de-CH" sz="900" b="1" dirty="0">
                <a:solidFill>
                  <a:srgbClr val="B5A191"/>
                </a:solidFill>
              </a:rPr>
              <a:t>THE BACKGROUND IMAGE</a:t>
            </a:r>
          </a:p>
          <a:p>
            <a:pPr defTabSz="912384"/>
            <a:endParaRPr lang="de-CH" dirty="0">
              <a:solidFill>
                <a:srgbClr val="B5A191"/>
              </a:solidFill>
            </a:endParaRPr>
          </a:p>
          <a:p>
            <a:pPr marL="256613" indent="-256613" defTabSz="912384">
              <a:buFont typeface="+mj-lt"/>
              <a:buAutoNum type="arabicPeriod"/>
            </a:pPr>
            <a:r>
              <a:rPr lang="de-CH" sz="1100" dirty="0">
                <a:solidFill>
                  <a:srgbClr val="B5A191"/>
                </a:solidFill>
              </a:rPr>
              <a:t>Open the master slides:</a:t>
            </a:r>
            <a:br>
              <a:rPr lang="de-CH" sz="1100" dirty="0">
                <a:solidFill>
                  <a:srgbClr val="B5A191"/>
                </a:solidFill>
              </a:rPr>
            </a:br>
            <a:r>
              <a:rPr lang="de-CH" sz="1100" dirty="0">
                <a:solidFill>
                  <a:srgbClr val="B5A191"/>
                </a:solidFill>
              </a:rPr>
              <a:t>View &gt; Slide Master</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Delete the image on the main title slides master and insert the new one.</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Right Click the image and send it to back.</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Crop and adjust the image in order to find the balance with the blue box on top.</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Close the master view:</a:t>
            </a:r>
            <a:br>
              <a:rPr lang="de-CH" sz="1100" dirty="0">
                <a:solidFill>
                  <a:srgbClr val="B5A191"/>
                </a:solidFill>
              </a:rPr>
            </a:br>
            <a:r>
              <a:rPr lang="de-CH" sz="1100" dirty="0">
                <a:solidFill>
                  <a:srgbClr val="B5A191"/>
                </a:solidFill>
              </a:rPr>
              <a:t>Slide Master &gt; Close Master View</a:t>
            </a:r>
          </a:p>
        </p:txBody>
      </p:sp>
      <p:sp>
        <p:nvSpPr>
          <p:cNvPr id="14" name="TextBox 13"/>
          <p:cNvSpPr txBox="1"/>
          <p:nvPr userDrawn="1"/>
        </p:nvSpPr>
        <p:spPr>
          <a:xfrm>
            <a:off x="-2476189" y="9952"/>
            <a:ext cx="2114825" cy="3970318"/>
          </a:xfrm>
          <a:prstGeom prst="rect">
            <a:avLst/>
          </a:prstGeom>
          <a:noFill/>
        </p:spPr>
        <p:txBody>
          <a:bodyPr wrap="square" lIns="0" tIns="0" rIns="0" bIns="0" rtlCol="0">
            <a:spAutoFit/>
          </a:bodyPr>
          <a:lstStyle/>
          <a:p>
            <a:pPr defTabSz="912384"/>
            <a:r>
              <a:rPr lang="de-CH" sz="900" b="1" dirty="0">
                <a:solidFill>
                  <a:srgbClr val="B5A191"/>
                </a:solidFill>
              </a:rPr>
              <a:t>THE HOTEL LOGO</a:t>
            </a:r>
          </a:p>
          <a:p>
            <a:pPr defTabSz="912384"/>
            <a:endParaRPr lang="de-CH" dirty="0">
              <a:solidFill>
                <a:srgbClr val="B5A191"/>
              </a:solidFill>
            </a:endParaRPr>
          </a:p>
          <a:p>
            <a:pPr marL="256613" indent="-256613" defTabSz="912384">
              <a:buFont typeface="+mj-lt"/>
              <a:buAutoNum type="arabicPeriod"/>
            </a:pPr>
            <a:r>
              <a:rPr lang="de-CH" sz="1100" dirty="0">
                <a:solidFill>
                  <a:srgbClr val="B5A191"/>
                </a:solidFill>
              </a:rPr>
              <a:t>For corporate presentations, simply delete the hotel logo placeholder</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For hotel presentations, please replace it with the respective hotel logo:</a:t>
            </a:r>
          </a:p>
          <a:p>
            <a:pPr marL="256613" indent="-256613" defTabSz="912384">
              <a:buFont typeface="+mj-lt"/>
              <a:buAutoNum type="arabicPeriod"/>
            </a:pPr>
            <a:endParaRPr lang="de-CH" sz="1100" dirty="0">
              <a:solidFill>
                <a:srgbClr val="B5A191"/>
              </a:solidFill>
            </a:endParaRPr>
          </a:p>
          <a:p>
            <a:pPr marL="598765" lvl="1" indent="-256613" defTabSz="912384">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8765" lvl="1" indent="-256613" defTabSz="912384">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Tree>
    <p:extLst>
      <p:ext uri="{BB962C8B-B14F-4D97-AF65-F5344CB8AC3E}">
        <p14:creationId xmlns:p14="http://schemas.microsoft.com/office/powerpoint/2010/main" val="2339787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 Image 3">
    <p:spTree>
      <p:nvGrpSpPr>
        <p:cNvPr id="1" name=""/>
        <p:cNvGrpSpPr/>
        <p:nvPr/>
      </p:nvGrpSpPr>
      <p:grpSpPr>
        <a:xfrm>
          <a:off x="0" y="0"/>
          <a:ext cx="0" cy="0"/>
          <a:chOff x="0" y="0"/>
          <a:chExt cx="0" cy="0"/>
        </a:xfrm>
      </p:grpSpPr>
      <p:grpSp>
        <p:nvGrpSpPr>
          <p:cNvPr id="2" name="Group 1"/>
          <p:cNvGrpSpPr/>
          <p:nvPr userDrawn="1"/>
        </p:nvGrpSpPr>
        <p:grpSpPr>
          <a:xfrm>
            <a:off x="0" y="596"/>
            <a:ext cx="9144000" cy="5142309"/>
            <a:chOff x="0" y="794"/>
            <a:chExt cx="12190413" cy="6858000"/>
          </a:xfrm>
        </p:grpSpPr>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42826" y="794"/>
              <a:ext cx="6247587" cy="6858000"/>
            </a:xfrm>
            <a:prstGeom prst="rect">
              <a:avLst/>
            </a:prstGeom>
          </p:spPr>
        </p:pic>
        <p:pic>
          <p:nvPicPr>
            <p:cNvPr id="17" name="Picture 1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0" y="794"/>
              <a:ext cx="5942826" cy="6858000"/>
            </a:xfrm>
            <a:prstGeom prst="rect">
              <a:avLst/>
            </a:prstGeom>
          </p:spPr>
        </p:pic>
      </p:grpSp>
      <p:sp>
        <p:nvSpPr>
          <p:cNvPr id="8" name="object 3"/>
          <p:cNvSpPr/>
          <p:nvPr userDrawn="1"/>
        </p:nvSpPr>
        <p:spPr>
          <a:xfrm>
            <a:off x="233592" y="233591"/>
            <a:ext cx="4269938" cy="4676318"/>
          </a:xfrm>
          <a:custGeom>
            <a:avLst/>
            <a:gdLst/>
            <a:ahLst/>
            <a:cxnLst/>
            <a:rect l="l" t="t" r="r" b="b"/>
            <a:pathLst>
              <a:path w="4248785" h="6400165">
                <a:moveTo>
                  <a:pt x="4248378" y="6400076"/>
                </a:moveTo>
                <a:lnTo>
                  <a:pt x="0" y="6400076"/>
                </a:lnTo>
                <a:lnTo>
                  <a:pt x="0" y="0"/>
                </a:lnTo>
                <a:lnTo>
                  <a:pt x="4248378" y="0"/>
                </a:lnTo>
                <a:lnTo>
                  <a:pt x="4248378" y="6400076"/>
                </a:lnTo>
                <a:close/>
              </a:path>
            </a:pathLst>
          </a:custGeom>
          <a:solidFill>
            <a:schemeClr val="accent1"/>
          </a:solidFill>
        </p:spPr>
        <p:txBody>
          <a:bodyPr wrap="square" lIns="0" tIns="0" rIns="0" bIns="0" rtlCol="0"/>
          <a:lstStyle/>
          <a:p>
            <a:pPr defTabSz="912384"/>
            <a:endParaRPr dirty="0">
              <a:solidFill>
                <a:srgbClr val="000000"/>
              </a:solidFill>
            </a:endParaRPr>
          </a:p>
        </p:txBody>
      </p:sp>
      <p:sp>
        <p:nvSpPr>
          <p:cNvPr id="9" name="Titre 1"/>
          <p:cNvSpPr>
            <a:spLocks noGrp="1"/>
          </p:cNvSpPr>
          <p:nvPr userDrawn="1">
            <p:ph type="ctrTitle" hasCustomPrompt="1"/>
          </p:nvPr>
        </p:nvSpPr>
        <p:spPr>
          <a:xfrm>
            <a:off x="233592" y="2285470"/>
            <a:ext cx="4269938" cy="415403"/>
          </a:xfrm>
          <a:prstGeom prst="rect">
            <a:avLst/>
          </a:prstGeom>
        </p:spPr>
        <p:txBody>
          <a:bodyPr vert="horz" wrap="square" lIns="269411" tIns="0" rIns="269411" bIns="0" rtlCol="0" anchor="b">
            <a:noAutofit/>
          </a:bodyPr>
          <a:lstStyle>
            <a:lvl1pPr algn="ctr">
              <a:defRPr lang="fr-FR" sz="27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userDrawn="1">
            <p:ph type="body" idx="1" hasCustomPrompt="1"/>
          </p:nvPr>
        </p:nvSpPr>
        <p:spPr>
          <a:xfrm>
            <a:off x="233592" y="2850591"/>
            <a:ext cx="4269938" cy="171410"/>
          </a:xfrm>
          <a:prstGeom prst="rect">
            <a:avLst/>
          </a:prstGeom>
        </p:spPr>
        <p:txBody>
          <a:bodyPr lIns="269411" tIns="0" rIns="269411" bIns="0" anchor="t" anchorCtr="0">
            <a:noAutofit/>
          </a:bodyPr>
          <a:lstStyle>
            <a:lvl1pPr marL="0" marR="0" indent="0" algn="ctr" defTabSz="684304"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153" indent="0">
              <a:buNone/>
              <a:defRPr sz="1500" b="1"/>
            </a:lvl2pPr>
            <a:lvl3pPr marL="684304" indent="0">
              <a:buNone/>
              <a:defRPr sz="1400" b="1"/>
            </a:lvl3pPr>
            <a:lvl4pPr marL="1026456" indent="0">
              <a:buNone/>
              <a:defRPr sz="1200" b="1"/>
            </a:lvl4pPr>
            <a:lvl5pPr marL="1368609" indent="0">
              <a:buNone/>
              <a:defRPr sz="1200" b="1"/>
            </a:lvl5pPr>
            <a:lvl6pPr marL="1710761" indent="0">
              <a:buNone/>
              <a:defRPr sz="1200" b="1"/>
            </a:lvl6pPr>
            <a:lvl7pPr marL="2052912" indent="0">
              <a:buNone/>
              <a:defRPr sz="1200" b="1"/>
            </a:lvl7pPr>
            <a:lvl8pPr marL="2395065" indent="0">
              <a:buNone/>
              <a:defRPr sz="1200" b="1"/>
            </a:lvl8pPr>
            <a:lvl9pPr marL="2737216" indent="0">
              <a:buNone/>
              <a:defRPr sz="1200" b="1"/>
            </a:lvl9pPr>
          </a:lstStyle>
          <a:p>
            <a:pPr marL="0" marR="0" lvl="0" indent="0" algn="ctr" defTabSz="684304"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828458" y="4228137"/>
            <a:ext cx="1013358" cy="403598"/>
          </a:xfrm>
          <a:prstGeom prst="rect">
            <a:avLst/>
          </a:prstGeom>
        </p:spPr>
      </p:pic>
      <p:sp>
        <p:nvSpPr>
          <p:cNvPr id="13" name="TextBox 12"/>
          <p:cNvSpPr txBox="1"/>
          <p:nvPr userDrawn="1"/>
        </p:nvSpPr>
        <p:spPr>
          <a:xfrm>
            <a:off x="9378188" y="-6593"/>
            <a:ext cx="2114825" cy="3431708"/>
          </a:xfrm>
          <a:prstGeom prst="rect">
            <a:avLst/>
          </a:prstGeom>
          <a:noFill/>
        </p:spPr>
        <p:txBody>
          <a:bodyPr wrap="square" lIns="0" tIns="0" rIns="0" bIns="0" rtlCol="0">
            <a:spAutoFit/>
          </a:bodyPr>
          <a:lstStyle/>
          <a:p>
            <a:pPr defTabSz="912384"/>
            <a:r>
              <a:rPr lang="de-CH" sz="900" b="1" dirty="0">
                <a:solidFill>
                  <a:srgbClr val="B5A191"/>
                </a:solidFill>
              </a:rPr>
              <a:t>CHANGING </a:t>
            </a:r>
            <a:br>
              <a:rPr lang="de-CH" sz="900" b="1" dirty="0">
                <a:solidFill>
                  <a:srgbClr val="B5A191"/>
                </a:solidFill>
              </a:rPr>
            </a:br>
            <a:r>
              <a:rPr lang="de-CH" sz="900" b="1" dirty="0">
                <a:solidFill>
                  <a:srgbClr val="B5A191"/>
                </a:solidFill>
              </a:rPr>
              <a:t>THE BACKGROUND IMAGE</a:t>
            </a:r>
          </a:p>
          <a:p>
            <a:pPr defTabSz="912384"/>
            <a:endParaRPr lang="de-CH" dirty="0">
              <a:solidFill>
                <a:srgbClr val="B5A191"/>
              </a:solidFill>
            </a:endParaRPr>
          </a:p>
          <a:p>
            <a:pPr marL="256613" indent="-256613" defTabSz="912384">
              <a:buFont typeface="+mj-lt"/>
              <a:buAutoNum type="arabicPeriod"/>
            </a:pPr>
            <a:r>
              <a:rPr lang="de-CH" sz="1100" dirty="0">
                <a:solidFill>
                  <a:srgbClr val="B5A191"/>
                </a:solidFill>
              </a:rPr>
              <a:t>Open the master slides:</a:t>
            </a:r>
            <a:br>
              <a:rPr lang="de-CH" sz="1100" dirty="0">
                <a:solidFill>
                  <a:srgbClr val="B5A191"/>
                </a:solidFill>
              </a:rPr>
            </a:br>
            <a:r>
              <a:rPr lang="de-CH" sz="1100" dirty="0">
                <a:solidFill>
                  <a:srgbClr val="B5A191"/>
                </a:solidFill>
              </a:rPr>
              <a:t>View &gt; Slide Master</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Delete the image on the main title slides master and insert the new one.</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Right Click the image and send it to back.</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Crop and adjust the image in order to find the balance with the blue box on top.</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Close the master view:</a:t>
            </a:r>
            <a:br>
              <a:rPr lang="de-CH" sz="1100" dirty="0">
                <a:solidFill>
                  <a:srgbClr val="B5A191"/>
                </a:solidFill>
              </a:rPr>
            </a:br>
            <a:r>
              <a:rPr lang="de-CH" sz="1100" dirty="0">
                <a:solidFill>
                  <a:srgbClr val="B5A191"/>
                </a:solidFill>
              </a:rPr>
              <a:t>Slide Master &gt; Close Master View</a:t>
            </a:r>
          </a:p>
        </p:txBody>
      </p:sp>
      <p:sp>
        <p:nvSpPr>
          <p:cNvPr id="14" name="TextBox 13"/>
          <p:cNvSpPr txBox="1"/>
          <p:nvPr userDrawn="1"/>
        </p:nvSpPr>
        <p:spPr>
          <a:xfrm>
            <a:off x="-2476189" y="9952"/>
            <a:ext cx="2114825" cy="3970318"/>
          </a:xfrm>
          <a:prstGeom prst="rect">
            <a:avLst/>
          </a:prstGeom>
          <a:noFill/>
        </p:spPr>
        <p:txBody>
          <a:bodyPr wrap="square" lIns="0" tIns="0" rIns="0" bIns="0" rtlCol="0">
            <a:spAutoFit/>
          </a:bodyPr>
          <a:lstStyle/>
          <a:p>
            <a:pPr defTabSz="912384"/>
            <a:r>
              <a:rPr lang="de-CH" sz="900" b="1" dirty="0">
                <a:solidFill>
                  <a:srgbClr val="B5A191"/>
                </a:solidFill>
              </a:rPr>
              <a:t>THE HOTEL LOGO</a:t>
            </a:r>
          </a:p>
          <a:p>
            <a:pPr defTabSz="912384"/>
            <a:endParaRPr lang="de-CH" dirty="0">
              <a:solidFill>
                <a:srgbClr val="B5A191"/>
              </a:solidFill>
            </a:endParaRPr>
          </a:p>
          <a:p>
            <a:pPr marL="256613" indent="-256613" defTabSz="912384">
              <a:buFont typeface="+mj-lt"/>
              <a:buAutoNum type="arabicPeriod"/>
            </a:pPr>
            <a:r>
              <a:rPr lang="de-CH" sz="1100" dirty="0">
                <a:solidFill>
                  <a:srgbClr val="B5A191"/>
                </a:solidFill>
              </a:rPr>
              <a:t>For corporate presentations, simply delete the hotel logo placeholder</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For hotel presentations, please replace it with the respective hotel logo:</a:t>
            </a:r>
          </a:p>
          <a:p>
            <a:pPr marL="256613" indent="-256613" defTabSz="912384">
              <a:buFont typeface="+mj-lt"/>
              <a:buAutoNum type="arabicPeriod"/>
            </a:pPr>
            <a:endParaRPr lang="de-CH" sz="1100" dirty="0">
              <a:solidFill>
                <a:srgbClr val="B5A191"/>
              </a:solidFill>
            </a:endParaRPr>
          </a:p>
          <a:p>
            <a:pPr marL="598765" lvl="1" indent="-256613" defTabSz="912384">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8765" lvl="1" indent="-256613" defTabSz="912384">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Tree>
    <p:extLst>
      <p:ext uri="{BB962C8B-B14F-4D97-AF65-F5344CB8AC3E}">
        <p14:creationId xmlns:p14="http://schemas.microsoft.com/office/powerpoint/2010/main" val="3595701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sp>
        <p:nvSpPr>
          <p:cNvPr id="8" name="TextBox 7"/>
          <p:cNvSpPr txBox="1"/>
          <p:nvPr userDrawn="1"/>
        </p:nvSpPr>
        <p:spPr>
          <a:xfrm>
            <a:off x="-2476189" y="9952"/>
            <a:ext cx="2114825" cy="3970318"/>
          </a:xfrm>
          <a:prstGeom prst="rect">
            <a:avLst/>
          </a:prstGeom>
          <a:noFill/>
        </p:spPr>
        <p:txBody>
          <a:bodyPr wrap="square" lIns="0" tIns="0" rIns="0" bIns="0" rtlCol="0">
            <a:spAutoFit/>
          </a:bodyPr>
          <a:lstStyle/>
          <a:p>
            <a:pPr defTabSz="912384"/>
            <a:r>
              <a:rPr lang="de-CH" sz="900" b="1" dirty="0">
                <a:solidFill>
                  <a:srgbClr val="B5A191"/>
                </a:solidFill>
              </a:rPr>
              <a:t>THE HOTEL LOGO</a:t>
            </a:r>
          </a:p>
          <a:p>
            <a:pPr defTabSz="912384"/>
            <a:endParaRPr lang="de-CH" dirty="0">
              <a:solidFill>
                <a:srgbClr val="B5A191"/>
              </a:solidFill>
            </a:endParaRPr>
          </a:p>
          <a:p>
            <a:pPr marL="256613" indent="-256613" defTabSz="912384">
              <a:buFont typeface="+mj-lt"/>
              <a:buAutoNum type="arabicPeriod"/>
            </a:pPr>
            <a:r>
              <a:rPr lang="de-CH" sz="1100" dirty="0">
                <a:solidFill>
                  <a:srgbClr val="B5A191"/>
                </a:solidFill>
              </a:rPr>
              <a:t>For corporate presentations, simply delete the hotel logo placeholder</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For hotel presentations, please replace it with the respective hotel logo:</a:t>
            </a:r>
          </a:p>
          <a:p>
            <a:pPr marL="256613" indent="-256613" defTabSz="912384">
              <a:buFont typeface="+mj-lt"/>
              <a:buAutoNum type="arabicPeriod"/>
            </a:pPr>
            <a:endParaRPr lang="de-CH" sz="1100" dirty="0">
              <a:solidFill>
                <a:srgbClr val="B5A191"/>
              </a:solidFill>
            </a:endParaRPr>
          </a:p>
          <a:p>
            <a:pPr marL="598765" lvl="1" indent="-256613" defTabSz="912384">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8765" lvl="1" indent="-256613" defTabSz="912384">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
        <p:nvSpPr>
          <p:cNvPr id="9" name="Titre 1"/>
          <p:cNvSpPr>
            <a:spLocks noGrp="1"/>
          </p:cNvSpPr>
          <p:nvPr>
            <p:ph type="ctrTitle" hasCustomPrompt="1"/>
          </p:nvPr>
        </p:nvSpPr>
        <p:spPr>
          <a:xfrm>
            <a:off x="1257479" y="2285470"/>
            <a:ext cx="6629073" cy="415403"/>
          </a:xfrm>
          <a:prstGeom prst="rect">
            <a:avLst/>
          </a:prstGeom>
        </p:spPr>
        <p:txBody>
          <a:bodyPr vert="horz" wrap="square" lIns="269411" tIns="0" rIns="269411" bIns="0" rtlCol="0" anchor="b">
            <a:noAutofit/>
          </a:bodyPr>
          <a:lstStyle>
            <a:lvl1pPr algn="ctr">
              <a:defRPr lang="fr-FR" sz="30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p:ph type="body" idx="1" hasCustomPrompt="1"/>
          </p:nvPr>
        </p:nvSpPr>
        <p:spPr>
          <a:xfrm>
            <a:off x="1257479" y="2850591"/>
            <a:ext cx="6629073" cy="171410"/>
          </a:xfrm>
          <a:prstGeom prst="rect">
            <a:avLst/>
          </a:prstGeom>
        </p:spPr>
        <p:txBody>
          <a:bodyPr lIns="269411" tIns="0" rIns="269411" bIns="0" anchor="t" anchorCtr="0">
            <a:noAutofit/>
          </a:bodyPr>
          <a:lstStyle>
            <a:lvl1pPr marL="0" marR="0" indent="0" algn="ctr" defTabSz="684304"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153" indent="0">
              <a:buNone/>
              <a:defRPr sz="1500" b="1"/>
            </a:lvl2pPr>
            <a:lvl3pPr marL="684304" indent="0">
              <a:buNone/>
              <a:defRPr sz="1400" b="1"/>
            </a:lvl3pPr>
            <a:lvl4pPr marL="1026456" indent="0">
              <a:buNone/>
              <a:defRPr sz="1200" b="1"/>
            </a:lvl4pPr>
            <a:lvl5pPr marL="1368609" indent="0">
              <a:buNone/>
              <a:defRPr sz="1200" b="1"/>
            </a:lvl5pPr>
            <a:lvl6pPr marL="1710761" indent="0">
              <a:buNone/>
              <a:defRPr sz="1200" b="1"/>
            </a:lvl6pPr>
            <a:lvl7pPr marL="2052912" indent="0">
              <a:buNone/>
              <a:defRPr sz="1200" b="1"/>
            </a:lvl7pPr>
            <a:lvl8pPr marL="2395065" indent="0">
              <a:buNone/>
              <a:defRPr sz="1200" b="1"/>
            </a:lvl8pPr>
            <a:lvl9pPr marL="2737216" indent="0">
              <a:buNone/>
              <a:defRPr sz="1200" b="1"/>
            </a:lvl9pPr>
          </a:lstStyle>
          <a:p>
            <a:pPr marL="0" marR="0" lvl="0" indent="0" algn="ctr" defTabSz="684304"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AND DATE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599" y="4228137"/>
            <a:ext cx="1013358" cy="403598"/>
          </a:xfrm>
          <a:prstGeom prst="rect">
            <a:avLst/>
          </a:prstGeom>
        </p:spPr>
      </p:pic>
    </p:spTree>
    <p:extLst>
      <p:ext uri="{BB962C8B-B14F-4D97-AF65-F5344CB8AC3E}">
        <p14:creationId xmlns:p14="http://schemas.microsoft.com/office/powerpoint/2010/main" val="24306626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amp; Imprint">
    <p:spTree>
      <p:nvGrpSpPr>
        <p:cNvPr id="1" name=""/>
        <p:cNvGrpSpPr/>
        <p:nvPr/>
      </p:nvGrpSpPr>
      <p:grpSpPr>
        <a:xfrm>
          <a:off x="0" y="0"/>
          <a:ext cx="0" cy="0"/>
          <a:chOff x="0" y="0"/>
          <a:chExt cx="0" cy="0"/>
        </a:xfrm>
      </p:grpSpPr>
      <p:sp>
        <p:nvSpPr>
          <p:cNvPr id="8" name="TextBox 7"/>
          <p:cNvSpPr txBox="1"/>
          <p:nvPr userDrawn="1"/>
        </p:nvSpPr>
        <p:spPr>
          <a:xfrm>
            <a:off x="-2476189" y="9952"/>
            <a:ext cx="2114825" cy="3970318"/>
          </a:xfrm>
          <a:prstGeom prst="rect">
            <a:avLst/>
          </a:prstGeom>
          <a:noFill/>
        </p:spPr>
        <p:txBody>
          <a:bodyPr wrap="square" lIns="0" tIns="0" rIns="0" bIns="0" rtlCol="0">
            <a:spAutoFit/>
          </a:bodyPr>
          <a:lstStyle/>
          <a:p>
            <a:pPr defTabSz="912384"/>
            <a:r>
              <a:rPr lang="de-CH" sz="900" b="1" dirty="0">
                <a:solidFill>
                  <a:srgbClr val="B5A191"/>
                </a:solidFill>
              </a:rPr>
              <a:t>THE HOTEL LOGO</a:t>
            </a:r>
          </a:p>
          <a:p>
            <a:pPr defTabSz="912384"/>
            <a:endParaRPr lang="de-CH" dirty="0">
              <a:solidFill>
                <a:srgbClr val="B5A191"/>
              </a:solidFill>
            </a:endParaRPr>
          </a:p>
          <a:p>
            <a:pPr marL="256613" indent="-256613" defTabSz="912384">
              <a:buFont typeface="+mj-lt"/>
              <a:buAutoNum type="arabicPeriod"/>
            </a:pPr>
            <a:r>
              <a:rPr lang="de-CH" sz="1100" dirty="0">
                <a:solidFill>
                  <a:srgbClr val="B5A191"/>
                </a:solidFill>
              </a:rPr>
              <a:t>For corporate presentations, simply delete the hotel logo placeholder</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For hotel presentations, please replace it with the respective hotel logo:</a:t>
            </a:r>
          </a:p>
          <a:p>
            <a:pPr marL="256613" indent="-256613" defTabSz="912384">
              <a:buFont typeface="+mj-lt"/>
              <a:buAutoNum type="arabicPeriod"/>
            </a:pPr>
            <a:endParaRPr lang="de-CH" sz="1100" dirty="0">
              <a:solidFill>
                <a:srgbClr val="B5A191"/>
              </a:solidFill>
            </a:endParaRPr>
          </a:p>
          <a:p>
            <a:pPr marL="598765" lvl="1" indent="-256613" defTabSz="912384">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8765" lvl="1" indent="-256613" defTabSz="912384">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599" y="4228137"/>
            <a:ext cx="1013358" cy="403598"/>
          </a:xfrm>
          <a:prstGeom prst="rect">
            <a:avLst/>
          </a:prstGeom>
        </p:spPr>
      </p:pic>
      <p:sp>
        <p:nvSpPr>
          <p:cNvPr id="6" name="Espace réservé du texte 2"/>
          <p:cNvSpPr>
            <a:spLocks noGrp="1"/>
          </p:cNvSpPr>
          <p:nvPr>
            <p:ph type="body" idx="10" hasCustomPrompt="1"/>
          </p:nvPr>
        </p:nvSpPr>
        <p:spPr>
          <a:xfrm>
            <a:off x="2571489" y="2685444"/>
            <a:ext cx="4001022" cy="399958"/>
          </a:xfrm>
          <a:prstGeom prst="rect">
            <a:avLst/>
          </a:prstGeom>
        </p:spPr>
        <p:txBody>
          <a:bodyPr lIns="269411" tIns="0" rIns="269411" bIns="0" anchor="t" anchorCtr="0">
            <a:noAutofit/>
          </a:bodyPr>
          <a:lstStyle>
            <a:lvl1pPr marL="0" marR="0" indent="0" algn="ctr" defTabSz="684304"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accent3"/>
                </a:solidFill>
                <a:latin typeface="+mn-lt"/>
              </a:defRPr>
            </a:lvl1pPr>
            <a:lvl2pPr marL="342153" indent="0">
              <a:buNone/>
              <a:defRPr sz="1500" b="1"/>
            </a:lvl2pPr>
            <a:lvl3pPr marL="684304" indent="0">
              <a:buNone/>
              <a:defRPr sz="1400" b="1"/>
            </a:lvl3pPr>
            <a:lvl4pPr marL="1026456" indent="0">
              <a:buNone/>
              <a:defRPr sz="1200" b="1"/>
            </a:lvl4pPr>
            <a:lvl5pPr marL="1368609" indent="0">
              <a:buNone/>
              <a:defRPr sz="1200" b="1"/>
            </a:lvl5pPr>
            <a:lvl6pPr marL="1710761" indent="0">
              <a:buNone/>
              <a:defRPr sz="1200" b="1"/>
            </a:lvl6pPr>
            <a:lvl7pPr marL="2052912" indent="0">
              <a:buNone/>
              <a:defRPr sz="1200" b="1"/>
            </a:lvl7pPr>
            <a:lvl8pPr marL="2395065" indent="0">
              <a:buNone/>
              <a:defRPr sz="1200" b="1"/>
            </a:lvl8pPr>
            <a:lvl9pPr marL="2737216" indent="0">
              <a:buNone/>
              <a:defRPr sz="1200" b="1"/>
            </a:lvl9pPr>
          </a:lstStyle>
          <a:p>
            <a:pPr marL="0" marR="0" lvl="0" indent="0" algn="ctr" defTabSz="684304"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IMPRINT</a:t>
            </a:r>
          </a:p>
        </p:txBody>
      </p:sp>
    </p:spTree>
    <p:extLst>
      <p:ext uri="{BB962C8B-B14F-4D97-AF65-F5344CB8AC3E}">
        <p14:creationId xmlns:p14="http://schemas.microsoft.com/office/powerpoint/2010/main" val="22315782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aper Title Blank">
    <p:spTree>
      <p:nvGrpSpPr>
        <p:cNvPr id="1" name=""/>
        <p:cNvGrpSpPr/>
        <p:nvPr/>
      </p:nvGrpSpPr>
      <p:grpSpPr>
        <a:xfrm>
          <a:off x="0" y="0"/>
          <a:ext cx="0" cy="0"/>
          <a:chOff x="0" y="0"/>
          <a:chExt cx="0" cy="0"/>
        </a:xfrm>
      </p:grpSpPr>
      <p:sp>
        <p:nvSpPr>
          <p:cNvPr id="6" name="Rectangle 5"/>
          <p:cNvSpPr/>
          <p:nvPr userDrawn="1"/>
        </p:nvSpPr>
        <p:spPr>
          <a:xfrm>
            <a:off x="0" y="0"/>
            <a:ext cx="9144000" cy="5142309"/>
          </a:xfrm>
          <a:prstGeom prst="rect">
            <a:avLst/>
          </a:prstGeom>
          <a:gradFill>
            <a:gsLst>
              <a:gs pos="0">
                <a:srgbClr val="2D3547"/>
              </a:gs>
              <a:gs pos="57000">
                <a:srgbClr val="2D3547">
                  <a:lumMod val="50000"/>
                </a:srgbClr>
              </a:gs>
            </a:gsLst>
            <a:lin ang="5400000" scaled="1"/>
          </a:gradFill>
          <a:ln w="12700" cap="flat" cmpd="sng" algn="ctr">
            <a:noFill/>
            <a:prstDash val="solid"/>
            <a:miter lim="800000"/>
          </a:ln>
          <a:effectLst/>
        </p:spPr>
        <p:txBody>
          <a:bodyPr lIns="68436" tIns="34210" rIns="68436" bIns="34210" rtlCol="0" anchor="ctr"/>
          <a:lstStyle/>
          <a:p>
            <a:pPr algn="ctr" defTabSz="684304">
              <a:defRPr/>
            </a:pPr>
            <a:endParaRPr lang="en-GB" sz="1400" kern="0">
              <a:solidFill>
                <a:prstClr val="white"/>
              </a:solidFill>
            </a:endParaRPr>
          </a:p>
        </p:txBody>
      </p:sp>
      <p:sp>
        <p:nvSpPr>
          <p:cNvPr id="8" name="TextBox 7"/>
          <p:cNvSpPr txBox="1"/>
          <p:nvPr userDrawn="1"/>
        </p:nvSpPr>
        <p:spPr>
          <a:xfrm>
            <a:off x="-2476189" y="9952"/>
            <a:ext cx="2114825" cy="3970318"/>
          </a:xfrm>
          <a:prstGeom prst="rect">
            <a:avLst/>
          </a:prstGeom>
          <a:noFill/>
        </p:spPr>
        <p:txBody>
          <a:bodyPr wrap="square" lIns="0" tIns="0" rIns="0" bIns="0" rtlCol="0">
            <a:spAutoFit/>
          </a:bodyPr>
          <a:lstStyle/>
          <a:p>
            <a:pPr defTabSz="912384"/>
            <a:r>
              <a:rPr lang="de-CH" sz="900" b="1" dirty="0">
                <a:solidFill>
                  <a:srgbClr val="B5A191"/>
                </a:solidFill>
              </a:rPr>
              <a:t>THE HOTEL LOGO</a:t>
            </a:r>
          </a:p>
          <a:p>
            <a:pPr defTabSz="912384"/>
            <a:endParaRPr lang="de-CH" dirty="0">
              <a:solidFill>
                <a:srgbClr val="B5A191"/>
              </a:solidFill>
            </a:endParaRPr>
          </a:p>
          <a:p>
            <a:pPr marL="256613" indent="-256613" defTabSz="912384">
              <a:buFont typeface="+mj-lt"/>
              <a:buAutoNum type="arabicPeriod"/>
            </a:pPr>
            <a:r>
              <a:rPr lang="de-CH" sz="1100" dirty="0">
                <a:solidFill>
                  <a:srgbClr val="B5A191"/>
                </a:solidFill>
              </a:rPr>
              <a:t>For corporate presentations, simply delete the hotel logo placeholder</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For hotel presentations, please replace it with the respective hotel logo:</a:t>
            </a:r>
          </a:p>
          <a:p>
            <a:pPr marL="256613" indent="-256613" defTabSz="912384">
              <a:buFont typeface="+mj-lt"/>
              <a:buAutoNum type="arabicPeriod"/>
            </a:pPr>
            <a:endParaRPr lang="de-CH" sz="1100" dirty="0">
              <a:solidFill>
                <a:srgbClr val="B5A191"/>
              </a:solidFill>
            </a:endParaRPr>
          </a:p>
          <a:p>
            <a:pPr marL="598765" lvl="1" indent="-256613" defTabSz="912384">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8765" lvl="1" indent="-256613" defTabSz="912384">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
        <p:nvSpPr>
          <p:cNvPr id="9" name="Titre 1"/>
          <p:cNvSpPr>
            <a:spLocks noGrp="1"/>
          </p:cNvSpPr>
          <p:nvPr>
            <p:ph type="ctrTitle" hasCustomPrompt="1"/>
          </p:nvPr>
        </p:nvSpPr>
        <p:spPr>
          <a:xfrm>
            <a:off x="1257479" y="2285470"/>
            <a:ext cx="6629073" cy="415403"/>
          </a:xfrm>
          <a:prstGeom prst="rect">
            <a:avLst/>
          </a:prstGeom>
        </p:spPr>
        <p:txBody>
          <a:bodyPr vert="horz" wrap="square" lIns="269411" tIns="0" rIns="269411" bIns="0" rtlCol="0" anchor="b">
            <a:noAutofit/>
          </a:bodyPr>
          <a:lstStyle>
            <a:lvl1pPr algn="ctr">
              <a:defRPr lang="fr-FR" sz="30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p:ph type="body" idx="1" hasCustomPrompt="1"/>
          </p:nvPr>
        </p:nvSpPr>
        <p:spPr>
          <a:xfrm>
            <a:off x="1257479" y="2850591"/>
            <a:ext cx="6629073" cy="171410"/>
          </a:xfrm>
          <a:prstGeom prst="rect">
            <a:avLst/>
          </a:prstGeom>
        </p:spPr>
        <p:txBody>
          <a:bodyPr lIns="269411" tIns="0" rIns="269411" bIns="0" anchor="t" anchorCtr="0">
            <a:noAutofit/>
          </a:bodyPr>
          <a:lstStyle>
            <a:lvl1pPr marL="0" marR="0" indent="0" algn="ctr" defTabSz="684304"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153" indent="0">
              <a:buNone/>
              <a:defRPr sz="1500" b="1"/>
            </a:lvl2pPr>
            <a:lvl3pPr marL="684304" indent="0">
              <a:buNone/>
              <a:defRPr sz="1400" b="1"/>
            </a:lvl3pPr>
            <a:lvl4pPr marL="1026456" indent="0">
              <a:buNone/>
              <a:defRPr sz="1200" b="1"/>
            </a:lvl4pPr>
            <a:lvl5pPr marL="1368609" indent="0">
              <a:buNone/>
              <a:defRPr sz="1200" b="1"/>
            </a:lvl5pPr>
            <a:lvl6pPr marL="1710761" indent="0">
              <a:buNone/>
              <a:defRPr sz="1200" b="1"/>
            </a:lvl6pPr>
            <a:lvl7pPr marL="2052912" indent="0">
              <a:buNone/>
              <a:defRPr sz="1200" b="1"/>
            </a:lvl7pPr>
            <a:lvl8pPr marL="2395065" indent="0">
              <a:buNone/>
              <a:defRPr sz="1200" b="1"/>
            </a:lvl8pPr>
            <a:lvl9pPr marL="2737216" indent="0">
              <a:buNone/>
              <a:defRPr sz="1200" b="1"/>
            </a:lvl9pPr>
          </a:lstStyle>
          <a:p>
            <a:pPr marL="0" marR="0" lvl="0" indent="0" algn="ctr" defTabSz="684304"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AND DATE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599" y="4228137"/>
            <a:ext cx="1013358" cy="403598"/>
          </a:xfrm>
          <a:prstGeom prst="rect">
            <a:avLst/>
          </a:prstGeom>
        </p:spPr>
      </p:pic>
    </p:spTree>
    <p:extLst>
      <p:ext uri="{BB962C8B-B14F-4D97-AF65-F5344CB8AC3E}">
        <p14:creationId xmlns:p14="http://schemas.microsoft.com/office/powerpoint/2010/main" val="11990812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aper Title Berthold Kempinski">
    <p:spTree>
      <p:nvGrpSpPr>
        <p:cNvPr id="1" name=""/>
        <p:cNvGrpSpPr/>
        <p:nvPr/>
      </p:nvGrpSpPr>
      <p:grpSpPr>
        <a:xfrm>
          <a:off x="0" y="0"/>
          <a:ext cx="0" cy="0"/>
          <a:chOff x="0" y="0"/>
          <a:chExt cx="0" cy="0"/>
        </a:xfrm>
      </p:grpSpPr>
      <p:sp>
        <p:nvSpPr>
          <p:cNvPr id="8" name="TextBox 7"/>
          <p:cNvSpPr txBox="1"/>
          <p:nvPr userDrawn="1"/>
        </p:nvSpPr>
        <p:spPr>
          <a:xfrm>
            <a:off x="-2476189" y="9952"/>
            <a:ext cx="2114825" cy="3970318"/>
          </a:xfrm>
          <a:prstGeom prst="rect">
            <a:avLst/>
          </a:prstGeom>
          <a:noFill/>
        </p:spPr>
        <p:txBody>
          <a:bodyPr wrap="square" lIns="0" tIns="0" rIns="0" bIns="0" rtlCol="0">
            <a:spAutoFit/>
          </a:bodyPr>
          <a:lstStyle/>
          <a:p>
            <a:pPr defTabSz="912384"/>
            <a:r>
              <a:rPr lang="de-CH" sz="900" b="1" dirty="0">
                <a:solidFill>
                  <a:srgbClr val="B5A191"/>
                </a:solidFill>
              </a:rPr>
              <a:t>THE HOTEL LOGO</a:t>
            </a:r>
          </a:p>
          <a:p>
            <a:pPr defTabSz="912384"/>
            <a:endParaRPr lang="de-CH" dirty="0">
              <a:solidFill>
                <a:srgbClr val="B5A191"/>
              </a:solidFill>
            </a:endParaRPr>
          </a:p>
          <a:p>
            <a:pPr marL="256613" indent="-256613" defTabSz="912384">
              <a:buFont typeface="+mj-lt"/>
              <a:buAutoNum type="arabicPeriod"/>
            </a:pPr>
            <a:r>
              <a:rPr lang="de-CH" sz="1100" dirty="0">
                <a:solidFill>
                  <a:srgbClr val="B5A191"/>
                </a:solidFill>
              </a:rPr>
              <a:t>For corporate presentations, simply delete the hotel logo placeholder</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For hotel presentations, please replace it with the respective hotel logo:</a:t>
            </a:r>
          </a:p>
          <a:p>
            <a:pPr marL="256613" indent="-256613" defTabSz="912384">
              <a:buFont typeface="+mj-lt"/>
              <a:buAutoNum type="arabicPeriod"/>
            </a:pPr>
            <a:endParaRPr lang="de-CH" sz="1100" dirty="0">
              <a:solidFill>
                <a:srgbClr val="B5A191"/>
              </a:solidFill>
            </a:endParaRPr>
          </a:p>
          <a:p>
            <a:pPr marL="598765" lvl="1" indent="-256613" defTabSz="912384">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8765" lvl="1" indent="-256613" defTabSz="912384">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
        <p:nvSpPr>
          <p:cNvPr id="7" name="Rectangle 6"/>
          <p:cNvSpPr/>
          <p:nvPr userDrawn="1"/>
        </p:nvSpPr>
        <p:spPr>
          <a:xfrm>
            <a:off x="0" y="15"/>
            <a:ext cx="6858894" cy="5142310"/>
          </a:xfrm>
          <a:prstGeom prst="rect">
            <a:avLst/>
          </a:prstGeom>
          <a:solidFill>
            <a:srgbClr val="252D3B"/>
          </a:solidFill>
          <a:ln w="12700" cap="flat" cmpd="sng" algn="ctr">
            <a:noFill/>
            <a:prstDash val="solid"/>
            <a:miter lim="800000"/>
          </a:ln>
          <a:effectLst/>
        </p:spPr>
        <p:txBody>
          <a:bodyPr lIns="68436" tIns="34210" rIns="68436" bIns="34210" rtlCol="0" anchor="ctr"/>
          <a:lstStyle/>
          <a:p>
            <a:pPr algn="ctr" defTabSz="684304">
              <a:defRPr/>
            </a:pPr>
            <a:endParaRPr lang="en-GB" sz="1400" kern="0">
              <a:solidFill>
                <a:prstClr val="white"/>
              </a:solidFill>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t="-14"/>
          <a:stretch/>
        </p:blipFill>
        <p:spPr>
          <a:xfrm>
            <a:off x="15" y="1"/>
            <a:ext cx="3584107" cy="5142309"/>
          </a:xfrm>
          <a:prstGeom prst="rect">
            <a:avLst/>
          </a:prstGeom>
        </p:spPr>
      </p:pic>
      <p:sp>
        <p:nvSpPr>
          <p:cNvPr id="13" name="Rectangle 12"/>
          <p:cNvSpPr/>
          <p:nvPr userDrawn="1"/>
        </p:nvSpPr>
        <p:spPr>
          <a:xfrm>
            <a:off x="2971591" y="-114274"/>
            <a:ext cx="6172409" cy="5370857"/>
          </a:xfrm>
          <a:prstGeom prst="rect">
            <a:avLst/>
          </a:prstGeom>
          <a:gradFill>
            <a:gsLst>
              <a:gs pos="0">
                <a:srgbClr val="2D3547"/>
              </a:gs>
              <a:gs pos="57000">
                <a:srgbClr val="2D3547">
                  <a:lumMod val="50000"/>
                </a:srgbClr>
              </a:gs>
            </a:gsLst>
            <a:lin ang="5400000" scaled="1"/>
          </a:gradFill>
          <a:ln w="12700" cap="flat" cmpd="sng" algn="ctr">
            <a:noFill/>
            <a:prstDash val="solid"/>
            <a:miter lim="800000"/>
          </a:ln>
          <a:effectLst>
            <a:outerShdw blurRad="330200" dist="38100" dir="10800000" algn="r" rotWithShape="0">
              <a:prstClr val="black"/>
            </a:outerShdw>
          </a:effectLst>
        </p:spPr>
        <p:txBody>
          <a:bodyPr lIns="68436" tIns="34210" rIns="68436" bIns="34210" rtlCol="0" anchor="ctr"/>
          <a:lstStyle/>
          <a:p>
            <a:pPr algn="ctr" defTabSz="684304">
              <a:defRPr/>
            </a:pPr>
            <a:endParaRPr lang="en-GB" sz="1400" kern="0">
              <a:solidFill>
                <a:prstClr val="white"/>
              </a:solidFill>
            </a:endParaRPr>
          </a:p>
        </p:txBody>
      </p:sp>
      <p:sp>
        <p:nvSpPr>
          <p:cNvPr id="14" name="Titre 1"/>
          <p:cNvSpPr>
            <a:spLocks noGrp="1"/>
          </p:cNvSpPr>
          <p:nvPr>
            <p:ph type="ctrTitle" hasCustomPrompt="1"/>
          </p:nvPr>
        </p:nvSpPr>
        <p:spPr>
          <a:xfrm>
            <a:off x="2971590" y="2285470"/>
            <a:ext cx="6172409" cy="415403"/>
          </a:xfrm>
          <a:prstGeom prst="rect">
            <a:avLst/>
          </a:prstGeom>
        </p:spPr>
        <p:txBody>
          <a:bodyPr vert="horz" wrap="square" lIns="269411" tIns="0" rIns="269411" bIns="0" rtlCol="0" anchor="b">
            <a:noAutofit/>
          </a:bodyPr>
          <a:lstStyle>
            <a:lvl1pPr algn="ctr">
              <a:defRPr lang="fr-FR" sz="30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5" name="Espace réservé du texte 2"/>
          <p:cNvSpPr>
            <a:spLocks noGrp="1"/>
          </p:cNvSpPr>
          <p:nvPr>
            <p:ph type="body" idx="1" hasCustomPrompt="1"/>
          </p:nvPr>
        </p:nvSpPr>
        <p:spPr>
          <a:xfrm>
            <a:off x="2971590" y="2850591"/>
            <a:ext cx="6172409" cy="171410"/>
          </a:xfrm>
          <a:prstGeom prst="rect">
            <a:avLst/>
          </a:prstGeom>
        </p:spPr>
        <p:txBody>
          <a:bodyPr lIns="269411" tIns="0" rIns="269411" bIns="0" anchor="t" anchorCtr="0">
            <a:noAutofit/>
          </a:bodyPr>
          <a:lstStyle>
            <a:lvl1pPr marL="0" marR="0" indent="0" algn="ctr" defTabSz="684304"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153" indent="0">
              <a:buNone/>
              <a:defRPr sz="1500" b="1"/>
            </a:lvl2pPr>
            <a:lvl3pPr marL="684304" indent="0">
              <a:buNone/>
              <a:defRPr sz="1400" b="1"/>
            </a:lvl3pPr>
            <a:lvl4pPr marL="1026456" indent="0">
              <a:buNone/>
              <a:defRPr sz="1200" b="1"/>
            </a:lvl4pPr>
            <a:lvl5pPr marL="1368609" indent="0">
              <a:buNone/>
              <a:defRPr sz="1200" b="1"/>
            </a:lvl5pPr>
            <a:lvl6pPr marL="1710761" indent="0">
              <a:buNone/>
              <a:defRPr sz="1200" b="1"/>
            </a:lvl6pPr>
            <a:lvl7pPr marL="2052912" indent="0">
              <a:buNone/>
              <a:defRPr sz="1200" b="1"/>
            </a:lvl7pPr>
            <a:lvl8pPr marL="2395065" indent="0">
              <a:buNone/>
              <a:defRPr sz="1200" b="1"/>
            </a:lvl8pPr>
            <a:lvl9pPr marL="2737216" indent="0">
              <a:buNone/>
              <a:defRPr sz="1200" b="1"/>
            </a:lvl9pPr>
          </a:lstStyle>
          <a:p>
            <a:pPr marL="0" marR="0" lvl="0" indent="0" algn="ctr" defTabSz="684304"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00834" y="4227760"/>
            <a:ext cx="1013358" cy="403598"/>
          </a:xfrm>
          <a:prstGeom prst="rect">
            <a:avLst/>
          </a:prstGeom>
        </p:spPr>
      </p:pic>
    </p:spTree>
    <p:extLst>
      <p:ext uri="{BB962C8B-B14F-4D97-AF65-F5344CB8AC3E}">
        <p14:creationId xmlns:p14="http://schemas.microsoft.com/office/powerpoint/2010/main" val="3194791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aper Title Image in Background">
    <p:spTree>
      <p:nvGrpSpPr>
        <p:cNvPr id="1" name=""/>
        <p:cNvGrpSpPr/>
        <p:nvPr/>
      </p:nvGrpSpPr>
      <p:grpSpPr>
        <a:xfrm>
          <a:off x="0" y="0"/>
          <a:ext cx="0" cy="0"/>
          <a:chOff x="0" y="0"/>
          <a:chExt cx="0" cy="0"/>
        </a:xfrm>
      </p:grpSpPr>
      <p:sp>
        <p:nvSpPr>
          <p:cNvPr id="9" name="Rectangle 8"/>
          <p:cNvSpPr/>
          <p:nvPr userDrawn="1"/>
        </p:nvSpPr>
        <p:spPr>
          <a:xfrm>
            <a:off x="0" y="15"/>
            <a:ext cx="6858894" cy="5142310"/>
          </a:xfrm>
          <a:prstGeom prst="rect">
            <a:avLst/>
          </a:prstGeom>
          <a:solidFill>
            <a:srgbClr val="252D3B"/>
          </a:solidFill>
          <a:ln w="12700" cap="flat" cmpd="sng" algn="ctr">
            <a:noFill/>
            <a:prstDash val="solid"/>
            <a:miter lim="800000"/>
          </a:ln>
          <a:effectLst/>
        </p:spPr>
        <p:txBody>
          <a:bodyPr lIns="68436" tIns="34210" rIns="68436" bIns="34210" rtlCol="0" anchor="ctr"/>
          <a:lstStyle/>
          <a:p>
            <a:pPr algn="ctr" defTabSz="684304">
              <a:defRPr/>
            </a:pPr>
            <a:endParaRPr lang="en-GB" sz="1400" kern="0">
              <a:solidFill>
                <a:prstClr val="white"/>
              </a:solidFill>
            </a:endParaRPr>
          </a:p>
        </p:txBody>
      </p:sp>
      <p:sp>
        <p:nvSpPr>
          <p:cNvPr id="10" name="Rectangle 9"/>
          <p:cNvSpPr/>
          <p:nvPr userDrawn="1"/>
        </p:nvSpPr>
        <p:spPr>
          <a:xfrm>
            <a:off x="403077" y="403318"/>
            <a:ext cx="2682845" cy="4335671"/>
          </a:xfrm>
          <a:prstGeom prst="rect">
            <a:avLst/>
          </a:prstGeom>
          <a:solidFill>
            <a:schemeClr val="tx1">
              <a:lumMod val="65000"/>
              <a:lumOff val="35000"/>
            </a:schemeClr>
          </a:solidFill>
          <a:ln>
            <a:noFill/>
          </a:ln>
          <a:effectLst>
            <a:outerShdw blurRad="63500" algn="ctr" rotWithShape="0">
              <a:prstClr val="black">
                <a:alpha val="6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436" tIns="34210" rIns="68436" bIns="34210" rtlCol="0" anchor="ctr"/>
          <a:lstStyle/>
          <a:p>
            <a:pPr algn="ctr" defTabSz="912384"/>
            <a:endParaRPr lang="en-GB">
              <a:solidFill>
                <a:srgbClr val="F5F1EA"/>
              </a:solidFill>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r="-155" b="-64"/>
          <a:stretch/>
        </p:blipFill>
        <p:spPr>
          <a:xfrm>
            <a:off x="403077" y="403318"/>
            <a:ext cx="2625688" cy="4335671"/>
          </a:xfrm>
          <a:prstGeom prst="rect">
            <a:avLst/>
          </a:prstGeom>
          <a:effectLst>
            <a:outerShdw blurRad="63500" algn="ctr" rotWithShape="0">
              <a:prstClr val="black">
                <a:alpha val="40000"/>
              </a:prstClr>
            </a:outerShdw>
          </a:effectLst>
        </p:spPr>
      </p:pic>
      <p:sp>
        <p:nvSpPr>
          <p:cNvPr id="8" name="TextBox 7"/>
          <p:cNvSpPr txBox="1"/>
          <p:nvPr userDrawn="1"/>
        </p:nvSpPr>
        <p:spPr>
          <a:xfrm>
            <a:off x="-2476189" y="9952"/>
            <a:ext cx="2114825" cy="3970318"/>
          </a:xfrm>
          <a:prstGeom prst="rect">
            <a:avLst/>
          </a:prstGeom>
          <a:noFill/>
        </p:spPr>
        <p:txBody>
          <a:bodyPr wrap="square" lIns="0" tIns="0" rIns="0" bIns="0" rtlCol="0">
            <a:spAutoFit/>
          </a:bodyPr>
          <a:lstStyle/>
          <a:p>
            <a:pPr defTabSz="912384"/>
            <a:r>
              <a:rPr lang="de-CH" sz="900" b="1" dirty="0">
                <a:solidFill>
                  <a:srgbClr val="B5A191"/>
                </a:solidFill>
              </a:rPr>
              <a:t>THE HOTEL LOGO</a:t>
            </a:r>
          </a:p>
          <a:p>
            <a:pPr defTabSz="912384"/>
            <a:endParaRPr lang="de-CH" dirty="0">
              <a:solidFill>
                <a:srgbClr val="B5A191"/>
              </a:solidFill>
            </a:endParaRPr>
          </a:p>
          <a:p>
            <a:pPr marL="256613" indent="-256613" defTabSz="912384">
              <a:buFont typeface="+mj-lt"/>
              <a:buAutoNum type="arabicPeriod"/>
            </a:pPr>
            <a:r>
              <a:rPr lang="de-CH" sz="1100" dirty="0">
                <a:solidFill>
                  <a:srgbClr val="B5A191"/>
                </a:solidFill>
              </a:rPr>
              <a:t>For corporate presentations, simply delete the hotel logo placeholder</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For hotel presentations, please replace it with the respective hotel logo:</a:t>
            </a:r>
          </a:p>
          <a:p>
            <a:pPr marL="256613" indent="-256613" defTabSz="912384">
              <a:buFont typeface="+mj-lt"/>
              <a:buAutoNum type="arabicPeriod"/>
            </a:pPr>
            <a:endParaRPr lang="de-CH" sz="1100" dirty="0">
              <a:solidFill>
                <a:srgbClr val="B5A191"/>
              </a:solidFill>
            </a:endParaRPr>
          </a:p>
          <a:p>
            <a:pPr marL="598765" lvl="1" indent="-256613" defTabSz="912384">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8765" lvl="1" indent="-256613" defTabSz="912384">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
        <p:nvSpPr>
          <p:cNvPr id="13" name="Rectangle 12"/>
          <p:cNvSpPr/>
          <p:nvPr userDrawn="1"/>
        </p:nvSpPr>
        <p:spPr>
          <a:xfrm>
            <a:off x="2971591" y="-114274"/>
            <a:ext cx="6172409" cy="5370857"/>
          </a:xfrm>
          <a:prstGeom prst="rect">
            <a:avLst/>
          </a:prstGeom>
          <a:gradFill>
            <a:gsLst>
              <a:gs pos="0">
                <a:srgbClr val="2D3547"/>
              </a:gs>
              <a:gs pos="57000">
                <a:srgbClr val="2D3547">
                  <a:lumMod val="50000"/>
                </a:srgbClr>
              </a:gs>
            </a:gsLst>
            <a:lin ang="5400000" scaled="1"/>
          </a:gradFill>
          <a:ln w="12700" cap="flat" cmpd="sng" algn="ctr">
            <a:noFill/>
            <a:prstDash val="solid"/>
            <a:miter lim="800000"/>
          </a:ln>
          <a:effectLst>
            <a:outerShdw blurRad="330200" dist="38100" dir="10800000" algn="r" rotWithShape="0">
              <a:prstClr val="black"/>
            </a:outerShdw>
          </a:effectLst>
        </p:spPr>
        <p:txBody>
          <a:bodyPr lIns="68436" tIns="34210" rIns="68436" bIns="34210" rtlCol="0" anchor="ctr"/>
          <a:lstStyle/>
          <a:p>
            <a:pPr algn="ctr" defTabSz="684304">
              <a:defRPr/>
            </a:pPr>
            <a:endParaRPr lang="en-GB" sz="1400" kern="0">
              <a:solidFill>
                <a:prstClr val="white"/>
              </a:solidFill>
            </a:endParaRPr>
          </a:p>
        </p:txBody>
      </p:sp>
      <p:sp>
        <p:nvSpPr>
          <p:cNvPr id="14" name="Titre 1"/>
          <p:cNvSpPr>
            <a:spLocks noGrp="1"/>
          </p:cNvSpPr>
          <p:nvPr>
            <p:ph type="ctrTitle" hasCustomPrompt="1"/>
          </p:nvPr>
        </p:nvSpPr>
        <p:spPr>
          <a:xfrm>
            <a:off x="2971590" y="2285470"/>
            <a:ext cx="6172409" cy="415403"/>
          </a:xfrm>
          <a:prstGeom prst="rect">
            <a:avLst/>
          </a:prstGeom>
        </p:spPr>
        <p:txBody>
          <a:bodyPr vert="horz" wrap="square" lIns="269411" tIns="0" rIns="269411" bIns="0" rtlCol="0" anchor="b">
            <a:noAutofit/>
          </a:bodyPr>
          <a:lstStyle>
            <a:lvl1pPr algn="ctr">
              <a:defRPr lang="fr-FR" sz="30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5" name="Espace réservé du texte 2"/>
          <p:cNvSpPr>
            <a:spLocks noGrp="1"/>
          </p:cNvSpPr>
          <p:nvPr>
            <p:ph type="body" idx="1" hasCustomPrompt="1"/>
          </p:nvPr>
        </p:nvSpPr>
        <p:spPr>
          <a:xfrm>
            <a:off x="2971590" y="2850591"/>
            <a:ext cx="6172409" cy="171410"/>
          </a:xfrm>
          <a:prstGeom prst="rect">
            <a:avLst/>
          </a:prstGeom>
        </p:spPr>
        <p:txBody>
          <a:bodyPr lIns="269411" tIns="0" rIns="269411" bIns="0" anchor="t" anchorCtr="0">
            <a:noAutofit/>
          </a:bodyPr>
          <a:lstStyle>
            <a:lvl1pPr marL="0" marR="0" indent="0" algn="ctr" defTabSz="684304"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153" indent="0">
              <a:buNone/>
              <a:defRPr sz="1500" b="1"/>
            </a:lvl2pPr>
            <a:lvl3pPr marL="684304" indent="0">
              <a:buNone/>
              <a:defRPr sz="1400" b="1"/>
            </a:lvl3pPr>
            <a:lvl4pPr marL="1026456" indent="0">
              <a:buNone/>
              <a:defRPr sz="1200" b="1"/>
            </a:lvl4pPr>
            <a:lvl5pPr marL="1368609" indent="0">
              <a:buNone/>
              <a:defRPr sz="1200" b="1"/>
            </a:lvl5pPr>
            <a:lvl6pPr marL="1710761" indent="0">
              <a:buNone/>
              <a:defRPr sz="1200" b="1"/>
            </a:lvl6pPr>
            <a:lvl7pPr marL="2052912" indent="0">
              <a:buNone/>
              <a:defRPr sz="1200" b="1"/>
            </a:lvl7pPr>
            <a:lvl8pPr marL="2395065" indent="0">
              <a:buNone/>
              <a:defRPr sz="1200" b="1"/>
            </a:lvl8pPr>
            <a:lvl9pPr marL="2737216" indent="0">
              <a:buNone/>
              <a:defRPr sz="1200" b="1"/>
            </a:lvl9pPr>
          </a:lstStyle>
          <a:p>
            <a:pPr marL="0" marR="0" lvl="0" indent="0" algn="ctr" defTabSz="684304"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00834" y="4227760"/>
            <a:ext cx="1013358" cy="403598"/>
          </a:xfrm>
          <a:prstGeom prst="rect">
            <a:avLst/>
          </a:prstGeom>
        </p:spPr>
      </p:pic>
    </p:spTree>
    <p:extLst>
      <p:ext uri="{BB962C8B-B14F-4D97-AF65-F5344CB8AC3E}">
        <p14:creationId xmlns:p14="http://schemas.microsoft.com/office/powerpoint/2010/main" val="1255394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amp; Imprint">
    <p:spTree>
      <p:nvGrpSpPr>
        <p:cNvPr id="1" name=""/>
        <p:cNvGrpSpPr/>
        <p:nvPr/>
      </p:nvGrpSpPr>
      <p:grpSpPr>
        <a:xfrm>
          <a:off x="0" y="0"/>
          <a:ext cx="0" cy="0"/>
          <a:chOff x="0" y="0"/>
          <a:chExt cx="0" cy="0"/>
        </a:xfrm>
      </p:grpSpPr>
      <p:sp>
        <p:nvSpPr>
          <p:cNvPr id="8" name="TextBox 7"/>
          <p:cNvSpPr txBox="1"/>
          <p:nvPr userDrawn="1"/>
        </p:nvSpPr>
        <p:spPr>
          <a:xfrm>
            <a:off x="-2476187" y="9941"/>
            <a:ext cx="2114825" cy="5262980"/>
          </a:xfrm>
          <a:prstGeom prst="rect">
            <a:avLst/>
          </a:prstGeom>
          <a:noFill/>
        </p:spPr>
        <p:txBody>
          <a:bodyPr wrap="square" lIns="0" tIns="0" rIns="0" bIns="0" rtlCol="0">
            <a:spAutoFit/>
          </a:bodyPr>
          <a:lstStyle/>
          <a:p>
            <a:pPr defTabSz="1021892"/>
            <a:r>
              <a:rPr lang="de-CH" sz="1000" b="1" dirty="0">
                <a:solidFill>
                  <a:srgbClr val="B5A191"/>
                </a:solidFill>
              </a:rPr>
              <a:t>THE HOTEL LOGO</a:t>
            </a:r>
          </a:p>
          <a:p>
            <a:pPr defTabSz="1021892"/>
            <a:endParaRPr lang="de-CH" sz="2000" dirty="0">
              <a:solidFill>
                <a:srgbClr val="B5A191"/>
              </a:solidFill>
            </a:endParaRPr>
          </a:p>
          <a:p>
            <a:pPr marL="287416" indent="-287416" defTabSz="1021892">
              <a:buFont typeface="+mj-lt"/>
              <a:buAutoNum type="arabicPeriod"/>
            </a:pPr>
            <a:r>
              <a:rPr lang="de-CH" sz="1200" dirty="0">
                <a:solidFill>
                  <a:srgbClr val="B5A191"/>
                </a:solidFill>
              </a:rPr>
              <a:t>For corporate presentations, simply delete the hotel logo placeholder</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For hotel presentations, please replace it with the respective hotel logo:</a:t>
            </a:r>
          </a:p>
          <a:p>
            <a:pPr marL="287416" indent="-287416" defTabSz="1021892">
              <a:buFont typeface="+mj-lt"/>
              <a:buAutoNum type="arabicPeriod"/>
            </a:pPr>
            <a:endParaRPr lang="de-CH" sz="1200" dirty="0">
              <a:solidFill>
                <a:srgbClr val="B5A191"/>
              </a:solidFill>
            </a:endParaRPr>
          </a:p>
          <a:p>
            <a:pPr marL="670633" lvl="1" indent="-287416" defTabSz="1021892">
              <a:buFont typeface="+mj-lt"/>
              <a:buAutoNum type="arabicPeriod"/>
            </a:pPr>
            <a:r>
              <a:rPr lang="de-CH" sz="1200" dirty="0">
                <a:solidFill>
                  <a:srgbClr val="B5A191"/>
                </a:solidFill>
              </a:rPr>
              <a:t>Insert the correct logo (reversed-transparent)</a:t>
            </a:r>
            <a:br>
              <a:rPr lang="de-CH" sz="1200" dirty="0">
                <a:solidFill>
                  <a:srgbClr val="B5A191"/>
                </a:solidFill>
              </a:rPr>
            </a:br>
            <a:endParaRPr lang="de-CH" sz="1200" dirty="0">
              <a:solidFill>
                <a:srgbClr val="B5A191"/>
              </a:solidFill>
            </a:endParaRPr>
          </a:p>
          <a:p>
            <a:pPr marL="670633" lvl="1" indent="-287416" defTabSz="1021892">
              <a:buFont typeface="+mj-lt"/>
              <a:buAutoNum type="arabicPeriod"/>
            </a:pPr>
            <a:r>
              <a:rPr lang="de-CH" sz="1200" dirty="0">
                <a:solidFill>
                  <a:srgbClr val="B5A191"/>
                </a:solidFill>
              </a:rPr>
              <a:t>Adapt the logo size: The location line should be at the same size as the ‘Hoteliers Since 1897’. </a:t>
            </a:r>
            <a:br>
              <a:rPr lang="de-CH" sz="1200" dirty="0">
                <a:solidFill>
                  <a:srgbClr val="B5A191"/>
                </a:solidFill>
              </a:rPr>
            </a:br>
            <a:r>
              <a:rPr lang="de-CH" sz="1200" dirty="0">
                <a:solidFill>
                  <a:srgbClr val="B5A191"/>
                </a:solidFill>
              </a:rPr>
              <a:t/>
            </a:r>
            <a:br>
              <a:rPr lang="de-CH" sz="1200" dirty="0">
                <a:solidFill>
                  <a:srgbClr val="B5A191"/>
                </a:solidFill>
              </a:rPr>
            </a:br>
            <a:r>
              <a:rPr lang="de-CH" sz="1200" dirty="0">
                <a:solidFill>
                  <a:srgbClr val="B5A191"/>
                </a:solidFill>
              </a:rPr>
              <a:t>For regular two-line monolingual hotel logos, it is sufficient to use the same logo height as the hotel logo placeholder.</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588" y="4228138"/>
            <a:ext cx="1013359" cy="403598"/>
          </a:xfrm>
          <a:prstGeom prst="rect">
            <a:avLst/>
          </a:prstGeom>
        </p:spPr>
      </p:pic>
      <p:sp>
        <p:nvSpPr>
          <p:cNvPr id="6" name="Espace réservé du texte 2"/>
          <p:cNvSpPr>
            <a:spLocks noGrp="1"/>
          </p:cNvSpPr>
          <p:nvPr>
            <p:ph type="body" idx="10" hasCustomPrompt="1"/>
          </p:nvPr>
        </p:nvSpPr>
        <p:spPr>
          <a:xfrm>
            <a:off x="2571489" y="2685446"/>
            <a:ext cx="4001022" cy="399958"/>
          </a:xfrm>
          <a:prstGeom prst="rect">
            <a:avLst/>
          </a:prstGeom>
        </p:spPr>
        <p:txBody>
          <a:bodyPr lIns="301640" tIns="0" rIns="301640" bIns="0" anchor="t" anchorCtr="0">
            <a:noAutofit/>
          </a:bodyPr>
          <a:lstStyle>
            <a:lvl1pPr marL="0" marR="0" indent="0" algn="ctr" defTabSz="766438" rtl="0" eaLnBrk="1" fontAlgn="auto" latinLnBrk="0" hangingPunct="1">
              <a:lnSpc>
                <a:spcPct val="100000"/>
              </a:lnSpc>
              <a:spcBef>
                <a:spcPct val="20000"/>
              </a:spcBef>
              <a:spcAft>
                <a:spcPts val="0"/>
              </a:spcAft>
              <a:buClrTx/>
              <a:buSzTx/>
              <a:buFont typeface="Arial" panose="020B0604020202020204" pitchFamily="34" charset="0"/>
              <a:buNone/>
              <a:tabLst/>
              <a:defRPr lang="fr-FR" sz="900" b="0" i="0" u="none" strike="noStrike" spc="42" baseline="0" smtClean="0">
                <a:solidFill>
                  <a:schemeClr val="accent3"/>
                </a:solidFill>
                <a:latin typeface="+mn-lt"/>
              </a:defRPr>
            </a:lvl1pPr>
            <a:lvl2pPr marL="383219" indent="0">
              <a:buNone/>
              <a:defRPr sz="1700" b="1"/>
            </a:lvl2pPr>
            <a:lvl3pPr marL="766438" indent="0">
              <a:buNone/>
              <a:defRPr sz="1500" b="1"/>
            </a:lvl3pPr>
            <a:lvl4pPr marL="1149656" indent="0">
              <a:buNone/>
              <a:defRPr sz="1300" b="1"/>
            </a:lvl4pPr>
            <a:lvl5pPr marL="1532874" indent="0">
              <a:buNone/>
              <a:defRPr sz="1300" b="1"/>
            </a:lvl5pPr>
            <a:lvl6pPr marL="1916093" indent="0">
              <a:buNone/>
              <a:defRPr sz="1300" b="1"/>
            </a:lvl6pPr>
            <a:lvl7pPr marL="2299313" indent="0">
              <a:buNone/>
              <a:defRPr sz="1300" b="1"/>
            </a:lvl7pPr>
            <a:lvl8pPr marL="2682531" indent="0">
              <a:buNone/>
              <a:defRPr sz="1300" b="1"/>
            </a:lvl8pPr>
            <a:lvl9pPr marL="3065748" indent="0">
              <a:buNone/>
              <a:defRPr sz="1300" b="1"/>
            </a:lvl9pPr>
          </a:lstStyle>
          <a:p>
            <a:pPr marL="0" marR="0" lvl="0" indent="0" algn="ctr" defTabSz="766438"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IMPRINT</a:t>
            </a:r>
          </a:p>
        </p:txBody>
      </p:sp>
    </p:spTree>
    <p:extLst>
      <p:ext uri="{BB962C8B-B14F-4D97-AF65-F5344CB8AC3E}">
        <p14:creationId xmlns:p14="http://schemas.microsoft.com/office/powerpoint/2010/main" val="11925417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per Closing &amp; Imprint">
    <p:spTree>
      <p:nvGrpSpPr>
        <p:cNvPr id="1" name=""/>
        <p:cNvGrpSpPr/>
        <p:nvPr/>
      </p:nvGrpSpPr>
      <p:grpSpPr>
        <a:xfrm>
          <a:off x="0" y="0"/>
          <a:ext cx="0" cy="0"/>
          <a:chOff x="0" y="0"/>
          <a:chExt cx="0" cy="0"/>
        </a:xfrm>
      </p:grpSpPr>
      <p:sp>
        <p:nvSpPr>
          <p:cNvPr id="5" name="Rectangle 4"/>
          <p:cNvSpPr/>
          <p:nvPr userDrawn="1"/>
        </p:nvSpPr>
        <p:spPr>
          <a:xfrm>
            <a:off x="0" y="0"/>
            <a:ext cx="9144000" cy="5142309"/>
          </a:xfrm>
          <a:prstGeom prst="rect">
            <a:avLst/>
          </a:prstGeom>
          <a:gradFill>
            <a:gsLst>
              <a:gs pos="0">
                <a:srgbClr val="2D3547"/>
              </a:gs>
              <a:gs pos="57000">
                <a:srgbClr val="2D3547">
                  <a:lumMod val="50000"/>
                </a:srgbClr>
              </a:gs>
            </a:gsLst>
            <a:lin ang="5400000" scaled="1"/>
          </a:gradFill>
          <a:ln w="12700" cap="flat" cmpd="sng" algn="ctr">
            <a:noFill/>
            <a:prstDash val="solid"/>
            <a:miter lim="800000"/>
          </a:ln>
          <a:effectLst/>
        </p:spPr>
        <p:txBody>
          <a:bodyPr lIns="68436" tIns="34210" rIns="68436" bIns="34210" rtlCol="0" anchor="ctr"/>
          <a:lstStyle/>
          <a:p>
            <a:pPr algn="ctr" defTabSz="684304">
              <a:defRPr/>
            </a:pPr>
            <a:endParaRPr lang="en-GB" sz="1400" kern="0">
              <a:solidFill>
                <a:prstClr val="white"/>
              </a:solidFill>
            </a:endParaRPr>
          </a:p>
        </p:txBody>
      </p:sp>
      <p:sp>
        <p:nvSpPr>
          <p:cNvPr id="8" name="TextBox 7"/>
          <p:cNvSpPr txBox="1"/>
          <p:nvPr userDrawn="1"/>
        </p:nvSpPr>
        <p:spPr>
          <a:xfrm>
            <a:off x="-2476189" y="9952"/>
            <a:ext cx="2114825" cy="3970318"/>
          </a:xfrm>
          <a:prstGeom prst="rect">
            <a:avLst/>
          </a:prstGeom>
          <a:noFill/>
        </p:spPr>
        <p:txBody>
          <a:bodyPr wrap="square" lIns="0" tIns="0" rIns="0" bIns="0" rtlCol="0">
            <a:spAutoFit/>
          </a:bodyPr>
          <a:lstStyle/>
          <a:p>
            <a:pPr defTabSz="912384"/>
            <a:r>
              <a:rPr lang="de-CH" sz="900" b="1" dirty="0">
                <a:solidFill>
                  <a:srgbClr val="B5A191"/>
                </a:solidFill>
              </a:rPr>
              <a:t>THE HOTEL LOGO</a:t>
            </a:r>
          </a:p>
          <a:p>
            <a:pPr defTabSz="912384"/>
            <a:endParaRPr lang="de-CH" dirty="0">
              <a:solidFill>
                <a:srgbClr val="B5A191"/>
              </a:solidFill>
            </a:endParaRPr>
          </a:p>
          <a:p>
            <a:pPr marL="256613" indent="-256613" defTabSz="912384">
              <a:buFont typeface="+mj-lt"/>
              <a:buAutoNum type="arabicPeriod"/>
            </a:pPr>
            <a:r>
              <a:rPr lang="de-CH" sz="1100" dirty="0">
                <a:solidFill>
                  <a:srgbClr val="B5A191"/>
                </a:solidFill>
              </a:rPr>
              <a:t>For corporate presentations, simply delete the hotel logo placeholder</a:t>
            </a:r>
          </a:p>
          <a:p>
            <a:pPr marL="256613" indent="-256613" defTabSz="912384">
              <a:buFont typeface="+mj-lt"/>
              <a:buAutoNum type="arabicPeriod"/>
            </a:pPr>
            <a:endParaRPr lang="de-CH" sz="1100" dirty="0">
              <a:solidFill>
                <a:srgbClr val="B5A191"/>
              </a:solidFill>
            </a:endParaRPr>
          </a:p>
          <a:p>
            <a:pPr marL="256613" indent="-256613" defTabSz="912384">
              <a:buFont typeface="+mj-lt"/>
              <a:buAutoNum type="arabicPeriod"/>
            </a:pPr>
            <a:r>
              <a:rPr lang="de-CH" sz="1100" dirty="0">
                <a:solidFill>
                  <a:srgbClr val="B5A191"/>
                </a:solidFill>
              </a:rPr>
              <a:t>For hotel presentations, please replace it with the respective hotel logo:</a:t>
            </a:r>
          </a:p>
          <a:p>
            <a:pPr marL="256613" indent="-256613" defTabSz="912384">
              <a:buFont typeface="+mj-lt"/>
              <a:buAutoNum type="arabicPeriod"/>
            </a:pPr>
            <a:endParaRPr lang="de-CH" sz="1100" dirty="0">
              <a:solidFill>
                <a:srgbClr val="B5A191"/>
              </a:solidFill>
            </a:endParaRPr>
          </a:p>
          <a:p>
            <a:pPr marL="598765" lvl="1" indent="-256613" defTabSz="912384">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8765" lvl="1" indent="-256613" defTabSz="912384">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599" y="4228137"/>
            <a:ext cx="1013358" cy="403598"/>
          </a:xfrm>
          <a:prstGeom prst="rect">
            <a:avLst/>
          </a:prstGeom>
        </p:spPr>
      </p:pic>
      <p:sp>
        <p:nvSpPr>
          <p:cNvPr id="6" name="Espace réservé du texte 2"/>
          <p:cNvSpPr>
            <a:spLocks noGrp="1"/>
          </p:cNvSpPr>
          <p:nvPr>
            <p:ph type="body" idx="10" hasCustomPrompt="1"/>
          </p:nvPr>
        </p:nvSpPr>
        <p:spPr>
          <a:xfrm>
            <a:off x="2571489" y="2685444"/>
            <a:ext cx="4001022" cy="399958"/>
          </a:xfrm>
          <a:prstGeom prst="rect">
            <a:avLst/>
          </a:prstGeom>
        </p:spPr>
        <p:txBody>
          <a:bodyPr lIns="269411" tIns="0" rIns="269411" bIns="0" anchor="t" anchorCtr="0">
            <a:noAutofit/>
          </a:bodyPr>
          <a:lstStyle>
            <a:lvl1pPr marL="0" marR="0" indent="0" algn="ctr" defTabSz="684304"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accent3"/>
                </a:solidFill>
                <a:latin typeface="+mn-lt"/>
              </a:defRPr>
            </a:lvl1pPr>
            <a:lvl2pPr marL="342153" indent="0">
              <a:buNone/>
              <a:defRPr sz="1500" b="1"/>
            </a:lvl2pPr>
            <a:lvl3pPr marL="684304" indent="0">
              <a:buNone/>
              <a:defRPr sz="1400" b="1"/>
            </a:lvl3pPr>
            <a:lvl4pPr marL="1026456" indent="0">
              <a:buNone/>
              <a:defRPr sz="1200" b="1"/>
            </a:lvl4pPr>
            <a:lvl5pPr marL="1368609" indent="0">
              <a:buNone/>
              <a:defRPr sz="1200" b="1"/>
            </a:lvl5pPr>
            <a:lvl6pPr marL="1710761" indent="0">
              <a:buNone/>
              <a:defRPr sz="1200" b="1"/>
            </a:lvl6pPr>
            <a:lvl7pPr marL="2052912" indent="0">
              <a:buNone/>
              <a:defRPr sz="1200" b="1"/>
            </a:lvl7pPr>
            <a:lvl8pPr marL="2395065" indent="0">
              <a:buNone/>
              <a:defRPr sz="1200" b="1"/>
            </a:lvl8pPr>
            <a:lvl9pPr marL="2737216" indent="0">
              <a:buNone/>
              <a:defRPr sz="1200" b="1"/>
            </a:lvl9pPr>
          </a:lstStyle>
          <a:p>
            <a:pPr marL="0" marR="0" lvl="0" indent="0" algn="ctr" defTabSz="684304"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IMPRINT</a:t>
            </a:r>
          </a:p>
        </p:txBody>
      </p:sp>
    </p:spTree>
    <p:extLst>
      <p:ext uri="{BB962C8B-B14F-4D97-AF65-F5344CB8AC3E}">
        <p14:creationId xmlns:p14="http://schemas.microsoft.com/office/powerpoint/2010/main" val="38563541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 Image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 y="-6609"/>
            <a:ext cx="9144595" cy="5150109"/>
          </a:xfrm>
          <a:prstGeom prst="rect">
            <a:avLst/>
          </a:prstGeom>
        </p:spPr>
      </p:pic>
      <p:sp>
        <p:nvSpPr>
          <p:cNvPr id="8" name="object 3"/>
          <p:cNvSpPr/>
          <p:nvPr userDrawn="1"/>
        </p:nvSpPr>
        <p:spPr>
          <a:xfrm>
            <a:off x="233592" y="233591"/>
            <a:ext cx="4269938" cy="4676318"/>
          </a:xfrm>
          <a:custGeom>
            <a:avLst/>
            <a:gdLst/>
            <a:ahLst/>
            <a:cxnLst/>
            <a:rect l="l" t="t" r="r" b="b"/>
            <a:pathLst>
              <a:path w="4248785" h="6400165">
                <a:moveTo>
                  <a:pt x="4248378" y="6400076"/>
                </a:moveTo>
                <a:lnTo>
                  <a:pt x="0" y="6400076"/>
                </a:lnTo>
                <a:lnTo>
                  <a:pt x="0" y="0"/>
                </a:lnTo>
                <a:lnTo>
                  <a:pt x="4248378" y="0"/>
                </a:lnTo>
                <a:lnTo>
                  <a:pt x="4248378" y="6400076"/>
                </a:lnTo>
                <a:close/>
              </a:path>
            </a:pathLst>
          </a:custGeom>
          <a:solidFill>
            <a:schemeClr val="accent1"/>
          </a:solidFill>
        </p:spPr>
        <p:txBody>
          <a:bodyPr wrap="square" lIns="0" tIns="0" rIns="0" bIns="0" rtlCol="0"/>
          <a:lstStyle/>
          <a:p>
            <a:pPr defTabSz="912945"/>
            <a:endParaRPr dirty="0">
              <a:solidFill>
                <a:srgbClr val="000000"/>
              </a:solidFill>
            </a:endParaRPr>
          </a:p>
        </p:txBody>
      </p:sp>
      <p:sp>
        <p:nvSpPr>
          <p:cNvPr id="9" name="Titre 1"/>
          <p:cNvSpPr>
            <a:spLocks noGrp="1"/>
          </p:cNvSpPr>
          <p:nvPr>
            <p:ph type="ctrTitle" hasCustomPrompt="1"/>
          </p:nvPr>
        </p:nvSpPr>
        <p:spPr>
          <a:xfrm>
            <a:off x="233592" y="2285470"/>
            <a:ext cx="4269938" cy="415403"/>
          </a:xfrm>
          <a:prstGeom prst="rect">
            <a:avLst/>
          </a:prstGeom>
        </p:spPr>
        <p:txBody>
          <a:bodyPr vert="horz" wrap="square" lIns="269577" tIns="0" rIns="269577" bIns="0" rtlCol="0" anchor="b">
            <a:noAutofit/>
          </a:bodyPr>
          <a:lstStyle>
            <a:lvl1pPr algn="ctr">
              <a:defRPr lang="fr-FR" sz="27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p:ph type="body" idx="1" hasCustomPrompt="1"/>
          </p:nvPr>
        </p:nvSpPr>
        <p:spPr>
          <a:xfrm>
            <a:off x="233592" y="2850586"/>
            <a:ext cx="4269938" cy="171410"/>
          </a:xfrm>
          <a:prstGeom prst="rect">
            <a:avLst/>
          </a:prstGeom>
        </p:spPr>
        <p:txBody>
          <a:bodyPr lIns="269577" tIns="0" rIns="269577" bIns="0" anchor="t" anchorCtr="0">
            <a:noAutofit/>
          </a:bodyPr>
          <a:lstStyle>
            <a:lvl1pPr marL="0" marR="0" indent="0" algn="ctr" defTabSz="684725"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362" indent="0">
              <a:buNone/>
              <a:defRPr sz="1500" b="1"/>
            </a:lvl2pPr>
            <a:lvl3pPr marL="684725" indent="0">
              <a:buNone/>
              <a:defRPr sz="1400" b="1"/>
            </a:lvl3pPr>
            <a:lvl4pPr marL="1027086" indent="0">
              <a:buNone/>
              <a:defRPr sz="1200" b="1"/>
            </a:lvl4pPr>
            <a:lvl5pPr marL="1369450" indent="0">
              <a:buNone/>
              <a:defRPr sz="1200" b="1"/>
            </a:lvl5pPr>
            <a:lvl6pPr marL="1711812" indent="0">
              <a:buNone/>
              <a:defRPr sz="1200" b="1"/>
            </a:lvl6pPr>
            <a:lvl7pPr marL="2054174" indent="0">
              <a:buNone/>
              <a:defRPr sz="1200" b="1"/>
            </a:lvl7pPr>
            <a:lvl8pPr marL="2396536" indent="0">
              <a:buNone/>
              <a:defRPr sz="1200" b="1"/>
            </a:lvl8pPr>
            <a:lvl9pPr marL="2738898" indent="0">
              <a:buNone/>
              <a:defRPr sz="1200" b="1"/>
            </a:lvl9pPr>
          </a:lstStyle>
          <a:p>
            <a:pPr marL="0" marR="0" lvl="0" indent="0" algn="ctr" defTabSz="684725"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28454" y="4228132"/>
            <a:ext cx="1013358" cy="403598"/>
          </a:xfrm>
          <a:prstGeom prst="rect">
            <a:avLst/>
          </a:prstGeom>
        </p:spPr>
      </p:pic>
      <p:sp>
        <p:nvSpPr>
          <p:cNvPr id="13" name="TextBox 12"/>
          <p:cNvSpPr txBox="1"/>
          <p:nvPr userDrawn="1"/>
        </p:nvSpPr>
        <p:spPr>
          <a:xfrm>
            <a:off x="9378188" y="-6598"/>
            <a:ext cx="2114825" cy="3524041"/>
          </a:xfrm>
          <a:prstGeom prst="rect">
            <a:avLst/>
          </a:prstGeom>
          <a:noFill/>
        </p:spPr>
        <p:txBody>
          <a:bodyPr wrap="square" lIns="0" tIns="0" rIns="0" bIns="0" rtlCol="0">
            <a:spAutoFit/>
          </a:bodyPr>
          <a:lstStyle/>
          <a:p>
            <a:pPr defTabSz="912945"/>
            <a:r>
              <a:rPr lang="de-CH" sz="900" b="1" dirty="0">
                <a:solidFill>
                  <a:srgbClr val="B5A191"/>
                </a:solidFill>
              </a:rPr>
              <a:t>CHANGING </a:t>
            </a:r>
            <a:br>
              <a:rPr lang="de-CH" sz="900" b="1" dirty="0">
                <a:solidFill>
                  <a:srgbClr val="B5A191"/>
                </a:solidFill>
              </a:rPr>
            </a:br>
            <a:r>
              <a:rPr lang="de-CH" sz="900" b="1" dirty="0">
                <a:solidFill>
                  <a:srgbClr val="B5A191"/>
                </a:solidFill>
              </a:rPr>
              <a:t>THE BACKGROUND IMAGE</a:t>
            </a:r>
          </a:p>
          <a:p>
            <a:pPr defTabSz="912945"/>
            <a:endParaRPr lang="de-CH" dirty="0">
              <a:solidFill>
                <a:srgbClr val="B5A191"/>
              </a:solidFill>
            </a:endParaRPr>
          </a:p>
          <a:p>
            <a:pPr marL="256771" indent="-256771" defTabSz="912945">
              <a:buFont typeface="+mj-lt"/>
              <a:buAutoNum type="arabicPeriod"/>
            </a:pPr>
            <a:r>
              <a:rPr lang="de-CH" sz="1100" dirty="0">
                <a:solidFill>
                  <a:srgbClr val="B5A191"/>
                </a:solidFill>
              </a:rPr>
              <a:t>Open the master slides:</a:t>
            </a:r>
            <a:br>
              <a:rPr lang="de-CH" sz="1100" dirty="0">
                <a:solidFill>
                  <a:srgbClr val="B5A191"/>
                </a:solidFill>
              </a:rPr>
            </a:br>
            <a:r>
              <a:rPr lang="de-CH" sz="1100" dirty="0">
                <a:solidFill>
                  <a:srgbClr val="B5A191"/>
                </a:solidFill>
              </a:rPr>
              <a:t>View &gt; Slide Master</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Delete the image on the main title slides master and insert the new one.</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Right Click the image and send it to back.</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Crop and adjust the image in order to find the balance with the blue box on top.</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Close the master view:</a:t>
            </a:r>
            <a:br>
              <a:rPr lang="de-CH" sz="1100" dirty="0">
                <a:solidFill>
                  <a:srgbClr val="B5A191"/>
                </a:solidFill>
              </a:rPr>
            </a:br>
            <a:r>
              <a:rPr lang="de-CH" sz="1100" dirty="0">
                <a:solidFill>
                  <a:srgbClr val="B5A191"/>
                </a:solidFill>
              </a:rPr>
              <a:t>Slide Master &gt; Close Master View</a:t>
            </a:r>
          </a:p>
        </p:txBody>
      </p:sp>
      <p:sp>
        <p:nvSpPr>
          <p:cNvPr id="14" name="TextBox 13"/>
          <p:cNvSpPr txBox="1"/>
          <p:nvPr userDrawn="1"/>
        </p:nvSpPr>
        <p:spPr>
          <a:xfrm>
            <a:off x="-2476189" y="9948"/>
            <a:ext cx="2114825" cy="4062651"/>
          </a:xfrm>
          <a:prstGeom prst="rect">
            <a:avLst/>
          </a:prstGeom>
          <a:noFill/>
        </p:spPr>
        <p:txBody>
          <a:bodyPr wrap="square" lIns="0" tIns="0" rIns="0" bIns="0" rtlCol="0">
            <a:spAutoFit/>
          </a:bodyPr>
          <a:lstStyle/>
          <a:p>
            <a:pPr defTabSz="912945"/>
            <a:r>
              <a:rPr lang="de-CH" sz="900" b="1" dirty="0">
                <a:solidFill>
                  <a:srgbClr val="B5A191"/>
                </a:solidFill>
              </a:rPr>
              <a:t>THE HOTEL LOGO</a:t>
            </a:r>
          </a:p>
          <a:p>
            <a:pPr defTabSz="912945"/>
            <a:endParaRPr lang="de-CH" dirty="0">
              <a:solidFill>
                <a:srgbClr val="B5A191"/>
              </a:solidFill>
            </a:endParaRPr>
          </a:p>
          <a:p>
            <a:pPr marL="256771" indent="-256771" defTabSz="912945">
              <a:buFont typeface="+mj-lt"/>
              <a:buAutoNum type="arabicPeriod"/>
            </a:pPr>
            <a:r>
              <a:rPr lang="de-CH" sz="1100" dirty="0">
                <a:solidFill>
                  <a:srgbClr val="B5A191"/>
                </a:solidFill>
              </a:rPr>
              <a:t>For corporate presentations, simply delete the hotel logo placeholder</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For hotel presentations, please replace it with the respective hotel logo:</a:t>
            </a:r>
          </a:p>
          <a:p>
            <a:pPr marL="256771" indent="-256771" defTabSz="912945">
              <a:buFont typeface="+mj-lt"/>
              <a:buAutoNum type="arabicPeriod"/>
            </a:pPr>
            <a:endParaRPr lang="de-CH" sz="1100" dirty="0">
              <a:solidFill>
                <a:srgbClr val="B5A191"/>
              </a:solidFill>
            </a:endParaRPr>
          </a:p>
          <a:p>
            <a:pPr marL="599134" lvl="1" indent="-256771" defTabSz="912945">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9134" lvl="1" indent="-256771" defTabSz="912945">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Tree>
    <p:extLst>
      <p:ext uri="{BB962C8B-B14F-4D97-AF65-F5344CB8AC3E}">
        <p14:creationId xmlns:p14="http://schemas.microsoft.com/office/powerpoint/2010/main" val="35524593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 Image 2">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786" y="596"/>
            <a:ext cx="9157786" cy="5142309"/>
          </a:xfrm>
          <a:prstGeom prst="rect">
            <a:avLst/>
          </a:prstGeom>
        </p:spPr>
      </p:pic>
      <p:sp>
        <p:nvSpPr>
          <p:cNvPr id="8" name="object 3"/>
          <p:cNvSpPr/>
          <p:nvPr userDrawn="1"/>
        </p:nvSpPr>
        <p:spPr>
          <a:xfrm>
            <a:off x="233592" y="233591"/>
            <a:ext cx="4269938" cy="4676318"/>
          </a:xfrm>
          <a:custGeom>
            <a:avLst/>
            <a:gdLst/>
            <a:ahLst/>
            <a:cxnLst/>
            <a:rect l="l" t="t" r="r" b="b"/>
            <a:pathLst>
              <a:path w="4248785" h="6400165">
                <a:moveTo>
                  <a:pt x="4248378" y="6400076"/>
                </a:moveTo>
                <a:lnTo>
                  <a:pt x="0" y="6400076"/>
                </a:lnTo>
                <a:lnTo>
                  <a:pt x="0" y="0"/>
                </a:lnTo>
                <a:lnTo>
                  <a:pt x="4248378" y="0"/>
                </a:lnTo>
                <a:lnTo>
                  <a:pt x="4248378" y="6400076"/>
                </a:lnTo>
                <a:close/>
              </a:path>
            </a:pathLst>
          </a:custGeom>
          <a:solidFill>
            <a:schemeClr val="accent1"/>
          </a:solidFill>
        </p:spPr>
        <p:txBody>
          <a:bodyPr wrap="square" lIns="0" tIns="0" rIns="0" bIns="0" rtlCol="0"/>
          <a:lstStyle/>
          <a:p>
            <a:pPr defTabSz="912945"/>
            <a:endParaRPr dirty="0">
              <a:solidFill>
                <a:srgbClr val="000000"/>
              </a:solidFill>
            </a:endParaRPr>
          </a:p>
        </p:txBody>
      </p:sp>
      <p:sp>
        <p:nvSpPr>
          <p:cNvPr id="9" name="Titre 1"/>
          <p:cNvSpPr>
            <a:spLocks noGrp="1"/>
          </p:cNvSpPr>
          <p:nvPr>
            <p:ph type="ctrTitle" hasCustomPrompt="1"/>
          </p:nvPr>
        </p:nvSpPr>
        <p:spPr>
          <a:xfrm>
            <a:off x="233592" y="2285470"/>
            <a:ext cx="4269938" cy="415403"/>
          </a:xfrm>
          <a:prstGeom prst="rect">
            <a:avLst/>
          </a:prstGeom>
        </p:spPr>
        <p:txBody>
          <a:bodyPr vert="horz" wrap="square" lIns="269577" tIns="0" rIns="269577" bIns="0" rtlCol="0" anchor="b">
            <a:noAutofit/>
          </a:bodyPr>
          <a:lstStyle>
            <a:lvl1pPr algn="ctr">
              <a:defRPr lang="fr-FR" sz="27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p:ph type="body" idx="1" hasCustomPrompt="1"/>
          </p:nvPr>
        </p:nvSpPr>
        <p:spPr>
          <a:xfrm>
            <a:off x="233592" y="2850586"/>
            <a:ext cx="4269938" cy="171410"/>
          </a:xfrm>
          <a:prstGeom prst="rect">
            <a:avLst/>
          </a:prstGeom>
        </p:spPr>
        <p:txBody>
          <a:bodyPr lIns="269577" tIns="0" rIns="269577" bIns="0" anchor="t" anchorCtr="0">
            <a:noAutofit/>
          </a:bodyPr>
          <a:lstStyle>
            <a:lvl1pPr marL="0" marR="0" indent="0" algn="ctr" defTabSz="684725"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362" indent="0">
              <a:buNone/>
              <a:defRPr sz="1500" b="1"/>
            </a:lvl2pPr>
            <a:lvl3pPr marL="684725" indent="0">
              <a:buNone/>
              <a:defRPr sz="1400" b="1"/>
            </a:lvl3pPr>
            <a:lvl4pPr marL="1027086" indent="0">
              <a:buNone/>
              <a:defRPr sz="1200" b="1"/>
            </a:lvl4pPr>
            <a:lvl5pPr marL="1369450" indent="0">
              <a:buNone/>
              <a:defRPr sz="1200" b="1"/>
            </a:lvl5pPr>
            <a:lvl6pPr marL="1711812" indent="0">
              <a:buNone/>
              <a:defRPr sz="1200" b="1"/>
            </a:lvl6pPr>
            <a:lvl7pPr marL="2054174" indent="0">
              <a:buNone/>
              <a:defRPr sz="1200" b="1"/>
            </a:lvl7pPr>
            <a:lvl8pPr marL="2396536" indent="0">
              <a:buNone/>
              <a:defRPr sz="1200" b="1"/>
            </a:lvl8pPr>
            <a:lvl9pPr marL="2738898" indent="0">
              <a:buNone/>
              <a:defRPr sz="1200" b="1"/>
            </a:lvl9pPr>
          </a:lstStyle>
          <a:p>
            <a:pPr marL="0" marR="0" lvl="0" indent="0" algn="ctr" defTabSz="684725"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28454" y="4228132"/>
            <a:ext cx="1013358" cy="403598"/>
          </a:xfrm>
          <a:prstGeom prst="rect">
            <a:avLst/>
          </a:prstGeom>
        </p:spPr>
      </p:pic>
      <p:sp>
        <p:nvSpPr>
          <p:cNvPr id="13" name="TextBox 12"/>
          <p:cNvSpPr txBox="1"/>
          <p:nvPr userDrawn="1"/>
        </p:nvSpPr>
        <p:spPr>
          <a:xfrm>
            <a:off x="9378188" y="-6598"/>
            <a:ext cx="2114825" cy="3431708"/>
          </a:xfrm>
          <a:prstGeom prst="rect">
            <a:avLst/>
          </a:prstGeom>
          <a:noFill/>
        </p:spPr>
        <p:txBody>
          <a:bodyPr wrap="square" lIns="0" tIns="0" rIns="0" bIns="0" rtlCol="0">
            <a:spAutoFit/>
          </a:bodyPr>
          <a:lstStyle/>
          <a:p>
            <a:pPr defTabSz="912945"/>
            <a:r>
              <a:rPr lang="de-CH" sz="900" b="1" dirty="0">
                <a:solidFill>
                  <a:srgbClr val="B5A191"/>
                </a:solidFill>
              </a:rPr>
              <a:t>CHANGING </a:t>
            </a:r>
            <a:br>
              <a:rPr lang="de-CH" sz="900" b="1" dirty="0">
                <a:solidFill>
                  <a:srgbClr val="B5A191"/>
                </a:solidFill>
              </a:rPr>
            </a:br>
            <a:r>
              <a:rPr lang="de-CH" sz="900" b="1" dirty="0">
                <a:solidFill>
                  <a:srgbClr val="B5A191"/>
                </a:solidFill>
              </a:rPr>
              <a:t>THE BACKGROUND IMAGE</a:t>
            </a:r>
          </a:p>
          <a:p>
            <a:pPr defTabSz="912945"/>
            <a:endParaRPr lang="de-CH" dirty="0">
              <a:solidFill>
                <a:srgbClr val="B5A191"/>
              </a:solidFill>
            </a:endParaRPr>
          </a:p>
          <a:p>
            <a:pPr marL="256771" indent="-256771" defTabSz="912945">
              <a:buFont typeface="+mj-lt"/>
              <a:buAutoNum type="arabicPeriod"/>
            </a:pPr>
            <a:r>
              <a:rPr lang="de-CH" sz="1100" dirty="0">
                <a:solidFill>
                  <a:srgbClr val="B5A191"/>
                </a:solidFill>
              </a:rPr>
              <a:t>Open the master slides:</a:t>
            </a:r>
            <a:br>
              <a:rPr lang="de-CH" sz="1100" dirty="0">
                <a:solidFill>
                  <a:srgbClr val="B5A191"/>
                </a:solidFill>
              </a:rPr>
            </a:br>
            <a:r>
              <a:rPr lang="de-CH" sz="1100" dirty="0">
                <a:solidFill>
                  <a:srgbClr val="B5A191"/>
                </a:solidFill>
              </a:rPr>
              <a:t>View &gt; Slide Master</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Delete the image on the main title slides master and insert the new one.</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Right Click the image and send it to back.</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Crop and adjust the image in order to find the balance with the blue box on top.</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Close the master view:</a:t>
            </a:r>
            <a:br>
              <a:rPr lang="de-CH" sz="1100" dirty="0">
                <a:solidFill>
                  <a:srgbClr val="B5A191"/>
                </a:solidFill>
              </a:rPr>
            </a:br>
            <a:r>
              <a:rPr lang="de-CH" sz="1100" dirty="0">
                <a:solidFill>
                  <a:srgbClr val="B5A191"/>
                </a:solidFill>
              </a:rPr>
              <a:t>Slide Master &gt; Close Master View</a:t>
            </a:r>
          </a:p>
        </p:txBody>
      </p:sp>
      <p:sp>
        <p:nvSpPr>
          <p:cNvPr id="14" name="TextBox 13"/>
          <p:cNvSpPr txBox="1"/>
          <p:nvPr userDrawn="1"/>
        </p:nvSpPr>
        <p:spPr>
          <a:xfrm>
            <a:off x="-2476189" y="9948"/>
            <a:ext cx="2114825" cy="3970318"/>
          </a:xfrm>
          <a:prstGeom prst="rect">
            <a:avLst/>
          </a:prstGeom>
          <a:noFill/>
        </p:spPr>
        <p:txBody>
          <a:bodyPr wrap="square" lIns="0" tIns="0" rIns="0" bIns="0" rtlCol="0">
            <a:spAutoFit/>
          </a:bodyPr>
          <a:lstStyle/>
          <a:p>
            <a:pPr defTabSz="912945"/>
            <a:r>
              <a:rPr lang="de-CH" sz="900" b="1" dirty="0">
                <a:solidFill>
                  <a:srgbClr val="B5A191"/>
                </a:solidFill>
              </a:rPr>
              <a:t>THE HOTEL LOGO</a:t>
            </a:r>
          </a:p>
          <a:p>
            <a:pPr defTabSz="912945"/>
            <a:endParaRPr lang="de-CH" dirty="0">
              <a:solidFill>
                <a:srgbClr val="B5A191"/>
              </a:solidFill>
            </a:endParaRPr>
          </a:p>
          <a:p>
            <a:pPr marL="256771" indent="-256771" defTabSz="912945">
              <a:buFont typeface="+mj-lt"/>
              <a:buAutoNum type="arabicPeriod"/>
            </a:pPr>
            <a:r>
              <a:rPr lang="de-CH" sz="1100" dirty="0">
                <a:solidFill>
                  <a:srgbClr val="B5A191"/>
                </a:solidFill>
              </a:rPr>
              <a:t>For corporate presentations, simply delete the hotel logo placeholder</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For hotel presentations, please replace it with the respective hotel logo:</a:t>
            </a:r>
          </a:p>
          <a:p>
            <a:pPr marL="256771" indent="-256771" defTabSz="912945">
              <a:buFont typeface="+mj-lt"/>
              <a:buAutoNum type="arabicPeriod"/>
            </a:pPr>
            <a:endParaRPr lang="de-CH" sz="1100" dirty="0">
              <a:solidFill>
                <a:srgbClr val="B5A191"/>
              </a:solidFill>
            </a:endParaRPr>
          </a:p>
          <a:p>
            <a:pPr marL="599134" lvl="1" indent="-256771" defTabSz="912945">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9134" lvl="1" indent="-256771" defTabSz="912945">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Tree>
    <p:extLst>
      <p:ext uri="{BB962C8B-B14F-4D97-AF65-F5344CB8AC3E}">
        <p14:creationId xmlns:p14="http://schemas.microsoft.com/office/powerpoint/2010/main" val="4531781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 Image 3">
    <p:spTree>
      <p:nvGrpSpPr>
        <p:cNvPr id="1" name=""/>
        <p:cNvGrpSpPr/>
        <p:nvPr/>
      </p:nvGrpSpPr>
      <p:grpSpPr>
        <a:xfrm>
          <a:off x="0" y="0"/>
          <a:ext cx="0" cy="0"/>
          <a:chOff x="0" y="0"/>
          <a:chExt cx="0" cy="0"/>
        </a:xfrm>
      </p:grpSpPr>
      <p:grpSp>
        <p:nvGrpSpPr>
          <p:cNvPr id="2" name="Group 1"/>
          <p:cNvGrpSpPr/>
          <p:nvPr userDrawn="1"/>
        </p:nvGrpSpPr>
        <p:grpSpPr>
          <a:xfrm>
            <a:off x="0" y="596"/>
            <a:ext cx="9144000" cy="5142309"/>
            <a:chOff x="0" y="794"/>
            <a:chExt cx="12190413" cy="6858000"/>
          </a:xfrm>
        </p:grpSpPr>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42826" y="794"/>
              <a:ext cx="6247587" cy="6858000"/>
            </a:xfrm>
            <a:prstGeom prst="rect">
              <a:avLst/>
            </a:prstGeom>
          </p:spPr>
        </p:pic>
        <p:pic>
          <p:nvPicPr>
            <p:cNvPr id="17" name="Picture 1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0" y="794"/>
              <a:ext cx="5942826" cy="6858000"/>
            </a:xfrm>
            <a:prstGeom prst="rect">
              <a:avLst/>
            </a:prstGeom>
          </p:spPr>
        </p:pic>
      </p:grpSp>
      <p:sp>
        <p:nvSpPr>
          <p:cNvPr id="8" name="object 3"/>
          <p:cNvSpPr/>
          <p:nvPr userDrawn="1"/>
        </p:nvSpPr>
        <p:spPr>
          <a:xfrm>
            <a:off x="233592" y="233591"/>
            <a:ext cx="4269938" cy="4676318"/>
          </a:xfrm>
          <a:custGeom>
            <a:avLst/>
            <a:gdLst/>
            <a:ahLst/>
            <a:cxnLst/>
            <a:rect l="l" t="t" r="r" b="b"/>
            <a:pathLst>
              <a:path w="4248785" h="6400165">
                <a:moveTo>
                  <a:pt x="4248378" y="6400076"/>
                </a:moveTo>
                <a:lnTo>
                  <a:pt x="0" y="6400076"/>
                </a:lnTo>
                <a:lnTo>
                  <a:pt x="0" y="0"/>
                </a:lnTo>
                <a:lnTo>
                  <a:pt x="4248378" y="0"/>
                </a:lnTo>
                <a:lnTo>
                  <a:pt x="4248378" y="6400076"/>
                </a:lnTo>
                <a:close/>
              </a:path>
            </a:pathLst>
          </a:custGeom>
          <a:solidFill>
            <a:schemeClr val="accent1"/>
          </a:solidFill>
        </p:spPr>
        <p:txBody>
          <a:bodyPr wrap="square" lIns="0" tIns="0" rIns="0" bIns="0" rtlCol="0"/>
          <a:lstStyle/>
          <a:p>
            <a:pPr defTabSz="912945"/>
            <a:endParaRPr dirty="0">
              <a:solidFill>
                <a:srgbClr val="000000"/>
              </a:solidFill>
            </a:endParaRPr>
          </a:p>
        </p:txBody>
      </p:sp>
      <p:sp>
        <p:nvSpPr>
          <p:cNvPr id="9" name="Titre 1"/>
          <p:cNvSpPr>
            <a:spLocks noGrp="1"/>
          </p:cNvSpPr>
          <p:nvPr userDrawn="1">
            <p:ph type="ctrTitle" hasCustomPrompt="1"/>
          </p:nvPr>
        </p:nvSpPr>
        <p:spPr>
          <a:xfrm>
            <a:off x="233592" y="2285470"/>
            <a:ext cx="4269938" cy="415403"/>
          </a:xfrm>
          <a:prstGeom prst="rect">
            <a:avLst/>
          </a:prstGeom>
        </p:spPr>
        <p:txBody>
          <a:bodyPr vert="horz" wrap="square" lIns="269577" tIns="0" rIns="269577" bIns="0" rtlCol="0" anchor="b">
            <a:noAutofit/>
          </a:bodyPr>
          <a:lstStyle>
            <a:lvl1pPr algn="ctr">
              <a:defRPr lang="fr-FR" sz="27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userDrawn="1">
            <p:ph type="body" idx="1" hasCustomPrompt="1"/>
          </p:nvPr>
        </p:nvSpPr>
        <p:spPr>
          <a:xfrm>
            <a:off x="233592" y="2850586"/>
            <a:ext cx="4269938" cy="171410"/>
          </a:xfrm>
          <a:prstGeom prst="rect">
            <a:avLst/>
          </a:prstGeom>
        </p:spPr>
        <p:txBody>
          <a:bodyPr lIns="269577" tIns="0" rIns="269577" bIns="0" anchor="t" anchorCtr="0">
            <a:noAutofit/>
          </a:bodyPr>
          <a:lstStyle>
            <a:lvl1pPr marL="0" marR="0" indent="0" algn="ctr" defTabSz="684725"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362" indent="0">
              <a:buNone/>
              <a:defRPr sz="1500" b="1"/>
            </a:lvl2pPr>
            <a:lvl3pPr marL="684725" indent="0">
              <a:buNone/>
              <a:defRPr sz="1400" b="1"/>
            </a:lvl3pPr>
            <a:lvl4pPr marL="1027086" indent="0">
              <a:buNone/>
              <a:defRPr sz="1200" b="1"/>
            </a:lvl4pPr>
            <a:lvl5pPr marL="1369450" indent="0">
              <a:buNone/>
              <a:defRPr sz="1200" b="1"/>
            </a:lvl5pPr>
            <a:lvl6pPr marL="1711812" indent="0">
              <a:buNone/>
              <a:defRPr sz="1200" b="1"/>
            </a:lvl6pPr>
            <a:lvl7pPr marL="2054174" indent="0">
              <a:buNone/>
              <a:defRPr sz="1200" b="1"/>
            </a:lvl7pPr>
            <a:lvl8pPr marL="2396536" indent="0">
              <a:buNone/>
              <a:defRPr sz="1200" b="1"/>
            </a:lvl8pPr>
            <a:lvl9pPr marL="2738898" indent="0">
              <a:buNone/>
              <a:defRPr sz="1200" b="1"/>
            </a:lvl9pPr>
          </a:lstStyle>
          <a:p>
            <a:pPr marL="0" marR="0" lvl="0" indent="0" algn="ctr" defTabSz="684725"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828454" y="4228132"/>
            <a:ext cx="1013358" cy="403598"/>
          </a:xfrm>
          <a:prstGeom prst="rect">
            <a:avLst/>
          </a:prstGeom>
        </p:spPr>
      </p:pic>
      <p:sp>
        <p:nvSpPr>
          <p:cNvPr id="13" name="TextBox 12"/>
          <p:cNvSpPr txBox="1"/>
          <p:nvPr userDrawn="1"/>
        </p:nvSpPr>
        <p:spPr>
          <a:xfrm>
            <a:off x="9378188" y="-6598"/>
            <a:ext cx="2114825" cy="3431708"/>
          </a:xfrm>
          <a:prstGeom prst="rect">
            <a:avLst/>
          </a:prstGeom>
          <a:noFill/>
        </p:spPr>
        <p:txBody>
          <a:bodyPr wrap="square" lIns="0" tIns="0" rIns="0" bIns="0" rtlCol="0">
            <a:spAutoFit/>
          </a:bodyPr>
          <a:lstStyle/>
          <a:p>
            <a:pPr defTabSz="912945"/>
            <a:r>
              <a:rPr lang="de-CH" sz="900" b="1" dirty="0">
                <a:solidFill>
                  <a:srgbClr val="B5A191"/>
                </a:solidFill>
              </a:rPr>
              <a:t>CHANGING </a:t>
            </a:r>
            <a:br>
              <a:rPr lang="de-CH" sz="900" b="1" dirty="0">
                <a:solidFill>
                  <a:srgbClr val="B5A191"/>
                </a:solidFill>
              </a:rPr>
            </a:br>
            <a:r>
              <a:rPr lang="de-CH" sz="900" b="1" dirty="0">
                <a:solidFill>
                  <a:srgbClr val="B5A191"/>
                </a:solidFill>
              </a:rPr>
              <a:t>THE BACKGROUND IMAGE</a:t>
            </a:r>
          </a:p>
          <a:p>
            <a:pPr defTabSz="912945"/>
            <a:endParaRPr lang="de-CH" dirty="0">
              <a:solidFill>
                <a:srgbClr val="B5A191"/>
              </a:solidFill>
            </a:endParaRPr>
          </a:p>
          <a:p>
            <a:pPr marL="256771" indent="-256771" defTabSz="912945">
              <a:buFont typeface="+mj-lt"/>
              <a:buAutoNum type="arabicPeriod"/>
            </a:pPr>
            <a:r>
              <a:rPr lang="de-CH" sz="1100" dirty="0">
                <a:solidFill>
                  <a:srgbClr val="B5A191"/>
                </a:solidFill>
              </a:rPr>
              <a:t>Open the master slides:</a:t>
            </a:r>
            <a:br>
              <a:rPr lang="de-CH" sz="1100" dirty="0">
                <a:solidFill>
                  <a:srgbClr val="B5A191"/>
                </a:solidFill>
              </a:rPr>
            </a:br>
            <a:r>
              <a:rPr lang="de-CH" sz="1100" dirty="0">
                <a:solidFill>
                  <a:srgbClr val="B5A191"/>
                </a:solidFill>
              </a:rPr>
              <a:t>View &gt; Slide Master</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Delete the image on the main title slides master and insert the new one.</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Right Click the image and send it to back.</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Crop and adjust the image in order to find the balance with the blue box on top.</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Close the master view:</a:t>
            </a:r>
            <a:br>
              <a:rPr lang="de-CH" sz="1100" dirty="0">
                <a:solidFill>
                  <a:srgbClr val="B5A191"/>
                </a:solidFill>
              </a:rPr>
            </a:br>
            <a:r>
              <a:rPr lang="de-CH" sz="1100" dirty="0">
                <a:solidFill>
                  <a:srgbClr val="B5A191"/>
                </a:solidFill>
              </a:rPr>
              <a:t>Slide Master &gt; Close Master View</a:t>
            </a:r>
          </a:p>
        </p:txBody>
      </p:sp>
      <p:sp>
        <p:nvSpPr>
          <p:cNvPr id="14" name="TextBox 13"/>
          <p:cNvSpPr txBox="1"/>
          <p:nvPr userDrawn="1"/>
        </p:nvSpPr>
        <p:spPr>
          <a:xfrm>
            <a:off x="-2476189" y="9948"/>
            <a:ext cx="2114825" cy="3970318"/>
          </a:xfrm>
          <a:prstGeom prst="rect">
            <a:avLst/>
          </a:prstGeom>
          <a:noFill/>
        </p:spPr>
        <p:txBody>
          <a:bodyPr wrap="square" lIns="0" tIns="0" rIns="0" bIns="0" rtlCol="0">
            <a:spAutoFit/>
          </a:bodyPr>
          <a:lstStyle/>
          <a:p>
            <a:pPr defTabSz="912945"/>
            <a:r>
              <a:rPr lang="de-CH" sz="900" b="1" dirty="0">
                <a:solidFill>
                  <a:srgbClr val="B5A191"/>
                </a:solidFill>
              </a:rPr>
              <a:t>THE HOTEL LOGO</a:t>
            </a:r>
          </a:p>
          <a:p>
            <a:pPr defTabSz="912945"/>
            <a:endParaRPr lang="de-CH" dirty="0">
              <a:solidFill>
                <a:srgbClr val="B5A191"/>
              </a:solidFill>
            </a:endParaRPr>
          </a:p>
          <a:p>
            <a:pPr marL="256771" indent="-256771" defTabSz="912945">
              <a:buFont typeface="+mj-lt"/>
              <a:buAutoNum type="arabicPeriod"/>
            </a:pPr>
            <a:r>
              <a:rPr lang="de-CH" sz="1100" dirty="0">
                <a:solidFill>
                  <a:srgbClr val="B5A191"/>
                </a:solidFill>
              </a:rPr>
              <a:t>For corporate presentations, simply delete the hotel logo placeholder</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For hotel presentations, please replace it with the respective hotel logo:</a:t>
            </a:r>
          </a:p>
          <a:p>
            <a:pPr marL="256771" indent="-256771" defTabSz="912945">
              <a:buFont typeface="+mj-lt"/>
              <a:buAutoNum type="arabicPeriod"/>
            </a:pPr>
            <a:endParaRPr lang="de-CH" sz="1100" dirty="0">
              <a:solidFill>
                <a:srgbClr val="B5A191"/>
              </a:solidFill>
            </a:endParaRPr>
          </a:p>
          <a:p>
            <a:pPr marL="599134" lvl="1" indent="-256771" defTabSz="912945">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9134" lvl="1" indent="-256771" defTabSz="912945">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Tree>
    <p:extLst>
      <p:ext uri="{BB962C8B-B14F-4D97-AF65-F5344CB8AC3E}">
        <p14:creationId xmlns:p14="http://schemas.microsoft.com/office/powerpoint/2010/main" val="3444019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sp>
        <p:nvSpPr>
          <p:cNvPr id="8" name="TextBox 7"/>
          <p:cNvSpPr txBox="1"/>
          <p:nvPr userDrawn="1"/>
        </p:nvSpPr>
        <p:spPr>
          <a:xfrm>
            <a:off x="-2476189" y="9948"/>
            <a:ext cx="2114825" cy="3970318"/>
          </a:xfrm>
          <a:prstGeom prst="rect">
            <a:avLst/>
          </a:prstGeom>
          <a:noFill/>
        </p:spPr>
        <p:txBody>
          <a:bodyPr wrap="square" lIns="0" tIns="0" rIns="0" bIns="0" rtlCol="0">
            <a:spAutoFit/>
          </a:bodyPr>
          <a:lstStyle/>
          <a:p>
            <a:pPr defTabSz="912945"/>
            <a:r>
              <a:rPr lang="de-CH" sz="900" b="1" dirty="0">
                <a:solidFill>
                  <a:srgbClr val="B5A191"/>
                </a:solidFill>
              </a:rPr>
              <a:t>THE HOTEL LOGO</a:t>
            </a:r>
          </a:p>
          <a:p>
            <a:pPr defTabSz="912945"/>
            <a:endParaRPr lang="de-CH" dirty="0">
              <a:solidFill>
                <a:srgbClr val="B5A191"/>
              </a:solidFill>
            </a:endParaRPr>
          </a:p>
          <a:p>
            <a:pPr marL="256771" indent="-256771" defTabSz="912945">
              <a:buFont typeface="+mj-lt"/>
              <a:buAutoNum type="arabicPeriod"/>
            </a:pPr>
            <a:r>
              <a:rPr lang="de-CH" sz="1100" dirty="0">
                <a:solidFill>
                  <a:srgbClr val="B5A191"/>
                </a:solidFill>
              </a:rPr>
              <a:t>For corporate presentations, simply delete the hotel logo placeholder</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For hotel presentations, please replace it with the respective hotel logo:</a:t>
            </a:r>
          </a:p>
          <a:p>
            <a:pPr marL="256771" indent="-256771" defTabSz="912945">
              <a:buFont typeface="+mj-lt"/>
              <a:buAutoNum type="arabicPeriod"/>
            </a:pPr>
            <a:endParaRPr lang="de-CH" sz="1100" dirty="0">
              <a:solidFill>
                <a:srgbClr val="B5A191"/>
              </a:solidFill>
            </a:endParaRPr>
          </a:p>
          <a:p>
            <a:pPr marL="599134" lvl="1" indent="-256771" defTabSz="912945">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9134" lvl="1" indent="-256771" defTabSz="912945">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
        <p:nvSpPr>
          <p:cNvPr id="9" name="Titre 1"/>
          <p:cNvSpPr>
            <a:spLocks noGrp="1"/>
          </p:cNvSpPr>
          <p:nvPr>
            <p:ph type="ctrTitle" hasCustomPrompt="1"/>
          </p:nvPr>
        </p:nvSpPr>
        <p:spPr>
          <a:xfrm>
            <a:off x="1257475" y="2285470"/>
            <a:ext cx="6629073" cy="415403"/>
          </a:xfrm>
          <a:prstGeom prst="rect">
            <a:avLst/>
          </a:prstGeom>
        </p:spPr>
        <p:txBody>
          <a:bodyPr vert="horz" wrap="square" lIns="269577" tIns="0" rIns="269577" bIns="0" rtlCol="0" anchor="b">
            <a:noAutofit/>
          </a:bodyPr>
          <a:lstStyle>
            <a:lvl1pPr algn="ctr">
              <a:defRPr lang="fr-FR" sz="30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p:ph type="body" idx="1" hasCustomPrompt="1"/>
          </p:nvPr>
        </p:nvSpPr>
        <p:spPr>
          <a:xfrm>
            <a:off x="1257475" y="2850586"/>
            <a:ext cx="6629073" cy="171410"/>
          </a:xfrm>
          <a:prstGeom prst="rect">
            <a:avLst/>
          </a:prstGeom>
        </p:spPr>
        <p:txBody>
          <a:bodyPr lIns="269577" tIns="0" rIns="269577" bIns="0" anchor="t" anchorCtr="0">
            <a:noAutofit/>
          </a:bodyPr>
          <a:lstStyle>
            <a:lvl1pPr marL="0" marR="0" indent="0" algn="ctr" defTabSz="684725"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362" indent="0">
              <a:buNone/>
              <a:defRPr sz="1500" b="1"/>
            </a:lvl2pPr>
            <a:lvl3pPr marL="684725" indent="0">
              <a:buNone/>
              <a:defRPr sz="1400" b="1"/>
            </a:lvl3pPr>
            <a:lvl4pPr marL="1027086" indent="0">
              <a:buNone/>
              <a:defRPr sz="1200" b="1"/>
            </a:lvl4pPr>
            <a:lvl5pPr marL="1369450" indent="0">
              <a:buNone/>
              <a:defRPr sz="1200" b="1"/>
            </a:lvl5pPr>
            <a:lvl6pPr marL="1711812" indent="0">
              <a:buNone/>
              <a:defRPr sz="1200" b="1"/>
            </a:lvl6pPr>
            <a:lvl7pPr marL="2054174" indent="0">
              <a:buNone/>
              <a:defRPr sz="1200" b="1"/>
            </a:lvl7pPr>
            <a:lvl8pPr marL="2396536" indent="0">
              <a:buNone/>
              <a:defRPr sz="1200" b="1"/>
            </a:lvl8pPr>
            <a:lvl9pPr marL="2738898" indent="0">
              <a:buNone/>
              <a:defRPr sz="1200" b="1"/>
            </a:lvl9pPr>
          </a:lstStyle>
          <a:p>
            <a:pPr marL="0" marR="0" lvl="0" indent="0" algn="ctr" defTabSz="684725"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AND DATE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594" y="4228132"/>
            <a:ext cx="1013358" cy="403598"/>
          </a:xfrm>
          <a:prstGeom prst="rect">
            <a:avLst/>
          </a:prstGeom>
        </p:spPr>
      </p:pic>
    </p:spTree>
    <p:extLst>
      <p:ext uri="{BB962C8B-B14F-4D97-AF65-F5344CB8AC3E}">
        <p14:creationId xmlns:p14="http://schemas.microsoft.com/office/powerpoint/2010/main" val="5319880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ing &amp; Imprint">
    <p:spTree>
      <p:nvGrpSpPr>
        <p:cNvPr id="1" name=""/>
        <p:cNvGrpSpPr/>
        <p:nvPr/>
      </p:nvGrpSpPr>
      <p:grpSpPr>
        <a:xfrm>
          <a:off x="0" y="0"/>
          <a:ext cx="0" cy="0"/>
          <a:chOff x="0" y="0"/>
          <a:chExt cx="0" cy="0"/>
        </a:xfrm>
      </p:grpSpPr>
      <p:sp>
        <p:nvSpPr>
          <p:cNvPr id="8" name="TextBox 7"/>
          <p:cNvSpPr txBox="1"/>
          <p:nvPr userDrawn="1"/>
        </p:nvSpPr>
        <p:spPr>
          <a:xfrm>
            <a:off x="-2476189" y="9948"/>
            <a:ext cx="2114825" cy="3970318"/>
          </a:xfrm>
          <a:prstGeom prst="rect">
            <a:avLst/>
          </a:prstGeom>
          <a:noFill/>
        </p:spPr>
        <p:txBody>
          <a:bodyPr wrap="square" lIns="0" tIns="0" rIns="0" bIns="0" rtlCol="0">
            <a:spAutoFit/>
          </a:bodyPr>
          <a:lstStyle/>
          <a:p>
            <a:pPr defTabSz="912945"/>
            <a:r>
              <a:rPr lang="de-CH" sz="900" b="1" dirty="0">
                <a:solidFill>
                  <a:srgbClr val="B5A191"/>
                </a:solidFill>
              </a:rPr>
              <a:t>THE HOTEL LOGO</a:t>
            </a:r>
          </a:p>
          <a:p>
            <a:pPr defTabSz="912945"/>
            <a:endParaRPr lang="de-CH" dirty="0">
              <a:solidFill>
                <a:srgbClr val="B5A191"/>
              </a:solidFill>
            </a:endParaRPr>
          </a:p>
          <a:p>
            <a:pPr marL="256771" indent="-256771" defTabSz="912945">
              <a:buFont typeface="+mj-lt"/>
              <a:buAutoNum type="arabicPeriod"/>
            </a:pPr>
            <a:r>
              <a:rPr lang="de-CH" sz="1100" dirty="0">
                <a:solidFill>
                  <a:srgbClr val="B5A191"/>
                </a:solidFill>
              </a:rPr>
              <a:t>For corporate presentations, simply delete the hotel logo placeholder</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For hotel presentations, please replace it with the respective hotel logo:</a:t>
            </a:r>
          </a:p>
          <a:p>
            <a:pPr marL="256771" indent="-256771" defTabSz="912945">
              <a:buFont typeface="+mj-lt"/>
              <a:buAutoNum type="arabicPeriod"/>
            </a:pPr>
            <a:endParaRPr lang="de-CH" sz="1100" dirty="0">
              <a:solidFill>
                <a:srgbClr val="B5A191"/>
              </a:solidFill>
            </a:endParaRPr>
          </a:p>
          <a:p>
            <a:pPr marL="599134" lvl="1" indent="-256771" defTabSz="912945">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9134" lvl="1" indent="-256771" defTabSz="912945">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594" y="4228132"/>
            <a:ext cx="1013358" cy="403598"/>
          </a:xfrm>
          <a:prstGeom prst="rect">
            <a:avLst/>
          </a:prstGeom>
        </p:spPr>
      </p:pic>
      <p:sp>
        <p:nvSpPr>
          <p:cNvPr id="6" name="Espace réservé du texte 2"/>
          <p:cNvSpPr>
            <a:spLocks noGrp="1"/>
          </p:cNvSpPr>
          <p:nvPr>
            <p:ph type="body" idx="10" hasCustomPrompt="1"/>
          </p:nvPr>
        </p:nvSpPr>
        <p:spPr>
          <a:xfrm>
            <a:off x="2571489" y="2685439"/>
            <a:ext cx="4001022" cy="399958"/>
          </a:xfrm>
          <a:prstGeom prst="rect">
            <a:avLst/>
          </a:prstGeom>
        </p:spPr>
        <p:txBody>
          <a:bodyPr lIns="269577" tIns="0" rIns="269577" bIns="0" anchor="t" anchorCtr="0">
            <a:noAutofit/>
          </a:bodyPr>
          <a:lstStyle>
            <a:lvl1pPr marL="0" marR="0" indent="0" algn="ctr" defTabSz="684725"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accent3"/>
                </a:solidFill>
                <a:latin typeface="+mn-lt"/>
              </a:defRPr>
            </a:lvl1pPr>
            <a:lvl2pPr marL="342362" indent="0">
              <a:buNone/>
              <a:defRPr sz="1500" b="1"/>
            </a:lvl2pPr>
            <a:lvl3pPr marL="684725" indent="0">
              <a:buNone/>
              <a:defRPr sz="1400" b="1"/>
            </a:lvl3pPr>
            <a:lvl4pPr marL="1027086" indent="0">
              <a:buNone/>
              <a:defRPr sz="1200" b="1"/>
            </a:lvl4pPr>
            <a:lvl5pPr marL="1369450" indent="0">
              <a:buNone/>
              <a:defRPr sz="1200" b="1"/>
            </a:lvl5pPr>
            <a:lvl6pPr marL="1711812" indent="0">
              <a:buNone/>
              <a:defRPr sz="1200" b="1"/>
            </a:lvl6pPr>
            <a:lvl7pPr marL="2054174" indent="0">
              <a:buNone/>
              <a:defRPr sz="1200" b="1"/>
            </a:lvl7pPr>
            <a:lvl8pPr marL="2396536" indent="0">
              <a:buNone/>
              <a:defRPr sz="1200" b="1"/>
            </a:lvl8pPr>
            <a:lvl9pPr marL="2738898" indent="0">
              <a:buNone/>
              <a:defRPr sz="1200" b="1"/>
            </a:lvl9pPr>
          </a:lstStyle>
          <a:p>
            <a:pPr marL="0" marR="0" lvl="0" indent="0" algn="ctr" defTabSz="684725"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IMPRINT</a:t>
            </a:r>
          </a:p>
        </p:txBody>
      </p:sp>
    </p:spTree>
    <p:extLst>
      <p:ext uri="{BB962C8B-B14F-4D97-AF65-F5344CB8AC3E}">
        <p14:creationId xmlns:p14="http://schemas.microsoft.com/office/powerpoint/2010/main" val="1913875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aper Title Blank">
    <p:spTree>
      <p:nvGrpSpPr>
        <p:cNvPr id="1" name=""/>
        <p:cNvGrpSpPr/>
        <p:nvPr/>
      </p:nvGrpSpPr>
      <p:grpSpPr>
        <a:xfrm>
          <a:off x="0" y="0"/>
          <a:ext cx="0" cy="0"/>
          <a:chOff x="0" y="0"/>
          <a:chExt cx="0" cy="0"/>
        </a:xfrm>
      </p:grpSpPr>
      <p:sp>
        <p:nvSpPr>
          <p:cNvPr id="6" name="Rectangle 5"/>
          <p:cNvSpPr/>
          <p:nvPr userDrawn="1"/>
        </p:nvSpPr>
        <p:spPr>
          <a:xfrm>
            <a:off x="0" y="0"/>
            <a:ext cx="9144000" cy="5142309"/>
          </a:xfrm>
          <a:prstGeom prst="rect">
            <a:avLst/>
          </a:prstGeom>
          <a:gradFill>
            <a:gsLst>
              <a:gs pos="0">
                <a:srgbClr val="2D3547"/>
              </a:gs>
              <a:gs pos="57000">
                <a:srgbClr val="2D3547">
                  <a:lumMod val="50000"/>
                </a:srgbClr>
              </a:gs>
            </a:gsLst>
            <a:lin ang="5400000" scaled="1"/>
          </a:gradFill>
          <a:ln w="12700" cap="flat" cmpd="sng" algn="ctr">
            <a:noFill/>
            <a:prstDash val="solid"/>
            <a:miter lim="800000"/>
          </a:ln>
          <a:effectLst/>
        </p:spPr>
        <p:txBody>
          <a:bodyPr lIns="68476" tIns="34233" rIns="68476" bIns="34233" rtlCol="0" anchor="ctr"/>
          <a:lstStyle/>
          <a:p>
            <a:pPr algn="ctr" defTabSz="684725">
              <a:defRPr/>
            </a:pPr>
            <a:endParaRPr lang="en-GB" sz="1400" kern="0" dirty="0">
              <a:solidFill>
                <a:prstClr val="white"/>
              </a:solidFill>
            </a:endParaRPr>
          </a:p>
        </p:txBody>
      </p:sp>
      <p:sp>
        <p:nvSpPr>
          <p:cNvPr id="8" name="TextBox 7"/>
          <p:cNvSpPr txBox="1"/>
          <p:nvPr userDrawn="1"/>
        </p:nvSpPr>
        <p:spPr>
          <a:xfrm>
            <a:off x="-2476189" y="9948"/>
            <a:ext cx="2114825" cy="3970318"/>
          </a:xfrm>
          <a:prstGeom prst="rect">
            <a:avLst/>
          </a:prstGeom>
          <a:noFill/>
        </p:spPr>
        <p:txBody>
          <a:bodyPr wrap="square" lIns="0" tIns="0" rIns="0" bIns="0" rtlCol="0">
            <a:spAutoFit/>
          </a:bodyPr>
          <a:lstStyle/>
          <a:p>
            <a:pPr defTabSz="912945"/>
            <a:r>
              <a:rPr lang="de-CH" sz="900" b="1" dirty="0">
                <a:solidFill>
                  <a:srgbClr val="B5A191"/>
                </a:solidFill>
              </a:rPr>
              <a:t>THE HOTEL LOGO</a:t>
            </a:r>
          </a:p>
          <a:p>
            <a:pPr defTabSz="912945"/>
            <a:endParaRPr lang="de-CH" dirty="0">
              <a:solidFill>
                <a:srgbClr val="B5A191"/>
              </a:solidFill>
            </a:endParaRPr>
          </a:p>
          <a:p>
            <a:pPr marL="256771" indent="-256771" defTabSz="912945">
              <a:buFont typeface="+mj-lt"/>
              <a:buAutoNum type="arabicPeriod"/>
            </a:pPr>
            <a:r>
              <a:rPr lang="de-CH" sz="1100" dirty="0">
                <a:solidFill>
                  <a:srgbClr val="B5A191"/>
                </a:solidFill>
              </a:rPr>
              <a:t>For corporate presentations, simply delete the hotel logo placeholder</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For hotel presentations, please replace it with the respective hotel logo:</a:t>
            </a:r>
          </a:p>
          <a:p>
            <a:pPr marL="256771" indent="-256771" defTabSz="912945">
              <a:buFont typeface="+mj-lt"/>
              <a:buAutoNum type="arabicPeriod"/>
            </a:pPr>
            <a:endParaRPr lang="de-CH" sz="1100" dirty="0">
              <a:solidFill>
                <a:srgbClr val="B5A191"/>
              </a:solidFill>
            </a:endParaRPr>
          </a:p>
          <a:p>
            <a:pPr marL="599134" lvl="1" indent="-256771" defTabSz="912945">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9134" lvl="1" indent="-256771" defTabSz="912945">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
        <p:nvSpPr>
          <p:cNvPr id="9" name="Titre 1"/>
          <p:cNvSpPr>
            <a:spLocks noGrp="1"/>
          </p:cNvSpPr>
          <p:nvPr>
            <p:ph type="ctrTitle" hasCustomPrompt="1"/>
          </p:nvPr>
        </p:nvSpPr>
        <p:spPr>
          <a:xfrm>
            <a:off x="1257475" y="2285470"/>
            <a:ext cx="6629073" cy="415403"/>
          </a:xfrm>
          <a:prstGeom prst="rect">
            <a:avLst/>
          </a:prstGeom>
        </p:spPr>
        <p:txBody>
          <a:bodyPr vert="horz" wrap="square" lIns="269577" tIns="0" rIns="269577" bIns="0" rtlCol="0" anchor="b">
            <a:noAutofit/>
          </a:bodyPr>
          <a:lstStyle>
            <a:lvl1pPr algn="ctr">
              <a:defRPr lang="fr-FR" sz="30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p:ph type="body" idx="1" hasCustomPrompt="1"/>
          </p:nvPr>
        </p:nvSpPr>
        <p:spPr>
          <a:xfrm>
            <a:off x="1257475" y="2850586"/>
            <a:ext cx="6629073" cy="171410"/>
          </a:xfrm>
          <a:prstGeom prst="rect">
            <a:avLst/>
          </a:prstGeom>
        </p:spPr>
        <p:txBody>
          <a:bodyPr lIns="269577" tIns="0" rIns="269577" bIns="0" anchor="t" anchorCtr="0">
            <a:noAutofit/>
          </a:bodyPr>
          <a:lstStyle>
            <a:lvl1pPr marL="0" marR="0" indent="0" algn="ctr" defTabSz="684725"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362" indent="0">
              <a:buNone/>
              <a:defRPr sz="1500" b="1"/>
            </a:lvl2pPr>
            <a:lvl3pPr marL="684725" indent="0">
              <a:buNone/>
              <a:defRPr sz="1400" b="1"/>
            </a:lvl3pPr>
            <a:lvl4pPr marL="1027086" indent="0">
              <a:buNone/>
              <a:defRPr sz="1200" b="1"/>
            </a:lvl4pPr>
            <a:lvl5pPr marL="1369450" indent="0">
              <a:buNone/>
              <a:defRPr sz="1200" b="1"/>
            </a:lvl5pPr>
            <a:lvl6pPr marL="1711812" indent="0">
              <a:buNone/>
              <a:defRPr sz="1200" b="1"/>
            </a:lvl6pPr>
            <a:lvl7pPr marL="2054174" indent="0">
              <a:buNone/>
              <a:defRPr sz="1200" b="1"/>
            </a:lvl7pPr>
            <a:lvl8pPr marL="2396536" indent="0">
              <a:buNone/>
              <a:defRPr sz="1200" b="1"/>
            </a:lvl8pPr>
            <a:lvl9pPr marL="2738898" indent="0">
              <a:buNone/>
              <a:defRPr sz="1200" b="1"/>
            </a:lvl9pPr>
          </a:lstStyle>
          <a:p>
            <a:pPr marL="0" marR="0" lvl="0" indent="0" algn="ctr" defTabSz="684725"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AND DATE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594" y="4228132"/>
            <a:ext cx="1013358" cy="403598"/>
          </a:xfrm>
          <a:prstGeom prst="rect">
            <a:avLst/>
          </a:prstGeom>
        </p:spPr>
      </p:pic>
    </p:spTree>
    <p:extLst>
      <p:ext uri="{BB962C8B-B14F-4D97-AF65-F5344CB8AC3E}">
        <p14:creationId xmlns:p14="http://schemas.microsoft.com/office/powerpoint/2010/main" val="15760504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aper Title Berthold Kempinski">
    <p:spTree>
      <p:nvGrpSpPr>
        <p:cNvPr id="1" name=""/>
        <p:cNvGrpSpPr/>
        <p:nvPr/>
      </p:nvGrpSpPr>
      <p:grpSpPr>
        <a:xfrm>
          <a:off x="0" y="0"/>
          <a:ext cx="0" cy="0"/>
          <a:chOff x="0" y="0"/>
          <a:chExt cx="0" cy="0"/>
        </a:xfrm>
      </p:grpSpPr>
      <p:sp>
        <p:nvSpPr>
          <p:cNvPr id="8" name="TextBox 7"/>
          <p:cNvSpPr txBox="1"/>
          <p:nvPr userDrawn="1"/>
        </p:nvSpPr>
        <p:spPr>
          <a:xfrm>
            <a:off x="-2476189" y="9948"/>
            <a:ext cx="2114825" cy="3970318"/>
          </a:xfrm>
          <a:prstGeom prst="rect">
            <a:avLst/>
          </a:prstGeom>
          <a:noFill/>
        </p:spPr>
        <p:txBody>
          <a:bodyPr wrap="square" lIns="0" tIns="0" rIns="0" bIns="0" rtlCol="0">
            <a:spAutoFit/>
          </a:bodyPr>
          <a:lstStyle/>
          <a:p>
            <a:pPr defTabSz="912945"/>
            <a:r>
              <a:rPr lang="de-CH" sz="900" b="1" dirty="0">
                <a:solidFill>
                  <a:srgbClr val="B5A191"/>
                </a:solidFill>
              </a:rPr>
              <a:t>THE HOTEL LOGO</a:t>
            </a:r>
          </a:p>
          <a:p>
            <a:pPr defTabSz="912945"/>
            <a:endParaRPr lang="de-CH" dirty="0">
              <a:solidFill>
                <a:srgbClr val="B5A191"/>
              </a:solidFill>
            </a:endParaRPr>
          </a:p>
          <a:p>
            <a:pPr marL="256771" indent="-256771" defTabSz="912945">
              <a:buFont typeface="+mj-lt"/>
              <a:buAutoNum type="arabicPeriod"/>
            </a:pPr>
            <a:r>
              <a:rPr lang="de-CH" sz="1100" dirty="0">
                <a:solidFill>
                  <a:srgbClr val="B5A191"/>
                </a:solidFill>
              </a:rPr>
              <a:t>For corporate presentations, simply delete the hotel logo placeholder</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For hotel presentations, please replace it with the respective hotel logo:</a:t>
            </a:r>
          </a:p>
          <a:p>
            <a:pPr marL="256771" indent="-256771" defTabSz="912945">
              <a:buFont typeface="+mj-lt"/>
              <a:buAutoNum type="arabicPeriod"/>
            </a:pPr>
            <a:endParaRPr lang="de-CH" sz="1100" dirty="0">
              <a:solidFill>
                <a:srgbClr val="B5A191"/>
              </a:solidFill>
            </a:endParaRPr>
          </a:p>
          <a:p>
            <a:pPr marL="599134" lvl="1" indent="-256771" defTabSz="912945">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9134" lvl="1" indent="-256771" defTabSz="912945">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
        <p:nvSpPr>
          <p:cNvPr id="7" name="Rectangle 6"/>
          <p:cNvSpPr/>
          <p:nvPr userDrawn="1"/>
        </p:nvSpPr>
        <p:spPr>
          <a:xfrm>
            <a:off x="0" y="11"/>
            <a:ext cx="6858894" cy="5142310"/>
          </a:xfrm>
          <a:prstGeom prst="rect">
            <a:avLst/>
          </a:prstGeom>
          <a:solidFill>
            <a:srgbClr val="252D3B"/>
          </a:solidFill>
          <a:ln w="12700" cap="flat" cmpd="sng" algn="ctr">
            <a:noFill/>
            <a:prstDash val="solid"/>
            <a:miter lim="800000"/>
          </a:ln>
          <a:effectLst/>
        </p:spPr>
        <p:txBody>
          <a:bodyPr lIns="68476" tIns="34233" rIns="68476" bIns="34233" rtlCol="0" anchor="ctr"/>
          <a:lstStyle/>
          <a:p>
            <a:pPr algn="ctr" defTabSz="684725">
              <a:defRPr/>
            </a:pPr>
            <a:endParaRPr lang="en-GB" sz="1400" kern="0" dirty="0">
              <a:solidFill>
                <a:prstClr val="white"/>
              </a:solidFill>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t="-14"/>
          <a:stretch/>
        </p:blipFill>
        <p:spPr>
          <a:xfrm>
            <a:off x="10" y="1"/>
            <a:ext cx="3584107" cy="5142309"/>
          </a:xfrm>
          <a:prstGeom prst="rect">
            <a:avLst/>
          </a:prstGeom>
        </p:spPr>
      </p:pic>
      <p:sp>
        <p:nvSpPr>
          <p:cNvPr id="13" name="Rectangle 12"/>
          <p:cNvSpPr/>
          <p:nvPr userDrawn="1"/>
        </p:nvSpPr>
        <p:spPr>
          <a:xfrm>
            <a:off x="2971591" y="-114274"/>
            <a:ext cx="6172409" cy="5370857"/>
          </a:xfrm>
          <a:prstGeom prst="rect">
            <a:avLst/>
          </a:prstGeom>
          <a:gradFill>
            <a:gsLst>
              <a:gs pos="0">
                <a:srgbClr val="2D3547"/>
              </a:gs>
              <a:gs pos="57000">
                <a:srgbClr val="2D3547">
                  <a:lumMod val="50000"/>
                </a:srgbClr>
              </a:gs>
            </a:gsLst>
            <a:lin ang="5400000" scaled="1"/>
          </a:gradFill>
          <a:ln w="12700" cap="flat" cmpd="sng" algn="ctr">
            <a:noFill/>
            <a:prstDash val="solid"/>
            <a:miter lim="800000"/>
          </a:ln>
          <a:effectLst>
            <a:outerShdw blurRad="330200" dist="38100" dir="10800000" algn="r" rotWithShape="0">
              <a:prstClr val="black"/>
            </a:outerShdw>
          </a:effectLst>
        </p:spPr>
        <p:txBody>
          <a:bodyPr lIns="68476" tIns="34233" rIns="68476" bIns="34233" rtlCol="0" anchor="ctr"/>
          <a:lstStyle/>
          <a:p>
            <a:pPr algn="ctr" defTabSz="684725">
              <a:defRPr/>
            </a:pPr>
            <a:endParaRPr lang="en-GB" sz="1400" kern="0" dirty="0">
              <a:solidFill>
                <a:prstClr val="white"/>
              </a:solidFill>
            </a:endParaRPr>
          </a:p>
        </p:txBody>
      </p:sp>
      <p:sp>
        <p:nvSpPr>
          <p:cNvPr id="14" name="Titre 1"/>
          <p:cNvSpPr>
            <a:spLocks noGrp="1"/>
          </p:cNvSpPr>
          <p:nvPr>
            <p:ph type="ctrTitle" hasCustomPrompt="1"/>
          </p:nvPr>
        </p:nvSpPr>
        <p:spPr>
          <a:xfrm>
            <a:off x="2971590" y="2285470"/>
            <a:ext cx="6172409" cy="415403"/>
          </a:xfrm>
          <a:prstGeom prst="rect">
            <a:avLst/>
          </a:prstGeom>
        </p:spPr>
        <p:txBody>
          <a:bodyPr vert="horz" wrap="square" lIns="269577" tIns="0" rIns="269577" bIns="0" rtlCol="0" anchor="b">
            <a:noAutofit/>
          </a:bodyPr>
          <a:lstStyle>
            <a:lvl1pPr algn="ctr">
              <a:defRPr lang="fr-FR" sz="30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5" name="Espace réservé du texte 2"/>
          <p:cNvSpPr>
            <a:spLocks noGrp="1"/>
          </p:cNvSpPr>
          <p:nvPr>
            <p:ph type="body" idx="1" hasCustomPrompt="1"/>
          </p:nvPr>
        </p:nvSpPr>
        <p:spPr>
          <a:xfrm>
            <a:off x="2971590" y="2850586"/>
            <a:ext cx="6172409" cy="171410"/>
          </a:xfrm>
          <a:prstGeom prst="rect">
            <a:avLst/>
          </a:prstGeom>
        </p:spPr>
        <p:txBody>
          <a:bodyPr lIns="269577" tIns="0" rIns="269577" bIns="0" anchor="t" anchorCtr="0">
            <a:noAutofit/>
          </a:bodyPr>
          <a:lstStyle>
            <a:lvl1pPr marL="0" marR="0" indent="0" algn="ctr" defTabSz="684725"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362" indent="0">
              <a:buNone/>
              <a:defRPr sz="1500" b="1"/>
            </a:lvl2pPr>
            <a:lvl3pPr marL="684725" indent="0">
              <a:buNone/>
              <a:defRPr sz="1400" b="1"/>
            </a:lvl3pPr>
            <a:lvl4pPr marL="1027086" indent="0">
              <a:buNone/>
              <a:defRPr sz="1200" b="1"/>
            </a:lvl4pPr>
            <a:lvl5pPr marL="1369450" indent="0">
              <a:buNone/>
              <a:defRPr sz="1200" b="1"/>
            </a:lvl5pPr>
            <a:lvl6pPr marL="1711812" indent="0">
              <a:buNone/>
              <a:defRPr sz="1200" b="1"/>
            </a:lvl6pPr>
            <a:lvl7pPr marL="2054174" indent="0">
              <a:buNone/>
              <a:defRPr sz="1200" b="1"/>
            </a:lvl7pPr>
            <a:lvl8pPr marL="2396536" indent="0">
              <a:buNone/>
              <a:defRPr sz="1200" b="1"/>
            </a:lvl8pPr>
            <a:lvl9pPr marL="2738898" indent="0">
              <a:buNone/>
              <a:defRPr sz="1200" b="1"/>
            </a:lvl9pPr>
          </a:lstStyle>
          <a:p>
            <a:pPr marL="0" marR="0" lvl="0" indent="0" algn="ctr" defTabSz="684725"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00834" y="4227755"/>
            <a:ext cx="1013358" cy="403598"/>
          </a:xfrm>
          <a:prstGeom prst="rect">
            <a:avLst/>
          </a:prstGeom>
        </p:spPr>
      </p:pic>
    </p:spTree>
    <p:extLst>
      <p:ext uri="{BB962C8B-B14F-4D97-AF65-F5344CB8AC3E}">
        <p14:creationId xmlns:p14="http://schemas.microsoft.com/office/powerpoint/2010/main" val="32933555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aper Title Image in Background">
    <p:spTree>
      <p:nvGrpSpPr>
        <p:cNvPr id="1" name=""/>
        <p:cNvGrpSpPr/>
        <p:nvPr/>
      </p:nvGrpSpPr>
      <p:grpSpPr>
        <a:xfrm>
          <a:off x="0" y="0"/>
          <a:ext cx="0" cy="0"/>
          <a:chOff x="0" y="0"/>
          <a:chExt cx="0" cy="0"/>
        </a:xfrm>
      </p:grpSpPr>
      <p:sp>
        <p:nvSpPr>
          <p:cNvPr id="9" name="Rectangle 8"/>
          <p:cNvSpPr/>
          <p:nvPr userDrawn="1"/>
        </p:nvSpPr>
        <p:spPr>
          <a:xfrm>
            <a:off x="0" y="11"/>
            <a:ext cx="6858894" cy="5142310"/>
          </a:xfrm>
          <a:prstGeom prst="rect">
            <a:avLst/>
          </a:prstGeom>
          <a:solidFill>
            <a:srgbClr val="252D3B"/>
          </a:solidFill>
          <a:ln w="12700" cap="flat" cmpd="sng" algn="ctr">
            <a:noFill/>
            <a:prstDash val="solid"/>
            <a:miter lim="800000"/>
          </a:ln>
          <a:effectLst/>
        </p:spPr>
        <p:txBody>
          <a:bodyPr lIns="68476" tIns="34233" rIns="68476" bIns="34233" rtlCol="0" anchor="ctr"/>
          <a:lstStyle/>
          <a:p>
            <a:pPr algn="ctr" defTabSz="684725">
              <a:defRPr/>
            </a:pPr>
            <a:endParaRPr lang="en-GB" sz="1400" kern="0" dirty="0">
              <a:solidFill>
                <a:prstClr val="white"/>
              </a:solidFill>
            </a:endParaRPr>
          </a:p>
        </p:txBody>
      </p:sp>
      <p:sp>
        <p:nvSpPr>
          <p:cNvPr id="10" name="Rectangle 9"/>
          <p:cNvSpPr/>
          <p:nvPr userDrawn="1"/>
        </p:nvSpPr>
        <p:spPr>
          <a:xfrm>
            <a:off x="403072" y="403318"/>
            <a:ext cx="2682845" cy="4335671"/>
          </a:xfrm>
          <a:prstGeom prst="rect">
            <a:avLst/>
          </a:prstGeom>
          <a:solidFill>
            <a:schemeClr val="tx1">
              <a:lumMod val="65000"/>
              <a:lumOff val="35000"/>
            </a:schemeClr>
          </a:solidFill>
          <a:ln>
            <a:noFill/>
          </a:ln>
          <a:effectLst>
            <a:outerShdw blurRad="63500" algn="ctr" rotWithShape="0">
              <a:prstClr val="black">
                <a:alpha val="6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476" tIns="34233" rIns="68476" bIns="34233" rtlCol="0" anchor="ctr"/>
          <a:lstStyle/>
          <a:p>
            <a:pPr algn="ctr" defTabSz="912945"/>
            <a:endParaRPr lang="en-GB" dirty="0">
              <a:solidFill>
                <a:srgbClr val="F5F1EA"/>
              </a:solidFill>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r="-155" b="-64"/>
          <a:stretch/>
        </p:blipFill>
        <p:spPr>
          <a:xfrm>
            <a:off x="403072" y="403318"/>
            <a:ext cx="2625688" cy="4335671"/>
          </a:xfrm>
          <a:prstGeom prst="rect">
            <a:avLst/>
          </a:prstGeom>
          <a:effectLst>
            <a:outerShdw blurRad="63500" algn="ctr" rotWithShape="0">
              <a:prstClr val="black">
                <a:alpha val="40000"/>
              </a:prstClr>
            </a:outerShdw>
          </a:effectLst>
        </p:spPr>
      </p:pic>
      <p:sp>
        <p:nvSpPr>
          <p:cNvPr id="8" name="TextBox 7"/>
          <p:cNvSpPr txBox="1"/>
          <p:nvPr userDrawn="1"/>
        </p:nvSpPr>
        <p:spPr>
          <a:xfrm>
            <a:off x="-2476189" y="9948"/>
            <a:ext cx="2114825" cy="3970318"/>
          </a:xfrm>
          <a:prstGeom prst="rect">
            <a:avLst/>
          </a:prstGeom>
          <a:noFill/>
        </p:spPr>
        <p:txBody>
          <a:bodyPr wrap="square" lIns="0" tIns="0" rIns="0" bIns="0" rtlCol="0">
            <a:spAutoFit/>
          </a:bodyPr>
          <a:lstStyle/>
          <a:p>
            <a:pPr defTabSz="912945"/>
            <a:r>
              <a:rPr lang="de-CH" sz="900" b="1" dirty="0">
                <a:solidFill>
                  <a:srgbClr val="B5A191"/>
                </a:solidFill>
              </a:rPr>
              <a:t>THE HOTEL LOGO</a:t>
            </a:r>
          </a:p>
          <a:p>
            <a:pPr defTabSz="912945"/>
            <a:endParaRPr lang="de-CH" dirty="0">
              <a:solidFill>
                <a:srgbClr val="B5A191"/>
              </a:solidFill>
            </a:endParaRPr>
          </a:p>
          <a:p>
            <a:pPr marL="256771" indent="-256771" defTabSz="912945">
              <a:buFont typeface="+mj-lt"/>
              <a:buAutoNum type="arabicPeriod"/>
            </a:pPr>
            <a:r>
              <a:rPr lang="de-CH" sz="1100" dirty="0">
                <a:solidFill>
                  <a:srgbClr val="B5A191"/>
                </a:solidFill>
              </a:rPr>
              <a:t>For corporate presentations, simply delete the hotel logo placeholder</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For hotel presentations, please replace it with the respective hotel logo:</a:t>
            </a:r>
          </a:p>
          <a:p>
            <a:pPr marL="256771" indent="-256771" defTabSz="912945">
              <a:buFont typeface="+mj-lt"/>
              <a:buAutoNum type="arabicPeriod"/>
            </a:pPr>
            <a:endParaRPr lang="de-CH" sz="1100" dirty="0">
              <a:solidFill>
                <a:srgbClr val="B5A191"/>
              </a:solidFill>
            </a:endParaRPr>
          </a:p>
          <a:p>
            <a:pPr marL="599134" lvl="1" indent="-256771" defTabSz="912945">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9134" lvl="1" indent="-256771" defTabSz="912945">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sp>
        <p:nvSpPr>
          <p:cNvPr id="13" name="Rectangle 12"/>
          <p:cNvSpPr/>
          <p:nvPr userDrawn="1"/>
        </p:nvSpPr>
        <p:spPr>
          <a:xfrm>
            <a:off x="2971591" y="-114274"/>
            <a:ext cx="6172409" cy="5370857"/>
          </a:xfrm>
          <a:prstGeom prst="rect">
            <a:avLst/>
          </a:prstGeom>
          <a:gradFill>
            <a:gsLst>
              <a:gs pos="0">
                <a:srgbClr val="2D3547"/>
              </a:gs>
              <a:gs pos="57000">
                <a:srgbClr val="2D3547">
                  <a:lumMod val="50000"/>
                </a:srgbClr>
              </a:gs>
            </a:gsLst>
            <a:lin ang="5400000" scaled="1"/>
          </a:gradFill>
          <a:ln w="12700" cap="flat" cmpd="sng" algn="ctr">
            <a:noFill/>
            <a:prstDash val="solid"/>
            <a:miter lim="800000"/>
          </a:ln>
          <a:effectLst>
            <a:outerShdw blurRad="330200" dist="38100" dir="10800000" algn="r" rotWithShape="0">
              <a:prstClr val="black"/>
            </a:outerShdw>
          </a:effectLst>
        </p:spPr>
        <p:txBody>
          <a:bodyPr lIns="68476" tIns="34233" rIns="68476" bIns="34233" rtlCol="0" anchor="ctr"/>
          <a:lstStyle/>
          <a:p>
            <a:pPr algn="ctr" defTabSz="684725">
              <a:defRPr/>
            </a:pPr>
            <a:endParaRPr lang="en-GB" sz="1400" kern="0" dirty="0">
              <a:solidFill>
                <a:prstClr val="white"/>
              </a:solidFill>
            </a:endParaRPr>
          </a:p>
        </p:txBody>
      </p:sp>
      <p:sp>
        <p:nvSpPr>
          <p:cNvPr id="14" name="Titre 1"/>
          <p:cNvSpPr>
            <a:spLocks noGrp="1"/>
          </p:cNvSpPr>
          <p:nvPr>
            <p:ph type="ctrTitle" hasCustomPrompt="1"/>
          </p:nvPr>
        </p:nvSpPr>
        <p:spPr>
          <a:xfrm>
            <a:off x="2971590" y="2285470"/>
            <a:ext cx="6172409" cy="415403"/>
          </a:xfrm>
          <a:prstGeom prst="rect">
            <a:avLst/>
          </a:prstGeom>
        </p:spPr>
        <p:txBody>
          <a:bodyPr vert="horz" wrap="square" lIns="269577" tIns="0" rIns="269577" bIns="0" rtlCol="0" anchor="b">
            <a:noAutofit/>
          </a:bodyPr>
          <a:lstStyle>
            <a:lvl1pPr algn="ctr">
              <a:defRPr lang="fr-FR" sz="3000" spc="38"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5" name="Espace réservé du texte 2"/>
          <p:cNvSpPr>
            <a:spLocks noGrp="1"/>
          </p:cNvSpPr>
          <p:nvPr>
            <p:ph type="body" idx="1" hasCustomPrompt="1"/>
          </p:nvPr>
        </p:nvSpPr>
        <p:spPr>
          <a:xfrm>
            <a:off x="2971590" y="2850586"/>
            <a:ext cx="6172409" cy="171410"/>
          </a:xfrm>
          <a:prstGeom prst="rect">
            <a:avLst/>
          </a:prstGeom>
        </p:spPr>
        <p:txBody>
          <a:bodyPr lIns="269577" tIns="0" rIns="269577" bIns="0" anchor="t" anchorCtr="0">
            <a:noAutofit/>
          </a:bodyPr>
          <a:lstStyle>
            <a:lvl1pPr marL="0" marR="0" indent="0" algn="ctr" defTabSz="684725"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bg1"/>
                </a:solidFill>
                <a:latin typeface="+mn-lt"/>
              </a:defRPr>
            </a:lvl1pPr>
            <a:lvl2pPr marL="342362" indent="0">
              <a:buNone/>
              <a:defRPr sz="1500" b="1"/>
            </a:lvl2pPr>
            <a:lvl3pPr marL="684725" indent="0">
              <a:buNone/>
              <a:defRPr sz="1400" b="1"/>
            </a:lvl3pPr>
            <a:lvl4pPr marL="1027086" indent="0">
              <a:buNone/>
              <a:defRPr sz="1200" b="1"/>
            </a:lvl4pPr>
            <a:lvl5pPr marL="1369450" indent="0">
              <a:buNone/>
              <a:defRPr sz="1200" b="1"/>
            </a:lvl5pPr>
            <a:lvl6pPr marL="1711812" indent="0">
              <a:buNone/>
              <a:defRPr sz="1200" b="1"/>
            </a:lvl6pPr>
            <a:lvl7pPr marL="2054174" indent="0">
              <a:buNone/>
              <a:defRPr sz="1200" b="1"/>
            </a:lvl7pPr>
            <a:lvl8pPr marL="2396536" indent="0">
              <a:buNone/>
              <a:defRPr sz="1200" b="1"/>
            </a:lvl8pPr>
            <a:lvl9pPr marL="2738898" indent="0">
              <a:buNone/>
              <a:defRPr sz="1200" b="1"/>
            </a:lvl9pPr>
          </a:lstStyle>
          <a:p>
            <a:pPr marL="0" marR="0" lvl="0" indent="0" algn="ctr" defTabSz="684725"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00834" y="4227755"/>
            <a:ext cx="1013358" cy="403598"/>
          </a:xfrm>
          <a:prstGeom prst="rect">
            <a:avLst/>
          </a:prstGeom>
        </p:spPr>
      </p:pic>
    </p:spTree>
    <p:extLst>
      <p:ext uri="{BB962C8B-B14F-4D97-AF65-F5344CB8AC3E}">
        <p14:creationId xmlns:p14="http://schemas.microsoft.com/office/powerpoint/2010/main" val="23664117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aper Closing &amp; Imprint">
    <p:spTree>
      <p:nvGrpSpPr>
        <p:cNvPr id="1" name=""/>
        <p:cNvGrpSpPr/>
        <p:nvPr/>
      </p:nvGrpSpPr>
      <p:grpSpPr>
        <a:xfrm>
          <a:off x="0" y="0"/>
          <a:ext cx="0" cy="0"/>
          <a:chOff x="0" y="0"/>
          <a:chExt cx="0" cy="0"/>
        </a:xfrm>
      </p:grpSpPr>
      <p:sp>
        <p:nvSpPr>
          <p:cNvPr id="5" name="Rectangle 4"/>
          <p:cNvSpPr/>
          <p:nvPr userDrawn="1"/>
        </p:nvSpPr>
        <p:spPr>
          <a:xfrm>
            <a:off x="0" y="0"/>
            <a:ext cx="9144000" cy="5142309"/>
          </a:xfrm>
          <a:prstGeom prst="rect">
            <a:avLst/>
          </a:prstGeom>
          <a:gradFill>
            <a:gsLst>
              <a:gs pos="0">
                <a:srgbClr val="2D3547"/>
              </a:gs>
              <a:gs pos="57000">
                <a:srgbClr val="2D3547">
                  <a:lumMod val="50000"/>
                </a:srgbClr>
              </a:gs>
            </a:gsLst>
            <a:lin ang="5400000" scaled="1"/>
          </a:gradFill>
          <a:ln w="12700" cap="flat" cmpd="sng" algn="ctr">
            <a:noFill/>
            <a:prstDash val="solid"/>
            <a:miter lim="800000"/>
          </a:ln>
          <a:effectLst/>
        </p:spPr>
        <p:txBody>
          <a:bodyPr lIns="68476" tIns="34233" rIns="68476" bIns="34233" rtlCol="0" anchor="ctr"/>
          <a:lstStyle/>
          <a:p>
            <a:pPr algn="ctr" defTabSz="684725">
              <a:defRPr/>
            </a:pPr>
            <a:endParaRPr lang="en-GB" sz="1400" kern="0" dirty="0">
              <a:solidFill>
                <a:prstClr val="white"/>
              </a:solidFill>
            </a:endParaRPr>
          </a:p>
        </p:txBody>
      </p:sp>
      <p:sp>
        <p:nvSpPr>
          <p:cNvPr id="8" name="TextBox 7"/>
          <p:cNvSpPr txBox="1"/>
          <p:nvPr userDrawn="1"/>
        </p:nvSpPr>
        <p:spPr>
          <a:xfrm>
            <a:off x="-2476189" y="9948"/>
            <a:ext cx="2114825" cy="3970318"/>
          </a:xfrm>
          <a:prstGeom prst="rect">
            <a:avLst/>
          </a:prstGeom>
          <a:noFill/>
        </p:spPr>
        <p:txBody>
          <a:bodyPr wrap="square" lIns="0" tIns="0" rIns="0" bIns="0" rtlCol="0">
            <a:spAutoFit/>
          </a:bodyPr>
          <a:lstStyle/>
          <a:p>
            <a:pPr defTabSz="912945"/>
            <a:r>
              <a:rPr lang="de-CH" sz="900" b="1" dirty="0">
                <a:solidFill>
                  <a:srgbClr val="B5A191"/>
                </a:solidFill>
              </a:rPr>
              <a:t>THE HOTEL LOGO</a:t>
            </a:r>
          </a:p>
          <a:p>
            <a:pPr defTabSz="912945"/>
            <a:endParaRPr lang="de-CH" dirty="0">
              <a:solidFill>
                <a:srgbClr val="B5A191"/>
              </a:solidFill>
            </a:endParaRPr>
          </a:p>
          <a:p>
            <a:pPr marL="256771" indent="-256771" defTabSz="912945">
              <a:buFont typeface="+mj-lt"/>
              <a:buAutoNum type="arabicPeriod"/>
            </a:pPr>
            <a:r>
              <a:rPr lang="de-CH" sz="1100" dirty="0">
                <a:solidFill>
                  <a:srgbClr val="B5A191"/>
                </a:solidFill>
              </a:rPr>
              <a:t>For corporate presentations, simply delete the hotel logo placeholder</a:t>
            </a:r>
          </a:p>
          <a:p>
            <a:pPr marL="256771" indent="-256771" defTabSz="912945">
              <a:buFont typeface="+mj-lt"/>
              <a:buAutoNum type="arabicPeriod"/>
            </a:pPr>
            <a:endParaRPr lang="de-CH" sz="1100" dirty="0">
              <a:solidFill>
                <a:srgbClr val="B5A191"/>
              </a:solidFill>
            </a:endParaRPr>
          </a:p>
          <a:p>
            <a:pPr marL="256771" indent="-256771" defTabSz="912945">
              <a:buFont typeface="+mj-lt"/>
              <a:buAutoNum type="arabicPeriod"/>
            </a:pPr>
            <a:r>
              <a:rPr lang="de-CH" sz="1100" dirty="0">
                <a:solidFill>
                  <a:srgbClr val="B5A191"/>
                </a:solidFill>
              </a:rPr>
              <a:t>For hotel presentations, please replace it with the respective hotel logo:</a:t>
            </a:r>
          </a:p>
          <a:p>
            <a:pPr marL="256771" indent="-256771" defTabSz="912945">
              <a:buFont typeface="+mj-lt"/>
              <a:buAutoNum type="arabicPeriod"/>
            </a:pPr>
            <a:endParaRPr lang="de-CH" sz="1100" dirty="0">
              <a:solidFill>
                <a:srgbClr val="B5A191"/>
              </a:solidFill>
            </a:endParaRPr>
          </a:p>
          <a:p>
            <a:pPr marL="599134" lvl="1" indent="-256771" defTabSz="912945">
              <a:buFont typeface="+mj-lt"/>
              <a:buAutoNum type="arabicPeriod"/>
            </a:pPr>
            <a:r>
              <a:rPr lang="de-CH" sz="1100" dirty="0">
                <a:solidFill>
                  <a:srgbClr val="B5A191"/>
                </a:solidFill>
              </a:rPr>
              <a:t>Insert the correct logo (reversed-transparent)</a:t>
            </a:r>
            <a:br>
              <a:rPr lang="de-CH" sz="1100" dirty="0">
                <a:solidFill>
                  <a:srgbClr val="B5A191"/>
                </a:solidFill>
              </a:rPr>
            </a:br>
            <a:endParaRPr lang="de-CH" sz="1100" dirty="0">
              <a:solidFill>
                <a:srgbClr val="B5A191"/>
              </a:solidFill>
            </a:endParaRPr>
          </a:p>
          <a:p>
            <a:pPr marL="599134" lvl="1" indent="-256771" defTabSz="912945">
              <a:buFont typeface="+mj-lt"/>
              <a:buAutoNum type="arabicPeriod"/>
            </a:pPr>
            <a:r>
              <a:rPr lang="de-CH" sz="1100" dirty="0">
                <a:solidFill>
                  <a:srgbClr val="B5A191"/>
                </a:solidFill>
              </a:rPr>
              <a:t>Adapt the logo size: The location line should be at the same size as the ‘Hoteliers Since 1897’. </a:t>
            </a:r>
            <a:br>
              <a:rPr lang="de-CH" sz="1100" dirty="0">
                <a:solidFill>
                  <a:srgbClr val="B5A191"/>
                </a:solidFill>
              </a:rPr>
            </a:br>
            <a:r>
              <a:rPr lang="de-CH" sz="1100" dirty="0">
                <a:solidFill>
                  <a:srgbClr val="B5A191"/>
                </a:solidFill>
              </a:rPr>
              <a:t/>
            </a:r>
            <a:br>
              <a:rPr lang="de-CH" sz="1100" dirty="0">
                <a:solidFill>
                  <a:srgbClr val="B5A191"/>
                </a:solidFill>
              </a:rPr>
            </a:br>
            <a:r>
              <a:rPr lang="de-CH" sz="1100" dirty="0">
                <a:solidFill>
                  <a:srgbClr val="B5A191"/>
                </a:solidFill>
              </a:rPr>
              <a:t>For regular two-line monolingual hotel logos, it is sufficient to use the same logo height as the hotel logo placeholder.</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594" y="4228132"/>
            <a:ext cx="1013358" cy="403598"/>
          </a:xfrm>
          <a:prstGeom prst="rect">
            <a:avLst/>
          </a:prstGeom>
        </p:spPr>
      </p:pic>
      <p:sp>
        <p:nvSpPr>
          <p:cNvPr id="6" name="Espace réservé du texte 2"/>
          <p:cNvSpPr>
            <a:spLocks noGrp="1"/>
          </p:cNvSpPr>
          <p:nvPr>
            <p:ph type="body" idx="10" hasCustomPrompt="1"/>
          </p:nvPr>
        </p:nvSpPr>
        <p:spPr>
          <a:xfrm>
            <a:off x="2571489" y="2685439"/>
            <a:ext cx="4001022" cy="399958"/>
          </a:xfrm>
          <a:prstGeom prst="rect">
            <a:avLst/>
          </a:prstGeom>
        </p:spPr>
        <p:txBody>
          <a:bodyPr lIns="269577" tIns="0" rIns="269577" bIns="0" anchor="t" anchorCtr="0">
            <a:noAutofit/>
          </a:bodyPr>
          <a:lstStyle>
            <a:lvl1pPr marL="0" marR="0" indent="0" algn="ctr" defTabSz="684725" rtl="0" eaLnBrk="1" fontAlgn="auto" latinLnBrk="0" hangingPunct="1">
              <a:lnSpc>
                <a:spcPct val="100000"/>
              </a:lnSpc>
              <a:spcBef>
                <a:spcPct val="20000"/>
              </a:spcBef>
              <a:spcAft>
                <a:spcPts val="0"/>
              </a:spcAft>
              <a:buClrTx/>
              <a:buSzTx/>
              <a:buFont typeface="Arial" panose="020B0604020202020204" pitchFamily="34" charset="0"/>
              <a:buNone/>
              <a:tabLst/>
              <a:defRPr lang="fr-FR" sz="800" b="0" i="0" u="none" strike="noStrike" spc="38" baseline="0" smtClean="0">
                <a:solidFill>
                  <a:schemeClr val="accent3"/>
                </a:solidFill>
                <a:latin typeface="+mn-lt"/>
              </a:defRPr>
            </a:lvl1pPr>
            <a:lvl2pPr marL="342362" indent="0">
              <a:buNone/>
              <a:defRPr sz="1500" b="1"/>
            </a:lvl2pPr>
            <a:lvl3pPr marL="684725" indent="0">
              <a:buNone/>
              <a:defRPr sz="1400" b="1"/>
            </a:lvl3pPr>
            <a:lvl4pPr marL="1027086" indent="0">
              <a:buNone/>
              <a:defRPr sz="1200" b="1"/>
            </a:lvl4pPr>
            <a:lvl5pPr marL="1369450" indent="0">
              <a:buNone/>
              <a:defRPr sz="1200" b="1"/>
            </a:lvl5pPr>
            <a:lvl6pPr marL="1711812" indent="0">
              <a:buNone/>
              <a:defRPr sz="1200" b="1"/>
            </a:lvl6pPr>
            <a:lvl7pPr marL="2054174" indent="0">
              <a:buNone/>
              <a:defRPr sz="1200" b="1"/>
            </a:lvl7pPr>
            <a:lvl8pPr marL="2396536" indent="0">
              <a:buNone/>
              <a:defRPr sz="1200" b="1"/>
            </a:lvl8pPr>
            <a:lvl9pPr marL="2738898" indent="0">
              <a:buNone/>
              <a:defRPr sz="1200" b="1"/>
            </a:lvl9pPr>
          </a:lstStyle>
          <a:p>
            <a:pPr marL="0" marR="0" lvl="0" indent="0" algn="ctr" defTabSz="684725"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IMPRINT</a:t>
            </a:r>
          </a:p>
        </p:txBody>
      </p:sp>
    </p:spTree>
    <p:extLst>
      <p:ext uri="{BB962C8B-B14F-4D97-AF65-F5344CB8AC3E}">
        <p14:creationId xmlns:p14="http://schemas.microsoft.com/office/powerpoint/2010/main" val="782693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per Title Blank">
    <p:spTree>
      <p:nvGrpSpPr>
        <p:cNvPr id="1" name=""/>
        <p:cNvGrpSpPr/>
        <p:nvPr/>
      </p:nvGrpSpPr>
      <p:grpSpPr>
        <a:xfrm>
          <a:off x="0" y="0"/>
          <a:ext cx="0" cy="0"/>
          <a:chOff x="0" y="0"/>
          <a:chExt cx="0" cy="0"/>
        </a:xfrm>
      </p:grpSpPr>
      <p:sp>
        <p:nvSpPr>
          <p:cNvPr id="6" name="Rectangle 5"/>
          <p:cNvSpPr/>
          <p:nvPr userDrawn="1"/>
        </p:nvSpPr>
        <p:spPr>
          <a:xfrm>
            <a:off x="0" y="1"/>
            <a:ext cx="9144000" cy="5142309"/>
          </a:xfrm>
          <a:prstGeom prst="rect">
            <a:avLst/>
          </a:prstGeom>
          <a:gradFill>
            <a:gsLst>
              <a:gs pos="0">
                <a:srgbClr val="2D3547"/>
              </a:gs>
              <a:gs pos="57000">
                <a:srgbClr val="2D3547">
                  <a:lumMod val="50000"/>
                </a:srgbClr>
              </a:gs>
            </a:gsLst>
            <a:lin ang="5400000" scaled="1"/>
          </a:gradFill>
          <a:ln w="12700" cap="flat" cmpd="sng" algn="ctr">
            <a:noFill/>
            <a:prstDash val="solid"/>
            <a:miter lim="800000"/>
          </a:ln>
          <a:effectLst/>
        </p:spPr>
        <p:txBody>
          <a:bodyPr lIns="76610" tIns="38311" rIns="76610" bIns="38311" rtlCol="0" anchor="ctr"/>
          <a:lstStyle/>
          <a:p>
            <a:pPr algn="ctr" defTabSz="766438">
              <a:defRPr/>
            </a:pPr>
            <a:endParaRPr lang="en-GB" sz="1500" kern="0">
              <a:solidFill>
                <a:prstClr val="white"/>
              </a:solidFill>
            </a:endParaRPr>
          </a:p>
        </p:txBody>
      </p:sp>
      <p:sp>
        <p:nvSpPr>
          <p:cNvPr id="8" name="TextBox 7"/>
          <p:cNvSpPr txBox="1"/>
          <p:nvPr userDrawn="1"/>
        </p:nvSpPr>
        <p:spPr>
          <a:xfrm>
            <a:off x="-2476187" y="9941"/>
            <a:ext cx="2114825" cy="5262980"/>
          </a:xfrm>
          <a:prstGeom prst="rect">
            <a:avLst/>
          </a:prstGeom>
          <a:noFill/>
        </p:spPr>
        <p:txBody>
          <a:bodyPr wrap="square" lIns="0" tIns="0" rIns="0" bIns="0" rtlCol="0">
            <a:spAutoFit/>
          </a:bodyPr>
          <a:lstStyle/>
          <a:p>
            <a:pPr defTabSz="1021892"/>
            <a:r>
              <a:rPr lang="de-CH" sz="1000" b="1" dirty="0">
                <a:solidFill>
                  <a:srgbClr val="B5A191"/>
                </a:solidFill>
              </a:rPr>
              <a:t>THE HOTEL LOGO</a:t>
            </a:r>
          </a:p>
          <a:p>
            <a:pPr defTabSz="1021892"/>
            <a:endParaRPr lang="de-CH" sz="2000" dirty="0">
              <a:solidFill>
                <a:srgbClr val="B5A191"/>
              </a:solidFill>
            </a:endParaRPr>
          </a:p>
          <a:p>
            <a:pPr marL="287416" indent="-287416" defTabSz="1021892">
              <a:buFont typeface="+mj-lt"/>
              <a:buAutoNum type="arabicPeriod"/>
            </a:pPr>
            <a:r>
              <a:rPr lang="de-CH" sz="1200" dirty="0">
                <a:solidFill>
                  <a:srgbClr val="B5A191"/>
                </a:solidFill>
              </a:rPr>
              <a:t>For corporate presentations, simply delete the hotel logo placeholder</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For hotel presentations, please replace it with the respective hotel logo:</a:t>
            </a:r>
          </a:p>
          <a:p>
            <a:pPr marL="287416" indent="-287416" defTabSz="1021892">
              <a:buFont typeface="+mj-lt"/>
              <a:buAutoNum type="arabicPeriod"/>
            </a:pPr>
            <a:endParaRPr lang="de-CH" sz="1200" dirty="0">
              <a:solidFill>
                <a:srgbClr val="B5A191"/>
              </a:solidFill>
            </a:endParaRPr>
          </a:p>
          <a:p>
            <a:pPr marL="670633" lvl="1" indent="-287416" defTabSz="1021892">
              <a:buFont typeface="+mj-lt"/>
              <a:buAutoNum type="arabicPeriod"/>
            </a:pPr>
            <a:r>
              <a:rPr lang="de-CH" sz="1200" dirty="0">
                <a:solidFill>
                  <a:srgbClr val="B5A191"/>
                </a:solidFill>
              </a:rPr>
              <a:t>Insert the correct logo (reversed-transparent)</a:t>
            </a:r>
            <a:br>
              <a:rPr lang="de-CH" sz="1200" dirty="0">
                <a:solidFill>
                  <a:srgbClr val="B5A191"/>
                </a:solidFill>
              </a:rPr>
            </a:br>
            <a:endParaRPr lang="de-CH" sz="1200" dirty="0">
              <a:solidFill>
                <a:srgbClr val="B5A191"/>
              </a:solidFill>
            </a:endParaRPr>
          </a:p>
          <a:p>
            <a:pPr marL="670633" lvl="1" indent="-287416" defTabSz="1021892">
              <a:buFont typeface="+mj-lt"/>
              <a:buAutoNum type="arabicPeriod"/>
            </a:pPr>
            <a:r>
              <a:rPr lang="de-CH" sz="1200" dirty="0">
                <a:solidFill>
                  <a:srgbClr val="B5A191"/>
                </a:solidFill>
              </a:rPr>
              <a:t>Adapt the logo size: The location line should be at the same size as the ‘Hoteliers Since 1897’. </a:t>
            </a:r>
            <a:br>
              <a:rPr lang="de-CH" sz="1200" dirty="0">
                <a:solidFill>
                  <a:srgbClr val="B5A191"/>
                </a:solidFill>
              </a:rPr>
            </a:br>
            <a:r>
              <a:rPr lang="de-CH" sz="1200" dirty="0">
                <a:solidFill>
                  <a:srgbClr val="B5A191"/>
                </a:solidFill>
              </a:rPr>
              <a:t/>
            </a:r>
            <a:br>
              <a:rPr lang="de-CH" sz="1200" dirty="0">
                <a:solidFill>
                  <a:srgbClr val="B5A191"/>
                </a:solidFill>
              </a:rPr>
            </a:br>
            <a:r>
              <a:rPr lang="de-CH" sz="1200" dirty="0">
                <a:solidFill>
                  <a:srgbClr val="B5A191"/>
                </a:solidFill>
              </a:rPr>
              <a:t>For regular two-line monolingual hotel logos, it is sufficient to use the same logo height as the hotel logo placeholder.</a:t>
            </a:r>
          </a:p>
        </p:txBody>
      </p:sp>
      <p:sp>
        <p:nvSpPr>
          <p:cNvPr id="9" name="Titre 1"/>
          <p:cNvSpPr>
            <a:spLocks noGrp="1"/>
          </p:cNvSpPr>
          <p:nvPr>
            <p:ph type="ctrTitle" hasCustomPrompt="1"/>
          </p:nvPr>
        </p:nvSpPr>
        <p:spPr>
          <a:xfrm>
            <a:off x="1257467" y="2285487"/>
            <a:ext cx="6629073" cy="415403"/>
          </a:xfrm>
          <a:prstGeom prst="rect">
            <a:avLst/>
          </a:prstGeom>
        </p:spPr>
        <p:txBody>
          <a:bodyPr vert="horz" wrap="square" lIns="301640" tIns="0" rIns="301640" bIns="0" rtlCol="0" anchor="b">
            <a:noAutofit/>
          </a:bodyPr>
          <a:lstStyle>
            <a:lvl1pPr algn="ctr">
              <a:defRPr lang="fr-FR" sz="3400" spc="42"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0" name="Espace réservé du texte 2"/>
          <p:cNvSpPr>
            <a:spLocks noGrp="1"/>
          </p:cNvSpPr>
          <p:nvPr>
            <p:ph type="body" idx="1" hasCustomPrompt="1"/>
          </p:nvPr>
        </p:nvSpPr>
        <p:spPr>
          <a:xfrm>
            <a:off x="1257467" y="2850593"/>
            <a:ext cx="6629073" cy="171410"/>
          </a:xfrm>
          <a:prstGeom prst="rect">
            <a:avLst/>
          </a:prstGeom>
        </p:spPr>
        <p:txBody>
          <a:bodyPr lIns="301640" tIns="0" rIns="301640" bIns="0" anchor="t" anchorCtr="0">
            <a:noAutofit/>
          </a:bodyPr>
          <a:lstStyle>
            <a:lvl1pPr marL="0" marR="0" indent="0" algn="ctr" defTabSz="766438" rtl="0" eaLnBrk="1" fontAlgn="auto" latinLnBrk="0" hangingPunct="1">
              <a:lnSpc>
                <a:spcPct val="100000"/>
              </a:lnSpc>
              <a:spcBef>
                <a:spcPct val="20000"/>
              </a:spcBef>
              <a:spcAft>
                <a:spcPts val="0"/>
              </a:spcAft>
              <a:buClrTx/>
              <a:buSzTx/>
              <a:buFont typeface="Arial" panose="020B0604020202020204" pitchFamily="34" charset="0"/>
              <a:buNone/>
              <a:tabLst/>
              <a:defRPr lang="fr-FR" sz="900" b="0" i="0" u="none" strike="noStrike" spc="42" baseline="0" smtClean="0">
                <a:solidFill>
                  <a:schemeClr val="bg1"/>
                </a:solidFill>
                <a:latin typeface="+mn-lt"/>
              </a:defRPr>
            </a:lvl1pPr>
            <a:lvl2pPr marL="383219" indent="0">
              <a:buNone/>
              <a:defRPr sz="1700" b="1"/>
            </a:lvl2pPr>
            <a:lvl3pPr marL="766438" indent="0">
              <a:buNone/>
              <a:defRPr sz="1500" b="1"/>
            </a:lvl3pPr>
            <a:lvl4pPr marL="1149656" indent="0">
              <a:buNone/>
              <a:defRPr sz="1300" b="1"/>
            </a:lvl4pPr>
            <a:lvl5pPr marL="1532874" indent="0">
              <a:buNone/>
              <a:defRPr sz="1300" b="1"/>
            </a:lvl5pPr>
            <a:lvl6pPr marL="1916093" indent="0">
              <a:buNone/>
              <a:defRPr sz="1300" b="1"/>
            </a:lvl6pPr>
            <a:lvl7pPr marL="2299313" indent="0">
              <a:buNone/>
              <a:defRPr sz="1300" b="1"/>
            </a:lvl7pPr>
            <a:lvl8pPr marL="2682531" indent="0">
              <a:buNone/>
              <a:defRPr sz="1300" b="1"/>
            </a:lvl8pPr>
            <a:lvl9pPr marL="3065748" indent="0">
              <a:buNone/>
              <a:defRPr sz="1300" b="1"/>
            </a:lvl9pPr>
          </a:lstStyle>
          <a:p>
            <a:pPr marL="0" marR="0" lvl="0" indent="0" algn="ctr" defTabSz="766438"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AND DATE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588" y="4228138"/>
            <a:ext cx="1013359" cy="403598"/>
          </a:xfrm>
          <a:prstGeom prst="rect">
            <a:avLst/>
          </a:prstGeom>
        </p:spPr>
      </p:pic>
    </p:spTree>
    <p:extLst>
      <p:ext uri="{BB962C8B-B14F-4D97-AF65-F5344CB8AC3E}">
        <p14:creationId xmlns:p14="http://schemas.microsoft.com/office/powerpoint/2010/main" val="27438138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6732589" y="5001829"/>
            <a:ext cx="2160587" cy="108347"/>
          </a:xfrm>
          <a:prstGeom prst="rect">
            <a:avLst/>
          </a:prstGeom>
          <a:ln/>
        </p:spPr>
        <p:txBody>
          <a:bodyPr lIns="81511" tIns="40751" rIns="81511" bIns="40751"/>
          <a:lstStyle>
            <a:lvl1pPr>
              <a:defRPr/>
            </a:lvl1pPr>
          </a:lstStyle>
          <a:p>
            <a:pPr defTabSz="912945">
              <a:defRPr/>
            </a:pPr>
            <a:r>
              <a:rPr lang="en-GB" smtClean="0">
                <a:solidFill>
                  <a:srgbClr val="000000"/>
                </a:solidFill>
              </a:rPr>
              <a:t>Page </a:t>
            </a:r>
            <a:fld id="{64CB22DE-9FF1-7547-AD5A-06FD0205AB24}" type="slidenum">
              <a:rPr lang="en-US" smtClean="0">
                <a:solidFill>
                  <a:srgbClr val="000000"/>
                </a:solidFill>
              </a:rPr>
              <a:pPr defTabSz="912945">
                <a:defRPr/>
              </a:pPr>
              <a:t>‹#›</a:t>
            </a:fld>
            <a:endParaRPr lang="en-GB" dirty="0">
              <a:solidFill>
                <a:srgbClr val="000000"/>
              </a:solidFill>
            </a:endParaRPr>
          </a:p>
        </p:txBody>
      </p:sp>
      <p:sp>
        <p:nvSpPr>
          <p:cNvPr id="8" name="Text Placeholder 6"/>
          <p:cNvSpPr>
            <a:spLocks noGrp="1"/>
          </p:cNvSpPr>
          <p:nvPr>
            <p:ph type="body" idx="12"/>
          </p:nvPr>
        </p:nvSpPr>
        <p:spPr>
          <a:xfrm>
            <a:off x="284178" y="854086"/>
            <a:ext cx="8524347" cy="771529"/>
          </a:xfrm>
          <a:prstGeom prst="rect">
            <a:avLst/>
          </a:prstGeom>
        </p:spPr>
        <p:txBody>
          <a:bodyPr lIns="81511" tIns="40751" rIns="81511" bIns="40751"/>
          <a:lstStyle>
            <a:lvl1pPr marL="0" indent="0">
              <a:buNone/>
              <a:defRPr lang="fr-CH" sz="2700" b="1" kern="1200" dirty="0" smtClean="0">
                <a:solidFill>
                  <a:schemeClr val="bg1"/>
                </a:solidFill>
                <a:effectLst/>
                <a:latin typeface="Arial"/>
                <a:ea typeface="+mn-ea"/>
                <a:cs typeface="Arial"/>
              </a:defRPr>
            </a:lvl1pPr>
          </a:lstStyle>
          <a:p>
            <a:pPr marL="0" marR="0" lvl="0" indent="-305662" algn="l" defTabSz="815096" rtl="0" eaLnBrk="0" fontAlgn="base" latinLnBrk="0" hangingPunct="0">
              <a:lnSpc>
                <a:spcPct val="100000"/>
              </a:lnSpc>
              <a:spcBef>
                <a:spcPts val="0"/>
              </a:spcBef>
              <a:spcAft>
                <a:spcPct val="0"/>
              </a:spcAft>
              <a:buClrTx/>
              <a:buSzTx/>
              <a:buFontTx/>
              <a:buNone/>
              <a:tabLst/>
              <a:defRPr/>
            </a:pPr>
            <a:r>
              <a:rPr lang="fr-CH" dirty="0"/>
              <a:t>Click to edit Master text styles</a:t>
            </a:r>
          </a:p>
        </p:txBody>
      </p:sp>
      <p:sp>
        <p:nvSpPr>
          <p:cNvPr id="9" name="Title 1"/>
          <p:cNvSpPr>
            <a:spLocks noGrp="1"/>
          </p:cNvSpPr>
          <p:nvPr>
            <p:ph type="title"/>
          </p:nvPr>
        </p:nvSpPr>
        <p:spPr>
          <a:xfrm>
            <a:off x="3318276" y="290381"/>
            <a:ext cx="5470123" cy="339329"/>
          </a:xfrm>
          <a:prstGeom prst="rect">
            <a:avLst/>
          </a:prstGeom>
        </p:spPr>
        <p:txBody>
          <a:bodyPr lIns="81511" tIns="40751" rIns="81511" bIns="40751"/>
          <a:lstStyle/>
          <a:p>
            <a:r>
              <a:rPr lang="fr-CH"/>
              <a:t>Click to edit Master title style</a:t>
            </a:r>
            <a:endParaRPr lang="en-GB"/>
          </a:p>
        </p:txBody>
      </p:sp>
    </p:spTree>
    <p:extLst>
      <p:ext uri="{BB962C8B-B14F-4D97-AF65-F5344CB8AC3E}">
        <p14:creationId xmlns:p14="http://schemas.microsoft.com/office/powerpoint/2010/main" val="674482905"/>
      </p:ext>
    </p:extLst>
  </p:cSld>
  <p:clrMapOvr>
    <a:masterClrMapping/>
  </p:clrMapOvr>
  <p:transition advClick="0" advTm="10000">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476" tIns="34233" rIns="68476" bIns="34233" anchor="ctr" anchorCtr="0">
            <a:noAutofit/>
          </a:bodyPr>
          <a:lstStyle>
            <a:lvl1pPr marL="0" indent="0" algn="ctr">
              <a:buNone/>
              <a:defRPr lang="fr-FR" sz="1900" b="0" i="0" u="none" strike="noStrike" baseline="0" smtClean="0">
                <a:solidFill>
                  <a:schemeClr val="accent1"/>
                </a:solidFill>
                <a:latin typeface="+mj-lt"/>
              </a:defRPr>
            </a:lvl1pPr>
            <a:lvl2pPr marL="456473" indent="0">
              <a:buNone/>
              <a:defRPr sz="2000" b="1"/>
            </a:lvl2pPr>
            <a:lvl3pPr marL="912945" indent="0">
              <a:buNone/>
              <a:defRPr sz="1800" b="1"/>
            </a:lvl3pPr>
            <a:lvl4pPr marL="1369414" indent="0">
              <a:buNone/>
              <a:defRPr sz="1600" b="1"/>
            </a:lvl4pPr>
            <a:lvl5pPr marL="1825887" indent="0">
              <a:buNone/>
              <a:defRPr sz="1600" b="1"/>
            </a:lvl5pPr>
            <a:lvl6pPr marL="2282357" indent="0">
              <a:buNone/>
              <a:defRPr sz="1600" b="1"/>
            </a:lvl6pPr>
            <a:lvl7pPr marL="2738830" indent="0">
              <a:buNone/>
              <a:defRPr sz="1600" b="1"/>
            </a:lvl7pPr>
            <a:lvl8pPr marL="3195301" indent="0">
              <a:buNone/>
              <a:defRPr sz="1600" b="1"/>
            </a:lvl8pPr>
            <a:lvl9pPr marL="3651774" indent="0">
              <a:buNone/>
              <a:defRPr sz="1600" b="1"/>
            </a:lvl9pPr>
          </a:lstStyle>
          <a:p>
            <a:pPr lvl="0"/>
            <a:r>
              <a:rPr lang="fr-FR" dirty="0"/>
              <a:t>Click to </a:t>
            </a:r>
            <a:r>
              <a:rPr lang="fr-FR" dirty="0" err="1"/>
              <a:t>Add</a:t>
            </a:r>
            <a:r>
              <a:rPr lang="fr-FR" dirty="0"/>
              <a:t> Slide </a:t>
            </a:r>
            <a:r>
              <a:rPr lang="fr-FR" dirty="0" err="1"/>
              <a:t>Title</a:t>
            </a:r>
            <a:endParaRPr lang="fr-FR" dirty="0"/>
          </a:p>
        </p:txBody>
      </p:sp>
      <p:sp>
        <p:nvSpPr>
          <p:cNvPr id="11" name="Titre 1"/>
          <p:cNvSpPr>
            <a:spLocks noGrp="1"/>
          </p:cNvSpPr>
          <p:nvPr>
            <p:ph type="title" hasCustomPrompt="1"/>
          </p:nvPr>
        </p:nvSpPr>
        <p:spPr>
          <a:xfrm>
            <a:off x="320675" y="245983"/>
            <a:ext cx="8504238" cy="251222"/>
          </a:xfrm>
          <a:prstGeom prst="rect">
            <a:avLst/>
          </a:prstGeom>
        </p:spPr>
        <p:txBody>
          <a:bodyPr lIns="68476" tIns="34233" rIns="68476" bIns="34233">
            <a:normAutofit/>
          </a:bodyPr>
          <a:lstStyle>
            <a:lvl1pPr algn="ctr">
              <a:defRPr sz="800" b="1" baseline="0">
                <a:solidFill>
                  <a:schemeClr val="accent1"/>
                </a:solidFill>
                <a:latin typeface="+mn-lt"/>
              </a:defRPr>
            </a:lvl1pPr>
          </a:lstStyle>
          <a:p>
            <a:r>
              <a:rPr lang="fr-FR" dirty="0"/>
              <a:t>CLICK TO ADD SLIDE HEADER</a:t>
            </a:r>
          </a:p>
        </p:txBody>
      </p:sp>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a:spLocks noGrp="1"/>
          </p:cNvSpPr>
          <p:nvPr>
            <p:ph type="body" sz="quarter" idx="22" hasCustomPrompt="1"/>
          </p:nvPr>
        </p:nvSpPr>
        <p:spPr>
          <a:xfrm>
            <a:off x="3121133" y="4824322"/>
            <a:ext cx="2895599" cy="288065"/>
          </a:xfrm>
          <a:prstGeom prst="rect">
            <a:avLst/>
          </a:prstGeom>
        </p:spPr>
        <p:txBody>
          <a:bodyPr lIns="68476" tIns="34233" rIns="68476" bIns="34233"/>
          <a:lstStyle>
            <a:lvl1pPr marL="0" indent="0" algn="ctr">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LEGAL TEXT REGARDING COPYRIGHT © TO GO HERE</a:t>
            </a:r>
            <a:endParaRPr lang="en-GB" dirty="0"/>
          </a:p>
        </p:txBody>
      </p:sp>
      <p:sp>
        <p:nvSpPr>
          <p:cNvPr id="19" name="Espace réservé du numéro de diapositive 8"/>
          <p:cNvSpPr>
            <a:spLocks noGrp="1"/>
          </p:cNvSpPr>
          <p:nvPr>
            <p:ph type="sldNum" sz="quarter" idx="12"/>
          </p:nvPr>
        </p:nvSpPr>
        <p:spPr>
          <a:xfrm>
            <a:off x="238124" y="4818064"/>
            <a:ext cx="457200" cy="287985"/>
          </a:xfrm>
          <a:prstGeom prst="rect">
            <a:avLst/>
          </a:prstGeom>
        </p:spPr>
        <p:txBody>
          <a:bodyPr lIns="91292" tIns="26954" rIns="91292" bIns="45647"/>
          <a:lstStyle>
            <a:lvl1pPr>
              <a:defRPr sz="500" b="1">
                <a:solidFill>
                  <a:schemeClr val="accent3"/>
                </a:solidFill>
              </a:defRPr>
            </a:lvl1pPr>
          </a:lstStyle>
          <a:p>
            <a:pPr defTabSz="912945"/>
            <a:fld id="{7833B86C-E779-4408-BBF5-86A9B897401F}" type="slidenum">
              <a:rPr lang="fr-FR" smtClean="0">
                <a:solidFill>
                  <a:srgbClr val="B5A191"/>
                </a:solidFill>
              </a:rPr>
              <a:pPr defTabSz="912945"/>
              <a:t>‹#›</a:t>
            </a:fld>
            <a:endParaRPr lang="fr-FR" dirty="0">
              <a:solidFill>
                <a:srgbClr val="B5A191"/>
              </a:solidFill>
            </a:endParaRPr>
          </a:p>
        </p:txBody>
      </p:sp>
      <p:sp>
        <p:nvSpPr>
          <p:cNvPr id="20" name="Text Placeholder 2"/>
          <p:cNvSpPr>
            <a:spLocks noGrp="1"/>
          </p:cNvSpPr>
          <p:nvPr>
            <p:ph type="body" sz="quarter" idx="23" hasCustomPrompt="1"/>
          </p:nvPr>
        </p:nvSpPr>
        <p:spPr>
          <a:xfrm>
            <a:off x="695324" y="4823326"/>
            <a:ext cx="1537803" cy="288065"/>
          </a:xfrm>
          <a:prstGeom prst="rect">
            <a:avLst/>
          </a:prstGeom>
        </p:spPr>
        <p:txBody>
          <a:bodyPr lIns="68476" tIns="34233" rIns="68476" bIns="34233"/>
          <a:lstStyle>
            <a:lvl1pPr marL="0" indent="0" algn="l">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PRESENTATION NAME</a:t>
            </a:r>
            <a:endParaRPr lang="en-GB" dirty="0"/>
          </a:p>
        </p:txBody>
      </p:sp>
    </p:spTree>
    <p:extLst>
      <p:ext uri="{BB962C8B-B14F-4D97-AF65-F5344CB8AC3E}">
        <p14:creationId xmlns:p14="http://schemas.microsoft.com/office/powerpoint/2010/main" val="2386180800"/>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ue &amp; Stone Content">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476" tIns="34233" rIns="68476" bIns="34233" anchor="ctr" anchorCtr="0">
            <a:noAutofit/>
          </a:bodyPr>
          <a:lstStyle>
            <a:lvl1pPr marL="0" indent="0" algn="ctr">
              <a:buNone/>
              <a:defRPr lang="fr-FR" sz="1900" b="0" i="0" u="none" strike="noStrike" baseline="0" smtClean="0">
                <a:solidFill>
                  <a:schemeClr val="bg1"/>
                </a:solidFill>
                <a:latin typeface="+mj-lt"/>
              </a:defRPr>
            </a:lvl1pPr>
            <a:lvl2pPr marL="456473" indent="0">
              <a:buNone/>
              <a:defRPr sz="2000" b="1"/>
            </a:lvl2pPr>
            <a:lvl3pPr marL="912945" indent="0">
              <a:buNone/>
              <a:defRPr sz="1800" b="1"/>
            </a:lvl3pPr>
            <a:lvl4pPr marL="1369414" indent="0">
              <a:buNone/>
              <a:defRPr sz="1600" b="1"/>
            </a:lvl4pPr>
            <a:lvl5pPr marL="1825887" indent="0">
              <a:buNone/>
              <a:defRPr sz="1600" b="1"/>
            </a:lvl5pPr>
            <a:lvl6pPr marL="2282357" indent="0">
              <a:buNone/>
              <a:defRPr sz="1600" b="1"/>
            </a:lvl6pPr>
            <a:lvl7pPr marL="2738830" indent="0">
              <a:buNone/>
              <a:defRPr sz="1600" b="1"/>
            </a:lvl7pPr>
            <a:lvl8pPr marL="3195301" indent="0">
              <a:buNone/>
              <a:defRPr sz="1600" b="1"/>
            </a:lvl8pPr>
            <a:lvl9pPr marL="3651774"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476" tIns="34233" rIns="68476" bIns="34233">
            <a:normAutofit/>
          </a:bodyPr>
          <a:lstStyle>
            <a:lvl1pPr algn="ctr">
              <a:defRPr sz="800" b="1" baseline="0">
                <a:solidFill>
                  <a:schemeClr val="bg1"/>
                </a:solidFill>
                <a:latin typeface="+mn-lt"/>
              </a:defRPr>
            </a:lvl1pPr>
          </a:lstStyle>
          <a:p>
            <a:r>
              <a:rPr lang="en-GB" noProof="0" dirty="0"/>
              <a:t>CLICK TO ADD SLIDE HEADER</a:t>
            </a:r>
          </a:p>
        </p:txBody>
      </p:sp>
      <p:sp>
        <p:nvSpPr>
          <p:cNvPr id="10" name="Espace réservé du contenu 3"/>
          <p:cNvSpPr>
            <a:spLocks noGrp="1"/>
          </p:cNvSpPr>
          <p:nvPr>
            <p:ph sz="half" idx="2" hasCustomPrompt="1"/>
          </p:nvPr>
        </p:nvSpPr>
        <p:spPr>
          <a:xfrm>
            <a:off x="342956" y="1249310"/>
            <a:ext cx="8476653" cy="2407455"/>
          </a:xfrm>
          <a:prstGeom prst="rect">
            <a:avLst/>
          </a:prstGeom>
        </p:spPr>
        <p:txBody>
          <a:bodyPr lIns="0" tIns="34233" rIns="0" bIns="34233">
            <a:noAutofit/>
          </a:bodyPr>
          <a:lstStyle>
            <a:lvl1pPr marL="0" indent="0" algn="ctr">
              <a:lnSpc>
                <a:spcPct val="100000"/>
              </a:lnSpc>
              <a:spcBef>
                <a:spcPts val="0"/>
              </a:spcBef>
              <a:buFontTx/>
              <a:buNone/>
              <a:defRPr sz="2300">
                <a:solidFill>
                  <a:schemeClr val="accent3"/>
                </a:solidFill>
                <a:latin typeface="+mj-lt"/>
              </a:defRPr>
            </a:lvl1pPr>
            <a:lvl2pPr marL="342362" indent="0" algn="ctr">
              <a:lnSpc>
                <a:spcPts val="2149"/>
              </a:lnSpc>
              <a:spcBef>
                <a:spcPts val="0"/>
              </a:spcBef>
              <a:buFontTx/>
              <a:buNone/>
              <a:defRPr sz="1500">
                <a:solidFill>
                  <a:schemeClr val="accent5"/>
                </a:solidFill>
                <a:latin typeface="+mj-lt"/>
              </a:defRPr>
            </a:lvl2pPr>
            <a:lvl3pPr marL="684725" indent="0" algn="ctr">
              <a:lnSpc>
                <a:spcPts val="2149"/>
              </a:lnSpc>
              <a:spcBef>
                <a:spcPts val="0"/>
              </a:spcBef>
              <a:buFontTx/>
              <a:buNone/>
              <a:defRPr sz="1500">
                <a:solidFill>
                  <a:schemeClr val="accent5"/>
                </a:solidFill>
                <a:latin typeface="+mj-lt"/>
              </a:defRPr>
            </a:lvl3pPr>
            <a:lvl4pPr marL="1027086" indent="0" algn="ctr">
              <a:lnSpc>
                <a:spcPts val="2149"/>
              </a:lnSpc>
              <a:spcBef>
                <a:spcPts val="0"/>
              </a:spcBef>
              <a:buFontTx/>
              <a:buNone/>
              <a:defRPr sz="1400">
                <a:solidFill>
                  <a:schemeClr val="accent5"/>
                </a:solidFill>
                <a:latin typeface="+mj-lt"/>
              </a:defRPr>
            </a:lvl4pPr>
            <a:lvl5pPr marL="1369450" indent="0" algn="ctr">
              <a:lnSpc>
                <a:spcPts val="2149"/>
              </a:lnSpc>
              <a:spcBef>
                <a:spcPts val="0"/>
              </a:spcBef>
              <a:buFontTx/>
              <a:buNone/>
              <a:defRPr sz="1400">
                <a:solidFill>
                  <a:schemeClr val="accent5"/>
                </a:solidFill>
                <a:latin typeface="+mj-lt"/>
              </a:defRPr>
            </a:lvl5pPr>
            <a:lvl6pPr>
              <a:defRPr sz="1200"/>
            </a:lvl6pPr>
            <a:lvl7pPr>
              <a:defRPr sz="1200"/>
            </a:lvl7pPr>
            <a:lvl8pPr>
              <a:defRPr sz="1200"/>
            </a:lvl8pPr>
            <a:lvl9pPr>
              <a:defRPr sz="1200"/>
            </a:lvl9pPr>
          </a:lstStyle>
          <a:p>
            <a:pPr lvl="0"/>
            <a:r>
              <a:rPr lang="en-GB" noProof="0" dirty="0"/>
              <a:t>Click to add text</a:t>
            </a:r>
          </a:p>
        </p:txBody>
      </p:sp>
      <p:sp>
        <p:nvSpPr>
          <p:cNvPr id="17" name="Espace réservé du texte 4"/>
          <p:cNvSpPr>
            <a:spLocks noGrp="1"/>
          </p:cNvSpPr>
          <p:nvPr>
            <p:ph type="body" sz="quarter" idx="24" hasCustomPrompt="1"/>
          </p:nvPr>
        </p:nvSpPr>
        <p:spPr>
          <a:xfrm>
            <a:off x="3847058" y="3889856"/>
            <a:ext cx="1443769" cy="117328"/>
          </a:xfrm>
          <a:prstGeom prst="rect">
            <a:avLst/>
          </a:prstGeom>
        </p:spPr>
        <p:txBody>
          <a:bodyPr vert="horz" wrap="square" lIns="0" tIns="9513" rIns="0" bIns="0" rtlCol="0">
            <a:spAutoFit/>
          </a:bodyPr>
          <a:lstStyle>
            <a:lvl1pPr marL="0" indent="0" algn="ctr">
              <a:lnSpc>
                <a:spcPts val="675"/>
              </a:lnSpc>
              <a:spcBef>
                <a:spcPts val="0"/>
              </a:spcBef>
              <a:buFontTx/>
              <a:buNone/>
              <a:defRPr lang="fr-FR" sz="700" b="1" spc="26" dirty="0" smtClean="0">
                <a:solidFill>
                  <a:schemeClr val="bg1"/>
                </a:solidFill>
                <a:latin typeface="Arial"/>
                <a:cs typeface="Arial"/>
              </a:defRPr>
            </a:lvl1pPr>
          </a:lstStyle>
          <a:p>
            <a:pPr marL="9513" lvl="0">
              <a:lnSpc>
                <a:spcPct val="100000"/>
              </a:lnSpc>
              <a:spcBef>
                <a:spcPts val="75"/>
              </a:spcBef>
            </a:pPr>
            <a:r>
              <a:rPr lang="en-GB" noProof="0" dirty="0"/>
              <a:t>CLICK TO ADD TEXT</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
          <p:cNvSpPr>
            <a:spLocks noGrp="1"/>
          </p:cNvSpPr>
          <p:nvPr>
            <p:ph type="body" sz="quarter" idx="22" hasCustomPrompt="1"/>
          </p:nvPr>
        </p:nvSpPr>
        <p:spPr>
          <a:xfrm>
            <a:off x="3121133" y="4824322"/>
            <a:ext cx="2895599" cy="288065"/>
          </a:xfrm>
          <a:prstGeom prst="rect">
            <a:avLst/>
          </a:prstGeom>
        </p:spPr>
        <p:txBody>
          <a:bodyPr lIns="68476" tIns="34233" rIns="68476" bIns="34233"/>
          <a:lstStyle>
            <a:lvl1pPr marL="0" indent="0" algn="ctr">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LEGAL TEXT REGARDING COPYRIGHT © TO GO HERE</a:t>
            </a:r>
            <a:endParaRPr lang="en-GB" dirty="0"/>
          </a:p>
        </p:txBody>
      </p:sp>
      <p:sp>
        <p:nvSpPr>
          <p:cNvPr id="19" name="Espace réservé du numéro de diapositive 8"/>
          <p:cNvSpPr>
            <a:spLocks noGrp="1"/>
          </p:cNvSpPr>
          <p:nvPr>
            <p:ph type="sldNum" sz="quarter" idx="12"/>
          </p:nvPr>
        </p:nvSpPr>
        <p:spPr>
          <a:xfrm>
            <a:off x="238124" y="4818064"/>
            <a:ext cx="457200" cy="287985"/>
          </a:xfrm>
          <a:prstGeom prst="rect">
            <a:avLst/>
          </a:prstGeom>
        </p:spPr>
        <p:txBody>
          <a:bodyPr lIns="91292" tIns="26954" rIns="91292" bIns="45647"/>
          <a:lstStyle>
            <a:lvl1pPr>
              <a:defRPr sz="500" b="1">
                <a:solidFill>
                  <a:schemeClr val="accent3"/>
                </a:solidFill>
              </a:defRPr>
            </a:lvl1pPr>
          </a:lstStyle>
          <a:p>
            <a:pPr defTabSz="912945"/>
            <a:fld id="{7833B86C-E779-4408-BBF5-86A9B897401F}" type="slidenum">
              <a:rPr lang="fr-FR" smtClean="0">
                <a:solidFill>
                  <a:srgbClr val="B5A191"/>
                </a:solidFill>
              </a:rPr>
              <a:pPr defTabSz="912945"/>
              <a:t>‹#›</a:t>
            </a:fld>
            <a:endParaRPr lang="fr-FR" dirty="0">
              <a:solidFill>
                <a:srgbClr val="B5A191"/>
              </a:solidFill>
            </a:endParaRPr>
          </a:p>
        </p:txBody>
      </p:sp>
      <p:sp>
        <p:nvSpPr>
          <p:cNvPr id="20" name="Text Placeholder 2"/>
          <p:cNvSpPr>
            <a:spLocks noGrp="1"/>
          </p:cNvSpPr>
          <p:nvPr>
            <p:ph type="body" sz="quarter" idx="23" hasCustomPrompt="1"/>
          </p:nvPr>
        </p:nvSpPr>
        <p:spPr>
          <a:xfrm>
            <a:off x="695324" y="4823326"/>
            <a:ext cx="1537803" cy="288065"/>
          </a:xfrm>
          <a:prstGeom prst="rect">
            <a:avLst/>
          </a:prstGeom>
        </p:spPr>
        <p:txBody>
          <a:bodyPr lIns="68476" tIns="34233" rIns="68476" bIns="34233"/>
          <a:lstStyle>
            <a:lvl1pPr marL="0" indent="0" algn="l">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PRESENTATION NAME</a:t>
            </a:r>
            <a:endParaRPr lang="en-GB" dirty="0"/>
          </a:p>
        </p:txBody>
      </p:sp>
    </p:spTree>
    <p:extLst>
      <p:ext uri="{BB962C8B-B14F-4D97-AF65-F5344CB8AC3E}">
        <p14:creationId xmlns:p14="http://schemas.microsoft.com/office/powerpoint/2010/main" val="1571940405"/>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Content Arial">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476" tIns="34233" rIns="68476" bIns="34233" anchor="ctr" anchorCtr="0">
            <a:noAutofit/>
          </a:bodyPr>
          <a:lstStyle>
            <a:lvl1pPr marL="0" indent="0" algn="ctr">
              <a:buNone/>
              <a:defRPr lang="fr-FR" sz="1900" b="0" i="0" u="none" strike="noStrike" baseline="0" smtClean="0">
                <a:solidFill>
                  <a:schemeClr val="accent1"/>
                </a:solidFill>
                <a:latin typeface="+mj-lt"/>
              </a:defRPr>
            </a:lvl1pPr>
            <a:lvl2pPr marL="456473" indent="0">
              <a:buNone/>
              <a:defRPr sz="2000" b="1"/>
            </a:lvl2pPr>
            <a:lvl3pPr marL="912945" indent="0">
              <a:buNone/>
              <a:defRPr sz="1800" b="1"/>
            </a:lvl3pPr>
            <a:lvl4pPr marL="1369414" indent="0">
              <a:buNone/>
              <a:defRPr sz="1600" b="1"/>
            </a:lvl4pPr>
            <a:lvl5pPr marL="1825887" indent="0">
              <a:buNone/>
              <a:defRPr sz="1600" b="1"/>
            </a:lvl5pPr>
            <a:lvl6pPr marL="2282357" indent="0">
              <a:buNone/>
              <a:defRPr sz="1600" b="1"/>
            </a:lvl6pPr>
            <a:lvl7pPr marL="2738830" indent="0">
              <a:buNone/>
              <a:defRPr sz="1600" b="1"/>
            </a:lvl7pPr>
            <a:lvl8pPr marL="3195301" indent="0">
              <a:buNone/>
              <a:defRPr sz="1600" b="1"/>
            </a:lvl8pPr>
            <a:lvl9pPr marL="3651774"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476" tIns="34233" rIns="68476" bIns="34233">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476" tIns="34233" rIns="68476" bIns="34233"/>
          <a:lstStyle>
            <a:lvl1pPr marL="0" indent="0" algn="ctr">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292" tIns="26954" rIns="91292" bIns="45647"/>
          <a:lstStyle>
            <a:lvl1pPr>
              <a:defRPr sz="500" b="1">
                <a:solidFill>
                  <a:schemeClr val="accent3"/>
                </a:solidFill>
              </a:defRPr>
            </a:lvl1pPr>
          </a:lstStyle>
          <a:p>
            <a:pPr defTabSz="912945"/>
            <a:fld id="{7833B86C-E779-4408-BBF5-86A9B897401F}" type="slidenum">
              <a:rPr lang="fr-FR" smtClean="0">
                <a:solidFill>
                  <a:srgbClr val="B5A191"/>
                </a:solidFill>
              </a:rPr>
              <a:pPr defTabSz="912945"/>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476" tIns="34233" rIns="68476" bIns="34233"/>
          <a:lstStyle>
            <a:lvl1pPr marL="0" indent="0" algn="l">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PRESENTATION NAME</a:t>
            </a:r>
            <a:endParaRPr lang="en-GB" dirty="0"/>
          </a:p>
        </p:txBody>
      </p:sp>
      <p:sp>
        <p:nvSpPr>
          <p:cNvPr id="21" name="Espace réservé du contenu 3"/>
          <p:cNvSpPr>
            <a:spLocks noGrp="1"/>
          </p:cNvSpPr>
          <p:nvPr>
            <p:ph sz="half" idx="24" hasCustomPrompt="1"/>
          </p:nvPr>
        </p:nvSpPr>
        <p:spPr>
          <a:xfrm>
            <a:off x="320686" y="1067400"/>
            <a:ext cx="6345238" cy="3748010"/>
          </a:xfrm>
          <a:prstGeom prst="rect">
            <a:avLst/>
          </a:prstGeom>
        </p:spPr>
        <p:txBody>
          <a:bodyPr lIns="0" tIns="34233" rIns="0" bIns="34233">
            <a:noAutofit/>
          </a:bodyPr>
          <a:lstStyle>
            <a:lvl1pPr marL="0" indent="0">
              <a:lnSpc>
                <a:spcPct val="100000"/>
              </a:lnSpc>
              <a:spcBef>
                <a:spcPts val="0"/>
              </a:spcBef>
              <a:buFontTx/>
              <a:buNone/>
              <a:defRPr sz="1300">
                <a:solidFill>
                  <a:schemeClr val="accent1"/>
                </a:solidFill>
                <a:latin typeface="Arial" panose="020B0604020202020204" pitchFamily="34" charset="0"/>
                <a:cs typeface="Arial" panose="020B0604020202020204" pitchFamily="34" charset="0"/>
              </a:defRPr>
            </a:lvl1pPr>
            <a:lvl2pPr>
              <a:lnSpc>
                <a:spcPct val="100000"/>
              </a:lnSpc>
              <a:spcBef>
                <a:spcPts val="0"/>
              </a:spcBef>
              <a:defRPr sz="1200">
                <a:solidFill>
                  <a:schemeClr val="accent1"/>
                </a:solidFill>
                <a:latin typeface="Arial" panose="020B0604020202020204" pitchFamily="34" charset="0"/>
                <a:cs typeface="Arial" panose="020B0604020202020204" pitchFamily="34" charset="0"/>
              </a:defRPr>
            </a:lvl2pPr>
            <a:lvl3pPr>
              <a:lnSpc>
                <a:spcPct val="100000"/>
              </a:lnSpc>
              <a:spcBef>
                <a:spcPts val="0"/>
              </a:spcBef>
              <a:defRPr sz="1200">
                <a:solidFill>
                  <a:schemeClr val="accent1"/>
                </a:solidFill>
                <a:latin typeface="Arial" panose="020B0604020202020204" pitchFamily="34" charset="0"/>
                <a:cs typeface="Arial" panose="020B0604020202020204" pitchFamily="34" charset="0"/>
              </a:defRPr>
            </a:lvl3pPr>
            <a:lvl4pPr>
              <a:lnSpc>
                <a:spcPct val="100000"/>
              </a:lnSpc>
              <a:spcBef>
                <a:spcPts val="0"/>
              </a:spcBef>
              <a:defRPr sz="1100">
                <a:solidFill>
                  <a:schemeClr val="accent1"/>
                </a:solidFill>
                <a:latin typeface="Arial" panose="020B0604020202020204" pitchFamily="34" charset="0"/>
                <a:cs typeface="Arial" panose="020B0604020202020204" pitchFamily="34" charset="0"/>
              </a:defRPr>
            </a:lvl4pPr>
            <a:lvl5pPr>
              <a:lnSpc>
                <a:spcPct val="100000"/>
              </a:lnSpc>
              <a:spcBef>
                <a:spcPts val="0"/>
              </a:spcBef>
              <a:defRPr sz="1100">
                <a:solidFill>
                  <a:schemeClr val="accent1"/>
                </a:solidFill>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GB" noProof="0" dirty="0"/>
              <a:t>Click to add text in Arial</a:t>
            </a:r>
          </a:p>
        </p:txBody>
      </p:sp>
      <p:sp>
        <p:nvSpPr>
          <p:cNvPr id="24" name="Espace réservé du texte 4"/>
          <p:cNvSpPr>
            <a:spLocks noGrp="1"/>
          </p:cNvSpPr>
          <p:nvPr>
            <p:ph type="body" sz="quarter" idx="25" hasCustomPrompt="1"/>
          </p:nvPr>
        </p:nvSpPr>
        <p:spPr>
          <a:xfrm>
            <a:off x="6802018" y="1169450"/>
            <a:ext cx="2022904" cy="117328"/>
          </a:xfrm>
          <a:prstGeom prst="rect">
            <a:avLst/>
          </a:prstGeom>
        </p:spPr>
        <p:txBody>
          <a:bodyPr vert="horz" wrap="square" lIns="0" tIns="9513" rIns="0" bIns="0" rtlCol="0" anchor="b" anchorCtr="0">
            <a:spAutoFit/>
          </a:bodyPr>
          <a:lstStyle>
            <a:lvl1pPr marL="0" indent="0">
              <a:lnSpc>
                <a:spcPts val="675"/>
              </a:lnSpc>
              <a:spcBef>
                <a:spcPts val="0"/>
              </a:spcBef>
              <a:buFontTx/>
              <a:buNone/>
              <a:defRPr lang="fr-FR" sz="700" b="1" spc="26" baseline="0" dirty="0" smtClean="0">
                <a:solidFill>
                  <a:schemeClr val="accent3"/>
                </a:solidFill>
                <a:latin typeface="Arial"/>
                <a:cs typeface="Arial"/>
              </a:defRPr>
            </a:lvl1pPr>
          </a:lstStyle>
          <a:p>
            <a:pPr marL="9513" lvl="0">
              <a:lnSpc>
                <a:spcPct val="100000"/>
              </a:lnSpc>
              <a:spcBef>
                <a:spcPts val="75"/>
              </a:spcBef>
            </a:pPr>
            <a:r>
              <a:rPr lang="en-GB" noProof="0" dirty="0"/>
              <a:t>CLICK TO ADD SMALL TITLE</a:t>
            </a:r>
          </a:p>
        </p:txBody>
      </p:sp>
      <p:sp>
        <p:nvSpPr>
          <p:cNvPr id="25" name="Espace réservé du contenu 5"/>
          <p:cNvSpPr>
            <a:spLocks noGrp="1"/>
          </p:cNvSpPr>
          <p:nvPr>
            <p:ph sz="quarter" idx="26" hasCustomPrompt="1"/>
          </p:nvPr>
        </p:nvSpPr>
        <p:spPr>
          <a:xfrm>
            <a:off x="6802007" y="1281508"/>
            <a:ext cx="2022905" cy="3532691"/>
          </a:xfrm>
          <a:prstGeom prst="rect">
            <a:avLst/>
          </a:prstGeom>
        </p:spPr>
        <p:txBody>
          <a:bodyPr vert="horz" wrap="square" lIns="0" tIns="9513" rIns="0" bIns="0" rtlCol="0">
            <a:noAutofit/>
          </a:bodyPr>
          <a:lstStyle>
            <a:lvl1pPr marL="0" indent="0">
              <a:lnSpc>
                <a:spcPct val="110000"/>
              </a:lnSpc>
              <a:buFontTx/>
              <a:buNone/>
              <a:defRPr lang="fr-FR" sz="700" smtClean="0">
                <a:solidFill>
                  <a:schemeClr val="accent1"/>
                </a:solidFill>
                <a:latin typeface="+mn-lt"/>
                <a:cs typeface="Arial"/>
              </a:defRPr>
            </a:lvl1pPr>
            <a:lvl2pPr marL="133143" indent="-61818">
              <a:defRPr lang="fr-FR" sz="700" smtClean="0">
                <a:solidFill>
                  <a:schemeClr val="accent1"/>
                </a:solidFill>
                <a:latin typeface="+mn-lt"/>
              </a:defRPr>
            </a:lvl2pPr>
            <a:lvl3pPr marL="95101" indent="-95101">
              <a:defRPr lang="fr-FR" sz="700" smtClean="0">
                <a:latin typeface="+mn-lt"/>
              </a:defRPr>
            </a:lvl3pPr>
            <a:lvl4pPr marL="95101" indent="-95101">
              <a:defRPr lang="fr-FR" sz="700" smtClean="0">
                <a:latin typeface="+mn-lt"/>
              </a:defRPr>
            </a:lvl4pPr>
            <a:lvl5pPr marL="95101" indent="-95101">
              <a:defRPr lang="fr-FR" sz="700">
                <a:latin typeface="+mn-lt"/>
              </a:defRPr>
            </a:lvl5pPr>
          </a:lstStyle>
          <a:p>
            <a:pPr marL="9513" marR="3810" lvl="0">
              <a:lnSpc>
                <a:spcPct val="111100"/>
              </a:lnSpc>
              <a:spcBef>
                <a:spcPts val="75"/>
              </a:spcBef>
            </a:pPr>
            <a:r>
              <a:rPr lang="en-GB" noProof="0" dirty="0"/>
              <a:t>Click to add text</a:t>
            </a:r>
          </a:p>
        </p:txBody>
      </p:sp>
    </p:spTree>
    <p:extLst>
      <p:ext uri="{BB962C8B-B14F-4D97-AF65-F5344CB8AC3E}">
        <p14:creationId xmlns:p14="http://schemas.microsoft.com/office/powerpoint/2010/main" val="1070907709"/>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Content Times 1">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476" tIns="34233" rIns="68476" bIns="34233" anchor="ctr" anchorCtr="0">
            <a:noAutofit/>
          </a:bodyPr>
          <a:lstStyle>
            <a:lvl1pPr marL="0" indent="0" algn="ctr">
              <a:buNone/>
              <a:defRPr lang="fr-FR" sz="1900" b="0" i="0" u="none" strike="noStrike" baseline="0" smtClean="0">
                <a:solidFill>
                  <a:schemeClr val="accent1"/>
                </a:solidFill>
                <a:latin typeface="+mj-lt"/>
              </a:defRPr>
            </a:lvl1pPr>
            <a:lvl2pPr marL="456473" indent="0">
              <a:buNone/>
              <a:defRPr sz="2000" b="1"/>
            </a:lvl2pPr>
            <a:lvl3pPr marL="912945" indent="0">
              <a:buNone/>
              <a:defRPr sz="1800" b="1"/>
            </a:lvl3pPr>
            <a:lvl4pPr marL="1369414" indent="0">
              <a:buNone/>
              <a:defRPr sz="1600" b="1"/>
            </a:lvl4pPr>
            <a:lvl5pPr marL="1825887" indent="0">
              <a:buNone/>
              <a:defRPr sz="1600" b="1"/>
            </a:lvl5pPr>
            <a:lvl6pPr marL="2282357" indent="0">
              <a:buNone/>
              <a:defRPr sz="1600" b="1"/>
            </a:lvl6pPr>
            <a:lvl7pPr marL="2738830" indent="0">
              <a:buNone/>
              <a:defRPr sz="1600" b="1"/>
            </a:lvl7pPr>
            <a:lvl8pPr marL="3195301" indent="0">
              <a:buNone/>
              <a:defRPr sz="1600" b="1"/>
            </a:lvl8pPr>
            <a:lvl9pPr marL="3651774"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476" tIns="34233" rIns="68476" bIns="34233">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476" tIns="34233" rIns="68476" bIns="34233"/>
          <a:lstStyle>
            <a:lvl1pPr marL="0" indent="0" algn="ctr">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292" tIns="26954" rIns="91292" bIns="45647"/>
          <a:lstStyle>
            <a:lvl1pPr>
              <a:defRPr sz="500" b="1">
                <a:solidFill>
                  <a:schemeClr val="accent3"/>
                </a:solidFill>
              </a:defRPr>
            </a:lvl1pPr>
          </a:lstStyle>
          <a:p>
            <a:pPr defTabSz="912945"/>
            <a:fld id="{7833B86C-E779-4408-BBF5-86A9B897401F}" type="slidenum">
              <a:rPr lang="fr-FR" smtClean="0">
                <a:solidFill>
                  <a:srgbClr val="B5A191"/>
                </a:solidFill>
              </a:rPr>
              <a:pPr defTabSz="912945"/>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476" tIns="34233" rIns="68476" bIns="34233"/>
          <a:lstStyle>
            <a:lvl1pPr marL="0" indent="0" algn="l">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PRESENTATION NAME</a:t>
            </a:r>
            <a:endParaRPr lang="en-GB" dirty="0"/>
          </a:p>
        </p:txBody>
      </p:sp>
      <p:sp>
        <p:nvSpPr>
          <p:cNvPr id="24" name="Espace réservé du texte 4"/>
          <p:cNvSpPr>
            <a:spLocks noGrp="1"/>
          </p:cNvSpPr>
          <p:nvPr>
            <p:ph type="body" sz="quarter" idx="25" hasCustomPrompt="1"/>
          </p:nvPr>
        </p:nvSpPr>
        <p:spPr>
          <a:xfrm>
            <a:off x="6802018" y="1169450"/>
            <a:ext cx="2022904" cy="117328"/>
          </a:xfrm>
          <a:prstGeom prst="rect">
            <a:avLst/>
          </a:prstGeom>
        </p:spPr>
        <p:txBody>
          <a:bodyPr vert="horz" wrap="square" lIns="0" tIns="9513" rIns="0" bIns="0" rtlCol="0" anchor="b" anchorCtr="0">
            <a:spAutoFit/>
          </a:bodyPr>
          <a:lstStyle>
            <a:lvl1pPr marL="0" indent="0">
              <a:lnSpc>
                <a:spcPts val="675"/>
              </a:lnSpc>
              <a:spcBef>
                <a:spcPts val="0"/>
              </a:spcBef>
              <a:buFontTx/>
              <a:buNone/>
              <a:defRPr lang="fr-FR" sz="700" b="1" spc="26" baseline="0" dirty="0" smtClean="0">
                <a:solidFill>
                  <a:schemeClr val="accent3"/>
                </a:solidFill>
                <a:latin typeface="Arial"/>
                <a:cs typeface="Arial"/>
              </a:defRPr>
            </a:lvl1pPr>
          </a:lstStyle>
          <a:p>
            <a:pPr marL="9513" lvl="0">
              <a:lnSpc>
                <a:spcPct val="100000"/>
              </a:lnSpc>
              <a:spcBef>
                <a:spcPts val="75"/>
              </a:spcBef>
            </a:pPr>
            <a:r>
              <a:rPr lang="en-GB" noProof="0" dirty="0"/>
              <a:t>CLICK TO ADD SMALL TITLE</a:t>
            </a:r>
          </a:p>
        </p:txBody>
      </p:sp>
      <p:sp>
        <p:nvSpPr>
          <p:cNvPr id="25" name="Espace réservé du contenu 5"/>
          <p:cNvSpPr>
            <a:spLocks noGrp="1"/>
          </p:cNvSpPr>
          <p:nvPr>
            <p:ph sz="quarter" idx="26" hasCustomPrompt="1"/>
          </p:nvPr>
        </p:nvSpPr>
        <p:spPr>
          <a:xfrm>
            <a:off x="6802007" y="1281508"/>
            <a:ext cx="2022905" cy="3532691"/>
          </a:xfrm>
          <a:prstGeom prst="rect">
            <a:avLst/>
          </a:prstGeom>
        </p:spPr>
        <p:txBody>
          <a:bodyPr vert="horz" wrap="square" lIns="0" tIns="9513" rIns="0" bIns="0" rtlCol="0">
            <a:noAutofit/>
          </a:bodyPr>
          <a:lstStyle>
            <a:lvl1pPr marL="0" indent="0">
              <a:buFontTx/>
              <a:buNone/>
              <a:defRPr lang="fr-FR" sz="700" smtClean="0">
                <a:solidFill>
                  <a:schemeClr val="accent1"/>
                </a:solidFill>
                <a:latin typeface="+mn-lt"/>
                <a:cs typeface="Arial"/>
              </a:defRPr>
            </a:lvl1pPr>
            <a:lvl2pPr marL="133143" indent="-61818">
              <a:defRPr lang="fr-FR" sz="700" smtClean="0">
                <a:solidFill>
                  <a:schemeClr val="accent1"/>
                </a:solidFill>
                <a:latin typeface="+mn-lt"/>
              </a:defRPr>
            </a:lvl2pPr>
            <a:lvl3pPr marL="95101" indent="-95101">
              <a:defRPr lang="fr-FR" sz="700" smtClean="0">
                <a:latin typeface="+mn-lt"/>
              </a:defRPr>
            </a:lvl3pPr>
            <a:lvl4pPr marL="95101" indent="-95101">
              <a:defRPr lang="fr-FR" sz="700" smtClean="0">
                <a:latin typeface="+mn-lt"/>
              </a:defRPr>
            </a:lvl4pPr>
            <a:lvl5pPr marL="95101" indent="-95101">
              <a:defRPr lang="fr-FR" sz="700">
                <a:latin typeface="+mn-lt"/>
              </a:defRPr>
            </a:lvl5pPr>
          </a:lstStyle>
          <a:p>
            <a:pPr marL="9513" marR="3810" lvl="0">
              <a:lnSpc>
                <a:spcPct val="111100"/>
              </a:lnSpc>
              <a:spcBef>
                <a:spcPts val="75"/>
              </a:spcBef>
            </a:pPr>
            <a:r>
              <a:rPr lang="en-GB" noProof="0" dirty="0"/>
              <a:t>Click to add text</a:t>
            </a:r>
          </a:p>
        </p:txBody>
      </p:sp>
      <p:sp>
        <p:nvSpPr>
          <p:cNvPr id="17" name="Espace réservé du contenu 3"/>
          <p:cNvSpPr>
            <a:spLocks noGrp="1"/>
          </p:cNvSpPr>
          <p:nvPr>
            <p:ph sz="half" idx="2" hasCustomPrompt="1"/>
          </p:nvPr>
        </p:nvSpPr>
        <p:spPr>
          <a:xfrm>
            <a:off x="320686" y="1064746"/>
            <a:ext cx="6345238" cy="3740294"/>
          </a:xfrm>
          <a:prstGeom prst="rect">
            <a:avLst/>
          </a:prstGeom>
        </p:spPr>
        <p:txBody>
          <a:bodyPr lIns="0" tIns="34233" rIns="0" bIns="34233">
            <a:noAutofit/>
          </a:bodyPr>
          <a:lstStyle>
            <a:lvl1pPr marL="0" indent="0">
              <a:lnSpc>
                <a:spcPts val="2149"/>
              </a:lnSpc>
              <a:spcBef>
                <a:spcPts val="0"/>
              </a:spcBef>
              <a:buFontTx/>
              <a:buNone/>
              <a:defRPr sz="1800" baseline="0">
                <a:solidFill>
                  <a:schemeClr val="accent1"/>
                </a:solidFill>
                <a:latin typeface="+mj-lt"/>
              </a:defRPr>
            </a:lvl1pPr>
            <a:lvl2pPr>
              <a:lnSpc>
                <a:spcPts val="2149"/>
              </a:lnSpc>
              <a:spcBef>
                <a:spcPts val="0"/>
              </a:spcBef>
              <a:defRPr sz="1500">
                <a:solidFill>
                  <a:schemeClr val="accent1"/>
                </a:solidFill>
                <a:latin typeface="+mj-lt"/>
              </a:defRPr>
            </a:lvl2pPr>
            <a:lvl3pPr>
              <a:lnSpc>
                <a:spcPts val="2149"/>
              </a:lnSpc>
              <a:spcBef>
                <a:spcPts val="0"/>
              </a:spcBef>
              <a:defRPr sz="1500">
                <a:solidFill>
                  <a:schemeClr val="accent1"/>
                </a:solidFill>
                <a:latin typeface="+mj-lt"/>
              </a:defRPr>
            </a:lvl3pPr>
            <a:lvl4pPr>
              <a:lnSpc>
                <a:spcPts val="2149"/>
              </a:lnSpc>
              <a:spcBef>
                <a:spcPts val="0"/>
              </a:spcBef>
              <a:defRPr sz="1400">
                <a:solidFill>
                  <a:schemeClr val="accent1"/>
                </a:solidFill>
                <a:latin typeface="+mj-lt"/>
              </a:defRPr>
            </a:lvl4pPr>
            <a:lvl5pPr>
              <a:lnSpc>
                <a:spcPts val="2149"/>
              </a:lnSpc>
              <a:spcBef>
                <a:spcPts val="0"/>
              </a:spcBef>
              <a:defRPr sz="1400">
                <a:solidFill>
                  <a:schemeClr val="accent1"/>
                </a:solidFill>
                <a:latin typeface="+mj-lt"/>
              </a:defRPr>
            </a:lvl5pPr>
            <a:lvl6pPr>
              <a:defRPr sz="1200"/>
            </a:lvl6pPr>
            <a:lvl7pPr>
              <a:defRPr sz="1200"/>
            </a:lvl7pPr>
            <a:lvl8pPr>
              <a:defRPr sz="1200"/>
            </a:lvl8pPr>
            <a:lvl9pPr>
              <a:defRPr sz="1200"/>
            </a:lvl9pPr>
          </a:lstStyle>
          <a:p>
            <a:pPr lvl="0"/>
            <a:r>
              <a:rPr lang="en-GB" noProof="0" dirty="0"/>
              <a:t>Click to add text in Times New Roman</a:t>
            </a:r>
          </a:p>
        </p:txBody>
      </p:sp>
    </p:spTree>
    <p:extLst>
      <p:ext uri="{BB962C8B-B14F-4D97-AF65-F5344CB8AC3E}">
        <p14:creationId xmlns:p14="http://schemas.microsoft.com/office/powerpoint/2010/main" val="400045631"/>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Content Times 2">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476" tIns="34233" rIns="68476" bIns="34233" anchor="ctr" anchorCtr="0">
            <a:noAutofit/>
          </a:bodyPr>
          <a:lstStyle>
            <a:lvl1pPr marL="0" indent="0" algn="ctr">
              <a:buNone/>
              <a:defRPr lang="fr-FR" sz="1900" b="0" i="0" u="none" strike="noStrike" baseline="0" smtClean="0">
                <a:solidFill>
                  <a:schemeClr val="accent1"/>
                </a:solidFill>
                <a:latin typeface="+mj-lt"/>
              </a:defRPr>
            </a:lvl1pPr>
            <a:lvl2pPr marL="456473" indent="0">
              <a:buNone/>
              <a:defRPr sz="2000" b="1"/>
            </a:lvl2pPr>
            <a:lvl3pPr marL="912945" indent="0">
              <a:buNone/>
              <a:defRPr sz="1800" b="1"/>
            </a:lvl3pPr>
            <a:lvl4pPr marL="1369414" indent="0">
              <a:buNone/>
              <a:defRPr sz="1600" b="1"/>
            </a:lvl4pPr>
            <a:lvl5pPr marL="1825887" indent="0">
              <a:buNone/>
              <a:defRPr sz="1600" b="1"/>
            </a:lvl5pPr>
            <a:lvl6pPr marL="2282357" indent="0">
              <a:buNone/>
              <a:defRPr sz="1600" b="1"/>
            </a:lvl6pPr>
            <a:lvl7pPr marL="2738830" indent="0">
              <a:buNone/>
              <a:defRPr sz="1600" b="1"/>
            </a:lvl7pPr>
            <a:lvl8pPr marL="3195301" indent="0">
              <a:buNone/>
              <a:defRPr sz="1600" b="1"/>
            </a:lvl8pPr>
            <a:lvl9pPr marL="3651774"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476" tIns="34233" rIns="68476" bIns="34233">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476" tIns="34233" rIns="68476" bIns="34233"/>
          <a:lstStyle>
            <a:lvl1pPr marL="0" indent="0" algn="ctr">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292" tIns="26954" rIns="91292" bIns="45647"/>
          <a:lstStyle>
            <a:lvl1pPr>
              <a:defRPr sz="500" b="1">
                <a:solidFill>
                  <a:schemeClr val="accent3"/>
                </a:solidFill>
              </a:defRPr>
            </a:lvl1pPr>
          </a:lstStyle>
          <a:p>
            <a:pPr defTabSz="912945"/>
            <a:fld id="{7833B86C-E779-4408-BBF5-86A9B897401F}" type="slidenum">
              <a:rPr lang="fr-FR" smtClean="0">
                <a:solidFill>
                  <a:srgbClr val="B5A191"/>
                </a:solidFill>
              </a:rPr>
              <a:pPr defTabSz="912945"/>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476" tIns="34233" rIns="68476" bIns="34233"/>
          <a:lstStyle>
            <a:lvl1pPr marL="0" indent="0" algn="l">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PRESENTATION NAME</a:t>
            </a:r>
            <a:endParaRPr lang="en-GB" dirty="0"/>
          </a:p>
        </p:txBody>
      </p:sp>
      <p:sp>
        <p:nvSpPr>
          <p:cNvPr id="23" name="Espace réservé du contenu 3"/>
          <p:cNvSpPr>
            <a:spLocks noGrp="1"/>
          </p:cNvSpPr>
          <p:nvPr>
            <p:ph sz="half" idx="24" hasCustomPrompt="1"/>
          </p:nvPr>
        </p:nvSpPr>
        <p:spPr>
          <a:xfrm>
            <a:off x="4639280" y="1067659"/>
            <a:ext cx="4180319" cy="2646491"/>
          </a:xfrm>
          <a:prstGeom prst="rect">
            <a:avLst/>
          </a:prstGeom>
        </p:spPr>
        <p:txBody>
          <a:bodyPr lIns="0" tIns="34233" rIns="0" bIns="34233">
            <a:noAutofit/>
          </a:bodyPr>
          <a:lstStyle>
            <a:lvl1pPr marL="0" indent="0">
              <a:lnSpc>
                <a:spcPct val="100000"/>
              </a:lnSpc>
              <a:spcBef>
                <a:spcPts val="0"/>
              </a:spcBef>
              <a:buNone/>
              <a:defRPr sz="1300">
                <a:solidFill>
                  <a:schemeClr val="accent1"/>
                </a:solidFill>
                <a:latin typeface="+mj-lt"/>
                <a:cs typeface="Arial" panose="020B0604020202020204" pitchFamily="34" charset="0"/>
              </a:defRPr>
            </a:lvl1pPr>
            <a:lvl2pPr>
              <a:lnSpc>
                <a:spcPct val="100000"/>
              </a:lnSpc>
              <a:spcBef>
                <a:spcPts val="0"/>
              </a:spcBef>
              <a:defRPr sz="1200">
                <a:solidFill>
                  <a:schemeClr val="accent1"/>
                </a:solidFill>
                <a:latin typeface="+mj-lt"/>
                <a:cs typeface="Arial" panose="020B0604020202020204" pitchFamily="34" charset="0"/>
              </a:defRPr>
            </a:lvl2pPr>
            <a:lvl3pPr>
              <a:lnSpc>
                <a:spcPct val="100000"/>
              </a:lnSpc>
              <a:spcBef>
                <a:spcPts val="0"/>
              </a:spcBef>
              <a:defRPr sz="1200">
                <a:solidFill>
                  <a:schemeClr val="accent1"/>
                </a:solidFill>
                <a:latin typeface="+mj-lt"/>
                <a:cs typeface="Arial" panose="020B0604020202020204" pitchFamily="34" charset="0"/>
              </a:defRPr>
            </a:lvl3pPr>
            <a:lvl4pPr>
              <a:lnSpc>
                <a:spcPct val="100000"/>
              </a:lnSpc>
              <a:spcBef>
                <a:spcPts val="0"/>
              </a:spcBef>
              <a:defRPr sz="1100">
                <a:solidFill>
                  <a:schemeClr val="accent1"/>
                </a:solidFill>
                <a:latin typeface="+mj-lt"/>
                <a:cs typeface="Arial" panose="020B0604020202020204" pitchFamily="34" charset="0"/>
              </a:defRPr>
            </a:lvl4pPr>
            <a:lvl5pPr>
              <a:lnSpc>
                <a:spcPct val="100000"/>
              </a:lnSpc>
              <a:spcBef>
                <a:spcPts val="0"/>
              </a:spcBef>
              <a:defRPr sz="1100">
                <a:solidFill>
                  <a:schemeClr val="accent1"/>
                </a:solidFill>
                <a:latin typeface="+mj-lt"/>
                <a:cs typeface="Arial" panose="020B0604020202020204" pitchFamily="34" charset="0"/>
              </a:defRPr>
            </a:lvl5pPr>
            <a:lvl6pPr>
              <a:defRPr sz="1200"/>
            </a:lvl6pPr>
            <a:lvl7pPr>
              <a:defRPr sz="1200"/>
            </a:lvl7pPr>
            <a:lvl8pPr>
              <a:defRPr sz="1200"/>
            </a:lvl8pPr>
            <a:lvl9pPr>
              <a:defRPr sz="1200"/>
            </a:lvl9pPr>
          </a:lstStyle>
          <a:p>
            <a:pPr lvl="0"/>
            <a:r>
              <a:rPr lang="en-GB" noProof="0" dirty="0"/>
              <a:t>Click to add text</a:t>
            </a:r>
          </a:p>
        </p:txBody>
      </p:sp>
      <p:sp>
        <p:nvSpPr>
          <p:cNvPr id="26" name="Espace réservé du texte 4"/>
          <p:cNvSpPr>
            <a:spLocks noGrp="1"/>
          </p:cNvSpPr>
          <p:nvPr>
            <p:ph type="body" sz="quarter" idx="25" hasCustomPrompt="1"/>
          </p:nvPr>
        </p:nvSpPr>
        <p:spPr>
          <a:xfrm>
            <a:off x="4639279" y="4012628"/>
            <a:ext cx="2026633" cy="117328"/>
          </a:xfrm>
          <a:prstGeom prst="rect">
            <a:avLst/>
          </a:prstGeom>
        </p:spPr>
        <p:txBody>
          <a:bodyPr vert="horz" wrap="square" lIns="0" tIns="9513"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3" lvl="0">
              <a:lnSpc>
                <a:spcPct val="100000"/>
              </a:lnSpc>
              <a:spcBef>
                <a:spcPts val="75"/>
              </a:spcBef>
            </a:pPr>
            <a:r>
              <a:rPr lang="en-GB" noProof="0" dirty="0"/>
              <a:t>CLICK TO ADD SMALL TITLE</a:t>
            </a:r>
          </a:p>
        </p:txBody>
      </p:sp>
      <p:sp>
        <p:nvSpPr>
          <p:cNvPr id="27" name="Espace réservé du contenu 5"/>
          <p:cNvSpPr>
            <a:spLocks noGrp="1"/>
          </p:cNvSpPr>
          <p:nvPr>
            <p:ph sz="quarter" idx="26" hasCustomPrompt="1"/>
          </p:nvPr>
        </p:nvSpPr>
        <p:spPr>
          <a:xfrm>
            <a:off x="4639289" y="4124686"/>
            <a:ext cx="2026634" cy="686966"/>
          </a:xfrm>
          <a:prstGeom prst="rect">
            <a:avLst/>
          </a:prstGeom>
        </p:spPr>
        <p:txBody>
          <a:bodyPr vert="horz" wrap="square" lIns="0" tIns="9513" rIns="0" bIns="0" rtlCol="0">
            <a:noAutofit/>
          </a:bodyPr>
          <a:lstStyle>
            <a:lvl1pPr marL="0" indent="0">
              <a:buFontTx/>
              <a:buNone/>
              <a:defRPr lang="fr-FR" sz="700" smtClean="0">
                <a:solidFill>
                  <a:schemeClr val="accent1"/>
                </a:solidFill>
                <a:latin typeface="+mn-lt"/>
                <a:cs typeface="Arial"/>
              </a:defRPr>
            </a:lvl1pPr>
            <a:lvl2pPr marL="133143" indent="-61818">
              <a:defRPr lang="fr-FR" sz="700" smtClean="0">
                <a:solidFill>
                  <a:schemeClr val="accent1"/>
                </a:solidFill>
                <a:latin typeface="+mn-lt"/>
              </a:defRPr>
            </a:lvl2pPr>
            <a:lvl3pPr marL="95101" indent="-95101">
              <a:defRPr lang="fr-FR" sz="700" smtClean="0">
                <a:latin typeface="+mn-lt"/>
              </a:defRPr>
            </a:lvl3pPr>
            <a:lvl4pPr marL="95101" indent="-95101">
              <a:defRPr lang="fr-FR" sz="700" smtClean="0">
                <a:latin typeface="+mn-lt"/>
              </a:defRPr>
            </a:lvl4pPr>
            <a:lvl5pPr marL="95101" indent="-95101">
              <a:defRPr lang="fr-FR" sz="700">
                <a:latin typeface="+mn-lt"/>
              </a:defRPr>
            </a:lvl5pPr>
          </a:lstStyle>
          <a:p>
            <a:pPr marL="9513" marR="3810" lvl="0">
              <a:lnSpc>
                <a:spcPct val="111100"/>
              </a:lnSpc>
              <a:spcBef>
                <a:spcPts val="75"/>
              </a:spcBef>
            </a:pPr>
            <a:r>
              <a:rPr lang="en-GB" noProof="0" dirty="0"/>
              <a:t>Click to add text</a:t>
            </a:r>
          </a:p>
        </p:txBody>
      </p:sp>
    </p:spTree>
    <p:extLst>
      <p:ext uri="{BB962C8B-B14F-4D97-AF65-F5344CB8AC3E}">
        <p14:creationId xmlns:p14="http://schemas.microsoft.com/office/powerpoint/2010/main" val="2478837878"/>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Image &amp; Content 1">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476" tIns="34233" rIns="68476" bIns="34233" anchor="ctr" anchorCtr="0">
            <a:noAutofit/>
          </a:bodyPr>
          <a:lstStyle>
            <a:lvl1pPr marL="0" indent="0" algn="ctr">
              <a:buNone/>
              <a:defRPr lang="fr-FR" sz="1900" b="0" i="0" u="none" strike="noStrike" baseline="0" smtClean="0">
                <a:solidFill>
                  <a:schemeClr val="accent1"/>
                </a:solidFill>
                <a:latin typeface="+mj-lt"/>
              </a:defRPr>
            </a:lvl1pPr>
            <a:lvl2pPr marL="456473" indent="0">
              <a:buNone/>
              <a:defRPr sz="2000" b="1"/>
            </a:lvl2pPr>
            <a:lvl3pPr marL="912945" indent="0">
              <a:buNone/>
              <a:defRPr sz="1800" b="1"/>
            </a:lvl3pPr>
            <a:lvl4pPr marL="1369414" indent="0">
              <a:buNone/>
              <a:defRPr sz="1600" b="1"/>
            </a:lvl4pPr>
            <a:lvl5pPr marL="1825887" indent="0">
              <a:buNone/>
              <a:defRPr sz="1600" b="1"/>
            </a:lvl5pPr>
            <a:lvl6pPr marL="2282357" indent="0">
              <a:buNone/>
              <a:defRPr sz="1600" b="1"/>
            </a:lvl6pPr>
            <a:lvl7pPr marL="2738830" indent="0">
              <a:buNone/>
              <a:defRPr sz="1600" b="1"/>
            </a:lvl7pPr>
            <a:lvl8pPr marL="3195301" indent="0">
              <a:buNone/>
              <a:defRPr sz="1600" b="1"/>
            </a:lvl8pPr>
            <a:lvl9pPr marL="3651774"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476" tIns="34233" rIns="68476" bIns="34233">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476" tIns="34233" rIns="68476" bIns="34233"/>
          <a:lstStyle>
            <a:lvl1pPr marL="0" indent="0" algn="ctr">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292" tIns="26954" rIns="91292" bIns="45647"/>
          <a:lstStyle>
            <a:lvl1pPr>
              <a:defRPr sz="500" b="1">
                <a:solidFill>
                  <a:schemeClr val="accent3"/>
                </a:solidFill>
              </a:defRPr>
            </a:lvl1pPr>
          </a:lstStyle>
          <a:p>
            <a:pPr defTabSz="912945"/>
            <a:fld id="{7833B86C-E779-4408-BBF5-86A9B897401F}" type="slidenum">
              <a:rPr lang="fr-FR" smtClean="0">
                <a:solidFill>
                  <a:srgbClr val="B5A191"/>
                </a:solidFill>
              </a:rPr>
              <a:pPr defTabSz="912945"/>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476" tIns="34233" rIns="68476" bIns="34233"/>
          <a:lstStyle>
            <a:lvl1pPr marL="0" indent="0" algn="l">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PRESENTATION NAME</a:t>
            </a:r>
            <a:endParaRPr lang="en-GB" dirty="0"/>
          </a:p>
        </p:txBody>
      </p:sp>
      <p:sp>
        <p:nvSpPr>
          <p:cNvPr id="25" name="Espace réservé du contenu 3"/>
          <p:cNvSpPr>
            <a:spLocks noGrp="1"/>
          </p:cNvSpPr>
          <p:nvPr>
            <p:ph sz="half" idx="24" hasCustomPrompt="1"/>
          </p:nvPr>
        </p:nvSpPr>
        <p:spPr>
          <a:xfrm>
            <a:off x="4643514" y="1067648"/>
            <a:ext cx="4181409" cy="2418503"/>
          </a:xfrm>
          <a:prstGeom prst="rect">
            <a:avLst/>
          </a:prstGeom>
        </p:spPr>
        <p:txBody>
          <a:bodyPr lIns="0" tIns="34233" rIns="0" bIns="34233">
            <a:noAutofit/>
          </a:bodyPr>
          <a:lstStyle>
            <a:lvl1pPr marL="0" indent="0">
              <a:lnSpc>
                <a:spcPct val="100000"/>
              </a:lnSpc>
              <a:spcBef>
                <a:spcPts val="0"/>
              </a:spcBef>
              <a:buFontTx/>
              <a:buNone/>
              <a:defRPr sz="1300" baseline="0">
                <a:latin typeface="Arial" panose="020B0604020202020204" pitchFamily="34" charset="0"/>
                <a:cs typeface="Arial" panose="020B0604020202020204" pitchFamily="34" charset="0"/>
              </a:defRPr>
            </a:lvl1pPr>
            <a:lvl2pPr marL="342362" indent="0">
              <a:lnSpc>
                <a:spcPct val="100000"/>
              </a:lnSpc>
              <a:spcBef>
                <a:spcPts val="0"/>
              </a:spcBef>
              <a:buFontTx/>
              <a:buNone/>
              <a:defRPr sz="1200">
                <a:latin typeface="Arial" panose="020B0604020202020204" pitchFamily="34" charset="0"/>
                <a:cs typeface="Arial" panose="020B0604020202020204" pitchFamily="34" charset="0"/>
              </a:defRPr>
            </a:lvl2pPr>
            <a:lvl3pPr marL="684725" indent="0">
              <a:lnSpc>
                <a:spcPct val="100000"/>
              </a:lnSpc>
              <a:spcBef>
                <a:spcPts val="0"/>
              </a:spcBef>
              <a:buFontTx/>
              <a:buNone/>
              <a:defRPr sz="1200">
                <a:latin typeface="Arial" panose="020B0604020202020204" pitchFamily="34" charset="0"/>
                <a:cs typeface="Arial" panose="020B0604020202020204" pitchFamily="34" charset="0"/>
              </a:defRPr>
            </a:lvl3pPr>
            <a:lvl4pPr marL="1027086" indent="0">
              <a:lnSpc>
                <a:spcPct val="100000"/>
              </a:lnSpc>
              <a:spcBef>
                <a:spcPts val="0"/>
              </a:spcBef>
              <a:buFontTx/>
              <a:buNone/>
              <a:defRPr sz="1100">
                <a:latin typeface="Arial" panose="020B0604020202020204" pitchFamily="34" charset="0"/>
                <a:cs typeface="Arial" panose="020B0604020202020204" pitchFamily="34" charset="0"/>
              </a:defRPr>
            </a:lvl4pPr>
            <a:lvl5pPr marL="1369450" indent="0">
              <a:lnSpc>
                <a:spcPct val="100000"/>
              </a:lnSpc>
              <a:spcBef>
                <a:spcPts val="0"/>
              </a:spcBef>
              <a:buFontTx/>
              <a:buNone/>
              <a:defRPr sz="11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GB" noProof="0" dirty="0"/>
              <a:t>Click to add text</a:t>
            </a:r>
          </a:p>
        </p:txBody>
      </p:sp>
      <p:sp>
        <p:nvSpPr>
          <p:cNvPr id="28" name="Espace réservé du texte 4"/>
          <p:cNvSpPr>
            <a:spLocks noGrp="1"/>
          </p:cNvSpPr>
          <p:nvPr>
            <p:ph type="body" sz="quarter" idx="25" hasCustomPrompt="1"/>
          </p:nvPr>
        </p:nvSpPr>
        <p:spPr>
          <a:xfrm>
            <a:off x="4643504" y="3894930"/>
            <a:ext cx="2022410" cy="117328"/>
          </a:xfrm>
          <a:prstGeom prst="rect">
            <a:avLst/>
          </a:prstGeom>
        </p:spPr>
        <p:txBody>
          <a:bodyPr vert="horz" wrap="square" lIns="0" tIns="9513"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3" lvl="0">
              <a:lnSpc>
                <a:spcPct val="100000"/>
              </a:lnSpc>
              <a:spcBef>
                <a:spcPts val="75"/>
              </a:spcBef>
            </a:pPr>
            <a:r>
              <a:rPr lang="en-GB" noProof="0" dirty="0"/>
              <a:t>CLICK TO ADD SMALL TITLE</a:t>
            </a:r>
          </a:p>
        </p:txBody>
      </p:sp>
      <p:sp>
        <p:nvSpPr>
          <p:cNvPr id="29" name="Espace réservé du contenu 5"/>
          <p:cNvSpPr>
            <a:spLocks noGrp="1"/>
          </p:cNvSpPr>
          <p:nvPr>
            <p:ph sz="quarter" idx="26" hasCustomPrompt="1"/>
          </p:nvPr>
        </p:nvSpPr>
        <p:spPr>
          <a:xfrm>
            <a:off x="4643514" y="4012248"/>
            <a:ext cx="2022411" cy="558943"/>
          </a:xfrm>
          <a:prstGeom prst="rect">
            <a:avLst/>
          </a:prstGeom>
        </p:spPr>
        <p:txBody>
          <a:bodyPr vert="horz" wrap="square" lIns="0" tIns="9513" rIns="0" bIns="0" rtlCol="0">
            <a:noAutofit/>
          </a:bodyPr>
          <a:lstStyle>
            <a:lvl1pPr marL="0" indent="0">
              <a:buFontTx/>
              <a:buNone/>
              <a:defRPr lang="fr-FR" sz="700" baseline="0" smtClean="0">
                <a:solidFill>
                  <a:schemeClr val="accent1"/>
                </a:solidFill>
                <a:latin typeface="+mn-lt"/>
                <a:cs typeface="Arial"/>
              </a:defRPr>
            </a:lvl1pPr>
            <a:lvl2pPr marL="133143" indent="-61818">
              <a:defRPr lang="fr-FR" sz="700" smtClean="0">
                <a:solidFill>
                  <a:schemeClr val="accent1"/>
                </a:solidFill>
                <a:latin typeface="+mn-lt"/>
              </a:defRPr>
            </a:lvl2pPr>
            <a:lvl3pPr marL="95101" indent="-95101">
              <a:defRPr lang="fr-FR" sz="700" smtClean="0">
                <a:latin typeface="+mn-lt"/>
              </a:defRPr>
            </a:lvl3pPr>
            <a:lvl4pPr marL="95101" indent="-95101">
              <a:defRPr lang="fr-FR" sz="700" smtClean="0">
                <a:latin typeface="+mn-lt"/>
              </a:defRPr>
            </a:lvl4pPr>
            <a:lvl5pPr marL="95101" indent="-95101">
              <a:defRPr lang="fr-FR" sz="700">
                <a:latin typeface="+mn-lt"/>
              </a:defRPr>
            </a:lvl5pPr>
          </a:lstStyle>
          <a:p>
            <a:pPr marL="9513" marR="3810" lvl="0">
              <a:lnSpc>
                <a:spcPct val="111100"/>
              </a:lnSpc>
              <a:spcBef>
                <a:spcPts val="75"/>
              </a:spcBef>
            </a:pPr>
            <a:r>
              <a:rPr lang="en-GB" noProof="0" dirty="0"/>
              <a:t>Click to add text</a:t>
            </a:r>
          </a:p>
        </p:txBody>
      </p:sp>
      <p:sp>
        <p:nvSpPr>
          <p:cNvPr id="30" name="Espace réservé pour une image  2"/>
          <p:cNvSpPr>
            <a:spLocks noGrp="1"/>
          </p:cNvSpPr>
          <p:nvPr>
            <p:ph type="pic" idx="27" hasCustomPrompt="1"/>
          </p:nvPr>
        </p:nvSpPr>
        <p:spPr>
          <a:xfrm>
            <a:off x="11" y="1141837"/>
            <a:ext cx="4503530" cy="3429104"/>
          </a:xfrm>
          <a:prstGeom prst="rect">
            <a:avLst/>
          </a:prstGeom>
          <a:solidFill>
            <a:srgbClr val="B2B2B2"/>
          </a:solidFill>
        </p:spPr>
        <p:txBody>
          <a:bodyPr lIns="68476" tIns="34233" rIns="68476" bIns="34233">
            <a:normAutofit/>
          </a:bodyPr>
          <a:lstStyle>
            <a:lvl1pPr marL="0" indent="0">
              <a:buNone/>
              <a:defRPr sz="900"/>
            </a:lvl1pPr>
            <a:lvl2pPr marL="342362" indent="0">
              <a:buNone/>
              <a:defRPr sz="2100"/>
            </a:lvl2pPr>
            <a:lvl3pPr marL="684725" indent="0">
              <a:buNone/>
              <a:defRPr sz="1800"/>
            </a:lvl3pPr>
            <a:lvl4pPr marL="1027086" indent="0">
              <a:buNone/>
              <a:defRPr sz="1500"/>
            </a:lvl4pPr>
            <a:lvl5pPr marL="1369450" indent="0">
              <a:buNone/>
              <a:defRPr sz="1500"/>
            </a:lvl5pPr>
            <a:lvl6pPr marL="1711812" indent="0">
              <a:buNone/>
              <a:defRPr sz="1500"/>
            </a:lvl6pPr>
            <a:lvl7pPr marL="2054174" indent="0">
              <a:buNone/>
              <a:defRPr sz="1500"/>
            </a:lvl7pPr>
            <a:lvl8pPr marL="2396536" indent="0">
              <a:buNone/>
              <a:defRPr sz="1500"/>
            </a:lvl8pPr>
            <a:lvl9pPr marL="2738898" indent="0">
              <a:buNone/>
              <a:defRPr sz="1500"/>
            </a:lvl9pPr>
          </a:lstStyle>
          <a:p>
            <a:r>
              <a:rPr lang="en-GB" noProof="0" dirty="0"/>
              <a:t>Click to Add Picture</a:t>
            </a:r>
          </a:p>
        </p:txBody>
      </p:sp>
    </p:spTree>
    <p:extLst>
      <p:ext uri="{BB962C8B-B14F-4D97-AF65-F5344CB8AC3E}">
        <p14:creationId xmlns:p14="http://schemas.microsoft.com/office/powerpoint/2010/main" val="356115055"/>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Image &amp; Content 2">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476" tIns="34233" rIns="68476" bIns="34233" anchor="ctr" anchorCtr="0">
            <a:noAutofit/>
          </a:bodyPr>
          <a:lstStyle>
            <a:lvl1pPr marL="0" indent="0" algn="ctr">
              <a:buNone/>
              <a:defRPr lang="fr-FR" sz="1900" b="0" i="0" u="none" strike="noStrike" baseline="0" smtClean="0">
                <a:solidFill>
                  <a:schemeClr val="accent1"/>
                </a:solidFill>
                <a:latin typeface="+mj-lt"/>
              </a:defRPr>
            </a:lvl1pPr>
            <a:lvl2pPr marL="456473" indent="0">
              <a:buNone/>
              <a:defRPr sz="2000" b="1"/>
            </a:lvl2pPr>
            <a:lvl3pPr marL="912945" indent="0">
              <a:buNone/>
              <a:defRPr sz="1800" b="1"/>
            </a:lvl3pPr>
            <a:lvl4pPr marL="1369414" indent="0">
              <a:buNone/>
              <a:defRPr sz="1600" b="1"/>
            </a:lvl4pPr>
            <a:lvl5pPr marL="1825887" indent="0">
              <a:buNone/>
              <a:defRPr sz="1600" b="1"/>
            </a:lvl5pPr>
            <a:lvl6pPr marL="2282357" indent="0">
              <a:buNone/>
              <a:defRPr sz="1600" b="1"/>
            </a:lvl6pPr>
            <a:lvl7pPr marL="2738830" indent="0">
              <a:buNone/>
              <a:defRPr sz="1600" b="1"/>
            </a:lvl7pPr>
            <a:lvl8pPr marL="3195301" indent="0">
              <a:buNone/>
              <a:defRPr sz="1600" b="1"/>
            </a:lvl8pPr>
            <a:lvl9pPr marL="3651774"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476" tIns="34233" rIns="68476" bIns="34233">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476" tIns="34233" rIns="68476" bIns="34233"/>
          <a:lstStyle>
            <a:lvl1pPr marL="0" indent="0" algn="ctr">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292" tIns="26954" rIns="91292" bIns="45647"/>
          <a:lstStyle>
            <a:lvl1pPr>
              <a:defRPr sz="500" b="1">
                <a:solidFill>
                  <a:schemeClr val="accent3"/>
                </a:solidFill>
              </a:defRPr>
            </a:lvl1pPr>
          </a:lstStyle>
          <a:p>
            <a:pPr defTabSz="912945"/>
            <a:fld id="{7833B86C-E779-4408-BBF5-86A9B897401F}" type="slidenum">
              <a:rPr lang="fr-FR" smtClean="0">
                <a:solidFill>
                  <a:srgbClr val="B5A191"/>
                </a:solidFill>
              </a:rPr>
              <a:pPr defTabSz="912945"/>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476" tIns="34233" rIns="68476" bIns="34233"/>
          <a:lstStyle>
            <a:lvl1pPr marL="0" indent="0" algn="l">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PRESENTATION NAME</a:t>
            </a:r>
            <a:endParaRPr lang="en-GB" dirty="0"/>
          </a:p>
        </p:txBody>
      </p:sp>
      <p:sp>
        <p:nvSpPr>
          <p:cNvPr id="25" name="Espace réservé du contenu 3"/>
          <p:cNvSpPr>
            <a:spLocks noGrp="1"/>
          </p:cNvSpPr>
          <p:nvPr>
            <p:ph sz="half" idx="24" hasCustomPrompt="1"/>
          </p:nvPr>
        </p:nvSpPr>
        <p:spPr>
          <a:xfrm>
            <a:off x="4643514" y="1067648"/>
            <a:ext cx="4181409" cy="2418503"/>
          </a:xfrm>
          <a:prstGeom prst="rect">
            <a:avLst/>
          </a:prstGeom>
        </p:spPr>
        <p:txBody>
          <a:bodyPr lIns="0" tIns="34233" rIns="0" bIns="34233">
            <a:noAutofit/>
          </a:bodyPr>
          <a:lstStyle>
            <a:lvl1pPr marL="0" indent="0">
              <a:lnSpc>
                <a:spcPct val="100000"/>
              </a:lnSpc>
              <a:spcBef>
                <a:spcPts val="0"/>
              </a:spcBef>
              <a:buFontTx/>
              <a:buNone/>
              <a:defRPr sz="1300" baseline="0">
                <a:latin typeface="Arial" panose="020B0604020202020204" pitchFamily="34" charset="0"/>
                <a:cs typeface="Arial" panose="020B0604020202020204" pitchFamily="34" charset="0"/>
              </a:defRPr>
            </a:lvl1pPr>
            <a:lvl2pPr marL="342362" indent="0">
              <a:lnSpc>
                <a:spcPct val="100000"/>
              </a:lnSpc>
              <a:spcBef>
                <a:spcPts val="0"/>
              </a:spcBef>
              <a:buFontTx/>
              <a:buNone/>
              <a:defRPr sz="1200">
                <a:latin typeface="Arial" panose="020B0604020202020204" pitchFamily="34" charset="0"/>
                <a:cs typeface="Arial" panose="020B0604020202020204" pitchFamily="34" charset="0"/>
              </a:defRPr>
            </a:lvl2pPr>
            <a:lvl3pPr marL="684725" indent="0">
              <a:lnSpc>
                <a:spcPct val="100000"/>
              </a:lnSpc>
              <a:spcBef>
                <a:spcPts val="0"/>
              </a:spcBef>
              <a:buFontTx/>
              <a:buNone/>
              <a:defRPr sz="1200">
                <a:latin typeface="Arial" panose="020B0604020202020204" pitchFamily="34" charset="0"/>
                <a:cs typeface="Arial" panose="020B0604020202020204" pitchFamily="34" charset="0"/>
              </a:defRPr>
            </a:lvl3pPr>
            <a:lvl4pPr marL="1027086" indent="0">
              <a:lnSpc>
                <a:spcPct val="100000"/>
              </a:lnSpc>
              <a:spcBef>
                <a:spcPts val="0"/>
              </a:spcBef>
              <a:buFontTx/>
              <a:buNone/>
              <a:defRPr sz="1100">
                <a:latin typeface="Arial" panose="020B0604020202020204" pitchFamily="34" charset="0"/>
                <a:cs typeface="Arial" panose="020B0604020202020204" pitchFamily="34" charset="0"/>
              </a:defRPr>
            </a:lvl4pPr>
            <a:lvl5pPr marL="1369450" indent="0">
              <a:lnSpc>
                <a:spcPct val="100000"/>
              </a:lnSpc>
              <a:spcBef>
                <a:spcPts val="0"/>
              </a:spcBef>
              <a:buFontTx/>
              <a:buNone/>
              <a:defRPr sz="11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GB" noProof="0" dirty="0"/>
              <a:t>Click to add text</a:t>
            </a:r>
          </a:p>
        </p:txBody>
      </p:sp>
      <p:sp>
        <p:nvSpPr>
          <p:cNvPr id="28" name="Espace réservé du texte 4"/>
          <p:cNvSpPr>
            <a:spLocks noGrp="1"/>
          </p:cNvSpPr>
          <p:nvPr>
            <p:ph type="body" sz="quarter" idx="25" hasCustomPrompt="1"/>
          </p:nvPr>
        </p:nvSpPr>
        <p:spPr>
          <a:xfrm>
            <a:off x="4643504" y="3894930"/>
            <a:ext cx="2022410" cy="117328"/>
          </a:xfrm>
          <a:prstGeom prst="rect">
            <a:avLst/>
          </a:prstGeom>
        </p:spPr>
        <p:txBody>
          <a:bodyPr vert="horz" wrap="square" lIns="0" tIns="9513"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3" lvl="0">
              <a:lnSpc>
                <a:spcPct val="100000"/>
              </a:lnSpc>
              <a:spcBef>
                <a:spcPts val="75"/>
              </a:spcBef>
            </a:pPr>
            <a:r>
              <a:rPr lang="en-GB" noProof="0" dirty="0"/>
              <a:t>CLICK TO ADD SMALL TITLE</a:t>
            </a:r>
          </a:p>
        </p:txBody>
      </p:sp>
      <p:sp>
        <p:nvSpPr>
          <p:cNvPr id="29" name="Espace réservé du contenu 5"/>
          <p:cNvSpPr>
            <a:spLocks noGrp="1"/>
          </p:cNvSpPr>
          <p:nvPr>
            <p:ph sz="quarter" idx="26" hasCustomPrompt="1"/>
          </p:nvPr>
        </p:nvSpPr>
        <p:spPr>
          <a:xfrm>
            <a:off x="4643514" y="4012248"/>
            <a:ext cx="2022411" cy="558943"/>
          </a:xfrm>
          <a:prstGeom prst="rect">
            <a:avLst/>
          </a:prstGeom>
        </p:spPr>
        <p:txBody>
          <a:bodyPr vert="horz" wrap="square" lIns="0" tIns="9513" rIns="0" bIns="0" rtlCol="0">
            <a:noAutofit/>
          </a:bodyPr>
          <a:lstStyle>
            <a:lvl1pPr marL="0" indent="0">
              <a:lnSpc>
                <a:spcPct val="110000"/>
              </a:lnSpc>
              <a:buFontTx/>
              <a:buNone/>
              <a:defRPr lang="fr-FR" sz="700" baseline="0" smtClean="0">
                <a:solidFill>
                  <a:schemeClr val="accent1"/>
                </a:solidFill>
                <a:latin typeface="+mn-lt"/>
                <a:cs typeface="Arial"/>
              </a:defRPr>
            </a:lvl1pPr>
            <a:lvl2pPr marL="133143" indent="-61818">
              <a:defRPr lang="fr-FR" sz="700" smtClean="0">
                <a:solidFill>
                  <a:schemeClr val="accent1"/>
                </a:solidFill>
                <a:latin typeface="+mn-lt"/>
              </a:defRPr>
            </a:lvl2pPr>
            <a:lvl3pPr marL="95101" indent="-95101">
              <a:defRPr lang="fr-FR" sz="700" smtClean="0">
                <a:latin typeface="+mn-lt"/>
              </a:defRPr>
            </a:lvl3pPr>
            <a:lvl4pPr marL="95101" indent="-95101">
              <a:defRPr lang="fr-FR" sz="700" smtClean="0">
                <a:latin typeface="+mn-lt"/>
              </a:defRPr>
            </a:lvl4pPr>
            <a:lvl5pPr marL="95101" indent="-95101">
              <a:defRPr lang="fr-FR" sz="700">
                <a:latin typeface="+mn-lt"/>
              </a:defRPr>
            </a:lvl5pPr>
          </a:lstStyle>
          <a:p>
            <a:pPr marL="9513" marR="3810" lvl="0">
              <a:lnSpc>
                <a:spcPct val="111100"/>
              </a:lnSpc>
              <a:spcBef>
                <a:spcPts val="75"/>
              </a:spcBef>
            </a:pPr>
            <a:r>
              <a:rPr lang="en-GB" noProof="0" dirty="0"/>
              <a:t>Click to add text</a:t>
            </a:r>
          </a:p>
        </p:txBody>
      </p:sp>
      <p:sp>
        <p:nvSpPr>
          <p:cNvPr id="30" name="Espace réservé pour une image  2"/>
          <p:cNvSpPr>
            <a:spLocks noGrp="1"/>
          </p:cNvSpPr>
          <p:nvPr>
            <p:ph type="pic" idx="27" hasCustomPrompt="1"/>
          </p:nvPr>
        </p:nvSpPr>
        <p:spPr>
          <a:xfrm>
            <a:off x="320686" y="1141837"/>
            <a:ext cx="4182855" cy="3429104"/>
          </a:xfrm>
          <a:prstGeom prst="rect">
            <a:avLst/>
          </a:prstGeom>
          <a:solidFill>
            <a:srgbClr val="B2B2B2"/>
          </a:solidFill>
        </p:spPr>
        <p:txBody>
          <a:bodyPr lIns="68476" tIns="34233" rIns="68476" bIns="34233">
            <a:normAutofit/>
          </a:bodyPr>
          <a:lstStyle>
            <a:lvl1pPr marL="0" indent="0">
              <a:buNone/>
              <a:defRPr sz="900"/>
            </a:lvl1pPr>
            <a:lvl2pPr marL="342362" indent="0">
              <a:buNone/>
              <a:defRPr sz="2100"/>
            </a:lvl2pPr>
            <a:lvl3pPr marL="684725" indent="0">
              <a:buNone/>
              <a:defRPr sz="1800"/>
            </a:lvl3pPr>
            <a:lvl4pPr marL="1027086" indent="0">
              <a:buNone/>
              <a:defRPr sz="1500"/>
            </a:lvl4pPr>
            <a:lvl5pPr marL="1369450" indent="0">
              <a:buNone/>
              <a:defRPr sz="1500"/>
            </a:lvl5pPr>
            <a:lvl6pPr marL="1711812" indent="0">
              <a:buNone/>
              <a:defRPr sz="1500"/>
            </a:lvl6pPr>
            <a:lvl7pPr marL="2054174" indent="0">
              <a:buNone/>
              <a:defRPr sz="1500"/>
            </a:lvl7pPr>
            <a:lvl8pPr marL="2396536" indent="0">
              <a:buNone/>
              <a:defRPr sz="1500"/>
            </a:lvl8pPr>
            <a:lvl9pPr marL="2738898" indent="0">
              <a:buNone/>
              <a:defRPr sz="1500"/>
            </a:lvl9pPr>
          </a:lstStyle>
          <a:p>
            <a:r>
              <a:rPr lang="en-GB" noProof="0" dirty="0"/>
              <a:t>Click to Add Picture</a:t>
            </a:r>
          </a:p>
        </p:txBody>
      </p:sp>
    </p:spTree>
    <p:extLst>
      <p:ext uri="{BB962C8B-B14F-4D97-AF65-F5344CB8AC3E}">
        <p14:creationId xmlns:p14="http://schemas.microsoft.com/office/powerpoint/2010/main" val="1535388515"/>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Image &amp; Content 3">
    <p:spTree>
      <p:nvGrpSpPr>
        <p:cNvPr id="1" name=""/>
        <p:cNvGrpSpPr/>
        <p:nvPr/>
      </p:nvGrpSpPr>
      <p:grpSpPr>
        <a:xfrm>
          <a:off x="0" y="0"/>
          <a:ext cx="0" cy="0"/>
          <a:chOff x="0" y="0"/>
          <a:chExt cx="0" cy="0"/>
        </a:xfrm>
      </p:grpSpPr>
      <p:sp>
        <p:nvSpPr>
          <p:cNvPr id="28" name="Espace réservé du texte 4"/>
          <p:cNvSpPr>
            <a:spLocks noGrp="1"/>
          </p:cNvSpPr>
          <p:nvPr>
            <p:ph type="body" sz="quarter" idx="25" hasCustomPrompt="1"/>
          </p:nvPr>
        </p:nvSpPr>
        <p:spPr>
          <a:xfrm>
            <a:off x="1067312" y="3081205"/>
            <a:ext cx="1599699" cy="117328"/>
          </a:xfrm>
          <a:prstGeom prst="rect">
            <a:avLst/>
          </a:prstGeom>
        </p:spPr>
        <p:txBody>
          <a:bodyPr vert="horz" wrap="square" lIns="0" tIns="9513"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3" lvl="0">
              <a:lnSpc>
                <a:spcPct val="100000"/>
              </a:lnSpc>
              <a:spcBef>
                <a:spcPts val="75"/>
              </a:spcBef>
            </a:pPr>
            <a:r>
              <a:rPr lang="en-GB" noProof="0" dirty="0"/>
              <a:t>CLICK TO ADD SMALL TITLE</a:t>
            </a:r>
          </a:p>
        </p:txBody>
      </p:sp>
      <p:sp>
        <p:nvSpPr>
          <p:cNvPr id="7" name="Espace réservé du texte 2"/>
          <p:cNvSpPr>
            <a:spLocks noGrp="1"/>
          </p:cNvSpPr>
          <p:nvPr>
            <p:ph type="body" idx="1" hasCustomPrompt="1"/>
          </p:nvPr>
        </p:nvSpPr>
        <p:spPr>
          <a:xfrm>
            <a:off x="320675" y="455270"/>
            <a:ext cx="8504238" cy="342900"/>
          </a:xfrm>
          <a:prstGeom prst="rect">
            <a:avLst/>
          </a:prstGeom>
        </p:spPr>
        <p:txBody>
          <a:bodyPr lIns="68476" tIns="34233" rIns="68476" bIns="34233" anchor="ctr" anchorCtr="0">
            <a:noAutofit/>
          </a:bodyPr>
          <a:lstStyle>
            <a:lvl1pPr marL="0" indent="0" algn="ctr">
              <a:buNone/>
              <a:defRPr lang="fr-FR" sz="1900" b="0" i="0" u="none" strike="noStrike" baseline="0" smtClean="0">
                <a:solidFill>
                  <a:schemeClr val="accent1"/>
                </a:solidFill>
                <a:latin typeface="+mj-lt"/>
              </a:defRPr>
            </a:lvl1pPr>
            <a:lvl2pPr marL="456473" indent="0">
              <a:buNone/>
              <a:defRPr sz="2000" b="1"/>
            </a:lvl2pPr>
            <a:lvl3pPr marL="912945" indent="0">
              <a:buNone/>
              <a:defRPr sz="1800" b="1"/>
            </a:lvl3pPr>
            <a:lvl4pPr marL="1369414" indent="0">
              <a:buNone/>
              <a:defRPr sz="1600" b="1"/>
            </a:lvl4pPr>
            <a:lvl5pPr marL="1825887" indent="0">
              <a:buNone/>
              <a:defRPr sz="1600" b="1"/>
            </a:lvl5pPr>
            <a:lvl6pPr marL="2282357" indent="0">
              <a:buNone/>
              <a:defRPr sz="1600" b="1"/>
            </a:lvl6pPr>
            <a:lvl7pPr marL="2738830" indent="0">
              <a:buNone/>
              <a:defRPr sz="1600" b="1"/>
            </a:lvl7pPr>
            <a:lvl8pPr marL="3195301" indent="0">
              <a:buNone/>
              <a:defRPr sz="1600" b="1"/>
            </a:lvl8pPr>
            <a:lvl9pPr marL="3651774"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476" tIns="34233" rIns="68476" bIns="34233">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476" tIns="34233" rIns="68476" bIns="34233"/>
          <a:lstStyle>
            <a:lvl1pPr marL="0" indent="0" algn="ctr">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292" tIns="26954" rIns="91292" bIns="45647"/>
          <a:lstStyle>
            <a:lvl1pPr>
              <a:defRPr sz="500" b="1">
                <a:solidFill>
                  <a:schemeClr val="accent3"/>
                </a:solidFill>
              </a:defRPr>
            </a:lvl1pPr>
          </a:lstStyle>
          <a:p>
            <a:pPr defTabSz="912945"/>
            <a:fld id="{7833B86C-E779-4408-BBF5-86A9B897401F}" type="slidenum">
              <a:rPr lang="fr-FR" smtClean="0">
                <a:solidFill>
                  <a:srgbClr val="B5A191"/>
                </a:solidFill>
              </a:rPr>
              <a:pPr defTabSz="912945"/>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476" tIns="34233" rIns="68476" bIns="34233"/>
          <a:lstStyle>
            <a:lvl1pPr marL="0" indent="0" algn="l">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PRESENTATION NAME</a:t>
            </a:r>
            <a:endParaRPr lang="en-GB" dirty="0"/>
          </a:p>
        </p:txBody>
      </p:sp>
      <p:sp>
        <p:nvSpPr>
          <p:cNvPr id="25" name="Espace réservé du contenu 3"/>
          <p:cNvSpPr>
            <a:spLocks noGrp="1"/>
          </p:cNvSpPr>
          <p:nvPr>
            <p:ph sz="half" idx="24" hasCustomPrompt="1"/>
          </p:nvPr>
        </p:nvSpPr>
        <p:spPr>
          <a:xfrm>
            <a:off x="2971812" y="1255511"/>
            <a:ext cx="5853112" cy="1315129"/>
          </a:xfrm>
          <a:prstGeom prst="rect">
            <a:avLst/>
          </a:prstGeom>
        </p:spPr>
        <p:txBody>
          <a:bodyPr lIns="0" tIns="34233" rIns="0" bIns="34233">
            <a:noAutofit/>
          </a:bodyPr>
          <a:lstStyle>
            <a:lvl1pPr marL="0" indent="0">
              <a:lnSpc>
                <a:spcPct val="100000"/>
              </a:lnSpc>
              <a:spcBef>
                <a:spcPts val="0"/>
              </a:spcBef>
              <a:buFontTx/>
              <a:buNone/>
              <a:defRPr sz="1300" baseline="0">
                <a:latin typeface="Arial" panose="020B0604020202020204" pitchFamily="34" charset="0"/>
                <a:cs typeface="Arial" panose="020B0604020202020204" pitchFamily="34" charset="0"/>
              </a:defRPr>
            </a:lvl1pPr>
            <a:lvl2pPr marL="342362" indent="0">
              <a:lnSpc>
                <a:spcPct val="100000"/>
              </a:lnSpc>
              <a:spcBef>
                <a:spcPts val="0"/>
              </a:spcBef>
              <a:buFontTx/>
              <a:buNone/>
              <a:defRPr sz="1200">
                <a:latin typeface="Arial" panose="020B0604020202020204" pitchFamily="34" charset="0"/>
                <a:cs typeface="Arial" panose="020B0604020202020204" pitchFamily="34" charset="0"/>
              </a:defRPr>
            </a:lvl2pPr>
            <a:lvl3pPr marL="684725" indent="0">
              <a:lnSpc>
                <a:spcPct val="100000"/>
              </a:lnSpc>
              <a:spcBef>
                <a:spcPts val="0"/>
              </a:spcBef>
              <a:buFontTx/>
              <a:buNone/>
              <a:defRPr sz="1200">
                <a:latin typeface="Arial" panose="020B0604020202020204" pitchFamily="34" charset="0"/>
                <a:cs typeface="Arial" panose="020B0604020202020204" pitchFamily="34" charset="0"/>
              </a:defRPr>
            </a:lvl3pPr>
            <a:lvl4pPr marL="1027086" indent="0">
              <a:lnSpc>
                <a:spcPct val="100000"/>
              </a:lnSpc>
              <a:spcBef>
                <a:spcPts val="0"/>
              </a:spcBef>
              <a:buFontTx/>
              <a:buNone/>
              <a:defRPr sz="1100">
                <a:latin typeface="Arial" panose="020B0604020202020204" pitchFamily="34" charset="0"/>
                <a:cs typeface="Arial" panose="020B0604020202020204" pitchFamily="34" charset="0"/>
              </a:defRPr>
            </a:lvl4pPr>
            <a:lvl5pPr marL="1369450" indent="0">
              <a:lnSpc>
                <a:spcPct val="100000"/>
              </a:lnSpc>
              <a:spcBef>
                <a:spcPts val="0"/>
              </a:spcBef>
              <a:buFontTx/>
              <a:buNone/>
              <a:defRPr sz="11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GB" noProof="0" dirty="0"/>
              <a:t>Click to add text</a:t>
            </a:r>
          </a:p>
        </p:txBody>
      </p:sp>
      <p:sp>
        <p:nvSpPr>
          <p:cNvPr id="29" name="Espace réservé du contenu 5"/>
          <p:cNvSpPr>
            <a:spLocks noGrp="1"/>
          </p:cNvSpPr>
          <p:nvPr>
            <p:ph sz="quarter" idx="26" hasCustomPrompt="1"/>
          </p:nvPr>
        </p:nvSpPr>
        <p:spPr>
          <a:xfrm>
            <a:off x="1067302" y="3238510"/>
            <a:ext cx="1599698" cy="889532"/>
          </a:xfrm>
          <a:prstGeom prst="rect">
            <a:avLst/>
          </a:prstGeom>
        </p:spPr>
        <p:txBody>
          <a:bodyPr vert="horz" wrap="square" lIns="0" tIns="9513" rIns="0" bIns="0" rtlCol="0">
            <a:noAutofit/>
          </a:bodyPr>
          <a:lstStyle>
            <a:lvl1pPr marL="0" indent="0">
              <a:buFontTx/>
              <a:buNone/>
              <a:defRPr lang="fr-FR" sz="700" baseline="0" smtClean="0">
                <a:solidFill>
                  <a:schemeClr val="accent1"/>
                </a:solidFill>
                <a:latin typeface="+mn-lt"/>
                <a:cs typeface="Arial"/>
              </a:defRPr>
            </a:lvl1pPr>
            <a:lvl2pPr marL="133143" indent="-61818">
              <a:defRPr lang="fr-FR" sz="700" smtClean="0">
                <a:solidFill>
                  <a:schemeClr val="accent1"/>
                </a:solidFill>
                <a:latin typeface="+mn-lt"/>
              </a:defRPr>
            </a:lvl2pPr>
            <a:lvl3pPr marL="95101" indent="-95101">
              <a:defRPr lang="fr-FR" sz="700" smtClean="0">
                <a:latin typeface="+mn-lt"/>
              </a:defRPr>
            </a:lvl3pPr>
            <a:lvl4pPr marL="95101" indent="-95101">
              <a:defRPr lang="fr-FR" sz="700" smtClean="0">
                <a:latin typeface="+mn-lt"/>
              </a:defRPr>
            </a:lvl4pPr>
            <a:lvl5pPr marL="95101" indent="-95101">
              <a:defRPr lang="fr-FR" sz="700">
                <a:latin typeface="+mn-lt"/>
              </a:defRPr>
            </a:lvl5pPr>
          </a:lstStyle>
          <a:p>
            <a:pPr marL="9513" marR="3810" lvl="0">
              <a:lnSpc>
                <a:spcPct val="111100"/>
              </a:lnSpc>
              <a:spcBef>
                <a:spcPts val="75"/>
              </a:spcBef>
            </a:pPr>
            <a:r>
              <a:rPr lang="en-GB" noProof="0" dirty="0"/>
              <a:t>Click to add text</a:t>
            </a:r>
          </a:p>
        </p:txBody>
      </p:sp>
      <p:sp>
        <p:nvSpPr>
          <p:cNvPr id="30" name="Espace réservé pour une image  2"/>
          <p:cNvSpPr>
            <a:spLocks noGrp="1"/>
          </p:cNvSpPr>
          <p:nvPr>
            <p:ph type="pic" idx="27" hasCustomPrompt="1"/>
          </p:nvPr>
        </p:nvSpPr>
        <p:spPr>
          <a:xfrm>
            <a:off x="1067312" y="1255511"/>
            <a:ext cx="1599699" cy="1528603"/>
          </a:xfrm>
          <a:prstGeom prst="rect">
            <a:avLst/>
          </a:prstGeom>
          <a:solidFill>
            <a:srgbClr val="B2B2B2"/>
          </a:solidFill>
        </p:spPr>
        <p:txBody>
          <a:bodyPr lIns="68476" tIns="34233" rIns="68476" bIns="34233">
            <a:normAutofit/>
          </a:bodyPr>
          <a:lstStyle>
            <a:lvl1pPr marL="0" indent="0">
              <a:buNone/>
              <a:defRPr sz="900"/>
            </a:lvl1pPr>
            <a:lvl2pPr marL="342362" indent="0">
              <a:buNone/>
              <a:defRPr sz="2100"/>
            </a:lvl2pPr>
            <a:lvl3pPr marL="684725" indent="0">
              <a:buNone/>
              <a:defRPr sz="1800"/>
            </a:lvl3pPr>
            <a:lvl4pPr marL="1027086" indent="0">
              <a:buNone/>
              <a:defRPr sz="1500"/>
            </a:lvl4pPr>
            <a:lvl5pPr marL="1369450" indent="0">
              <a:buNone/>
              <a:defRPr sz="1500"/>
            </a:lvl5pPr>
            <a:lvl6pPr marL="1711812" indent="0">
              <a:buNone/>
              <a:defRPr sz="1500"/>
            </a:lvl6pPr>
            <a:lvl7pPr marL="2054174" indent="0">
              <a:buNone/>
              <a:defRPr sz="1500"/>
            </a:lvl7pPr>
            <a:lvl8pPr marL="2396536" indent="0">
              <a:buNone/>
              <a:defRPr sz="1500"/>
            </a:lvl8pPr>
            <a:lvl9pPr marL="2738898" indent="0">
              <a:buNone/>
              <a:defRPr sz="1500"/>
            </a:lvl9pPr>
          </a:lstStyle>
          <a:p>
            <a:r>
              <a:rPr lang="en-GB" noProof="0" dirty="0"/>
              <a:t>Click to Add Picture</a:t>
            </a:r>
          </a:p>
        </p:txBody>
      </p:sp>
    </p:spTree>
    <p:extLst>
      <p:ext uri="{BB962C8B-B14F-4D97-AF65-F5344CB8AC3E}">
        <p14:creationId xmlns:p14="http://schemas.microsoft.com/office/powerpoint/2010/main" val="926832664"/>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cess with Images">
    <p:spTree>
      <p:nvGrpSpPr>
        <p:cNvPr id="1" name=""/>
        <p:cNvGrpSpPr/>
        <p:nvPr/>
      </p:nvGrpSpPr>
      <p:grpSpPr>
        <a:xfrm>
          <a:off x="0" y="0"/>
          <a:ext cx="0" cy="0"/>
          <a:chOff x="0" y="0"/>
          <a:chExt cx="0" cy="0"/>
        </a:xfrm>
      </p:grpSpPr>
      <p:sp>
        <p:nvSpPr>
          <p:cNvPr id="28" name="Espace réservé du texte 4"/>
          <p:cNvSpPr>
            <a:spLocks noGrp="1"/>
          </p:cNvSpPr>
          <p:nvPr>
            <p:ph type="body" sz="quarter" idx="25" hasCustomPrompt="1"/>
          </p:nvPr>
        </p:nvSpPr>
        <p:spPr>
          <a:xfrm>
            <a:off x="971791" y="3081205"/>
            <a:ext cx="1599699" cy="117328"/>
          </a:xfrm>
          <a:prstGeom prst="rect">
            <a:avLst/>
          </a:prstGeom>
        </p:spPr>
        <p:txBody>
          <a:bodyPr vert="horz" wrap="square" lIns="0" tIns="9513"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3" lvl="0">
              <a:lnSpc>
                <a:spcPct val="100000"/>
              </a:lnSpc>
              <a:spcBef>
                <a:spcPts val="75"/>
              </a:spcBef>
            </a:pPr>
            <a:r>
              <a:rPr lang="en-GB" noProof="0" dirty="0"/>
              <a:t>CLICK TO ADD SMALL TITLE</a:t>
            </a:r>
          </a:p>
        </p:txBody>
      </p:sp>
      <p:sp>
        <p:nvSpPr>
          <p:cNvPr id="7" name="Espace réservé du texte 2"/>
          <p:cNvSpPr>
            <a:spLocks noGrp="1"/>
          </p:cNvSpPr>
          <p:nvPr>
            <p:ph type="body" idx="1" hasCustomPrompt="1"/>
          </p:nvPr>
        </p:nvSpPr>
        <p:spPr>
          <a:xfrm>
            <a:off x="320675" y="455270"/>
            <a:ext cx="8504238" cy="342900"/>
          </a:xfrm>
          <a:prstGeom prst="rect">
            <a:avLst/>
          </a:prstGeom>
        </p:spPr>
        <p:txBody>
          <a:bodyPr lIns="68476" tIns="34233" rIns="68476" bIns="34233" anchor="ctr" anchorCtr="0">
            <a:noAutofit/>
          </a:bodyPr>
          <a:lstStyle>
            <a:lvl1pPr marL="0" indent="0" algn="ctr">
              <a:buNone/>
              <a:defRPr lang="fr-FR" sz="1900" b="0" i="0" u="none" strike="noStrike" baseline="0" smtClean="0">
                <a:solidFill>
                  <a:schemeClr val="accent1"/>
                </a:solidFill>
                <a:latin typeface="+mj-lt"/>
              </a:defRPr>
            </a:lvl1pPr>
            <a:lvl2pPr marL="456473" indent="0">
              <a:buNone/>
              <a:defRPr sz="2000" b="1"/>
            </a:lvl2pPr>
            <a:lvl3pPr marL="912945" indent="0">
              <a:buNone/>
              <a:defRPr sz="1800" b="1"/>
            </a:lvl3pPr>
            <a:lvl4pPr marL="1369414" indent="0">
              <a:buNone/>
              <a:defRPr sz="1600" b="1"/>
            </a:lvl4pPr>
            <a:lvl5pPr marL="1825887" indent="0">
              <a:buNone/>
              <a:defRPr sz="1600" b="1"/>
            </a:lvl5pPr>
            <a:lvl6pPr marL="2282357" indent="0">
              <a:buNone/>
              <a:defRPr sz="1600" b="1"/>
            </a:lvl6pPr>
            <a:lvl7pPr marL="2738830" indent="0">
              <a:buNone/>
              <a:defRPr sz="1600" b="1"/>
            </a:lvl7pPr>
            <a:lvl8pPr marL="3195301" indent="0">
              <a:buNone/>
              <a:defRPr sz="1600" b="1"/>
            </a:lvl8pPr>
            <a:lvl9pPr marL="3651774"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476" tIns="34233" rIns="68476" bIns="34233">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476" tIns="34233" rIns="68476" bIns="34233"/>
          <a:lstStyle>
            <a:lvl1pPr marL="0" indent="0" algn="ctr">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292" tIns="26954" rIns="91292" bIns="45647"/>
          <a:lstStyle>
            <a:lvl1pPr>
              <a:defRPr sz="500" b="1">
                <a:solidFill>
                  <a:schemeClr val="accent3"/>
                </a:solidFill>
              </a:defRPr>
            </a:lvl1pPr>
          </a:lstStyle>
          <a:p>
            <a:pPr defTabSz="912945"/>
            <a:fld id="{7833B86C-E779-4408-BBF5-86A9B897401F}" type="slidenum">
              <a:rPr lang="fr-FR" smtClean="0">
                <a:solidFill>
                  <a:srgbClr val="B5A191"/>
                </a:solidFill>
              </a:rPr>
              <a:pPr defTabSz="912945"/>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476" tIns="34233" rIns="68476" bIns="34233"/>
          <a:lstStyle>
            <a:lvl1pPr marL="0" indent="0" algn="l">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PRESENTATION NAME</a:t>
            </a:r>
            <a:endParaRPr lang="en-GB" dirty="0"/>
          </a:p>
        </p:txBody>
      </p:sp>
      <p:sp>
        <p:nvSpPr>
          <p:cNvPr id="29" name="Espace réservé du contenu 5"/>
          <p:cNvSpPr>
            <a:spLocks noGrp="1"/>
          </p:cNvSpPr>
          <p:nvPr>
            <p:ph sz="quarter" idx="26" hasCustomPrompt="1"/>
          </p:nvPr>
        </p:nvSpPr>
        <p:spPr>
          <a:xfrm>
            <a:off x="971802" y="3238510"/>
            <a:ext cx="1599698" cy="889532"/>
          </a:xfrm>
          <a:prstGeom prst="rect">
            <a:avLst/>
          </a:prstGeom>
        </p:spPr>
        <p:txBody>
          <a:bodyPr vert="horz" wrap="square" lIns="0" tIns="9513" rIns="0" bIns="0" rtlCol="0">
            <a:noAutofit/>
          </a:bodyPr>
          <a:lstStyle>
            <a:lvl1pPr marL="0" indent="0">
              <a:buFontTx/>
              <a:buNone/>
              <a:defRPr lang="fr-FR" sz="700" baseline="0" smtClean="0">
                <a:solidFill>
                  <a:schemeClr val="accent1"/>
                </a:solidFill>
                <a:latin typeface="+mn-lt"/>
                <a:cs typeface="Arial"/>
              </a:defRPr>
            </a:lvl1pPr>
            <a:lvl2pPr marL="133143" indent="-61818">
              <a:defRPr lang="fr-FR" sz="700" smtClean="0">
                <a:solidFill>
                  <a:schemeClr val="accent1"/>
                </a:solidFill>
                <a:latin typeface="+mn-lt"/>
              </a:defRPr>
            </a:lvl2pPr>
            <a:lvl3pPr marL="95101" indent="-95101">
              <a:defRPr lang="fr-FR" sz="700" smtClean="0">
                <a:latin typeface="+mn-lt"/>
              </a:defRPr>
            </a:lvl3pPr>
            <a:lvl4pPr marL="95101" indent="-95101">
              <a:defRPr lang="fr-FR" sz="700" smtClean="0">
                <a:latin typeface="+mn-lt"/>
              </a:defRPr>
            </a:lvl4pPr>
            <a:lvl5pPr marL="95101" indent="-95101">
              <a:defRPr lang="fr-FR" sz="700">
                <a:latin typeface="+mn-lt"/>
              </a:defRPr>
            </a:lvl5pPr>
          </a:lstStyle>
          <a:p>
            <a:pPr marL="9513" marR="3810" lvl="0">
              <a:lnSpc>
                <a:spcPct val="111100"/>
              </a:lnSpc>
              <a:spcBef>
                <a:spcPts val="75"/>
              </a:spcBef>
            </a:pPr>
            <a:r>
              <a:rPr lang="en-GB" noProof="0" dirty="0"/>
              <a:t>Click to add text</a:t>
            </a:r>
          </a:p>
        </p:txBody>
      </p:sp>
      <p:sp>
        <p:nvSpPr>
          <p:cNvPr id="30" name="Espace réservé pour une image  2"/>
          <p:cNvSpPr>
            <a:spLocks noGrp="1"/>
          </p:cNvSpPr>
          <p:nvPr>
            <p:ph type="pic" idx="27" hasCustomPrompt="1"/>
          </p:nvPr>
        </p:nvSpPr>
        <p:spPr>
          <a:xfrm>
            <a:off x="971791" y="1255511"/>
            <a:ext cx="1599699" cy="1528603"/>
          </a:xfrm>
          <a:prstGeom prst="rect">
            <a:avLst/>
          </a:prstGeom>
          <a:solidFill>
            <a:srgbClr val="B2B2B2"/>
          </a:solidFill>
        </p:spPr>
        <p:txBody>
          <a:bodyPr lIns="68476" tIns="34233" rIns="68476" bIns="34233">
            <a:normAutofit/>
          </a:bodyPr>
          <a:lstStyle>
            <a:lvl1pPr marL="0" indent="0">
              <a:buNone/>
              <a:defRPr sz="900"/>
            </a:lvl1pPr>
            <a:lvl2pPr marL="342362" indent="0">
              <a:buNone/>
              <a:defRPr sz="2100"/>
            </a:lvl2pPr>
            <a:lvl3pPr marL="684725" indent="0">
              <a:buNone/>
              <a:defRPr sz="1800"/>
            </a:lvl3pPr>
            <a:lvl4pPr marL="1027086" indent="0">
              <a:buNone/>
              <a:defRPr sz="1500"/>
            </a:lvl4pPr>
            <a:lvl5pPr marL="1369450" indent="0">
              <a:buNone/>
              <a:defRPr sz="1500"/>
            </a:lvl5pPr>
            <a:lvl6pPr marL="1711812" indent="0">
              <a:buNone/>
              <a:defRPr sz="1500"/>
            </a:lvl6pPr>
            <a:lvl7pPr marL="2054174" indent="0">
              <a:buNone/>
              <a:defRPr sz="1500"/>
            </a:lvl7pPr>
            <a:lvl8pPr marL="2396536" indent="0">
              <a:buNone/>
              <a:defRPr sz="1500"/>
            </a:lvl8pPr>
            <a:lvl9pPr marL="2738898" indent="0">
              <a:buNone/>
              <a:defRPr sz="1500"/>
            </a:lvl9pPr>
          </a:lstStyle>
          <a:p>
            <a:r>
              <a:rPr lang="en-GB" noProof="0" dirty="0"/>
              <a:t>Click to Add Picture</a:t>
            </a:r>
          </a:p>
        </p:txBody>
      </p:sp>
      <p:sp>
        <p:nvSpPr>
          <p:cNvPr id="20" name="Espace réservé du texte 4"/>
          <p:cNvSpPr>
            <a:spLocks noGrp="1"/>
          </p:cNvSpPr>
          <p:nvPr>
            <p:ph type="body" sz="quarter" idx="28" hasCustomPrompt="1"/>
          </p:nvPr>
        </p:nvSpPr>
        <p:spPr>
          <a:xfrm>
            <a:off x="3714649" y="3081205"/>
            <a:ext cx="1599699" cy="117328"/>
          </a:xfrm>
          <a:prstGeom prst="rect">
            <a:avLst/>
          </a:prstGeom>
        </p:spPr>
        <p:txBody>
          <a:bodyPr vert="horz" wrap="square" lIns="0" tIns="9513"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3" lvl="0">
              <a:lnSpc>
                <a:spcPct val="100000"/>
              </a:lnSpc>
              <a:spcBef>
                <a:spcPts val="75"/>
              </a:spcBef>
            </a:pPr>
            <a:r>
              <a:rPr lang="en-GB" noProof="0" dirty="0"/>
              <a:t>CLICK TO ADD SMALL TITLE</a:t>
            </a:r>
          </a:p>
        </p:txBody>
      </p:sp>
      <p:sp>
        <p:nvSpPr>
          <p:cNvPr id="21" name="Espace réservé du contenu 5"/>
          <p:cNvSpPr>
            <a:spLocks noGrp="1"/>
          </p:cNvSpPr>
          <p:nvPr>
            <p:ph sz="quarter" idx="29" hasCustomPrompt="1"/>
          </p:nvPr>
        </p:nvSpPr>
        <p:spPr>
          <a:xfrm>
            <a:off x="3714639" y="3238510"/>
            <a:ext cx="1599698" cy="889532"/>
          </a:xfrm>
          <a:prstGeom prst="rect">
            <a:avLst/>
          </a:prstGeom>
        </p:spPr>
        <p:txBody>
          <a:bodyPr vert="horz" wrap="square" lIns="0" tIns="9513" rIns="0" bIns="0" rtlCol="0">
            <a:noAutofit/>
          </a:bodyPr>
          <a:lstStyle>
            <a:lvl1pPr marL="0" indent="0">
              <a:buFontTx/>
              <a:buNone/>
              <a:defRPr lang="fr-FR" sz="700" baseline="0" smtClean="0">
                <a:solidFill>
                  <a:schemeClr val="accent1"/>
                </a:solidFill>
                <a:latin typeface="+mn-lt"/>
                <a:cs typeface="Arial"/>
              </a:defRPr>
            </a:lvl1pPr>
            <a:lvl2pPr marL="133143" indent="-61818">
              <a:defRPr lang="fr-FR" sz="700" smtClean="0">
                <a:solidFill>
                  <a:schemeClr val="accent1"/>
                </a:solidFill>
                <a:latin typeface="+mn-lt"/>
              </a:defRPr>
            </a:lvl2pPr>
            <a:lvl3pPr marL="95101" indent="-95101">
              <a:defRPr lang="fr-FR" sz="700" smtClean="0">
                <a:latin typeface="+mn-lt"/>
              </a:defRPr>
            </a:lvl3pPr>
            <a:lvl4pPr marL="95101" indent="-95101">
              <a:defRPr lang="fr-FR" sz="700" smtClean="0">
                <a:latin typeface="+mn-lt"/>
              </a:defRPr>
            </a:lvl4pPr>
            <a:lvl5pPr marL="95101" indent="-95101">
              <a:defRPr lang="fr-FR" sz="700">
                <a:latin typeface="+mn-lt"/>
              </a:defRPr>
            </a:lvl5pPr>
          </a:lstStyle>
          <a:p>
            <a:pPr marL="9513" marR="3810" lvl="0">
              <a:lnSpc>
                <a:spcPct val="111100"/>
              </a:lnSpc>
              <a:spcBef>
                <a:spcPts val="75"/>
              </a:spcBef>
            </a:pPr>
            <a:r>
              <a:rPr lang="en-GB" noProof="0" dirty="0"/>
              <a:t>Click to add text</a:t>
            </a:r>
          </a:p>
        </p:txBody>
      </p:sp>
      <p:sp>
        <p:nvSpPr>
          <p:cNvPr id="22" name="Espace réservé pour une image  2"/>
          <p:cNvSpPr>
            <a:spLocks noGrp="1"/>
          </p:cNvSpPr>
          <p:nvPr>
            <p:ph type="pic" idx="30" hasCustomPrompt="1"/>
          </p:nvPr>
        </p:nvSpPr>
        <p:spPr>
          <a:xfrm>
            <a:off x="3714649" y="1255511"/>
            <a:ext cx="1599699" cy="1528603"/>
          </a:xfrm>
          <a:prstGeom prst="rect">
            <a:avLst/>
          </a:prstGeom>
          <a:solidFill>
            <a:srgbClr val="B2B2B2"/>
          </a:solidFill>
        </p:spPr>
        <p:txBody>
          <a:bodyPr lIns="68476" tIns="34233" rIns="68476" bIns="34233">
            <a:normAutofit/>
          </a:bodyPr>
          <a:lstStyle>
            <a:lvl1pPr marL="0" indent="0">
              <a:buNone/>
              <a:defRPr sz="900"/>
            </a:lvl1pPr>
            <a:lvl2pPr marL="342362" indent="0">
              <a:buNone/>
              <a:defRPr sz="2100"/>
            </a:lvl2pPr>
            <a:lvl3pPr marL="684725" indent="0">
              <a:buNone/>
              <a:defRPr sz="1800"/>
            </a:lvl3pPr>
            <a:lvl4pPr marL="1027086" indent="0">
              <a:buNone/>
              <a:defRPr sz="1500"/>
            </a:lvl4pPr>
            <a:lvl5pPr marL="1369450" indent="0">
              <a:buNone/>
              <a:defRPr sz="1500"/>
            </a:lvl5pPr>
            <a:lvl6pPr marL="1711812" indent="0">
              <a:buNone/>
              <a:defRPr sz="1500"/>
            </a:lvl6pPr>
            <a:lvl7pPr marL="2054174" indent="0">
              <a:buNone/>
              <a:defRPr sz="1500"/>
            </a:lvl7pPr>
            <a:lvl8pPr marL="2396536" indent="0">
              <a:buNone/>
              <a:defRPr sz="1500"/>
            </a:lvl8pPr>
            <a:lvl9pPr marL="2738898" indent="0">
              <a:buNone/>
              <a:defRPr sz="1500"/>
            </a:lvl9pPr>
          </a:lstStyle>
          <a:p>
            <a:r>
              <a:rPr lang="en-GB" noProof="0" dirty="0"/>
              <a:t>Click to Add Picture</a:t>
            </a:r>
          </a:p>
        </p:txBody>
      </p:sp>
      <p:sp>
        <p:nvSpPr>
          <p:cNvPr id="23" name="Espace réservé du texte 4"/>
          <p:cNvSpPr>
            <a:spLocks noGrp="1"/>
          </p:cNvSpPr>
          <p:nvPr>
            <p:ph type="body" sz="quarter" idx="31" hasCustomPrompt="1"/>
          </p:nvPr>
        </p:nvSpPr>
        <p:spPr>
          <a:xfrm>
            <a:off x="6457486" y="3081205"/>
            <a:ext cx="1599699" cy="117328"/>
          </a:xfrm>
          <a:prstGeom prst="rect">
            <a:avLst/>
          </a:prstGeom>
        </p:spPr>
        <p:txBody>
          <a:bodyPr vert="horz" wrap="square" lIns="0" tIns="9513"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3" lvl="0">
              <a:lnSpc>
                <a:spcPct val="100000"/>
              </a:lnSpc>
              <a:spcBef>
                <a:spcPts val="75"/>
              </a:spcBef>
            </a:pPr>
            <a:r>
              <a:rPr lang="en-GB" noProof="0" dirty="0"/>
              <a:t>CLICK TO ADD SMALL TITLE</a:t>
            </a:r>
          </a:p>
        </p:txBody>
      </p:sp>
      <p:sp>
        <p:nvSpPr>
          <p:cNvPr id="24" name="Espace réservé du contenu 5"/>
          <p:cNvSpPr>
            <a:spLocks noGrp="1"/>
          </p:cNvSpPr>
          <p:nvPr>
            <p:ph sz="quarter" idx="32" hasCustomPrompt="1"/>
          </p:nvPr>
        </p:nvSpPr>
        <p:spPr>
          <a:xfrm>
            <a:off x="6457497" y="3238510"/>
            <a:ext cx="1599698" cy="889532"/>
          </a:xfrm>
          <a:prstGeom prst="rect">
            <a:avLst/>
          </a:prstGeom>
        </p:spPr>
        <p:txBody>
          <a:bodyPr vert="horz" wrap="square" lIns="0" tIns="9513" rIns="0" bIns="0" rtlCol="0">
            <a:noAutofit/>
          </a:bodyPr>
          <a:lstStyle>
            <a:lvl1pPr marL="0" indent="0">
              <a:buFontTx/>
              <a:buNone/>
              <a:defRPr lang="fr-FR" sz="700" baseline="0" smtClean="0">
                <a:solidFill>
                  <a:schemeClr val="accent1"/>
                </a:solidFill>
                <a:latin typeface="+mn-lt"/>
                <a:cs typeface="Arial"/>
              </a:defRPr>
            </a:lvl1pPr>
            <a:lvl2pPr marL="133143" indent="-61818">
              <a:defRPr lang="fr-FR" sz="700" smtClean="0">
                <a:solidFill>
                  <a:schemeClr val="accent1"/>
                </a:solidFill>
                <a:latin typeface="+mn-lt"/>
              </a:defRPr>
            </a:lvl2pPr>
            <a:lvl3pPr marL="95101" indent="-95101">
              <a:defRPr lang="fr-FR" sz="700" smtClean="0">
                <a:latin typeface="+mn-lt"/>
              </a:defRPr>
            </a:lvl3pPr>
            <a:lvl4pPr marL="95101" indent="-95101">
              <a:defRPr lang="fr-FR" sz="700" smtClean="0">
                <a:latin typeface="+mn-lt"/>
              </a:defRPr>
            </a:lvl4pPr>
            <a:lvl5pPr marL="95101" indent="-95101">
              <a:defRPr lang="fr-FR" sz="700">
                <a:latin typeface="+mn-lt"/>
              </a:defRPr>
            </a:lvl5pPr>
          </a:lstStyle>
          <a:p>
            <a:pPr marL="9513" marR="3810" lvl="0">
              <a:lnSpc>
                <a:spcPct val="111100"/>
              </a:lnSpc>
              <a:spcBef>
                <a:spcPts val="75"/>
              </a:spcBef>
            </a:pPr>
            <a:r>
              <a:rPr lang="en-GB" noProof="0" dirty="0"/>
              <a:t>Click to add text</a:t>
            </a:r>
          </a:p>
        </p:txBody>
      </p:sp>
      <p:sp>
        <p:nvSpPr>
          <p:cNvPr id="26" name="Espace réservé pour une image  2"/>
          <p:cNvSpPr>
            <a:spLocks noGrp="1"/>
          </p:cNvSpPr>
          <p:nvPr>
            <p:ph type="pic" idx="33" hasCustomPrompt="1"/>
          </p:nvPr>
        </p:nvSpPr>
        <p:spPr>
          <a:xfrm>
            <a:off x="6457486" y="1255511"/>
            <a:ext cx="1599699" cy="1528603"/>
          </a:xfrm>
          <a:prstGeom prst="rect">
            <a:avLst/>
          </a:prstGeom>
          <a:solidFill>
            <a:srgbClr val="B2B2B2"/>
          </a:solidFill>
        </p:spPr>
        <p:txBody>
          <a:bodyPr lIns="68476" tIns="34233" rIns="68476" bIns="34233">
            <a:normAutofit/>
          </a:bodyPr>
          <a:lstStyle>
            <a:lvl1pPr marL="0" indent="0">
              <a:buNone/>
              <a:defRPr sz="900"/>
            </a:lvl1pPr>
            <a:lvl2pPr marL="342362" indent="0">
              <a:buNone/>
              <a:defRPr sz="2100"/>
            </a:lvl2pPr>
            <a:lvl3pPr marL="684725" indent="0">
              <a:buNone/>
              <a:defRPr sz="1800"/>
            </a:lvl3pPr>
            <a:lvl4pPr marL="1027086" indent="0">
              <a:buNone/>
              <a:defRPr sz="1500"/>
            </a:lvl4pPr>
            <a:lvl5pPr marL="1369450" indent="0">
              <a:buNone/>
              <a:defRPr sz="1500"/>
            </a:lvl5pPr>
            <a:lvl6pPr marL="1711812" indent="0">
              <a:buNone/>
              <a:defRPr sz="1500"/>
            </a:lvl6pPr>
            <a:lvl7pPr marL="2054174" indent="0">
              <a:buNone/>
              <a:defRPr sz="1500"/>
            </a:lvl7pPr>
            <a:lvl8pPr marL="2396536" indent="0">
              <a:buNone/>
              <a:defRPr sz="1500"/>
            </a:lvl8pPr>
            <a:lvl9pPr marL="2738898" indent="0">
              <a:buNone/>
              <a:defRPr sz="1500"/>
            </a:lvl9pPr>
          </a:lstStyle>
          <a:p>
            <a:r>
              <a:rPr lang="en-GB" noProof="0" dirty="0"/>
              <a:t>Click to Add Picture</a:t>
            </a:r>
          </a:p>
        </p:txBody>
      </p:sp>
    </p:spTree>
    <p:extLst>
      <p:ext uri="{BB962C8B-B14F-4D97-AF65-F5344CB8AC3E}">
        <p14:creationId xmlns:p14="http://schemas.microsoft.com/office/powerpoint/2010/main" val="290753385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per Title Berthold Kempinski">
    <p:spTree>
      <p:nvGrpSpPr>
        <p:cNvPr id="1" name=""/>
        <p:cNvGrpSpPr/>
        <p:nvPr/>
      </p:nvGrpSpPr>
      <p:grpSpPr>
        <a:xfrm>
          <a:off x="0" y="0"/>
          <a:ext cx="0" cy="0"/>
          <a:chOff x="0" y="0"/>
          <a:chExt cx="0" cy="0"/>
        </a:xfrm>
      </p:grpSpPr>
      <p:sp>
        <p:nvSpPr>
          <p:cNvPr id="8" name="TextBox 7"/>
          <p:cNvSpPr txBox="1"/>
          <p:nvPr userDrawn="1"/>
        </p:nvSpPr>
        <p:spPr>
          <a:xfrm>
            <a:off x="-2476187" y="9941"/>
            <a:ext cx="2114825" cy="5262980"/>
          </a:xfrm>
          <a:prstGeom prst="rect">
            <a:avLst/>
          </a:prstGeom>
          <a:noFill/>
        </p:spPr>
        <p:txBody>
          <a:bodyPr wrap="square" lIns="0" tIns="0" rIns="0" bIns="0" rtlCol="0">
            <a:spAutoFit/>
          </a:bodyPr>
          <a:lstStyle/>
          <a:p>
            <a:pPr defTabSz="1021892"/>
            <a:r>
              <a:rPr lang="de-CH" sz="1000" b="1" dirty="0">
                <a:solidFill>
                  <a:srgbClr val="B5A191"/>
                </a:solidFill>
              </a:rPr>
              <a:t>THE HOTEL LOGO</a:t>
            </a:r>
          </a:p>
          <a:p>
            <a:pPr defTabSz="1021892"/>
            <a:endParaRPr lang="de-CH" sz="2000" dirty="0">
              <a:solidFill>
                <a:srgbClr val="B5A191"/>
              </a:solidFill>
            </a:endParaRPr>
          </a:p>
          <a:p>
            <a:pPr marL="287416" indent="-287416" defTabSz="1021892">
              <a:buFont typeface="+mj-lt"/>
              <a:buAutoNum type="arabicPeriod"/>
            </a:pPr>
            <a:r>
              <a:rPr lang="de-CH" sz="1200" dirty="0">
                <a:solidFill>
                  <a:srgbClr val="B5A191"/>
                </a:solidFill>
              </a:rPr>
              <a:t>For corporate presentations, simply delete the hotel logo placeholder</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For hotel presentations, please replace it with the respective hotel logo:</a:t>
            </a:r>
          </a:p>
          <a:p>
            <a:pPr marL="287416" indent="-287416" defTabSz="1021892">
              <a:buFont typeface="+mj-lt"/>
              <a:buAutoNum type="arabicPeriod"/>
            </a:pPr>
            <a:endParaRPr lang="de-CH" sz="1200" dirty="0">
              <a:solidFill>
                <a:srgbClr val="B5A191"/>
              </a:solidFill>
            </a:endParaRPr>
          </a:p>
          <a:p>
            <a:pPr marL="670633" lvl="1" indent="-287416" defTabSz="1021892">
              <a:buFont typeface="+mj-lt"/>
              <a:buAutoNum type="arabicPeriod"/>
            </a:pPr>
            <a:r>
              <a:rPr lang="de-CH" sz="1200" dirty="0">
                <a:solidFill>
                  <a:srgbClr val="B5A191"/>
                </a:solidFill>
              </a:rPr>
              <a:t>Insert the correct logo (reversed-transparent)</a:t>
            </a:r>
            <a:br>
              <a:rPr lang="de-CH" sz="1200" dirty="0">
                <a:solidFill>
                  <a:srgbClr val="B5A191"/>
                </a:solidFill>
              </a:rPr>
            </a:br>
            <a:endParaRPr lang="de-CH" sz="1200" dirty="0">
              <a:solidFill>
                <a:srgbClr val="B5A191"/>
              </a:solidFill>
            </a:endParaRPr>
          </a:p>
          <a:p>
            <a:pPr marL="670633" lvl="1" indent="-287416" defTabSz="1021892">
              <a:buFont typeface="+mj-lt"/>
              <a:buAutoNum type="arabicPeriod"/>
            </a:pPr>
            <a:r>
              <a:rPr lang="de-CH" sz="1200" dirty="0">
                <a:solidFill>
                  <a:srgbClr val="B5A191"/>
                </a:solidFill>
              </a:rPr>
              <a:t>Adapt the logo size: The location line should be at the same size as the ‘Hoteliers Since 1897’. </a:t>
            </a:r>
            <a:br>
              <a:rPr lang="de-CH" sz="1200" dirty="0">
                <a:solidFill>
                  <a:srgbClr val="B5A191"/>
                </a:solidFill>
              </a:rPr>
            </a:br>
            <a:r>
              <a:rPr lang="de-CH" sz="1200" dirty="0">
                <a:solidFill>
                  <a:srgbClr val="B5A191"/>
                </a:solidFill>
              </a:rPr>
              <a:t/>
            </a:r>
            <a:br>
              <a:rPr lang="de-CH" sz="1200" dirty="0">
                <a:solidFill>
                  <a:srgbClr val="B5A191"/>
                </a:solidFill>
              </a:rPr>
            </a:br>
            <a:r>
              <a:rPr lang="de-CH" sz="1200" dirty="0">
                <a:solidFill>
                  <a:srgbClr val="B5A191"/>
                </a:solidFill>
              </a:rPr>
              <a:t>For regular two-line monolingual hotel logos, it is sufficient to use the same logo height as the hotel logo placeholder.</a:t>
            </a:r>
          </a:p>
        </p:txBody>
      </p:sp>
      <p:sp>
        <p:nvSpPr>
          <p:cNvPr id="7" name="Rectangle 6"/>
          <p:cNvSpPr/>
          <p:nvPr userDrawn="1"/>
        </p:nvSpPr>
        <p:spPr>
          <a:xfrm>
            <a:off x="0" y="18"/>
            <a:ext cx="6858894" cy="5142310"/>
          </a:xfrm>
          <a:prstGeom prst="rect">
            <a:avLst/>
          </a:prstGeom>
          <a:solidFill>
            <a:srgbClr val="252D3B"/>
          </a:solidFill>
          <a:ln w="12700" cap="flat" cmpd="sng" algn="ctr">
            <a:noFill/>
            <a:prstDash val="solid"/>
            <a:miter lim="800000"/>
          </a:ln>
          <a:effectLst/>
        </p:spPr>
        <p:txBody>
          <a:bodyPr lIns="76610" tIns="38311" rIns="76610" bIns="38311" rtlCol="0" anchor="ctr"/>
          <a:lstStyle/>
          <a:p>
            <a:pPr algn="ctr" defTabSz="766438">
              <a:defRPr/>
            </a:pPr>
            <a:endParaRPr lang="en-GB" sz="1500" kern="0">
              <a:solidFill>
                <a:prstClr val="white"/>
              </a:solidFill>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t="-14"/>
          <a:stretch/>
        </p:blipFill>
        <p:spPr>
          <a:xfrm>
            <a:off x="21" y="2"/>
            <a:ext cx="3584107" cy="5142309"/>
          </a:xfrm>
          <a:prstGeom prst="rect">
            <a:avLst/>
          </a:prstGeom>
        </p:spPr>
      </p:pic>
      <p:sp>
        <p:nvSpPr>
          <p:cNvPr id="13" name="Rectangle 12"/>
          <p:cNvSpPr/>
          <p:nvPr userDrawn="1"/>
        </p:nvSpPr>
        <p:spPr>
          <a:xfrm>
            <a:off x="2971613" y="-114258"/>
            <a:ext cx="6172409" cy="5370857"/>
          </a:xfrm>
          <a:prstGeom prst="rect">
            <a:avLst/>
          </a:prstGeom>
          <a:gradFill>
            <a:gsLst>
              <a:gs pos="0">
                <a:srgbClr val="2D3547"/>
              </a:gs>
              <a:gs pos="57000">
                <a:srgbClr val="2D3547">
                  <a:lumMod val="50000"/>
                </a:srgbClr>
              </a:gs>
            </a:gsLst>
            <a:lin ang="5400000" scaled="1"/>
          </a:gradFill>
          <a:ln w="12700" cap="flat" cmpd="sng" algn="ctr">
            <a:noFill/>
            <a:prstDash val="solid"/>
            <a:miter lim="800000"/>
          </a:ln>
          <a:effectLst>
            <a:outerShdw blurRad="330200" dist="38100" dir="10800000" algn="r" rotWithShape="0">
              <a:prstClr val="black"/>
            </a:outerShdw>
          </a:effectLst>
        </p:spPr>
        <p:txBody>
          <a:bodyPr lIns="76610" tIns="38311" rIns="76610" bIns="38311" rtlCol="0" anchor="ctr"/>
          <a:lstStyle/>
          <a:p>
            <a:pPr algn="ctr" defTabSz="766438">
              <a:defRPr/>
            </a:pPr>
            <a:endParaRPr lang="en-GB" sz="1500" kern="0">
              <a:solidFill>
                <a:prstClr val="white"/>
              </a:solidFill>
            </a:endParaRPr>
          </a:p>
        </p:txBody>
      </p:sp>
      <p:sp>
        <p:nvSpPr>
          <p:cNvPr id="14" name="Titre 1"/>
          <p:cNvSpPr>
            <a:spLocks noGrp="1"/>
          </p:cNvSpPr>
          <p:nvPr>
            <p:ph type="ctrTitle" hasCustomPrompt="1"/>
          </p:nvPr>
        </p:nvSpPr>
        <p:spPr>
          <a:xfrm>
            <a:off x="2971610" y="2285487"/>
            <a:ext cx="6172409" cy="415403"/>
          </a:xfrm>
          <a:prstGeom prst="rect">
            <a:avLst/>
          </a:prstGeom>
        </p:spPr>
        <p:txBody>
          <a:bodyPr vert="horz" wrap="square" lIns="301640" tIns="0" rIns="301640" bIns="0" rtlCol="0" anchor="b">
            <a:noAutofit/>
          </a:bodyPr>
          <a:lstStyle>
            <a:lvl1pPr algn="ctr">
              <a:defRPr lang="fr-FR" sz="3400" spc="42"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5" name="Espace réservé du texte 2"/>
          <p:cNvSpPr>
            <a:spLocks noGrp="1"/>
          </p:cNvSpPr>
          <p:nvPr>
            <p:ph type="body" idx="1" hasCustomPrompt="1"/>
          </p:nvPr>
        </p:nvSpPr>
        <p:spPr>
          <a:xfrm>
            <a:off x="2971610" y="2850593"/>
            <a:ext cx="6172409" cy="171410"/>
          </a:xfrm>
          <a:prstGeom prst="rect">
            <a:avLst/>
          </a:prstGeom>
        </p:spPr>
        <p:txBody>
          <a:bodyPr lIns="301640" tIns="0" rIns="301640" bIns="0" anchor="t" anchorCtr="0">
            <a:noAutofit/>
          </a:bodyPr>
          <a:lstStyle>
            <a:lvl1pPr marL="0" marR="0" indent="0" algn="ctr" defTabSz="766438" rtl="0" eaLnBrk="1" fontAlgn="auto" latinLnBrk="0" hangingPunct="1">
              <a:lnSpc>
                <a:spcPct val="100000"/>
              </a:lnSpc>
              <a:spcBef>
                <a:spcPct val="20000"/>
              </a:spcBef>
              <a:spcAft>
                <a:spcPts val="0"/>
              </a:spcAft>
              <a:buClrTx/>
              <a:buSzTx/>
              <a:buFont typeface="Arial" panose="020B0604020202020204" pitchFamily="34" charset="0"/>
              <a:buNone/>
              <a:tabLst/>
              <a:defRPr lang="fr-FR" sz="900" b="0" i="0" u="none" strike="noStrike" spc="42" baseline="0" smtClean="0">
                <a:solidFill>
                  <a:schemeClr val="bg1"/>
                </a:solidFill>
                <a:latin typeface="+mn-lt"/>
              </a:defRPr>
            </a:lvl1pPr>
            <a:lvl2pPr marL="383219" indent="0">
              <a:buNone/>
              <a:defRPr sz="1700" b="1"/>
            </a:lvl2pPr>
            <a:lvl3pPr marL="766438" indent="0">
              <a:buNone/>
              <a:defRPr sz="1500" b="1"/>
            </a:lvl3pPr>
            <a:lvl4pPr marL="1149656" indent="0">
              <a:buNone/>
              <a:defRPr sz="1300" b="1"/>
            </a:lvl4pPr>
            <a:lvl5pPr marL="1532874" indent="0">
              <a:buNone/>
              <a:defRPr sz="1300" b="1"/>
            </a:lvl5pPr>
            <a:lvl6pPr marL="1916093" indent="0">
              <a:buNone/>
              <a:defRPr sz="1300" b="1"/>
            </a:lvl6pPr>
            <a:lvl7pPr marL="2299313" indent="0">
              <a:buNone/>
              <a:defRPr sz="1300" b="1"/>
            </a:lvl7pPr>
            <a:lvl8pPr marL="2682531" indent="0">
              <a:buNone/>
              <a:defRPr sz="1300" b="1"/>
            </a:lvl8pPr>
            <a:lvl9pPr marL="3065748" indent="0">
              <a:buNone/>
              <a:defRPr sz="1300" b="1"/>
            </a:lvl9pPr>
          </a:lstStyle>
          <a:p>
            <a:pPr marL="0" marR="0" lvl="0" indent="0" algn="ctr" defTabSz="766438"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00841" y="4227763"/>
            <a:ext cx="1013359" cy="403598"/>
          </a:xfrm>
          <a:prstGeom prst="rect">
            <a:avLst/>
          </a:prstGeom>
        </p:spPr>
      </p:pic>
    </p:spTree>
    <p:extLst>
      <p:ext uri="{BB962C8B-B14F-4D97-AF65-F5344CB8AC3E}">
        <p14:creationId xmlns:p14="http://schemas.microsoft.com/office/powerpoint/2010/main" val="39870013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ocess with Numbers">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476" tIns="34233" rIns="68476" bIns="34233" anchor="ctr" anchorCtr="0">
            <a:noAutofit/>
          </a:bodyPr>
          <a:lstStyle>
            <a:lvl1pPr marL="0" indent="0" algn="ctr">
              <a:buNone/>
              <a:defRPr lang="fr-FR" sz="1900" b="0" i="0" u="none" strike="noStrike" baseline="0" smtClean="0">
                <a:solidFill>
                  <a:schemeClr val="accent1"/>
                </a:solidFill>
                <a:latin typeface="+mj-lt"/>
              </a:defRPr>
            </a:lvl1pPr>
            <a:lvl2pPr marL="456473" indent="0">
              <a:buNone/>
              <a:defRPr sz="2000" b="1"/>
            </a:lvl2pPr>
            <a:lvl3pPr marL="912945" indent="0">
              <a:buNone/>
              <a:defRPr sz="1800" b="1"/>
            </a:lvl3pPr>
            <a:lvl4pPr marL="1369414" indent="0">
              <a:buNone/>
              <a:defRPr sz="1600" b="1"/>
            </a:lvl4pPr>
            <a:lvl5pPr marL="1825887" indent="0">
              <a:buNone/>
              <a:defRPr sz="1600" b="1"/>
            </a:lvl5pPr>
            <a:lvl6pPr marL="2282357" indent="0">
              <a:buNone/>
              <a:defRPr sz="1600" b="1"/>
            </a:lvl6pPr>
            <a:lvl7pPr marL="2738830" indent="0">
              <a:buNone/>
              <a:defRPr sz="1600" b="1"/>
            </a:lvl7pPr>
            <a:lvl8pPr marL="3195301" indent="0">
              <a:buNone/>
              <a:defRPr sz="1600" b="1"/>
            </a:lvl8pPr>
            <a:lvl9pPr marL="3651774"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476" tIns="34233" rIns="68476" bIns="34233">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476" tIns="34233" rIns="68476" bIns="34233"/>
          <a:lstStyle>
            <a:lvl1pPr marL="0" indent="0" algn="ctr">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292" tIns="26954" rIns="91292" bIns="45647"/>
          <a:lstStyle>
            <a:lvl1pPr>
              <a:defRPr sz="500" b="1">
                <a:solidFill>
                  <a:schemeClr val="accent3"/>
                </a:solidFill>
              </a:defRPr>
            </a:lvl1pPr>
          </a:lstStyle>
          <a:p>
            <a:pPr defTabSz="912945"/>
            <a:fld id="{7833B86C-E779-4408-BBF5-86A9B897401F}" type="slidenum">
              <a:rPr lang="fr-FR" smtClean="0">
                <a:solidFill>
                  <a:srgbClr val="B5A191"/>
                </a:solidFill>
              </a:rPr>
              <a:pPr defTabSz="912945"/>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476" tIns="34233" rIns="68476" bIns="34233"/>
          <a:lstStyle>
            <a:lvl1pPr marL="0" indent="0" algn="l">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PRESENTATION NAME</a:t>
            </a:r>
            <a:endParaRPr lang="en-GB" dirty="0"/>
          </a:p>
        </p:txBody>
      </p:sp>
      <p:sp>
        <p:nvSpPr>
          <p:cNvPr id="27" name="Espace réservé du texte 4"/>
          <p:cNvSpPr>
            <a:spLocks noGrp="1"/>
          </p:cNvSpPr>
          <p:nvPr>
            <p:ph type="body" sz="quarter" idx="3" hasCustomPrompt="1"/>
          </p:nvPr>
        </p:nvSpPr>
        <p:spPr>
          <a:xfrm>
            <a:off x="985202" y="3480465"/>
            <a:ext cx="1595556" cy="117328"/>
          </a:xfrm>
          <a:prstGeom prst="rect">
            <a:avLst/>
          </a:prstGeom>
        </p:spPr>
        <p:txBody>
          <a:bodyPr vert="horz" wrap="square" lIns="0" tIns="9513"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3" lvl="0">
              <a:lnSpc>
                <a:spcPct val="100000"/>
              </a:lnSpc>
              <a:spcBef>
                <a:spcPts val="75"/>
              </a:spcBef>
            </a:pPr>
            <a:r>
              <a:rPr lang="fr-FR" dirty="0"/>
              <a:t>CLICK TO ADD SMALL TITLE</a:t>
            </a:r>
          </a:p>
        </p:txBody>
      </p:sp>
      <p:sp>
        <p:nvSpPr>
          <p:cNvPr id="31" name="Espace réservé du contenu 5"/>
          <p:cNvSpPr>
            <a:spLocks noGrp="1"/>
          </p:cNvSpPr>
          <p:nvPr>
            <p:ph sz="quarter" idx="4" hasCustomPrompt="1"/>
          </p:nvPr>
        </p:nvSpPr>
        <p:spPr>
          <a:xfrm>
            <a:off x="985202" y="3634537"/>
            <a:ext cx="1595556" cy="889325"/>
          </a:xfrm>
          <a:prstGeom prst="rect">
            <a:avLst/>
          </a:prstGeom>
        </p:spPr>
        <p:txBody>
          <a:bodyPr vert="horz" wrap="square" lIns="0" tIns="9513" rIns="0" bIns="0" rtlCol="0">
            <a:noAutofit/>
          </a:bodyPr>
          <a:lstStyle>
            <a:lvl1pPr marL="0" indent="0">
              <a:buFontTx/>
              <a:buNone/>
              <a:defRPr lang="fr-FR" sz="700" baseline="0" smtClean="0">
                <a:solidFill>
                  <a:schemeClr val="accent1"/>
                </a:solidFill>
                <a:latin typeface="+mn-lt"/>
                <a:cs typeface="Arial"/>
              </a:defRPr>
            </a:lvl1pPr>
            <a:lvl2pPr marL="133143" indent="-61818">
              <a:defRPr lang="fr-FR" sz="700" smtClean="0">
                <a:latin typeface="+mn-lt"/>
              </a:defRPr>
            </a:lvl2pPr>
            <a:lvl3pPr marL="95101" indent="-95101">
              <a:defRPr lang="fr-FR" sz="700" smtClean="0">
                <a:latin typeface="+mn-lt"/>
              </a:defRPr>
            </a:lvl3pPr>
            <a:lvl4pPr marL="95101" indent="-95101">
              <a:defRPr lang="fr-FR" sz="700" smtClean="0">
                <a:latin typeface="+mn-lt"/>
              </a:defRPr>
            </a:lvl4pPr>
            <a:lvl5pPr marL="95101" indent="-95101">
              <a:defRPr lang="fr-FR" sz="700">
                <a:latin typeface="+mn-lt"/>
              </a:defRPr>
            </a:lvl5pPr>
          </a:lstStyle>
          <a:p>
            <a:pPr marL="9513" marR="3810" lvl="0">
              <a:lnSpc>
                <a:spcPct val="111100"/>
              </a:lnSpc>
              <a:spcBef>
                <a:spcPts val="75"/>
              </a:spcBef>
            </a:pPr>
            <a:r>
              <a:rPr lang="fr-FR" dirty="0"/>
              <a:t>Click to </a:t>
            </a:r>
            <a:r>
              <a:rPr lang="fr-FR" dirty="0" err="1"/>
              <a:t>add</a:t>
            </a:r>
            <a:r>
              <a:rPr lang="fr-FR" dirty="0"/>
              <a:t> </a:t>
            </a:r>
            <a:r>
              <a:rPr lang="fr-FR" dirty="0" err="1"/>
              <a:t>text</a:t>
            </a:r>
            <a:endParaRPr lang="fr-FR" dirty="0"/>
          </a:p>
        </p:txBody>
      </p:sp>
      <p:sp>
        <p:nvSpPr>
          <p:cNvPr id="32" name="Text Placeholder 37"/>
          <p:cNvSpPr>
            <a:spLocks noGrp="1"/>
          </p:cNvSpPr>
          <p:nvPr>
            <p:ph type="body" sz="quarter" idx="20" hasCustomPrompt="1"/>
          </p:nvPr>
        </p:nvSpPr>
        <p:spPr>
          <a:xfrm>
            <a:off x="971081" y="1251944"/>
            <a:ext cx="1594625" cy="685682"/>
          </a:xfrm>
          <a:prstGeom prst="rect">
            <a:avLst/>
          </a:prstGeom>
        </p:spPr>
        <p:txBody>
          <a:bodyPr lIns="0" tIns="0" rIns="0" bIns="0" anchor="t"/>
          <a:lstStyle>
            <a:lvl1pPr marL="0" indent="0" algn="l">
              <a:buFontTx/>
              <a:buNone/>
              <a:defRPr sz="3600" i="1">
                <a:solidFill>
                  <a:schemeClr val="accent3"/>
                </a:solidFill>
                <a:latin typeface="+mj-lt"/>
              </a:defRPr>
            </a:lvl1pPr>
          </a:lstStyle>
          <a:p>
            <a:pPr lvl="0"/>
            <a:r>
              <a:rPr lang="de-CH" dirty="0"/>
              <a:t>No.</a:t>
            </a:r>
            <a:endParaRPr lang="en-GB" dirty="0"/>
          </a:p>
        </p:txBody>
      </p:sp>
      <p:sp>
        <p:nvSpPr>
          <p:cNvPr id="33" name="Espace réservé du contenu 3"/>
          <p:cNvSpPr>
            <a:spLocks noGrp="1"/>
          </p:cNvSpPr>
          <p:nvPr>
            <p:ph sz="half" idx="2" hasCustomPrompt="1"/>
          </p:nvPr>
        </p:nvSpPr>
        <p:spPr>
          <a:xfrm>
            <a:off x="971092" y="1937636"/>
            <a:ext cx="1600408" cy="1314824"/>
          </a:xfrm>
          <a:prstGeom prst="rect">
            <a:avLst/>
          </a:prstGeom>
        </p:spPr>
        <p:txBody>
          <a:bodyPr lIns="0" tIns="34233" rIns="0" bIns="34233">
            <a:noAutofit/>
          </a:bodyPr>
          <a:lstStyle>
            <a:lvl1pPr marL="0" indent="0">
              <a:lnSpc>
                <a:spcPct val="100000"/>
              </a:lnSpc>
              <a:spcBef>
                <a:spcPts val="0"/>
              </a:spcBef>
              <a:buFontTx/>
              <a:buNone/>
              <a:defRPr sz="1100">
                <a:latin typeface="Arial" panose="020B0604020202020204" pitchFamily="34" charset="0"/>
                <a:cs typeface="Arial" panose="020B0604020202020204" pitchFamily="34" charset="0"/>
              </a:defRPr>
            </a:lvl1pPr>
            <a:lvl2pPr marL="342362" indent="0">
              <a:lnSpc>
                <a:spcPct val="100000"/>
              </a:lnSpc>
              <a:spcBef>
                <a:spcPts val="0"/>
              </a:spcBef>
              <a:buFontTx/>
              <a:buNone/>
              <a:defRPr sz="1200">
                <a:latin typeface="Arial" panose="020B0604020202020204" pitchFamily="34" charset="0"/>
                <a:cs typeface="Arial" panose="020B0604020202020204" pitchFamily="34" charset="0"/>
              </a:defRPr>
            </a:lvl2pPr>
            <a:lvl3pPr marL="684725" indent="0">
              <a:lnSpc>
                <a:spcPct val="100000"/>
              </a:lnSpc>
              <a:spcBef>
                <a:spcPts val="0"/>
              </a:spcBef>
              <a:buFontTx/>
              <a:buNone/>
              <a:defRPr sz="1200">
                <a:latin typeface="Arial" panose="020B0604020202020204" pitchFamily="34" charset="0"/>
                <a:cs typeface="Arial" panose="020B0604020202020204" pitchFamily="34" charset="0"/>
              </a:defRPr>
            </a:lvl3pPr>
            <a:lvl4pPr marL="1027086" indent="0">
              <a:lnSpc>
                <a:spcPct val="100000"/>
              </a:lnSpc>
              <a:spcBef>
                <a:spcPts val="0"/>
              </a:spcBef>
              <a:buFontTx/>
              <a:buNone/>
              <a:defRPr sz="1100">
                <a:latin typeface="Arial" panose="020B0604020202020204" pitchFamily="34" charset="0"/>
                <a:cs typeface="Arial" panose="020B0604020202020204" pitchFamily="34" charset="0"/>
              </a:defRPr>
            </a:lvl4pPr>
            <a:lvl5pPr marL="1369450" indent="0">
              <a:lnSpc>
                <a:spcPct val="100000"/>
              </a:lnSpc>
              <a:spcBef>
                <a:spcPts val="0"/>
              </a:spcBef>
              <a:buFontTx/>
              <a:buNone/>
              <a:defRPr sz="11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fr-FR" dirty="0"/>
              <a:t>Click to </a:t>
            </a:r>
            <a:r>
              <a:rPr lang="fr-FR" dirty="0" err="1"/>
              <a:t>add</a:t>
            </a:r>
            <a:r>
              <a:rPr lang="fr-FR" dirty="0"/>
              <a:t> </a:t>
            </a:r>
            <a:r>
              <a:rPr lang="fr-FR" dirty="0" err="1"/>
              <a:t>text</a:t>
            </a:r>
            <a:endParaRPr lang="fr-FR" dirty="0"/>
          </a:p>
        </p:txBody>
      </p:sp>
      <p:sp>
        <p:nvSpPr>
          <p:cNvPr id="38" name="Espace réservé du texte 4"/>
          <p:cNvSpPr>
            <a:spLocks noGrp="1"/>
          </p:cNvSpPr>
          <p:nvPr>
            <p:ph type="body" sz="quarter" idx="34" hasCustomPrompt="1"/>
          </p:nvPr>
        </p:nvSpPr>
        <p:spPr>
          <a:xfrm>
            <a:off x="3734541" y="3480465"/>
            <a:ext cx="1595556" cy="117328"/>
          </a:xfrm>
          <a:prstGeom prst="rect">
            <a:avLst/>
          </a:prstGeom>
        </p:spPr>
        <p:txBody>
          <a:bodyPr vert="horz" wrap="square" lIns="0" tIns="9513"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3" lvl="0">
              <a:lnSpc>
                <a:spcPct val="100000"/>
              </a:lnSpc>
              <a:spcBef>
                <a:spcPts val="75"/>
              </a:spcBef>
            </a:pPr>
            <a:r>
              <a:rPr lang="fr-FR" dirty="0"/>
              <a:t>CLICK TO ADD SMALL TITLE</a:t>
            </a:r>
          </a:p>
        </p:txBody>
      </p:sp>
      <p:sp>
        <p:nvSpPr>
          <p:cNvPr id="39" name="Espace réservé du contenu 5"/>
          <p:cNvSpPr>
            <a:spLocks noGrp="1"/>
          </p:cNvSpPr>
          <p:nvPr>
            <p:ph sz="quarter" idx="35" hasCustomPrompt="1"/>
          </p:nvPr>
        </p:nvSpPr>
        <p:spPr>
          <a:xfrm>
            <a:off x="3734541" y="3634537"/>
            <a:ext cx="1595556" cy="889325"/>
          </a:xfrm>
          <a:prstGeom prst="rect">
            <a:avLst/>
          </a:prstGeom>
        </p:spPr>
        <p:txBody>
          <a:bodyPr vert="horz" wrap="square" lIns="0" tIns="9513" rIns="0" bIns="0" rtlCol="0">
            <a:noAutofit/>
          </a:bodyPr>
          <a:lstStyle>
            <a:lvl1pPr marL="0" indent="0">
              <a:buFontTx/>
              <a:buNone/>
              <a:defRPr lang="fr-FR" sz="700" baseline="0" smtClean="0">
                <a:solidFill>
                  <a:schemeClr val="accent1"/>
                </a:solidFill>
                <a:latin typeface="+mn-lt"/>
                <a:cs typeface="Arial"/>
              </a:defRPr>
            </a:lvl1pPr>
            <a:lvl2pPr marL="133143" indent="-61818">
              <a:defRPr lang="fr-FR" sz="700" smtClean="0">
                <a:latin typeface="+mn-lt"/>
              </a:defRPr>
            </a:lvl2pPr>
            <a:lvl3pPr marL="95101" indent="-95101">
              <a:defRPr lang="fr-FR" sz="700" smtClean="0">
                <a:latin typeface="+mn-lt"/>
              </a:defRPr>
            </a:lvl3pPr>
            <a:lvl4pPr marL="95101" indent="-95101">
              <a:defRPr lang="fr-FR" sz="700" smtClean="0">
                <a:latin typeface="+mn-lt"/>
              </a:defRPr>
            </a:lvl4pPr>
            <a:lvl5pPr marL="95101" indent="-95101">
              <a:defRPr lang="fr-FR" sz="700">
                <a:latin typeface="+mn-lt"/>
              </a:defRPr>
            </a:lvl5pPr>
          </a:lstStyle>
          <a:p>
            <a:pPr marL="9513" marR="3810" lvl="0">
              <a:lnSpc>
                <a:spcPct val="111100"/>
              </a:lnSpc>
              <a:spcBef>
                <a:spcPts val="75"/>
              </a:spcBef>
            </a:pPr>
            <a:r>
              <a:rPr lang="fr-FR" dirty="0"/>
              <a:t>Click to </a:t>
            </a:r>
            <a:r>
              <a:rPr lang="fr-FR" dirty="0" err="1"/>
              <a:t>add</a:t>
            </a:r>
            <a:r>
              <a:rPr lang="fr-FR" dirty="0"/>
              <a:t> </a:t>
            </a:r>
            <a:r>
              <a:rPr lang="fr-FR" dirty="0" err="1"/>
              <a:t>text</a:t>
            </a:r>
            <a:endParaRPr lang="fr-FR" dirty="0"/>
          </a:p>
        </p:txBody>
      </p:sp>
      <p:sp>
        <p:nvSpPr>
          <p:cNvPr id="40" name="Text Placeholder 37"/>
          <p:cNvSpPr>
            <a:spLocks noGrp="1"/>
          </p:cNvSpPr>
          <p:nvPr>
            <p:ph type="body" sz="quarter" idx="36" hasCustomPrompt="1"/>
          </p:nvPr>
        </p:nvSpPr>
        <p:spPr>
          <a:xfrm>
            <a:off x="3720432" y="1251944"/>
            <a:ext cx="1594625" cy="685682"/>
          </a:xfrm>
          <a:prstGeom prst="rect">
            <a:avLst/>
          </a:prstGeom>
        </p:spPr>
        <p:txBody>
          <a:bodyPr lIns="0" tIns="0" rIns="0" bIns="0" anchor="t"/>
          <a:lstStyle>
            <a:lvl1pPr marL="0" indent="0" algn="l">
              <a:buFontTx/>
              <a:buNone/>
              <a:defRPr sz="3600" i="1">
                <a:solidFill>
                  <a:schemeClr val="accent3"/>
                </a:solidFill>
                <a:latin typeface="+mj-lt"/>
              </a:defRPr>
            </a:lvl1pPr>
          </a:lstStyle>
          <a:p>
            <a:pPr lvl="0"/>
            <a:r>
              <a:rPr lang="de-CH" dirty="0"/>
              <a:t>No.</a:t>
            </a:r>
            <a:endParaRPr lang="en-GB" dirty="0"/>
          </a:p>
        </p:txBody>
      </p:sp>
      <p:sp>
        <p:nvSpPr>
          <p:cNvPr id="41" name="Espace réservé du contenu 3"/>
          <p:cNvSpPr>
            <a:spLocks noGrp="1"/>
          </p:cNvSpPr>
          <p:nvPr>
            <p:ph sz="half" idx="37" hasCustomPrompt="1"/>
          </p:nvPr>
        </p:nvSpPr>
        <p:spPr>
          <a:xfrm>
            <a:off x="3720421" y="1937636"/>
            <a:ext cx="1600408" cy="1314824"/>
          </a:xfrm>
          <a:prstGeom prst="rect">
            <a:avLst/>
          </a:prstGeom>
        </p:spPr>
        <p:txBody>
          <a:bodyPr lIns="0" tIns="34233" rIns="0" bIns="34233">
            <a:noAutofit/>
          </a:bodyPr>
          <a:lstStyle>
            <a:lvl1pPr marL="0" indent="0">
              <a:lnSpc>
                <a:spcPct val="100000"/>
              </a:lnSpc>
              <a:spcBef>
                <a:spcPts val="0"/>
              </a:spcBef>
              <a:buFontTx/>
              <a:buNone/>
              <a:defRPr sz="1100">
                <a:latin typeface="Arial" panose="020B0604020202020204" pitchFamily="34" charset="0"/>
                <a:cs typeface="Arial" panose="020B0604020202020204" pitchFamily="34" charset="0"/>
              </a:defRPr>
            </a:lvl1pPr>
            <a:lvl2pPr marL="342362" indent="0">
              <a:lnSpc>
                <a:spcPct val="100000"/>
              </a:lnSpc>
              <a:spcBef>
                <a:spcPts val="0"/>
              </a:spcBef>
              <a:buFontTx/>
              <a:buNone/>
              <a:defRPr sz="1200">
                <a:latin typeface="Arial" panose="020B0604020202020204" pitchFamily="34" charset="0"/>
                <a:cs typeface="Arial" panose="020B0604020202020204" pitchFamily="34" charset="0"/>
              </a:defRPr>
            </a:lvl2pPr>
            <a:lvl3pPr marL="684725" indent="0">
              <a:lnSpc>
                <a:spcPct val="100000"/>
              </a:lnSpc>
              <a:spcBef>
                <a:spcPts val="0"/>
              </a:spcBef>
              <a:buFontTx/>
              <a:buNone/>
              <a:defRPr sz="1200">
                <a:latin typeface="Arial" panose="020B0604020202020204" pitchFamily="34" charset="0"/>
                <a:cs typeface="Arial" panose="020B0604020202020204" pitchFamily="34" charset="0"/>
              </a:defRPr>
            </a:lvl3pPr>
            <a:lvl4pPr marL="1027086" indent="0">
              <a:lnSpc>
                <a:spcPct val="100000"/>
              </a:lnSpc>
              <a:spcBef>
                <a:spcPts val="0"/>
              </a:spcBef>
              <a:buFontTx/>
              <a:buNone/>
              <a:defRPr sz="1100">
                <a:latin typeface="Arial" panose="020B0604020202020204" pitchFamily="34" charset="0"/>
                <a:cs typeface="Arial" panose="020B0604020202020204" pitchFamily="34" charset="0"/>
              </a:defRPr>
            </a:lvl4pPr>
            <a:lvl5pPr marL="1369450" indent="0">
              <a:lnSpc>
                <a:spcPct val="100000"/>
              </a:lnSpc>
              <a:spcBef>
                <a:spcPts val="0"/>
              </a:spcBef>
              <a:buFontTx/>
              <a:buNone/>
              <a:defRPr sz="11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fr-FR" dirty="0"/>
              <a:t>Click to </a:t>
            </a:r>
            <a:r>
              <a:rPr lang="fr-FR" dirty="0" err="1"/>
              <a:t>add</a:t>
            </a:r>
            <a:r>
              <a:rPr lang="fr-FR" dirty="0"/>
              <a:t> </a:t>
            </a:r>
            <a:r>
              <a:rPr lang="fr-FR" dirty="0" err="1"/>
              <a:t>text</a:t>
            </a:r>
            <a:endParaRPr lang="fr-FR" dirty="0"/>
          </a:p>
        </p:txBody>
      </p:sp>
      <p:sp>
        <p:nvSpPr>
          <p:cNvPr id="46" name="Espace réservé du texte 4"/>
          <p:cNvSpPr>
            <a:spLocks noGrp="1"/>
          </p:cNvSpPr>
          <p:nvPr>
            <p:ph type="body" sz="quarter" idx="38" hasCustomPrompt="1"/>
          </p:nvPr>
        </p:nvSpPr>
        <p:spPr>
          <a:xfrm>
            <a:off x="6471606" y="3480465"/>
            <a:ext cx="1595556" cy="117328"/>
          </a:xfrm>
          <a:prstGeom prst="rect">
            <a:avLst/>
          </a:prstGeom>
        </p:spPr>
        <p:txBody>
          <a:bodyPr vert="horz" wrap="square" lIns="0" tIns="9513"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3" lvl="0">
              <a:lnSpc>
                <a:spcPct val="100000"/>
              </a:lnSpc>
              <a:spcBef>
                <a:spcPts val="75"/>
              </a:spcBef>
            </a:pPr>
            <a:r>
              <a:rPr lang="fr-FR" dirty="0"/>
              <a:t>CLICK TO ADD SMALL TITLE</a:t>
            </a:r>
          </a:p>
        </p:txBody>
      </p:sp>
      <p:sp>
        <p:nvSpPr>
          <p:cNvPr id="47" name="Espace réservé du contenu 5"/>
          <p:cNvSpPr>
            <a:spLocks noGrp="1"/>
          </p:cNvSpPr>
          <p:nvPr>
            <p:ph sz="quarter" idx="39" hasCustomPrompt="1"/>
          </p:nvPr>
        </p:nvSpPr>
        <p:spPr>
          <a:xfrm>
            <a:off x="6471606" y="3634537"/>
            <a:ext cx="1595556" cy="889325"/>
          </a:xfrm>
          <a:prstGeom prst="rect">
            <a:avLst/>
          </a:prstGeom>
        </p:spPr>
        <p:txBody>
          <a:bodyPr vert="horz" wrap="square" lIns="0" tIns="9513" rIns="0" bIns="0" rtlCol="0">
            <a:noAutofit/>
          </a:bodyPr>
          <a:lstStyle>
            <a:lvl1pPr marL="0" indent="0">
              <a:buFontTx/>
              <a:buNone/>
              <a:defRPr lang="fr-FR" sz="700" baseline="0" smtClean="0">
                <a:solidFill>
                  <a:schemeClr val="accent1"/>
                </a:solidFill>
                <a:latin typeface="+mn-lt"/>
                <a:cs typeface="Arial"/>
              </a:defRPr>
            </a:lvl1pPr>
            <a:lvl2pPr marL="133143" indent="-61818">
              <a:defRPr lang="fr-FR" sz="700" smtClean="0">
                <a:latin typeface="+mn-lt"/>
              </a:defRPr>
            </a:lvl2pPr>
            <a:lvl3pPr marL="95101" indent="-95101">
              <a:defRPr lang="fr-FR" sz="700" smtClean="0">
                <a:latin typeface="+mn-lt"/>
              </a:defRPr>
            </a:lvl3pPr>
            <a:lvl4pPr marL="95101" indent="-95101">
              <a:defRPr lang="fr-FR" sz="700" smtClean="0">
                <a:latin typeface="+mn-lt"/>
              </a:defRPr>
            </a:lvl4pPr>
            <a:lvl5pPr marL="95101" indent="-95101">
              <a:defRPr lang="fr-FR" sz="700">
                <a:latin typeface="+mn-lt"/>
              </a:defRPr>
            </a:lvl5pPr>
          </a:lstStyle>
          <a:p>
            <a:pPr marL="9513" marR="3810" lvl="0">
              <a:lnSpc>
                <a:spcPct val="111100"/>
              </a:lnSpc>
              <a:spcBef>
                <a:spcPts val="75"/>
              </a:spcBef>
            </a:pPr>
            <a:r>
              <a:rPr lang="fr-FR" dirty="0"/>
              <a:t>Click to </a:t>
            </a:r>
            <a:r>
              <a:rPr lang="fr-FR" dirty="0" err="1"/>
              <a:t>add</a:t>
            </a:r>
            <a:r>
              <a:rPr lang="fr-FR" dirty="0"/>
              <a:t> </a:t>
            </a:r>
            <a:r>
              <a:rPr lang="fr-FR" dirty="0" err="1"/>
              <a:t>text</a:t>
            </a:r>
            <a:endParaRPr lang="fr-FR" dirty="0"/>
          </a:p>
        </p:txBody>
      </p:sp>
      <p:sp>
        <p:nvSpPr>
          <p:cNvPr id="48" name="Text Placeholder 37"/>
          <p:cNvSpPr>
            <a:spLocks noGrp="1"/>
          </p:cNvSpPr>
          <p:nvPr>
            <p:ph type="body" sz="quarter" idx="40" hasCustomPrompt="1"/>
          </p:nvPr>
        </p:nvSpPr>
        <p:spPr>
          <a:xfrm>
            <a:off x="6457486" y="1251944"/>
            <a:ext cx="1594625" cy="685682"/>
          </a:xfrm>
          <a:prstGeom prst="rect">
            <a:avLst/>
          </a:prstGeom>
        </p:spPr>
        <p:txBody>
          <a:bodyPr lIns="0" tIns="0" rIns="0" bIns="0" anchor="t"/>
          <a:lstStyle>
            <a:lvl1pPr marL="0" indent="0" algn="l">
              <a:buFontTx/>
              <a:buNone/>
              <a:defRPr sz="3600" i="1">
                <a:solidFill>
                  <a:schemeClr val="accent3"/>
                </a:solidFill>
                <a:latin typeface="+mj-lt"/>
              </a:defRPr>
            </a:lvl1pPr>
          </a:lstStyle>
          <a:p>
            <a:pPr lvl="0"/>
            <a:r>
              <a:rPr lang="de-CH" dirty="0"/>
              <a:t>No.</a:t>
            </a:r>
            <a:endParaRPr lang="en-GB" dirty="0"/>
          </a:p>
        </p:txBody>
      </p:sp>
      <p:sp>
        <p:nvSpPr>
          <p:cNvPr id="49" name="Espace réservé du contenu 3"/>
          <p:cNvSpPr>
            <a:spLocks noGrp="1"/>
          </p:cNvSpPr>
          <p:nvPr>
            <p:ph sz="half" idx="41" hasCustomPrompt="1"/>
          </p:nvPr>
        </p:nvSpPr>
        <p:spPr>
          <a:xfrm>
            <a:off x="6457496" y="1937636"/>
            <a:ext cx="1600408" cy="1314824"/>
          </a:xfrm>
          <a:prstGeom prst="rect">
            <a:avLst/>
          </a:prstGeom>
        </p:spPr>
        <p:txBody>
          <a:bodyPr lIns="0" tIns="34233" rIns="0" bIns="34233">
            <a:noAutofit/>
          </a:bodyPr>
          <a:lstStyle>
            <a:lvl1pPr marL="0" indent="0">
              <a:lnSpc>
                <a:spcPct val="100000"/>
              </a:lnSpc>
              <a:spcBef>
                <a:spcPts val="0"/>
              </a:spcBef>
              <a:buFontTx/>
              <a:buNone/>
              <a:defRPr sz="1100">
                <a:latin typeface="Arial" panose="020B0604020202020204" pitchFamily="34" charset="0"/>
                <a:cs typeface="Arial" panose="020B0604020202020204" pitchFamily="34" charset="0"/>
              </a:defRPr>
            </a:lvl1pPr>
            <a:lvl2pPr marL="342362" indent="0">
              <a:lnSpc>
                <a:spcPct val="100000"/>
              </a:lnSpc>
              <a:spcBef>
                <a:spcPts val="0"/>
              </a:spcBef>
              <a:buFontTx/>
              <a:buNone/>
              <a:defRPr sz="1200">
                <a:latin typeface="Arial" panose="020B0604020202020204" pitchFamily="34" charset="0"/>
                <a:cs typeface="Arial" panose="020B0604020202020204" pitchFamily="34" charset="0"/>
              </a:defRPr>
            </a:lvl2pPr>
            <a:lvl3pPr marL="684725" indent="0">
              <a:lnSpc>
                <a:spcPct val="100000"/>
              </a:lnSpc>
              <a:spcBef>
                <a:spcPts val="0"/>
              </a:spcBef>
              <a:buFontTx/>
              <a:buNone/>
              <a:defRPr sz="1200">
                <a:latin typeface="Arial" panose="020B0604020202020204" pitchFamily="34" charset="0"/>
                <a:cs typeface="Arial" panose="020B0604020202020204" pitchFamily="34" charset="0"/>
              </a:defRPr>
            </a:lvl3pPr>
            <a:lvl4pPr marL="1027086" indent="0">
              <a:lnSpc>
                <a:spcPct val="100000"/>
              </a:lnSpc>
              <a:spcBef>
                <a:spcPts val="0"/>
              </a:spcBef>
              <a:buFontTx/>
              <a:buNone/>
              <a:defRPr sz="1100">
                <a:latin typeface="Arial" panose="020B0604020202020204" pitchFamily="34" charset="0"/>
                <a:cs typeface="Arial" panose="020B0604020202020204" pitchFamily="34" charset="0"/>
              </a:defRPr>
            </a:lvl4pPr>
            <a:lvl5pPr marL="1369450" indent="0">
              <a:lnSpc>
                <a:spcPct val="100000"/>
              </a:lnSpc>
              <a:spcBef>
                <a:spcPts val="0"/>
              </a:spcBef>
              <a:buFontTx/>
              <a:buNone/>
              <a:defRPr sz="11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fr-FR" dirty="0"/>
              <a:t>Click to </a:t>
            </a:r>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3391411687"/>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Image &amp; Quote Light">
    <p:spTree>
      <p:nvGrpSpPr>
        <p:cNvPr id="1" name=""/>
        <p:cNvGrpSpPr/>
        <p:nvPr/>
      </p:nvGrpSpPr>
      <p:grpSpPr>
        <a:xfrm>
          <a:off x="0" y="0"/>
          <a:ext cx="0" cy="0"/>
          <a:chOff x="0" y="0"/>
          <a:chExt cx="0" cy="0"/>
        </a:xfrm>
      </p:grpSpPr>
      <p:sp>
        <p:nvSpPr>
          <p:cNvPr id="24" name="Espace réservé pour une image  2"/>
          <p:cNvSpPr>
            <a:spLocks noGrp="1"/>
          </p:cNvSpPr>
          <p:nvPr>
            <p:ph type="pic" idx="24" hasCustomPrompt="1"/>
          </p:nvPr>
        </p:nvSpPr>
        <p:spPr>
          <a:xfrm>
            <a:off x="0" y="1141849"/>
            <a:ext cx="6665914" cy="3429104"/>
          </a:xfrm>
          <a:prstGeom prst="rect">
            <a:avLst/>
          </a:prstGeom>
          <a:solidFill>
            <a:srgbClr val="B2B2B2"/>
          </a:solidFill>
        </p:spPr>
        <p:txBody>
          <a:bodyPr lIns="68476" tIns="34233" rIns="68476" bIns="34233">
            <a:normAutofit/>
          </a:bodyPr>
          <a:lstStyle>
            <a:lvl1pPr marL="0" indent="0">
              <a:buNone/>
              <a:defRPr sz="900" baseline="0"/>
            </a:lvl1pPr>
            <a:lvl2pPr marL="342362" indent="0">
              <a:buNone/>
              <a:defRPr sz="2100"/>
            </a:lvl2pPr>
            <a:lvl3pPr marL="684725" indent="0">
              <a:buNone/>
              <a:defRPr sz="1800"/>
            </a:lvl3pPr>
            <a:lvl4pPr marL="1027086" indent="0">
              <a:buNone/>
              <a:defRPr sz="1500"/>
            </a:lvl4pPr>
            <a:lvl5pPr marL="1369450" indent="0">
              <a:buNone/>
              <a:defRPr sz="1500"/>
            </a:lvl5pPr>
            <a:lvl6pPr marL="1711812" indent="0">
              <a:buNone/>
              <a:defRPr sz="1500"/>
            </a:lvl6pPr>
            <a:lvl7pPr marL="2054174" indent="0">
              <a:buNone/>
              <a:defRPr sz="1500"/>
            </a:lvl7pPr>
            <a:lvl8pPr marL="2396536" indent="0">
              <a:buNone/>
              <a:defRPr sz="1500"/>
            </a:lvl8pPr>
            <a:lvl9pPr marL="2738898" indent="0">
              <a:buNone/>
              <a:defRPr sz="1500"/>
            </a:lvl9pPr>
          </a:lstStyle>
          <a:p>
            <a:r>
              <a:rPr lang="en-GB" noProof="0" dirty="0"/>
              <a:t>Click to add picture</a:t>
            </a:r>
          </a:p>
        </p:txBody>
      </p:sp>
      <p:sp>
        <p:nvSpPr>
          <p:cNvPr id="7" name="Espace réservé du texte 2"/>
          <p:cNvSpPr>
            <a:spLocks noGrp="1"/>
          </p:cNvSpPr>
          <p:nvPr>
            <p:ph type="body" idx="1" hasCustomPrompt="1"/>
          </p:nvPr>
        </p:nvSpPr>
        <p:spPr>
          <a:xfrm>
            <a:off x="320675" y="455270"/>
            <a:ext cx="8504238" cy="342900"/>
          </a:xfrm>
          <a:prstGeom prst="rect">
            <a:avLst/>
          </a:prstGeom>
        </p:spPr>
        <p:txBody>
          <a:bodyPr lIns="68476" tIns="34233" rIns="68476" bIns="34233" anchor="ctr" anchorCtr="0">
            <a:noAutofit/>
          </a:bodyPr>
          <a:lstStyle>
            <a:lvl1pPr marL="0" indent="0" algn="ctr">
              <a:buNone/>
              <a:defRPr lang="fr-FR" sz="1900" b="0" i="0" u="none" strike="noStrike" baseline="0" smtClean="0">
                <a:solidFill>
                  <a:schemeClr val="accent1"/>
                </a:solidFill>
                <a:latin typeface="+mj-lt"/>
              </a:defRPr>
            </a:lvl1pPr>
            <a:lvl2pPr marL="456473" indent="0">
              <a:buNone/>
              <a:defRPr sz="2000" b="1"/>
            </a:lvl2pPr>
            <a:lvl3pPr marL="912945" indent="0">
              <a:buNone/>
              <a:defRPr sz="1800" b="1"/>
            </a:lvl3pPr>
            <a:lvl4pPr marL="1369414" indent="0">
              <a:buNone/>
              <a:defRPr sz="1600" b="1"/>
            </a:lvl4pPr>
            <a:lvl5pPr marL="1825887" indent="0">
              <a:buNone/>
              <a:defRPr sz="1600" b="1"/>
            </a:lvl5pPr>
            <a:lvl6pPr marL="2282357" indent="0">
              <a:buNone/>
              <a:defRPr sz="1600" b="1"/>
            </a:lvl6pPr>
            <a:lvl7pPr marL="2738830" indent="0">
              <a:buNone/>
              <a:defRPr sz="1600" b="1"/>
            </a:lvl7pPr>
            <a:lvl8pPr marL="3195301" indent="0">
              <a:buNone/>
              <a:defRPr sz="1600" b="1"/>
            </a:lvl8pPr>
            <a:lvl9pPr marL="3651774"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476" tIns="34233" rIns="68476" bIns="34233">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476" tIns="34233" rIns="68476" bIns="34233"/>
          <a:lstStyle>
            <a:lvl1pPr marL="0" indent="0" algn="ctr">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292" tIns="26954" rIns="91292" bIns="45647"/>
          <a:lstStyle>
            <a:lvl1pPr>
              <a:defRPr sz="500" b="1">
                <a:solidFill>
                  <a:schemeClr val="accent3"/>
                </a:solidFill>
              </a:defRPr>
            </a:lvl1pPr>
          </a:lstStyle>
          <a:p>
            <a:pPr defTabSz="912945"/>
            <a:fld id="{7833B86C-E779-4408-BBF5-86A9B897401F}" type="slidenum">
              <a:rPr lang="fr-FR" smtClean="0">
                <a:solidFill>
                  <a:srgbClr val="B5A191"/>
                </a:solidFill>
              </a:rPr>
              <a:pPr defTabSz="912945"/>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476" tIns="34233" rIns="68476" bIns="34233"/>
          <a:lstStyle>
            <a:lvl1pPr marL="0" indent="0" algn="l">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PRESENTATION NAME</a:t>
            </a:r>
            <a:endParaRPr lang="en-GB" dirty="0"/>
          </a:p>
        </p:txBody>
      </p:sp>
      <p:sp>
        <p:nvSpPr>
          <p:cNvPr id="29" name="Espace réservé du texte 4"/>
          <p:cNvSpPr>
            <a:spLocks noGrp="1"/>
          </p:cNvSpPr>
          <p:nvPr>
            <p:ph type="body" sz="quarter" idx="26" hasCustomPrompt="1"/>
          </p:nvPr>
        </p:nvSpPr>
        <p:spPr>
          <a:xfrm>
            <a:off x="6801747" y="3733957"/>
            <a:ext cx="2017862" cy="117328"/>
          </a:xfrm>
          <a:prstGeom prst="rect">
            <a:avLst/>
          </a:prstGeom>
        </p:spPr>
        <p:txBody>
          <a:bodyPr vert="horz" wrap="square" lIns="0" tIns="9513"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3" lvl="0">
              <a:lnSpc>
                <a:spcPct val="100000"/>
              </a:lnSpc>
              <a:spcBef>
                <a:spcPts val="75"/>
              </a:spcBef>
            </a:pPr>
            <a:r>
              <a:rPr lang="en-GB" noProof="0" dirty="0"/>
              <a:t>CLICK TO ADD SMALL TITLE</a:t>
            </a:r>
          </a:p>
        </p:txBody>
      </p:sp>
      <p:sp>
        <p:nvSpPr>
          <p:cNvPr id="30" name="Espace réservé du contenu 5"/>
          <p:cNvSpPr>
            <a:spLocks noGrp="1"/>
          </p:cNvSpPr>
          <p:nvPr>
            <p:ph sz="quarter" idx="27" hasCustomPrompt="1"/>
          </p:nvPr>
        </p:nvSpPr>
        <p:spPr>
          <a:xfrm>
            <a:off x="6801747" y="3850494"/>
            <a:ext cx="2017862" cy="721352"/>
          </a:xfrm>
          <a:prstGeom prst="rect">
            <a:avLst/>
          </a:prstGeom>
        </p:spPr>
        <p:txBody>
          <a:bodyPr vert="horz" wrap="square" lIns="0" tIns="9513" rIns="0" bIns="0" rtlCol="0">
            <a:noAutofit/>
          </a:bodyPr>
          <a:lstStyle>
            <a:lvl1pPr marL="0" indent="0">
              <a:buFontTx/>
              <a:buNone/>
              <a:defRPr lang="fr-FR" sz="700" baseline="0" smtClean="0">
                <a:solidFill>
                  <a:schemeClr val="accent1"/>
                </a:solidFill>
                <a:latin typeface="+mn-lt"/>
                <a:cs typeface="Arial"/>
              </a:defRPr>
            </a:lvl1pPr>
            <a:lvl2pPr marL="133143" indent="-61818">
              <a:defRPr lang="fr-FR" sz="700" smtClean="0">
                <a:latin typeface="+mn-lt"/>
              </a:defRPr>
            </a:lvl2pPr>
            <a:lvl3pPr marL="95101" indent="-95101">
              <a:defRPr lang="fr-FR" sz="700" smtClean="0">
                <a:latin typeface="+mn-lt"/>
              </a:defRPr>
            </a:lvl3pPr>
            <a:lvl4pPr marL="95101" indent="-95101">
              <a:defRPr lang="fr-FR" sz="700" smtClean="0">
                <a:latin typeface="+mn-lt"/>
              </a:defRPr>
            </a:lvl4pPr>
            <a:lvl5pPr marL="95101" indent="-95101">
              <a:defRPr lang="fr-FR" sz="700">
                <a:latin typeface="+mn-lt"/>
              </a:defRPr>
            </a:lvl5pPr>
          </a:lstStyle>
          <a:p>
            <a:pPr marL="9513" marR="3810" lvl="0">
              <a:lnSpc>
                <a:spcPct val="111100"/>
              </a:lnSpc>
              <a:spcBef>
                <a:spcPts val="75"/>
              </a:spcBef>
            </a:pPr>
            <a:r>
              <a:rPr lang="en-GB" noProof="0" dirty="0"/>
              <a:t>Click to add text</a:t>
            </a:r>
          </a:p>
        </p:txBody>
      </p:sp>
      <p:sp>
        <p:nvSpPr>
          <p:cNvPr id="34" name="Espace réservé du contenu 3"/>
          <p:cNvSpPr>
            <a:spLocks noGrp="1"/>
          </p:cNvSpPr>
          <p:nvPr>
            <p:ph sz="half" idx="25" hasCustomPrompt="1"/>
          </p:nvPr>
        </p:nvSpPr>
        <p:spPr>
          <a:xfrm>
            <a:off x="4942734" y="1523621"/>
            <a:ext cx="3876875" cy="1314824"/>
          </a:xfrm>
          <a:prstGeom prst="rect">
            <a:avLst/>
          </a:prstGeom>
        </p:spPr>
        <p:txBody>
          <a:bodyPr lIns="0" tIns="34233" rIns="0" bIns="34233">
            <a:noAutofit/>
          </a:bodyPr>
          <a:lstStyle>
            <a:lvl1pPr marL="0" indent="0" algn="ctr">
              <a:lnSpc>
                <a:spcPct val="100000"/>
              </a:lnSpc>
              <a:spcBef>
                <a:spcPts val="0"/>
              </a:spcBef>
              <a:buFontTx/>
              <a:buNone/>
              <a:defRPr sz="2300">
                <a:solidFill>
                  <a:schemeClr val="accent1"/>
                </a:solidFill>
                <a:latin typeface="+mj-lt"/>
                <a:cs typeface="Arial" panose="020B0604020202020204" pitchFamily="34" charset="0"/>
              </a:defRPr>
            </a:lvl1pPr>
            <a:lvl2pPr algn="ctr">
              <a:lnSpc>
                <a:spcPct val="100000"/>
              </a:lnSpc>
              <a:spcBef>
                <a:spcPts val="0"/>
              </a:spcBef>
              <a:defRPr sz="1200">
                <a:latin typeface="Arial" panose="020B0604020202020204" pitchFamily="34" charset="0"/>
                <a:cs typeface="Arial" panose="020B0604020202020204" pitchFamily="34" charset="0"/>
              </a:defRPr>
            </a:lvl2pPr>
            <a:lvl3pPr algn="ctr">
              <a:lnSpc>
                <a:spcPct val="100000"/>
              </a:lnSpc>
              <a:spcBef>
                <a:spcPts val="0"/>
              </a:spcBef>
              <a:defRPr sz="1200">
                <a:latin typeface="Arial" panose="020B0604020202020204" pitchFamily="34" charset="0"/>
                <a:cs typeface="Arial" panose="020B0604020202020204" pitchFamily="34" charset="0"/>
              </a:defRPr>
            </a:lvl3pPr>
            <a:lvl4pPr algn="ctr">
              <a:lnSpc>
                <a:spcPct val="100000"/>
              </a:lnSpc>
              <a:spcBef>
                <a:spcPts val="0"/>
              </a:spcBef>
              <a:defRPr sz="1100">
                <a:latin typeface="Arial" panose="020B0604020202020204" pitchFamily="34" charset="0"/>
                <a:cs typeface="Arial" panose="020B0604020202020204" pitchFamily="34" charset="0"/>
              </a:defRPr>
            </a:lvl4pPr>
            <a:lvl5pPr algn="ctr">
              <a:lnSpc>
                <a:spcPct val="100000"/>
              </a:lnSpc>
              <a:spcBef>
                <a:spcPts val="0"/>
              </a:spcBef>
              <a:defRPr sz="11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GB" noProof="0" dirty="0"/>
              <a:t>Click to add quote</a:t>
            </a:r>
          </a:p>
        </p:txBody>
      </p:sp>
    </p:spTree>
    <p:extLst>
      <p:ext uri="{BB962C8B-B14F-4D97-AF65-F5344CB8AC3E}">
        <p14:creationId xmlns:p14="http://schemas.microsoft.com/office/powerpoint/2010/main" val="1413651269"/>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Image &amp; Quote Blue">
    <p:spTree>
      <p:nvGrpSpPr>
        <p:cNvPr id="1" name=""/>
        <p:cNvGrpSpPr/>
        <p:nvPr/>
      </p:nvGrpSpPr>
      <p:grpSpPr>
        <a:xfrm>
          <a:off x="0" y="0"/>
          <a:ext cx="0" cy="0"/>
          <a:chOff x="0" y="0"/>
          <a:chExt cx="0" cy="0"/>
        </a:xfrm>
      </p:grpSpPr>
      <p:sp>
        <p:nvSpPr>
          <p:cNvPr id="24" name="Espace réservé pour une image  2"/>
          <p:cNvSpPr>
            <a:spLocks noGrp="1"/>
          </p:cNvSpPr>
          <p:nvPr>
            <p:ph type="pic" idx="24" hasCustomPrompt="1"/>
          </p:nvPr>
        </p:nvSpPr>
        <p:spPr>
          <a:xfrm>
            <a:off x="0" y="1141849"/>
            <a:ext cx="6665914" cy="3429104"/>
          </a:xfrm>
          <a:prstGeom prst="rect">
            <a:avLst/>
          </a:prstGeom>
          <a:solidFill>
            <a:srgbClr val="B2B2B2"/>
          </a:solidFill>
        </p:spPr>
        <p:txBody>
          <a:bodyPr lIns="68476" tIns="34233" rIns="68476" bIns="34233">
            <a:normAutofit/>
          </a:bodyPr>
          <a:lstStyle>
            <a:lvl1pPr marL="0" indent="0">
              <a:buNone/>
              <a:defRPr sz="900" baseline="0"/>
            </a:lvl1pPr>
            <a:lvl2pPr marL="342362" indent="0">
              <a:buNone/>
              <a:defRPr sz="2100"/>
            </a:lvl2pPr>
            <a:lvl3pPr marL="684725" indent="0">
              <a:buNone/>
              <a:defRPr sz="1800"/>
            </a:lvl3pPr>
            <a:lvl4pPr marL="1027086" indent="0">
              <a:buNone/>
              <a:defRPr sz="1500"/>
            </a:lvl4pPr>
            <a:lvl5pPr marL="1369450" indent="0">
              <a:buNone/>
              <a:defRPr sz="1500"/>
            </a:lvl5pPr>
            <a:lvl6pPr marL="1711812" indent="0">
              <a:buNone/>
              <a:defRPr sz="1500"/>
            </a:lvl6pPr>
            <a:lvl7pPr marL="2054174" indent="0">
              <a:buNone/>
              <a:defRPr sz="1500"/>
            </a:lvl7pPr>
            <a:lvl8pPr marL="2396536" indent="0">
              <a:buNone/>
              <a:defRPr sz="1500"/>
            </a:lvl8pPr>
            <a:lvl9pPr marL="2738898" indent="0">
              <a:buNone/>
              <a:defRPr sz="1500"/>
            </a:lvl9pPr>
          </a:lstStyle>
          <a:p>
            <a:r>
              <a:rPr lang="en-GB" noProof="0" dirty="0"/>
              <a:t>Click to add picture</a:t>
            </a:r>
          </a:p>
        </p:txBody>
      </p:sp>
      <p:sp>
        <p:nvSpPr>
          <p:cNvPr id="7" name="Espace réservé du texte 2"/>
          <p:cNvSpPr>
            <a:spLocks noGrp="1"/>
          </p:cNvSpPr>
          <p:nvPr>
            <p:ph type="body" idx="1" hasCustomPrompt="1"/>
          </p:nvPr>
        </p:nvSpPr>
        <p:spPr>
          <a:xfrm>
            <a:off x="320675" y="455270"/>
            <a:ext cx="8504238" cy="342900"/>
          </a:xfrm>
          <a:prstGeom prst="rect">
            <a:avLst/>
          </a:prstGeom>
        </p:spPr>
        <p:txBody>
          <a:bodyPr lIns="68476" tIns="34233" rIns="68476" bIns="34233" anchor="ctr" anchorCtr="0">
            <a:noAutofit/>
          </a:bodyPr>
          <a:lstStyle>
            <a:lvl1pPr marL="0" indent="0" algn="ctr">
              <a:buNone/>
              <a:defRPr lang="fr-FR" sz="1900" b="0" i="0" u="none" strike="noStrike" baseline="0" smtClean="0">
                <a:solidFill>
                  <a:schemeClr val="bg1"/>
                </a:solidFill>
                <a:latin typeface="+mj-lt"/>
              </a:defRPr>
            </a:lvl1pPr>
            <a:lvl2pPr marL="456473" indent="0">
              <a:buNone/>
              <a:defRPr sz="2000" b="1"/>
            </a:lvl2pPr>
            <a:lvl3pPr marL="912945" indent="0">
              <a:buNone/>
              <a:defRPr sz="1800" b="1"/>
            </a:lvl3pPr>
            <a:lvl4pPr marL="1369414" indent="0">
              <a:buNone/>
              <a:defRPr sz="1600" b="1"/>
            </a:lvl4pPr>
            <a:lvl5pPr marL="1825887" indent="0">
              <a:buNone/>
              <a:defRPr sz="1600" b="1"/>
            </a:lvl5pPr>
            <a:lvl6pPr marL="2282357" indent="0">
              <a:buNone/>
              <a:defRPr sz="1600" b="1"/>
            </a:lvl6pPr>
            <a:lvl7pPr marL="2738830" indent="0">
              <a:buNone/>
              <a:defRPr sz="1600" b="1"/>
            </a:lvl7pPr>
            <a:lvl8pPr marL="3195301" indent="0">
              <a:buNone/>
              <a:defRPr sz="1600" b="1"/>
            </a:lvl8pPr>
            <a:lvl9pPr marL="3651774"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476" tIns="34233" rIns="68476" bIns="34233">
            <a:normAutofit/>
          </a:bodyPr>
          <a:lstStyle>
            <a:lvl1pPr algn="ctr">
              <a:defRPr sz="800" b="1" baseline="0">
                <a:solidFill>
                  <a:schemeClr val="bg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476" tIns="34233" rIns="68476" bIns="34233"/>
          <a:lstStyle>
            <a:lvl1pPr marL="0" indent="0" algn="ctr">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292" tIns="26954" rIns="91292" bIns="45647"/>
          <a:lstStyle>
            <a:lvl1pPr>
              <a:defRPr sz="500" b="1">
                <a:solidFill>
                  <a:schemeClr val="accent3"/>
                </a:solidFill>
              </a:defRPr>
            </a:lvl1pPr>
          </a:lstStyle>
          <a:p>
            <a:pPr defTabSz="912945"/>
            <a:fld id="{7833B86C-E779-4408-BBF5-86A9B897401F}" type="slidenum">
              <a:rPr lang="fr-FR" smtClean="0">
                <a:solidFill>
                  <a:srgbClr val="B5A191"/>
                </a:solidFill>
              </a:rPr>
              <a:pPr defTabSz="912945"/>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476" tIns="34233" rIns="68476" bIns="34233"/>
          <a:lstStyle>
            <a:lvl1pPr marL="0" indent="0" algn="l">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PRESENTATION NAME</a:t>
            </a:r>
            <a:endParaRPr lang="en-GB" dirty="0"/>
          </a:p>
        </p:txBody>
      </p:sp>
      <p:sp>
        <p:nvSpPr>
          <p:cNvPr id="29" name="Espace réservé du texte 4"/>
          <p:cNvSpPr>
            <a:spLocks noGrp="1"/>
          </p:cNvSpPr>
          <p:nvPr>
            <p:ph type="body" sz="quarter" idx="26" hasCustomPrompt="1"/>
          </p:nvPr>
        </p:nvSpPr>
        <p:spPr>
          <a:xfrm>
            <a:off x="6801747" y="3733957"/>
            <a:ext cx="2017862" cy="117328"/>
          </a:xfrm>
          <a:prstGeom prst="rect">
            <a:avLst/>
          </a:prstGeom>
        </p:spPr>
        <p:txBody>
          <a:bodyPr vert="horz" wrap="square" lIns="0" tIns="9513"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3" lvl="0">
              <a:lnSpc>
                <a:spcPct val="100000"/>
              </a:lnSpc>
              <a:spcBef>
                <a:spcPts val="75"/>
              </a:spcBef>
            </a:pPr>
            <a:r>
              <a:rPr lang="en-GB" noProof="0" dirty="0"/>
              <a:t>CLICK TO ADD SMALL TITLE</a:t>
            </a:r>
          </a:p>
        </p:txBody>
      </p:sp>
      <p:sp>
        <p:nvSpPr>
          <p:cNvPr id="30" name="Espace réservé du contenu 5"/>
          <p:cNvSpPr>
            <a:spLocks noGrp="1"/>
          </p:cNvSpPr>
          <p:nvPr>
            <p:ph sz="quarter" idx="27" hasCustomPrompt="1"/>
          </p:nvPr>
        </p:nvSpPr>
        <p:spPr>
          <a:xfrm>
            <a:off x="6801747" y="3850494"/>
            <a:ext cx="2017862" cy="721352"/>
          </a:xfrm>
          <a:prstGeom prst="rect">
            <a:avLst/>
          </a:prstGeom>
        </p:spPr>
        <p:txBody>
          <a:bodyPr vert="horz" wrap="square" lIns="0" tIns="9513" rIns="0" bIns="0" rtlCol="0">
            <a:noAutofit/>
          </a:bodyPr>
          <a:lstStyle>
            <a:lvl1pPr marL="0" indent="0">
              <a:buFontTx/>
              <a:buNone/>
              <a:defRPr lang="fr-FR" sz="700" baseline="0" smtClean="0">
                <a:solidFill>
                  <a:schemeClr val="bg1"/>
                </a:solidFill>
                <a:latin typeface="+mn-lt"/>
                <a:cs typeface="Arial"/>
              </a:defRPr>
            </a:lvl1pPr>
            <a:lvl2pPr marL="133143" indent="-61818">
              <a:defRPr lang="fr-FR" sz="700" smtClean="0">
                <a:latin typeface="+mn-lt"/>
              </a:defRPr>
            </a:lvl2pPr>
            <a:lvl3pPr marL="95101" indent="-95101">
              <a:defRPr lang="fr-FR" sz="700" smtClean="0">
                <a:latin typeface="+mn-lt"/>
              </a:defRPr>
            </a:lvl3pPr>
            <a:lvl4pPr marL="95101" indent="-95101">
              <a:defRPr lang="fr-FR" sz="700" smtClean="0">
                <a:latin typeface="+mn-lt"/>
              </a:defRPr>
            </a:lvl4pPr>
            <a:lvl5pPr marL="95101" indent="-95101">
              <a:defRPr lang="fr-FR" sz="700">
                <a:latin typeface="+mn-lt"/>
              </a:defRPr>
            </a:lvl5pPr>
          </a:lstStyle>
          <a:p>
            <a:pPr marL="9513" marR="3810" lvl="0">
              <a:lnSpc>
                <a:spcPct val="111100"/>
              </a:lnSpc>
              <a:spcBef>
                <a:spcPts val="75"/>
              </a:spcBef>
            </a:pPr>
            <a:r>
              <a:rPr lang="en-GB" noProof="0" dirty="0"/>
              <a:t>Click to add text</a:t>
            </a:r>
          </a:p>
        </p:txBody>
      </p:sp>
      <p:sp>
        <p:nvSpPr>
          <p:cNvPr id="34" name="Espace réservé du contenu 3"/>
          <p:cNvSpPr>
            <a:spLocks noGrp="1"/>
          </p:cNvSpPr>
          <p:nvPr>
            <p:ph sz="half" idx="25" hasCustomPrompt="1"/>
          </p:nvPr>
        </p:nvSpPr>
        <p:spPr>
          <a:xfrm>
            <a:off x="4942734" y="1523621"/>
            <a:ext cx="3876875" cy="1314824"/>
          </a:xfrm>
          <a:prstGeom prst="rect">
            <a:avLst/>
          </a:prstGeom>
        </p:spPr>
        <p:txBody>
          <a:bodyPr lIns="0" tIns="34233" rIns="0" bIns="34233">
            <a:noAutofit/>
          </a:bodyPr>
          <a:lstStyle>
            <a:lvl1pPr marL="0" indent="0" algn="ctr">
              <a:lnSpc>
                <a:spcPct val="100000"/>
              </a:lnSpc>
              <a:spcBef>
                <a:spcPts val="0"/>
              </a:spcBef>
              <a:buFontTx/>
              <a:buNone/>
              <a:defRPr sz="2300">
                <a:solidFill>
                  <a:schemeClr val="bg1"/>
                </a:solidFill>
                <a:latin typeface="+mj-lt"/>
                <a:cs typeface="Arial" panose="020B0604020202020204" pitchFamily="34" charset="0"/>
              </a:defRPr>
            </a:lvl1pPr>
            <a:lvl2pPr algn="ctr">
              <a:lnSpc>
                <a:spcPct val="100000"/>
              </a:lnSpc>
              <a:spcBef>
                <a:spcPts val="0"/>
              </a:spcBef>
              <a:defRPr sz="1200">
                <a:latin typeface="Arial" panose="020B0604020202020204" pitchFamily="34" charset="0"/>
                <a:cs typeface="Arial" panose="020B0604020202020204" pitchFamily="34" charset="0"/>
              </a:defRPr>
            </a:lvl2pPr>
            <a:lvl3pPr algn="ctr">
              <a:lnSpc>
                <a:spcPct val="100000"/>
              </a:lnSpc>
              <a:spcBef>
                <a:spcPts val="0"/>
              </a:spcBef>
              <a:defRPr sz="1200">
                <a:latin typeface="Arial" panose="020B0604020202020204" pitchFamily="34" charset="0"/>
                <a:cs typeface="Arial" panose="020B0604020202020204" pitchFamily="34" charset="0"/>
              </a:defRPr>
            </a:lvl3pPr>
            <a:lvl4pPr algn="ctr">
              <a:lnSpc>
                <a:spcPct val="100000"/>
              </a:lnSpc>
              <a:spcBef>
                <a:spcPts val="0"/>
              </a:spcBef>
              <a:defRPr sz="1100">
                <a:latin typeface="Arial" panose="020B0604020202020204" pitchFamily="34" charset="0"/>
                <a:cs typeface="Arial" panose="020B0604020202020204" pitchFamily="34" charset="0"/>
              </a:defRPr>
            </a:lvl4pPr>
            <a:lvl5pPr algn="ctr">
              <a:lnSpc>
                <a:spcPct val="100000"/>
              </a:lnSpc>
              <a:spcBef>
                <a:spcPts val="0"/>
              </a:spcBef>
              <a:defRPr sz="11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GB" noProof="0" dirty="0"/>
              <a:t>Click to add quote</a:t>
            </a:r>
          </a:p>
        </p:txBody>
      </p:sp>
    </p:spTree>
    <p:extLst>
      <p:ext uri="{BB962C8B-B14F-4D97-AF65-F5344CB8AC3E}">
        <p14:creationId xmlns:p14="http://schemas.microsoft.com/office/powerpoint/2010/main" val="2779040994"/>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mp; Chart">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476" tIns="34233" rIns="68476" bIns="34233" anchor="ctr" anchorCtr="0">
            <a:noAutofit/>
          </a:bodyPr>
          <a:lstStyle>
            <a:lvl1pPr marL="0" indent="0" algn="ctr">
              <a:buNone/>
              <a:defRPr lang="fr-FR" sz="1900" b="0" i="0" u="none" strike="noStrike" baseline="0" smtClean="0">
                <a:solidFill>
                  <a:schemeClr val="accent1"/>
                </a:solidFill>
                <a:latin typeface="+mj-lt"/>
              </a:defRPr>
            </a:lvl1pPr>
            <a:lvl2pPr marL="456473" indent="0">
              <a:buNone/>
              <a:defRPr sz="2000" b="1"/>
            </a:lvl2pPr>
            <a:lvl3pPr marL="912945" indent="0">
              <a:buNone/>
              <a:defRPr sz="1800" b="1"/>
            </a:lvl3pPr>
            <a:lvl4pPr marL="1369414" indent="0">
              <a:buNone/>
              <a:defRPr sz="1600" b="1"/>
            </a:lvl4pPr>
            <a:lvl5pPr marL="1825887" indent="0">
              <a:buNone/>
              <a:defRPr sz="1600" b="1"/>
            </a:lvl5pPr>
            <a:lvl6pPr marL="2282357" indent="0">
              <a:buNone/>
              <a:defRPr sz="1600" b="1"/>
            </a:lvl6pPr>
            <a:lvl7pPr marL="2738830" indent="0">
              <a:buNone/>
              <a:defRPr sz="1600" b="1"/>
            </a:lvl7pPr>
            <a:lvl8pPr marL="3195301" indent="0">
              <a:buNone/>
              <a:defRPr sz="1600" b="1"/>
            </a:lvl8pPr>
            <a:lvl9pPr marL="3651774"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476" tIns="34233" rIns="68476" bIns="34233">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476" tIns="34233" rIns="68476" bIns="34233"/>
          <a:lstStyle>
            <a:lvl1pPr marL="0" indent="0" algn="ctr">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292" tIns="26954" rIns="91292" bIns="45647"/>
          <a:lstStyle>
            <a:lvl1pPr>
              <a:defRPr sz="500" b="1">
                <a:solidFill>
                  <a:schemeClr val="accent3"/>
                </a:solidFill>
              </a:defRPr>
            </a:lvl1pPr>
          </a:lstStyle>
          <a:p>
            <a:pPr defTabSz="912945"/>
            <a:fld id="{7833B86C-E779-4408-BBF5-86A9B897401F}" type="slidenum">
              <a:rPr lang="fr-FR" smtClean="0">
                <a:solidFill>
                  <a:srgbClr val="B5A191"/>
                </a:solidFill>
              </a:rPr>
              <a:pPr defTabSz="912945"/>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476" tIns="34233" rIns="68476" bIns="34233"/>
          <a:lstStyle>
            <a:lvl1pPr marL="0" indent="0" algn="l">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PRESENTATION NAME</a:t>
            </a:r>
            <a:endParaRPr lang="en-GB" dirty="0"/>
          </a:p>
        </p:txBody>
      </p:sp>
      <p:sp>
        <p:nvSpPr>
          <p:cNvPr id="33" name="Espace réservé du contenu 3"/>
          <p:cNvSpPr>
            <a:spLocks noGrp="1"/>
          </p:cNvSpPr>
          <p:nvPr>
            <p:ph sz="half" idx="2" hasCustomPrompt="1"/>
          </p:nvPr>
        </p:nvSpPr>
        <p:spPr>
          <a:xfrm>
            <a:off x="971081" y="1097633"/>
            <a:ext cx="7848517" cy="2154816"/>
          </a:xfrm>
          <a:prstGeom prst="rect">
            <a:avLst/>
          </a:prstGeom>
        </p:spPr>
        <p:txBody>
          <a:bodyPr lIns="0" tIns="34233" rIns="0" bIns="34233">
            <a:noAutofit/>
          </a:bodyPr>
          <a:lstStyle>
            <a:lvl1pPr marL="0" indent="0">
              <a:lnSpc>
                <a:spcPct val="100000"/>
              </a:lnSpc>
              <a:spcBef>
                <a:spcPts val="0"/>
              </a:spcBef>
              <a:buFontTx/>
              <a:buNone/>
              <a:defRPr sz="1100">
                <a:latin typeface="Arial" panose="020B0604020202020204" pitchFamily="34" charset="0"/>
                <a:cs typeface="Arial" panose="020B0604020202020204" pitchFamily="34" charset="0"/>
              </a:defRPr>
            </a:lvl1pPr>
            <a:lvl2pPr marL="342362" indent="0">
              <a:lnSpc>
                <a:spcPct val="100000"/>
              </a:lnSpc>
              <a:spcBef>
                <a:spcPts val="0"/>
              </a:spcBef>
              <a:buFontTx/>
              <a:buNone/>
              <a:defRPr sz="1200">
                <a:latin typeface="Arial" panose="020B0604020202020204" pitchFamily="34" charset="0"/>
                <a:cs typeface="Arial" panose="020B0604020202020204" pitchFamily="34" charset="0"/>
              </a:defRPr>
            </a:lvl2pPr>
            <a:lvl3pPr marL="684725" indent="0">
              <a:lnSpc>
                <a:spcPct val="100000"/>
              </a:lnSpc>
              <a:spcBef>
                <a:spcPts val="0"/>
              </a:spcBef>
              <a:buFontTx/>
              <a:buNone/>
              <a:defRPr sz="1200">
                <a:latin typeface="Arial" panose="020B0604020202020204" pitchFamily="34" charset="0"/>
                <a:cs typeface="Arial" panose="020B0604020202020204" pitchFamily="34" charset="0"/>
              </a:defRPr>
            </a:lvl3pPr>
            <a:lvl4pPr marL="1027086" indent="0">
              <a:lnSpc>
                <a:spcPct val="100000"/>
              </a:lnSpc>
              <a:spcBef>
                <a:spcPts val="0"/>
              </a:spcBef>
              <a:buFontTx/>
              <a:buNone/>
              <a:defRPr sz="1100">
                <a:latin typeface="Arial" panose="020B0604020202020204" pitchFamily="34" charset="0"/>
                <a:cs typeface="Arial" panose="020B0604020202020204" pitchFamily="34" charset="0"/>
              </a:defRPr>
            </a:lvl4pPr>
            <a:lvl5pPr marL="1369450" indent="0">
              <a:lnSpc>
                <a:spcPct val="100000"/>
              </a:lnSpc>
              <a:spcBef>
                <a:spcPts val="0"/>
              </a:spcBef>
              <a:buFontTx/>
              <a:buNone/>
              <a:defRPr sz="11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fr-FR" dirty="0"/>
              <a:t>Click to </a:t>
            </a:r>
            <a:r>
              <a:rPr lang="fr-FR" dirty="0" err="1"/>
              <a:t>add</a:t>
            </a:r>
            <a:r>
              <a:rPr lang="fr-FR" dirty="0"/>
              <a:t> </a:t>
            </a:r>
            <a:r>
              <a:rPr lang="fr-FR" dirty="0" err="1"/>
              <a:t>text</a:t>
            </a:r>
            <a:endParaRPr lang="fr-FR" dirty="0"/>
          </a:p>
        </p:txBody>
      </p:sp>
      <p:sp>
        <p:nvSpPr>
          <p:cNvPr id="23" name="Espace réservé du texte 4"/>
          <p:cNvSpPr>
            <a:spLocks noGrp="1"/>
          </p:cNvSpPr>
          <p:nvPr>
            <p:ph type="body" sz="quarter" idx="3" hasCustomPrompt="1"/>
          </p:nvPr>
        </p:nvSpPr>
        <p:spPr>
          <a:xfrm>
            <a:off x="985190" y="3512881"/>
            <a:ext cx="2750617" cy="117328"/>
          </a:xfrm>
          <a:prstGeom prst="rect">
            <a:avLst/>
          </a:prstGeom>
        </p:spPr>
        <p:txBody>
          <a:bodyPr vert="horz" wrap="square" lIns="0" tIns="9513" rIns="0" bIns="0" rtlCol="0" anchor="b" anchorCtr="0">
            <a:spAutoFit/>
          </a:bodyPr>
          <a:lstStyle>
            <a:lvl1pPr marL="0" indent="0">
              <a:lnSpc>
                <a:spcPts val="675"/>
              </a:lnSpc>
              <a:spcBef>
                <a:spcPts val="0"/>
              </a:spcBef>
              <a:buFontTx/>
              <a:buNone/>
              <a:defRPr lang="fr-FR" sz="700" b="1" spc="26" dirty="0" smtClean="0">
                <a:solidFill>
                  <a:schemeClr val="accent3"/>
                </a:solidFill>
                <a:latin typeface="Arial"/>
                <a:cs typeface="Arial"/>
              </a:defRPr>
            </a:lvl1pPr>
          </a:lstStyle>
          <a:p>
            <a:pPr marL="9513" lvl="0">
              <a:lnSpc>
                <a:spcPct val="100000"/>
              </a:lnSpc>
              <a:spcBef>
                <a:spcPts val="75"/>
              </a:spcBef>
            </a:pPr>
            <a:r>
              <a:rPr lang="fr-FR" dirty="0"/>
              <a:t>CLICK TO ADD SMALL TITLE</a:t>
            </a:r>
          </a:p>
        </p:txBody>
      </p:sp>
      <p:sp>
        <p:nvSpPr>
          <p:cNvPr id="24" name="Espace réservé du contenu 5"/>
          <p:cNvSpPr>
            <a:spLocks noGrp="1"/>
          </p:cNvSpPr>
          <p:nvPr>
            <p:ph sz="quarter" idx="4" hasCustomPrompt="1"/>
          </p:nvPr>
        </p:nvSpPr>
        <p:spPr>
          <a:xfrm>
            <a:off x="985190" y="3634537"/>
            <a:ext cx="2750617" cy="889325"/>
          </a:xfrm>
          <a:prstGeom prst="rect">
            <a:avLst/>
          </a:prstGeom>
        </p:spPr>
        <p:txBody>
          <a:bodyPr vert="horz" wrap="square" lIns="0" tIns="9513" rIns="0" bIns="0" rtlCol="0">
            <a:noAutofit/>
          </a:bodyPr>
          <a:lstStyle>
            <a:lvl1pPr marL="0" indent="0">
              <a:buFontTx/>
              <a:buNone/>
              <a:defRPr lang="fr-FR" sz="700" baseline="0" smtClean="0">
                <a:solidFill>
                  <a:schemeClr val="accent1"/>
                </a:solidFill>
                <a:latin typeface="+mn-lt"/>
                <a:cs typeface="Arial"/>
              </a:defRPr>
            </a:lvl1pPr>
            <a:lvl2pPr marL="133143" indent="-61818">
              <a:defRPr lang="fr-FR" sz="700" smtClean="0">
                <a:latin typeface="+mn-lt"/>
              </a:defRPr>
            </a:lvl2pPr>
            <a:lvl3pPr marL="95101" indent="-95101">
              <a:defRPr lang="fr-FR" sz="700" smtClean="0">
                <a:latin typeface="+mn-lt"/>
              </a:defRPr>
            </a:lvl3pPr>
            <a:lvl4pPr marL="95101" indent="-95101">
              <a:defRPr lang="fr-FR" sz="700" smtClean="0">
                <a:latin typeface="+mn-lt"/>
              </a:defRPr>
            </a:lvl4pPr>
            <a:lvl5pPr marL="95101" indent="-95101">
              <a:defRPr lang="fr-FR" sz="700">
                <a:latin typeface="+mn-lt"/>
              </a:defRPr>
            </a:lvl5pPr>
          </a:lstStyle>
          <a:p>
            <a:pPr marL="9513" marR="3810" lvl="0">
              <a:lnSpc>
                <a:spcPct val="111100"/>
              </a:lnSpc>
              <a:spcBef>
                <a:spcPts val="75"/>
              </a:spcBef>
            </a:pPr>
            <a:r>
              <a:rPr lang="fr-FR" dirty="0"/>
              <a:t>Click to </a:t>
            </a:r>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1238107870"/>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476" tIns="34233" rIns="68476" bIns="34233" anchor="ctr" anchorCtr="0">
            <a:noAutofit/>
          </a:bodyPr>
          <a:lstStyle>
            <a:lvl1pPr marL="0" indent="0" algn="ctr">
              <a:buNone/>
              <a:defRPr lang="fr-FR" sz="1900" b="0" i="0" u="none" strike="noStrike" baseline="0" smtClean="0">
                <a:solidFill>
                  <a:schemeClr val="accent1"/>
                </a:solidFill>
                <a:latin typeface="+mj-lt"/>
              </a:defRPr>
            </a:lvl1pPr>
            <a:lvl2pPr marL="456473" indent="0">
              <a:buNone/>
              <a:defRPr sz="2000" b="1"/>
            </a:lvl2pPr>
            <a:lvl3pPr marL="912945" indent="0">
              <a:buNone/>
              <a:defRPr sz="1800" b="1"/>
            </a:lvl3pPr>
            <a:lvl4pPr marL="1369414" indent="0">
              <a:buNone/>
              <a:defRPr sz="1600" b="1"/>
            </a:lvl4pPr>
            <a:lvl5pPr marL="1825887" indent="0">
              <a:buNone/>
              <a:defRPr sz="1600" b="1"/>
            </a:lvl5pPr>
            <a:lvl6pPr marL="2282357" indent="0">
              <a:buNone/>
              <a:defRPr sz="1600" b="1"/>
            </a:lvl6pPr>
            <a:lvl7pPr marL="2738830" indent="0">
              <a:buNone/>
              <a:defRPr sz="1600" b="1"/>
            </a:lvl7pPr>
            <a:lvl8pPr marL="3195301" indent="0">
              <a:buNone/>
              <a:defRPr sz="1600" b="1"/>
            </a:lvl8pPr>
            <a:lvl9pPr marL="3651774"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476" tIns="34233" rIns="68476" bIns="34233">
            <a:normAutofit/>
          </a:bodyPr>
          <a:lstStyle>
            <a:lvl1pPr algn="ctr">
              <a:defRPr sz="8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476" tIns="34233" rIns="68476" bIns="34233"/>
          <a:lstStyle>
            <a:lvl1pPr marL="0" indent="0" algn="ctr">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292" tIns="26954" rIns="91292" bIns="45647"/>
          <a:lstStyle>
            <a:lvl1pPr>
              <a:defRPr sz="500" b="1">
                <a:solidFill>
                  <a:schemeClr val="accent3"/>
                </a:solidFill>
              </a:defRPr>
            </a:lvl1pPr>
          </a:lstStyle>
          <a:p>
            <a:pPr defTabSz="912945"/>
            <a:fld id="{7833B86C-E779-4408-BBF5-86A9B897401F}" type="slidenum">
              <a:rPr lang="fr-FR" smtClean="0">
                <a:solidFill>
                  <a:srgbClr val="B5A191"/>
                </a:solidFill>
              </a:rPr>
              <a:pPr defTabSz="912945"/>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476" tIns="34233" rIns="68476" bIns="34233"/>
          <a:lstStyle>
            <a:lvl1pPr marL="0" indent="0" algn="l">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PRESENTATION NAME</a:t>
            </a:r>
            <a:endParaRPr lang="en-GB" dirty="0"/>
          </a:p>
        </p:txBody>
      </p:sp>
      <p:sp>
        <p:nvSpPr>
          <p:cNvPr id="19" name="Espace réservé du contenu 2"/>
          <p:cNvSpPr>
            <a:spLocks noGrp="1"/>
          </p:cNvSpPr>
          <p:nvPr>
            <p:ph sz="half" idx="24" hasCustomPrompt="1"/>
          </p:nvPr>
        </p:nvSpPr>
        <p:spPr>
          <a:xfrm>
            <a:off x="333528" y="1149060"/>
            <a:ext cx="4170210" cy="3393686"/>
          </a:xfrm>
          <a:prstGeom prst="rect">
            <a:avLst/>
          </a:prstGeom>
        </p:spPr>
        <p:txBody>
          <a:bodyPr vert="horz" lIns="0" tIns="34233" rIns="0" bIns="34233" rtlCol="0">
            <a:noAutofit/>
          </a:bodyPr>
          <a:lstStyle>
            <a:lvl1pPr marL="0" indent="0">
              <a:buNone/>
              <a:defRPr lang="fr-FR" sz="1800" baseline="0" dirty="0" smtClean="0">
                <a:latin typeface="+mj-lt"/>
              </a:defRPr>
            </a:lvl1pPr>
            <a:lvl2pPr marL="342362" indent="0">
              <a:buNone/>
              <a:defRPr lang="fr-FR" sz="1500" dirty="0" smtClean="0">
                <a:latin typeface="+mj-lt"/>
              </a:defRPr>
            </a:lvl2pPr>
            <a:lvl3pPr marL="684725" indent="0">
              <a:buNone/>
              <a:defRPr lang="fr-FR" sz="1500" dirty="0" smtClean="0">
                <a:latin typeface="+mj-lt"/>
              </a:defRPr>
            </a:lvl3pPr>
            <a:lvl4pPr marL="1027086" indent="0">
              <a:buNone/>
              <a:defRPr lang="fr-FR" sz="1400" dirty="0" smtClean="0">
                <a:latin typeface="+mj-lt"/>
              </a:defRPr>
            </a:lvl4pPr>
            <a:lvl5pPr marL="1369450" indent="0">
              <a:buNone/>
              <a:defRPr lang="fr-FR" sz="1400" dirty="0">
                <a:latin typeface="+mj-lt"/>
              </a:defRPr>
            </a:lvl5pPr>
          </a:lstStyle>
          <a:p>
            <a:pPr marL="136704" lvl="0" indent="-136704">
              <a:lnSpc>
                <a:spcPts val="2149"/>
              </a:lnSpc>
              <a:spcBef>
                <a:spcPts val="0"/>
              </a:spcBef>
            </a:pPr>
            <a:r>
              <a:rPr lang="en-GB" noProof="0" dirty="0"/>
              <a:t>Click to add content</a:t>
            </a:r>
          </a:p>
        </p:txBody>
      </p:sp>
      <p:sp>
        <p:nvSpPr>
          <p:cNvPr id="20" name="Espace réservé du contenu 2"/>
          <p:cNvSpPr>
            <a:spLocks noGrp="1"/>
          </p:cNvSpPr>
          <p:nvPr>
            <p:ph sz="half" idx="25" hasCustomPrompt="1"/>
          </p:nvPr>
        </p:nvSpPr>
        <p:spPr>
          <a:xfrm>
            <a:off x="4654703" y="1153804"/>
            <a:ext cx="4170210" cy="3393686"/>
          </a:xfrm>
          <a:prstGeom prst="rect">
            <a:avLst/>
          </a:prstGeom>
        </p:spPr>
        <p:txBody>
          <a:bodyPr vert="horz" lIns="0" tIns="34233" rIns="0" bIns="34233" rtlCol="0">
            <a:noAutofit/>
          </a:bodyPr>
          <a:lstStyle>
            <a:lvl1pPr marL="0" indent="0">
              <a:buNone/>
              <a:defRPr lang="fr-FR" sz="1800" baseline="0" dirty="0" smtClean="0">
                <a:latin typeface="+mj-lt"/>
              </a:defRPr>
            </a:lvl1pPr>
            <a:lvl2pPr marL="342362" indent="0">
              <a:buNone/>
              <a:defRPr lang="fr-FR" sz="1500" dirty="0" smtClean="0">
                <a:latin typeface="+mj-lt"/>
              </a:defRPr>
            </a:lvl2pPr>
            <a:lvl3pPr marL="684725" indent="0">
              <a:buNone/>
              <a:defRPr lang="fr-FR" sz="1500" dirty="0" smtClean="0">
                <a:latin typeface="+mj-lt"/>
              </a:defRPr>
            </a:lvl3pPr>
            <a:lvl4pPr marL="1027086" indent="0">
              <a:buNone/>
              <a:defRPr lang="fr-FR" sz="1400" dirty="0" smtClean="0">
                <a:latin typeface="+mj-lt"/>
              </a:defRPr>
            </a:lvl4pPr>
            <a:lvl5pPr marL="1369450" indent="0">
              <a:buNone/>
              <a:defRPr lang="fr-FR" sz="1400" dirty="0">
                <a:latin typeface="+mj-lt"/>
              </a:defRPr>
            </a:lvl5pPr>
          </a:lstStyle>
          <a:p>
            <a:pPr marL="136704" lvl="0" indent="-136704">
              <a:lnSpc>
                <a:spcPts val="2149"/>
              </a:lnSpc>
              <a:spcBef>
                <a:spcPts val="0"/>
              </a:spcBef>
            </a:pPr>
            <a:r>
              <a:rPr lang="en-GB" noProof="0" dirty="0"/>
              <a:t>Click to add content</a:t>
            </a:r>
          </a:p>
        </p:txBody>
      </p:sp>
    </p:spTree>
    <p:extLst>
      <p:ext uri="{BB962C8B-B14F-4D97-AF65-F5344CB8AC3E}">
        <p14:creationId xmlns:p14="http://schemas.microsoft.com/office/powerpoint/2010/main" val="2050592582"/>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on Green">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476" tIns="34233" rIns="68476" bIns="34233" anchor="ctr" anchorCtr="0">
            <a:noAutofit/>
          </a:bodyPr>
          <a:lstStyle>
            <a:lvl1pPr marL="0" indent="0" algn="ctr">
              <a:buNone/>
              <a:defRPr lang="fr-FR" sz="1900" b="0" i="0" u="none" strike="noStrike" baseline="0" smtClean="0">
                <a:solidFill>
                  <a:schemeClr val="accent5"/>
                </a:solidFill>
                <a:latin typeface="+mj-lt"/>
              </a:defRPr>
            </a:lvl1pPr>
            <a:lvl2pPr marL="456473" indent="0">
              <a:buNone/>
              <a:defRPr sz="2000" b="1"/>
            </a:lvl2pPr>
            <a:lvl3pPr marL="912945" indent="0">
              <a:buNone/>
              <a:defRPr sz="1800" b="1"/>
            </a:lvl3pPr>
            <a:lvl4pPr marL="1369414" indent="0">
              <a:buNone/>
              <a:defRPr sz="1600" b="1"/>
            </a:lvl4pPr>
            <a:lvl5pPr marL="1825887" indent="0">
              <a:buNone/>
              <a:defRPr sz="1600" b="1"/>
            </a:lvl5pPr>
            <a:lvl6pPr marL="2282357" indent="0">
              <a:buNone/>
              <a:defRPr sz="1600" b="1"/>
            </a:lvl6pPr>
            <a:lvl7pPr marL="2738830" indent="0">
              <a:buNone/>
              <a:defRPr sz="1600" b="1"/>
            </a:lvl7pPr>
            <a:lvl8pPr marL="3195301" indent="0">
              <a:buNone/>
              <a:defRPr sz="1600" b="1"/>
            </a:lvl8pPr>
            <a:lvl9pPr marL="3651774"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476" tIns="34233" rIns="68476" bIns="34233">
            <a:normAutofit/>
          </a:bodyPr>
          <a:lstStyle>
            <a:lvl1pPr algn="ctr">
              <a:defRPr sz="800" b="1" baseline="0">
                <a:solidFill>
                  <a:schemeClr val="accent5"/>
                </a:solidFill>
                <a:latin typeface="+mn-lt"/>
              </a:defRPr>
            </a:lvl1pPr>
          </a:lstStyle>
          <a:p>
            <a:r>
              <a:rPr lang="en-GB" noProof="0" dirty="0"/>
              <a:t>CLICK TO ADD SLIDE HEADER</a:t>
            </a:r>
          </a:p>
        </p:txBody>
      </p:sp>
      <p:sp>
        <p:nvSpPr>
          <p:cNvPr id="13" name="Text Placeholder 2"/>
          <p:cNvSpPr>
            <a:spLocks noGrp="1"/>
          </p:cNvSpPr>
          <p:nvPr>
            <p:ph type="body" sz="quarter" idx="22" hasCustomPrompt="1"/>
          </p:nvPr>
        </p:nvSpPr>
        <p:spPr>
          <a:xfrm>
            <a:off x="3121133" y="4824322"/>
            <a:ext cx="2895599" cy="288065"/>
          </a:xfrm>
          <a:prstGeom prst="rect">
            <a:avLst/>
          </a:prstGeom>
        </p:spPr>
        <p:txBody>
          <a:bodyPr lIns="68476" tIns="34233" rIns="68476" bIns="34233"/>
          <a:lstStyle>
            <a:lvl1pPr marL="0" indent="0" algn="ctr">
              <a:buNone/>
              <a:defRPr sz="500" spc="38" baseline="0">
                <a:solidFill>
                  <a:schemeClr val="accent5"/>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292" tIns="26954" rIns="91292" bIns="45647"/>
          <a:lstStyle>
            <a:lvl1pPr>
              <a:defRPr sz="500" b="1">
                <a:solidFill>
                  <a:schemeClr val="accent5"/>
                </a:solidFill>
              </a:defRPr>
            </a:lvl1pPr>
          </a:lstStyle>
          <a:p>
            <a:pPr defTabSz="912945"/>
            <a:fld id="{7833B86C-E779-4408-BBF5-86A9B897401F}" type="slidenum">
              <a:rPr lang="fr-FR" smtClean="0">
                <a:solidFill>
                  <a:srgbClr val="A5C9BE"/>
                </a:solidFill>
              </a:rPr>
              <a:pPr defTabSz="912945"/>
              <a:t>‹#›</a:t>
            </a:fld>
            <a:endParaRPr lang="fr-FR" dirty="0">
              <a:solidFill>
                <a:srgbClr val="A5C9BE"/>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476" tIns="34233" rIns="68476" bIns="34233"/>
          <a:lstStyle>
            <a:lvl1pPr marL="0" indent="0" algn="l">
              <a:buNone/>
              <a:defRPr sz="500" spc="38" baseline="0">
                <a:solidFill>
                  <a:schemeClr val="accent5"/>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PRESENTATION NAME</a:t>
            </a:r>
            <a:endParaRPr lang="en-GB" dirty="0"/>
          </a:p>
        </p:txBody>
      </p:sp>
      <p:sp>
        <p:nvSpPr>
          <p:cNvPr id="10" name="Espace réservé du contenu 3"/>
          <p:cNvSpPr>
            <a:spLocks noGrp="1"/>
          </p:cNvSpPr>
          <p:nvPr>
            <p:ph sz="half" idx="2" hasCustomPrompt="1"/>
          </p:nvPr>
        </p:nvSpPr>
        <p:spPr>
          <a:xfrm>
            <a:off x="342956" y="1249310"/>
            <a:ext cx="8476653" cy="2407455"/>
          </a:xfrm>
          <a:prstGeom prst="rect">
            <a:avLst/>
          </a:prstGeom>
        </p:spPr>
        <p:txBody>
          <a:bodyPr lIns="0" tIns="34233" rIns="0" bIns="34233">
            <a:noAutofit/>
          </a:bodyPr>
          <a:lstStyle>
            <a:lvl1pPr marL="0" indent="0" algn="ctr">
              <a:lnSpc>
                <a:spcPct val="100000"/>
              </a:lnSpc>
              <a:spcBef>
                <a:spcPts val="0"/>
              </a:spcBef>
              <a:buFontTx/>
              <a:buNone/>
              <a:defRPr sz="2300">
                <a:solidFill>
                  <a:schemeClr val="accent5"/>
                </a:solidFill>
                <a:latin typeface="+mj-lt"/>
              </a:defRPr>
            </a:lvl1pPr>
            <a:lvl2pPr marL="342362" indent="0" algn="ctr">
              <a:lnSpc>
                <a:spcPts val="2149"/>
              </a:lnSpc>
              <a:spcBef>
                <a:spcPts val="0"/>
              </a:spcBef>
              <a:buFontTx/>
              <a:buNone/>
              <a:defRPr sz="1500">
                <a:solidFill>
                  <a:schemeClr val="accent5"/>
                </a:solidFill>
                <a:latin typeface="+mj-lt"/>
              </a:defRPr>
            </a:lvl2pPr>
            <a:lvl3pPr marL="684725" indent="0" algn="ctr">
              <a:lnSpc>
                <a:spcPts val="2149"/>
              </a:lnSpc>
              <a:spcBef>
                <a:spcPts val="0"/>
              </a:spcBef>
              <a:buFontTx/>
              <a:buNone/>
              <a:defRPr sz="1500">
                <a:solidFill>
                  <a:schemeClr val="accent5"/>
                </a:solidFill>
                <a:latin typeface="+mj-lt"/>
              </a:defRPr>
            </a:lvl3pPr>
            <a:lvl4pPr marL="1027086" indent="0" algn="ctr">
              <a:lnSpc>
                <a:spcPts val="2149"/>
              </a:lnSpc>
              <a:spcBef>
                <a:spcPts val="0"/>
              </a:spcBef>
              <a:buFontTx/>
              <a:buNone/>
              <a:defRPr sz="1400">
                <a:solidFill>
                  <a:schemeClr val="accent5"/>
                </a:solidFill>
                <a:latin typeface="+mj-lt"/>
              </a:defRPr>
            </a:lvl4pPr>
            <a:lvl5pPr marL="1369450" indent="0" algn="ctr">
              <a:lnSpc>
                <a:spcPts val="2149"/>
              </a:lnSpc>
              <a:spcBef>
                <a:spcPts val="0"/>
              </a:spcBef>
              <a:buFontTx/>
              <a:buNone/>
              <a:defRPr sz="1400">
                <a:solidFill>
                  <a:schemeClr val="accent5"/>
                </a:solidFill>
                <a:latin typeface="+mj-lt"/>
              </a:defRPr>
            </a:lvl5pPr>
            <a:lvl6pPr>
              <a:defRPr sz="1200"/>
            </a:lvl6pPr>
            <a:lvl7pPr>
              <a:defRPr sz="1200"/>
            </a:lvl7pPr>
            <a:lvl8pPr>
              <a:defRPr sz="1200"/>
            </a:lvl8pPr>
            <a:lvl9pPr>
              <a:defRPr sz="1200"/>
            </a:lvl9pPr>
          </a:lstStyle>
          <a:p>
            <a:pPr lvl="0"/>
            <a:r>
              <a:rPr lang="en-GB" noProof="0" dirty="0"/>
              <a:t>Click to add text</a:t>
            </a:r>
          </a:p>
        </p:txBody>
      </p:sp>
      <p:sp>
        <p:nvSpPr>
          <p:cNvPr id="17" name="Espace réservé du texte 4"/>
          <p:cNvSpPr>
            <a:spLocks noGrp="1"/>
          </p:cNvSpPr>
          <p:nvPr>
            <p:ph type="body" sz="quarter" idx="24" hasCustomPrompt="1"/>
          </p:nvPr>
        </p:nvSpPr>
        <p:spPr>
          <a:xfrm>
            <a:off x="3847058" y="3889856"/>
            <a:ext cx="1443769" cy="117328"/>
          </a:xfrm>
          <a:prstGeom prst="rect">
            <a:avLst/>
          </a:prstGeom>
        </p:spPr>
        <p:txBody>
          <a:bodyPr vert="horz" wrap="square" lIns="0" tIns="9513" rIns="0" bIns="0" rtlCol="0">
            <a:spAutoFit/>
          </a:bodyPr>
          <a:lstStyle>
            <a:lvl1pPr marL="0" indent="0" algn="ctr">
              <a:lnSpc>
                <a:spcPts val="675"/>
              </a:lnSpc>
              <a:spcBef>
                <a:spcPts val="0"/>
              </a:spcBef>
              <a:buFontTx/>
              <a:buNone/>
              <a:defRPr lang="fr-FR" sz="700" b="1" spc="26" dirty="0" smtClean="0">
                <a:solidFill>
                  <a:schemeClr val="accent5"/>
                </a:solidFill>
                <a:latin typeface="Arial"/>
                <a:cs typeface="Arial"/>
              </a:defRPr>
            </a:lvl1pPr>
          </a:lstStyle>
          <a:p>
            <a:pPr marL="9513" lvl="0">
              <a:lnSpc>
                <a:spcPct val="100000"/>
              </a:lnSpc>
              <a:spcBef>
                <a:spcPts val="75"/>
              </a:spcBef>
            </a:pPr>
            <a:r>
              <a:rPr lang="en-GB" noProof="0" dirty="0"/>
              <a:t>CLICK TO ADD TEXT</a:t>
            </a:r>
          </a:p>
        </p:txBody>
      </p:sp>
      <p:pic>
        <p:nvPicPr>
          <p:cNvPr id="21"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73228" y="4798379"/>
            <a:ext cx="551696" cy="17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468098"/>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on Red">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476" tIns="34233" rIns="68476" bIns="34233" anchor="ctr" anchorCtr="0">
            <a:noAutofit/>
          </a:bodyPr>
          <a:lstStyle>
            <a:lvl1pPr marL="0" indent="0" algn="ctr">
              <a:buNone/>
              <a:defRPr lang="fr-FR" sz="1900" b="0" i="0" u="none" strike="noStrike" baseline="0" smtClean="0">
                <a:solidFill>
                  <a:schemeClr val="tx2"/>
                </a:solidFill>
                <a:latin typeface="+mj-lt"/>
              </a:defRPr>
            </a:lvl1pPr>
            <a:lvl2pPr marL="456473" indent="0">
              <a:buNone/>
              <a:defRPr sz="2000" b="1"/>
            </a:lvl2pPr>
            <a:lvl3pPr marL="912945" indent="0">
              <a:buNone/>
              <a:defRPr sz="1800" b="1"/>
            </a:lvl3pPr>
            <a:lvl4pPr marL="1369414" indent="0">
              <a:buNone/>
              <a:defRPr sz="1600" b="1"/>
            </a:lvl4pPr>
            <a:lvl5pPr marL="1825887" indent="0">
              <a:buNone/>
              <a:defRPr sz="1600" b="1"/>
            </a:lvl5pPr>
            <a:lvl6pPr marL="2282357" indent="0">
              <a:buNone/>
              <a:defRPr sz="1600" b="1"/>
            </a:lvl6pPr>
            <a:lvl7pPr marL="2738830" indent="0">
              <a:buNone/>
              <a:defRPr sz="1600" b="1"/>
            </a:lvl7pPr>
            <a:lvl8pPr marL="3195301" indent="0">
              <a:buNone/>
              <a:defRPr sz="1600" b="1"/>
            </a:lvl8pPr>
            <a:lvl9pPr marL="3651774"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476" tIns="34233" rIns="68476" bIns="34233">
            <a:normAutofit/>
          </a:bodyPr>
          <a:lstStyle>
            <a:lvl1pPr algn="ctr">
              <a:defRPr sz="800" b="1" baseline="0">
                <a:solidFill>
                  <a:schemeClr val="tx2"/>
                </a:solidFill>
                <a:latin typeface="+mn-lt"/>
              </a:defRPr>
            </a:lvl1pPr>
          </a:lstStyle>
          <a:p>
            <a:r>
              <a:rPr lang="en-GB" noProof="0" dirty="0"/>
              <a:t>CLICK TO ADD SLIDE HEADER</a:t>
            </a:r>
          </a:p>
        </p:txBody>
      </p:sp>
      <p:sp>
        <p:nvSpPr>
          <p:cNvPr id="13" name="Text Placeholder 2"/>
          <p:cNvSpPr>
            <a:spLocks noGrp="1"/>
          </p:cNvSpPr>
          <p:nvPr>
            <p:ph type="body" sz="quarter" idx="22" hasCustomPrompt="1"/>
          </p:nvPr>
        </p:nvSpPr>
        <p:spPr>
          <a:xfrm>
            <a:off x="3121133" y="4824322"/>
            <a:ext cx="2895599" cy="288065"/>
          </a:xfrm>
          <a:prstGeom prst="rect">
            <a:avLst/>
          </a:prstGeom>
        </p:spPr>
        <p:txBody>
          <a:bodyPr lIns="68476" tIns="34233" rIns="68476" bIns="34233"/>
          <a:lstStyle>
            <a:lvl1pPr marL="0" indent="0" algn="ctr">
              <a:buNone/>
              <a:defRPr sz="500" spc="38" baseline="0">
                <a:solidFill>
                  <a:schemeClr val="tx2"/>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292" tIns="26954" rIns="91292" bIns="45647"/>
          <a:lstStyle>
            <a:lvl1pPr>
              <a:defRPr sz="500" b="1">
                <a:solidFill>
                  <a:schemeClr val="tx2"/>
                </a:solidFill>
              </a:defRPr>
            </a:lvl1pPr>
          </a:lstStyle>
          <a:p>
            <a:pPr defTabSz="912945"/>
            <a:fld id="{7833B86C-E779-4408-BBF5-86A9B897401F}" type="slidenum">
              <a:rPr lang="fr-FR" smtClean="0">
                <a:solidFill>
                  <a:srgbClr val="D7A3AB"/>
                </a:solidFill>
              </a:rPr>
              <a:pPr defTabSz="912945"/>
              <a:t>‹#›</a:t>
            </a:fld>
            <a:endParaRPr lang="fr-FR" dirty="0">
              <a:solidFill>
                <a:srgbClr val="D7A3AB"/>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476" tIns="34233" rIns="68476" bIns="34233"/>
          <a:lstStyle>
            <a:lvl1pPr marL="0" indent="0" algn="l">
              <a:buNone/>
              <a:defRPr sz="500" spc="38" baseline="0">
                <a:solidFill>
                  <a:schemeClr val="tx2"/>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PRESENTATION NAME</a:t>
            </a:r>
            <a:endParaRPr lang="en-GB" dirty="0"/>
          </a:p>
        </p:txBody>
      </p:sp>
      <p:sp>
        <p:nvSpPr>
          <p:cNvPr id="10" name="Espace réservé du contenu 3"/>
          <p:cNvSpPr>
            <a:spLocks noGrp="1"/>
          </p:cNvSpPr>
          <p:nvPr>
            <p:ph sz="half" idx="2" hasCustomPrompt="1"/>
          </p:nvPr>
        </p:nvSpPr>
        <p:spPr>
          <a:xfrm>
            <a:off x="342956" y="1249310"/>
            <a:ext cx="8476653" cy="2407455"/>
          </a:xfrm>
          <a:prstGeom prst="rect">
            <a:avLst/>
          </a:prstGeom>
        </p:spPr>
        <p:txBody>
          <a:bodyPr lIns="0" tIns="34233" rIns="0" bIns="34233">
            <a:noAutofit/>
          </a:bodyPr>
          <a:lstStyle>
            <a:lvl1pPr marL="0" indent="0" algn="ctr">
              <a:lnSpc>
                <a:spcPct val="100000"/>
              </a:lnSpc>
              <a:spcBef>
                <a:spcPts val="0"/>
              </a:spcBef>
              <a:buFontTx/>
              <a:buNone/>
              <a:defRPr sz="2300">
                <a:solidFill>
                  <a:schemeClr val="tx2"/>
                </a:solidFill>
                <a:latin typeface="+mj-lt"/>
              </a:defRPr>
            </a:lvl1pPr>
            <a:lvl2pPr marL="342362" indent="0" algn="ctr">
              <a:lnSpc>
                <a:spcPts val="2149"/>
              </a:lnSpc>
              <a:spcBef>
                <a:spcPts val="0"/>
              </a:spcBef>
              <a:buFontTx/>
              <a:buNone/>
              <a:defRPr sz="1500">
                <a:solidFill>
                  <a:schemeClr val="accent5"/>
                </a:solidFill>
                <a:latin typeface="+mj-lt"/>
              </a:defRPr>
            </a:lvl2pPr>
            <a:lvl3pPr marL="684725" indent="0" algn="ctr">
              <a:lnSpc>
                <a:spcPts val="2149"/>
              </a:lnSpc>
              <a:spcBef>
                <a:spcPts val="0"/>
              </a:spcBef>
              <a:buFontTx/>
              <a:buNone/>
              <a:defRPr sz="1500">
                <a:solidFill>
                  <a:schemeClr val="accent5"/>
                </a:solidFill>
                <a:latin typeface="+mj-lt"/>
              </a:defRPr>
            </a:lvl3pPr>
            <a:lvl4pPr marL="1027086" indent="0" algn="ctr">
              <a:lnSpc>
                <a:spcPts val="2149"/>
              </a:lnSpc>
              <a:spcBef>
                <a:spcPts val="0"/>
              </a:spcBef>
              <a:buFontTx/>
              <a:buNone/>
              <a:defRPr sz="1400">
                <a:solidFill>
                  <a:schemeClr val="accent5"/>
                </a:solidFill>
                <a:latin typeface="+mj-lt"/>
              </a:defRPr>
            </a:lvl4pPr>
            <a:lvl5pPr marL="1369450" indent="0" algn="ctr">
              <a:lnSpc>
                <a:spcPts val="2149"/>
              </a:lnSpc>
              <a:spcBef>
                <a:spcPts val="0"/>
              </a:spcBef>
              <a:buFontTx/>
              <a:buNone/>
              <a:defRPr sz="1400">
                <a:solidFill>
                  <a:schemeClr val="accent5"/>
                </a:solidFill>
                <a:latin typeface="+mj-lt"/>
              </a:defRPr>
            </a:lvl5pPr>
            <a:lvl6pPr>
              <a:defRPr sz="1200"/>
            </a:lvl6pPr>
            <a:lvl7pPr>
              <a:defRPr sz="1200"/>
            </a:lvl7pPr>
            <a:lvl8pPr>
              <a:defRPr sz="1200"/>
            </a:lvl8pPr>
            <a:lvl9pPr>
              <a:defRPr sz="1200"/>
            </a:lvl9pPr>
          </a:lstStyle>
          <a:p>
            <a:pPr lvl="0"/>
            <a:r>
              <a:rPr lang="en-GB" noProof="0" dirty="0"/>
              <a:t>Click to add text</a:t>
            </a:r>
          </a:p>
        </p:txBody>
      </p:sp>
      <p:sp>
        <p:nvSpPr>
          <p:cNvPr id="17" name="Espace réservé du texte 4"/>
          <p:cNvSpPr>
            <a:spLocks noGrp="1"/>
          </p:cNvSpPr>
          <p:nvPr>
            <p:ph type="body" sz="quarter" idx="24" hasCustomPrompt="1"/>
          </p:nvPr>
        </p:nvSpPr>
        <p:spPr>
          <a:xfrm>
            <a:off x="3847058" y="3889856"/>
            <a:ext cx="1443769" cy="117328"/>
          </a:xfrm>
          <a:prstGeom prst="rect">
            <a:avLst/>
          </a:prstGeom>
        </p:spPr>
        <p:txBody>
          <a:bodyPr vert="horz" wrap="square" lIns="0" tIns="9513" rIns="0" bIns="0" rtlCol="0">
            <a:spAutoFit/>
          </a:bodyPr>
          <a:lstStyle>
            <a:lvl1pPr marL="0" indent="0" algn="ctr">
              <a:lnSpc>
                <a:spcPts val="675"/>
              </a:lnSpc>
              <a:spcBef>
                <a:spcPts val="0"/>
              </a:spcBef>
              <a:buFontTx/>
              <a:buNone/>
              <a:defRPr lang="fr-FR" sz="700" b="1" spc="26" dirty="0" smtClean="0">
                <a:solidFill>
                  <a:schemeClr val="tx2"/>
                </a:solidFill>
                <a:latin typeface="Arial"/>
                <a:cs typeface="Arial"/>
              </a:defRPr>
            </a:lvl1pPr>
          </a:lstStyle>
          <a:p>
            <a:pPr marL="9513" lvl="0">
              <a:lnSpc>
                <a:spcPct val="100000"/>
              </a:lnSpc>
              <a:spcBef>
                <a:spcPts val="75"/>
              </a:spcBef>
            </a:pPr>
            <a:r>
              <a:rPr lang="en-GB" noProof="0" dirty="0"/>
              <a:t>CLICK TO ADD TEXT</a:t>
            </a:r>
          </a:p>
        </p:txBody>
      </p:sp>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75984"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845351"/>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on Blue">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70"/>
            <a:ext cx="8504238" cy="342900"/>
          </a:xfrm>
          <a:prstGeom prst="rect">
            <a:avLst/>
          </a:prstGeom>
        </p:spPr>
        <p:txBody>
          <a:bodyPr lIns="68476" tIns="34233" rIns="68476" bIns="34233" anchor="ctr" anchorCtr="0">
            <a:noAutofit/>
          </a:bodyPr>
          <a:lstStyle>
            <a:lvl1pPr marL="0" indent="0" algn="ctr">
              <a:buNone/>
              <a:defRPr lang="fr-FR" sz="1900" b="0" i="0" u="none" strike="noStrike" baseline="0" smtClean="0">
                <a:solidFill>
                  <a:schemeClr val="accent2"/>
                </a:solidFill>
                <a:latin typeface="+mj-lt"/>
              </a:defRPr>
            </a:lvl1pPr>
            <a:lvl2pPr marL="456473" indent="0">
              <a:buNone/>
              <a:defRPr sz="2000" b="1"/>
            </a:lvl2pPr>
            <a:lvl3pPr marL="912945" indent="0">
              <a:buNone/>
              <a:defRPr sz="1800" b="1"/>
            </a:lvl3pPr>
            <a:lvl4pPr marL="1369414" indent="0">
              <a:buNone/>
              <a:defRPr sz="1600" b="1"/>
            </a:lvl4pPr>
            <a:lvl5pPr marL="1825887" indent="0">
              <a:buNone/>
              <a:defRPr sz="1600" b="1"/>
            </a:lvl5pPr>
            <a:lvl6pPr marL="2282357" indent="0">
              <a:buNone/>
              <a:defRPr sz="1600" b="1"/>
            </a:lvl6pPr>
            <a:lvl7pPr marL="2738830" indent="0">
              <a:buNone/>
              <a:defRPr sz="1600" b="1"/>
            </a:lvl7pPr>
            <a:lvl8pPr marL="3195301" indent="0">
              <a:buNone/>
              <a:defRPr sz="1600" b="1"/>
            </a:lvl8pPr>
            <a:lvl9pPr marL="3651774" indent="0">
              <a:buNone/>
              <a:defRPr sz="1600" b="1"/>
            </a:lvl9pPr>
          </a:lstStyle>
          <a:p>
            <a:pPr lvl="0"/>
            <a:r>
              <a:rPr lang="en-GB" noProof="0" dirty="0"/>
              <a:t>Click to Add Slide Title</a:t>
            </a:r>
          </a:p>
        </p:txBody>
      </p:sp>
      <p:sp>
        <p:nvSpPr>
          <p:cNvPr id="11" name="Titre 1"/>
          <p:cNvSpPr>
            <a:spLocks noGrp="1"/>
          </p:cNvSpPr>
          <p:nvPr>
            <p:ph type="title" hasCustomPrompt="1"/>
          </p:nvPr>
        </p:nvSpPr>
        <p:spPr>
          <a:xfrm>
            <a:off x="320675" y="245983"/>
            <a:ext cx="8504238" cy="251222"/>
          </a:xfrm>
          <a:prstGeom prst="rect">
            <a:avLst/>
          </a:prstGeom>
        </p:spPr>
        <p:txBody>
          <a:bodyPr lIns="68476" tIns="34233" rIns="68476" bIns="34233">
            <a:normAutofit/>
          </a:bodyPr>
          <a:lstStyle>
            <a:lvl1pPr algn="ctr">
              <a:defRPr sz="800" b="1" baseline="0">
                <a:solidFill>
                  <a:schemeClr val="accent2"/>
                </a:solidFill>
                <a:latin typeface="+mn-lt"/>
              </a:defRPr>
            </a:lvl1pPr>
          </a:lstStyle>
          <a:p>
            <a:r>
              <a:rPr lang="en-GB" noProof="0" dirty="0"/>
              <a:t>CLICK TO ADD SLIDE HEADER</a:t>
            </a:r>
          </a:p>
        </p:txBody>
      </p:sp>
      <p:sp>
        <p:nvSpPr>
          <p:cNvPr id="13" name="Text Placeholder 2"/>
          <p:cNvSpPr>
            <a:spLocks noGrp="1"/>
          </p:cNvSpPr>
          <p:nvPr>
            <p:ph type="body" sz="quarter" idx="22" hasCustomPrompt="1"/>
          </p:nvPr>
        </p:nvSpPr>
        <p:spPr>
          <a:xfrm>
            <a:off x="3121133" y="4824322"/>
            <a:ext cx="2895599" cy="288065"/>
          </a:xfrm>
          <a:prstGeom prst="rect">
            <a:avLst/>
          </a:prstGeom>
        </p:spPr>
        <p:txBody>
          <a:bodyPr lIns="68476" tIns="34233" rIns="68476" bIns="34233"/>
          <a:lstStyle>
            <a:lvl1pPr marL="0" indent="0" algn="ctr">
              <a:buNone/>
              <a:defRPr sz="500" spc="38" baseline="0">
                <a:solidFill>
                  <a:schemeClr val="accent2"/>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292" tIns="26954" rIns="91292" bIns="45647"/>
          <a:lstStyle>
            <a:lvl1pPr>
              <a:defRPr sz="500" b="1">
                <a:solidFill>
                  <a:schemeClr val="accent2"/>
                </a:solidFill>
              </a:defRPr>
            </a:lvl1pPr>
          </a:lstStyle>
          <a:p>
            <a:pPr defTabSz="912945"/>
            <a:fld id="{7833B86C-E779-4408-BBF5-86A9B897401F}" type="slidenum">
              <a:rPr lang="fr-FR" smtClean="0">
                <a:solidFill>
                  <a:srgbClr val="A0C0CF"/>
                </a:solidFill>
              </a:rPr>
              <a:pPr defTabSz="912945"/>
              <a:t>‹#›</a:t>
            </a:fld>
            <a:endParaRPr lang="fr-FR" dirty="0">
              <a:solidFill>
                <a:srgbClr val="A0C0CF"/>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476" tIns="34233" rIns="68476" bIns="34233"/>
          <a:lstStyle>
            <a:lvl1pPr marL="0" indent="0" algn="l">
              <a:buNone/>
              <a:defRPr sz="500" spc="38" baseline="0">
                <a:solidFill>
                  <a:schemeClr val="accent2"/>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PRESENTATION NAME</a:t>
            </a:r>
            <a:endParaRPr lang="en-GB" dirty="0"/>
          </a:p>
        </p:txBody>
      </p:sp>
      <p:sp>
        <p:nvSpPr>
          <p:cNvPr id="10" name="Espace réservé du contenu 3"/>
          <p:cNvSpPr>
            <a:spLocks noGrp="1"/>
          </p:cNvSpPr>
          <p:nvPr>
            <p:ph sz="half" idx="2" hasCustomPrompt="1"/>
          </p:nvPr>
        </p:nvSpPr>
        <p:spPr>
          <a:xfrm>
            <a:off x="342956" y="1249310"/>
            <a:ext cx="8476653" cy="2407455"/>
          </a:xfrm>
          <a:prstGeom prst="rect">
            <a:avLst/>
          </a:prstGeom>
        </p:spPr>
        <p:txBody>
          <a:bodyPr lIns="0" tIns="34233" rIns="0" bIns="34233">
            <a:noAutofit/>
          </a:bodyPr>
          <a:lstStyle>
            <a:lvl1pPr marL="0" indent="0" algn="ctr">
              <a:lnSpc>
                <a:spcPct val="100000"/>
              </a:lnSpc>
              <a:spcBef>
                <a:spcPts val="0"/>
              </a:spcBef>
              <a:buFontTx/>
              <a:buNone/>
              <a:defRPr sz="2300">
                <a:solidFill>
                  <a:schemeClr val="accent2"/>
                </a:solidFill>
                <a:latin typeface="+mj-lt"/>
              </a:defRPr>
            </a:lvl1pPr>
            <a:lvl2pPr marL="342362" indent="0" algn="ctr">
              <a:lnSpc>
                <a:spcPts val="2149"/>
              </a:lnSpc>
              <a:spcBef>
                <a:spcPts val="0"/>
              </a:spcBef>
              <a:buFontTx/>
              <a:buNone/>
              <a:defRPr sz="1500">
                <a:solidFill>
                  <a:schemeClr val="accent5"/>
                </a:solidFill>
                <a:latin typeface="+mj-lt"/>
              </a:defRPr>
            </a:lvl2pPr>
            <a:lvl3pPr marL="684725" indent="0" algn="ctr">
              <a:lnSpc>
                <a:spcPts val="2149"/>
              </a:lnSpc>
              <a:spcBef>
                <a:spcPts val="0"/>
              </a:spcBef>
              <a:buFontTx/>
              <a:buNone/>
              <a:defRPr sz="1500">
                <a:solidFill>
                  <a:schemeClr val="accent5"/>
                </a:solidFill>
                <a:latin typeface="+mj-lt"/>
              </a:defRPr>
            </a:lvl3pPr>
            <a:lvl4pPr marL="1027086" indent="0" algn="ctr">
              <a:lnSpc>
                <a:spcPts val="2149"/>
              </a:lnSpc>
              <a:spcBef>
                <a:spcPts val="0"/>
              </a:spcBef>
              <a:buFontTx/>
              <a:buNone/>
              <a:defRPr sz="1400">
                <a:solidFill>
                  <a:schemeClr val="accent5"/>
                </a:solidFill>
                <a:latin typeface="+mj-lt"/>
              </a:defRPr>
            </a:lvl4pPr>
            <a:lvl5pPr marL="1369450" indent="0" algn="ctr">
              <a:lnSpc>
                <a:spcPts val="2149"/>
              </a:lnSpc>
              <a:spcBef>
                <a:spcPts val="0"/>
              </a:spcBef>
              <a:buFontTx/>
              <a:buNone/>
              <a:defRPr sz="1400">
                <a:solidFill>
                  <a:schemeClr val="accent5"/>
                </a:solidFill>
                <a:latin typeface="+mj-lt"/>
              </a:defRPr>
            </a:lvl5pPr>
            <a:lvl6pPr>
              <a:defRPr sz="1200"/>
            </a:lvl6pPr>
            <a:lvl7pPr>
              <a:defRPr sz="1200"/>
            </a:lvl7pPr>
            <a:lvl8pPr>
              <a:defRPr sz="1200"/>
            </a:lvl8pPr>
            <a:lvl9pPr>
              <a:defRPr sz="1200"/>
            </a:lvl9pPr>
          </a:lstStyle>
          <a:p>
            <a:pPr lvl="0"/>
            <a:r>
              <a:rPr lang="en-GB" noProof="0" dirty="0"/>
              <a:t>Click to add text</a:t>
            </a:r>
          </a:p>
        </p:txBody>
      </p:sp>
      <p:sp>
        <p:nvSpPr>
          <p:cNvPr id="17" name="Espace réservé du texte 4"/>
          <p:cNvSpPr>
            <a:spLocks noGrp="1"/>
          </p:cNvSpPr>
          <p:nvPr>
            <p:ph type="body" sz="quarter" idx="24" hasCustomPrompt="1"/>
          </p:nvPr>
        </p:nvSpPr>
        <p:spPr>
          <a:xfrm>
            <a:off x="3847058" y="3889856"/>
            <a:ext cx="1443769" cy="117328"/>
          </a:xfrm>
          <a:prstGeom prst="rect">
            <a:avLst/>
          </a:prstGeom>
        </p:spPr>
        <p:txBody>
          <a:bodyPr vert="horz" wrap="square" lIns="0" tIns="9513" rIns="0" bIns="0" rtlCol="0">
            <a:spAutoFit/>
          </a:bodyPr>
          <a:lstStyle>
            <a:lvl1pPr marL="0" indent="0" algn="ctr">
              <a:lnSpc>
                <a:spcPts val="675"/>
              </a:lnSpc>
              <a:spcBef>
                <a:spcPts val="0"/>
              </a:spcBef>
              <a:buFontTx/>
              <a:buNone/>
              <a:defRPr lang="fr-FR" sz="700" b="1" spc="26" dirty="0" smtClean="0">
                <a:solidFill>
                  <a:schemeClr val="accent2"/>
                </a:solidFill>
                <a:latin typeface="Arial"/>
                <a:cs typeface="Arial"/>
              </a:defRPr>
            </a:lvl1pPr>
          </a:lstStyle>
          <a:p>
            <a:pPr marL="9513" lvl="0">
              <a:lnSpc>
                <a:spcPct val="100000"/>
              </a:lnSpc>
              <a:spcBef>
                <a:spcPts val="75"/>
              </a:spcBef>
            </a:pPr>
            <a:r>
              <a:rPr lang="en-GB" noProof="0" dirty="0"/>
              <a:t>CLICK TO ADD TEXT</a:t>
            </a:r>
          </a:p>
        </p:txBody>
      </p:sp>
      <p:pic>
        <p:nvPicPr>
          <p:cNvPr id="1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75995" y="4798379"/>
            <a:ext cx="551696" cy="17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979166"/>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Earth at Night">
    <p:spTree>
      <p:nvGrpSpPr>
        <p:cNvPr id="1" name=""/>
        <p:cNvGrpSpPr/>
        <p:nvPr/>
      </p:nvGrpSpPr>
      <p:grpSpPr>
        <a:xfrm>
          <a:off x="0" y="0"/>
          <a:ext cx="0" cy="0"/>
          <a:chOff x="0" y="0"/>
          <a:chExt cx="0" cy="0"/>
        </a:xfrm>
      </p:grpSpPr>
      <p:pic>
        <p:nvPicPr>
          <p:cNvPr id="10" name="Picture 2" descr="C:\Users\inconnu\Desktop\Image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33" y="4824322"/>
            <a:ext cx="2895599" cy="288065"/>
          </a:xfrm>
          <a:prstGeom prst="rect">
            <a:avLst/>
          </a:prstGeom>
        </p:spPr>
        <p:txBody>
          <a:bodyPr lIns="68476" tIns="34233" rIns="68476" bIns="34233"/>
          <a:lstStyle>
            <a:lvl1pPr marL="0" indent="0" algn="ctr">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4"/>
            <a:ext cx="457200" cy="287985"/>
          </a:xfrm>
          <a:prstGeom prst="rect">
            <a:avLst/>
          </a:prstGeom>
        </p:spPr>
        <p:txBody>
          <a:bodyPr lIns="91292" tIns="26954" rIns="91292" bIns="45647"/>
          <a:lstStyle>
            <a:lvl1pPr>
              <a:defRPr sz="500" b="1">
                <a:solidFill>
                  <a:schemeClr val="accent3"/>
                </a:solidFill>
              </a:defRPr>
            </a:lvl1pPr>
          </a:lstStyle>
          <a:p>
            <a:pPr defTabSz="912945"/>
            <a:fld id="{7833B86C-E779-4408-BBF5-86A9B897401F}" type="slidenum">
              <a:rPr lang="fr-FR" smtClean="0">
                <a:solidFill>
                  <a:srgbClr val="B5A191"/>
                </a:solidFill>
              </a:rPr>
              <a:pPr defTabSz="912945"/>
              <a:t>‹#›</a:t>
            </a:fld>
            <a:endParaRPr lang="fr-FR" dirty="0">
              <a:solidFill>
                <a:srgbClr val="B5A191"/>
              </a:solidFill>
            </a:endParaRPr>
          </a:p>
        </p:txBody>
      </p:sp>
      <p:sp>
        <p:nvSpPr>
          <p:cNvPr id="16" name="Text Placeholder 2"/>
          <p:cNvSpPr>
            <a:spLocks noGrp="1"/>
          </p:cNvSpPr>
          <p:nvPr>
            <p:ph type="body" sz="quarter" idx="23" hasCustomPrompt="1"/>
          </p:nvPr>
        </p:nvSpPr>
        <p:spPr>
          <a:xfrm>
            <a:off x="695324" y="4823326"/>
            <a:ext cx="1537803" cy="288065"/>
          </a:xfrm>
          <a:prstGeom prst="rect">
            <a:avLst/>
          </a:prstGeom>
        </p:spPr>
        <p:txBody>
          <a:bodyPr lIns="68476" tIns="34233" rIns="68476" bIns="34233"/>
          <a:lstStyle>
            <a:lvl1pPr marL="0" indent="0" algn="l">
              <a:buNone/>
              <a:defRPr sz="500" spc="38" baseline="0">
                <a:solidFill>
                  <a:schemeClr val="accent3"/>
                </a:solidFill>
              </a:defRPr>
            </a:lvl1pPr>
            <a:lvl2pPr marL="342362" indent="0">
              <a:buNone/>
              <a:defRPr sz="600"/>
            </a:lvl2pPr>
            <a:lvl3pPr marL="684725" indent="0">
              <a:buNone/>
              <a:defRPr sz="600"/>
            </a:lvl3pPr>
            <a:lvl4pPr marL="1027086" indent="0">
              <a:buNone/>
              <a:defRPr sz="600"/>
            </a:lvl4pPr>
            <a:lvl5pPr marL="1369450" indent="0">
              <a:buNone/>
              <a:defRPr sz="600"/>
            </a:lvl5pPr>
          </a:lstStyle>
          <a:p>
            <a:pPr lvl="0"/>
            <a:r>
              <a:rPr lang="en-US" dirty="0"/>
              <a:t>PRESENTATION NAME</a:t>
            </a:r>
            <a:endParaRPr lang="en-GB" dirty="0"/>
          </a:p>
        </p:txBody>
      </p:sp>
      <p:sp>
        <p:nvSpPr>
          <p:cNvPr id="15" name="Espace réservé du contenu 3"/>
          <p:cNvSpPr>
            <a:spLocks noGrp="1"/>
          </p:cNvSpPr>
          <p:nvPr>
            <p:ph sz="half" idx="2" hasCustomPrompt="1"/>
          </p:nvPr>
        </p:nvSpPr>
        <p:spPr>
          <a:xfrm>
            <a:off x="4057583" y="1249310"/>
            <a:ext cx="4762015" cy="2407455"/>
          </a:xfrm>
          <a:prstGeom prst="rect">
            <a:avLst/>
          </a:prstGeom>
        </p:spPr>
        <p:txBody>
          <a:bodyPr lIns="0" tIns="34233" rIns="0" bIns="34233">
            <a:noAutofit/>
          </a:bodyPr>
          <a:lstStyle>
            <a:lvl1pPr marL="0" indent="0" algn="ctr">
              <a:lnSpc>
                <a:spcPct val="100000"/>
              </a:lnSpc>
              <a:spcBef>
                <a:spcPts val="0"/>
              </a:spcBef>
              <a:buFontTx/>
              <a:buNone/>
              <a:defRPr sz="2300">
                <a:solidFill>
                  <a:schemeClr val="accent3"/>
                </a:solidFill>
                <a:latin typeface="+mj-lt"/>
              </a:defRPr>
            </a:lvl1pPr>
            <a:lvl2pPr marL="342362" indent="0" algn="ctr">
              <a:lnSpc>
                <a:spcPts val="2149"/>
              </a:lnSpc>
              <a:spcBef>
                <a:spcPts val="0"/>
              </a:spcBef>
              <a:buFontTx/>
              <a:buNone/>
              <a:defRPr sz="1500">
                <a:solidFill>
                  <a:schemeClr val="accent5"/>
                </a:solidFill>
                <a:latin typeface="+mj-lt"/>
              </a:defRPr>
            </a:lvl2pPr>
            <a:lvl3pPr marL="684725" indent="0" algn="ctr">
              <a:lnSpc>
                <a:spcPts val="2149"/>
              </a:lnSpc>
              <a:spcBef>
                <a:spcPts val="0"/>
              </a:spcBef>
              <a:buFontTx/>
              <a:buNone/>
              <a:defRPr sz="1500">
                <a:solidFill>
                  <a:schemeClr val="accent5"/>
                </a:solidFill>
                <a:latin typeface="+mj-lt"/>
              </a:defRPr>
            </a:lvl3pPr>
            <a:lvl4pPr marL="1027086" indent="0" algn="ctr">
              <a:lnSpc>
                <a:spcPts val="2149"/>
              </a:lnSpc>
              <a:spcBef>
                <a:spcPts val="0"/>
              </a:spcBef>
              <a:buFontTx/>
              <a:buNone/>
              <a:defRPr sz="1400">
                <a:solidFill>
                  <a:schemeClr val="accent5"/>
                </a:solidFill>
                <a:latin typeface="+mj-lt"/>
              </a:defRPr>
            </a:lvl4pPr>
            <a:lvl5pPr marL="1369450" indent="0" algn="ctr">
              <a:lnSpc>
                <a:spcPts val="2149"/>
              </a:lnSpc>
              <a:spcBef>
                <a:spcPts val="0"/>
              </a:spcBef>
              <a:buFontTx/>
              <a:buNone/>
              <a:defRPr sz="1400">
                <a:solidFill>
                  <a:schemeClr val="accent5"/>
                </a:solidFill>
                <a:latin typeface="+mj-lt"/>
              </a:defRPr>
            </a:lvl5pPr>
            <a:lvl6pPr>
              <a:defRPr sz="1200"/>
            </a:lvl6pPr>
            <a:lvl7pPr>
              <a:defRPr sz="1200"/>
            </a:lvl7pPr>
            <a:lvl8pPr>
              <a:defRPr sz="1200"/>
            </a:lvl8pPr>
            <a:lvl9pPr>
              <a:defRPr sz="1200"/>
            </a:lvl9pPr>
          </a:lstStyle>
          <a:p>
            <a:pPr lvl="0"/>
            <a:r>
              <a:rPr lang="en-GB" noProof="0" dirty="0"/>
              <a:t>Click to add text</a:t>
            </a:r>
          </a:p>
        </p:txBody>
      </p:sp>
    </p:spTree>
    <p:extLst>
      <p:ext uri="{BB962C8B-B14F-4D97-AF65-F5344CB8AC3E}">
        <p14:creationId xmlns:p14="http://schemas.microsoft.com/office/powerpoint/2010/main" val="3432537108"/>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35088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per Title Image in Background">
    <p:spTree>
      <p:nvGrpSpPr>
        <p:cNvPr id="1" name=""/>
        <p:cNvGrpSpPr/>
        <p:nvPr/>
      </p:nvGrpSpPr>
      <p:grpSpPr>
        <a:xfrm>
          <a:off x="0" y="0"/>
          <a:ext cx="0" cy="0"/>
          <a:chOff x="0" y="0"/>
          <a:chExt cx="0" cy="0"/>
        </a:xfrm>
      </p:grpSpPr>
      <p:sp>
        <p:nvSpPr>
          <p:cNvPr id="9" name="Rectangle 8"/>
          <p:cNvSpPr/>
          <p:nvPr userDrawn="1"/>
        </p:nvSpPr>
        <p:spPr>
          <a:xfrm>
            <a:off x="0" y="18"/>
            <a:ext cx="6858894" cy="5142310"/>
          </a:xfrm>
          <a:prstGeom prst="rect">
            <a:avLst/>
          </a:prstGeom>
          <a:solidFill>
            <a:srgbClr val="252D3B"/>
          </a:solidFill>
          <a:ln w="12700" cap="flat" cmpd="sng" algn="ctr">
            <a:noFill/>
            <a:prstDash val="solid"/>
            <a:miter lim="800000"/>
          </a:ln>
          <a:effectLst/>
        </p:spPr>
        <p:txBody>
          <a:bodyPr lIns="76610" tIns="38311" rIns="76610" bIns="38311" rtlCol="0" anchor="ctr"/>
          <a:lstStyle/>
          <a:p>
            <a:pPr algn="ctr" defTabSz="766438">
              <a:defRPr/>
            </a:pPr>
            <a:endParaRPr lang="en-GB" sz="1500" kern="0">
              <a:solidFill>
                <a:prstClr val="white"/>
              </a:solidFill>
            </a:endParaRPr>
          </a:p>
        </p:txBody>
      </p:sp>
      <p:sp>
        <p:nvSpPr>
          <p:cNvPr id="10" name="Rectangle 9"/>
          <p:cNvSpPr/>
          <p:nvPr userDrawn="1"/>
        </p:nvSpPr>
        <p:spPr>
          <a:xfrm>
            <a:off x="403082" y="403334"/>
            <a:ext cx="2682845" cy="4335671"/>
          </a:xfrm>
          <a:prstGeom prst="rect">
            <a:avLst/>
          </a:prstGeom>
          <a:solidFill>
            <a:schemeClr val="tx1">
              <a:lumMod val="65000"/>
              <a:lumOff val="35000"/>
            </a:schemeClr>
          </a:solidFill>
          <a:ln>
            <a:noFill/>
          </a:ln>
          <a:effectLst>
            <a:outerShdw blurRad="63500" algn="ctr" rotWithShape="0">
              <a:prstClr val="black">
                <a:alpha val="6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6610" tIns="38311" rIns="76610" bIns="38311" rtlCol="0" anchor="ctr"/>
          <a:lstStyle/>
          <a:p>
            <a:pPr algn="ctr" defTabSz="1021892"/>
            <a:endParaRPr lang="en-GB" sz="2000">
              <a:solidFill>
                <a:srgbClr val="F5F1EA"/>
              </a:solidFill>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r="-155" b="-64"/>
          <a:stretch/>
        </p:blipFill>
        <p:spPr>
          <a:xfrm>
            <a:off x="403076" y="403334"/>
            <a:ext cx="2625688" cy="4335671"/>
          </a:xfrm>
          <a:prstGeom prst="rect">
            <a:avLst/>
          </a:prstGeom>
          <a:effectLst>
            <a:outerShdw blurRad="63500" algn="ctr" rotWithShape="0">
              <a:prstClr val="black">
                <a:alpha val="40000"/>
              </a:prstClr>
            </a:outerShdw>
          </a:effectLst>
        </p:spPr>
      </p:pic>
      <p:sp>
        <p:nvSpPr>
          <p:cNvPr id="8" name="TextBox 7"/>
          <p:cNvSpPr txBox="1"/>
          <p:nvPr userDrawn="1"/>
        </p:nvSpPr>
        <p:spPr>
          <a:xfrm>
            <a:off x="-2476187" y="9941"/>
            <a:ext cx="2114825" cy="5262980"/>
          </a:xfrm>
          <a:prstGeom prst="rect">
            <a:avLst/>
          </a:prstGeom>
          <a:noFill/>
        </p:spPr>
        <p:txBody>
          <a:bodyPr wrap="square" lIns="0" tIns="0" rIns="0" bIns="0" rtlCol="0">
            <a:spAutoFit/>
          </a:bodyPr>
          <a:lstStyle/>
          <a:p>
            <a:pPr defTabSz="1021892"/>
            <a:r>
              <a:rPr lang="de-CH" sz="1000" b="1" dirty="0">
                <a:solidFill>
                  <a:srgbClr val="B5A191"/>
                </a:solidFill>
              </a:rPr>
              <a:t>THE HOTEL LOGO</a:t>
            </a:r>
          </a:p>
          <a:p>
            <a:pPr defTabSz="1021892"/>
            <a:endParaRPr lang="de-CH" sz="2000" dirty="0">
              <a:solidFill>
                <a:srgbClr val="B5A191"/>
              </a:solidFill>
            </a:endParaRPr>
          </a:p>
          <a:p>
            <a:pPr marL="287416" indent="-287416" defTabSz="1021892">
              <a:buFont typeface="+mj-lt"/>
              <a:buAutoNum type="arabicPeriod"/>
            </a:pPr>
            <a:r>
              <a:rPr lang="de-CH" sz="1200" dirty="0">
                <a:solidFill>
                  <a:srgbClr val="B5A191"/>
                </a:solidFill>
              </a:rPr>
              <a:t>For corporate presentations, simply delete the hotel logo placeholder</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For hotel presentations, please replace it with the respective hotel logo:</a:t>
            </a:r>
          </a:p>
          <a:p>
            <a:pPr marL="287416" indent="-287416" defTabSz="1021892">
              <a:buFont typeface="+mj-lt"/>
              <a:buAutoNum type="arabicPeriod"/>
            </a:pPr>
            <a:endParaRPr lang="de-CH" sz="1200" dirty="0">
              <a:solidFill>
                <a:srgbClr val="B5A191"/>
              </a:solidFill>
            </a:endParaRPr>
          </a:p>
          <a:p>
            <a:pPr marL="670633" lvl="1" indent="-287416" defTabSz="1021892">
              <a:buFont typeface="+mj-lt"/>
              <a:buAutoNum type="arabicPeriod"/>
            </a:pPr>
            <a:r>
              <a:rPr lang="de-CH" sz="1200" dirty="0">
                <a:solidFill>
                  <a:srgbClr val="B5A191"/>
                </a:solidFill>
              </a:rPr>
              <a:t>Insert the correct logo (reversed-transparent)</a:t>
            </a:r>
            <a:br>
              <a:rPr lang="de-CH" sz="1200" dirty="0">
                <a:solidFill>
                  <a:srgbClr val="B5A191"/>
                </a:solidFill>
              </a:rPr>
            </a:br>
            <a:endParaRPr lang="de-CH" sz="1200" dirty="0">
              <a:solidFill>
                <a:srgbClr val="B5A191"/>
              </a:solidFill>
            </a:endParaRPr>
          </a:p>
          <a:p>
            <a:pPr marL="670633" lvl="1" indent="-287416" defTabSz="1021892">
              <a:buFont typeface="+mj-lt"/>
              <a:buAutoNum type="arabicPeriod"/>
            </a:pPr>
            <a:r>
              <a:rPr lang="de-CH" sz="1200" dirty="0">
                <a:solidFill>
                  <a:srgbClr val="B5A191"/>
                </a:solidFill>
              </a:rPr>
              <a:t>Adapt the logo size: The location line should be at the same size as the ‘Hoteliers Since 1897’. </a:t>
            </a:r>
            <a:br>
              <a:rPr lang="de-CH" sz="1200" dirty="0">
                <a:solidFill>
                  <a:srgbClr val="B5A191"/>
                </a:solidFill>
              </a:rPr>
            </a:br>
            <a:r>
              <a:rPr lang="de-CH" sz="1200" dirty="0">
                <a:solidFill>
                  <a:srgbClr val="B5A191"/>
                </a:solidFill>
              </a:rPr>
              <a:t/>
            </a:r>
            <a:br>
              <a:rPr lang="de-CH" sz="1200" dirty="0">
                <a:solidFill>
                  <a:srgbClr val="B5A191"/>
                </a:solidFill>
              </a:rPr>
            </a:br>
            <a:r>
              <a:rPr lang="de-CH" sz="1200" dirty="0">
                <a:solidFill>
                  <a:srgbClr val="B5A191"/>
                </a:solidFill>
              </a:rPr>
              <a:t>For regular two-line monolingual hotel logos, it is sufficient to use the same logo height as the hotel logo placeholder.</a:t>
            </a:r>
          </a:p>
        </p:txBody>
      </p:sp>
      <p:sp>
        <p:nvSpPr>
          <p:cNvPr id="13" name="Rectangle 12"/>
          <p:cNvSpPr/>
          <p:nvPr userDrawn="1"/>
        </p:nvSpPr>
        <p:spPr>
          <a:xfrm>
            <a:off x="2971613" y="-114258"/>
            <a:ext cx="6172409" cy="5370857"/>
          </a:xfrm>
          <a:prstGeom prst="rect">
            <a:avLst/>
          </a:prstGeom>
          <a:gradFill>
            <a:gsLst>
              <a:gs pos="0">
                <a:srgbClr val="2D3547"/>
              </a:gs>
              <a:gs pos="57000">
                <a:srgbClr val="2D3547">
                  <a:lumMod val="50000"/>
                </a:srgbClr>
              </a:gs>
            </a:gsLst>
            <a:lin ang="5400000" scaled="1"/>
          </a:gradFill>
          <a:ln w="12700" cap="flat" cmpd="sng" algn="ctr">
            <a:noFill/>
            <a:prstDash val="solid"/>
            <a:miter lim="800000"/>
          </a:ln>
          <a:effectLst>
            <a:outerShdw blurRad="330200" dist="38100" dir="10800000" algn="r" rotWithShape="0">
              <a:prstClr val="black"/>
            </a:outerShdw>
          </a:effectLst>
        </p:spPr>
        <p:txBody>
          <a:bodyPr lIns="76610" tIns="38311" rIns="76610" bIns="38311" rtlCol="0" anchor="ctr"/>
          <a:lstStyle/>
          <a:p>
            <a:pPr algn="ctr" defTabSz="766438">
              <a:defRPr/>
            </a:pPr>
            <a:endParaRPr lang="en-GB" sz="1500" kern="0">
              <a:solidFill>
                <a:prstClr val="white"/>
              </a:solidFill>
            </a:endParaRPr>
          </a:p>
        </p:txBody>
      </p:sp>
      <p:sp>
        <p:nvSpPr>
          <p:cNvPr id="14" name="Titre 1"/>
          <p:cNvSpPr>
            <a:spLocks noGrp="1"/>
          </p:cNvSpPr>
          <p:nvPr>
            <p:ph type="ctrTitle" hasCustomPrompt="1"/>
          </p:nvPr>
        </p:nvSpPr>
        <p:spPr>
          <a:xfrm>
            <a:off x="2971610" y="2285487"/>
            <a:ext cx="6172409" cy="415403"/>
          </a:xfrm>
          <a:prstGeom prst="rect">
            <a:avLst/>
          </a:prstGeom>
        </p:spPr>
        <p:txBody>
          <a:bodyPr vert="horz" wrap="square" lIns="301640" tIns="0" rIns="301640" bIns="0" rtlCol="0" anchor="b">
            <a:noAutofit/>
          </a:bodyPr>
          <a:lstStyle>
            <a:lvl1pPr algn="ctr">
              <a:defRPr lang="fr-FR" sz="3400" spc="42" baseline="0" dirty="0">
                <a:solidFill>
                  <a:schemeClr val="accent3"/>
                </a:solidFill>
              </a:defRPr>
            </a:lvl1pPr>
          </a:lstStyle>
          <a:p>
            <a:pPr marL="0" lvl="0"/>
            <a:r>
              <a:rPr lang="fr-FR" dirty="0"/>
              <a:t>Click to </a:t>
            </a:r>
            <a:r>
              <a:rPr lang="fr-FR" dirty="0" err="1"/>
              <a:t>Add</a:t>
            </a:r>
            <a:r>
              <a:rPr lang="fr-FR" dirty="0"/>
              <a:t> </a:t>
            </a:r>
            <a:r>
              <a:rPr lang="fr-FR" dirty="0" err="1"/>
              <a:t>Title</a:t>
            </a:r>
            <a:endParaRPr lang="fr-FR" dirty="0"/>
          </a:p>
        </p:txBody>
      </p:sp>
      <p:sp>
        <p:nvSpPr>
          <p:cNvPr id="15" name="Espace réservé du texte 2"/>
          <p:cNvSpPr>
            <a:spLocks noGrp="1"/>
          </p:cNvSpPr>
          <p:nvPr>
            <p:ph type="body" idx="1" hasCustomPrompt="1"/>
          </p:nvPr>
        </p:nvSpPr>
        <p:spPr>
          <a:xfrm>
            <a:off x="2971610" y="2850593"/>
            <a:ext cx="6172409" cy="171410"/>
          </a:xfrm>
          <a:prstGeom prst="rect">
            <a:avLst/>
          </a:prstGeom>
        </p:spPr>
        <p:txBody>
          <a:bodyPr lIns="301640" tIns="0" rIns="301640" bIns="0" anchor="t" anchorCtr="0">
            <a:noAutofit/>
          </a:bodyPr>
          <a:lstStyle>
            <a:lvl1pPr marL="0" marR="0" indent="0" algn="ctr" defTabSz="766438" rtl="0" eaLnBrk="1" fontAlgn="auto" latinLnBrk="0" hangingPunct="1">
              <a:lnSpc>
                <a:spcPct val="100000"/>
              </a:lnSpc>
              <a:spcBef>
                <a:spcPct val="20000"/>
              </a:spcBef>
              <a:spcAft>
                <a:spcPts val="0"/>
              </a:spcAft>
              <a:buClrTx/>
              <a:buSzTx/>
              <a:buFont typeface="Arial" panose="020B0604020202020204" pitchFamily="34" charset="0"/>
              <a:buNone/>
              <a:tabLst/>
              <a:defRPr lang="fr-FR" sz="900" b="0" i="0" u="none" strike="noStrike" spc="42" baseline="0" smtClean="0">
                <a:solidFill>
                  <a:schemeClr val="bg1"/>
                </a:solidFill>
                <a:latin typeface="+mn-lt"/>
              </a:defRPr>
            </a:lvl1pPr>
            <a:lvl2pPr marL="383219" indent="0">
              <a:buNone/>
              <a:defRPr sz="1700" b="1"/>
            </a:lvl2pPr>
            <a:lvl3pPr marL="766438" indent="0">
              <a:buNone/>
              <a:defRPr sz="1500" b="1"/>
            </a:lvl3pPr>
            <a:lvl4pPr marL="1149656" indent="0">
              <a:buNone/>
              <a:defRPr sz="1300" b="1"/>
            </a:lvl4pPr>
            <a:lvl5pPr marL="1532874" indent="0">
              <a:buNone/>
              <a:defRPr sz="1300" b="1"/>
            </a:lvl5pPr>
            <a:lvl6pPr marL="1916093" indent="0">
              <a:buNone/>
              <a:defRPr sz="1300" b="1"/>
            </a:lvl6pPr>
            <a:lvl7pPr marL="2299313" indent="0">
              <a:buNone/>
              <a:defRPr sz="1300" b="1"/>
            </a:lvl7pPr>
            <a:lvl8pPr marL="2682531" indent="0">
              <a:buNone/>
              <a:defRPr sz="1300" b="1"/>
            </a:lvl8pPr>
            <a:lvl9pPr marL="3065748" indent="0">
              <a:buNone/>
              <a:defRPr sz="1300" b="1"/>
            </a:lvl9pPr>
          </a:lstStyle>
          <a:p>
            <a:pPr marL="0" marR="0" lvl="0" indent="0" algn="ctr" defTabSz="766438"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AUTHOR &amp; DATE</a:t>
            </a: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00841" y="4227763"/>
            <a:ext cx="1013359" cy="403598"/>
          </a:xfrm>
          <a:prstGeom prst="rect">
            <a:avLst/>
          </a:prstGeom>
        </p:spPr>
      </p:pic>
    </p:spTree>
    <p:extLst>
      <p:ext uri="{BB962C8B-B14F-4D97-AF65-F5344CB8AC3E}">
        <p14:creationId xmlns:p14="http://schemas.microsoft.com/office/powerpoint/2010/main" val="31669587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6732589" y="5001829"/>
            <a:ext cx="2160587" cy="108347"/>
          </a:xfrm>
          <a:prstGeom prst="rect">
            <a:avLst/>
          </a:prstGeom>
          <a:ln/>
        </p:spPr>
        <p:txBody>
          <a:bodyPr lIns="81511" tIns="40751" rIns="81511" bIns="40751"/>
          <a:lstStyle>
            <a:lvl1pPr>
              <a:defRPr/>
            </a:lvl1pPr>
          </a:lstStyle>
          <a:p>
            <a:pPr defTabSz="912945">
              <a:defRPr/>
            </a:pPr>
            <a:r>
              <a:rPr lang="en-GB" smtClean="0">
                <a:solidFill>
                  <a:srgbClr val="000000"/>
                </a:solidFill>
              </a:rPr>
              <a:t>Page </a:t>
            </a:r>
            <a:fld id="{64CB22DE-9FF1-7547-AD5A-06FD0205AB24}" type="slidenum">
              <a:rPr lang="en-US" smtClean="0">
                <a:solidFill>
                  <a:srgbClr val="000000"/>
                </a:solidFill>
              </a:rPr>
              <a:pPr defTabSz="912945">
                <a:defRPr/>
              </a:pPr>
              <a:t>‹#›</a:t>
            </a:fld>
            <a:endParaRPr lang="en-GB" dirty="0">
              <a:solidFill>
                <a:srgbClr val="000000"/>
              </a:solidFill>
            </a:endParaRPr>
          </a:p>
        </p:txBody>
      </p:sp>
      <p:sp>
        <p:nvSpPr>
          <p:cNvPr id="8" name="Text Placeholder 6"/>
          <p:cNvSpPr>
            <a:spLocks noGrp="1"/>
          </p:cNvSpPr>
          <p:nvPr>
            <p:ph type="body" idx="12"/>
          </p:nvPr>
        </p:nvSpPr>
        <p:spPr>
          <a:xfrm>
            <a:off x="284178" y="854086"/>
            <a:ext cx="8524347" cy="771529"/>
          </a:xfrm>
          <a:prstGeom prst="rect">
            <a:avLst/>
          </a:prstGeom>
        </p:spPr>
        <p:txBody>
          <a:bodyPr lIns="81511" tIns="40751" rIns="81511" bIns="40751"/>
          <a:lstStyle>
            <a:lvl1pPr marL="0" indent="0">
              <a:buNone/>
              <a:defRPr lang="fr-CH" sz="2700" b="1" kern="1200" dirty="0" smtClean="0">
                <a:solidFill>
                  <a:schemeClr val="bg1"/>
                </a:solidFill>
                <a:effectLst/>
                <a:latin typeface="Arial"/>
                <a:ea typeface="+mn-ea"/>
                <a:cs typeface="Arial"/>
              </a:defRPr>
            </a:lvl1pPr>
          </a:lstStyle>
          <a:p>
            <a:pPr marL="0" marR="0" lvl="0" indent="-305662" algn="l" defTabSz="815096" rtl="0" eaLnBrk="0" fontAlgn="base" latinLnBrk="0" hangingPunct="0">
              <a:lnSpc>
                <a:spcPct val="100000"/>
              </a:lnSpc>
              <a:spcBef>
                <a:spcPts val="0"/>
              </a:spcBef>
              <a:spcAft>
                <a:spcPct val="0"/>
              </a:spcAft>
              <a:buClrTx/>
              <a:buSzTx/>
              <a:buFontTx/>
              <a:buNone/>
              <a:tabLst/>
              <a:defRPr/>
            </a:pPr>
            <a:r>
              <a:rPr lang="fr-CH" dirty="0"/>
              <a:t>Click to edit Master text styles</a:t>
            </a:r>
          </a:p>
        </p:txBody>
      </p:sp>
      <p:sp>
        <p:nvSpPr>
          <p:cNvPr id="9" name="Title 1"/>
          <p:cNvSpPr>
            <a:spLocks noGrp="1"/>
          </p:cNvSpPr>
          <p:nvPr>
            <p:ph type="title"/>
          </p:nvPr>
        </p:nvSpPr>
        <p:spPr>
          <a:xfrm>
            <a:off x="3318276" y="290381"/>
            <a:ext cx="5470123" cy="339329"/>
          </a:xfrm>
          <a:prstGeom prst="rect">
            <a:avLst/>
          </a:prstGeom>
        </p:spPr>
        <p:txBody>
          <a:bodyPr lIns="81511" tIns="40751" rIns="81511" bIns="40751"/>
          <a:lstStyle/>
          <a:p>
            <a:r>
              <a:rPr lang="fr-CH"/>
              <a:t>Click to edit Master title style</a:t>
            </a:r>
            <a:endParaRPr lang="en-GB"/>
          </a:p>
        </p:txBody>
      </p:sp>
    </p:spTree>
    <p:extLst>
      <p:ext uri="{BB962C8B-B14F-4D97-AF65-F5344CB8AC3E}">
        <p14:creationId xmlns:p14="http://schemas.microsoft.com/office/powerpoint/2010/main" val="2783031664"/>
      </p:ext>
    </p:extLst>
  </p:cSld>
  <p:clrMapOvr>
    <a:masterClrMapping/>
  </p:clrMapOvr>
  <p:transition advClick="0" advTm="10000">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wo Images">
    <p:spTree>
      <p:nvGrpSpPr>
        <p:cNvPr id="1" name=""/>
        <p:cNvGrpSpPr/>
        <p:nvPr/>
      </p:nvGrpSpPr>
      <p:grpSpPr>
        <a:xfrm>
          <a:off x="0" y="0"/>
          <a:ext cx="0" cy="0"/>
          <a:chOff x="0" y="0"/>
          <a:chExt cx="0" cy="0"/>
        </a:xfrm>
      </p:grpSpPr>
      <p:sp>
        <p:nvSpPr>
          <p:cNvPr id="5" name="Picture Placeholder 7"/>
          <p:cNvSpPr>
            <a:spLocks noGrp="1"/>
          </p:cNvSpPr>
          <p:nvPr>
            <p:ph type="pic" sz="quarter" idx="11" hasCustomPrompt="1"/>
          </p:nvPr>
        </p:nvSpPr>
        <p:spPr>
          <a:xfrm>
            <a:off x="233592" y="233602"/>
            <a:ext cx="4283735" cy="4676318"/>
          </a:xfrm>
          <a:prstGeom prst="rect">
            <a:avLst/>
          </a:prstGeom>
          <a:solidFill>
            <a:srgbClr val="B2B2B2"/>
          </a:solidFill>
        </p:spPr>
        <p:txBody>
          <a:bodyPr lIns="68476" tIns="34233" rIns="68476" bIns="34233"/>
          <a:lstStyle>
            <a:lvl1pPr marL="0" indent="0" algn="ctr">
              <a:buNone/>
              <a:defRPr sz="1500">
                <a:latin typeface="+mj-lt"/>
              </a:defRPr>
            </a:lvl1pPr>
          </a:lstStyle>
          <a:p>
            <a:r>
              <a:rPr lang="en-GB" noProof="0" dirty="0"/>
              <a:t>Click to add picture</a:t>
            </a:r>
          </a:p>
        </p:txBody>
      </p:sp>
      <p:sp>
        <p:nvSpPr>
          <p:cNvPr id="6" name="Picture Placeholder 7"/>
          <p:cNvSpPr>
            <a:spLocks noGrp="1"/>
          </p:cNvSpPr>
          <p:nvPr>
            <p:ph type="pic" sz="quarter" idx="12" hasCustomPrompt="1"/>
          </p:nvPr>
        </p:nvSpPr>
        <p:spPr>
          <a:xfrm>
            <a:off x="4629157" y="233602"/>
            <a:ext cx="4286808" cy="4676318"/>
          </a:xfrm>
          <a:prstGeom prst="rect">
            <a:avLst/>
          </a:prstGeom>
          <a:solidFill>
            <a:srgbClr val="B2B2B2"/>
          </a:solidFill>
        </p:spPr>
        <p:txBody>
          <a:bodyPr lIns="68476" tIns="34233" rIns="68476" bIns="34233"/>
          <a:lstStyle>
            <a:lvl1pPr marL="0" indent="0" algn="ctr">
              <a:buNone/>
              <a:defRPr sz="1500">
                <a:latin typeface="+mj-lt"/>
              </a:defRPr>
            </a:lvl1pPr>
          </a:lstStyle>
          <a:p>
            <a:r>
              <a:rPr lang="en-GB" noProof="0" dirty="0"/>
              <a:t>Click to add picture</a:t>
            </a:r>
          </a:p>
        </p:txBody>
      </p:sp>
    </p:spTree>
    <p:extLst>
      <p:ext uri="{BB962C8B-B14F-4D97-AF65-F5344CB8AC3E}">
        <p14:creationId xmlns:p14="http://schemas.microsoft.com/office/powerpoint/2010/main" val="30960545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One Image Framed">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233602" y="233602"/>
            <a:ext cx="8682374" cy="4676318"/>
          </a:xfrm>
          <a:prstGeom prst="rect">
            <a:avLst/>
          </a:prstGeom>
          <a:solidFill>
            <a:srgbClr val="B2B2B2"/>
          </a:solidFill>
        </p:spPr>
        <p:txBody>
          <a:bodyPr lIns="68476" tIns="34233" rIns="68476" bIns="34233"/>
          <a:lstStyle>
            <a:lvl1pPr marL="0" indent="0" algn="ctr">
              <a:buNone/>
              <a:defRPr sz="1500">
                <a:latin typeface="+mj-lt"/>
              </a:defRPr>
            </a:lvl1pPr>
          </a:lstStyle>
          <a:p>
            <a:r>
              <a:rPr lang="en-GB" noProof="0" dirty="0"/>
              <a:t>Click to add picture</a:t>
            </a:r>
          </a:p>
        </p:txBody>
      </p:sp>
    </p:spTree>
    <p:extLst>
      <p:ext uri="{BB962C8B-B14F-4D97-AF65-F5344CB8AC3E}">
        <p14:creationId xmlns:p14="http://schemas.microsoft.com/office/powerpoint/2010/main" val="3079158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620" tIns="38316" rIns="76620" bIns="38316" anchor="ctr" anchorCtr="0">
            <a:noAutofit/>
          </a:bodyPr>
          <a:lstStyle>
            <a:lvl1pPr marL="0" indent="0" algn="ctr">
              <a:buNone/>
              <a:defRPr lang="fr-FR" sz="2100" b="0" i="0" u="none" strike="noStrike" baseline="0" smtClean="0">
                <a:solidFill>
                  <a:schemeClr val="accent1"/>
                </a:solidFill>
                <a:latin typeface="+mj-lt"/>
              </a:defRPr>
            </a:lvl1pPr>
            <a:lvl2pPr marL="511069" indent="0">
              <a:buNone/>
              <a:defRPr sz="2300" b="1"/>
            </a:lvl2pPr>
            <a:lvl3pPr marL="1022140" indent="0">
              <a:buNone/>
              <a:defRPr sz="2000" b="1"/>
            </a:lvl3pPr>
            <a:lvl4pPr marL="1533209" indent="0">
              <a:buNone/>
              <a:defRPr sz="1800" b="1"/>
            </a:lvl4pPr>
            <a:lvl5pPr marL="2044279" indent="0">
              <a:buNone/>
              <a:defRPr sz="1800" b="1"/>
            </a:lvl5pPr>
            <a:lvl6pPr marL="2555349" indent="0">
              <a:buNone/>
              <a:defRPr sz="1800" b="1"/>
            </a:lvl6pPr>
            <a:lvl7pPr marL="3066418" indent="0">
              <a:buNone/>
              <a:defRPr sz="1800" b="1"/>
            </a:lvl7pPr>
            <a:lvl8pPr marL="3577487" indent="0">
              <a:buNone/>
              <a:defRPr sz="1800" b="1"/>
            </a:lvl8pPr>
            <a:lvl9pPr marL="4088560" indent="0">
              <a:buNone/>
              <a:defRPr sz="1800" b="1"/>
            </a:lvl9pPr>
          </a:lstStyle>
          <a:p>
            <a:pPr lvl="0"/>
            <a:r>
              <a:rPr lang="fr-FR" dirty="0"/>
              <a:t>Click to </a:t>
            </a:r>
            <a:r>
              <a:rPr lang="fr-FR" dirty="0" err="1"/>
              <a:t>Add</a:t>
            </a:r>
            <a:r>
              <a:rPr lang="fr-FR" dirty="0"/>
              <a:t> Slide </a:t>
            </a:r>
            <a:r>
              <a:rPr lang="fr-FR" dirty="0" err="1"/>
              <a:t>Title</a:t>
            </a:r>
            <a:endParaRPr lang="fr-FR" dirty="0"/>
          </a:p>
        </p:txBody>
      </p:sp>
      <p:sp>
        <p:nvSpPr>
          <p:cNvPr id="11" name="Titre 1"/>
          <p:cNvSpPr>
            <a:spLocks noGrp="1"/>
          </p:cNvSpPr>
          <p:nvPr>
            <p:ph type="title" hasCustomPrompt="1"/>
          </p:nvPr>
        </p:nvSpPr>
        <p:spPr>
          <a:xfrm>
            <a:off x="320675" y="245997"/>
            <a:ext cx="8504238" cy="251222"/>
          </a:xfrm>
          <a:prstGeom prst="rect">
            <a:avLst/>
          </a:prstGeom>
        </p:spPr>
        <p:txBody>
          <a:bodyPr lIns="76620" tIns="38316" rIns="76620" bIns="38316">
            <a:normAutofit/>
          </a:bodyPr>
          <a:lstStyle>
            <a:lvl1pPr algn="ctr">
              <a:defRPr sz="900" b="1" baseline="0">
                <a:solidFill>
                  <a:schemeClr val="accent1"/>
                </a:solidFill>
                <a:latin typeface="+mn-lt"/>
              </a:defRPr>
            </a:lvl1pPr>
          </a:lstStyle>
          <a:p>
            <a:r>
              <a:rPr lang="fr-FR" dirty="0"/>
              <a:t>CLICK TO ADD SLIDE HEADER</a:t>
            </a:r>
          </a:p>
        </p:txBody>
      </p:sp>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a:spLocks noGrp="1"/>
          </p:cNvSpPr>
          <p:nvPr>
            <p:ph type="body" sz="quarter" idx="22" hasCustomPrompt="1"/>
          </p:nvPr>
        </p:nvSpPr>
        <p:spPr>
          <a:xfrm>
            <a:off x="3121145" y="4824337"/>
            <a:ext cx="2895600" cy="288065"/>
          </a:xfrm>
          <a:prstGeom prst="rect">
            <a:avLst/>
          </a:prstGeom>
        </p:spPr>
        <p:txBody>
          <a:bodyPr lIns="76620" tIns="38316" rIns="76620" bIns="38316"/>
          <a:lstStyle>
            <a:lvl1pPr marL="0" indent="0" algn="ctr">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LEGAL TEXT REGARDING COPYRIGHT © TO GO HERE</a:t>
            </a:r>
            <a:endParaRPr lang="en-GB" dirty="0"/>
          </a:p>
        </p:txBody>
      </p:sp>
      <p:sp>
        <p:nvSpPr>
          <p:cNvPr id="19" name="Espace réservé du numéro de diapositive 8"/>
          <p:cNvSpPr>
            <a:spLocks noGrp="1"/>
          </p:cNvSpPr>
          <p:nvPr>
            <p:ph type="sldNum" sz="quarter" idx="12"/>
          </p:nvPr>
        </p:nvSpPr>
        <p:spPr>
          <a:xfrm>
            <a:off x="238124" y="4818065"/>
            <a:ext cx="457200" cy="287985"/>
          </a:xfrm>
          <a:prstGeom prst="rect">
            <a:avLst/>
          </a:prstGeom>
        </p:spPr>
        <p:txBody>
          <a:bodyPr lIns="102165" tIns="30169" rIns="102165" bIns="51080"/>
          <a:lstStyle>
            <a:lvl1pPr>
              <a:defRPr sz="600" b="1">
                <a:solidFill>
                  <a:schemeClr val="accent3"/>
                </a:solidFill>
              </a:defRPr>
            </a:lvl1pPr>
          </a:lstStyle>
          <a:p>
            <a:pPr defTabSz="1022140"/>
            <a:fld id="{7833B86C-E779-4408-BBF5-86A9B897401F}" type="slidenum">
              <a:rPr lang="fr-FR" smtClean="0">
                <a:solidFill>
                  <a:srgbClr val="B5A191"/>
                </a:solidFill>
              </a:rPr>
              <a:pPr defTabSz="1022140"/>
              <a:t>‹#›</a:t>
            </a:fld>
            <a:endParaRPr lang="fr-FR" dirty="0">
              <a:solidFill>
                <a:srgbClr val="B5A191"/>
              </a:solidFill>
            </a:endParaRPr>
          </a:p>
        </p:txBody>
      </p:sp>
      <p:sp>
        <p:nvSpPr>
          <p:cNvPr id="20" name="Text Placeholder 2"/>
          <p:cNvSpPr>
            <a:spLocks noGrp="1"/>
          </p:cNvSpPr>
          <p:nvPr>
            <p:ph type="body" sz="quarter" idx="23" hasCustomPrompt="1"/>
          </p:nvPr>
        </p:nvSpPr>
        <p:spPr>
          <a:xfrm>
            <a:off x="695338" y="4823340"/>
            <a:ext cx="1537804" cy="288065"/>
          </a:xfrm>
          <a:prstGeom prst="rect">
            <a:avLst/>
          </a:prstGeom>
        </p:spPr>
        <p:txBody>
          <a:bodyPr lIns="76620" tIns="38316" rIns="76620" bIns="38316"/>
          <a:lstStyle>
            <a:lvl1pPr marL="0" indent="0" algn="l">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PRESENTATION NAME</a:t>
            </a:r>
            <a:endParaRPr lang="en-GB" dirty="0"/>
          </a:p>
        </p:txBody>
      </p:sp>
    </p:spTree>
    <p:extLst>
      <p:ext uri="{BB962C8B-B14F-4D97-AF65-F5344CB8AC3E}">
        <p14:creationId xmlns:p14="http://schemas.microsoft.com/office/powerpoint/2010/main" val="1177722598"/>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ue &amp; Stone Content">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620" tIns="38316" rIns="76620" bIns="38316" anchor="ctr" anchorCtr="0">
            <a:noAutofit/>
          </a:bodyPr>
          <a:lstStyle>
            <a:lvl1pPr marL="0" indent="0" algn="ctr">
              <a:buNone/>
              <a:defRPr lang="fr-FR" sz="2100" b="0" i="0" u="none" strike="noStrike" baseline="0" smtClean="0">
                <a:solidFill>
                  <a:schemeClr val="bg1"/>
                </a:solidFill>
                <a:latin typeface="+mj-lt"/>
              </a:defRPr>
            </a:lvl1pPr>
            <a:lvl2pPr marL="511069" indent="0">
              <a:buNone/>
              <a:defRPr sz="2300" b="1"/>
            </a:lvl2pPr>
            <a:lvl3pPr marL="1022140" indent="0">
              <a:buNone/>
              <a:defRPr sz="2000" b="1"/>
            </a:lvl3pPr>
            <a:lvl4pPr marL="1533209" indent="0">
              <a:buNone/>
              <a:defRPr sz="1800" b="1"/>
            </a:lvl4pPr>
            <a:lvl5pPr marL="2044279" indent="0">
              <a:buNone/>
              <a:defRPr sz="1800" b="1"/>
            </a:lvl5pPr>
            <a:lvl6pPr marL="2555349" indent="0">
              <a:buNone/>
              <a:defRPr sz="1800" b="1"/>
            </a:lvl6pPr>
            <a:lvl7pPr marL="3066418" indent="0">
              <a:buNone/>
              <a:defRPr sz="1800" b="1"/>
            </a:lvl7pPr>
            <a:lvl8pPr marL="3577487" indent="0">
              <a:buNone/>
              <a:defRPr sz="1800" b="1"/>
            </a:lvl8pPr>
            <a:lvl9pPr marL="4088560"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7"/>
            <a:ext cx="8504238" cy="251222"/>
          </a:xfrm>
          <a:prstGeom prst="rect">
            <a:avLst/>
          </a:prstGeom>
        </p:spPr>
        <p:txBody>
          <a:bodyPr lIns="76620" tIns="38316" rIns="76620" bIns="38316">
            <a:normAutofit/>
          </a:bodyPr>
          <a:lstStyle>
            <a:lvl1pPr algn="ctr">
              <a:defRPr sz="900" b="1" baseline="0">
                <a:solidFill>
                  <a:schemeClr val="bg1"/>
                </a:solidFill>
                <a:latin typeface="+mn-lt"/>
              </a:defRPr>
            </a:lvl1pPr>
          </a:lstStyle>
          <a:p>
            <a:r>
              <a:rPr lang="en-GB" noProof="0" dirty="0"/>
              <a:t>CLICK TO ADD SLIDE HEADER</a:t>
            </a:r>
          </a:p>
        </p:txBody>
      </p:sp>
      <p:sp>
        <p:nvSpPr>
          <p:cNvPr id="10" name="Espace réservé du contenu 3"/>
          <p:cNvSpPr>
            <a:spLocks noGrp="1"/>
          </p:cNvSpPr>
          <p:nvPr>
            <p:ph sz="half" idx="2" hasCustomPrompt="1"/>
          </p:nvPr>
        </p:nvSpPr>
        <p:spPr>
          <a:xfrm>
            <a:off x="342962" y="1249314"/>
            <a:ext cx="8476653" cy="2407455"/>
          </a:xfrm>
          <a:prstGeom prst="rect">
            <a:avLst/>
          </a:prstGeom>
        </p:spPr>
        <p:txBody>
          <a:bodyPr lIns="0" tIns="38316" rIns="0" bIns="38316">
            <a:noAutofit/>
          </a:bodyPr>
          <a:lstStyle>
            <a:lvl1pPr marL="0" indent="0" algn="ctr">
              <a:lnSpc>
                <a:spcPct val="100000"/>
              </a:lnSpc>
              <a:spcBef>
                <a:spcPts val="0"/>
              </a:spcBef>
              <a:buFontTx/>
              <a:buNone/>
              <a:defRPr sz="2600">
                <a:solidFill>
                  <a:schemeClr val="accent3"/>
                </a:solidFill>
                <a:latin typeface="+mj-lt"/>
              </a:defRPr>
            </a:lvl1pPr>
            <a:lvl2pPr marL="383313" indent="0" algn="ctr">
              <a:lnSpc>
                <a:spcPts val="2419"/>
              </a:lnSpc>
              <a:spcBef>
                <a:spcPts val="0"/>
              </a:spcBef>
              <a:buFontTx/>
              <a:buNone/>
              <a:defRPr sz="1700">
                <a:solidFill>
                  <a:schemeClr val="accent5"/>
                </a:solidFill>
                <a:latin typeface="+mj-lt"/>
              </a:defRPr>
            </a:lvl2pPr>
            <a:lvl3pPr marL="766623" indent="0" algn="ctr">
              <a:lnSpc>
                <a:spcPts val="2419"/>
              </a:lnSpc>
              <a:spcBef>
                <a:spcPts val="0"/>
              </a:spcBef>
              <a:buFontTx/>
              <a:buNone/>
              <a:defRPr sz="1700">
                <a:solidFill>
                  <a:schemeClr val="accent5"/>
                </a:solidFill>
                <a:latin typeface="+mj-lt"/>
              </a:defRPr>
            </a:lvl3pPr>
            <a:lvl4pPr marL="1149934" indent="0" algn="ctr">
              <a:lnSpc>
                <a:spcPts val="2419"/>
              </a:lnSpc>
              <a:spcBef>
                <a:spcPts val="0"/>
              </a:spcBef>
              <a:buFontTx/>
              <a:buNone/>
              <a:defRPr sz="1500">
                <a:solidFill>
                  <a:schemeClr val="accent5"/>
                </a:solidFill>
                <a:latin typeface="+mj-lt"/>
              </a:defRPr>
            </a:lvl4pPr>
            <a:lvl5pPr marL="1533247" indent="0" algn="ctr">
              <a:lnSpc>
                <a:spcPts val="2419"/>
              </a:lnSpc>
              <a:spcBef>
                <a:spcPts val="0"/>
              </a:spcBef>
              <a:buFontTx/>
              <a:buNone/>
              <a:defRPr sz="1500">
                <a:solidFill>
                  <a:schemeClr val="accent5"/>
                </a:solidFill>
                <a:latin typeface="+mj-lt"/>
              </a:defRPr>
            </a:lvl5pPr>
            <a:lvl6pPr>
              <a:defRPr sz="1300"/>
            </a:lvl6pPr>
            <a:lvl7pPr>
              <a:defRPr sz="1300"/>
            </a:lvl7pPr>
            <a:lvl8pPr>
              <a:defRPr sz="1300"/>
            </a:lvl8pPr>
            <a:lvl9pPr>
              <a:defRPr sz="1300"/>
            </a:lvl9pPr>
          </a:lstStyle>
          <a:p>
            <a:pPr lvl="0"/>
            <a:r>
              <a:rPr lang="en-GB" noProof="0" dirty="0"/>
              <a:t>Click to add text</a:t>
            </a:r>
          </a:p>
        </p:txBody>
      </p:sp>
      <p:sp>
        <p:nvSpPr>
          <p:cNvPr id="17" name="Espace réservé du texte 4"/>
          <p:cNvSpPr>
            <a:spLocks noGrp="1"/>
          </p:cNvSpPr>
          <p:nvPr>
            <p:ph type="body" sz="quarter" idx="24" hasCustomPrompt="1"/>
          </p:nvPr>
        </p:nvSpPr>
        <p:spPr>
          <a:xfrm>
            <a:off x="3847067" y="3889859"/>
            <a:ext cx="1443769" cy="137708"/>
          </a:xfrm>
          <a:prstGeom prst="rect">
            <a:avLst/>
          </a:prstGeom>
        </p:spPr>
        <p:txBody>
          <a:bodyPr vert="horz" wrap="square" lIns="0" tIns="10636" rIns="0" bIns="0" rtlCol="0">
            <a:spAutoFit/>
          </a:bodyPr>
          <a:lstStyle>
            <a:lvl1pPr marL="0" indent="0" algn="ctr">
              <a:lnSpc>
                <a:spcPts val="756"/>
              </a:lnSpc>
              <a:spcBef>
                <a:spcPts val="0"/>
              </a:spcBef>
              <a:buFontTx/>
              <a:buNone/>
              <a:defRPr lang="fr-FR" sz="800" b="1" spc="29" dirty="0" smtClean="0">
                <a:solidFill>
                  <a:schemeClr val="bg1"/>
                </a:solidFill>
                <a:latin typeface="Arial"/>
                <a:cs typeface="Arial"/>
              </a:defRPr>
            </a:lvl1pPr>
          </a:lstStyle>
          <a:p>
            <a:pPr marL="10639" lvl="0">
              <a:lnSpc>
                <a:spcPct val="100000"/>
              </a:lnSpc>
              <a:spcBef>
                <a:spcPts val="84"/>
              </a:spcBef>
            </a:pPr>
            <a:r>
              <a:rPr lang="en-GB" noProof="0" dirty="0"/>
              <a:t>CLICK TO ADD TEXT</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
          <p:cNvSpPr>
            <a:spLocks noGrp="1"/>
          </p:cNvSpPr>
          <p:nvPr>
            <p:ph type="body" sz="quarter" idx="22" hasCustomPrompt="1"/>
          </p:nvPr>
        </p:nvSpPr>
        <p:spPr>
          <a:xfrm>
            <a:off x="3121145" y="4824337"/>
            <a:ext cx="2895600" cy="288065"/>
          </a:xfrm>
          <a:prstGeom prst="rect">
            <a:avLst/>
          </a:prstGeom>
        </p:spPr>
        <p:txBody>
          <a:bodyPr lIns="76620" tIns="38316" rIns="76620" bIns="38316"/>
          <a:lstStyle>
            <a:lvl1pPr marL="0" indent="0" algn="ctr">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LEGAL TEXT REGARDING COPYRIGHT © TO GO HERE</a:t>
            </a:r>
            <a:endParaRPr lang="en-GB" dirty="0"/>
          </a:p>
        </p:txBody>
      </p:sp>
      <p:sp>
        <p:nvSpPr>
          <p:cNvPr id="19" name="Espace réservé du numéro de diapositive 8"/>
          <p:cNvSpPr>
            <a:spLocks noGrp="1"/>
          </p:cNvSpPr>
          <p:nvPr>
            <p:ph type="sldNum" sz="quarter" idx="12"/>
          </p:nvPr>
        </p:nvSpPr>
        <p:spPr>
          <a:xfrm>
            <a:off x="238124" y="4818065"/>
            <a:ext cx="457200" cy="287985"/>
          </a:xfrm>
          <a:prstGeom prst="rect">
            <a:avLst/>
          </a:prstGeom>
        </p:spPr>
        <p:txBody>
          <a:bodyPr lIns="102165" tIns="30169" rIns="102165" bIns="51080"/>
          <a:lstStyle>
            <a:lvl1pPr>
              <a:defRPr sz="600" b="1">
                <a:solidFill>
                  <a:schemeClr val="accent3"/>
                </a:solidFill>
              </a:defRPr>
            </a:lvl1pPr>
          </a:lstStyle>
          <a:p>
            <a:pPr defTabSz="1022140"/>
            <a:fld id="{7833B86C-E779-4408-BBF5-86A9B897401F}" type="slidenum">
              <a:rPr lang="fr-FR" smtClean="0">
                <a:solidFill>
                  <a:srgbClr val="B5A191"/>
                </a:solidFill>
              </a:rPr>
              <a:pPr defTabSz="1022140"/>
              <a:t>‹#›</a:t>
            </a:fld>
            <a:endParaRPr lang="fr-FR" dirty="0">
              <a:solidFill>
                <a:srgbClr val="B5A191"/>
              </a:solidFill>
            </a:endParaRPr>
          </a:p>
        </p:txBody>
      </p:sp>
      <p:sp>
        <p:nvSpPr>
          <p:cNvPr id="20" name="Text Placeholder 2"/>
          <p:cNvSpPr>
            <a:spLocks noGrp="1"/>
          </p:cNvSpPr>
          <p:nvPr>
            <p:ph type="body" sz="quarter" idx="23" hasCustomPrompt="1"/>
          </p:nvPr>
        </p:nvSpPr>
        <p:spPr>
          <a:xfrm>
            <a:off x="695338" y="4823340"/>
            <a:ext cx="1537804" cy="288065"/>
          </a:xfrm>
          <a:prstGeom prst="rect">
            <a:avLst/>
          </a:prstGeom>
        </p:spPr>
        <p:txBody>
          <a:bodyPr lIns="76620" tIns="38316" rIns="76620" bIns="38316"/>
          <a:lstStyle>
            <a:lvl1pPr marL="0" indent="0" algn="l">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PRESENTATION NAME</a:t>
            </a:r>
            <a:endParaRPr lang="en-GB" dirty="0"/>
          </a:p>
        </p:txBody>
      </p:sp>
    </p:spTree>
    <p:extLst>
      <p:ext uri="{BB962C8B-B14F-4D97-AF65-F5344CB8AC3E}">
        <p14:creationId xmlns:p14="http://schemas.microsoft.com/office/powerpoint/2010/main" val="2642950914"/>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Content Arial">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620" tIns="38316" rIns="76620" bIns="38316" anchor="ctr" anchorCtr="0">
            <a:noAutofit/>
          </a:bodyPr>
          <a:lstStyle>
            <a:lvl1pPr marL="0" indent="0" algn="ctr">
              <a:buNone/>
              <a:defRPr lang="fr-FR" sz="2100" b="0" i="0" u="none" strike="noStrike" baseline="0" smtClean="0">
                <a:solidFill>
                  <a:schemeClr val="accent1"/>
                </a:solidFill>
                <a:latin typeface="+mj-lt"/>
              </a:defRPr>
            </a:lvl1pPr>
            <a:lvl2pPr marL="511069" indent="0">
              <a:buNone/>
              <a:defRPr sz="2300" b="1"/>
            </a:lvl2pPr>
            <a:lvl3pPr marL="1022140" indent="0">
              <a:buNone/>
              <a:defRPr sz="2000" b="1"/>
            </a:lvl3pPr>
            <a:lvl4pPr marL="1533209" indent="0">
              <a:buNone/>
              <a:defRPr sz="1800" b="1"/>
            </a:lvl4pPr>
            <a:lvl5pPr marL="2044279" indent="0">
              <a:buNone/>
              <a:defRPr sz="1800" b="1"/>
            </a:lvl5pPr>
            <a:lvl6pPr marL="2555349" indent="0">
              <a:buNone/>
              <a:defRPr sz="1800" b="1"/>
            </a:lvl6pPr>
            <a:lvl7pPr marL="3066418" indent="0">
              <a:buNone/>
              <a:defRPr sz="1800" b="1"/>
            </a:lvl7pPr>
            <a:lvl8pPr marL="3577487" indent="0">
              <a:buNone/>
              <a:defRPr sz="1800" b="1"/>
            </a:lvl8pPr>
            <a:lvl9pPr marL="4088560"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7"/>
            <a:ext cx="8504238" cy="251222"/>
          </a:xfrm>
          <a:prstGeom prst="rect">
            <a:avLst/>
          </a:prstGeom>
        </p:spPr>
        <p:txBody>
          <a:bodyPr lIns="76620" tIns="38316" rIns="76620" bIns="38316">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5" y="4824337"/>
            <a:ext cx="2895600" cy="288065"/>
          </a:xfrm>
          <a:prstGeom prst="rect">
            <a:avLst/>
          </a:prstGeom>
        </p:spPr>
        <p:txBody>
          <a:bodyPr lIns="76620" tIns="38316" rIns="76620" bIns="38316"/>
          <a:lstStyle>
            <a:lvl1pPr marL="0" indent="0" algn="ctr">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65" tIns="30169" rIns="102165" bIns="51080"/>
          <a:lstStyle>
            <a:lvl1pPr>
              <a:defRPr sz="600" b="1">
                <a:solidFill>
                  <a:schemeClr val="accent3"/>
                </a:solidFill>
              </a:defRPr>
            </a:lvl1pPr>
          </a:lstStyle>
          <a:p>
            <a:pPr defTabSz="1022140"/>
            <a:fld id="{7833B86C-E779-4408-BBF5-86A9B897401F}" type="slidenum">
              <a:rPr lang="fr-FR" smtClean="0">
                <a:solidFill>
                  <a:srgbClr val="B5A191"/>
                </a:solidFill>
              </a:rPr>
              <a:pPr defTabSz="1022140"/>
              <a:t>‹#›</a:t>
            </a:fld>
            <a:endParaRPr lang="fr-FR" dirty="0">
              <a:solidFill>
                <a:srgbClr val="B5A191"/>
              </a:solidFill>
            </a:endParaRPr>
          </a:p>
        </p:txBody>
      </p:sp>
      <p:sp>
        <p:nvSpPr>
          <p:cNvPr id="16" name="Text Placeholder 2"/>
          <p:cNvSpPr>
            <a:spLocks noGrp="1"/>
          </p:cNvSpPr>
          <p:nvPr>
            <p:ph type="body" sz="quarter" idx="23" hasCustomPrompt="1"/>
          </p:nvPr>
        </p:nvSpPr>
        <p:spPr>
          <a:xfrm>
            <a:off x="695338" y="4823340"/>
            <a:ext cx="1537804" cy="288065"/>
          </a:xfrm>
          <a:prstGeom prst="rect">
            <a:avLst/>
          </a:prstGeom>
        </p:spPr>
        <p:txBody>
          <a:bodyPr lIns="76620" tIns="38316" rIns="76620" bIns="38316"/>
          <a:lstStyle>
            <a:lvl1pPr marL="0" indent="0" algn="l">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PRESENTATION NAME</a:t>
            </a:r>
            <a:endParaRPr lang="en-GB" dirty="0"/>
          </a:p>
        </p:txBody>
      </p:sp>
      <p:sp>
        <p:nvSpPr>
          <p:cNvPr id="21" name="Espace réservé du contenu 3"/>
          <p:cNvSpPr>
            <a:spLocks noGrp="1"/>
          </p:cNvSpPr>
          <p:nvPr>
            <p:ph sz="half" idx="24" hasCustomPrompt="1"/>
          </p:nvPr>
        </p:nvSpPr>
        <p:spPr>
          <a:xfrm>
            <a:off x="320688" y="1067401"/>
            <a:ext cx="6345238" cy="3748010"/>
          </a:xfrm>
          <a:prstGeom prst="rect">
            <a:avLst/>
          </a:prstGeom>
        </p:spPr>
        <p:txBody>
          <a:bodyPr lIns="0" tIns="38316" rIns="0" bIns="38316">
            <a:noAutofit/>
          </a:bodyPr>
          <a:lstStyle>
            <a:lvl1pPr marL="0" indent="0">
              <a:lnSpc>
                <a:spcPct val="100000"/>
              </a:lnSpc>
              <a:spcBef>
                <a:spcPts val="0"/>
              </a:spcBef>
              <a:buFontTx/>
              <a:buNone/>
              <a:defRPr sz="1400">
                <a:solidFill>
                  <a:schemeClr val="accent1"/>
                </a:solidFill>
                <a:latin typeface="Arial" panose="020B0604020202020204" pitchFamily="34" charset="0"/>
                <a:cs typeface="Arial" panose="020B0604020202020204" pitchFamily="34" charset="0"/>
              </a:defRPr>
            </a:lvl1pPr>
            <a:lvl2pPr>
              <a:lnSpc>
                <a:spcPct val="100000"/>
              </a:lnSpc>
              <a:spcBef>
                <a:spcPts val="0"/>
              </a:spcBef>
              <a:defRPr sz="1300">
                <a:solidFill>
                  <a:schemeClr val="accent1"/>
                </a:solidFill>
                <a:latin typeface="Arial" panose="020B0604020202020204" pitchFamily="34" charset="0"/>
                <a:cs typeface="Arial" panose="020B0604020202020204" pitchFamily="34" charset="0"/>
              </a:defRPr>
            </a:lvl2pPr>
            <a:lvl3pPr>
              <a:lnSpc>
                <a:spcPct val="100000"/>
              </a:lnSpc>
              <a:spcBef>
                <a:spcPts val="0"/>
              </a:spcBef>
              <a:defRPr sz="1300">
                <a:solidFill>
                  <a:schemeClr val="accent1"/>
                </a:solidFill>
                <a:latin typeface="Arial" panose="020B0604020202020204" pitchFamily="34" charset="0"/>
                <a:cs typeface="Arial" panose="020B0604020202020204" pitchFamily="34" charset="0"/>
              </a:defRPr>
            </a:lvl3pPr>
            <a:lvl4pPr>
              <a:lnSpc>
                <a:spcPct val="100000"/>
              </a:lnSpc>
              <a:spcBef>
                <a:spcPts val="0"/>
              </a:spcBef>
              <a:defRPr sz="1200">
                <a:solidFill>
                  <a:schemeClr val="accent1"/>
                </a:solidFill>
                <a:latin typeface="Arial" panose="020B0604020202020204" pitchFamily="34" charset="0"/>
                <a:cs typeface="Arial" panose="020B0604020202020204" pitchFamily="34" charset="0"/>
              </a:defRPr>
            </a:lvl4pPr>
            <a:lvl5pPr>
              <a:lnSpc>
                <a:spcPct val="100000"/>
              </a:lnSpc>
              <a:spcBef>
                <a:spcPts val="0"/>
              </a:spcBef>
              <a:defRPr sz="1200">
                <a:solidFill>
                  <a:schemeClr val="accent1"/>
                </a:solidFill>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en-GB" noProof="0" dirty="0"/>
              <a:t>Click to add text in Arial</a:t>
            </a:r>
          </a:p>
        </p:txBody>
      </p:sp>
      <p:sp>
        <p:nvSpPr>
          <p:cNvPr id="24" name="Espace réservé du texte 4"/>
          <p:cNvSpPr>
            <a:spLocks noGrp="1"/>
          </p:cNvSpPr>
          <p:nvPr>
            <p:ph type="body" sz="quarter" idx="25" hasCustomPrompt="1"/>
          </p:nvPr>
        </p:nvSpPr>
        <p:spPr>
          <a:xfrm>
            <a:off x="6802012" y="1149083"/>
            <a:ext cx="2022905" cy="137708"/>
          </a:xfrm>
          <a:prstGeom prst="rect">
            <a:avLst/>
          </a:prstGeom>
        </p:spPr>
        <p:txBody>
          <a:bodyPr vert="horz" wrap="square" lIns="0" tIns="10636" rIns="0" bIns="0" rtlCol="0" anchor="b" anchorCtr="0">
            <a:spAutoFit/>
          </a:bodyPr>
          <a:lstStyle>
            <a:lvl1pPr marL="0" indent="0">
              <a:lnSpc>
                <a:spcPts val="756"/>
              </a:lnSpc>
              <a:spcBef>
                <a:spcPts val="0"/>
              </a:spcBef>
              <a:buFontTx/>
              <a:buNone/>
              <a:defRPr lang="fr-FR" sz="800" b="1" spc="29" baseline="0" dirty="0" smtClean="0">
                <a:solidFill>
                  <a:schemeClr val="accent3"/>
                </a:solidFill>
                <a:latin typeface="Arial"/>
                <a:cs typeface="Arial"/>
              </a:defRPr>
            </a:lvl1pPr>
          </a:lstStyle>
          <a:p>
            <a:pPr marL="10639" lvl="0">
              <a:lnSpc>
                <a:spcPct val="100000"/>
              </a:lnSpc>
              <a:spcBef>
                <a:spcPts val="84"/>
              </a:spcBef>
            </a:pPr>
            <a:r>
              <a:rPr lang="en-GB" noProof="0" dirty="0"/>
              <a:t>CLICK TO ADD SMALL TITLE</a:t>
            </a:r>
          </a:p>
        </p:txBody>
      </p:sp>
      <p:sp>
        <p:nvSpPr>
          <p:cNvPr id="25" name="Espace réservé du contenu 5"/>
          <p:cNvSpPr>
            <a:spLocks noGrp="1"/>
          </p:cNvSpPr>
          <p:nvPr>
            <p:ph sz="quarter" idx="26" hasCustomPrompt="1"/>
          </p:nvPr>
        </p:nvSpPr>
        <p:spPr>
          <a:xfrm>
            <a:off x="6802012" y="1281513"/>
            <a:ext cx="2022905" cy="3532691"/>
          </a:xfrm>
          <a:prstGeom prst="rect">
            <a:avLst/>
          </a:prstGeom>
        </p:spPr>
        <p:txBody>
          <a:bodyPr vert="horz" wrap="square" lIns="0" tIns="10636" rIns="0" bIns="0" rtlCol="0">
            <a:noAutofit/>
          </a:bodyPr>
          <a:lstStyle>
            <a:lvl1pPr marL="0" indent="0">
              <a:lnSpc>
                <a:spcPct val="110000"/>
              </a:lnSpc>
              <a:buFontTx/>
              <a:buNone/>
              <a:defRPr lang="fr-FR" sz="800" smtClean="0">
                <a:solidFill>
                  <a:schemeClr val="accent1"/>
                </a:solidFill>
                <a:latin typeface="+mn-lt"/>
                <a:cs typeface="Arial"/>
              </a:defRPr>
            </a:lvl1pPr>
            <a:lvl2pPr marL="149069" indent="-69203">
              <a:defRPr lang="fr-FR" sz="800" smtClean="0">
                <a:solidFill>
                  <a:schemeClr val="accent1"/>
                </a:solidFill>
                <a:latin typeface="+mn-lt"/>
              </a:defRPr>
            </a:lvl2pPr>
            <a:lvl3pPr marL="106480" indent="-106480">
              <a:defRPr lang="fr-FR" sz="800" smtClean="0">
                <a:latin typeface="+mn-lt"/>
              </a:defRPr>
            </a:lvl3pPr>
            <a:lvl4pPr marL="106480" indent="-106480">
              <a:defRPr lang="fr-FR" sz="800" smtClean="0">
                <a:latin typeface="+mn-lt"/>
              </a:defRPr>
            </a:lvl4pPr>
            <a:lvl5pPr marL="106480" indent="-106480">
              <a:defRPr lang="fr-FR" sz="800">
                <a:latin typeface="+mn-lt"/>
              </a:defRPr>
            </a:lvl5pPr>
          </a:lstStyle>
          <a:p>
            <a:pPr marL="10639" marR="4266" lvl="0">
              <a:lnSpc>
                <a:spcPct val="111100"/>
              </a:lnSpc>
              <a:spcBef>
                <a:spcPts val="84"/>
              </a:spcBef>
            </a:pPr>
            <a:r>
              <a:rPr lang="en-GB" noProof="0" dirty="0"/>
              <a:t>Click to add text</a:t>
            </a:r>
          </a:p>
        </p:txBody>
      </p:sp>
    </p:spTree>
    <p:extLst>
      <p:ext uri="{BB962C8B-B14F-4D97-AF65-F5344CB8AC3E}">
        <p14:creationId xmlns:p14="http://schemas.microsoft.com/office/powerpoint/2010/main" val="920977998"/>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Content Times 1">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620" tIns="38316" rIns="76620" bIns="38316" anchor="ctr" anchorCtr="0">
            <a:noAutofit/>
          </a:bodyPr>
          <a:lstStyle>
            <a:lvl1pPr marL="0" indent="0" algn="ctr">
              <a:buNone/>
              <a:defRPr lang="fr-FR" sz="2100" b="0" i="0" u="none" strike="noStrike" baseline="0" smtClean="0">
                <a:solidFill>
                  <a:schemeClr val="accent1"/>
                </a:solidFill>
                <a:latin typeface="+mj-lt"/>
              </a:defRPr>
            </a:lvl1pPr>
            <a:lvl2pPr marL="511069" indent="0">
              <a:buNone/>
              <a:defRPr sz="2300" b="1"/>
            </a:lvl2pPr>
            <a:lvl3pPr marL="1022140" indent="0">
              <a:buNone/>
              <a:defRPr sz="2000" b="1"/>
            </a:lvl3pPr>
            <a:lvl4pPr marL="1533209" indent="0">
              <a:buNone/>
              <a:defRPr sz="1800" b="1"/>
            </a:lvl4pPr>
            <a:lvl5pPr marL="2044279" indent="0">
              <a:buNone/>
              <a:defRPr sz="1800" b="1"/>
            </a:lvl5pPr>
            <a:lvl6pPr marL="2555349" indent="0">
              <a:buNone/>
              <a:defRPr sz="1800" b="1"/>
            </a:lvl6pPr>
            <a:lvl7pPr marL="3066418" indent="0">
              <a:buNone/>
              <a:defRPr sz="1800" b="1"/>
            </a:lvl7pPr>
            <a:lvl8pPr marL="3577487" indent="0">
              <a:buNone/>
              <a:defRPr sz="1800" b="1"/>
            </a:lvl8pPr>
            <a:lvl9pPr marL="4088560"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7"/>
            <a:ext cx="8504238" cy="251222"/>
          </a:xfrm>
          <a:prstGeom prst="rect">
            <a:avLst/>
          </a:prstGeom>
        </p:spPr>
        <p:txBody>
          <a:bodyPr lIns="76620" tIns="38316" rIns="76620" bIns="38316">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5" y="4824337"/>
            <a:ext cx="2895600" cy="288065"/>
          </a:xfrm>
          <a:prstGeom prst="rect">
            <a:avLst/>
          </a:prstGeom>
        </p:spPr>
        <p:txBody>
          <a:bodyPr lIns="76620" tIns="38316" rIns="76620" bIns="38316"/>
          <a:lstStyle>
            <a:lvl1pPr marL="0" indent="0" algn="ctr">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65" tIns="30169" rIns="102165" bIns="51080"/>
          <a:lstStyle>
            <a:lvl1pPr>
              <a:defRPr sz="600" b="1">
                <a:solidFill>
                  <a:schemeClr val="accent3"/>
                </a:solidFill>
              </a:defRPr>
            </a:lvl1pPr>
          </a:lstStyle>
          <a:p>
            <a:pPr defTabSz="1022140"/>
            <a:fld id="{7833B86C-E779-4408-BBF5-86A9B897401F}" type="slidenum">
              <a:rPr lang="fr-FR" smtClean="0">
                <a:solidFill>
                  <a:srgbClr val="B5A191"/>
                </a:solidFill>
              </a:rPr>
              <a:pPr defTabSz="1022140"/>
              <a:t>‹#›</a:t>
            </a:fld>
            <a:endParaRPr lang="fr-FR" dirty="0">
              <a:solidFill>
                <a:srgbClr val="B5A191"/>
              </a:solidFill>
            </a:endParaRPr>
          </a:p>
        </p:txBody>
      </p:sp>
      <p:sp>
        <p:nvSpPr>
          <p:cNvPr id="16" name="Text Placeholder 2"/>
          <p:cNvSpPr>
            <a:spLocks noGrp="1"/>
          </p:cNvSpPr>
          <p:nvPr>
            <p:ph type="body" sz="quarter" idx="23" hasCustomPrompt="1"/>
          </p:nvPr>
        </p:nvSpPr>
        <p:spPr>
          <a:xfrm>
            <a:off x="695338" y="4823340"/>
            <a:ext cx="1537804" cy="288065"/>
          </a:xfrm>
          <a:prstGeom prst="rect">
            <a:avLst/>
          </a:prstGeom>
        </p:spPr>
        <p:txBody>
          <a:bodyPr lIns="76620" tIns="38316" rIns="76620" bIns="38316"/>
          <a:lstStyle>
            <a:lvl1pPr marL="0" indent="0" algn="l">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PRESENTATION NAME</a:t>
            </a:r>
            <a:endParaRPr lang="en-GB" dirty="0"/>
          </a:p>
        </p:txBody>
      </p:sp>
      <p:sp>
        <p:nvSpPr>
          <p:cNvPr id="24" name="Espace réservé du texte 4"/>
          <p:cNvSpPr>
            <a:spLocks noGrp="1"/>
          </p:cNvSpPr>
          <p:nvPr>
            <p:ph type="body" sz="quarter" idx="25" hasCustomPrompt="1"/>
          </p:nvPr>
        </p:nvSpPr>
        <p:spPr>
          <a:xfrm>
            <a:off x="6802012" y="1149083"/>
            <a:ext cx="2022905" cy="137708"/>
          </a:xfrm>
          <a:prstGeom prst="rect">
            <a:avLst/>
          </a:prstGeom>
        </p:spPr>
        <p:txBody>
          <a:bodyPr vert="horz" wrap="square" lIns="0" tIns="10636" rIns="0" bIns="0" rtlCol="0" anchor="b" anchorCtr="0">
            <a:spAutoFit/>
          </a:bodyPr>
          <a:lstStyle>
            <a:lvl1pPr marL="0" indent="0">
              <a:lnSpc>
                <a:spcPts val="756"/>
              </a:lnSpc>
              <a:spcBef>
                <a:spcPts val="0"/>
              </a:spcBef>
              <a:buFontTx/>
              <a:buNone/>
              <a:defRPr lang="fr-FR" sz="800" b="1" spc="29" baseline="0" dirty="0" smtClean="0">
                <a:solidFill>
                  <a:schemeClr val="accent3"/>
                </a:solidFill>
                <a:latin typeface="Arial"/>
                <a:cs typeface="Arial"/>
              </a:defRPr>
            </a:lvl1pPr>
          </a:lstStyle>
          <a:p>
            <a:pPr marL="10639" lvl="0">
              <a:lnSpc>
                <a:spcPct val="100000"/>
              </a:lnSpc>
              <a:spcBef>
                <a:spcPts val="84"/>
              </a:spcBef>
            </a:pPr>
            <a:r>
              <a:rPr lang="en-GB" noProof="0" dirty="0"/>
              <a:t>CLICK TO ADD SMALL TITLE</a:t>
            </a:r>
          </a:p>
        </p:txBody>
      </p:sp>
      <p:sp>
        <p:nvSpPr>
          <p:cNvPr id="25" name="Espace réservé du contenu 5"/>
          <p:cNvSpPr>
            <a:spLocks noGrp="1"/>
          </p:cNvSpPr>
          <p:nvPr>
            <p:ph sz="quarter" idx="26" hasCustomPrompt="1"/>
          </p:nvPr>
        </p:nvSpPr>
        <p:spPr>
          <a:xfrm>
            <a:off x="6802012" y="1281513"/>
            <a:ext cx="2022905" cy="3532691"/>
          </a:xfrm>
          <a:prstGeom prst="rect">
            <a:avLst/>
          </a:prstGeom>
        </p:spPr>
        <p:txBody>
          <a:bodyPr vert="horz" wrap="square" lIns="0" tIns="10636" rIns="0" bIns="0" rtlCol="0">
            <a:noAutofit/>
          </a:bodyPr>
          <a:lstStyle>
            <a:lvl1pPr marL="0" indent="0">
              <a:buFontTx/>
              <a:buNone/>
              <a:defRPr lang="fr-FR" sz="800" smtClean="0">
                <a:solidFill>
                  <a:schemeClr val="accent1"/>
                </a:solidFill>
                <a:latin typeface="+mn-lt"/>
                <a:cs typeface="Arial"/>
              </a:defRPr>
            </a:lvl1pPr>
            <a:lvl2pPr marL="149069" indent="-69203">
              <a:defRPr lang="fr-FR" sz="800" smtClean="0">
                <a:solidFill>
                  <a:schemeClr val="accent1"/>
                </a:solidFill>
                <a:latin typeface="+mn-lt"/>
              </a:defRPr>
            </a:lvl2pPr>
            <a:lvl3pPr marL="106480" indent="-106480">
              <a:defRPr lang="fr-FR" sz="800" smtClean="0">
                <a:latin typeface="+mn-lt"/>
              </a:defRPr>
            </a:lvl3pPr>
            <a:lvl4pPr marL="106480" indent="-106480">
              <a:defRPr lang="fr-FR" sz="800" smtClean="0">
                <a:latin typeface="+mn-lt"/>
              </a:defRPr>
            </a:lvl4pPr>
            <a:lvl5pPr marL="106480" indent="-106480">
              <a:defRPr lang="fr-FR" sz="800">
                <a:latin typeface="+mn-lt"/>
              </a:defRPr>
            </a:lvl5pPr>
          </a:lstStyle>
          <a:p>
            <a:pPr marL="10639" marR="4266" lvl="0">
              <a:lnSpc>
                <a:spcPct val="111100"/>
              </a:lnSpc>
              <a:spcBef>
                <a:spcPts val="84"/>
              </a:spcBef>
            </a:pPr>
            <a:r>
              <a:rPr lang="en-GB" noProof="0" dirty="0"/>
              <a:t>Click to add text</a:t>
            </a:r>
          </a:p>
        </p:txBody>
      </p:sp>
      <p:sp>
        <p:nvSpPr>
          <p:cNvPr id="17" name="Espace réservé du contenu 3"/>
          <p:cNvSpPr>
            <a:spLocks noGrp="1"/>
          </p:cNvSpPr>
          <p:nvPr>
            <p:ph sz="half" idx="2" hasCustomPrompt="1"/>
          </p:nvPr>
        </p:nvSpPr>
        <p:spPr>
          <a:xfrm>
            <a:off x="320688" y="1064746"/>
            <a:ext cx="6345238" cy="3740294"/>
          </a:xfrm>
          <a:prstGeom prst="rect">
            <a:avLst/>
          </a:prstGeom>
        </p:spPr>
        <p:txBody>
          <a:bodyPr lIns="0" tIns="38316" rIns="0" bIns="38316">
            <a:noAutofit/>
          </a:bodyPr>
          <a:lstStyle>
            <a:lvl1pPr marL="0" indent="0">
              <a:lnSpc>
                <a:spcPts val="2419"/>
              </a:lnSpc>
              <a:spcBef>
                <a:spcPts val="0"/>
              </a:spcBef>
              <a:buFontTx/>
              <a:buNone/>
              <a:defRPr sz="2000" baseline="0">
                <a:solidFill>
                  <a:schemeClr val="accent1"/>
                </a:solidFill>
                <a:latin typeface="+mj-lt"/>
              </a:defRPr>
            </a:lvl1pPr>
            <a:lvl2pPr>
              <a:lnSpc>
                <a:spcPts val="2419"/>
              </a:lnSpc>
              <a:spcBef>
                <a:spcPts val="0"/>
              </a:spcBef>
              <a:defRPr sz="1700">
                <a:solidFill>
                  <a:schemeClr val="accent1"/>
                </a:solidFill>
                <a:latin typeface="+mj-lt"/>
              </a:defRPr>
            </a:lvl2pPr>
            <a:lvl3pPr>
              <a:lnSpc>
                <a:spcPts val="2419"/>
              </a:lnSpc>
              <a:spcBef>
                <a:spcPts val="0"/>
              </a:spcBef>
              <a:defRPr sz="1700">
                <a:solidFill>
                  <a:schemeClr val="accent1"/>
                </a:solidFill>
                <a:latin typeface="+mj-lt"/>
              </a:defRPr>
            </a:lvl3pPr>
            <a:lvl4pPr>
              <a:lnSpc>
                <a:spcPts val="2419"/>
              </a:lnSpc>
              <a:spcBef>
                <a:spcPts val="0"/>
              </a:spcBef>
              <a:defRPr sz="1500">
                <a:solidFill>
                  <a:schemeClr val="accent1"/>
                </a:solidFill>
                <a:latin typeface="+mj-lt"/>
              </a:defRPr>
            </a:lvl4pPr>
            <a:lvl5pPr>
              <a:lnSpc>
                <a:spcPts val="2419"/>
              </a:lnSpc>
              <a:spcBef>
                <a:spcPts val="0"/>
              </a:spcBef>
              <a:defRPr sz="1500">
                <a:solidFill>
                  <a:schemeClr val="accent1"/>
                </a:solidFill>
                <a:latin typeface="+mj-lt"/>
              </a:defRPr>
            </a:lvl5pPr>
            <a:lvl6pPr>
              <a:defRPr sz="1300"/>
            </a:lvl6pPr>
            <a:lvl7pPr>
              <a:defRPr sz="1300"/>
            </a:lvl7pPr>
            <a:lvl8pPr>
              <a:defRPr sz="1300"/>
            </a:lvl8pPr>
            <a:lvl9pPr>
              <a:defRPr sz="1300"/>
            </a:lvl9pPr>
          </a:lstStyle>
          <a:p>
            <a:pPr lvl="0"/>
            <a:r>
              <a:rPr lang="en-GB" noProof="0" dirty="0"/>
              <a:t>Click to add text in Times New Roman</a:t>
            </a:r>
          </a:p>
        </p:txBody>
      </p:sp>
    </p:spTree>
    <p:extLst>
      <p:ext uri="{BB962C8B-B14F-4D97-AF65-F5344CB8AC3E}">
        <p14:creationId xmlns:p14="http://schemas.microsoft.com/office/powerpoint/2010/main" val="3145284186"/>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Content Times 2">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620" tIns="38316" rIns="76620" bIns="38316" anchor="ctr" anchorCtr="0">
            <a:noAutofit/>
          </a:bodyPr>
          <a:lstStyle>
            <a:lvl1pPr marL="0" indent="0" algn="ctr">
              <a:buNone/>
              <a:defRPr lang="fr-FR" sz="2100" b="0" i="0" u="none" strike="noStrike" baseline="0" smtClean="0">
                <a:solidFill>
                  <a:schemeClr val="accent1"/>
                </a:solidFill>
                <a:latin typeface="+mj-lt"/>
              </a:defRPr>
            </a:lvl1pPr>
            <a:lvl2pPr marL="511069" indent="0">
              <a:buNone/>
              <a:defRPr sz="2300" b="1"/>
            </a:lvl2pPr>
            <a:lvl3pPr marL="1022140" indent="0">
              <a:buNone/>
              <a:defRPr sz="2000" b="1"/>
            </a:lvl3pPr>
            <a:lvl4pPr marL="1533209" indent="0">
              <a:buNone/>
              <a:defRPr sz="1800" b="1"/>
            </a:lvl4pPr>
            <a:lvl5pPr marL="2044279" indent="0">
              <a:buNone/>
              <a:defRPr sz="1800" b="1"/>
            </a:lvl5pPr>
            <a:lvl6pPr marL="2555349" indent="0">
              <a:buNone/>
              <a:defRPr sz="1800" b="1"/>
            </a:lvl6pPr>
            <a:lvl7pPr marL="3066418" indent="0">
              <a:buNone/>
              <a:defRPr sz="1800" b="1"/>
            </a:lvl7pPr>
            <a:lvl8pPr marL="3577487" indent="0">
              <a:buNone/>
              <a:defRPr sz="1800" b="1"/>
            </a:lvl8pPr>
            <a:lvl9pPr marL="4088560"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7"/>
            <a:ext cx="8504238" cy="251222"/>
          </a:xfrm>
          <a:prstGeom prst="rect">
            <a:avLst/>
          </a:prstGeom>
        </p:spPr>
        <p:txBody>
          <a:bodyPr lIns="76620" tIns="38316" rIns="76620" bIns="38316">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5" y="4824337"/>
            <a:ext cx="2895600" cy="288065"/>
          </a:xfrm>
          <a:prstGeom prst="rect">
            <a:avLst/>
          </a:prstGeom>
        </p:spPr>
        <p:txBody>
          <a:bodyPr lIns="76620" tIns="38316" rIns="76620" bIns="38316"/>
          <a:lstStyle>
            <a:lvl1pPr marL="0" indent="0" algn="ctr">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65" tIns="30169" rIns="102165" bIns="51080"/>
          <a:lstStyle>
            <a:lvl1pPr>
              <a:defRPr sz="600" b="1">
                <a:solidFill>
                  <a:schemeClr val="accent3"/>
                </a:solidFill>
              </a:defRPr>
            </a:lvl1pPr>
          </a:lstStyle>
          <a:p>
            <a:pPr defTabSz="1022140"/>
            <a:fld id="{7833B86C-E779-4408-BBF5-86A9B897401F}" type="slidenum">
              <a:rPr lang="fr-FR" smtClean="0">
                <a:solidFill>
                  <a:srgbClr val="B5A191"/>
                </a:solidFill>
              </a:rPr>
              <a:pPr defTabSz="1022140"/>
              <a:t>‹#›</a:t>
            </a:fld>
            <a:endParaRPr lang="fr-FR" dirty="0">
              <a:solidFill>
                <a:srgbClr val="B5A191"/>
              </a:solidFill>
            </a:endParaRPr>
          </a:p>
        </p:txBody>
      </p:sp>
      <p:sp>
        <p:nvSpPr>
          <p:cNvPr id="16" name="Text Placeholder 2"/>
          <p:cNvSpPr>
            <a:spLocks noGrp="1"/>
          </p:cNvSpPr>
          <p:nvPr>
            <p:ph type="body" sz="quarter" idx="23" hasCustomPrompt="1"/>
          </p:nvPr>
        </p:nvSpPr>
        <p:spPr>
          <a:xfrm>
            <a:off x="695338" y="4823340"/>
            <a:ext cx="1537804" cy="288065"/>
          </a:xfrm>
          <a:prstGeom prst="rect">
            <a:avLst/>
          </a:prstGeom>
        </p:spPr>
        <p:txBody>
          <a:bodyPr lIns="76620" tIns="38316" rIns="76620" bIns="38316"/>
          <a:lstStyle>
            <a:lvl1pPr marL="0" indent="0" algn="l">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PRESENTATION NAME</a:t>
            </a:r>
            <a:endParaRPr lang="en-GB" dirty="0"/>
          </a:p>
        </p:txBody>
      </p:sp>
      <p:sp>
        <p:nvSpPr>
          <p:cNvPr id="23" name="Espace réservé du contenu 3"/>
          <p:cNvSpPr>
            <a:spLocks noGrp="1"/>
          </p:cNvSpPr>
          <p:nvPr>
            <p:ph sz="half" idx="24" hasCustomPrompt="1"/>
          </p:nvPr>
        </p:nvSpPr>
        <p:spPr>
          <a:xfrm>
            <a:off x="4639281" y="1067652"/>
            <a:ext cx="4180318" cy="2646491"/>
          </a:xfrm>
          <a:prstGeom prst="rect">
            <a:avLst/>
          </a:prstGeom>
        </p:spPr>
        <p:txBody>
          <a:bodyPr lIns="0" tIns="38316" rIns="0" bIns="38316">
            <a:noAutofit/>
          </a:bodyPr>
          <a:lstStyle>
            <a:lvl1pPr marL="0" indent="0">
              <a:lnSpc>
                <a:spcPct val="100000"/>
              </a:lnSpc>
              <a:spcBef>
                <a:spcPts val="0"/>
              </a:spcBef>
              <a:buNone/>
              <a:defRPr sz="1400">
                <a:solidFill>
                  <a:schemeClr val="accent1"/>
                </a:solidFill>
                <a:latin typeface="+mj-lt"/>
                <a:cs typeface="Arial" panose="020B0604020202020204" pitchFamily="34" charset="0"/>
              </a:defRPr>
            </a:lvl1pPr>
            <a:lvl2pPr>
              <a:lnSpc>
                <a:spcPct val="100000"/>
              </a:lnSpc>
              <a:spcBef>
                <a:spcPts val="0"/>
              </a:spcBef>
              <a:defRPr sz="1300">
                <a:solidFill>
                  <a:schemeClr val="accent1"/>
                </a:solidFill>
                <a:latin typeface="+mj-lt"/>
                <a:cs typeface="Arial" panose="020B0604020202020204" pitchFamily="34" charset="0"/>
              </a:defRPr>
            </a:lvl2pPr>
            <a:lvl3pPr>
              <a:lnSpc>
                <a:spcPct val="100000"/>
              </a:lnSpc>
              <a:spcBef>
                <a:spcPts val="0"/>
              </a:spcBef>
              <a:defRPr sz="1300">
                <a:solidFill>
                  <a:schemeClr val="accent1"/>
                </a:solidFill>
                <a:latin typeface="+mj-lt"/>
                <a:cs typeface="Arial" panose="020B0604020202020204" pitchFamily="34" charset="0"/>
              </a:defRPr>
            </a:lvl3pPr>
            <a:lvl4pPr>
              <a:lnSpc>
                <a:spcPct val="100000"/>
              </a:lnSpc>
              <a:spcBef>
                <a:spcPts val="0"/>
              </a:spcBef>
              <a:defRPr sz="1200">
                <a:solidFill>
                  <a:schemeClr val="accent1"/>
                </a:solidFill>
                <a:latin typeface="+mj-lt"/>
                <a:cs typeface="Arial" panose="020B0604020202020204" pitchFamily="34" charset="0"/>
              </a:defRPr>
            </a:lvl4pPr>
            <a:lvl5pPr>
              <a:lnSpc>
                <a:spcPct val="100000"/>
              </a:lnSpc>
              <a:spcBef>
                <a:spcPts val="0"/>
              </a:spcBef>
              <a:defRPr sz="1200">
                <a:solidFill>
                  <a:schemeClr val="accent1"/>
                </a:solidFill>
                <a:latin typeface="+mj-lt"/>
                <a:cs typeface="Arial" panose="020B0604020202020204" pitchFamily="34" charset="0"/>
              </a:defRPr>
            </a:lvl5pPr>
            <a:lvl6pPr>
              <a:defRPr sz="1300"/>
            </a:lvl6pPr>
            <a:lvl7pPr>
              <a:defRPr sz="1300"/>
            </a:lvl7pPr>
            <a:lvl8pPr>
              <a:defRPr sz="1300"/>
            </a:lvl8pPr>
            <a:lvl9pPr>
              <a:defRPr sz="1300"/>
            </a:lvl9pPr>
          </a:lstStyle>
          <a:p>
            <a:pPr lvl="0"/>
            <a:r>
              <a:rPr lang="en-GB" noProof="0" dirty="0"/>
              <a:t>Click to add text</a:t>
            </a:r>
          </a:p>
        </p:txBody>
      </p:sp>
      <p:sp>
        <p:nvSpPr>
          <p:cNvPr id="26" name="Espace réservé du texte 4"/>
          <p:cNvSpPr>
            <a:spLocks noGrp="1"/>
          </p:cNvSpPr>
          <p:nvPr>
            <p:ph type="body" sz="quarter" idx="25" hasCustomPrompt="1"/>
          </p:nvPr>
        </p:nvSpPr>
        <p:spPr>
          <a:xfrm>
            <a:off x="4639294" y="3992248"/>
            <a:ext cx="2026633" cy="137708"/>
          </a:xfrm>
          <a:prstGeom prst="rect">
            <a:avLst/>
          </a:prstGeom>
        </p:spPr>
        <p:txBody>
          <a:bodyPr vert="horz" wrap="square" lIns="0" tIns="10636"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9" lvl="0">
              <a:lnSpc>
                <a:spcPct val="100000"/>
              </a:lnSpc>
              <a:spcBef>
                <a:spcPts val="84"/>
              </a:spcBef>
            </a:pPr>
            <a:r>
              <a:rPr lang="en-GB" noProof="0" dirty="0"/>
              <a:t>CLICK TO ADD SMALL TITLE</a:t>
            </a:r>
          </a:p>
        </p:txBody>
      </p:sp>
      <p:sp>
        <p:nvSpPr>
          <p:cNvPr id="27" name="Espace réservé du contenu 5"/>
          <p:cNvSpPr>
            <a:spLocks noGrp="1"/>
          </p:cNvSpPr>
          <p:nvPr>
            <p:ph sz="quarter" idx="26" hasCustomPrompt="1"/>
          </p:nvPr>
        </p:nvSpPr>
        <p:spPr>
          <a:xfrm>
            <a:off x="4639292" y="4124691"/>
            <a:ext cx="2026634" cy="686966"/>
          </a:xfrm>
          <a:prstGeom prst="rect">
            <a:avLst/>
          </a:prstGeom>
        </p:spPr>
        <p:txBody>
          <a:bodyPr vert="horz" wrap="square" lIns="0" tIns="10636" rIns="0" bIns="0" rtlCol="0">
            <a:noAutofit/>
          </a:bodyPr>
          <a:lstStyle>
            <a:lvl1pPr marL="0" indent="0">
              <a:buFontTx/>
              <a:buNone/>
              <a:defRPr lang="fr-FR" sz="800" smtClean="0">
                <a:solidFill>
                  <a:schemeClr val="accent1"/>
                </a:solidFill>
                <a:latin typeface="+mn-lt"/>
                <a:cs typeface="Arial"/>
              </a:defRPr>
            </a:lvl1pPr>
            <a:lvl2pPr marL="149069" indent="-69203">
              <a:defRPr lang="fr-FR" sz="800" smtClean="0">
                <a:solidFill>
                  <a:schemeClr val="accent1"/>
                </a:solidFill>
                <a:latin typeface="+mn-lt"/>
              </a:defRPr>
            </a:lvl2pPr>
            <a:lvl3pPr marL="106480" indent="-106480">
              <a:defRPr lang="fr-FR" sz="800" smtClean="0">
                <a:latin typeface="+mn-lt"/>
              </a:defRPr>
            </a:lvl3pPr>
            <a:lvl4pPr marL="106480" indent="-106480">
              <a:defRPr lang="fr-FR" sz="800" smtClean="0">
                <a:latin typeface="+mn-lt"/>
              </a:defRPr>
            </a:lvl4pPr>
            <a:lvl5pPr marL="106480" indent="-106480">
              <a:defRPr lang="fr-FR" sz="800">
                <a:latin typeface="+mn-lt"/>
              </a:defRPr>
            </a:lvl5pPr>
          </a:lstStyle>
          <a:p>
            <a:pPr marL="10639" marR="4266" lvl="0">
              <a:lnSpc>
                <a:spcPct val="111100"/>
              </a:lnSpc>
              <a:spcBef>
                <a:spcPts val="84"/>
              </a:spcBef>
            </a:pPr>
            <a:r>
              <a:rPr lang="en-GB" noProof="0" dirty="0"/>
              <a:t>Click to add text</a:t>
            </a:r>
          </a:p>
        </p:txBody>
      </p:sp>
    </p:spTree>
    <p:extLst>
      <p:ext uri="{BB962C8B-B14F-4D97-AF65-F5344CB8AC3E}">
        <p14:creationId xmlns:p14="http://schemas.microsoft.com/office/powerpoint/2010/main" val="573938108"/>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Image &amp; Content 1">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620" tIns="38316" rIns="76620" bIns="38316" anchor="ctr" anchorCtr="0">
            <a:noAutofit/>
          </a:bodyPr>
          <a:lstStyle>
            <a:lvl1pPr marL="0" indent="0" algn="ctr">
              <a:buNone/>
              <a:defRPr lang="fr-FR" sz="2100" b="0" i="0" u="none" strike="noStrike" baseline="0" smtClean="0">
                <a:solidFill>
                  <a:schemeClr val="accent1"/>
                </a:solidFill>
                <a:latin typeface="+mj-lt"/>
              </a:defRPr>
            </a:lvl1pPr>
            <a:lvl2pPr marL="511069" indent="0">
              <a:buNone/>
              <a:defRPr sz="2300" b="1"/>
            </a:lvl2pPr>
            <a:lvl3pPr marL="1022140" indent="0">
              <a:buNone/>
              <a:defRPr sz="2000" b="1"/>
            </a:lvl3pPr>
            <a:lvl4pPr marL="1533209" indent="0">
              <a:buNone/>
              <a:defRPr sz="1800" b="1"/>
            </a:lvl4pPr>
            <a:lvl5pPr marL="2044279" indent="0">
              <a:buNone/>
              <a:defRPr sz="1800" b="1"/>
            </a:lvl5pPr>
            <a:lvl6pPr marL="2555349" indent="0">
              <a:buNone/>
              <a:defRPr sz="1800" b="1"/>
            </a:lvl6pPr>
            <a:lvl7pPr marL="3066418" indent="0">
              <a:buNone/>
              <a:defRPr sz="1800" b="1"/>
            </a:lvl7pPr>
            <a:lvl8pPr marL="3577487" indent="0">
              <a:buNone/>
              <a:defRPr sz="1800" b="1"/>
            </a:lvl8pPr>
            <a:lvl9pPr marL="4088560"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7"/>
            <a:ext cx="8504238" cy="251222"/>
          </a:xfrm>
          <a:prstGeom prst="rect">
            <a:avLst/>
          </a:prstGeom>
        </p:spPr>
        <p:txBody>
          <a:bodyPr lIns="76620" tIns="38316" rIns="76620" bIns="38316">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5" y="4824337"/>
            <a:ext cx="2895600" cy="288065"/>
          </a:xfrm>
          <a:prstGeom prst="rect">
            <a:avLst/>
          </a:prstGeom>
        </p:spPr>
        <p:txBody>
          <a:bodyPr lIns="76620" tIns="38316" rIns="76620" bIns="38316"/>
          <a:lstStyle>
            <a:lvl1pPr marL="0" indent="0" algn="ctr">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65" tIns="30169" rIns="102165" bIns="51080"/>
          <a:lstStyle>
            <a:lvl1pPr>
              <a:defRPr sz="600" b="1">
                <a:solidFill>
                  <a:schemeClr val="accent3"/>
                </a:solidFill>
              </a:defRPr>
            </a:lvl1pPr>
          </a:lstStyle>
          <a:p>
            <a:pPr defTabSz="1022140"/>
            <a:fld id="{7833B86C-E779-4408-BBF5-86A9B897401F}" type="slidenum">
              <a:rPr lang="fr-FR" smtClean="0">
                <a:solidFill>
                  <a:srgbClr val="B5A191"/>
                </a:solidFill>
              </a:rPr>
              <a:pPr defTabSz="1022140"/>
              <a:t>‹#›</a:t>
            </a:fld>
            <a:endParaRPr lang="fr-FR" dirty="0">
              <a:solidFill>
                <a:srgbClr val="B5A191"/>
              </a:solidFill>
            </a:endParaRPr>
          </a:p>
        </p:txBody>
      </p:sp>
      <p:sp>
        <p:nvSpPr>
          <p:cNvPr id="16" name="Text Placeholder 2"/>
          <p:cNvSpPr>
            <a:spLocks noGrp="1"/>
          </p:cNvSpPr>
          <p:nvPr>
            <p:ph type="body" sz="quarter" idx="23" hasCustomPrompt="1"/>
          </p:nvPr>
        </p:nvSpPr>
        <p:spPr>
          <a:xfrm>
            <a:off x="695338" y="4823340"/>
            <a:ext cx="1537804" cy="288065"/>
          </a:xfrm>
          <a:prstGeom prst="rect">
            <a:avLst/>
          </a:prstGeom>
        </p:spPr>
        <p:txBody>
          <a:bodyPr lIns="76620" tIns="38316" rIns="76620" bIns="38316"/>
          <a:lstStyle>
            <a:lvl1pPr marL="0" indent="0" algn="l">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PRESENTATION NAME</a:t>
            </a:r>
            <a:endParaRPr lang="en-GB" dirty="0"/>
          </a:p>
        </p:txBody>
      </p:sp>
      <p:sp>
        <p:nvSpPr>
          <p:cNvPr id="25" name="Espace réservé du contenu 3"/>
          <p:cNvSpPr>
            <a:spLocks noGrp="1"/>
          </p:cNvSpPr>
          <p:nvPr>
            <p:ph sz="half" idx="24" hasCustomPrompt="1"/>
          </p:nvPr>
        </p:nvSpPr>
        <p:spPr>
          <a:xfrm>
            <a:off x="4643504" y="1067662"/>
            <a:ext cx="4181410" cy="2418503"/>
          </a:xfrm>
          <a:prstGeom prst="rect">
            <a:avLst/>
          </a:prstGeom>
        </p:spPr>
        <p:txBody>
          <a:bodyPr lIns="0" tIns="38316" rIns="0" bIns="38316">
            <a:noAutofit/>
          </a:bodyPr>
          <a:lstStyle>
            <a:lvl1pPr marL="0" indent="0">
              <a:lnSpc>
                <a:spcPct val="100000"/>
              </a:lnSpc>
              <a:spcBef>
                <a:spcPts val="0"/>
              </a:spcBef>
              <a:buFontTx/>
              <a:buNone/>
              <a:defRPr sz="1400" baseline="0">
                <a:latin typeface="Arial" panose="020B0604020202020204" pitchFamily="34" charset="0"/>
                <a:cs typeface="Arial" panose="020B0604020202020204" pitchFamily="34" charset="0"/>
              </a:defRPr>
            </a:lvl1pPr>
            <a:lvl2pPr marL="383313" indent="0">
              <a:lnSpc>
                <a:spcPct val="100000"/>
              </a:lnSpc>
              <a:spcBef>
                <a:spcPts val="0"/>
              </a:spcBef>
              <a:buFontTx/>
              <a:buNone/>
              <a:defRPr sz="1300">
                <a:latin typeface="Arial" panose="020B0604020202020204" pitchFamily="34" charset="0"/>
                <a:cs typeface="Arial" panose="020B0604020202020204" pitchFamily="34" charset="0"/>
              </a:defRPr>
            </a:lvl2pPr>
            <a:lvl3pPr marL="766623" indent="0">
              <a:lnSpc>
                <a:spcPct val="100000"/>
              </a:lnSpc>
              <a:spcBef>
                <a:spcPts val="0"/>
              </a:spcBef>
              <a:buFontTx/>
              <a:buNone/>
              <a:defRPr sz="1300">
                <a:latin typeface="Arial" panose="020B0604020202020204" pitchFamily="34" charset="0"/>
                <a:cs typeface="Arial" panose="020B0604020202020204" pitchFamily="34" charset="0"/>
              </a:defRPr>
            </a:lvl3pPr>
            <a:lvl4pPr marL="1149934" indent="0">
              <a:lnSpc>
                <a:spcPct val="100000"/>
              </a:lnSpc>
              <a:spcBef>
                <a:spcPts val="0"/>
              </a:spcBef>
              <a:buFontTx/>
              <a:buNone/>
              <a:defRPr sz="1200">
                <a:latin typeface="Arial" panose="020B0604020202020204" pitchFamily="34" charset="0"/>
                <a:cs typeface="Arial" panose="020B0604020202020204" pitchFamily="34" charset="0"/>
              </a:defRPr>
            </a:lvl4pPr>
            <a:lvl5pPr marL="1533247" indent="0">
              <a:lnSpc>
                <a:spcPct val="100000"/>
              </a:lnSpc>
              <a:spcBef>
                <a:spcPts val="0"/>
              </a:spcBef>
              <a:buFontTx/>
              <a:buNone/>
              <a:defRPr sz="1200">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en-GB" noProof="0" dirty="0"/>
              <a:t>Click to add text</a:t>
            </a:r>
          </a:p>
        </p:txBody>
      </p:sp>
      <p:sp>
        <p:nvSpPr>
          <p:cNvPr id="28" name="Espace réservé du texte 4"/>
          <p:cNvSpPr>
            <a:spLocks noGrp="1"/>
          </p:cNvSpPr>
          <p:nvPr>
            <p:ph type="body" sz="quarter" idx="25" hasCustomPrompt="1"/>
          </p:nvPr>
        </p:nvSpPr>
        <p:spPr>
          <a:xfrm>
            <a:off x="4643504" y="3874554"/>
            <a:ext cx="2022410" cy="137708"/>
          </a:xfrm>
          <a:prstGeom prst="rect">
            <a:avLst/>
          </a:prstGeom>
        </p:spPr>
        <p:txBody>
          <a:bodyPr vert="horz" wrap="square" lIns="0" tIns="10636"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9" lvl="0">
              <a:lnSpc>
                <a:spcPct val="100000"/>
              </a:lnSpc>
              <a:spcBef>
                <a:spcPts val="84"/>
              </a:spcBef>
            </a:pPr>
            <a:r>
              <a:rPr lang="en-GB" noProof="0" dirty="0"/>
              <a:t>CLICK TO ADD SMALL TITLE</a:t>
            </a:r>
          </a:p>
        </p:txBody>
      </p:sp>
      <p:sp>
        <p:nvSpPr>
          <p:cNvPr id="29" name="Espace réservé du contenu 5"/>
          <p:cNvSpPr>
            <a:spLocks noGrp="1"/>
          </p:cNvSpPr>
          <p:nvPr>
            <p:ph sz="quarter" idx="26" hasCustomPrompt="1"/>
          </p:nvPr>
        </p:nvSpPr>
        <p:spPr>
          <a:xfrm>
            <a:off x="4643521" y="4012249"/>
            <a:ext cx="2022411" cy="558943"/>
          </a:xfrm>
          <a:prstGeom prst="rect">
            <a:avLst/>
          </a:prstGeom>
        </p:spPr>
        <p:txBody>
          <a:bodyPr vert="horz" wrap="square" lIns="0" tIns="10636" rIns="0" bIns="0" rtlCol="0">
            <a:noAutofit/>
          </a:bodyPr>
          <a:lstStyle>
            <a:lvl1pPr marL="0" indent="0">
              <a:buFontTx/>
              <a:buNone/>
              <a:defRPr lang="fr-FR" sz="800" baseline="0" smtClean="0">
                <a:solidFill>
                  <a:schemeClr val="accent1"/>
                </a:solidFill>
                <a:latin typeface="+mn-lt"/>
                <a:cs typeface="Arial"/>
              </a:defRPr>
            </a:lvl1pPr>
            <a:lvl2pPr marL="149069" indent="-69203">
              <a:defRPr lang="fr-FR" sz="800" smtClean="0">
                <a:solidFill>
                  <a:schemeClr val="accent1"/>
                </a:solidFill>
                <a:latin typeface="+mn-lt"/>
              </a:defRPr>
            </a:lvl2pPr>
            <a:lvl3pPr marL="106480" indent="-106480">
              <a:defRPr lang="fr-FR" sz="800" smtClean="0">
                <a:latin typeface="+mn-lt"/>
              </a:defRPr>
            </a:lvl3pPr>
            <a:lvl4pPr marL="106480" indent="-106480">
              <a:defRPr lang="fr-FR" sz="800" smtClean="0">
                <a:latin typeface="+mn-lt"/>
              </a:defRPr>
            </a:lvl4pPr>
            <a:lvl5pPr marL="106480" indent="-106480">
              <a:defRPr lang="fr-FR" sz="800">
                <a:latin typeface="+mn-lt"/>
              </a:defRPr>
            </a:lvl5pPr>
          </a:lstStyle>
          <a:p>
            <a:pPr marL="10639" marR="4266" lvl="0">
              <a:lnSpc>
                <a:spcPct val="111100"/>
              </a:lnSpc>
              <a:spcBef>
                <a:spcPts val="84"/>
              </a:spcBef>
            </a:pPr>
            <a:r>
              <a:rPr lang="en-GB" noProof="0" dirty="0"/>
              <a:t>Click to add text</a:t>
            </a:r>
          </a:p>
        </p:txBody>
      </p:sp>
      <p:sp>
        <p:nvSpPr>
          <p:cNvPr id="30" name="Espace réservé pour une image  2"/>
          <p:cNvSpPr>
            <a:spLocks noGrp="1"/>
          </p:cNvSpPr>
          <p:nvPr>
            <p:ph type="pic" idx="27" hasCustomPrompt="1"/>
          </p:nvPr>
        </p:nvSpPr>
        <p:spPr>
          <a:xfrm>
            <a:off x="0" y="1141851"/>
            <a:ext cx="4503530" cy="3429104"/>
          </a:xfrm>
          <a:prstGeom prst="rect">
            <a:avLst/>
          </a:prstGeom>
          <a:solidFill>
            <a:srgbClr val="B2B2B2"/>
          </a:solidFill>
        </p:spPr>
        <p:txBody>
          <a:bodyPr lIns="76620" tIns="38316" rIns="76620" bIns="38316">
            <a:normAutofit/>
          </a:bodyPr>
          <a:lstStyle>
            <a:lvl1pPr marL="0" indent="0">
              <a:buNone/>
              <a:defRPr sz="1000"/>
            </a:lvl1pPr>
            <a:lvl2pPr marL="383313" indent="0">
              <a:buNone/>
              <a:defRPr sz="2400"/>
            </a:lvl2pPr>
            <a:lvl3pPr marL="766623" indent="0">
              <a:buNone/>
              <a:defRPr sz="2000"/>
            </a:lvl3pPr>
            <a:lvl4pPr marL="1149934" indent="0">
              <a:buNone/>
              <a:defRPr sz="1700"/>
            </a:lvl4pPr>
            <a:lvl5pPr marL="1533247" indent="0">
              <a:buNone/>
              <a:defRPr sz="1700"/>
            </a:lvl5pPr>
            <a:lvl6pPr marL="1916559" indent="0">
              <a:buNone/>
              <a:defRPr sz="1700"/>
            </a:lvl6pPr>
            <a:lvl7pPr marL="2299868" indent="0">
              <a:buNone/>
              <a:defRPr sz="1700"/>
            </a:lvl7pPr>
            <a:lvl8pPr marL="2683185" indent="0">
              <a:buNone/>
              <a:defRPr sz="1700"/>
            </a:lvl8pPr>
            <a:lvl9pPr marL="3066496" indent="0">
              <a:buNone/>
              <a:defRPr sz="1700"/>
            </a:lvl9pPr>
          </a:lstStyle>
          <a:p>
            <a:r>
              <a:rPr lang="en-GB" noProof="0" dirty="0"/>
              <a:t>Click to Add Picture</a:t>
            </a:r>
          </a:p>
        </p:txBody>
      </p:sp>
    </p:spTree>
    <p:extLst>
      <p:ext uri="{BB962C8B-B14F-4D97-AF65-F5344CB8AC3E}">
        <p14:creationId xmlns:p14="http://schemas.microsoft.com/office/powerpoint/2010/main" val="4175716742"/>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Image &amp; Content 2">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620" tIns="38316" rIns="76620" bIns="38316" anchor="ctr" anchorCtr="0">
            <a:noAutofit/>
          </a:bodyPr>
          <a:lstStyle>
            <a:lvl1pPr marL="0" indent="0" algn="ctr">
              <a:buNone/>
              <a:defRPr lang="fr-FR" sz="2100" b="0" i="0" u="none" strike="noStrike" baseline="0" smtClean="0">
                <a:solidFill>
                  <a:schemeClr val="accent1"/>
                </a:solidFill>
                <a:latin typeface="+mj-lt"/>
              </a:defRPr>
            </a:lvl1pPr>
            <a:lvl2pPr marL="511069" indent="0">
              <a:buNone/>
              <a:defRPr sz="2300" b="1"/>
            </a:lvl2pPr>
            <a:lvl3pPr marL="1022140" indent="0">
              <a:buNone/>
              <a:defRPr sz="2000" b="1"/>
            </a:lvl3pPr>
            <a:lvl4pPr marL="1533209" indent="0">
              <a:buNone/>
              <a:defRPr sz="1800" b="1"/>
            </a:lvl4pPr>
            <a:lvl5pPr marL="2044279" indent="0">
              <a:buNone/>
              <a:defRPr sz="1800" b="1"/>
            </a:lvl5pPr>
            <a:lvl6pPr marL="2555349" indent="0">
              <a:buNone/>
              <a:defRPr sz="1800" b="1"/>
            </a:lvl6pPr>
            <a:lvl7pPr marL="3066418" indent="0">
              <a:buNone/>
              <a:defRPr sz="1800" b="1"/>
            </a:lvl7pPr>
            <a:lvl8pPr marL="3577487" indent="0">
              <a:buNone/>
              <a:defRPr sz="1800" b="1"/>
            </a:lvl8pPr>
            <a:lvl9pPr marL="4088560"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7"/>
            <a:ext cx="8504238" cy="251222"/>
          </a:xfrm>
          <a:prstGeom prst="rect">
            <a:avLst/>
          </a:prstGeom>
        </p:spPr>
        <p:txBody>
          <a:bodyPr lIns="76620" tIns="38316" rIns="76620" bIns="38316">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5" y="4824337"/>
            <a:ext cx="2895600" cy="288065"/>
          </a:xfrm>
          <a:prstGeom prst="rect">
            <a:avLst/>
          </a:prstGeom>
        </p:spPr>
        <p:txBody>
          <a:bodyPr lIns="76620" tIns="38316" rIns="76620" bIns="38316"/>
          <a:lstStyle>
            <a:lvl1pPr marL="0" indent="0" algn="ctr">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65" tIns="30169" rIns="102165" bIns="51080"/>
          <a:lstStyle>
            <a:lvl1pPr>
              <a:defRPr sz="600" b="1">
                <a:solidFill>
                  <a:schemeClr val="accent3"/>
                </a:solidFill>
              </a:defRPr>
            </a:lvl1pPr>
          </a:lstStyle>
          <a:p>
            <a:pPr defTabSz="1022140"/>
            <a:fld id="{7833B86C-E779-4408-BBF5-86A9B897401F}" type="slidenum">
              <a:rPr lang="fr-FR" smtClean="0">
                <a:solidFill>
                  <a:srgbClr val="B5A191"/>
                </a:solidFill>
              </a:rPr>
              <a:pPr defTabSz="1022140"/>
              <a:t>‹#›</a:t>
            </a:fld>
            <a:endParaRPr lang="fr-FR" dirty="0">
              <a:solidFill>
                <a:srgbClr val="B5A191"/>
              </a:solidFill>
            </a:endParaRPr>
          </a:p>
        </p:txBody>
      </p:sp>
      <p:sp>
        <p:nvSpPr>
          <p:cNvPr id="16" name="Text Placeholder 2"/>
          <p:cNvSpPr>
            <a:spLocks noGrp="1"/>
          </p:cNvSpPr>
          <p:nvPr>
            <p:ph type="body" sz="quarter" idx="23" hasCustomPrompt="1"/>
          </p:nvPr>
        </p:nvSpPr>
        <p:spPr>
          <a:xfrm>
            <a:off x="695338" y="4823340"/>
            <a:ext cx="1537804" cy="288065"/>
          </a:xfrm>
          <a:prstGeom prst="rect">
            <a:avLst/>
          </a:prstGeom>
        </p:spPr>
        <p:txBody>
          <a:bodyPr lIns="76620" tIns="38316" rIns="76620" bIns="38316"/>
          <a:lstStyle>
            <a:lvl1pPr marL="0" indent="0" algn="l">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PRESENTATION NAME</a:t>
            </a:r>
            <a:endParaRPr lang="en-GB" dirty="0"/>
          </a:p>
        </p:txBody>
      </p:sp>
      <p:sp>
        <p:nvSpPr>
          <p:cNvPr id="25" name="Espace réservé du contenu 3"/>
          <p:cNvSpPr>
            <a:spLocks noGrp="1"/>
          </p:cNvSpPr>
          <p:nvPr>
            <p:ph sz="half" idx="24" hasCustomPrompt="1"/>
          </p:nvPr>
        </p:nvSpPr>
        <p:spPr>
          <a:xfrm>
            <a:off x="4643504" y="1067662"/>
            <a:ext cx="4181410" cy="2418503"/>
          </a:xfrm>
          <a:prstGeom prst="rect">
            <a:avLst/>
          </a:prstGeom>
        </p:spPr>
        <p:txBody>
          <a:bodyPr lIns="0" tIns="38316" rIns="0" bIns="38316">
            <a:noAutofit/>
          </a:bodyPr>
          <a:lstStyle>
            <a:lvl1pPr marL="0" indent="0">
              <a:lnSpc>
                <a:spcPct val="100000"/>
              </a:lnSpc>
              <a:spcBef>
                <a:spcPts val="0"/>
              </a:spcBef>
              <a:buFontTx/>
              <a:buNone/>
              <a:defRPr sz="1400" baseline="0">
                <a:latin typeface="Arial" panose="020B0604020202020204" pitchFamily="34" charset="0"/>
                <a:cs typeface="Arial" panose="020B0604020202020204" pitchFamily="34" charset="0"/>
              </a:defRPr>
            </a:lvl1pPr>
            <a:lvl2pPr marL="383313" indent="0">
              <a:lnSpc>
                <a:spcPct val="100000"/>
              </a:lnSpc>
              <a:spcBef>
                <a:spcPts val="0"/>
              </a:spcBef>
              <a:buFontTx/>
              <a:buNone/>
              <a:defRPr sz="1300">
                <a:latin typeface="Arial" panose="020B0604020202020204" pitchFamily="34" charset="0"/>
                <a:cs typeface="Arial" panose="020B0604020202020204" pitchFamily="34" charset="0"/>
              </a:defRPr>
            </a:lvl2pPr>
            <a:lvl3pPr marL="766623" indent="0">
              <a:lnSpc>
                <a:spcPct val="100000"/>
              </a:lnSpc>
              <a:spcBef>
                <a:spcPts val="0"/>
              </a:spcBef>
              <a:buFontTx/>
              <a:buNone/>
              <a:defRPr sz="1300">
                <a:latin typeface="Arial" panose="020B0604020202020204" pitchFamily="34" charset="0"/>
                <a:cs typeface="Arial" panose="020B0604020202020204" pitchFamily="34" charset="0"/>
              </a:defRPr>
            </a:lvl3pPr>
            <a:lvl4pPr marL="1149934" indent="0">
              <a:lnSpc>
                <a:spcPct val="100000"/>
              </a:lnSpc>
              <a:spcBef>
                <a:spcPts val="0"/>
              </a:spcBef>
              <a:buFontTx/>
              <a:buNone/>
              <a:defRPr sz="1200">
                <a:latin typeface="Arial" panose="020B0604020202020204" pitchFamily="34" charset="0"/>
                <a:cs typeface="Arial" panose="020B0604020202020204" pitchFamily="34" charset="0"/>
              </a:defRPr>
            </a:lvl4pPr>
            <a:lvl5pPr marL="1533247" indent="0">
              <a:lnSpc>
                <a:spcPct val="100000"/>
              </a:lnSpc>
              <a:spcBef>
                <a:spcPts val="0"/>
              </a:spcBef>
              <a:buFontTx/>
              <a:buNone/>
              <a:defRPr sz="1200">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en-GB" noProof="0" dirty="0"/>
              <a:t>Click to add text</a:t>
            </a:r>
          </a:p>
        </p:txBody>
      </p:sp>
      <p:sp>
        <p:nvSpPr>
          <p:cNvPr id="28" name="Espace réservé du texte 4"/>
          <p:cNvSpPr>
            <a:spLocks noGrp="1"/>
          </p:cNvSpPr>
          <p:nvPr>
            <p:ph type="body" sz="quarter" idx="25" hasCustomPrompt="1"/>
          </p:nvPr>
        </p:nvSpPr>
        <p:spPr>
          <a:xfrm>
            <a:off x="4643504" y="3874554"/>
            <a:ext cx="2022410" cy="137708"/>
          </a:xfrm>
          <a:prstGeom prst="rect">
            <a:avLst/>
          </a:prstGeom>
        </p:spPr>
        <p:txBody>
          <a:bodyPr vert="horz" wrap="square" lIns="0" tIns="10636"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9" lvl="0">
              <a:lnSpc>
                <a:spcPct val="100000"/>
              </a:lnSpc>
              <a:spcBef>
                <a:spcPts val="84"/>
              </a:spcBef>
            </a:pPr>
            <a:r>
              <a:rPr lang="en-GB" noProof="0" dirty="0"/>
              <a:t>CLICK TO ADD SMALL TITLE</a:t>
            </a:r>
          </a:p>
        </p:txBody>
      </p:sp>
      <p:sp>
        <p:nvSpPr>
          <p:cNvPr id="29" name="Espace réservé du contenu 5"/>
          <p:cNvSpPr>
            <a:spLocks noGrp="1"/>
          </p:cNvSpPr>
          <p:nvPr>
            <p:ph sz="quarter" idx="26" hasCustomPrompt="1"/>
          </p:nvPr>
        </p:nvSpPr>
        <p:spPr>
          <a:xfrm>
            <a:off x="4643521" y="4012249"/>
            <a:ext cx="2022411" cy="558943"/>
          </a:xfrm>
          <a:prstGeom prst="rect">
            <a:avLst/>
          </a:prstGeom>
        </p:spPr>
        <p:txBody>
          <a:bodyPr vert="horz" wrap="square" lIns="0" tIns="10636" rIns="0" bIns="0" rtlCol="0">
            <a:noAutofit/>
          </a:bodyPr>
          <a:lstStyle>
            <a:lvl1pPr marL="0" indent="0">
              <a:lnSpc>
                <a:spcPct val="110000"/>
              </a:lnSpc>
              <a:buFontTx/>
              <a:buNone/>
              <a:defRPr lang="fr-FR" sz="800" baseline="0" smtClean="0">
                <a:solidFill>
                  <a:schemeClr val="accent1"/>
                </a:solidFill>
                <a:latin typeface="+mn-lt"/>
                <a:cs typeface="Arial"/>
              </a:defRPr>
            </a:lvl1pPr>
            <a:lvl2pPr marL="149069" indent="-69203">
              <a:defRPr lang="fr-FR" sz="800" smtClean="0">
                <a:solidFill>
                  <a:schemeClr val="accent1"/>
                </a:solidFill>
                <a:latin typeface="+mn-lt"/>
              </a:defRPr>
            </a:lvl2pPr>
            <a:lvl3pPr marL="106480" indent="-106480">
              <a:defRPr lang="fr-FR" sz="800" smtClean="0">
                <a:latin typeface="+mn-lt"/>
              </a:defRPr>
            </a:lvl3pPr>
            <a:lvl4pPr marL="106480" indent="-106480">
              <a:defRPr lang="fr-FR" sz="800" smtClean="0">
                <a:latin typeface="+mn-lt"/>
              </a:defRPr>
            </a:lvl4pPr>
            <a:lvl5pPr marL="106480" indent="-106480">
              <a:defRPr lang="fr-FR" sz="800">
                <a:latin typeface="+mn-lt"/>
              </a:defRPr>
            </a:lvl5pPr>
          </a:lstStyle>
          <a:p>
            <a:pPr marL="10639" marR="4266" lvl="0">
              <a:lnSpc>
                <a:spcPct val="111100"/>
              </a:lnSpc>
              <a:spcBef>
                <a:spcPts val="84"/>
              </a:spcBef>
            </a:pPr>
            <a:r>
              <a:rPr lang="en-GB" noProof="0" dirty="0"/>
              <a:t>Click to add text</a:t>
            </a:r>
          </a:p>
        </p:txBody>
      </p:sp>
      <p:sp>
        <p:nvSpPr>
          <p:cNvPr id="30" name="Espace réservé pour une image  2"/>
          <p:cNvSpPr>
            <a:spLocks noGrp="1"/>
          </p:cNvSpPr>
          <p:nvPr>
            <p:ph type="pic" idx="27" hasCustomPrompt="1"/>
          </p:nvPr>
        </p:nvSpPr>
        <p:spPr>
          <a:xfrm>
            <a:off x="320690" y="1141851"/>
            <a:ext cx="4182855" cy="3429104"/>
          </a:xfrm>
          <a:prstGeom prst="rect">
            <a:avLst/>
          </a:prstGeom>
          <a:solidFill>
            <a:srgbClr val="B2B2B2"/>
          </a:solidFill>
        </p:spPr>
        <p:txBody>
          <a:bodyPr lIns="76620" tIns="38316" rIns="76620" bIns="38316">
            <a:normAutofit/>
          </a:bodyPr>
          <a:lstStyle>
            <a:lvl1pPr marL="0" indent="0">
              <a:buNone/>
              <a:defRPr sz="1000"/>
            </a:lvl1pPr>
            <a:lvl2pPr marL="383313" indent="0">
              <a:buNone/>
              <a:defRPr sz="2400"/>
            </a:lvl2pPr>
            <a:lvl3pPr marL="766623" indent="0">
              <a:buNone/>
              <a:defRPr sz="2000"/>
            </a:lvl3pPr>
            <a:lvl4pPr marL="1149934" indent="0">
              <a:buNone/>
              <a:defRPr sz="1700"/>
            </a:lvl4pPr>
            <a:lvl5pPr marL="1533247" indent="0">
              <a:buNone/>
              <a:defRPr sz="1700"/>
            </a:lvl5pPr>
            <a:lvl6pPr marL="1916559" indent="0">
              <a:buNone/>
              <a:defRPr sz="1700"/>
            </a:lvl6pPr>
            <a:lvl7pPr marL="2299868" indent="0">
              <a:buNone/>
              <a:defRPr sz="1700"/>
            </a:lvl7pPr>
            <a:lvl8pPr marL="2683185" indent="0">
              <a:buNone/>
              <a:defRPr sz="1700"/>
            </a:lvl8pPr>
            <a:lvl9pPr marL="3066496" indent="0">
              <a:buNone/>
              <a:defRPr sz="1700"/>
            </a:lvl9pPr>
          </a:lstStyle>
          <a:p>
            <a:r>
              <a:rPr lang="en-GB" noProof="0" dirty="0"/>
              <a:t>Click to Add Picture</a:t>
            </a:r>
          </a:p>
        </p:txBody>
      </p:sp>
    </p:spTree>
    <p:extLst>
      <p:ext uri="{BB962C8B-B14F-4D97-AF65-F5344CB8AC3E}">
        <p14:creationId xmlns:p14="http://schemas.microsoft.com/office/powerpoint/2010/main" val="235264991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per Closing &amp; Imprint">
    <p:spTree>
      <p:nvGrpSpPr>
        <p:cNvPr id="1" name=""/>
        <p:cNvGrpSpPr/>
        <p:nvPr/>
      </p:nvGrpSpPr>
      <p:grpSpPr>
        <a:xfrm>
          <a:off x="0" y="0"/>
          <a:ext cx="0" cy="0"/>
          <a:chOff x="0" y="0"/>
          <a:chExt cx="0" cy="0"/>
        </a:xfrm>
      </p:grpSpPr>
      <p:sp>
        <p:nvSpPr>
          <p:cNvPr id="5" name="Rectangle 4"/>
          <p:cNvSpPr/>
          <p:nvPr userDrawn="1"/>
        </p:nvSpPr>
        <p:spPr>
          <a:xfrm>
            <a:off x="0" y="1"/>
            <a:ext cx="9144000" cy="5142309"/>
          </a:xfrm>
          <a:prstGeom prst="rect">
            <a:avLst/>
          </a:prstGeom>
          <a:gradFill>
            <a:gsLst>
              <a:gs pos="0">
                <a:srgbClr val="2D3547"/>
              </a:gs>
              <a:gs pos="57000">
                <a:srgbClr val="2D3547">
                  <a:lumMod val="50000"/>
                </a:srgbClr>
              </a:gs>
            </a:gsLst>
            <a:lin ang="5400000" scaled="1"/>
          </a:gradFill>
          <a:ln w="12700" cap="flat" cmpd="sng" algn="ctr">
            <a:noFill/>
            <a:prstDash val="solid"/>
            <a:miter lim="800000"/>
          </a:ln>
          <a:effectLst/>
        </p:spPr>
        <p:txBody>
          <a:bodyPr lIns="76610" tIns="38311" rIns="76610" bIns="38311" rtlCol="0" anchor="ctr"/>
          <a:lstStyle/>
          <a:p>
            <a:pPr algn="ctr" defTabSz="766438">
              <a:defRPr/>
            </a:pPr>
            <a:endParaRPr lang="en-GB" sz="1500" kern="0">
              <a:solidFill>
                <a:prstClr val="white"/>
              </a:solidFill>
            </a:endParaRPr>
          </a:p>
        </p:txBody>
      </p:sp>
      <p:sp>
        <p:nvSpPr>
          <p:cNvPr id="8" name="TextBox 7"/>
          <p:cNvSpPr txBox="1"/>
          <p:nvPr userDrawn="1"/>
        </p:nvSpPr>
        <p:spPr>
          <a:xfrm>
            <a:off x="-2476187" y="9941"/>
            <a:ext cx="2114825" cy="5262980"/>
          </a:xfrm>
          <a:prstGeom prst="rect">
            <a:avLst/>
          </a:prstGeom>
          <a:noFill/>
        </p:spPr>
        <p:txBody>
          <a:bodyPr wrap="square" lIns="0" tIns="0" rIns="0" bIns="0" rtlCol="0">
            <a:spAutoFit/>
          </a:bodyPr>
          <a:lstStyle/>
          <a:p>
            <a:pPr defTabSz="1021892"/>
            <a:r>
              <a:rPr lang="de-CH" sz="1000" b="1" dirty="0">
                <a:solidFill>
                  <a:srgbClr val="B5A191"/>
                </a:solidFill>
              </a:rPr>
              <a:t>THE HOTEL LOGO</a:t>
            </a:r>
          </a:p>
          <a:p>
            <a:pPr defTabSz="1021892"/>
            <a:endParaRPr lang="de-CH" sz="2000" dirty="0">
              <a:solidFill>
                <a:srgbClr val="B5A191"/>
              </a:solidFill>
            </a:endParaRPr>
          </a:p>
          <a:p>
            <a:pPr marL="287416" indent="-287416" defTabSz="1021892">
              <a:buFont typeface="+mj-lt"/>
              <a:buAutoNum type="arabicPeriod"/>
            </a:pPr>
            <a:r>
              <a:rPr lang="de-CH" sz="1200" dirty="0">
                <a:solidFill>
                  <a:srgbClr val="B5A191"/>
                </a:solidFill>
              </a:rPr>
              <a:t>For corporate presentations, simply delete the hotel logo placeholder</a:t>
            </a:r>
          </a:p>
          <a:p>
            <a:pPr marL="287416" indent="-287416" defTabSz="1021892">
              <a:buFont typeface="+mj-lt"/>
              <a:buAutoNum type="arabicPeriod"/>
            </a:pPr>
            <a:endParaRPr lang="de-CH" sz="1200" dirty="0">
              <a:solidFill>
                <a:srgbClr val="B5A191"/>
              </a:solidFill>
            </a:endParaRPr>
          </a:p>
          <a:p>
            <a:pPr marL="287416" indent="-287416" defTabSz="1021892">
              <a:buFont typeface="+mj-lt"/>
              <a:buAutoNum type="arabicPeriod"/>
            </a:pPr>
            <a:r>
              <a:rPr lang="de-CH" sz="1200" dirty="0">
                <a:solidFill>
                  <a:srgbClr val="B5A191"/>
                </a:solidFill>
              </a:rPr>
              <a:t>For hotel presentations, please replace it with the respective hotel logo:</a:t>
            </a:r>
          </a:p>
          <a:p>
            <a:pPr marL="287416" indent="-287416" defTabSz="1021892">
              <a:buFont typeface="+mj-lt"/>
              <a:buAutoNum type="arabicPeriod"/>
            </a:pPr>
            <a:endParaRPr lang="de-CH" sz="1200" dirty="0">
              <a:solidFill>
                <a:srgbClr val="B5A191"/>
              </a:solidFill>
            </a:endParaRPr>
          </a:p>
          <a:p>
            <a:pPr marL="670633" lvl="1" indent="-287416" defTabSz="1021892">
              <a:buFont typeface="+mj-lt"/>
              <a:buAutoNum type="arabicPeriod"/>
            </a:pPr>
            <a:r>
              <a:rPr lang="de-CH" sz="1200" dirty="0">
                <a:solidFill>
                  <a:srgbClr val="B5A191"/>
                </a:solidFill>
              </a:rPr>
              <a:t>Insert the correct logo (reversed-transparent)</a:t>
            </a:r>
            <a:br>
              <a:rPr lang="de-CH" sz="1200" dirty="0">
                <a:solidFill>
                  <a:srgbClr val="B5A191"/>
                </a:solidFill>
              </a:rPr>
            </a:br>
            <a:endParaRPr lang="de-CH" sz="1200" dirty="0">
              <a:solidFill>
                <a:srgbClr val="B5A191"/>
              </a:solidFill>
            </a:endParaRPr>
          </a:p>
          <a:p>
            <a:pPr marL="670633" lvl="1" indent="-287416" defTabSz="1021892">
              <a:buFont typeface="+mj-lt"/>
              <a:buAutoNum type="arabicPeriod"/>
            </a:pPr>
            <a:r>
              <a:rPr lang="de-CH" sz="1200" dirty="0">
                <a:solidFill>
                  <a:srgbClr val="B5A191"/>
                </a:solidFill>
              </a:rPr>
              <a:t>Adapt the logo size: The location line should be at the same size as the ‘Hoteliers Since 1897’. </a:t>
            </a:r>
            <a:br>
              <a:rPr lang="de-CH" sz="1200" dirty="0">
                <a:solidFill>
                  <a:srgbClr val="B5A191"/>
                </a:solidFill>
              </a:rPr>
            </a:br>
            <a:r>
              <a:rPr lang="de-CH" sz="1200" dirty="0">
                <a:solidFill>
                  <a:srgbClr val="B5A191"/>
                </a:solidFill>
              </a:rPr>
              <a:t/>
            </a:r>
            <a:br>
              <a:rPr lang="de-CH" sz="1200" dirty="0">
                <a:solidFill>
                  <a:srgbClr val="B5A191"/>
                </a:solidFill>
              </a:rPr>
            </a:br>
            <a:r>
              <a:rPr lang="de-CH" sz="1200" dirty="0">
                <a:solidFill>
                  <a:srgbClr val="B5A191"/>
                </a:solidFill>
              </a:rPr>
              <a:t>For regular two-line monolingual hotel logos, it is sufficient to use the same logo height as the hotel logo placeholder.</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588" y="4228138"/>
            <a:ext cx="1013359" cy="403598"/>
          </a:xfrm>
          <a:prstGeom prst="rect">
            <a:avLst/>
          </a:prstGeom>
        </p:spPr>
      </p:pic>
      <p:sp>
        <p:nvSpPr>
          <p:cNvPr id="6" name="Espace réservé du texte 2"/>
          <p:cNvSpPr>
            <a:spLocks noGrp="1"/>
          </p:cNvSpPr>
          <p:nvPr>
            <p:ph type="body" idx="10" hasCustomPrompt="1"/>
          </p:nvPr>
        </p:nvSpPr>
        <p:spPr>
          <a:xfrm>
            <a:off x="2571489" y="2685446"/>
            <a:ext cx="4001022" cy="399958"/>
          </a:xfrm>
          <a:prstGeom prst="rect">
            <a:avLst/>
          </a:prstGeom>
        </p:spPr>
        <p:txBody>
          <a:bodyPr lIns="301640" tIns="0" rIns="301640" bIns="0" anchor="t" anchorCtr="0">
            <a:noAutofit/>
          </a:bodyPr>
          <a:lstStyle>
            <a:lvl1pPr marL="0" marR="0" indent="0" algn="ctr" defTabSz="766438" rtl="0" eaLnBrk="1" fontAlgn="auto" latinLnBrk="0" hangingPunct="1">
              <a:lnSpc>
                <a:spcPct val="100000"/>
              </a:lnSpc>
              <a:spcBef>
                <a:spcPct val="20000"/>
              </a:spcBef>
              <a:spcAft>
                <a:spcPts val="0"/>
              </a:spcAft>
              <a:buClrTx/>
              <a:buSzTx/>
              <a:buFont typeface="Arial" panose="020B0604020202020204" pitchFamily="34" charset="0"/>
              <a:buNone/>
              <a:tabLst/>
              <a:defRPr lang="fr-FR" sz="900" b="0" i="0" u="none" strike="noStrike" spc="42" baseline="0" smtClean="0">
                <a:solidFill>
                  <a:schemeClr val="accent3"/>
                </a:solidFill>
                <a:latin typeface="+mn-lt"/>
              </a:defRPr>
            </a:lvl1pPr>
            <a:lvl2pPr marL="383219" indent="0">
              <a:buNone/>
              <a:defRPr sz="1700" b="1"/>
            </a:lvl2pPr>
            <a:lvl3pPr marL="766438" indent="0">
              <a:buNone/>
              <a:defRPr sz="1500" b="1"/>
            </a:lvl3pPr>
            <a:lvl4pPr marL="1149656" indent="0">
              <a:buNone/>
              <a:defRPr sz="1300" b="1"/>
            </a:lvl4pPr>
            <a:lvl5pPr marL="1532874" indent="0">
              <a:buNone/>
              <a:defRPr sz="1300" b="1"/>
            </a:lvl5pPr>
            <a:lvl6pPr marL="1916093" indent="0">
              <a:buNone/>
              <a:defRPr sz="1300" b="1"/>
            </a:lvl6pPr>
            <a:lvl7pPr marL="2299313" indent="0">
              <a:buNone/>
              <a:defRPr sz="1300" b="1"/>
            </a:lvl7pPr>
            <a:lvl8pPr marL="2682531" indent="0">
              <a:buNone/>
              <a:defRPr sz="1300" b="1"/>
            </a:lvl8pPr>
            <a:lvl9pPr marL="3065748" indent="0">
              <a:buNone/>
              <a:defRPr sz="1300" b="1"/>
            </a:lvl9pPr>
          </a:lstStyle>
          <a:p>
            <a:pPr marL="0" marR="0" lvl="0" indent="0" algn="ctr" defTabSz="766438"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dirty="0"/>
              <a:t>CLICK TO ADD IMPRINT</a:t>
            </a:r>
          </a:p>
        </p:txBody>
      </p:sp>
    </p:spTree>
    <p:extLst>
      <p:ext uri="{BB962C8B-B14F-4D97-AF65-F5344CB8AC3E}">
        <p14:creationId xmlns:p14="http://schemas.microsoft.com/office/powerpoint/2010/main" val="9981195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Image &amp; Content 3">
    <p:spTree>
      <p:nvGrpSpPr>
        <p:cNvPr id="1" name=""/>
        <p:cNvGrpSpPr/>
        <p:nvPr/>
      </p:nvGrpSpPr>
      <p:grpSpPr>
        <a:xfrm>
          <a:off x="0" y="0"/>
          <a:ext cx="0" cy="0"/>
          <a:chOff x="0" y="0"/>
          <a:chExt cx="0" cy="0"/>
        </a:xfrm>
      </p:grpSpPr>
      <p:sp>
        <p:nvSpPr>
          <p:cNvPr id="28" name="Espace réservé du texte 4"/>
          <p:cNvSpPr>
            <a:spLocks noGrp="1"/>
          </p:cNvSpPr>
          <p:nvPr>
            <p:ph type="body" sz="quarter" idx="25" hasCustomPrompt="1"/>
          </p:nvPr>
        </p:nvSpPr>
        <p:spPr>
          <a:xfrm>
            <a:off x="1067320" y="3060839"/>
            <a:ext cx="1599699" cy="137708"/>
          </a:xfrm>
          <a:prstGeom prst="rect">
            <a:avLst/>
          </a:prstGeom>
        </p:spPr>
        <p:txBody>
          <a:bodyPr vert="horz" wrap="square" lIns="0" tIns="10636"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9" lvl="0">
              <a:lnSpc>
                <a:spcPct val="100000"/>
              </a:lnSpc>
              <a:spcBef>
                <a:spcPts val="84"/>
              </a:spcBef>
            </a:pPr>
            <a:r>
              <a:rPr lang="en-GB" noProof="0" dirty="0"/>
              <a:t>CLICK TO ADD SMALL TITLE</a:t>
            </a:r>
          </a:p>
        </p:txBody>
      </p:sp>
      <p:sp>
        <p:nvSpPr>
          <p:cNvPr id="7" name="Espace réservé du texte 2"/>
          <p:cNvSpPr>
            <a:spLocks noGrp="1"/>
          </p:cNvSpPr>
          <p:nvPr>
            <p:ph type="body" idx="1" hasCustomPrompt="1"/>
          </p:nvPr>
        </p:nvSpPr>
        <p:spPr>
          <a:xfrm>
            <a:off x="320675" y="455269"/>
            <a:ext cx="8504238" cy="342900"/>
          </a:xfrm>
          <a:prstGeom prst="rect">
            <a:avLst/>
          </a:prstGeom>
        </p:spPr>
        <p:txBody>
          <a:bodyPr lIns="76620" tIns="38316" rIns="76620" bIns="38316" anchor="ctr" anchorCtr="0">
            <a:noAutofit/>
          </a:bodyPr>
          <a:lstStyle>
            <a:lvl1pPr marL="0" indent="0" algn="ctr">
              <a:buNone/>
              <a:defRPr lang="fr-FR" sz="2100" b="0" i="0" u="none" strike="noStrike" baseline="0" smtClean="0">
                <a:solidFill>
                  <a:schemeClr val="accent1"/>
                </a:solidFill>
                <a:latin typeface="+mj-lt"/>
              </a:defRPr>
            </a:lvl1pPr>
            <a:lvl2pPr marL="511069" indent="0">
              <a:buNone/>
              <a:defRPr sz="2300" b="1"/>
            </a:lvl2pPr>
            <a:lvl3pPr marL="1022140" indent="0">
              <a:buNone/>
              <a:defRPr sz="2000" b="1"/>
            </a:lvl3pPr>
            <a:lvl4pPr marL="1533209" indent="0">
              <a:buNone/>
              <a:defRPr sz="1800" b="1"/>
            </a:lvl4pPr>
            <a:lvl5pPr marL="2044279" indent="0">
              <a:buNone/>
              <a:defRPr sz="1800" b="1"/>
            </a:lvl5pPr>
            <a:lvl6pPr marL="2555349" indent="0">
              <a:buNone/>
              <a:defRPr sz="1800" b="1"/>
            </a:lvl6pPr>
            <a:lvl7pPr marL="3066418" indent="0">
              <a:buNone/>
              <a:defRPr sz="1800" b="1"/>
            </a:lvl7pPr>
            <a:lvl8pPr marL="3577487" indent="0">
              <a:buNone/>
              <a:defRPr sz="1800" b="1"/>
            </a:lvl8pPr>
            <a:lvl9pPr marL="4088560"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7"/>
            <a:ext cx="8504238" cy="251222"/>
          </a:xfrm>
          <a:prstGeom prst="rect">
            <a:avLst/>
          </a:prstGeom>
        </p:spPr>
        <p:txBody>
          <a:bodyPr lIns="76620" tIns="38316" rIns="76620" bIns="38316">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5" y="4824337"/>
            <a:ext cx="2895600" cy="288065"/>
          </a:xfrm>
          <a:prstGeom prst="rect">
            <a:avLst/>
          </a:prstGeom>
        </p:spPr>
        <p:txBody>
          <a:bodyPr lIns="76620" tIns="38316" rIns="76620" bIns="38316"/>
          <a:lstStyle>
            <a:lvl1pPr marL="0" indent="0" algn="ctr">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65" tIns="30169" rIns="102165" bIns="51080"/>
          <a:lstStyle>
            <a:lvl1pPr>
              <a:defRPr sz="600" b="1">
                <a:solidFill>
                  <a:schemeClr val="accent3"/>
                </a:solidFill>
              </a:defRPr>
            </a:lvl1pPr>
          </a:lstStyle>
          <a:p>
            <a:pPr defTabSz="1022140"/>
            <a:fld id="{7833B86C-E779-4408-BBF5-86A9B897401F}" type="slidenum">
              <a:rPr lang="fr-FR" smtClean="0">
                <a:solidFill>
                  <a:srgbClr val="B5A191"/>
                </a:solidFill>
              </a:rPr>
              <a:pPr defTabSz="1022140"/>
              <a:t>‹#›</a:t>
            </a:fld>
            <a:endParaRPr lang="fr-FR" dirty="0">
              <a:solidFill>
                <a:srgbClr val="B5A191"/>
              </a:solidFill>
            </a:endParaRPr>
          </a:p>
        </p:txBody>
      </p:sp>
      <p:sp>
        <p:nvSpPr>
          <p:cNvPr id="16" name="Text Placeholder 2"/>
          <p:cNvSpPr>
            <a:spLocks noGrp="1"/>
          </p:cNvSpPr>
          <p:nvPr>
            <p:ph type="body" sz="quarter" idx="23" hasCustomPrompt="1"/>
          </p:nvPr>
        </p:nvSpPr>
        <p:spPr>
          <a:xfrm>
            <a:off x="695338" y="4823340"/>
            <a:ext cx="1537804" cy="288065"/>
          </a:xfrm>
          <a:prstGeom prst="rect">
            <a:avLst/>
          </a:prstGeom>
        </p:spPr>
        <p:txBody>
          <a:bodyPr lIns="76620" tIns="38316" rIns="76620" bIns="38316"/>
          <a:lstStyle>
            <a:lvl1pPr marL="0" indent="0" algn="l">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PRESENTATION NAME</a:t>
            </a:r>
            <a:endParaRPr lang="en-GB" dirty="0"/>
          </a:p>
        </p:txBody>
      </p:sp>
      <p:sp>
        <p:nvSpPr>
          <p:cNvPr id="25" name="Espace réservé du contenu 3"/>
          <p:cNvSpPr>
            <a:spLocks noGrp="1"/>
          </p:cNvSpPr>
          <p:nvPr>
            <p:ph sz="half" idx="24" hasCustomPrompt="1"/>
          </p:nvPr>
        </p:nvSpPr>
        <p:spPr>
          <a:xfrm>
            <a:off x="2971803" y="1255518"/>
            <a:ext cx="5853112" cy="1315129"/>
          </a:xfrm>
          <a:prstGeom prst="rect">
            <a:avLst/>
          </a:prstGeom>
        </p:spPr>
        <p:txBody>
          <a:bodyPr lIns="0" tIns="38316" rIns="0" bIns="38316">
            <a:noAutofit/>
          </a:bodyPr>
          <a:lstStyle>
            <a:lvl1pPr marL="0" indent="0">
              <a:lnSpc>
                <a:spcPct val="100000"/>
              </a:lnSpc>
              <a:spcBef>
                <a:spcPts val="0"/>
              </a:spcBef>
              <a:buFontTx/>
              <a:buNone/>
              <a:defRPr sz="1400" baseline="0">
                <a:latin typeface="Arial" panose="020B0604020202020204" pitchFamily="34" charset="0"/>
                <a:cs typeface="Arial" panose="020B0604020202020204" pitchFamily="34" charset="0"/>
              </a:defRPr>
            </a:lvl1pPr>
            <a:lvl2pPr marL="383313" indent="0">
              <a:lnSpc>
                <a:spcPct val="100000"/>
              </a:lnSpc>
              <a:spcBef>
                <a:spcPts val="0"/>
              </a:spcBef>
              <a:buFontTx/>
              <a:buNone/>
              <a:defRPr sz="1300">
                <a:latin typeface="Arial" panose="020B0604020202020204" pitchFamily="34" charset="0"/>
                <a:cs typeface="Arial" panose="020B0604020202020204" pitchFamily="34" charset="0"/>
              </a:defRPr>
            </a:lvl2pPr>
            <a:lvl3pPr marL="766623" indent="0">
              <a:lnSpc>
                <a:spcPct val="100000"/>
              </a:lnSpc>
              <a:spcBef>
                <a:spcPts val="0"/>
              </a:spcBef>
              <a:buFontTx/>
              <a:buNone/>
              <a:defRPr sz="1300">
                <a:latin typeface="Arial" panose="020B0604020202020204" pitchFamily="34" charset="0"/>
                <a:cs typeface="Arial" panose="020B0604020202020204" pitchFamily="34" charset="0"/>
              </a:defRPr>
            </a:lvl3pPr>
            <a:lvl4pPr marL="1149934" indent="0">
              <a:lnSpc>
                <a:spcPct val="100000"/>
              </a:lnSpc>
              <a:spcBef>
                <a:spcPts val="0"/>
              </a:spcBef>
              <a:buFontTx/>
              <a:buNone/>
              <a:defRPr sz="1200">
                <a:latin typeface="Arial" panose="020B0604020202020204" pitchFamily="34" charset="0"/>
                <a:cs typeface="Arial" panose="020B0604020202020204" pitchFamily="34" charset="0"/>
              </a:defRPr>
            </a:lvl4pPr>
            <a:lvl5pPr marL="1533247" indent="0">
              <a:lnSpc>
                <a:spcPct val="100000"/>
              </a:lnSpc>
              <a:spcBef>
                <a:spcPts val="0"/>
              </a:spcBef>
              <a:buFontTx/>
              <a:buNone/>
              <a:defRPr sz="1200">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en-GB" noProof="0" dirty="0"/>
              <a:t>Click to add text</a:t>
            </a:r>
          </a:p>
        </p:txBody>
      </p:sp>
      <p:sp>
        <p:nvSpPr>
          <p:cNvPr id="29" name="Espace réservé du contenu 5"/>
          <p:cNvSpPr>
            <a:spLocks noGrp="1"/>
          </p:cNvSpPr>
          <p:nvPr>
            <p:ph sz="quarter" idx="26" hasCustomPrompt="1"/>
          </p:nvPr>
        </p:nvSpPr>
        <p:spPr>
          <a:xfrm>
            <a:off x="1067302" y="3238504"/>
            <a:ext cx="1599698" cy="889532"/>
          </a:xfrm>
          <a:prstGeom prst="rect">
            <a:avLst/>
          </a:prstGeom>
        </p:spPr>
        <p:txBody>
          <a:bodyPr vert="horz" wrap="square" lIns="0" tIns="10636" rIns="0" bIns="0" rtlCol="0">
            <a:noAutofit/>
          </a:bodyPr>
          <a:lstStyle>
            <a:lvl1pPr marL="0" indent="0">
              <a:buFontTx/>
              <a:buNone/>
              <a:defRPr lang="fr-FR" sz="800" baseline="0" smtClean="0">
                <a:solidFill>
                  <a:schemeClr val="accent1"/>
                </a:solidFill>
                <a:latin typeface="+mn-lt"/>
                <a:cs typeface="Arial"/>
              </a:defRPr>
            </a:lvl1pPr>
            <a:lvl2pPr marL="149069" indent="-69203">
              <a:defRPr lang="fr-FR" sz="800" smtClean="0">
                <a:solidFill>
                  <a:schemeClr val="accent1"/>
                </a:solidFill>
                <a:latin typeface="+mn-lt"/>
              </a:defRPr>
            </a:lvl2pPr>
            <a:lvl3pPr marL="106480" indent="-106480">
              <a:defRPr lang="fr-FR" sz="800" smtClean="0">
                <a:latin typeface="+mn-lt"/>
              </a:defRPr>
            </a:lvl3pPr>
            <a:lvl4pPr marL="106480" indent="-106480">
              <a:defRPr lang="fr-FR" sz="800" smtClean="0">
                <a:latin typeface="+mn-lt"/>
              </a:defRPr>
            </a:lvl4pPr>
            <a:lvl5pPr marL="106480" indent="-106480">
              <a:defRPr lang="fr-FR" sz="800">
                <a:latin typeface="+mn-lt"/>
              </a:defRPr>
            </a:lvl5pPr>
          </a:lstStyle>
          <a:p>
            <a:pPr marL="10639" marR="4266" lvl="0">
              <a:lnSpc>
                <a:spcPct val="111100"/>
              </a:lnSpc>
              <a:spcBef>
                <a:spcPts val="84"/>
              </a:spcBef>
            </a:pPr>
            <a:r>
              <a:rPr lang="en-GB" noProof="0" dirty="0"/>
              <a:t>Click to add text</a:t>
            </a:r>
          </a:p>
        </p:txBody>
      </p:sp>
      <p:sp>
        <p:nvSpPr>
          <p:cNvPr id="30" name="Espace réservé pour une image  2"/>
          <p:cNvSpPr>
            <a:spLocks noGrp="1"/>
          </p:cNvSpPr>
          <p:nvPr>
            <p:ph type="pic" idx="27" hasCustomPrompt="1"/>
          </p:nvPr>
        </p:nvSpPr>
        <p:spPr>
          <a:xfrm>
            <a:off x="1067320" y="1255517"/>
            <a:ext cx="1599699" cy="1528603"/>
          </a:xfrm>
          <a:prstGeom prst="rect">
            <a:avLst/>
          </a:prstGeom>
          <a:solidFill>
            <a:srgbClr val="B2B2B2"/>
          </a:solidFill>
        </p:spPr>
        <p:txBody>
          <a:bodyPr lIns="76620" tIns="38316" rIns="76620" bIns="38316">
            <a:normAutofit/>
          </a:bodyPr>
          <a:lstStyle>
            <a:lvl1pPr marL="0" indent="0">
              <a:buNone/>
              <a:defRPr sz="1000"/>
            </a:lvl1pPr>
            <a:lvl2pPr marL="383313" indent="0">
              <a:buNone/>
              <a:defRPr sz="2400"/>
            </a:lvl2pPr>
            <a:lvl3pPr marL="766623" indent="0">
              <a:buNone/>
              <a:defRPr sz="2000"/>
            </a:lvl3pPr>
            <a:lvl4pPr marL="1149934" indent="0">
              <a:buNone/>
              <a:defRPr sz="1700"/>
            </a:lvl4pPr>
            <a:lvl5pPr marL="1533247" indent="0">
              <a:buNone/>
              <a:defRPr sz="1700"/>
            </a:lvl5pPr>
            <a:lvl6pPr marL="1916559" indent="0">
              <a:buNone/>
              <a:defRPr sz="1700"/>
            </a:lvl6pPr>
            <a:lvl7pPr marL="2299868" indent="0">
              <a:buNone/>
              <a:defRPr sz="1700"/>
            </a:lvl7pPr>
            <a:lvl8pPr marL="2683185" indent="0">
              <a:buNone/>
              <a:defRPr sz="1700"/>
            </a:lvl8pPr>
            <a:lvl9pPr marL="3066496" indent="0">
              <a:buNone/>
              <a:defRPr sz="1700"/>
            </a:lvl9pPr>
          </a:lstStyle>
          <a:p>
            <a:r>
              <a:rPr lang="en-GB" noProof="0" dirty="0"/>
              <a:t>Click to Add Picture</a:t>
            </a:r>
          </a:p>
        </p:txBody>
      </p:sp>
    </p:spTree>
    <p:extLst>
      <p:ext uri="{BB962C8B-B14F-4D97-AF65-F5344CB8AC3E}">
        <p14:creationId xmlns:p14="http://schemas.microsoft.com/office/powerpoint/2010/main" val="321403568"/>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rocess with Images">
    <p:spTree>
      <p:nvGrpSpPr>
        <p:cNvPr id="1" name=""/>
        <p:cNvGrpSpPr/>
        <p:nvPr/>
      </p:nvGrpSpPr>
      <p:grpSpPr>
        <a:xfrm>
          <a:off x="0" y="0"/>
          <a:ext cx="0" cy="0"/>
          <a:chOff x="0" y="0"/>
          <a:chExt cx="0" cy="0"/>
        </a:xfrm>
      </p:grpSpPr>
      <p:sp>
        <p:nvSpPr>
          <p:cNvPr id="28" name="Espace réservé du texte 4"/>
          <p:cNvSpPr>
            <a:spLocks noGrp="1"/>
          </p:cNvSpPr>
          <p:nvPr>
            <p:ph type="body" sz="quarter" idx="25" hasCustomPrompt="1"/>
          </p:nvPr>
        </p:nvSpPr>
        <p:spPr>
          <a:xfrm>
            <a:off x="971794" y="3060839"/>
            <a:ext cx="1599699" cy="137708"/>
          </a:xfrm>
          <a:prstGeom prst="rect">
            <a:avLst/>
          </a:prstGeom>
        </p:spPr>
        <p:txBody>
          <a:bodyPr vert="horz" wrap="square" lIns="0" tIns="10636"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9" lvl="0">
              <a:lnSpc>
                <a:spcPct val="100000"/>
              </a:lnSpc>
              <a:spcBef>
                <a:spcPts val="84"/>
              </a:spcBef>
            </a:pPr>
            <a:r>
              <a:rPr lang="en-GB" noProof="0" dirty="0"/>
              <a:t>CLICK TO ADD SMALL TITLE</a:t>
            </a:r>
          </a:p>
        </p:txBody>
      </p:sp>
      <p:sp>
        <p:nvSpPr>
          <p:cNvPr id="7" name="Espace réservé du texte 2"/>
          <p:cNvSpPr>
            <a:spLocks noGrp="1"/>
          </p:cNvSpPr>
          <p:nvPr>
            <p:ph type="body" idx="1" hasCustomPrompt="1"/>
          </p:nvPr>
        </p:nvSpPr>
        <p:spPr>
          <a:xfrm>
            <a:off x="320675" y="455269"/>
            <a:ext cx="8504238" cy="342900"/>
          </a:xfrm>
          <a:prstGeom prst="rect">
            <a:avLst/>
          </a:prstGeom>
        </p:spPr>
        <p:txBody>
          <a:bodyPr lIns="76620" tIns="38316" rIns="76620" bIns="38316" anchor="ctr" anchorCtr="0">
            <a:noAutofit/>
          </a:bodyPr>
          <a:lstStyle>
            <a:lvl1pPr marL="0" indent="0" algn="ctr">
              <a:buNone/>
              <a:defRPr lang="fr-FR" sz="2100" b="0" i="0" u="none" strike="noStrike" baseline="0" smtClean="0">
                <a:solidFill>
                  <a:schemeClr val="accent1"/>
                </a:solidFill>
                <a:latin typeface="+mj-lt"/>
              </a:defRPr>
            </a:lvl1pPr>
            <a:lvl2pPr marL="511069" indent="0">
              <a:buNone/>
              <a:defRPr sz="2300" b="1"/>
            </a:lvl2pPr>
            <a:lvl3pPr marL="1022140" indent="0">
              <a:buNone/>
              <a:defRPr sz="2000" b="1"/>
            </a:lvl3pPr>
            <a:lvl4pPr marL="1533209" indent="0">
              <a:buNone/>
              <a:defRPr sz="1800" b="1"/>
            </a:lvl4pPr>
            <a:lvl5pPr marL="2044279" indent="0">
              <a:buNone/>
              <a:defRPr sz="1800" b="1"/>
            </a:lvl5pPr>
            <a:lvl6pPr marL="2555349" indent="0">
              <a:buNone/>
              <a:defRPr sz="1800" b="1"/>
            </a:lvl6pPr>
            <a:lvl7pPr marL="3066418" indent="0">
              <a:buNone/>
              <a:defRPr sz="1800" b="1"/>
            </a:lvl7pPr>
            <a:lvl8pPr marL="3577487" indent="0">
              <a:buNone/>
              <a:defRPr sz="1800" b="1"/>
            </a:lvl8pPr>
            <a:lvl9pPr marL="4088560"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7"/>
            <a:ext cx="8504238" cy="251222"/>
          </a:xfrm>
          <a:prstGeom prst="rect">
            <a:avLst/>
          </a:prstGeom>
        </p:spPr>
        <p:txBody>
          <a:bodyPr lIns="76620" tIns="38316" rIns="76620" bIns="38316">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5" y="4824337"/>
            <a:ext cx="2895600" cy="288065"/>
          </a:xfrm>
          <a:prstGeom prst="rect">
            <a:avLst/>
          </a:prstGeom>
        </p:spPr>
        <p:txBody>
          <a:bodyPr lIns="76620" tIns="38316" rIns="76620" bIns="38316"/>
          <a:lstStyle>
            <a:lvl1pPr marL="0" indent="0" algn="ctr">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65" tIns="30169" rIns="102165" bIns="51080"/>
          <a:lstStyle>
            <a:lvl1pPr>
              <a:defRPr sz="600" b="1">
                <a:solidFill>
                  <a:schemeClr val="accent3"/>
                </a:solidFill>
              </a:defRPr>
            </a:lvl1pPr>
          </a:lstStyle>
          <a:p>
            <a:pPr defTabSz="1022140"/>
            <a:fld id="{7833B86C-E779-4408-BBF5-86A9B897401F}" type="slidenum">
              <a:rPr lang="fr-FR" smtClean="0">
                <a:solidFill>
                  <a:srgbClr val="B5A191"/>
                </a:solidFill>
              </a:rPr>
              <a:pPr defTabSz="1022140"/>
              <a:t>‹#›</a:t>
            </a:fld>
            <a:endParaRPr lang="fr-FR" dirty="0">
              <a:solidFill>
                <a:srgbClr val="B5A191"/>
              </a:solidFill>
            </a:endParaRPr>
          </a:p>
        </p:txBody>
      </p:sp>
      <p:sp>
        <p:nvSpPr>
          <p:cNvPr id="16" name="Text Placeholder 2"/>
          <p:cNvSpPr>
            <a:spLocks noGrp="1"/>
          </p:cNvSpPr>
          <p:nvPr>
            <p:ph type="body" sz="quarter" idx="23" hasCustomPrompt="1"/>
          </p:nvPr>
        </p:nvSpPr>
        <p:spPr>
          <a:xfrm>
            <a:off x="695338" y="4823340"/>
            <a:ext cx="1537804" cy="288065"/>
          </a:xfrm>
          <a:prstGeom prst="rect">
            <a:avLst/>
          </a:prstGeom>
        </p:spPr>
        <p:txBody>
          <a:bodyPr lIns="76620" tIns="38316" rIns="76620" bIns="38316"/>
          <a:lstStyle>
            <a:lvl1pPr marL="0" indent="0" algn="l">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PRESENTATION NAME</a:t>
            </a:r>
            <a:endParaRPr lang="en-GB" dirty="0"/>
          </a:p>
        </p:txBody>
      </p:sp>
      <p:sp>
        <p:nvSpPr>
          <p:cNvPr id="29" name="Espace réservé du contenu 5"/>
          <p:cNvSpPr>
            <a:spLocks noGrp="1"/>
          </p:cNvSpPr>
          <p:nvPr>
            <p:ph sz="quarter" idx="26" hasCustomPrompt="1"/>
          </p:nvPr>
        </p:nvSpPr>
        <p:spPr>
          <a:xfrm>
            <a:off x="971805" y="3238504"/>
            <a:ext cx="1599698" cy="889532"/>
          </a:xfrm>
          <a:prstGeom prst="rect">
            <a:avLst/>
          </a:prstGeom>
        </p:spPr>
        <p:txBody>
          <a:bodyPr vert="horz" wrap="square" lIns="0" tIns="10636" rIns="0" bIns="0" rtlCol="0">
            <a:noAutofit/>
          </a:bodyPr>
          <a:lstStyle>
            <a:lvl1pPr marL="0" indent="0">
              <a:buFontTx/>
              <a:buNone/>
              <a:defRPr lang="fr-FR" sz="800" baseline="0" smtClean="0">
                <a:solidFill>
                  <a:schemeClr val="accent1"/>
                </a:solidFill>
                <a:latin typeface="+mn-lt"/>
                <a:cs typeface="Arial"/>
              </a:defRPr>
            </a:lvl1pPr>
            <a:lvl2pPr marL="149069" indent="-69203">
              <a:defRPr lang="fr-FR" sz="800" smtClean="0">
                <a:solidFill>
                  <a:schemeClr val="accent1"/>
                </a:solidFill>
                <a:latin typeface="+mn-lt"/>
              </a:defRPr>
            </a:lvl2pPr>
            <a:lvl3pPr marL="106480" indent="-106480">
              <a:defRPr lang="fr-FR" sz="800" smtClean="0">
                <a:latin typeface="+mn-lt"/>
              </a:defRPr>
            </a:lvl3pPr>
            <a:lvl4pPr marL="106480" indent="-106480">
              <a:defRPr lang="fr-FR" sz="800" smtClean="0">
                <a:latin typeface="+mn-lt"/>
              </a:defRPr>
            </a:lvl4pPr>
            <a:lvl5pPr marL="106480" indent="-106480">
              <a:defRPr lang="fr-FR" sz="800">
                <a:latin typeface="+mn-lt"/>
              </a:defRPr>
            </a:lvl5pPr>
          </a:lstStyle>
          <a:p>
            <a:pPr marL="10639" marR="4266" lvl="0">
              <a:lnSpc>
                <a:spcPct val="111100"/>
              </a:lnSpc>
              <a:spcBef>
                <a:spcPts val="84"/>
              </a:spcBef>
            </a:pPr>
            <a:r>
              <a:rPr lang="en-GB" noProof="0" dirty="0"/>
              <a:t>Click to add text</a:t>
            </a:r>
          </a:p>
        </p:txBody>
      </p:sp>
      <p:sp>
        <p:nvSpPr>
          <p:cNvPr id="30" name="Espace réservé pour une image  2"/>
          <p:cNvSpPr>
            <a:spLocks noGrp="1"/>
          </p:cNvSpPr>
          <p:nvPr>
            <p:ph type="pic" idx="27" hasCustomPrompt="1"/>
          </p:nvPr>
        </p:nvSpPr>
        <p:spPr>
          <a:xfrm>
            <a:off x="971794" y="1255517"/>
            <a:ext cx="1599699" cy="1528603"/>
          </a:xfrm>
          <a:prstGeom prst="rect">
            <a:avLst/>
          </a:prstGeom>
          <a:solidFill>
            <a:srgbClr val="B2B2B2"/>
          </a:solidFill>
        </p:spPr>
        <p:txBody>
          <a:bodyPr lIns="76620" tIns="38316" rIns="76620" bIns="38316">
            <a:normAutofit/>
          </a:bodyPr>
          <a:lstStyle>
            <a:lvl1pPr marL="0" indent="0">
              <a:buNone/>
              <a:defRPr sz="1000"/>
            </a:lvl1pPr>
            <a:lvl2pPr marL="383313" indent="0">
              <a:buNone/>
              <a:defRPr sz="2400"/>
            </a:lvl2pPr>
            <a:lvl3pPr marL="766623" indent="0">
              <a:buNone/>
              <a:defRPr sz="2000"/>
            </a:lvl3pPr>
            <a:lvl4pPr marL="1149934" indent="0">
              <a:buNone/>
              <a:defRPr sz="1700"/>
            </a:lvl4pPr>
            <a:lvl5pPr marL="1533247" indent="0">
              <a:buNone/>
              <a:defRPr sz="1700"/>
            </a:lvl5pPr>
            <a:lvl6pPr marL="1916559" indent="0">
              <a:buNone/>
              <a:defRPr sz="1700"/>
            </a:lvl6pPr>
            <a:lvl7pPr marL="2299868" indent="0">
              <a:buNone/>
              <a:defRPr sz="1700"/>
            </a:lvl7pPr>
            <a:lvl8pPr marL="2683185" indent="0">
              <a:buNone/>
              <a:defRPr sz="1700"/>
            </a:lvl8pPr>
            <a:lvl9pPr marL="3066496" indent="0">
              <a:buNone/>
              <a:defRPr sz="1700"/>
            </a:lvl9pPr>
          </a:lstStyle>
          <a:p>
            <a:r>
              <a:rPr lang="en-GB" noProof="0" dirty="0"/>
              <a:t>Click to Add Picture</a:t>
            </a:r>
          </a:p>
        </p:txBody>
      </p:sp>
      <p:sp>
        <p:nvSpPr>
          <p:cNvPr id="20" name="Espace réservé du texte 4"/>
          <p:cNvSpPr>
            <a:spLocks noGrp="1"/>
          </p:cNvSpPr>
          <p:nvPr>
            <p:ph type="body" sz="quarter" idx="28" hasCustomPrompt="1"/>
          </p:nvPr>
        </p:nvSpPr>
        <p:spPr>
          <a:xfrm>
            <a:off x="3714656" y="3060839"/>
            <a:ext cx="1599699" cy="137708"/>
          </a:xfrm>
          <a:prstGeom prst="rect">
            <a:avLst/>
          </a:prstGeom>
        </p:spPr>
        <p:txBody>
          <a:bodyPr vert="horz" wrap="square" lIns="0" tIns="10636"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9" lvl="0">
              <a:lnSpc>
                <a:spcPct val="100000"/>
              </a:lnSpc>
              <a:spcBef>
                <a:spcPts val="84"/>
              </a:spcBef>
            </a:pPr>
            <a:r>
              <a:rPr lang="en-GB" noProof="0" dirty="0"/>
              <a:t>CLICK TO ADD SMALL TITLE</a:t>
            </a:r>
          </a:p>
        </p:txBody>
      </p:sp>
      <p:sp>
        <p:nvSpPr>
          <p:cNvPr id="21" name="Espace réservé du contenu 5"/>
          <p:cNvSpPr>
            <a:spLocks noGrp="1"/>
          </p:cNvSpPr>
          <p:nvPr>
            <p:ph sz="quarter" idx="29" hasCustomPrompt="1"/>
          </p:nvPr>
        </p:nvSpPr>
        <p:spPr>
          <a:xfrm>
            <a:off x="3714639" y="3238504"/>
            <a:ext cx="1599698" cy="889532"/>
          </a:xfrm>
          <a:prstGeom prst="rect">
            <a:avLst/>
          </a:prstGeom>
        </p:spPr>
        <p:txBody>
          <a:bodyPr vert="horz" wrap="square" lIns="0" tIns="10636" rIns="0" bIns="0" rtlCol="0">
            <a:noAutofit/>
          </a:bodyPr>
          <a:lstStyle>
            <a:lvl1pPr marL="0" indent="0">
              <a:buFontTx/>
              <a:buNone/>
              <a:defRPr lang="fr-FR" sz="800" baseline="0" smtClean="0">
                <a:solidFill>
                  <a:schemeClr val="accent1"/>
                </a:solidFill>
                <a:latin typeface="+mn-lt"/>
                <a:cs typeface="Arial"/>
              </a:defRPr>
            </a:lvl1pPr>
            <a:lvl2pPr marL="149069" indent="-69203">
              <a:defRPr lang="fr-FR" sz="800" smtClean="0">
                <a:solidFill>
                  <a:schemeClr val="accent1"/>
                </a:solidFill>
                <a:latin typeface="+mn-lt"/>
              </a:defRPr>
            </a:lvl2pPr>
            <a:lvl3pPr marL="106480" indent="-106480">
              <a:defRPr lang="fr-FR" sz="800" smtClean="0">
                <a:latin typeface="+mn-lt"/>
              </a:defRPr>
            </a:lvl3pPr>
            <a:lvl4pPr marL="106480" indent="-106480">
              <a:defRPr lang="fr-FR" sz="800" smtClean="0">
                <a:latin typeface="+mn-lt"/>
              </a:defRPr>
            </a:lvl4pPr>
            <a:lvl5pPr marL="106480" indent="-106480">
              <a:defRPr lang="fr-FR" sz="800">
                <a:latin typeface="+mn-lt"/>
              </a:defRPr>
            </a:lvl5pPr>
          </a:lstStyle>
          <a:p>
            <a:pPr marL="10639" marR="4266" lvl="0">
              <a:lnSpc>
                <a:spcPct val="111100"/>
              </a:lnSpc>
              <a:spcBef>
                <a:spcPts val="84"/>
              </a:spcBef>
            </a:pPr>
            <a:r>
              <a:rPr lang="en-GB" noProof="0" dirty="0"/>
              <a:t>Click to add text</a:t>
            </a:r>
          </a:p>
        </p:txBody>
      </p:sp>
      <p:sp>
        <p:nvSpPr>
          <p:cNvPr id="22" name="Espace réservé pour une image  2"/>
          <p:cNvSpPr>
            <a:spLocks noGrp="1"/>
          </p:cNvSpPr>
          <p:nvPr>
            <p:ph type="pic" idx="30" hasCustomPrompt="1"/>
          </p:nvPr>
        </p:nvSpPr>
        <p:spPr>
          <a:xfrm>
            <a:off x="3714656" y="1255517"/>
            <a:ext cx="1599699" cy="1528603"/>
          </a:xfrm>
          <a:prstGeom prst="rect">
            <a:avLst/>
          </a:prstGeom>
          <a:solidFill>
            <a:srgbClr val="B2B2B2"/>
          </a:solidFill>
        </p:spPr>
        <p:txBody>
          <a:bodyPr lIns="76620" tIns="38316" rIns="76620" bIns="38316">
            <a:normAutofit/>
          </a:bodyPr>
          <a:lstStyle>
            <a:lvl1pPr marL="0" indent="0">
              <a:buNone/>
              <a:defRPr sz="1000"/>
            </a:lvl1pPr>
            <a:lvl2pPr marL="383313" indent="0">
              <a:buNone/>
              <a:defRPr sz="2400"/>
            </a:lvl2pPr>
            <a:lvl3pPr marL="766623" indent="0">
              <a:buNone/>
              <a:defRPr sz="2000"/>
            </a:lvl3pPr>
            <a:lvl4pPr marL="1149934" indent="0">
              <a:buNone/>
              <a:defRPr sz="1700"/>
            </a:lvl4pPr>
            <a:lvl5pPr marL="1533247" indent="0">
              <a:buNone/>
              <a:defRPr sz="1700"/>
            </a:lvl5pPr>
            <a:lvl6pPr marL="1916559" indent="0">
              <a:buNone/>
              <a:defRPr sz="1700"/>
            </a:lvl6pPr>
            <a:lvl7pPr marL="2299868" indent="0">
              <a:buNone/>
              <a:defRPr sz="1700"/>
            </a:lvl7pPr>
            <a:lvl8pPr marL="2683185" indent="0">
              <a:buNone/>
              <a:defRPr sz="1700"/>
            </a:lvl8pPr>
            <a:lvl9pPr marL="3066496" indent="0">
              <a:buNone/>
              <a:defRPr sz="1700"/>
            </a:lvl9pPr>
          </a:lstStyle>
          <a:p>
            <a:r>
              <a:rPr lang="en-GB" noProof="0" dirty="0"/>
              <a:t>Click to Add Picture</a:t>
            </a:r>
          </a:p>
        </p:txBody>
      </p:sp>
      <p:sp>
        <p:nvSpPr>
          <p:cNvPr id="23" name="Espace réservé du texte 4"/>
          <p:cNvSpPr>
            <a:spLocks noGrp="1"/>
          </p:cNvSpPr>
          <p:nvPr>
            <p:ph type="body" sz="quarter" idx="31" hasCustomPrompt="1"/>
          </p:nvPr>
        </p:nvSpPr>
        <p:spPr>
          <a:xfrm>
            <a:off x="6457489" y="3060839"/>
            <a:ext cx="1599699" cy="137708"/>
          </a:xfrm>
          <a:prstGeom prst="rect">
            <a:avLst/>
          </a:prstGeom>
        </p:spPr>
        <p:txBody>
          <a:bodyPr vert="horz" wrap="square" lIns="0" tIns="10636"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9" lvl="0">
              <a:lnSpc>
                <a:spcPct val="100000"/>
              </a:lnSpc>
              <a:spcBef>
                <a:spcPts val="84"/>
              </a:spcBef>
            </a:pPr>
            <a:r>
              <a:rPr lang="en-GB" noProof="0" dirty="0"/>
              <a:t>CLICK TO ADD SMALL TITLE</a:t>
            </a:r>
          </a:p>
        </p:txBody>
      </p:sp>
      <p:sp>
        <p:nvSpPr>
          <p:cNvPr id="24" name="Espace réservé du contenu 5"/>
          <p:cNvSpPr>
            <a:spLocks noGrp="1"/>
          </p:cNvSpPr>
          <p:nvPr>
            <p:ph sz="quarter" idx="32" hasCustomPrompt="1"/>
          </p:nvPr>
        </p:nvSpPr>
        <p:spPr>
          <a:xfrm>
            <a:off x="6457500" y="3238504"/>
            <a:ext cx="1599698" cy="889532"/>
          </a:xfrm>
          <a:prstGeom prst="rect">
            <a:avLst/>
          </a:prstGeom>
        </p:spPr>
        <p:txBody>
          <a:bodyPr vert="horz" wrap="square" lIns="0" tIns="10636" rIns="0" bIns="0" rtlCol="0">
            <a:noAutofit/>
          </a:bodyPr>
          <a:lstStyle>
            <a:lvl1pPr marL="0" indent="0">
              <a:buFontTx/>
              <a:buNone/>
              <a:defRPr lang="fr-FR" sz="800" baseline="0" smtClean="0">
                <a:solidFill>
                  <a:schemeClr val="accent1"/>
                </a:solidFill>
                <a:latin typeface="+mn-lt"/>
                <a:cs typeface="Arial"/>
              </a:defRPr>
            </a:lvl1pPr>
            <a:lvl2pPr marL="149069" indent="-69203">
              <a:defRPr lang="fr-FR" sz="800" smtClean="0">
                <a:solidFill>
                  <a:schemeClr val="accent1"/>
                </a:solidFill>
                <a:latin typeface="+mn-lt"/>
              </a:defRPr>
            </a:lvl2pPr>
            <a:lvl3pPr marL="106480" indent="-106480">
              <a:defRPr lang="fr-FR" sz="800" smtClean="0">
                <a:latin typeface="+mn-lt"/>
              </a:defRPr>
            </a:lvl3pPr>
            <a:lvl4pPr marL="106480" indent="-106480">
              <a:defRPr lang="fr-FR" sz="800" smtClean="0">
                <a:latin typeface="+mn-lt"/>
              </a:defRPr>
            </a:lvl4pPr>
            <a:lvl5pPr marL="106480" indent="-106480">
              <a:defRPr lang="fr-FR" sz="800">
                <a:latin typeface="+mn-lt"/>
              </a:defRPr>
            </a:lvl5pPr>
          </a:lstStyle>
          <a:p>
            <a:pPr marL="10639" marR="4266" lvl="0">
              <a:lnSpc>
                <a:spcPct val="111100"/>
              </a:lnSpc>
              <a:spcBef>
                <a:spcPts val="84"/>
              </a:spcBef>
            </a:pPr>
            <a:r>
              <a:rPr lang="en-GB" noProof="0" dirty="0"/>
              <a:t>Click to add text</a:t>
            </a:r>
          </a:p>
        </p:txBody>
      </p:sp>
      <p:sp>
        <p:nvSpPr>
          <p:cNvPr id="26" name="Espace réservé pour une image  2"/>
          <p:cNvSpPr>
            <a:spLocks noGrp="1"/>
          </p:cNvSpPr>
          <p:nvPr>
            <p:ph type="pic" idx="33" hasCustomPrompt="1"/>
          </p:nvPr>
        </p:nvSpPr>
        <p:spPr>
          <a:xfrm>
            <a:off x="6457489" y="1255517"/>
            <a:ext cx="1599699" cy="1528603"/>
          </a:xfrm>
          <a:prstGeom prst="rect">
            <a:avLst/>
          </a:prstGeom>
          <a:solidFill>
            <a:srgbClr val="B2B2B2"/>
          </a:solidFill>
        </p:spPr>
        <p:txBody>
          <a:bodyPr lIns="76620" tIns="38316" rIns="76620" bIns="38316">
            <a:normAutofit/>
          </a:bodyPr>
          <a:lstStyle>
            <a:lvl1pPr marL="0" indent="0">
              <a:buNone/>
              <a:defRPr sz="1000"/>
            </a:lvl1pPr>
            <a:lvl2pPr marL="383313" indent="0">
              <a:buNone/>
              <a:defRPr sz="2400"/>
            </a:lvl2pPr>
            <a:lvl3pPr marL="766623" indent="0">
              <a:buNone/>
              <a:defRPr sz="2000"/>
            </a:lvl3pPr>
            <a:lvl4pPr marL="1149934" indent="0">
              <a:buNone/>
              <a:defRPr sz="1700"/>
            </a:lvl4pPr>
            <a:lvl5pPr marL="1533247" indent="0">
              <a:buNone/>
              <a:defRPr sz="1700"/>
            </a:lvl5pPr>
            <a:lvl6pPr marL="1916559" indent="0">
              <a:buNone/>
              <a:defRPr sz="1700"/>
            </a:lvl6pPr>
            <a:lvl7pPr marL="2299868" indent="0">
              <a:buNone/>
              <a:defRPr sz="1700"/>
            </a:lvl7pPr>
            <a:lvl8pPr marL="2683185" indent="0">
              <a:buNone/>
              <a:defRPr sz="1700"/>
            </a:lvl8pPr>
            <a:lvl9pPr marL="3066496" indent="0">
              <a:buNone/>
              <a:defRPr sz="1700"/>
            </a:lvl9pPr>
          </a:lstStyle>
          <a:p>
            <a:r>
              <a:rPr lang="en-GB" noProof="0" dirty="0"/>
              <a:t>Click to Add Picture</a:t>
            </a:r>
          </a:p>
        </p:txBody>
      </p:sp>
    </p:spTree>
    <p:extLst>
      <p:ext uri="{BB962C8B-B14F-4D97-AF65-F5344CB8AC3E}">
        <p14:creationId xmlns:p14="http://schemas.microsoft.com/office/powerpoint/2010/main" val="660954760"/>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rocess with Numbers">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620" tIns="38316" rIns="76620" bIns="38316" anchor="ctr" anchorCtr="0">
            <a:noAutofit/>
          </a:bodyPr>
          <a:lstStyle>
            <a:lvl1pPr marL="0" indent="0" algn="ctr">
              <a:buNone/>
              <a:defRPr lang="fr-FR" sz="2100" b="0" i="0" u="none" strike="noStrike" baseline="0" smtClean="0">
                <a:solidFill>
                  <a:schemeClr val="accent1"/>
                </a:solidFill>
                <a:latin typeface="+mj-lt"/>
              </a:defRPr>
            </a:lvl1pPr>
            <a:lvl2pPr marL="511069" indent="0">
              <a:buNone/>
              <a:defRPr sz="2300" b="1"/>
            </a:lvl2pPr>
            <a:lvl3pPr marL="1022140" indent="0">
              <a:buNone/>
              <a:defRPr sz="2000" b="1"/>
            </a:lvl3pPr>
            <a:lvl4pPr marL="1533209" indent="0">
              <a:buNone/>
              <a:defRPr sz="1800" b="1"/>
            </a:lvl4pPr>
            <a:lvl5pPr marL="2044279" indent="0">
              <a:buNone/>
              <a:defRPr sz="1800" b="1"/>
            </a:lvl5pPr>
            <a:lvl6pPr marL="2555349" indent="0">
              <a:buNone/>
              <a:defRPr sz="1800" b="1"/>
            </a:lvl6pPr>
            <a:lvl7pPr marL="3066418" indent="0">
              <a:buNone/>
              <a:defRPr sz="1800" b="1"/>
            </a:lvl7pPr>
            <a:lvl8pPr marL="3577487" indent="0">
              <a:buNone/>
              <a:defRPr sz="1800" b="1"/>
            </a:lvl8pPr>
            <a:lvl9pPr marL="4088560"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7"/>
            <a:ext cx="8504238" cy="251222"/>
          </a:xfrm>
          <a:prstGeom prst="rect">
            <a:avLst/>
          </a:prstGeom>
        </p:spPr>
        <p:txBody>
          <a:bodyPr lIns="76620" tIns="38316" rIns="76620" bIns="38316">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5" y="4824337"/>
            <a:ext cx="2895600" cy="288065"/>
          </a:xfrm>
          <a:prstGeom prst="rect">
            <a:avLst/>
          </a:prstGeom>
        </p:spPr>
        <p:txBody>
          <a:bodyPr lIns="76620" tIns="38316" rIns="76620" bIns="38316"/>
          <a:lstStyle>
            <a:lvl1pPr marL="0" indent="0" algn="ctr">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65" tIns="30169" rIns="102165" bIns="51080"/>
          <a:lstStyle>
            <a:lvl1pPr>
              <a:defRPr sz="600" b="1">
                <a:solidFill>
                  <a:schemeClr val="accent3"/>
                </a:solidFill>
              </a:defRPr>
            </a:lvl1pPr>
          </a:lstStyle>
          <a:p>
            <a:pPr defTabSz="1022140"/>
            <a:fld id="{7833B86C-E779-4408-BBF5-86A9B897401F}" type="slidenum">
              <a:rPr lang="fr-FR" smtClean="0">
                <a:solidFill>
                  <a:srgbClr val="B5A191"/>
                </a:solidFill>
              </a:rPr>
              <a:pPr defTabSz="1022140"/>
              <a:t>‹#›</a:t>
            </a:fld>
            <a:endParaRPr lang="fr-FR" dirty="0">
              <a:solidFill>
                <a:srgbClr val="B5A191"/>
              </a:solidFill>
            </a:endParaRPr>
          </a:p>
        </p:txBody>
      </p:sp>
      <p:sp>
        <p:nvSpPr>
          <p:cNvPr id="16" name="Text Placeholder 2"/>
          <p:cNvSpPr>
            <a:spLocks noGrp="1"/>
          </p:cNvSpPr>
          <p:nvPr>
            <p:ph type="body" sz="quarter" idx="23" hasCustomPrompt="1"/>
          </p:nvPr>
        </p:nvSpPr>
        <p:spPr>
          <a:xfrm>
            <a:off x="695338" y="4823340"/>
            <a:ext cx="1537804" cy="288065"/>
          </a:xfrm>
          <a:prstGeom prst="rect">
            <a:avLst/>
          </a:prstGeom>
        </p:spPr>
        <p:txBody>
          <a:bodyPr lIns="76620" tIns="38316" rIns="76620" bIns="38316"/>
          <a:lstStyle>
            <a:lvl1pPr marL="0" indent="0" algn="l">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PRESENTATION NAME</a:t>
            </a:r>
            <a:endParaRPr lang="en-GB" dirty="0"/>
          </a:p>
        </p:txBody>
      </p:sp>
      <p:sp>
        <p:nvSpPr>
          <p:cNvPr id="27" name="Espace réservé du texte 4"/>
          <p:cNvSpPr>
            <a:spLocks noGrp="1"/>
          </p:cNvSpPr>
          <p:nvPr>
            <p:ph type="body" sz="quarter" idx="3" hasCustomPrompt="1"/>
          </p:nvPr>
        </p:nvSpPr>
        <p:spPr>
          <a:xfrm>
            <a:off x="985205" y="3460076"/>
            <a:ext cx="1595556" cy="137708"/>
          </a:xfrm>
          <a:prstGeom prst="rect">
            <a:avLst/>
          </a:prstGeom>
        </p:spPr>
        <p:txBody>
          <a:bodyPr vert="horz" wrap="square" lIns="0" tIns="10636"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9" lvl="0">
              <a:lnSpc>
                <a:spcPct val="100000"/>
              </a:lnSpc>
              <a:spcBef>
                <a:spcPts val="84"/>
              </a:spcBef>
            </a:pPr>
            <a:r>
              <a:rPr lang="fr-FR" dirty="0"/>
              <a:t>CLICK TO ADD SMALL TITLE</a:t>
            </a:r>
          </a:p>
        </p:txBody>
      </p:sp>
      <p:sp>
        <p:nvSpPr>
          <p:cNvPr id="31" name="Espace réservé du contenu 5"/>
          <p:cNvSpPr>
            <a:spLocks noGrp="1"/>
          </p:cNvSpPr>
          <p:nvPr>
            <p:ph sz="quarter" idx="4" hasCustomPrompt="1"/>
          </p:nvPr>
        </p:nvSpPr>
        <p:spPr>
          <a:xfrm>
            <a:off x="985205" y="3634539"/>
            <a:ext cx="1595556" cy="889325"/>
          </a:xfrm>
          <a:prstGeom prst="rect">
            <a:avLst/>
          </a:prstGeom>
        </p:spPr>
        <p:txBody>
          <a:bodyPr vert="horz" wrap="square" lIns="0" tIns="10636" rIns="0" bIns="0" rtlCol="0">
            <a:noAutofit/>
          </a:bodyPr>
          <a:lstStyle>
            <a:lvl1pPr marL="0" indent="0">
              <a:buFontTx/>
              <a:buNone/>
              <a:defRPr lang="fr-FR" sz="800" baseline="0" smtClean="0">
                <a:solidFill>
                  <a:schemeClr val="accent1"/>
                </a:solidFill>
                <a:latin typeface="+mn-lt"/>
                <a:cs typeface="Arial"/>
              </a:defRPr>
            </a:lvl1pPr>
            <a:lvl2pPr marL="149069" indent="-69203">
              <a:defRPr lang="fr-FR" sz="800" smtClean="0">
                <a:latin typeface="+mn-lt"/>
              </a:defRPr>
            </a:lvl2pPr>
            <a:lvl3pPr marL="106480" indent="-106480">
              <a:defRPr lang="fr-FR" sz="800" smtClean="0">
                <a:latin typeface="+mn-lt"/>
              </a:defRPr>
            </a:lvl3pPr>
            <a:lvl4pPr marL="106480" indent="-106480">
              <a:defRPr lang="fr-FR" sz="800" smtClean="0">
                <a:latin typeface="+mn-lt"/>
              </a:defRPr>
            </a:lvl4pPr>
            <a:lvl5pPr marL="106480" indent="-106480">
              <a:defRPr lang="fr-FR" sz="800">
                <a:latin typeface="+mn-lt"/>
              </a:defRPr>
            </a:lvl5pPr>
          </a:lstStyle>
          <a:p>
            <a:pPr marL="10639" marR="4266" lvl="0">
              <a:lnSpc>
                <a:spcPct val="111100"/>
              </a:lnSpc>
              <a:spcBef>
                <a:spcPts val="84"/>
              </a:spcBef>
            </a:pPr>
            <a:r>
              <a:rPr lang="fr-FR" dirty="0"/>
              <a:t>Click to </a:t>
            </a:r>
            <a:r>
              <a:rPr lang="fr-FR" dirty="0" err="1"/>
              <a:t>add</a:t>
            </a:r>
            <a:r>
              <a:rPr lang="fr-FR" dirty="0"/>
              <a:t> </a:t>
            </a:r>
            <a:r>
              <a:rPr lang="fr-FR" dirty="0" err="1"/>
              <a:t>text</a:t>
            </a:r>
            <a:endParaRPr lang="fr-FR" dirty="0"/>
          </a:p>
        </p:txBody>
      </p:sp>
      <p:sp>
        <p:nvSpPr>
          <p:cNvPr id="32" name="Text Placeholder 37"/>
          <p:cNvSpPr>
            <a:spLocks noGrp="1"/>
          </p:cNvSpPr>
          <p:nvPr>
            <p:ph type="body" sz="quarter" idx="20" hasCustomPrompt="1"/>
          </p:nvPr>
        </p:nvSpPr>
        <p:spPr>
          <a:xfrm>
            <a:off x="971083" y="1251958"/>
            <a:ext cx="1594625" cy="685682"/>
          </a:xfrm>
          <a:prstGeom prst="rect">
            <a:avLst/>
          </a:prstGeom>
        </p:spPr>
        <p:txBody>
          <a:bodyPr lIns="0" tIns="0" rIns="0" bIns="0" anchor="t"/>
          <a:lstStyle>
            <a:lvl1pPr marL="0" indent="0" algn="l">
              <a:buFontTx/>
              <a:buNone/>
              <a:defRPr sz="4000" i="1">
                <a:solidFill>
                  <a:schemeClr val="accent3"/>
                </a:solidFill>
                <a:latin typeface="+mj-lt"/>
              </a:defRPr>
            </a:lvl1pPr>
          </a:lstStyle>
          <a:p>
            <a:pPr lvl="0"/>
            <a:r>
              <a:rPr lang="de-CH" dirty="0"/>
              <a:t>No.</a:t>
            </a:r>
            <a:endParaRPr lang="en-GB" dirty="0"/>
          </a:p>
        </p:txBody>
      </p:sp>
      <p:sp>
        <p:nvSpPr>
          <p:cNvPr id="33" name="Espace réservé du contenu 3"/>
          <p:cNvSpPr>
            <a:spLocks noGrp="1"/>
          </p:cNvSpPr>
          <p:nvPr>
            <p:ph sz="half" idx="2" hasCustomPrompt="1"/>
          </p:nvPr>
        </p:nvSpPr>
        <p:spPr>
          <a:xfrm>
            <a:off x="971094" y="1937642"/>
            <a:ext cx="1600408" cy="1314824"/>
          </a:xfrm>
          <a:prstGeom prst="rect">
            <a:avLst/>
          </a:prstGeom>
        </p:spPr>
        <p:txBody>
          <a:bodyPr lIns="0" tIns="38316" rIns="0" bIns="38316">
            <a:noAutofit/>
          </a:bodyPr>
          <a:lstStyle>
            <a:lvl1pPr marL="0" indent="0">
              <a:lnSpc>
                <a:spcPct val="100000"/>
              </a:lnSpc>
              <a:spcBef>
                <a:spcPts val="0"/>
              </a:spcBef>
              <a:buFontTx/>
              <a:buNone/>
              <a:defRPr sz="1200">
                <a:latin typeface="Arial" panose="020B0604020202020204" pitchFamily="34" charset="0"/>
                <a:cs typeface="Arial" panose="020B0604020202020204" pitchFamily="34" charset="0"/>
              </a:defRPr>
            </a:lvl1pPr>
            <a:lvl2pPr marL="383313" indent="0">
              <a:lnSpc>
                <a:spcPct val="100000"/>
              </a:lnSpc>
              <a:spcBef>
                <a:spcPts val="0"/>
              </a:spcBef>
              <a:buFontTx/>
              <a:buNone/>
              <a:defRPr sz="1300">
                <a:latin typeface="Arial" panose="020B0604020202020204" pitchFamily="34" charset="0"/>
                <a:cs typeface="Arial" panose="020B0604020202020204" pitchFamily="34" charset="0"/>
              </a:defRPr>
            </a:lvl2pPr>
            <a:lvl3pPr marL="766623" indent="0">
              <a:lnSpc>
                <a:spcPct val="100000"/>
              </a:lnSpc>
              <a:spcBef>
                <a:spcPts val="0"/>
              </a:spcBef>
              <a:buFontTx/>
              <a:buNone/>
              <a:defRPr sz="1300">
                <a:latin typeface="Arial" panose="020B0604020202020204" pitchFamily="34" charset="0"/>
                <a:cs typeface="Arial" panose="020B0604020202020204" pitchFamily="34" charset="0"/>
              </a:defRPr>
            </a:lvl3pPr>
            <a:lvl4pPr marL="1149934" indent="0">
              <a:lnSpc>
                <a:spcPct val="100000"/>
              </a:lnSpc>
              <a:spcBef>
                <a:spcPts val="0"/>
              </a:spcBef>
              <a:buFontTx/>
              <a:buNone/>
              <a:defRPr sz="1200">
                <a:latin typeface="Arial" panose="020B0604020202020204" pitchFamily="34" charset="0"/>
                <a:cs typeface="Arial" panose="020B0604020202020204" pitchFamily="34" charset="0"/>
              </a:defRPr>
            </a:lvl4pPr>
            <a:lvl5pPr marL="1533247" indent="0">
              <a:lnSpc>
                <a:spcPct val="100000"/>
              </a:lnSpc>
              <a:spcBef>
                <a:spcPts val="0"/>
              </a:spcBef>
              <a:buFontTx/>
              <a:buNone/>
              <a:defRPr sz="1200">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fr-FR" dirty="0"/>
              <a:t>Click to </a:t>
            </a:r>
            <a:r>
              <a:rPr lang="fr-FR" dirty="0" err="1"/>
              <a:t>add</a:t>
            </a:r>
            <a:r>
              <a:rPr lang="fr-FR" dirty="0"/>
              <a:t> </a:t>
            </a:r>
            <a:r>
              <a:rPr lang="fr-FR" dirty="0" err="1"/>
              <a:t>text</a:t>
            </a:r>
            <a:endParaRPr lang="fr-FR" dirty="0"/>
          </a:p>
        </p:txBody>
      </p:sp>
      <p:sp>
        <p:nvSpPr>
          <p:cNvPr id="38" name="Espace réservé du texte 4"/>
          <p:cNvSpPr>
            <a:spLocks noGrp="1"/>
          </p:cNvSpPr>
          <p:nvPr>
            <p:ph type="body" sz="quarter" idx="34" hasCustomPrompt="1"/>
          </p:nvPr>
        </p:nvSpPr>
        <p:spPr>
          <a:xfrm>
            <a:off x="3734544" y="3460076"/>
            <a:ext cx="1595556" cy="137708"/>
          </a:xfrm>
          <a:prstGeom prst="rect">
            <a:avLst/>
          </a:prstGeom>
        </p:spPr>
        <p:txBody>
          <a:bodyPr vert="horz" wrap="square" lIns="0" tIns="10636"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9" lvl="0">
              <a:lnSpc>
                <a:spcPct val="100000"/>
              </a:lnSpc>
              <a:spcBef>
                <a:spcPts val="84"/>
              </a:spcBef>
            </a:pPr>
            <a:r>
              <a:rPr lang="fr-FR" dirty="0"/>
              <a:t>CLICK TO ADD SMALL TITLE</a:t>
            </a:r>
          </a:p>
        </p:txBody>
      </p:sp>
      <p:sp>
        <p:nvSpPr>
          <p:cNvPr id="39" name="Espace réservé du contenu 5"/>
          <p:cNvSpPr>
            <a:spLocks noGrp="1"/>
          </p:cNvSpPr>
          <p:nvPr>
            <p:ph sz="quarter" idx="35" hasCustomPrompt="1"/>
          </p:nvPr>
        </p:nvSpPr>
        <p:spPr>
          <a:xfrm>
            <a:off x="3734544" y="3634539"/>
            <a:ext cx="1595556" cy="889325"/>
          </a:xfrm>
          <a:prstGeom prst="rect">
            <a:avLst/>
          </a:prstGeom>
        </p:spPr>
        <p:txBody>
          <a:bodyPr vert="horz" wrap="square" lIns="0" tIns="10636" rIns="0" bIns="0" rtlCol="0">
            <a:noAutofit/>
          </a:bodyPr>
          <a:lstStyle>
            <a:lvl1pPr marL="0" indent="0">
              <a:buFontTx/>
              <a:buNone/>
              <a:defRPr lang="fr-FR" sz="800" baseline="0" smtClean="0">
                <a:solidFill>
                  <a:schemeClr val="accent1"/>
                </a:solidFill>
                <a:latin typeface="+mn-lt"/>
                <a:cs typeface="Arial"/>
              </a:defRPr>
            </a:lvl1pPr>
            <a:lvl2pPr marL="149069" indent="-69203">
              <a:defRPr lang="fr-FR" sz="800" smtClean="0">
                <a:latin typeface="+mn-lt"/>
              </a:defRPr>
            </a:lvl2pPr>
            <a:lvl3pPr marL="106480" indent="-106480">
              <a:defRPr lang="fr-FR" sz="800" smtClean="0">
                <a:latin typeface="+mn-lt"/>
              </a:defRPr>
            </a:lvl3pPr>
            <a:lvl4pPr marL="106480" indent="-106480">
              <a:defRPr lang="fr-FR" sz="800" smtClean="0">
                <a:latin typeface="+mn-lt"/>
              </a:defRPr>
            </a:lvl4pPr>
            <a:lvl5pPr marL="106480" indent="-106480">
              <a:defRPr lang="fr-FR" sz="800">
                <a:latin typeface="+mn-lt"/>
              </a:defRPr>
            </a:lvl5pPr>
          </a:lstStyle>
          <a:p>
            <a:pPr marL="10639" marR="4266" lvl="0">
              <a:lnSpc>
                <a:spcPct val="111100"/>
              </a:lnSpc>
              <a:spcBef>
                <a:spcPts val="84"/>
              </a:spcBef>
            </a:pPr>
            <a:r>
              <a:rPr lang="fr-FR" dirty="0"/>
              <a:t>Click to </a:t>
            </a:r>
            <a:r>
              <a:rPr lang="fr-FR" dirty="0" err="1"/>
              <a:t>add</a:t>
            </a:r>
            <a:r>
              <a:rPr lang="fr-FR" dirty="0"/>
              <a:t> </a:t>
            </a:r>
            <a:r>
              <a:rPr lang="fr-FR" dirty="0" err="1"/>
              <a:t>text</a:t>
            </a:r>
            <a:endParaRPr lang="fr-FR" dirty="0"/>
          </a:p>
        </p:txBody>
      </p:sp>
      <p:sp>
        <p:nvSpPr>
          <p:cNvPr id="40" name="Text Placeholder 37"/>
          <p:cNvSpPr>
            <a:spLocks noGrp="1"/>
          </p:cNvSpPr>
          <p:nvPr>
            <p:ph type="body" sz="quarter" idx="36" hasCustomPrompt="1"/>
          </p:nvPr>
        </p:nvSpPr>
        <p:spPr>
          <a:xfrm>
            <a:off x="3720437" y="1251958"/>
            <a:ext cx="1594625" cy="685682"/>
          </a:xfrm>
          <a:prstGeom prst="rect">
            <a:avLst/>
          </a:prstGeom>
        </p:spPr>
        <p:txBody>
          <a:bodyPr lIns="0" tIns="0" rIns="0" bIns="0" anchor="t"/>
          <a:lstStyle>
            <a:lvl1pPr marL="0" indent="0" algn="l">
              <a:buFontTx/>
              <a:buNone/>
              <a:defRPr sz="4000" i="1">
                <a:solidFill>
                  <a:schemeClr val="accent3"/>
                </a:solidFill>
                <a:latin typeface="+mj-lt"/>
              </a:defRPr>
            </a:lvl1pPr>
          </a:lstStyle>
          <a:p>
            <a:pPr lvl="0"/>
            <a:r>
              <a:rPr lang="de-CH" dirty="0"/>
              <a:t>No.</a:t>
            </a:r>
            <a:endParaRPr lang="en-GB" dirty="0"/>
          </a:p>
        </p:txBody>
      </p:sp>
      <p:sp>
        <p:nvSpPr>
          <p:cNvPr id="41" name="Espace réservé du contenu 3"/>
          <p:cNvSpPr>
            <a:spLocks noGrp="1"/>
          </p:cNvSpPr>
          <p:nvPr>
            <p:ph sz="half" idx="37" hasCustomPrompt="1"/>
          </p:nvPr>
        </p:nvSpPr>
        <p:spPr>
          <a:xfrm>
            <a:off x="3720421" y="1937642"/>
            <a:ext cx="1600408" cy="1314824"/>
          </a:xfrm>
          <a:prstGeom prst="rect">
            <a:avLst/>
          </a:prstGeom>
        </p:spPr>
        <p:txBody>
          <a:bodyPr lIns="0" tIns="38316" rIns="0" bIns="38316">
            <a:noAutofit/>
          </a:bodyPr>
          <a:lstStyle>
            <a:lvl1pPr marL="0" indent="0">
              <a:lnSpc>
                <a:spcPct val="100000"/>
              </a:lnSpc>
              <a:spcBef>
                <a:spcPts val="0"/>
              </a:spcBef>
              <a:buFontTx/>
              <a:buNone/>
              <a:defRPr sz="1200">
                <a:latin typeface="Arial" panose="020B0604020202020204" pitchFamily="34" charset="0"/>
                <a:cs typeface="Arial" panose="020B0604020202020204" pitchFamily="34" charset="0"/>
              </a:defRPr>
            </a:lvl1pPr>
            <a:lvl2pPr marL="383313" indent="0">
              <a:lnSpc>
                <a:spcPct val="100000"/>
              </a:lnSpc>
              <a:spcBef>
                <a:spcPts val="0"/>
              </a:spcBef>
              <a:buFontTx/>
              <a:buNone/>
              <a:defRPr sz="1300">
                <a:latin typeface="Arial" panose="020B0604020202020204" pitchFamily="34" charset="0"/>
                <a:cs typeface="Arial" panose="020B0604020202020204" pitchFamily="34" charset="0"/>
              </a:defRPr>
            </a:lvl2pPr>
            <a:lvl3pPr marL="766623" indent="0">
              <a:lnSpc>
                <a:spcPct val="100000"/>
              </a:lnSpc>
              <a:spcBef>
                <a:spcPts val="0"/>
              </a:spcBef>
              <a:buFontTx/>
              <a:buNone/>
              <a:defRPr sz="1300">
                <a:latin typeface="Arial" panose="020B0604020202020204" pitchFamily="34" charset="0"/>
                <a:cs typeface="Arial" panose="020B0604020202020204" pitchFamily="34" charset="0"/>
              </a:defRPr>
            </a:lvl3pPr>
            <a:lvl4pPr marL="1149934" indent="0">
              <a:lnSpc>
                <a:spcPct val="100000"/>
              </a:lnSpc>
              <a:spcBef>
                <a:spcPts val="0"/>
              </a:spcBef>
              <a:buFontTx/>
              <a:buNone/>
              <a:defRPr sz="1200">
                <a:latin typeface="Arial" panose="020B0604020202020204" pitchFamily="34" charset="0"/>
                <a:cs typeface="Arial" panose="020B0604020202020204" pitchFamily="34" charset="0"/>
              </a:defRPr>
            </a:lvl4pPr>
            <a:lvl5pPr marL="1533247" indent="0">
              <a:lnSpc>
                <a:spcPct val="100000"/>
              </a:lnSpc>
              <a:spcBef>
                <a:spcPts val="0"/>
              </a:spcBef>
              <a:buFontTx/>
              <a:buNone/>
              <a:defRPr sz="1200">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fr-FR" dirty="0"/>
              <a:t>Click to </a:t>
            </a:r>
            <a:r>
              <a:rPr lang="fr-FR" dirty="0" err="1"/>
              <a:t>add</a:t>
            </a:r>
            <a:r>
              <a:rPr lang="fr-FR" dirty="0"/>
              <a:t> </a:t>
            </a:r>
            <a:r>
              <a:rPr lang="fr-FR" dirty="0" err="1"/>
              <a:t>text</a:t>
            </a:r>
            <a:endParaRPr lang="fr-FR" dirty="0"/>
          </a:p>
        </p:txBody>
      </p:sp>
      <p:sp>
        <p:nvSpPr>
          <p:cNvPr id="46" name="Espace réservé du texte 4"/>
          <p:cNvSpPr>
            <a:spLocks noGrp="1"/>
          </p:cNvSpPr>
          <p:nvPr>
            <p:ph type="body" sz="quarter" idx="38" hasCustomPrompt="1"/>
          </p:nvPr>
        </p:nvSpPr>
        <p:spPr>
          <a:xfrm>
            <a:off x="6471609" y="3460076"/>
            <a:ext cx="1595556" cy="137708"/>
          </a:xfrm>
          <a:prstGeom prst="rect">
            <a:avLst/>
          </a:prstGeom>
        </p:spPr>
        <p:txBody>
          <a:bodyPr vert="horz" wrap="square" lIns="0" tIns="10636"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9" lvl="0">
              <a:lnSpc>
                <a:spcPct val="100000"/>
              </a:lnSpc>
              <a:spcBef>
                <a:spcPts val="84"/>
              </a:spcBef>
            </a:pPr>
            <a:r>
              <a:rPr lang="fr-FR" dirty="0"/>
              <a:t>CLICK TO ADD SMALL TITLE</a:t>
            </a:r>
          </a:p>
        </p:txBody>
      </p:sp>
      <p:sp>
        <p:nvSpPr>
          <p:cNvPr id="47" name="Espace réservé du contenu 5"/>
          <p:cNvSpPr>
            <a:spLocks noGrp="1"/>
          </p:cNvSpPr>
          <p:nvPr>
            <p:ph sz="quarter" idx="39" hasCustomPrompt="1"/>
          </p:nvPr>
        </p:nvSpPr>
        <p:spPr>
          <a:xfrm>
            <a:off x="6471609" y="3634539"/>
            <a:ext cx="1595556" cy="889325"/>
          </a:xfrm>
          <a:prstGeom prst="rect">
            <a:avLst/>
          </a:prstGeom>
        </p:spPr>
        <p:txBody>
          <a:bodyPr vert="horz" wrap="square" lIns="0" tIns="10636" rIns="0" bIns="0" rtlCol="0">
            <a:noAutofit/>
          </a:bodyPr>
          <a:lstStyle>
            <a:lvl1pPr marL="0" indent="0">
              <a:buFontTx/>
              <a:buNone/>
              <a:defRPr lang="fr-FR" sz="800" baseline="0" smtClean="0">
                <a:solidFill>
                  <a:schemeClr val="accent1"/>
                </a:solidFill>
                <a:latin typeface="+mn-lt"/>
                <a:cs typeface="Arial"/>
              </a:defRPr>
            </a:lvl1pPr>
            <a:lvl2pPr marL="149069" indent="-69203">
              <a:defRPr lang="fr-FR" sz="800" smtClean="0">
                <a:latin typeface="+mn-lt"/>
              </a:defRPr>
            </a:lvl2pPr>
            <a:lvl3pPr marL="106480" indent="-106480">
              <a:defRPr lang="fr-FR" sz="800" smtClean="0">
                <a:latin typeface="+mn-lt"/>
              </a:defRPr>
            </a:lvl3pPr>
            <a:lvl4pPr marL="106480" indent="-106480">
              <a:defRPr lang="fr-FR" sz="800" smtClean="0">
                <a:latin typeface="+mn-lt"/>
              </a:defRPr>
            </a:lvl4pPr>
            <a:lvl5pPr marL="106480" indent="-106480">
              <a:defRPr lang="fr-FR" sz="800">
                <a:latin typeface="+mn-lt"/>
              </a:defRPr>
            </a:lvl5pPr>
          </a:lstStyle>
          <a:p>
            <a:pPr marL="10639" marR="4266" lvl="0">
              <a:lnSpc>
                <a:spcPct val="111100"/>
              </a:lnSpc>
              <a:spcBef>
                <a:spcPts val="84"/>
              </a:spcBef>
            </a:pPr>
            <a:r>
              <a:rPr lang="fr-FR" dirty="0"/>
              <a:t>Click to </a:t>
            </a:r>
            <a:r>
              <a:rPr lang="fr-FR" dirty="0" err="1"/>
              <a:t>add</a:t>
            </a:r>
            <a:r>
              <a:rPr lang="fr-FR" dirty="0"/>
              <a:t> </a:t>
            </a:r>
            <a:r>
              <a:rPr lang="fr-FR" dirty="0" err="1"/>
              <a:t>text</a:t>
            </a:r>
            <a:endParaRPr lang="fr-FR" dirty="0"/>
          </a:p>
        </p:txBody>
      </p:sp>
      <p:sp>
        <p:nvSpPr>
          <p:cNvPr id="48" name="Text Placeholder 37"/>
          <p:cNvSpPr>
            <a:spLocks noGrp="1"/>
          </p:cNvSpPr>
          <p:nvPr>
            <p:ph type="body" sz="quarter" idx="40" hasCustomPrompt="1"/>
          </p:nvPr>
        </p:nvSpPr>
        <p:spPr>
          <a:xfrm>
            <a:off x="6457490" y="1251958"/>
            <a:ext cx="1594625" cy="685682"/>
          </a:xfrm>
          <a:prstGeom prst="rect">
            <a:avLst/>
          </a:prstGeom>
        </p:spPr>
        <p:txBody>
          <a:bodyPr lIns="0" tIns="0" rIns="0" bIns="0" anchor="t"/>
          <a:lstStyle>
            <a:lvl1pPr marL="0" indent="0" algn="l">
              <a:buFontTx/>
              <a:buNone/>
              <a:defRPr sz="4000" i="1">
                <a:solidFill>
                  <a:schemeClr val="accent3"/>
                </a:solidFill>
                <a:latin typeface="+mj-lt"/>
              </a:defRPr>
            </a:lvl1pPr>
          </a:lstStyle>
          <a:p>
            <a:pPr lvl="0"/>
            <a:r>
              <a:rPr lang="de-CH" dirty="0"/>
              <a:t>No.</a:t>
            </a:r>
            <a:endParaRPr lang="en-GB" dirty="0"/>
          </a:p>
        </p:txBody>
      </p:sp>
      <p:sp>
        <p:nvSpPr>
          <p:cNvPr id="49" name="Espace réservé du contenu 3"/>
          <p:cNvSpPr>
            <a:spLocks noGrp="1"/>
          </p:cNvSpPr>
          <p:nvPr>
            <p:ph sz="half" idx="41" hasCustomPrompt="1"/>
          </p:nvPr>
        </p:nvSpPr>
        <p:spPr>
          <a:xfrm>
            <a:off x="6457499" y="1937642"/>
            <a:ext cx="1600408" cy="1314824"/>
          </a:xfrm>
          <a:prstGeom prst="rect">
            <a:avLst/>
          </a:prstGeom>
        </p:spPr>
        <p:txBody>
          <a:bodyPr lIns="0" tIns="38316" rIns="0" bIns="38316">
            <a:noAutofit/>
          </a:bodyPr>
          <a:lstStyle>
            <a:lvl1pPr marL="0" indent="0">
              <a:lnSpc>
                <a:spcPct val="100000"/>
              </a:lnSpc>
              <a:spcBef>
                <a:spcPts val="0"/>
              </a:spcBef>
              <a:buFontTx/>
              <a:buNone/>
              <a:defRPr sz="1200">
                <a:latin typeface="Arial" panose="020B0604020202020204" pitchFamily="34" charset="0"/>
                <a:cs typeface="Arial" panose="020B0604020202020204" pitchFamily="34" charset="0"/>
              </a:defRPr>
            </a:lvl1pPr>
            <a:lvl2pPr marL="383313" indent="0">
              <a:lnSpc>
                <a:spcPct val="100000"/>
              </a:lnSpc>
              <a:spcBef>
                <a:spcPts val="0"/>
              </a:spcBef>
              <a:buFontTx/>
              <a:buNone/>
              <a:defRPr sz="1300">
                <a:latin typeface="Arial" panose="020B0604020202020204" pitchFamily="34" charset="0"/>
                <a:cs typeface="Arial" panose="020B0604020202020204" pitchFamily="34" charset="0"/>
              </a:defRPr>
            </a:lvl2pPr>
            <a:lvl3pPr marL="766623" indent="0">
              <a:lnSpc>
                <a:spcPct val="100000"/>
              </a:lnSpc>
              <a:spcBef>
                <a:spcPts val="0"/>
              </a:spcBef>
              <a:buFontTx/>
              <a:buNone/>
              <a:defRPr sz="1300">
                <a:latin typeface="Arial" panose="020B0604020202020204" pitchFamily="34" charset="0"/>
                <a:cs typeface="Arial" panose="020B0604020202020204" pitchFamily="34" charset="0"/>
              </a:defRPr>
            </a:lvl3pPr>
            <a:lvl4pPr marL="1149934" indent="0">
              <a:lnSpc>
                <a:spcPct val="100000"/>
              </a:lnSpc>
              <a:spcBef>
                <a:spcPts val="0"/>
              </a:spcBef>
              <a:buFontTx/>
              <a:buNone/>
              <a:defRPr sz="1200">
                <a:latin typeface="Arial" panose="020B0604020202020204" pitchFamily="34" charset="0"/>
                <a:cs typeface="Arial" panose="020B0604020202020204" pitchFamily="34" charset="0"/>
              </a:defRPr>
            </a:lvl4pPr>
            <a:lvl5pPr marL="1533247" indent="0">
              <a:lnSpc>
                <a:spcPct val="100000"/>
              </a:lnSpc>
              <a:spcBef>
                <a:spcPts val="0"/>
              </a:spcBef>
              <a:buFontTx/>
              <a:buNone/>
              <a:defRPr sz="1200">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fr-FR" dirty="0"/>
              <a:t>Click to </a:t>
            </a:r>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1794048618"/>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Image &amp; Quote Light">
    <p:spTree>
      <p:nvGrpSpPr>
        <p:cNvPr id="1" name=""/>
        <p:cNvGrpSpPr/>
        <p:nvPr/>
      </p:nvGrpSpPr>
      <p:grpSpPr>
        <a:xfrm>
          <a:off x="0" y="0"/>
          <a:ext cx="0" cy="0"/>
          <a:chOff x="0" y="0"/>
          <a:chExt cx="0" cy="0"/>
        </a:xfrm>
      </p:grpSpPr>
      <p:sp>
        <p:nvSpPr>
          <p:cNvPr id="24" name="Espace réservé pour une image  2"/>
          <p:cNvSpPr>
            <a:spLocks noGrp="1"/>
          </p:cNvSpPr>
          <p:nvPr>
            <p:ph type="pic" idx="24" hasCustomPrompt="1"/>
          </p:nvPr>
        </p:nvSpPr>
        <p:spPr>
          <a:xfrm>
            <a:off x="0" y="1141854"/>
            <a:ext cx="6665914" cy="3429104"/>
          </a:xfrm>
          <a:prstGeom prst="rect">
            <a:avLst/>
          </a:prstGeom>
          <a:solidFill>
            <a:srgbClr val="B2B2B2"/>
          </a:solidFill>
        </p:spPr>
        <p:txBody>
          <a:bodyPr lIns="76620" tIns="38316" rIns="76620" bIns="38316">
            <a:normAutofit/>
          </a:bodyPr>
          <a:lstStyle>
            <a:lvl1pPr marL="0" indent="0">
              <a:buNone/>
              <a:defRPr sz="1000" baseline="0"/>
            </a:lvl1pPr>
            <a:lvl2pPr marL="383313" indent="0">
              <a:buNone/>
              <a:defRPr sz="2400"/>
            </a:lvl2pPr>
            <a:lvl3pPr marL="766623" indent="0">
              <a:buNone/>
              <a:defRPr sz="2000"/>
            </a:lvl3pPr>
            <a:lvl4pPr marL="1149934" indent="0">
              <a:buNone/>
              <a:defRPr sz="1700"/>
            </a:lvl4pPr>
            <a:lvl5pPr marL="1533247" indent="0">
              <a:buNone/>
              <a:defRPr sz="1700"/>
            </a:lvl5pPr>
            <a:lvl6pPr marL="1916559" indent="0">
              <a:buNone/>
              <a:defRPr sz="1700"/>
            </a:lvl6pPr>
            <a:lvl7pPr marL="2299868" indent="0">
              <a:buNone/>
              <a:defRPr sz="1700"/>
            </a:lvl7pPr>
            <a:lvl8pPr marL="2683185" indent="0">
              <a:buNone/>
              <a:defRPr sz="1700"/>
            </a:lvl8pPr>
            <a:lvl9pPr marL="3066496" indent="0">
              <a:buNone/>
              <a:defRPr sz="1700"/>
            </a:lvl9pPr>
          </a:lstStyle>
          <a:p>
            <a:r>
              <a:rPr lang="en-GB" noProof="0" dirty="0"/>
              <a:t>Click to add picture</a:t>
            </a:r>
          </a:p>
        </p:txBody>
      </p:sp>
      <p:sp>
        <p:nvSpPr>
          <p:cNvPr id="7" name="Espace réservé du texte 2"/>
          <p:cNvSpPr>
            <a:spLocks noGrp="1"/>
          </p:cNvSpPr>
          <p:nvPr>
            <p:ph type="body" idx="1" hasCustomPrompt="1"/>
          </p:nvPr>
        </p:nvSpPr>
        <p:spPr>
          <a:xfrm>
            <a:off x="320675" y="455269"/>
            <a:ext cx="8504238" cy="342900"/>
          </a:xfrm>
          <a:prstGeom prst="rect">
            <a:avLst/>
          </a:prstGeom>
        </p:spPr>
        <p:txBody>
          <a:bodyPr lIns="76620" tIns="38316" rIns="76620" bIns="38316" anchor="ctr" anchorCtr="0">
            <a:noAutofit/>
          </a:bodyPr>
          <a:lstStyle>
            <a:lvl1pPr marL="0" indent="0" algn="ctr">
              <a:buNone/>
              <a:defRPr lang="fr-FR" sz="2100" b="0" i="0" u="none" strike="noStrike" baseline="0" smtClean="0">
                <a:solidFill>
                  <a:schemeClr val="accent1"/>
                </a:solidFill>
                <a:latin typeface="+mj-lt"/>
              </a:defRPr>
            </a:lvl1pPr>
            <a:lvl2pPr marL="511069" indent="0">
              <a:buNone/>
              <a:defRPr sz="2300" b="1"/>
            </a:lvl2pPr>
            <a:lvl3pPr marL="1022140" indent="0">
              <a:buNone/>
              <a:defRPr sz="2000" b="1"/>
            </a:lvl3pPr>
            <a:lvl4pPr marL="1533209" indent="0">
              <a:buNone/>
              <a:defRPr sz="1800" b="1"/>
            </a:lvl4pPr>
            <a:lvl5pPr marL="2044279" indent="0">
              <a:buNone/>
              <a:defRPr sz="1800" b="1"/>
            </a:lvl5pPr>
            <a:lvl6pPr marL="2555349" indent="0">
              <a:buNone/>
              <a:defRPr sz="1800" b="1"/>
            </a:lvl6pPr>
            <a:lvl7pPr marL="3066418" indent="0">
              <a:buNone/>
              <a:defRPr sz="1800" b="1"/>
            </a:lvl7pPr>
            <a:lvl8pPr marL="3577487" indent="0">
              <a:buNone/>
              <a:defRPr sz="1800" b="1"/>
            </a:lvl8pPr>
            <a:lvl9pPr marL="4088560"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7"/>
            <a:ext cx="8504238" cy="251222"/>
          </a:xfrm>
          <a:prstGeom prst="rect">
            <a:avLst/>
          </a:prstGeom>
        </p:spPr>
        <p:txBody>
          <a:bodyPr lIns="76620" tIns="38316" rIns="76620" bIns="38316">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5" y="4824337"/>
            <a:ext cx="2895600" cy="288065"/>
          </a:xfrm>
          <a:prstGeom prst="rect">
            <a:avLst/>
          </a:prstGeom>
        </p:spPr>
        <p:txBody>
          <a:bodyPr lIns="76620" tIns="38316" rIns="76620" bIns="38316"/>
          <a:lstStyle>
            <a:lvl1pPr marL="0" indent="0" algn="ctr">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65" tIns="30169" rIns="102165" bIns="51080"/>
          <a:lstStyle>
            <a:lvl1pPr>
              <a:defRPr sz="600" b="1">
                <a:solidFill>
                  <a:schemeClr val="accent3"/>
                </a:solidFill>
              </a:defRPr>
            </a:lvl1pPr>
          </a:lstStyle>
          <a:p>
            <a:pPr defTabSz="1022140"/>
            <a:fld id="{7833B86C-E779-4408-BBF5-86A9B897401F}" type="slidenum">
              <a:rPr lang="fr-FR" smtClean="0">
                <a:solidFill>
                  <a:srgbClr val="B5A191"/>
                </a:solidFill>
              </a:rPr>
              <a:pPr defTabSz="1022140"/>
              <a:t>‹#›</a:t>
            </a:fld>
            <a:endParaRPr lang="fr-FR" dirty="0">
              <a:solidFill>
                <a:srgbClr val="B5A191"/>
              </a:solidFill>
            </a:endParaRPr>
          </a:p>
        </p:txBody>
      </p:sp>
      <p:sp>
        <p:nvSpPr>
          <p:cNvPr id="16" name="Text Placeholder 2"/>
          <p:cNvSpPr>
            <a:spLocks noGrp="1"/>
          </p:cNvSpPr>
          <p:nvPr>
            <p:ph type="body" sz="quarter" idx="23" hasCustomPrompt="1"/>
          </p:nvPr>
        </p:nvSpPr>
        <p:spPr>
          <a:xfrm>
            <a:off x="695338" y="4823340"/>
            <a:ext cx="1537804" cy="288065"/>
          </a:xfrm>
          <a:prstGeom prst="rect">
            <a:avLst/>
          </a:prstGeom>
        </p:spPr>
        <p:txBody>
          <a:bodyPr lIns="76620" tIns="38316" rIns="76620" bIns="38316"/>
          <a:lstStyle>
            <a:lvl1pPr marL="0" indent="0" algn="l">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PRESENTATION NAME</a:t>
            </a:r>
            <a:endParaRPr lang="en-GB" dirty="0"/>
          </a:p>
        </p:txBody>
      </p:sp>
      <p:sp>
        <p:nvSpPr>
          <p:cNvPr id="29" name="Espace réservé du texte 4"/>
          <p:cNvSpPr>
            <a:spLocks noGrp="1"/>
          </p:cNvSpPr>
          <p:nvPr>
            <p:ph type="body" sz="quarter" idx="26" hasCustomPrompt="1"/>
          </p:nvPr>
        </p:nvSpPr>
        <p:spPr>
          <a:xfrm>
            <a:off x="6801750" y="3713578"/>
            <a:ext cx="2017862" cy="137708"/>
          </a:xfrm>
          <a:prstGeom prst="rect">
            <a:avLst/>
          </a:prstGeom>
        </p:spPr>
        <p:txBody>
          <a:bodyPr vert="horz" wrap="square" lIns="0" tIns="10636"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9" lvl="0">
              <a:lnSpc>
                <a:spcPct val="100000"/>
              </a:lnSpc>
              <a:spcBef>
                <a:spcPts val="84"/>
              </a:spcBef>
            </a:pPr>
            <a:r>
              <a:rPr lang="en-GB" noProof="0" dirty="0"/>
              <a:t>CLICK TO ADD SMALL TITLE</a:t>
            </a:r>
          </a:p>
        </p:txBody>
      </p:sp>
      <p:sp>
        <p:nvSpPr>
          <p:cNvPr id="30" name="Espace réservé du contenu 5"/>
          <p:cNvSpPr>
            <a:spLocks noGrp="1"/>
          </p:cNvSpPr>
          <p:nvPr>
            <p:ph sz="quarter" idx="27" hasCustomPrompt="1"/>
          </p:nvPr>
        </p:nvSpPr>
        <p:spPr>
          <a:xfrm>
            <a:off x="6801750" y="3850486"/>
            <a:ext cx="2017862" cy="721352"/>
          </a:xfrm>
          <a:prstGeom prst="rect">
            <a:avLst/>
          </a:prstGeom>
        </p:spPr>
        <p:txBody>
          <a:bodyPr vert="horz" wrap="square" lIns="0" tIns="10636" rIns="0" bIns="0" rtlCol="0">
            <a:noAutofit/>
          </a:bodyPr>
          <a:lstStyle>
            <a:lvl1pPr marL="0" indent="0">
              <a:buFontTx/>
              <a:buNone/>
              <a:defRPr lang="fr-FR" sz="800" baseline="0" smtClean="0">
                <a:solidFill>
                  <a:schemeClr val="accent1"/>
                </a:solidFill>
                <a:latin typeface="+mn-lt"/>
                <a:cs typeface="Arial"/>
              </a:defRPr>
            </a:lvl1pPr>
            <a:lvl2pPr marL="149069" indent="-69203">
              <a:defRPr lang="fr-FR" sz="800" smtClean="0">
                <a:latin typeface="+mn-lt"/>
              </a:defRPr>
            </a:lvl2pPr>
            <a:lvl3pPr marL="106480" indent="-106480">
              <a:defRPr lang="fr-FR" sz="800" smtClean="0">
                <a:latin typeface="+mn-lt"/>
              </a:defRPr>
            </a:lvl3pPr>
            <a:lvl4pPr marL="106480" indent="-106480">
              <a:defRPr lang="fr-FR" sz="800" smtClean="0">
                <a:latin typeface="+mn-lt"/>
              </a:defRPr>
            </a:lvl4pPr>
            <a:lvl5pPr marL="106480" indent="-106480">
              <a:defRPr lang="fr-FR" sz="800">
                <a:latin typeface="+mn-lt"/>
              </a:defRPr>
            </a:lvl5pPr>
          </a:lstStyle>
          <a:p>
            <a:pPr marL="10639" marR="4266" lvl="0">
              <a:lnSpc>
                <a:spcPct val="111100"/>
              </a:lnSpc>
              <a:spcBef>
                <a:spcPts val="84"/>
              </a:spcBef>
            </a:pPr>
            <a:r>
              <a:rPr lang="en-GB" noProof="0" dirty="0"/>
              <a:t>Click to add text</a:t>
            </a:r>
          </a:p>
        </p:txBody>
      </p:sp>
      <p:sp>
        <p:nvSpPr>
          <p:cNvPr id="34" name="Espace réservé du contenu 3"/>
          <p:cNvSpPr>
            <a:spLocks noGrp="1"/>
          </p:cNvSpPr>
          <p:nvPr>
            <p:ph sz="half" idx="25" hasCustomPrompt="1"/>
          </p:nvPr>
        </p:nvSpPr>
        <p:spPr>
          <a:xfrm>
            <a:off x="4942738" y="1523627"/>
            <a:ext cx="3876875" cy="1314824"/>
          </a:xfrm>
          <a:prstGeom prst="rect">
            <a:avLst/>
          </a:prstGeom>
        </p:spPr>
        <p:txBody>
          <a:bodyPr lIns="0" tIns="38316" rIns="0" bIns="38316">
            <a:noAutofit/>
          </a:bodyPr>
          <a:lstStyle>
            <a:lvl1pPr marL="0" indent="0" algn="ctr">
              <a:lnSpc>
                <a:spcPct val="100000"/>
              </a:lnSpc>
              <a:spcBef>
                <a:spcPts val="0"/>
              </a:spcBef>
              <a:buFontTx/>
              <a:buNone/>
              <a:defRPr sz="2600">
                <a:solidFill>
                  <a:schemeClr val="accent1"/>
                </a:solidFill>
                <a:latin typeface="+mj-lt"/>
                <a:cs typeface="Arial" panose="020B0604020202020204" pitchFamily="34" charset="0"/>
              </a:defRPr>
            </a:lvl1pPr>
            <a:lvl2pPr algn="ctr">
              <a:lnSpc>
                <a:spcPct val="100000"/>
              </a:lnSpc>
              <a:spcBef>
                <a:spcPts val="0"/>
              </a:spcBef>
              <a:defRPr sz="1300">
                <a:latin typeface="Arial" panose="020B0604020202020204" pitchFamily="34" charset="0"/>
                <a:cs typeface="Arial" panose="020B0604020202020204" pitchFamily="34" charset="0"/>
              </a:defRPr>
            </a:lvl2pPr>
            <a:lvl3pPr algn="ctr">
              <a:lnSpc>
                <a:spcPct val="100000"/>
              </a:lnSpc>
              <a:spcBef>
                <a:spcPts val="0"/>
              </a:spcBef>
              <a:defRPr sz="1300">
                <a:latin typeface="Arial" panose="020B0604020202020204" pitchFamily="34" charset="0"/>
                <a:cs typeface="Arial" panose="020B0604020202020204" pitchFamily="34" charset="0"/>
              </a:defRPr>
            </a:lvl3pPr>
            <a:lvl4pPr algn="ctr">
              <a:lnSpc>
                <a:spcPct val="100000"/>
              </a:lnSpc>
              <a:spcBef>
                <a:spcPts val="0"/>
              </a:spcBef>
              <a:defRPr sz="1200">
                <a:latin typeface="Arial" panose="020B0604020202020204" pitchFamily="34" charset="0"/>
                <a:cs typeface="Arial" panose="020B0604020202020204" pitchFamily="34" charset="0"/>
              </a:defRPr>
            </a:lvl4pPr>
            <a:lvl5pPr algn="ctr">
              <a:lnSpc>
                <a:spcPct val="100000"/>
              </a:lnSpc>
              <a:spcBef>
                <a:spcPts val="0"/>
              </a:spcBef>
              <a:defRPr sz="1200">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en-GB" noProof="0" dirty="0"/>
              <a:t>Click to add quote</a:t>
            </a:r>
          </a:p>
        </p:txBody>
      </p:sp>
    </p:spTree>
    <p:extLst>
      <p:ext uri="{BB962C8B-B14F-4D97-AF65-F5344CB8AC3E}">
        <p14:creationId xmlns:p14="http://schemas.microsoft.com/office/powerpoint/2010/main" val="395142646"/>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Image &amp; Quote Blue">
    <p:spTree>
      <p:nvGrpSpPr>
        <p:cNvPr id="1" name=""/>
        <p:cNvGrpSpPr/>
        <p:nvPr/>
      </p:nvGrpSpPr>
      <p:grpSpPr>
        <a:xfrm>
          <a:off x="0" y="0"/>
          <a:ext cx="0" cy="0"/>
          <a:chOff x="0" y="0"/>
          <a:chExt cx="0" cy="0"/>
        </a:xfrm>
      </p:grpSpPr>
      <p:sp>
        <p:nvSpPr>
          <p:cNvPr id="24" name="Espace réservé pour une image  2"/>
          <p:cNvSpPr>
            <a:spLocks noGrp="1"/>
          </p:cNvSpPr>
          <p:nvPr>
            <p:ph type="pic" idx="24" hasCustomPrompt="1"/>
          </p:nvPr>
        </p:nvSpPr>
        <p:spPr>
          <a:xfrm>
            <a:off x="0" y="1141854"/>
            <a:ext cx="6665914" cy="3429104"/>
          </a:xfrm>
          <a:prstGeom prst="rect">
            <a:avLst/>
          </a:prstGeom>
          <a:solidFill>
            <a:srgbClr val="B2B2B2"/>
          </a:solidFill>
        </p:spPr>
        <p:txBody>
          <a:bodyPr lIns="76620" tIns="38316" rIns="76620" bIns="38316">
            <a:normAutofit/>
          </a:bodyPr>
          <a:lstStyle>
            <a:lvl1pPr marL="0" indent="0">
              <a:buNone/>
              <a:defRPr sz="1000" baseline="0"/>
            </a:lvl1pPr>
            <a:lvl2pPr marL="383313" indent="0">
              <a:buNone/>
              <a:defRPr sz="2400"/>
            </a:lvl2pPr>
            <a:lvl3pPr marL="766623" indent="0">
              <a:buNone/>
              <a:defRPr sz="2000"/>
            </a:lvl3pPr>
            <a:lvl4pPr marL="1149934" indent="0">
              <a:buNone/>
              <a:defRPr sz="1700"/>
            </a:lvl4pPr>
            <a:lvl5pPr marL="1533247" indent="0">
              <a:buNone/>
              <a:defRPr sz="1700"/>
            </a:lvl5pPr>
            <a:lvl6pPr marL="1916559" indent="0">
              <a:buNone/>
              <a:defRPr sz="1700"/>
            </a:lvl6pPr>
            <a:lvl7pPr marL="2299868" indent="0">
              <a:buNone/>
              <a:defRPr sz="1700"/>
            </a:lvl7pPr>
            <a:lvl8pPr marL="2683185" indent="0">
              <a:buNone/>
              <a:defRPr sz="1700"/>
            </a:lvl8pPr>
            <a:lvl9pPr marL="3066496" indent="0">
              <a:buNone/>
              <a:defRPr sz="1700"/>
            </a:lvl9pPr>
          </a:lstStyle>
          <a:p>
            <a:r>
              <a:rPr lang="en-GB" noProof="0" dirty="0"/>
              <a:t>Click to add picture</a:t>
            </a:r>
          </a:p>
        </p:txBody>
      </p:sp>
      <p:sp>
        <p:nvSpPr>
          <p:cNvPr id="7" name="Espace réservé du texte 2"/>
          <p:cNvSpPr>
            <a:spLocks noGrp="1"/>
          </p:cNvSpPr>
          <p:nvPr>
            <p:ph type="body" idx="1" hasCustomPrompt="1"/>
          </p:nvPr>
        </p:nvSpPr>
        <p:spPr>
          <a:xfrm>
            <a:off x="320675" y="455269"/>
            <a:ext cx="8504238" cy="342900"/>
          </a:xfrm>
          <a:prstGeom prst="rect">
            <a:avLst/>
          </a:prstGeom>
        </p:spPr>
        <p:txBody>
          <a:bodyPr lIns="76620" tIns="38316" rIns="76620" bIns="38316" anchor="ctr" anchorCtr="0">
            <a:noAutofit/>
          </a:bodyPr>
          <a:lstStyle>
            <a:lvl1pPr marL="0" indent="0" algn="ctr">
              <a:buNone/>
              <a:defRPr lang="fr-FR" sz="2100" b="0" i="0" u="none" strike="noStrike" baseline="0" smtClean="0">
                <a:solidFill>
                  <a:schemeClr val="bg1"/>
                </a:solidFill>
                <a:latin typeface="+mj-lt"/>
              </a:defRPr>
            </a:lvl1pPr>
            <a:lvl2pPr marL="511069" indent="0">
              <a:buNone/>
              <a:defRPr sz="2300" b="1"/>
            </a:lvl2pPr>
            <a:lvl3pPr marL="1022140" indent="0">
              <a:buNone/>
              <a:defRPr sz="2000" b="1"/>
            </a:lvl3pPr>
            <a:lvl4pPr marL="1533209" indent="0">
              <a:buNone/>
              <a:defRPr sz="1800" b="1"/>
            </a:lvl4pPr>
            <a:lvl5pPr marL="2044279" indent="0">
              <a:buNone/>
              <a:defRPr sz="1800" b="1"/>
            </a:lvl5pPr>
            <a:lvl6pPr marL="2555349" indent="0">
              <a:buNone/>
              <a:defRPr sz="1800" b="1"/>
            </a:lvl6pPr>
            <a:lvl7pPr marL="3066418" indent="0">
              <a:buNone/>
              <a:defRPr sz="1800" b="1"/>
            </a:lvl7pPr>
            <a:lvl8pPr marL="3577487" indent="0">
              <a:buNone/>
              <a:defRPr sz="1800" b="1"/>
            </a:lvl8pPr>
            <a:lvl9pPr marL="4088560"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7"/>
            <a:ext cx="8504238" cy="251222"/>
          </a:xfrm>
          <a:prstGeom prst="rect">
            <a:avLst/>
          </a:prstGeom>
        </p:spPr>
        <p:txBody>
          <a:bodyPr lIns="76620" tIns="38316" rIns="76620" bIns="38316">
            <a:normAutofit/>
          </a:bodyPr>
          <a:lstStyle>
            <a:lvl1pPr algn="ctr">
              <a:defRPr sz="900" b="1" baseline="0">
                <a:solidFill>
                  <a:schemeClr val="bg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5" y="4824337"/>
            <a:ext cx="2895600" cy="288065"/>
          </a:xfrm>
          <a:prstGeom prst="rect">
            <a:avLst/>
          </a:prstGeom>
        </p:spPr>
        <p:txBody>
          <a:bodyPr lIns="76620" tIns="38316" rIns="76620" bIns="38316"/>
          <a:lstStyle>
            <a:lvl1pPr marL="0" indent="0" algn="ctr">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65" tIns="30169" rIns="102165" bIns="51080"/>
          <a:lstStyle>
            <a:lvl1pPr>
              <a:defRPr sz="600" b="1">
                <a:solidFill>
                  <a:schemeClr val="accent3"/>
                </a:solidFill>
              </a:defRPr>
            </a:lvl1pPr>
          </a:lstStyle>
          <a:p>
            <a:pPr defTabSz="1022140"/>
            <a:fld id="{7833B86C-E779-4408-BBF5-86A9B897401F}" type="slidenum">
              <a:rPr lang="fr-FR" smtClean="0">
                <a:solidFill>
                  <a:srgbClr val="B5A191"/>
                </a:solidFill>
              </a:rPr>
              <a:pPr defTabSz="1022140"/>
              <a:t>‹#›</a:t>
            </a:fld>
            <a:endParaRPr lang="fr-FR" dirty="0">
              <a:solidFill>
                <a:srgbClr val="B5A191"/>
              </a:solidFill>
            </a:endParaRPr>
          </a:p>
        </p:txBody>
      </p:sp>
      <p:sp>
        <p:nvSpPr>
          <p:cNvPr id="16" name="Text Placeholder 2"/>
          <p:cNvSpPr>
            <a:spLocks noGrp="1"/>
          </p:cNvSpPr>
          <p:nvPr>
            <p:ph type="body" sz="quarter" idx="23" hasCustomPrompt="1"/>
          </p:nvPr>
        </p:nvSpPr>
        <p:spPr>
          <a:xfrm>
            <a:off x="695338" y="4823340"/>
            <a:ext cx="1537804" cy="288065"/>
          </a:xfrm>
          <a:prstGeom prst="rect">
            <a:avLst/>
          </a:prstGeom>
        </p:spPr>
        <p:txBody>
          <a:bodyPr lIns="76620" tIns="38316" rIns="76620" bIns="38316"/>
          <a:lstStyle>
            <a:lvl1pPr marL="0" indent="0" algn="l">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PRESENTATION NAME</a:t>
            </a:r>
            <a:endParaRPr lang="en-GB" dirty="0"/>
          </a:p>
        </p:txBody>
      </p:sp>
      <p:sp>
        <p:nvSpPr>
          <p:cNvPr id="29" name="Espace réservé du texte 4"/>
          <p:cNvSpPr>
            <a:spLocks noGrp="1"/>
          </p:cNvSpPr>
          <p:nvPr>
            <p:ph type="body" sz="quarter" idx="26" hasCustomPrompt="1"/>
          </p:nvPr>
        </p:nvSpPr>
        <p:spPr>
          <a:xfrm>
            <a:off x="6801750" y="3713578"/>
            <a:ext cx="2017862" cy="137708"/>
          </a:xfrm>
          <a:prstGeom prst="rect">
            <a:avLst/>
          </a:prstGeom>
        </p:spPr>
        <p:txBody>
          <a:bodyPr vert="horz" wrap="square" lIns="0" tIns="10636"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9" lvl="0">
              <a:lnSpc>
                <a:spcPct val="100000"/>
              </a:lnSpc>
              <a:spcBef>
                <a:spcPts val="84"/>
              </a:spcBef>
            </a:pPr>
            <a:r>
              <a:rPr lang="en-GB" noProof="0" dirty="0"/>
              <a:t>CLICK TO ADD SMALL TITLE</a:t>
            </a:r>
          </a:p>
        </p:txBody>
      </p:sp>
      <p:sp>
        <p:nvSpPr>
          <p:cNvPr id="30" name="Espace réservé du contenu 5"/>
          <p:cNvSpPr>
            <a:spLocks noGrp="1"/>
          </p:cNvSpPr>
          <p:nvPr>
            <p:ph sz="quarter" idx="27" hasCustomPrompt="1"/>
          </p:nvPr>
        </p:nvSpPr>
        <p:spPr>
          <a:xfrm>
            <a:off x="6801750" y="3850486"/>
            <a:ext cx="2017862" cy="721352"/>
          </a:xfrm>
          <a:prstGeom prst="rect">
            <a:avLst/>
          </a:prstGeom>
        </p:spPr>
        <p:txBody>
          <a:bodyPr vert="horz" wrap="square" lIns="0" tIns="10636" rIns="0" bIns="0" rtlCol="0">
            <a:noAutofit/>
          </a:bodyPr>
          <a:lstStyle>
            <a:lvl1pPr marL="0" indent="0">
              <a:buFontTx/>
              <a:buNone/>
              <a:defRPr lang="fr-FR" sz="800" baseline="0" smtClean="0">
                <a:solidFill>
                  <a:schemeClr val="bg1"/>
                </a:solidFill>
                <a:latin typeface="+mn-lt"/>
                <a:cs typeface="Arial"/>
              </a:defRPr>
            </a:lvl1pPr>
            <a:lvl2pPr marL="149069" indent="-69203">
              <a:defRPr lang="fr-FR" sz="800" smtClean="0">
                <a:latin typeface="+mn-lt"/>
              </a:defRPr>
            </a:lvl2pPr>
            <a:lvl3pPr marL="106480" indent="-106480">
              <a:defRPr lang="fr-FR" sz="800" smtClean="0">
                <a:latin typeface="+mn-lt"/>
              </a:defRPr>
            </a:lvl3pPr>
            <a:lvl4pPr marL="106480" indent="-106480">
              <a:defRPr lang="fr-FR" sz="800" smtClean="0">
                <a:latin typeface="+mn-lt"/>
              </a:defRPr>
            </a:lvl4pPr>
            <a:lvl5pPr marL="106480" indent="-106480">
              <a:defRPr lang="fr-FR" sz="800">
                <a:latin typeface="+mn-lt"/>
              </a:defRPr>
            </a:lvl5pPr>
          </a:lstStyle>
          <a:p>
            <a:pPr marL="10639" marR="4266" lvl="0">
              <a:lnSpc>
                <a:spcPct val="111100"/>
              </a:lnSpc>
              <a:spcBef>
                <a:spcPts val="84"/>
              </a:spcBef>
            </a:pPr>
            <a:r>
              <a:rPr lang="en-GB" noProof="0" dirty="0"/>
              <a:t>Click to add text</a:t>
            </a:r>
          </a:p>
        </p:txBody>
      </p:sp>
      <p:sp>
        <p:nvSpPr>
          <p:cNvPr id="34" name="Espace réservé du contenu 3"/>
          <p:cNvSpPr>
            <a:spLocks noGrp="1"/>
          </p:cNvSpPr>
          <p:nvPr>
            <p:ph sz="half" idx="25" hasCustomPrompt="1"/>
          </p:nvPr>
        </p:nvSpPr>
        <p:spPr>
          <a:xfrm>
            <a:off x="4942738" y="1523627"/>
            <a:ext cx="3876875" cy="1314824"/>
          </a:xfrm>
          <a:prstGeom prst="rect">
            <a:avLst/>
          </a:prstGeom>
        </p:spPr>
        <p:txBody>
          <a:bodyPr lIns="0" tIns="38316" rIns="0" bIns="38316">
            <a:noAutofit/>
          </a:bodyPr>
          <a:lstStyle>
            <a:lvl1pPr marL="0" indent="0" algn="ctr">
              <a:lnSpc>
                <a:spcPct val="100000"/>
              </a:lnSpc>
              <a:spcBef>
                <a:spcPts val="0"/>
              </a:spcBef>
              <a:buFontTx/>
              <a:buNone/>
              <a:defRPr sz="2600">
                <a:solidFill>
                  <a:schemeClr val="bg1"/>
                </a:solidFill>
                <a:latin typeface="+mj-lt"/>
                <a:cs typeface="Arial" panose="020B0604020202020204" pitchFamily="34" charset="0"/>
              </a:defRPr>
            </a:lvl1pPr>
            <a:lvl2pPr algn="ctr">
              <a:lnSpc>
                <a:spcPct val="100000"/>
              </a:lnSpc>
              <a:spcBef>
                <a:spcPts val="0"/>
              </a:spcBef>
              <a:defRPr sz="1300">
                <a:latin typeface="Arial" panose="020B0604020202020204" pitchFamily="34" charset="0"/>
                <a:cs typeface="Arial" panose="020B0604020202020204" pitchFamily="34" charset="0"/>
              </a:defRPr>
            </a:lvl2pPr>
            <a:lvl3pPr algn="ctr">
              <a:lnSpc>
                <a:spcPct val="100000"/>
              </a:lnSpc>
              <a:spcBef>
                <a:spcPts val="0"/>
              </a:spcBef>
              <a:defRPr sz="1300">
                <a:latin typeface="Arial" panose="020B0604020202020204" pitchFamily="34" charset="0"/>
                <a:cs typeface="Arial" panose="020B0604020202020204" pitchFamily="34" charset="0"/>
              </a:defRPr>
            </a:lvl3pPr>
            <a:lvl4pPr algn="ctr">
              <a:lnSpc>
                <a:spcPct val="100000"/>
              </a:lnSpc>
              <a:spcBef>
                <a:spcPts val="0"/>
              </a:spcBef>
              <a:defRPr sz="1200">
                <a:latin typeface="Arial" panose="020B0604020202020204" pitchFamily="34" charset="0"/>
                <a:cs typeface="Arial" panose="020B0604020202020204" pitchFamily="34" charset="0"/>
              </a:defRPr>
            </a:lvl4pPr>
            <a:lvl5pPr algn="ctr">
              <a:lnSpc>
                <a:spcPct val="100000"/>
              </a:lnSpc>
              <a:spcBef>
                <a:spcPts val="0"/>
              </a:spcBef>
              <a:defRPr sz="1200">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en-GB" noProof="0" dirty="0"/>
              <a:t>Click to add quote</a:t>
            </a:r>
          </a:p>
        </p:txBody>
      </p:sp>
    </p:spTree>
    <p:extLst>
      <p:ext uri="{BB962C8B-B14F-4D97-AF65-F5344CB8AC3E}">
        <p14:creationId xmlns:p14="http://schemas.microsoft.com/office/powerpoint/2010/main" val="2038413616"/>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mp; Chart">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620" tIns="38316" rIns="76620" bIns="38316" anchor="ctr" anchorCtr="0">
            <a:noAutofit/>
          </a:bodyPr>
          <a:lstStyle>
            <a:lvl1pPr marL="0" indent="0" algn="ctr">
              <a:buNone/>
              <a:defRPr lang="fr-FR" sz="2100" b="0" i="0" u="none" strike="noStrike" baseline="0" smtClean="0">
                <a:solidFill>
                  <a:schemeClr val="accent1"/>
                </a:solidFill>
                <a:latin typeface="+mj-lt"/>
              </a:defRPr>
            </a:lvl1pPr>
            <a:lvl2pPr marL="511069" indent="0">
              <a:buNone/>
              <a:defRPr sz="2300" b="1"/>
            </a:lvl2pPr>
            <a:lvl3pPr marL="1022140" indent="0">
              <a:buNone/>
              <a:defRPr sz="2000" b="1"/>
            </a:lvl3pPr>
            <a:lvl4pPr marL="1533209" indent="0">
              <a:buNone/>
              <a:defRPr sz="1800" b="1"/>
            </a:lvl4pPr>
            <a:lvl5pPr marL="2044279" indent="0">
              <a:buNone/>
              <a:defRPr sz="1800" b="1"/>
            </a:lvl5pPr>
            <a:lvl6pPr marL="2555349" indent="0">
              <a:buNone/>
              <a:defRPr sz="1800" b="1"/>
            </a:lvl6pPr>
            <a:lvl7pPr marL="3066418" indent="0">
              <a:buNone/>
              <a:defRPr sz="1800" b="1"/>
            </a:lvl7pPr>
            <a:lvl8pPr marL="3577487" indent="0">
              <a:buNone/>
              <a:defRPr sz="1800" b="1"/>
            </a:lvl8pPr>
            <a:lvl9pPr marL="4088560"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7"/>
            <a:ext cx="8504238" cy="251222"/>
          </a:xfrm>
          <a:prstGeom prst="rect">
            <a:avLst/>
          </a:prstGeom>
        </p:spPr>
        <p:txBody>
          <a:bodyPr lIns="76620" tIns="38316" rIns="76620" bIns="38316">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5" y="4824337"/>
            <a:ext cx="2895600" cy="288065"/>
          </a:xfrm>
          <a:prstGeom prst="rect">
            <a:avLst/>
          </a:prstGeom>
        </p:spPr>
        <p:txBody>
          <a:bodyPr lIns="76620" tIns="38316" rIns="76620" bIns="38316"/>
          <a:lstStyle>
            <a:lvl1pPr marL="0" indent="0" algn="ctr">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65" tIns="30169" rIns="102165" bIns="51080"/>
          <a:lstStyle>
            <a:lvl1pPr>
              <a:defRPr sz="600" b="1">
                <a:solidFill>
                  <a:schemeClr val="accent3"/>
                </a:solidFill>
              </a:defRPr>
            </a:lvl1pPr>
          </a:lstStyle>
          <a:p>
            <a:pPr defTabSz="1022140"/>
            <a:fld id="{7833B86C-E779-4408-BBF5-86A9B897401F}" type="slidenum">
              <a:rPr lang="fr-FR" smtClean="0">
                <a:solidFill>
                  <a:srgbClr val="B5A191"/>
                </a:solidFill>
              </a:rPr>
              <a:pPr defTabSz="1022140"/>
              <a:t>‹#›</a:t>
            </a:fld>
            <a:endParaRPr lang="fr-FR" dirty="0">
              <a:solidFill>
                <a:srgbClr val="B5A191"/>
              </a:solidFill>
            </a:endParaRPr>
          </a:p>
        </p:txBody>
      </p:sp>
      <p:sp>
        <p:nvSpPr>
          <p:cNvPr id="16" name="Text Placeholder 2"/>
          <p:cNvSpPr>
            <a:spLocks noGrp="1"/>
          </p:cNvSpPr>
          <p:nvPr>
            <p:ph type="body" sz="quarter" idx="23" hasCustomPrompt="1"/>
          </p:nvPr>
        </p:nvSpPr>
        <p:spPr>
          <a:xfrm>
            <a:off x="695338" y="4823340"/>
            <a:ext cx="1537804" cy="288065"/>
          </a:xfrm>
          <a:prstGeom prst="rect">
            <a:avLst/>
          </a:prstGeom>
        </p:spPr>
        <p:txBody>
          <a:bodyPr lIns="76620" tIns="38316" rIns="76620" bIns="38316"/>
          <a:lstStyle>
            <a:lvl1pPr marL="0" indent="0" algn="l">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PRESENTATION NAME</a:t>
            </a:r>
            <a:endParaRPr lang="en-GB" dirty="0"/>
          </a:p>
        </p:txBody>
      </p:sp>
      <p:sp>
        <p:nvSpPr>
          <p:cNvPr id="33" name="Espace réservé du contenu 3"/>
          <p:cNvSpPr>
            <a:spLocks noGrp="1"/>
          </p:cNvSpPr>
          <p:nvPr>
            <p:ph sz="half" idx="2" hasCustomPrompt="1"/>
          </p:nvPr>
        </p:nvSpPr>
        <p:spPr>
          <a:xfrm>
            <a:off x="971101" y="1097633"/>
            <a:ext cx="7848517" cy="2154816"/>
          </a:xfrm>
          <a:prstGeom prst="rect">
            <a:avLst/>
          </a:prstGeom>
        </p:spPr>
        <p:txBody>
          <a:bodyPr lIns="0" tIns="38316" rIns="0" bIns="38316">
            <a:noAutofit/>
          </a:bodyPr>
          <a:lstStyle>
            <a:lvl1pPr marL="0" indent="0">
              <a:lnSpc>
                <a:spcPct val="100000"/>
              </a:lnSpc>
              <a:spcBef>
                <a:spcPts val="0"/>
              </a:spcBef>
              <a:buFontTx/>
              <a:buNone/>
              <a:defRPr sz="1200">
                <a:latin typeface="Arial" panose="020B0604020202020204" pitchFamily="34" charset="0"/>
                <a:cs typeface="Arial" panose="020B0604020202020204" pitchFamily="34" charset="0"/>
              </a:defRPr>
            </a:lvl1pPr>
            <a:lvl2pPr marL="383313" indent="0">
              <a:lnSpc>
                <a:spcPct val="100000"/>
              </a:lnSpc>
              <a:spcBef>
                <a:spcPts val="0"/>
              </a:spcBef>
              <a:buFontTx/>
              <a:buNone/>
              <a:defRPr sz="1300">
                <a:latin typeface="Arial" panose="020B0604020202020204" pitchFamily="34" charset="0"/>
                <a:cs typeface="Arial" panose="020B0604020202020204" pitchFamily="34" charset="0"/>
              </a:defRPr>
            </a:lvl2pPr>
            <a:lvl3pPr marL="766623" indent="0">
              <a:lnSpc>
                <a:spcPct val="100000"/>
              </a:lnSpc>
              <a:spcBef>
                <a:spcPts val="0"/>
              </a:spcBef>
              <a:buFontTx/>
              <a:buNone/>
              <a:defRPr sz="1300">
                <a:latin typeface="Arial" panose="020B0604020202020204" pitchFamily="34" charset="0"/>
                <a:cs typeface="Arial" panose="020B0604020202020204" pitchFamily="34" charset="0"/>
              </a:defRPr>
            </a:lvl3pPr>
            <a:lvl4pPr marL="1149934" indent="0">
              <a:lnSpc>
                <a:spcPct val="100000"/>
              </a:lnSpc>
              <a:spcBef>
                <a:spcPts val="0"/>
              </a:spcBef>
              <a:buFontTx/>
              <a:buNone/>
              <a:defRPr sz="1200">
                <a:latin typeface="Arial" panose="020B0604020202020204" pitchFamily="34" charset="0"/>
                <a:cs typeface="Arial" panose="020B0604020202020204" pitchFamily="34" charset="0"/>
              </a:defRPr>
            </a:lvl4pPr>
            <a:lvl5pPr marL="1533247" indent="0">
              <a:lnSpc>
                <a:spcPct val="100000"/>
              </a:lnSpc>
              <a:spcBef>
                <a:spcPts val="0"/>
              </a:spcBef>
              <a:buFontTx/>
              <a:buNone/>
              <a:defRPr sz="1200">
                <a:latin typeface="Arial" panose="020B0604020202020204" pitchFamily="34" charset="0"/>
                <a:cs typeface="Arial" panose="020B0604020202020204" pitchFamily="34" charset="0"/>
              </a:defRPr>
            </a:lvl5pPr>
            <a:lvl6pPr>
              <a:defRPr sz="1300"/>
            </a:lvl6pPr>
            <a:lvl7pPr>
              <a:defRPr sz="1300"/>
            </a:lvl7pPr>
            <a:lvl8pPr>
              <a:defRPr sz="1300"/>
            </a:lvl8pPr>
            <a:lvl9pPr>
              <a:defRPr sz="1300"/>
            </a:lvl9pPr>
          </a:lstStyle>
          <a:p>
            <a:pPr lvl="0"/>
            <a:r>
              <a:rPr lang="fr-FR" dirty="0"/>
              <a:t>Click to </a:t>
            </a:r>
            <a:r>
              <a:rPr lang="fr-FR" dirty="0" err="1"/>
              <a:t>add</a:t>
            </a:r>
            <a:r>
              <a:rPr lang="fr-FR" dirty="0"/>
              <a:t> </a:t>
            </a:r>
            <a:r>
              <a:rPr lang="fr-FR" dirty="0" err="1"/>
              <a:t>text</a:t>
            </a:r>
            <a:endParaRPr lang="fr-FR" dirty="0"/>
          </a:p>
        </p:txBody>
      </p:sp>
      <p:sp>
        <p:nvSpPr>
          <p:cNvPr id="23" name="Espace réservé du texte 4"/>
          <p:cNvSpPr>
            <a:spLocks noGrp="1"/>
          </p:cNvSpPr>
          <p:nvPr>
            <p:ph type="body" sz="quarter" idx="3" hasCustomPrompt="1"/>
          </p:nvPr>
        </p:nvSpPr>
        <p:spPr>
          <a:xfrm>
            <a:off x="985191" y="3492493"/>
            <a:ext cx="2750617" cy="137708"/>
          </a:xfrm>
          <a:prstGeom prst="rect">
            <a:avLst/>
          </a:prstGeom>
        </p:spPr>
        <p:txBody>
          <a:bodyPr vert="horz" wrap="square" lIns="0" tIns="10636" rIns="0" bIns="0" rtlCol="0" anchor="b" anchorCtr="0">
            <a:spAutoFit/>
          </a:bodyPr>
          <a:lstStyle>
            <a:lvl1pPr marL="0" indent="0">
              <a:lnSpc>
                <a:spcPts val="756"/>
              </a:lnSpc>
              <a:spcBef>
                <a:spcPts val="0"/>
              </a:spcBef>
              <a:buFontTx/>
              <a:buNone/>
              <a:defRPr lang="fr-FR" sz="800" b="1" spc="29" dirty="0" smtClean="0">
                <a:solidFill>
                  <a:schemeClr val="accent3"/>
                </a:solidFill>
                <a:latin typeface="Arial"/>
                <a:cs typeface="Arial"/>
              </a:defRPr>
            </a:lvl1pPr>
          </a:lstStyle>
          <a:p>
            <a:pPr marL="10639" lvl="0">
              <a:lnSpc>
                <a:spcPct val="100000"/>
              </a:lnSpc>
              <a:spcBef>
                <a:spcPts val="84"/>
              </a:spcBef>
            </a:pPr>
            <a:r>
              <a:rPr lang="fr-FR" dirty="0"/>
              <a:t>CLICK TO ADD SMALL TITLE</a:t>
            </a:r>
          </a:p>
        </p:txBody>
      </p:sp>
      <p:sp>
        <p:nvSpPr>
          <p:cNvPr id="24" name="Espace réservé du contenu 5"/>
          <p:cNvSpPr>
            <a:spLocks noGrp="1"/>
          </p:cNvSpPr>
          <p:nvPr>
            <p:ph sz="quarter" idx="4" hasCustomPrompt="1"/>
          </p:nvPr>
        </p:nvSpPr>
        <p:spPr>
          <a:xfrm>
            <a:off x="985191" y="3634539"/>
            <a:ext cx="2750617" cy="889325"/>
          </a:xfrm>
          <a:prstGeom prst="rect">
            <a:avLst/>
          </a:prstGeom>
        </p:spPr>
        <p:txBody>
          <a:bodyPr vert="horz" wrap="square" lIns="0" tIns="10636" rIns="0" bIns="0" rtlCol="0">
            <a:noAutofit/>
          </a:bodyPr>
          <a:lstStyle>
            <a:lvl1pPr marL="0" indent="0">
              <a:buFontTx/>
              <a:buNone/>
              <a:defRPr lang="fr-FR" sz="800" baseline="0" smtClean="0">
                <a:solidFill>
                  <a:schemeClr val="accent1"/>
                </a:solidFill>
                <a:latin typeface="+mn-lt"/>
                <a:cs typeface="Arial"/>
              </a:defRPr>
            </a:lvl1pPr>
            <a:lvl2pPr marL="149069" indent="-69203">
              <a:defRPr lang="fr-FR" sz="800" smtClean="0">
                <a:latin typeface="+mn-lt"/>
              </a:defRPr>
            </a:lvl2pPr>
            <a:lvl3pPr marL="106480" indent="-106480">
              <a:defRPr lang="fr-FR" sz="800" smtClean="0">
                <a:latin typeface="+mn-lt"/>
              </a:defRPr>
            </a:lvl3pPr>
            <a:lvl4pPr marL="106480" indent="-106480">
              <a:defRPr lang="fr-FR" sz="800" smtClean="0">
                <a:latin typeface="+mn-lt"/>
              </a:defRPr>
            </a:lvl4pPr>
            <a:lvl5pPr marL="106480" indent="-106480">
              <a:defRPr lang="fr-FR" sz="800">
                <a:latin typeface="+mn-lt"/>
              </a:defRPr>
            </a:lvl5pPr>
          </a:lstStyle>
          <a:p>
            <a:pPr marL="10639" marR="4266" lvl="0">
              <a:lnSpc>
                <a:spcPct val="111100"/>
              </a:lnSpc>
              <a:spcBef>
                <a:spcPts val="84"/>
              </a:spcBef>
            </a:pPr>
            <a:r>
              <a:rPr lang="fr-FR" dirty="0"/>
              <a:t>Click to </a:t>
            </a:r>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2065138352"/>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620" tIns="38316" rIns="76620" bIns="38316" anchor="ctr" anchorCtr="0">
            <a:noAutofit/>
          </a:bodyPr>
          <a:lstStyle>
            <a:lvl1pPr marL="0" indent="0" algn="ctr">
              <a:buNone/>
              <a:defRPr lang="fr-FR" sz="2100" b="0" i="0" u="none" strike="noStrike" baseline="0" smtClean="0">
                <a:solidFill>
                  <a:schemeClr val="accent1"/>
                </a:solidFill>
                <a:latin typeface="+mj-lt"/>
              </a:defRPr>
            </a:lvl1pPr>
            <a:lvl2pPr marL="511069" indent="0">
              <a:buNone/>
              <a:defRPr sz="2300" b="1"/>
            </a:lvl2pPr>
            <a:lvl3pPr marL="1022140" indent="0">
              <a:buNone/>
              <a:defRPr sz="2000" b="1"/>
            </a:lvl3pPr>
            <a:lvl4pPr marL="1533209" indent="0">
              <a:buNone/>
              <a:defRPr sz="1800" b="1"/>
            </a:lvl4pPr>
            <a:lvl5pPr marL="2044279" indent="0">
              <a:buNone/>
              <a:defRPr sz="1800" b="1"/>
            </a:lvl5pPr>
            <a:lvl6pPr marL="2555349" indent="0">
              <a:buNone/>
              <a:defRPr sz="1800" b="1"/>
            </a:lvl6pPr>
            <a:lvl7pPr marL="3066418" indent="0">
              <a:buNone/>
              <a:defRPr sz="1800" b="1"/>
            </a:lvl7pPr>
            <a:lvl8pPr marL="3577487" indent="0">
              <a:buNone/>
              <a:defRPr sz="1800" b="1"/>
            </a:lvl8pPr>
            <a:lvl9pPr marL="4088560"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7"/>
            <a:ext cx="8504238" cy="251222"/>
          </a:xfrm>
          <a:prstGeom prst="rect">
            <a:avLst/>
          </a:prstGeom>
        </p:spPr>
        <p:txBody>
          <a:bodyPr lIns="76620" tIns="38316" rIns="76620" bIns="38316">
            <a:normAutofit/>
          </a:bodyPr>
          <a:lstStyle>
            <a:lvl1pPr algn="ctr">
              <a:defRPr sz="900" b="1" baseline="0">
                <a:solidFill>
                  <a:schemeClr val="accent1"/>
                </a:solidFill>
                <a:latin typeface="+mn-lt"/>
              </a:defRPr>
            </a:lvl1pPr>
          </a:lstStyle>
          <a:p>
            <a:r>
              <a:rPr lang="en-GB" noProof="0" dirty="0"/>
              <a:t>CLICK TO ADD SLIDE HEADER</a:t>
            </a:r>
          </a:p>
        </p:txBody>
      </p:sp>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67900"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3121145" y="4824337"/>
            <a:ext cx="2895600" cy="288065"/>
          </a:xfrm>
          <a:prstGeom prst="rect">
            <a:avLst/>
          </a:prstGeom>
        </p:spPr>
        <p:txBody>
          <a:bodyPr lIns="76620" tIns="38316" rIns="76620" bIns="38316"/>
          <a:lstStyle>
            <a:lvl1pPr marL="0" indent="0" algn="ctr">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65" tIns="30169" rIns="102165" bIns="51080"/>
          <a:lstStyle>
            <a:lvl1pPr>
              <a:defRPr sz="600" b="1">
                <a:solidFill>
                  <a:schemeClr val="accent3"/>
                </a:solidFill>
              </a:defRPr>
            </a:lvl1pPr>
          </a:lstStyle>
          <a:p>
            <a:pPr defTabSz="1022140"/>
            <a:fld id="{7833B86C-E779-4408-BBF5-86A9B897401F}" type="slidenum">
              <a:rPr lang="fr-FR" smtClean="0">
                <a:solidFill>
                  <a:srgbClr val="B5A191"/>
                </a:solidFill>
              </a:rPr>
              <a:pPr defTabSz="1022140"/>
              <a:t>‹#›</a:t>
            </a:fld>
            <a:endParaRPr lang="fr-FR" dirty="0">
              <a:solidFill>
                <a:srgbClr val="B5A191"/>
              </a:solidFill>
            </a:endParaRPr>
          </a:p>
        </p:txBody>
      </p:sp>
      <p:sp>
        <p:nvSpPr>
          <p:cNvPr id="16" name="Text Placeholder 2"/>
          <p:cNvSpPr>
            <a:spLocks noGrp="1"/>
          </p:cNvSpPr>
          <p:nvPr>
            <p:ph type="body" sz="quarter" idx="23" hasCustomPrompt="1"/>
          </p:nvPr>
        </p:nvSpPr>
        <p:spPr>
          <a:xfrm>
            <a:off x="695338" y="4823340"/>
            <a:ext cx="1537804" cy="288065"/>
          </a:xfrm>
          <a:prstGeom prst="rect">
            <a:avLst/>
          </a:prstGeom>
        </p:spPr>
        <p:txBody>
          <a:bodyPr lIns="76620" tIns="38316" rIns="76620" bIns="38316"/>
          <a:lstStyle>
            <a:lvl1pPr marL="0" indent="0" algn="l">
              <a:buNone/>
              <a:defRPr sz="500" spc="42" baseline="0">
                <a:solidFill>
                  <a:schemeClr val="accent3"/>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PRESENTATION NAME</a:t>
            </a:r>
            <a:endParaRPr lang="en-GB" dirty="0"/>
          </a:p>
        </p:txBody>
      </p:sp>
      <p:sp>
        <p:nvSpPr>
          <p:cNvPr id="19" name="Espace réservé du contenu 2"/>
          <p:cNvSpPr>
            <a:spLocks noGrp="1"/>
          </p:cNvSpPr>
          <p:nvPr>
            <p:ph sz="half" idx="24" hasCustomPrompt="1"/>
          </p:nvPr>
        </p:nvSpPr>
        <p:spPr>
          <a:xfrm>
            <a:off x="333528" y="1149065"/>
            <a:ext cx="4170210" cy="3393686"/>
          </a:xfrm>
          <a:prstGeom prst="rect">
            <a:avLst/>
          </a:prstGeom>
        </p:spPr>
        <p:txBody>
          <a:bodyPr vert="horz" lIns="0" tIns="38316" rIns="0" bIns="38316" rtlCol="0">
            <a:noAutofit/>
          </a:bodyPr>
          <a:lstStyle>
            <a:lvl1pPr marL="0" indent="0">
              <a:buNone/>
              <a:defRPr lang="fr-FR" sz="2000" baseline="0" dirty="0" smtClean="0">
                <a:latin typeface="+mj-lt"/>
              </a:defRPr>
            </a:lvl1pPr>
            <a:lvl2pPr marL="383313" indent="0">
              <a:buNone/>
              <a:defRPr lang="fr-FR" sz="1700" dirty="0" smtClean="0">
                <a:latin typeface="+mj-lt"/>
              </a:defRPr>
            </a:lvl2pPr>
            <a:lvl3pPr marL="766623" indent="0">
              <a:buNone/>
              <a:defRPr lang="fr-FR" sz="1700" dirty="0" smtClean="0">
                <a:latin typeface="+mj-lt"/>
              </a:defRPr>
            </a:lvl3pPr>
            <a:lvl4pPr marL="1149934" indent="0">
              <a:buNone/>
              <a:defRPr lang="fr-FR" sz="1500" dirty="0" smtClean="0">
                <a:latin typeface="+mj-lt"/>
              </a:defRPr>
            </a:lvl4pPr>
            <a:lvl5pPr marL="1533247" indent="0">
              <a:buNone/>
              <a:defRPr lang="fr-FR" sz="1500" dirty="0">
                <a:latin typeface="+mj-lt"/>
              </a:defRPr>
            </a:lvl5pPr>
          </a:lstStyle>
          <a:p>
            <a:pPr marL="153058" lvl="0" indent="-153058">
              <a:lnSpc>
                <a:spcPts val="2419"/>
              </a:lnSpc>
              <a:spcBef>
                <a:spcPts val="0"/>
              </a:spcBef>
            </a:pPr>
            <a:r>
              <a:rPr lang="en-GB" noProof="0" dirty="0"/>
              <a:t>Click to add content</a:t>
            </a:r>
          </a:p>
        </p:txBody>
      </p:sp>
      <p:sp>
        <p:nvSpPr>
          <p:cNvPr id="20" name="Espace réservé du contenu 2"/>
          <p:cNvSpPr>
            <a:spLocks noGrp="1"/>
          </p:cNvSpPr>
          <p:nvPr>
            <p:ph sz="half" idx="25" hasCustomPrompt="1"/>
          </p:nvPr>
        </p:nvSpPr>
        <p:spPr>
          <a:xfrm>
            <a:off x="4654703" y="1153808"/>
            <a:ext cx="4170210" cy="3393686"/>
          </a:xfrm>
          <a:prstGeom prst="rect">
            <a:avLst/>
          </a:prstGeom>
        </p:spPr>
        <p:txBody>
          <a:bodyPr vert="horz" lIns="0" tIns="38316" rIns="0" bIns="38316" rtlCol="0">
            <a:noAutofit/>
          </a:bodyPr>
          <a:lstStyle>
            <a:lvl1pPr marL="0" indent="0">
              <a:buNone/>
              <a:defRPr lang="fr-FR" sz="2000" baseline="0" dirty="0" smtClean="0">
                <a:latin typeface="+mj-lt"/>
              </a:defRPr>
            </a:lvl1pPr>
            <a:lvl2pPr marL="383313" indent="0">
              <a:buNone/>
              <a:defRPr lang="fr-FR" sz="1700" dirty="0" smtClean="0">
                <a:latin typeface="+mj-lt"/>
              </a:defRPr>
            </a:lvl2pPr>
            <a:lvl3pPr marL="766623" indent="0">
              <a:buNone/>
              <a:defRPr lang="fr-FR" sz="1700" dirty="0" smtClean="0">
                <a:latin typeface="+mj-lt"/>
              </a:defRPr>
            </a:lvl3pPr>
            <a:lvl4pPr marL="1149934" indent="0">
              <a:buNone/>
              <a:defRPr lang="fr-FR" sz="1500" dirty="0" smtClean="0">
                <a:latin typeface="+mj-lt"/>
              </a:defRPr>
            </a:lvl4pPr>
            <a:lvl5pPr marL="1533247" indent="0">
              <a:buNone/>
              <a:defRPr lang="fr-FR" sz="1500" dirty="0">
                <a:latin typeface="+mj-lt"/>
              </a:defRPr>
            </a:lvl5pPr>
          </a:lstStyle>
          <a:p>
            <a:pPr marL="153058" lvl="0" indent="-153058">
              <a:lnSpc>
                <a:spcPts val="2419"/>
              </a:lnSpc>
              <a:spcBef>
                <a:spcPts val="0"/>
              </a:spcBef>
            </a:pPr>
            <a:r>
              <a:rPr lang="en-GB" noProof="0" dirty="0"/>
              <a:t>Click to add content</a:t>
            </a:r>
          </a:p>
        </p:txBody>
      </p:sp>
    </p:spTree>
    <p:extLst>
      <p:ext uri="{BB962C8B-B14F-4D97-AF65-F5344CB8AC3E}">
        <p14:creationId xmlns:p14="http://schemas.microsoft.com/office/powerpoint/2010/main" val="3171888235"/>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on Green">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620" tIns="38316" rIns="76620" bIns="38316" anchor="ctr" anchorCtr="0">
            <a:noAutofit/>
          </a:bodyPr>
          <a:lstStyle>
            <a:lvl1pPr marL="0" indent="0" algn="ctr">
              <a:buNone/>
              <a:defRPr lang="fr-FR" sz="2100" b="0" i="0" u="none" strike="noStrike" baseline="0" smtClean="0">
                <a:solidFill>
                  <a:schemeClr val="accent5"/>
                </a:solidFill>
                <a:latin typeface="+mj-lt"/>
              </a:defRPr>
            </a:lvl1pPr>
            <a:lvl2pPr marL="511069" indent="0">
              <a:buNone/>
              <a:defRPr sz="2300" b="1"/>
            </a:lvl2pPr>
            <a:lvl3pPr marL="1022140" indent="0">
              <a:buNone/>
              <a:defRPr sz="2000" b="1"/>
            </a:lvl3pPr>
            <a:lvl4pPr marL="1533209" indent="0">
              <a:buNone/>
              <a:defRPr sz="1800" b="1"/>
            </a:lvl4pPr>
            <a:lvl5pPr marL="2044279" indent="0">
              <a:buNone/>
              <a:defRPr sz="1800" b="1"/>
            </a:lvl5pPr>
            <a:lvl6pPr marL="2555349" indent="0">
              <a:buNone/>
              <a:defRPr sz="1800" b="1"/>
            </a:lvl6pPr>
            <a:lvl7pPr marL="3066418" indent="0">
              <a:buNone/>
              <a:defRPr sz="1800" b="1"/>
            </a:lvl7pPr>
            <a:lvl8pPr marL="3577487" indent="0">
              <a:buNone/>
              <a:defRPr sz="1800" b="1"/>
            </a:lvl8pPr>
            <a:lvl9pPr marL="4088560"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7"/>
            <a:ext cx="8504238" cy="251222"/>
          </a:xfrm>
          <a:prstGeom prst="rect">
            <a:avLst/>
          </a:prstGeom>
        </p:spPr>
        <p:txBody>
          <a:bodyPr lIns="76620" tIns="38316" rIns="76620" bIns="38316">
            <a:normAutofit/>
          </a:bodyPr>
          <a:lstStyle>
            <a:lvl1pPr algn="ctr">
              <a:defRPr sz="900" b="1" baseline="0">
                <a:solidFill>
                  <a:schemeClr val="accent5"/>
                </a:solidFill>
                <a:latin typeface="+mn-lt"/>
              </a:defRPr>
            </a:lvl1pPr>
          </a:lstStyle>
          <a:p>
            <a:r>
              <a:rPr lang="en-GB" noProof="0" dirty="0"/>
              <a:t>CLICK TO ADD SLIDE HEADER</a:t>
            </a:r>
          </a:p>
        </p:txBody>
      </p:sp>
      <p:sp>
        <p:nvSpPr>
          <p:cNvPr id="13" name="Text Placeholder 2"/>
          <p:cNvSpPr>
            <a:spLocks noGrp="1"/>
          </p:cNvSpPr>
          <p:nvPr>
            <p:ph type="body" sz="quarter" idx="22" hasCustomPrompt="1"/>
          </p:nvPr>
        </p:nvSpPr>
        <p:spPr>
          <a:xfrm>
            <a:off x="3121145" y="4824337"/>
            <a:ext cx="2895600" cy="288065"/>
          </a:xfrm>
          <a:prstGeom prst="rect">
            <a:avLst/>
          </a:prstGeom>
        </p:spPr>
        <p:txBody>
          <a:bodyPr lIns="76620" tIns="38316" rIns="76620" bIns="38316"/>
          <a:lstStyle>
            <a:lvl1pPr marL="0" indent="0" algn="ctr">
              <a:buNone/>
              <a:defRPr sz="500" spc="42" baseline="0">
                <a:solidFill>
                  <a:schemeClr val="accent5"/>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65" tIns="30169" rIns="102165" bIns="51080"/>
          <a:lstStyle>
            <a:lvl1pPr>
              <a:defRPr sz="600" b="1">
                <a:solidFill>
                  <a:schemeClr val="accent5"/>
                </a:solidFill>
              </a:defRPr>
            </a:lvl1pPr>
          </a:lstStyle>
          <a:p>
            <a:pPr defTabSz="1022140"/>
            <a:fld id="{7833B86C-E779-4408-BBF5-86A9B897401F}" type="slidenum">
              <a:rPr lang="fr-FR" smtClean="0">
                <a:solidFill>
                  <a:srgbClr val="A5C9BE"/>
                </a:solidFill>
              </a:rPr>
              <a:pPr defTabSz="1022140"/>
              <a:t>‹#›</a:t>
            </a:fld>
            <a:endParaRPr lang="fr-FR" dirty="0">
              <a:solidFill>
                <a:srgbClr val="A5C9BE"/>
              </a:solidFill>
            </a:endParaRPr>
          </a:p>
        </p:txBody>
      </p:sp>
      <p:sp>
        <p:nvSpPr>
          <p:cNvPr id="16" name="Text Placeholder 2"/>
          <p:cNvSpPr>
            <a:spLocks noGrp="1"/>
          </p:cNvSpPr>
          <p:nvPr>
            <p:ph type="body" sz="quarter" idx="23" hasCustomPrompt="1"/>
          </p:nvPr>
        </p:nvSpPr>
        <p:spPr>
          <a:xfrm>
            <a:off x="695338" y="4823340"/>
            <a:ext cx="1537804" cy="288065"/>
          </a:xfrm>
          <a:prstGeom prst="rect">
            <a:avLst/>
          </a:prstGeom>
        </p:spPr>
        <p:txBody>
          <a:bodyPr lIns="76620" tIns="38316" rIns="76620" bIns="38316"/>
          <a:lstStyle>
            <a:lvl1pPr marL="0" indent="0" algn="l">
              <a:buNone/>
              <a:defRPr sz="500" spc="42" baseline="0">
                <a:solidFill>
                  <a:schemeClr val="accent5"/>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PRESENTATION NAME</a:t>
            </a:r>
            <a:endParaRPr lang="en-GB" dirty="0"/>
          </a:p>
        </p:txBody>
      </p:sp>
      <p:sp>
        <p:nvSpPr>
          <p:cNvPr id="10" name="Espace réservé du contenu 3"/>
          <p:cNvSpPr>
            <a:spLocks noGrp="1"/>
          </p:cNvSpPr>
          <p:nvPr>
            <p:ph sz="half" idx="2" hasCustomPrompt="1"/>
          </p:nvPr>
        </p:nvSpPr>
        <p:spPr>
          <a:xfrm>
            <a:off x="342962" y="1249314"/>
            <a:ext cx="8476653" cy="2407455"/>
          </a:xfrm>
          <a:prstGeom prst="rect">
            <a:avLst/>
          </a:prstGeom>
        </p:spPr>
        <p:txBody>
          <a:bodyPr lIns="0" tIns="38316" rIns="0" bIns="38316">
            <a:noAutofit/>
          </a:bodyPr>
          <a:lstStyle>
            <a:lvl1pPr marL="0" indent="0" algn="ctr">
              <a:lnSpc>
                <a:spcPct val="100000"/>
              </a:lnSpc>
              <a:spcBef>
                <a:spcPts val="0"/>
              </a:spcBef>
              <a:buFontTx/>
              <a:buNone/>
              <a:defRPr sz="2600">
                <a:solidFill>
                  <a:schemeClr val="accent5"/>
                </a:solidFill>
                <a:latin typeface="+mj-lt"/>
              </a:defRPr>
            </a:lvl1pPr>
            <a:lvl2pPr marL="383313" indent="0" algn="ctr">
              <a:lnSpc>
                <a:spcPts val="2419"/>
              </a:lnSpc>
              <a:spcBef>
                <a:spcPts val="0"/>
              </a:spcBef>
              <a:buFontTx/>
              <a:buNone/>
              <a:defRPr sz="1700">
                <a:solidFill>
                  <a:schemeClr val="accent5"/>
                </a:solidFill>
                <a:latin typeface="+mj-lt"/>
              </a:defRPr>
            </a:lvl2pPr>
            <a:lvl3pPr marL="766623" indent="0" algn="ctr">
              <a:lnSpc>
                <a:spcPts val="2419"/>
              </a:lnSpc>
              <a:spcBef>
                <a:spcPts val="0"/>
              </a:spcBef>
              <a:buFontTx/>
              <a:buNone/>
              <a:defRPr sz="1700">
                <a:solidFill>
                  <a:schemeClr val="accent5"/>
                </a:solidFill>
                <a:latin typeface="+mj-lt"/>
              </a:defRPr>
            </a:lvl3pPr>
            <a:lvl4pPr marL="1149934" indent="0" algn="ctr">
              <a:lnSpc>
                <a:spcPts val="2419"/>
              </a:lnSpc>
              <a:spcBef>
                <a:spcPts val="0"/>
              </a:spcBef>
              <a:buFontTx/>
              <a:buNone/>
              <a:defRPr sz="1500">
                <a:solidFill>
                  <a:schemeClr val="accent5"/>
                </a:solidFill>
                <a:latin typeface="+mj-lt"/>
              </a:defRPr>
            </a:lvl4pPr>
            <a:lvl5pPr marL="1533247" indent="0" algn="ctr">
              <a:lnSpc>
                <a:spcPts val="2419"/>
              </a:lnSpc>
              <a:spcBef>
                <a:spcPts val="0"/>
              </a:spcBef>
              <a:buFontTx/>
              <a:buNone/>
              <a:defRPr sz="1500">
                <a:solidFill>
                  <a:schemeClr val="accent5"/>
                </a:solidFill>
                <a:latin typeface="+mj-lt"/>
              </a:defRPr>
            </a:lvl5pPr>
            <a:lvl6pPr>
              <a:defRPr sz="1300"/>
            </a:lvl6pPr>
            <a:lvl7pPr>
              <a:defRPr sz="1300"/>
            </a:lvl7pPr>
            <a:lvl8pPr>
              <a:defRPr sz="1300"/>
            </a:lvl8pPr>
            <a:lvl9pPr>
              <a:defRPr sz="1300"/>
            </a:lvl9pPr>
          </a:lstStyle>
          <a:p>
            <a:pPr lvl="0"/>
            <a:r>
              <a:rPr lang="en-GB" noProof="0" dirty="0"/>
              <a:t>Click to add text</a:t>
            </a:r>
          </a:p>
        </p:txBody>
      </p:sp>
      <p:sp>
        <p:nvSpPr>
          <p:cNvPr id="17" name="Espace réservé du texte 4"/>
          <p:cNvSpPr>
            <a:spLocks noGrp="1"/>
          </p:cNvSpPr>
          <p:nvPr>
            <p:ph type="body" sz="quarter" idx="24" hasCustomPrompt="1"/>
          </p:nvPr>
        </p:nvSpPr>
        <p:spPr>
          <a:xfrm>
            <a:off x="3847067" y="3889859"/>
            <a:ext cx="1443769" cy="137708"/>
          </a:xfrm>
          <a:prstGeom prst="rect">
            <a:avLst/>
          </a:prstGeom>
        </p:spPr>
        <p:txBody>
          <a:bodyPr vert="horz" wrap="square" lIns="0" tIns="10636" rIns="0" bIns="0" rtlCol="0">
            <a:spAutoFit/>
          </a:bodyPr>
          <a:lstStyle>
            <a:lvl1pPr marL="0" indent="0" algn="ctr">
              <a:lnSpc>
                <a:spcPts val="756"/>
              </a:lnSpc>
              <a:spcBef>
                <a:spcPts val="0"/>
              </a:spcBef>
              <a:buFontTx/>
              <a:buNone/>
              <a:defRPr lang="fr-FR" sz="800" b="1" spc="29" dirty="0" smtClean="0">
                <a:solidFill>
                  <a:schemeClr val="accent5"/>
                </a:solidFill>
                <a:latin typeface="Arial"/>
                <a:cs typeface="Arial"/>
              </a:defRPr>
            </a:lvl1pPr>
          </a:lstStyle>
          <a:p>
            <a:pPr marL="10639" lvl="0">
              <a:lnSpc>
                <a:spcPct val="100000"/>
              </a:lnSpc>
              <a:spcBef>
                <a:spcPts val="84"/>
              </a:spcBef>
            </a:pPr>
            <a:r>
              <a:rPr lang="en-GB" noProof="0" dirty="0"/>
              <a:t>CLICK TO ADD TEXT</a:t>
            </a:r>
          </a:p>
        </p:txBody>
      </p:sp>
      <p:pic>
        <p:nvPicPr>
          <p:cNvPr id="21"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73231" y="4798379"/>
            <a:ext cx="551696" cy="17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16285"/>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on Red">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620" tIns="38316" rIns="76620" bIns="38316" anchor="ctr" anchorCtr="0">
            <a:noAutofit/>
          </a:bodyPr>
          <a:lstStyle>
            <a:lvl1pPr marL="0" indent="0" algn="ctr">
              <a:buNone/>
              <a:defRPr lang="fr-FR" sz="2100" b="0" i="0" u="none" strike="noStrike" baseline="0" smtClean="0">
                <a:solidFill>
                  <a:schemeClr val="tx2"/>
                </a:solidFill>
                <a:latin typeface="+mj-lt"/>
              </a:defRPr>
            </a:lvl1pPr>
            <a:lvl2pPr marL="511069" indent="0">
              <a:buNone/>
              <a:defRPr sz="2300" b="1"/>
            </a:lvl2pPr>
            <a:lvl3pPr marL="1022140" indent="0">
              <a:buNone/>
              <a:defRPr sz="2000" b="1"/>
            </a:lvl3pPr>
            <a:lvl4pPr marL="1533209" indent="0">
              <a:buNone/>
              <a:defRPr sz="1800" b="1"/>
            </a:lvl4pPr>
            <a:lvl5pPr marL="2044279" indent="0">
              <a:buNone/>
              <a:defRPr sz="1800" b="1"/>
            </a:lvl5pPr>
            <a:lvl6pPr marL="2555349" indent="0">
              <a:buNone/>
              <a:defRPr sz="1800" b="1"/>
            </a:lvl6pPr>
            <a:lvl7pPr marL="3066418" indent="0">
              <a:buNone/>
              <a:defRPr sz="1800" b="1"/>
            </a:lvl7pPr>
            <a:lvl8pPr marL="3577487" indent="0">
              <a:buNone/>
              <a:defRPr sz="1800" b="1"/>
            </a:lvl8pPr>
            <a:lvl9pPr marL="4088560"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7"/>
            <a:ext cx="8504238" cy="251222"/>
          </a:xfrm>
          <a:prstGeom prst="rect">
            <a:avLst/>
          </a:prstGeom>
        </p:spPr>
        <p:txBody>
          <a:bodyPr lIns="76620" tIns="38316" rIns="76620" bIns="38316">
            <a:normAutofit/>
          </a:bodyPr>
          <a:lstStyle>
            <a:lvl1pPr algn="ctr">
              <a:defRPr sz="900" b="1" baseline="0">
                <a:solidFill>
                  <a:schemeClr val="tx2"/>
                </a:solidFill>
                <a:latin typeface="+mn-lt"/>
              </a:defRPr>
            </a:lvl1pPr>
          </a:lstStyle>
          <a:p>
            <a:r>
              <a:rPr lang="en-GB" noProof="0" dirty="0"/>
              <a:t>CLICK TO ADD SLIDE HEADER</a:t>
            </a:r>
          </a:p>
        </p:txBody>
      </p:sp>
      <p:sp>
        <p:nvSpPr>
          <p:cNvPr id="13" name="Text Placeholder 2"/>
          <p:cNvSpPr>
            <a:spLocks noGrp="1"/>
          </p:cNvSpPr>
          <p:nvPr>
            <p:ph type="body" sz="quarter" idx="22" hasCustomPrompt="1"/>
          </p:nvPr>
        </p:nvSpPr>
        <p:spPr>
          <a:xfrm>
            <a:off x="3121145" y="4824337"/>
            <a:ext cx="2895600" cy="288065"/>
          </a:xfrm>
          <a:prstGeom prst="rect">
            <a:avLst/>
          </a:prstGeom>
        </p:spPr>
        <p:txBody>
          <a:bodyPr lIns="76620" tIns="38316" rIns="76620" bIns="38316"/>
          <a:lstStyle>
            <a:lvl1pPr marL="0" indent="0" algn="ctr">
              <a:buNone/>
              <a:defRPr sz="500" spc="42" baseline="0">
                <a:solidFill>
                  <a:schemeClr val="tx2"/>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65" tIns="30169" rIns="102165" bIns="51080"/>
          <a:lstStyle>
            <a:lvl1pPr>
              <a:defRPr sz="600" b="1">
                <a:solidFill>
                  <a:schemeClr val="tx2"/>
                </a:solidFill>
              </a:defRPr>
            </a:lvl1pPr>
          </a:lstStyle>
          <a:p>
            <a:pPr defTabSz="1022140"/>
            <a:fld id="{7833B86C-E779-4408-BBF5-86A9B897401F}" type="slidenum">
              <a:rPr lang="fr-FR" smtClean="0">
                <a:solidFill>
                  <a:srgbClr val="D7A3AB"/>
                </a:solidFill>
              </a:rPr>
              <a:pPr defTabSz="1022140"/>
              <a:t>‹#›</a:t>
            </a:fld>
            <a:endParaRPr lang="fr-FR" dirty="0">
              <a:solidFill>
                <a:srgbClr val="D7A3AB"/>
              </a:solidFill>
            </a:endParaRPr>
          </a:p>
        </p:txBody>
      </p:sp>
      <p:sp>
        <p:nvSpPr>
          <p:cNvPr id="16" name="Text Placeholder 2"/>
          <p:cNvSpPr>
            <a:spLocks noGrp="1"/>
          </p:cNvSpPr>
          <p:nvPr>
            <p:ph type="body" sz="quarter" idx="23" hasCustomPrompt="1"/>
          </p:nvPr>
        </p:nvSpPr>
        <p:spPr>
          <a:xfrm>
            <a:off x="695338" y="4823340"/>
            <a:ext cx="1537804" cy="288065"/>
          </a:xfrm>
          <a:prstGeom prst="rect">
            <a:avLst/>
          </a:prstGeom>
        </p:spPr>
        <p:txBody>
          <a:bodyPr lIns="76620" tIns="38316" rIns="76620" bIns="38316"/>
          <a:lstStyle>
            <a:lvl1pPr marL="0" indent="0" algn="l">
              <a:buNone/>
              <a:defRPr sz="500" spc="42" baseline="0">
                <a:solidFill>
                  <a:schemeClr val="tx2"/>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PRESENTATION NAME</a:t>
            </a:r>
            <a:endParaRPr lang="en-GB" dirty="0"/>
          </a:p>
        </p:txBody>
      </p:sp>
      <p:sp>
        <p:nvSpPr>
          <p:cNvPr id="10" name="Espace réservé du contenu 3"/>
          <p:cNvSpPr>
            <a:spLocks noGrp="1"/>
          </p:cNvSpPr>
          <p:nvPr>
            <p:ph sz="half" idx="2" hasCustomPrompt="1"/>
          </p:nvPr>
        </p:nvSpPr>
        <p:spPr>
          <a:xfrm>
            <a:off x="342962" y="1249314"/>
            <a:ext cx="8476653" cy="2407455"/>
          </a:xfrm>
          <a:prstGeom prst="rect">
            <a:avLst/>
          </a:prstGeom>
        </p:spPr>
        <p:txBody>
          <a:bodyPr lIns="0" tIns="38316" rIns="0" bIns="38316">
            <a:noAutofit/>
          </a:bodyPr>
          <a:lstStyle>
            <a:lvl1pPr marL="0" indent="0" algn="ctr">
              <a:lnSpc>
                <a:spcPct val="100000"/>
              </a:lnSpc>
              <a:spcBef>
                <a:spcPts val="0"/>
              </a:spcBef>
              <a:buFontTx/>
              <a:buNone/>
              <a:defRPr sz="2600">
                <a:solidFill>
                  <a:schemeClr val="tx2"/>
                </a:solidFill>
                <a:latin typeface="+mj-lt"/>
              </a:defRPr>
            </a:lvl1pPr>
            <a:lvl2pPr marL="383313" indent="0" algn="ctr">
              <a:lnSpc>
                <a:spcPts val="2419"/>
              </a:lnSpc>
              <a:spcBef>
                <a:spcPts val="0"/>
              </a:spcBef>
              <a:buFontTx/>
              <a:buNone/>
              <a:defRPr sz="1700">
                <a:solidFill>
                  <a:schemeClr val="accent5"/>
                </a:solidFill>
                <a:latin typeface="+mj-lt"/>
              </a:defRPr>
            </a:lvl2pPr>
            <a:lvl3pPr marL="766623" indent="0" algn="ctr">
              <a:lnSpc>
                <a:spcPts val="2419"/>
              </a:lnSpc>
              <a:spcBef>
                <a:spcPts val="0"/>
              </a:spcBef>
              <a:buFontTx/>
              <a:buNone/>
              <a:defRPr sz="1700">
                <a:solidFill>
                  <a:schemeClr val="accent5"/>
                </a:solidFill>
                <a:latin typeface="+mj-lt"/>
              </a:defRPr>
            </a:lvl3pPr>
            <a:lvl4pPr marL="1149934" indent="0" algn="ctr">
              <a:lnSpc>
                <a:spcPts val="2419"/>
              </a:lnSpc>
              <a:spcBef>
                <a:spcPts val="0"/>
              </a:spcBef>
              <a:buFontTx/>
              <a:buNone/>
              <a:defRPr sz="1500">
                <a:solidFill>
                  <a:schemeClr val="accent5"/>
                </a:solidFill>
                <a:latin typeface="+mj-lt"/>
              </a:defRPr>
            </a:lvl4pPr>
            <a:lvl5pPr marL="1533247" indent="0" algn="ctr">
              <a:lnSpc>
                <a:spcPts val="2419"/>
              </a:lnSpc>
              <a:spcBef>
                <a:spcPts val="0"/>
              </a:spcBef>
              <a:buFontTx/>
              <a:buNone/>
              <a:defRPr sz="1500">
                <a:solidFill>
                  <a:schemeClr val="accent5"/>
                </a:solidFill>
                <a:latin typeface="+mj-lt"/>
              </a:defRPr>
            </a:lvl5pPr>
            <a:lvl6pPr>
              <a:defRPr sz="1300"/>
            </a:lvl6pPr>
            <a:lvl7pPr>
              <a:defRPr sz="1300"/>
            </a:lvl7pPr>
            <a:lvl8pPr>
              <a:defRPr sz="1300"/>
            </a:lvl8pPr>
            <a:lvl9pPr>
              <a:defRPr sz="1300"/>
            </a:lvl9pPr>
          </a:lstStyle>
          <a:p>
            <a:pPr lvl="0"/>
            <a:r>
              <a:rPr lang="en-GB" noProof="0" dirty="0"/>
              <a:t>Click to add text</a:t>
            </a:r>
          </a:p>
        </p:txBody>
      </p:sp>
      <p:sp>
        <p:nvSpPr>
          <p:cNvPr id="17" name="Espace réservé du texte 4"/>
          <p:cNvSpPr>
            <a:spLocks noGrp="1"/>
          </p:cNvSpPr>
          <p:nvPr>
            <p:ph type="body" sz="quarter" idx="24" hasCustomPrompt="1"/>
          </p:nvPr>
        </p:nvSpPr>
        <p:spPr>
          <a:xfrm>
            <a:off x="3847067" y="3889859"/>
            <a:ext cx="1443769" cy="137708"/>
          </a:xfrm>
          <a:prstGeom prst="rect">
            <a:avLst/>
          </a:prstGeom>
        </p:spPr>
        <p:txBody>
          <a:bodyPr vert="horz" wrap="square" lIns="0" tIns="10636" rIns="0" bIns="0" rtlCol="0">
            <a:spAutoFit/>
          </a:bodyPr>
          <a:lstStyle>
            <a:lvl1pPr marL="0" indent="0" algn="ctr">
              <a:lnSpc>
                <a:spcPts val="756"/>
              </a:lnSpc>
              <a:spcBef>
                <a:spcPts val="0"/>
              </a:spcBef>
              <a:buFontTx/>
              <a:buNone/>
              <a:defRPr lang="fr-FR" sz="800" b="1" spc="29" dirty="0" smtClean="0">
                <a:solidFill>
                  <a:schemeClr val="tx2"/>
                </a:solidFill>
                <a:latin typeface="Arial"/>
                <a:cs typeface="Arial"/>
              </a:defRPr>
            </a:lvl1pPr>
          </a:lstStyle>
          <a:p>
            <a:pPr marL="10639" lvl="0">
              <a:lnSpc>
                <a:spcPct val="100000"/>
              </a:lnSpc>
              <a:spcBef>
                <a:spcPts val="84"/>
              </a:spcBef>
            </a:pPr>
            <a:r>
              <a:rPr lang="en-GB" noProof="0" dirty="0"/>
              <a:t>CLICK TO ADD TEXT</a:t>
            </a:r>
          </a:p>
        </p:txBody>
      </p:sp>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75983" y="4798379"/>
            <a:ext cx="551698" cy="17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828952"/>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on Blue">
    <p:spTree>
      <p:nvGrpSpPr>
        <p:cNvPr id="1" name=""/>
        <p:cNvGrpSpPr/>
        <p:nvPr/>
      </p:nvGrpSpPr>
      <p:grpSpPr>
        <a:xfrm>
          <a:off x="0" y="0"/>
          <a:ext cx="0" cy="0"/>
          <a:chOff x="0" y="0"/>
          <a:chExt cx="0" cy="0"/>
        </a:xfrm>
      </p:grpSpPr>
      <p:sp>
        <p:nvSpPr>
          <p:cNvPr id="7" name="Espace réservé du texte 2"/>
          <p:cNvSpPr>
            <a:spLocks noGrp="1"/>
          </p:cNvSpPr>
          <p:nvPr>
            <p:ph type="body" idx="1" hasCustomPrompt="1"/>
          </p:nvPr>
        </p:nvSpPr>
        <p:spPr>
          <a:xfrm>
            <a:off x="320675" y="455269"/>
            <a:ext cx="8504238" cy="342900"/>
          </a:xfrm>
          <a:prstGeom prst="rect">
            <a:avLst/>
          </a:prstGeom>
        </p:spPr>
        <p:txBody>
          <a:bodyPr lIns="76620" tIns="38316" rIns="76620" bIns="38316" anchor="ctr" anchorCtr="0">
            <a:noAutofit/>
          </a:bodyPr>
          <a:lstStyle>
            <a:lvl1pPr marL="0" indent="0" algn="ctr">
              <a:buNone/>
              <a:defRPr lang="fr-FR" sz="2100" b="0" i="0" u="none" strike="noStrike" baseline="0" smtClean="0">
                <a:solidFill>
                  <a:schemeClr val="accent2"/>
                </a:solidFill>
                <a:latin typeface="+mj-lt"/>
              </a:defRPr>
            </a:lvl1pPr>
            <a:lvl2pPr marL="511069" indent="0">
              <a:buNone/>
              <a:defRPr sz="2300" b="1"/>
            </a:lvl2pPr>
            <a:lvl3pPr marL="1022140" indent="0">
              <a:buNone/>
              <a:defRPr sz="2000" b="1"/>
            </a:lvl3pPr>
            <a:lvl4pPr marL="1533209" indent="0">
              <a:buNone/>
              <a:defRPr sz="1800" b="1"/>
            </a:lvl4pPr>
            <a:lvl5pPr marL="2044279" indent="0">
              <a:buNone/>
              <a:defRPr sz="1800" b="1"/>
            </a:lvl5pPr>
            <a:lvl6pPr marL="2555349" indent="0">
              <a:buNone/>
              <a:defRPr sz="1800" b="1"/>
            </a:lvl6pPr>
            <a:lvl7pPr marL="3066418" indent="0">
              <a:buNone/>
              <a:defRPr sz="1800" b="1"/>
            </a:lvl7pPr>
            <a:lvl8pPr marL="3577487" indent="0">
              <a:buNone/>
              <a:defRPr sz="1800" b="1"/>
            </a:lvl8pPr>
            <a:lvl9pPr marL="4088560" indent="0">
              <a:buNone/>
              <a:defRPr sz="1800" b="1"/>
            </a:lvl9pPr>
          </a:lstStyle>
          <a:p>
            <a:pPr lvl="0"/>
            <a:r>
              <a:rPr lang="en-GB" noProof="0" dirty="0"/>
              <a:t>Click to Add Slide Title</a:t>
            </a:r>
          </a:p>
        </p:txBody>
      </p:sp>
      <p:sp>
        <p:nvSpPr>
          <p:cNvPr id="11" name="Titre 1"/>
          <p:cNvSpPr>
            <a:spLocks noGrp="1"/>
          </p:cNvSpPr>
          <p:nvPr>
            <p:ph type="title" hasCustomPrompt="1"/>
          </p:nvPr>
        </p:nvSpPr>
        <p:spPr>
          <a:xfrm>
            <a:off x="320675" y="245997"/>
            <a:ext cx="8504238" cy="251222"/>
          </a:xfrm>
          <a:prstGeom prst="rect">
            <a:avLst/>
          </a:prstGeom>
        </p:spPr>
        <p:txBody>
          <a:bodyPr lIns="76620" tIns="38316" rIns="76620" bIns="38316">
            <a:normAutofit/>
          </a:bodyPr>
          <a:lstStyle>
            <a:lvl1pPr algn="ctr">
              <a:defRPr sz="900" b="1" baseline="0">
                <a:solidFill>
                  <a:schemeClr val="accent2"/>
                </a:solidFill>
                <a:latin typeface="+mn-lt"/>
              </a:defRPr>
            </a:lvl1pPr>
          </a:lstStyle>
          <a:p>
            <a:r>
              <a:rPr lang="en-GB" noProof="0" dirty="0"/>
              <a:t>CLICK TO ADD SLIDE HEADER</a:t>
            </a:r>
          </a:p>
        </p:txBody>
      </p:sp>
      <p:sp>
        <p:nvSpPr>
          <p:cNvPr id="13" name="Text Placeholder 2"/>
          <p:cNvSpPr>
            <a:spLocks noGrp="1"/>
          </p:cNvSpPr>
          <p:nvPr>
            <p:ph type="body" sz="quarter" idx="22" hasCustomPrompt="1"/>
          </p:nvPr>
        </p:nvSpPr>
        <p:spPr>
          <a:xfrm>
            <a:off x="3121145" y="4824337"/>
            <a:ext cx="2895600" cy="288065"/>
          </a:xfrm>
          <a:prstGeom prst="rect">
            <a:avLst/>
          </a:prstGeom>
        </p:spPr>
        <p:txBody>
          <a:bodyPr lIns="76620" tIns="38316" rIns="76620" bIns="38316"/>
          <a:lstStyle>
            <a:lvl1pPr marL="0" indent="0" algn="ctr">
              <a:buNone/>
              <a:defRPr sz="500" spc="42" baseline="0">
                <a:solidFill>
                  <a:schemeClr val="accent2"/>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LEGAL TEXT REGARDING COPYRIGHT © TO GO HERE</a:t>
            </a:r>
            <a:endParaRPr lang="en-GB" dirty="0"/>
          </a:p>
        </p:txBody>
      </p:sp>
      <p:sp>
        <p:nvSpPr>
          <p:cNvPr id="14" name="Espace réservé du numéro de diapositive 8"/>
          <p:cNvSpPr>
            <a:spLocks noGrp="1"/>
          </p:cNvSpPr>
          <p:nvPr>
            <p:ph type="sldNum" sz="quarter" idx="12"/>
          </p:nvPr>
        </p:nvSpPr>
        <p:spPr>
          <a:xfrm>
            <a:off x="238124" y="4818065"/>
            <a:ext cx="457200" cy="287985"/>
          </a:xfrm>
          <a:prstGeom prst="rect">
            <a:avLst/>
          </a:prstGeom>
        </p:spPr>
        <p:txBody>
          <a:bodyPr lIns="102165" tIns="30169" rIns="102165" bIns="51080"/>
          <a:lstStyle>
            <a:lvl1pPr>
              <a:defRPr sz="600" b="1">
                <a:solidFill>
                  <a:schemeClr val="accent2"/>
                </a:solidFill>
              </a:defRPr>
            </a:lvl1pPr>
          </a:lstStyle>
          <a:p>
            <a:pPr defTabSz="1022140"/>
            <a:fld id="{7833B86C-E779-4408-BBF5-86A9B897401F}" type="slidenum">
              <a:rPr lang="fr-FR" smtClean="0">
                <a:solidFill>
                  <a:srgbClr val="A0C0CF"/>
                </a:solidFill>
              </a:rPr>
              <a:pPr defTabSz="1022140"/>
              <a:t>‹#›</a:t>
            </a:fld>
            <a:endParaRPr lang="fr-FR" dirty="0">
              <a:solidFill>
                <a:srgbClr val="A0C0CF"/>
              </a:solidFill>
            </a:endParaRPr>
          </a:p>
        </p:txBody>
      </p:sp>
      <p:sp>
        <p:nvSpPr>
          <p:cNvPr id="16" name="Text Placeholder 2"/>
          <p:cNvSpPr>
            <a:spLocks noGrp="1"/>
          </p:cNvSpPr>
          <p:nvPr>
            <p:ph type="body" sz="quarter" idx="23" hasCustomPrompt="1"/>
          </p:nvPr>
        </p:nvSpPr>
        <p:spPr>
          <a:xfrm>
            <a:off x="695338" y="4823340"/>
            <a:ext cx="1537804" cy="288065"/>
          </a:xfrm>
          <a:prstGeom prst="rect">
            <a:avLst/>
          </a:prstGeom>
        </p:spPr>
        <p:txBody>
          <a:bodyPr lIns="76620" tIns="38316" rIns="76620" bIns="38316"/>
          <a:lstStyle>
            <a:lvl1pPr marL="0" indent="0" algn="l">
              <a:buNone/>
              <a:defRPr sz="500" spc="42" baseline="0">
                <a:solidFill>
                  <a:schemeClr val="accent2"/>
                </a:solidFill>
              </a:defRPr>
            </a:lvl1pPr>
            <a:lvl2pPr marL="383313" indent="0">
              <a:buNone/>
              <a:defRPr sz="700"/>
            </a:lvl2pPr>
            <a:lvl3pPr marL="766623" indent="0">
              <a:buNone/>
              <a:defRPr sz="700"/>
            </a:lvl3pPr>
            <a:lvl4pPr marL="1149934" indent="0">
              <a:buNone/>
              <a:defRPr sz="700"/>
            </a:lvl4pPr>
            <a:lvl5pPr marL="1533247" indent="0">
              <a:buNone/>
              <a:defRPr sz="700"/>
            </a:lvl5pPr>
          </a:lstStyle>
          <a:p>
            <a:pPr lvl="0"/>
            <a:r>
              <a:rPr lang="en-US" dirty="0"/>
              <a:t>PRESENTATION NAME</a:t>
            </a:r>
            <a:endParaRPr lang="en-GB" dirty="0"/>
          </a:p>
        </p:txBody>
      </p:sp>
      <p:sp>
        <p:nvSpPr>
          <p:cNvPr id="10" name="Espace réservé du contenu 3"/>
          <p:cNvSpPr>
            <a:spLocks noGrp="1"/>
          </p:cNvSpPr>
          <p:nvPr>
            <p:ph sz="half" idx="2" hasCustomPrompt="1"/>
          </p:nvPr>
        </p:nvSpPr>
        <p:spPr>
          <a:xfrm>
            <a:off x="342962" y="1249314"/>
            <a:ext cx="8476653" cy="2407455"/>
          </a:xfrm>
          <a:prstGeom prst="rect">
            <a:avLst/>
          </a:prstGeom>
        </p:spPr>
        <p:txBody>
          <a:bodyPr lIns="0" tIns="38316" rIns="0" bIns="38316">
            <a:noAutofit/>
          </a:bodyPr>
          <a:lstStyle>
            <a:lvl1pPr marL="0" indent="0" algn="ctr">
              <a:lnSpc>
                <a:spcPct val="100000"/>
              </a:lnSpc>
              <a:spcBef>
                <a:spcPts val="0"/>
              </a:spcBef>
              <a:buFontTx/>
              <a:buNone/>
              <a:defRPr sz="2600">
                <a:solidFill>
                  <a:schemeClr val="accent2"/>
                </a:solidFill>
                <a:latin typeface="+mj-lt"/>
              </a:defRPr>
            </a:lvl1pPr>
            <a:lvl2pPr marL="383313" indent="0" algn="ctr">
              <a:lnSpc>
                <a:spcPts val="2419"/>
              </a:lnSpc>
              <a:spcBef>
                <a:spcPts val="0"/>
              </a:spcBef>
              <a:buFontTx/>
              <a:buNone/>
              <a:defRPr sz="1700">
                <a:solidFill>
                  <a:schemeClr val="accent5"/>
                </a:solidFill>
                <a:latin typeface="+mj-lt"/>
              </a:defRPr>
            </a:lvl2pPr>
            <a:lvl3pPr marL="766623" indent="0" algn="ctr">
              <a:lnSpc>
                <a:spcPts val="2419"/>
              </a:lnSpc>
              <a:spcBef>
                <a:spcPts val="0"/>
              </a:spcBef>
              <a:buFontTx/>
              <a:buNone/>
              <a:defRPr sz="1700">
                <a:solidFill>
                  <a:schemeClr val="accent5"/>
                </a:solidFill>
                <a:latin typeface="+mj-lt"/>
              </a:defRPr>
            </a:lvl3pPr>
            <a:lvl4pPr marL="1149934" indent="0" algn="ctr">
              <a:lnSpc>
                <a:spcPts val="2419"/>
              </a:lnSpc>
              <a:spcBef>
                <a:spcPts val="0"/>
              </a:spcBef>
              <a:buFontTx/>
              <a:buNone/>
              <a:defRPr sz="1500">
                <a:solidFill>
                  <a:schemeClr val="accent5"/>
                </a:solidFill>
                <a:latin typeface="+mj-lt"/>
              </a:defRPr>
            </a:lvl4pPr>
            <a:lvl5pPr marL="1533247" indent="0" algn="ctr">
              <a:lnSpc>
                <a:spcPts val="2419"/>
              </a:lnSpc>
              <a:spcBef>
                <a:spcPts val="0"/>
              </a:spcBef>
              <a:buFontTx/>
              <a:buNone/>
              <a:defRPr sz="1500">
                <a:solidFill>
                  <a:schemeClr val="accent5"/>
                </a:solidFill>
                <a:latin typeface="+mj-lt"/>
              </a:defRPr>
            </a:lvl5pPr>
            <a:lvl6pPr>
              <a:defRPr sz="1300"/>
            </a:lvl6pPr>
            <a:lvl7pPr>
              <a:defRPr sz="1300"/>
            </a:lvl7pPr>
            <a:lvl8pPr>
              <a:defRPr sz="1300"/>
            </a:lvl8pPr>
            <a:lvl9pPr>
              <a:defRPr sz="1300"/>
            </a:lvl9pPr>
          </a:lstStyle>
          <a:p>
            <a:pPr lvl="0"/>
            <a:r>
              <a:rPr lang="en-GB" noProof="0" dirty="0"/>
              <a:t>Click to add text</a:t>
            </a:r>
          </a:p>
        </p:txBody>
      </p:sp>
      <p:sp>
        <p:nvSpPr>
          <p:cNvPr id="17" name="Espace réservé du texte 4"/>
          <p:cNvSpPr>
            <a:spLocks noGrp="1"/>
          </p:cNvSpPr>
          <p:nvPr>
            <p:ph type="body" sz="quarter" idx="24" hasCustomPrompt="1"/>
          </p:nvPr>
        </p:nvSpPr>
        <p:spPr>
          <a:xfrm>
            <a:off x="3847067" y="3889859"/>
            <a:ext cx="1443769" cy="137708"/>
          </a:xfrm>
          <a:prstGeom prst="rect">
            <a:avLst/>
          </a:prstGeom>
        </p:spPr>
        <p:txBody>
          <a:bodyPr vert="horz" wrap="square" lIns="0" tIns="10636" rIns="0" bIns="0" rtlCol="0">
            <a:spAutoFit/>
          </a:bodyPr>
          <a:lstStyle>
            <a:lvl1pPr marL="0" indent="0" algn="ctr">
              <a:lnSpc>
                <a:spcPts val="756"/>
              </a:lnSpc>
              <a:spcBef>
                <a:spcPts val="0"/>
              </a:spcBef>
              <a:buFontTx/>
              <a:buNone/>
              <a:defRPr lang="fr-FR" sz="800" b="1" spc="29" dirty="0" smtClean="0">
                <a:solidFill>
                  <a:schemeClr val="accent2"/>
                </a:solidFill>
                <a:latin typeface="Arial"/>
                <a:cs typeface="Arial"/>
              </a:defRPr>
            </a:lvl1pPr>
          </a:lstStyle>
          <a:p>
            <a:pPr marL="10639" lvl="0">
              <a:lnSpc>
                <a:spcPct val="100000"/>
              </a:lnSpc>
              <a:spcBef>
                <a:spcPts val="84"/>
              </a:spcBef>
            </a:pPr>
            <a:r>
              <a:rPr lang="en-GB" noProof="0" dirty="0"/>
              <a:t>CLICK TO ADD TEXT</a:t>
            </a:r>
          </a:p>
        </p:txBody>
      </p:sp>
      <p:pic>
        <p:nvPicPr>
          <p:cNvPr id="1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8275998" y="4798379"/>
            <a:ext cx="551696" cy="17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03242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theme" Target="../theme/theme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3.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theme" Target="../theme/theme4.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5.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theme" Target="../theme/theme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theme" Target="../theme/theme7.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56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766438"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191609" indent="-191609" algn="l" defTabSz="766438" rtl="0" eaLnBrk="1" latinLnBrk="0" hangingPunct="1">
        <a:lnSpc>
          <a:spcPct val="90000"/>
        </a:lnSpc>
        <a:spcBef>
          <a:spcPts val="840"/>
        </a:spcBef>
        <a:buFont typeface="Arial" panose="020B0604020202020204" pitchFamily="34" charset="0"/>
        <a:buChar char="•"/>
        <a:defRPr sz="2400" kern="1200">
          <a:solidFill>
            <a:schemeClr val="tx1"/>
          </a:solidFill>
          <a:latin typeface="+mn-lt"/>
          <a:ea typeface="+mn-ea"/>
          <a:cs typeface="+mn-cs"/>
        </a:defRPr>
      </a:lvl1pPr>
      <a:lvl2pPr marL="574828" indent="-191609" algn="l" defTabSz="766438" rtl="0" eaLnBrk="1" latinLnBrk="0" hangingPunct="1">
        <a:lnSpc>
          <a:spcPct val="90000"/>
        </a:lnSpc>
        <a:spcBef>
          <a:spcPts val="420"/>
        </a:spcBef>
        <a:buFont typeface="Arial" panose="020B0604020202020204" pitchFamily="34" charset="0"/>
        <a:buChar char="•"/>
        <a:defRPr sz="2000" kern="1200">
          <a:solidFill>
            <a:schemeClr val="tx1"/>
          </a:solidFill>
          <a:latin typeface="+mn-lt"/>
          <a:ea typeface="+mn-ea"/>
          <a:cs typeface="+mn-cs"/>
        </a:defRPr>
      </a:lvl2pPr>
      <a:lvl3pPr marL="958046" indent="-191609" algn="l" defTabSz="766438" rtl="0" eaLnBrk="1" latinLnBrk="0" hangingPunct="1">
        <a:lnSpc>
          <a:spcPct val="90000"/>
        </a:lnSpc>
        <a:spcBef>
          <a:spcPts val="420"/>
        </a:spcBef>
        <a:buFont typeface="Arial" panose="020B0604020202020204" pitchFamily="34" charset="0"/>
        <a:buChar char="•"/>
        <a:defRPr sz="1700" kern="1200">
          <a:solidFill>
            <a:schemeClr val="tx1"/>
          </a:solidFill>
          <a:latin typeface="+mn-lt"/>
          <a:ea typeface="+mn-ea"/>
          <a:cs typeface="+mn-cs"/>
        </a:defRPr>
      </a:lvl3pPr>
      <a:lvl4pPr marL="1341266" indent="-191609" algn="l" defTabSz="766438"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4pPr>
      <a:lvl5pPr marL="1724484" indent="-191609" algn="l" defTabSz="766438"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5pPr>
      <a:lvl6pPr marL="2107705" indent="-191609" algn="l" defTabSz="766438"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6pPr>
      <a:lvl7pPr marL="2490923" indent="-191609" algn="l" defTabSz="766438"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7pPr>
      <a:lvl8pPr marL="2874141" indent="-191609" algn="l" defTabSz="766438"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8pPr>
      <a:lvl9pPr marL="3257361" indent="-191609" algn="l" defTabSz="766438"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6438" rtl="0" eaLnBrk="1" latinLnBrk="0" hangingPunct="1">
        <a:defRPr sz="1500" kern="1200">
          <a:solidFill>
            <a:schemeClr val="tx1"/>
          </a:solidFill>
          <a:latin typeface="+mn-lt"/>
          <a:ea typeface="+mn-ea"/>
          <a:cs typeface="+mn-cs"/>
        </a:defRPr>
      </a:lvl1pPr>
      <a:lvl2pPr marL="383219" algn="l" defTabSz="766438" rtl="0" eaLnBrk="1" latinLnBrk="0" hangingPunct="1">
        <a:defRPr sz="1500" kern="1200">
          <a:solidFill>
            <a:schemeClr val="tx1"/>
          </a:solidFill>
          <a:latin typeface="+mn-lt"/>
          <a:ea typeface="+mn-ea"/>
          <a:cs typeface="+mn-cs"/>
        </a:defRPr>
      </a:lvl2pPr>
      <a:lvl3pPr marL="766438" algn="l" defTabSz="766438" rtl="0" eaLnBrk="1" latinLnBrk="0" hangingPunct="1">
        <a:defRPr sz="1500" kern="1200">
          <a:solidFill>
            <a:schemeClr val="tx1"/>
          </a:solidFill>
          <a:latin typeface="+mn-lt"/>
          <a:ea typeface="+mn-ea"/>
          <a:cs typeface="+mn-cs"/>
        </a:defRPr>
      </a:lvl3pPr>
      <a:lvl4pPr marL="1149656" algn="l" defTabSz="766438" rtl="0" eaLnBrk="1" latinLnBrk="0" hangingPunct="1">
        <a:defRPr sz="1500" kern="1200">
          <a:solidFill>
            <a:schemeClr val="tx1"/>
          </a:solidFill>
          <a:latin typeface="+mn-lt"/>
          <a:ea typeface="+mn-ea"/>
          <a:cs typeface="+mn-cs"/>
        </a:defRPr>
      </a:lvl4pPr>
      <a:lvl5pPr marL="1532874" algn="l" defTabSz="766438" rtl="0" eaLnBrk="1" latinLnBrk="0" hangingPunct="1">
        <a:defRPr sz="1500" kern="1200">
          <a:solidFill>
            <a:schemeClr val="tx1"/>
          </a:solidFill>
          <a:latin typeface="+mn-lt"/>
          <a:ea typeface="+mn-ea"/>
          <a:cs typeface="+mn-cs"/>
        </a:defRPr>
      </a:lvl5pPr>
      <a:lvl6pPr marL="1916093" algn="l" defTabSz="766438" rtl="0" eaLnBrk="1" latinLnBrk="0" hangingPunct="1">
        <a:defRPr sz="1500" kern="1200">
          <a:solidFill>
            <a:schemeClr val="tx1"/>
          </a:solidFill>
          <a:latin typeface="+mn-lt"/>
          <a:ea typeface="+mn-ea"/>
          <a:cs typeface="+mn-cs"/>
        </a:defRPr>
      </a:lvl6pPr>
      <a:lvl7pPr marL="2299313" algn="l" defTabSz="766438" rtl="0" eaLnBrk="1" latinLnBrk="0" hangingPunct="1">
        <a:defRPr sz="1500" kern="1200">
          <a:solidFill>
            <a:schemeClr val="tx1"/>
          </a:solidFill>
          <a:latin typeface="+mn-lt"/>
          <a:ea typeface="+mn-ea"/>
          <a:cs typeface="+mn-cs"/>
        </a:defRPr>
      </a:lvl7pPr>
      <a:lvl8pPr marL="2682531" algn="l" defTabSz="766438" rtl="0" eaLnBrk="1" latinLnBrk="0" hangingPunct="1">
        <a:defRPr sz="1500" kern="1200">
          <a:solidFill>
            <a:schemeClr val="tx1"/>
          </a:solidFill>
          <a:latin typeface="+mn-lt"/>
          <a:ea typeface="+mn-ea"/>
          <a:cs typeface="+mn-cs"/>
        </a:defRPr>
      </a:lvl8pPr>
      <a:lvl9pPr marL="3065748" algn="l" defTabSz="766438"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95001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2" r:id="rId20"/>
    <p:sldLayoutId id="2147483696" r:id="rId21"/>
    <p:sldLayoutId id="2147483801" r:id="rId22"/>
  </p:sldLayoutIdLst>
  <p:txStyles>
    <p:titleStyle>
      <a:lvl1pPr algn="l" defTabSz="766388"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191597" indent="-191597" algn="l" defTabSz="766388" rtl="0" eaLnBrk="1" latinLnBrk="0" hangingPunct="1">
        <a:lnSpc>
          <a:spcPct val="90000"/>
        </a:lnSpc>
        <a:spcBef>
          <a:spcPts val="840"/>
        </a:spcBef>
        <a:buFont typeface="Arial" panose="020B0604020202020204" pitchFamily="34" charset="0"/>
        <a:buChar char="•"/>
        <a:defRPr sz="2400" kern="1200">
          <a:solidFill>
            <a:schemeClr val="tx1"/>
          </a:solidFill>
          <a:latin typeface="+mn-lt"/>
          <a:ea typeface="+mn-ea"/>
          <a:cs typeface="+mn-cs"/>
        </a:defRPr>
      </a:lvl1pPr>
      <a:lvl2pPr marL="574789" indent="-191597" algn="l" defTabSz="766388" rtl="0" eaLnBrk="1" latinLnBrk="0" hangingPunct="1">
        <a:lnSpc>
          <a:spcPct val="90000"/>
        </a:lnSpc>
        <a:spcBef>
          <a:spcPts val="420"/>
        </a:spcBef>
        <a:buFont typeface="Arial" panose="020B0604020202020204" pitchFamily="34" charset="0"/>
        <a:buChar char="•"/>
        <a:defRPr sz="2000" kern="1200">
          <a:solidFill>
            <a:schemeClr val="tx1"/>
          </a:solidFill>
          <a:latin typeface="+mn-lt"/>
          <a:ea typeface="+mn-ea"/>
          <a:cs typeface="+mn-cs"/>
        </a:defRPr>
      </a:lvl2pPr>
      <a:lvl3pPr marL="957985" indent="-191597" algn="l" defTabSz="766388" rtl="0" eaLnBrk="1" latinLnBrk="0" hangingPunct="1">
        <a:lnSpc>
          <a:spcPct val="90000"/>
        </a:lnSpc>
        <a:spcBef>
          <a:spcPts val="420"/>
        </a:spcBef>
        <a:buFont typeface="Arial" panose="020B0604020202020204" pitchFamily="34" charset="0"/>
        <a:buChar char="•"/>
        <a:defRPr sz="1700" kern="1200">
          <a:solidFill>
            <a:schemeClr val="tx1"/>
          </a:solidFill>
          <a:latin typeface="+mn-lt"/>
          <a:ea typeface="+mn-ea"/>
          <a:cs typeface="+mn-cs"/>
        </a:defRPr>
      </a:lvl3pPr>
      <a:lvl4pPr marL="1341180" indent="-191597" algn="l" defTabSz="766388"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4pPr>
      <a:lvl5pPr marL="1724372" indent="-191597" algn="l" defTabSz="766388"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5pPr>
      <a:lvl6pPr marL="2107568" indent="-191597" algn="l" defTabSz="766388"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6pPr>
      <a:lvl7pPr marL="2490760" indent="-191597" algn="l" defTabSz="766388"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7pPr>
      <a:lvl8pPr marL="2873956" indent="-191597" algn="l" defTabSz="766388"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8pPr>
      <a:lvl9pPr marL="3257148" indent="-191597" algn="l" defTabSz="766388"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6388" rtl="0" eaLnBrk="1" latinLnBrk="0" hangingPunct="1">
        <a:defRPr sz="1500" kern="1200">
          <a:solidFill>
            <a:schemeClr val="tx1"/>
          </a:solidFill>
          <a:latin typeface="+mn-lt"/>
          <a:ea typeface="+mn-ea"/>
          <a:cs typeface="+mn-cs"/>
        </a:defRPr>
      </a:lvl1pPr>
      <a:lvl2pPr marL="383194" algn="l" defTabSz="766388" rtl="0" eaLnBrk="1" latinLnBrk="0" hangingPunct="1">
        <a:defRPr sz="1500" kern="1200">
          <a:solidFill>
            <a:schemeClr val="tx1"/>
          </a:solidFill>
          <a:latin typeface="+mn-lt"/>
          <a:ea typeface="+mn-ea"/>
          <a:cs typeface="+mn-cs"/>
        </a:defRPr>
      </a:lvl2pPr>
      <a:lvl3pPr marL="766388" algn="l" defTabSz="766388" rtl="0" eaLnBrk="1" latinLnBrk="0" hangingPunct="1">
        <a:defRPr sz="1500" kern="1200">
          <a:solidFill>
            <a:schemeClr val="tx1"/>
          </a:solidFill>
          <a:latin typeface="+mn-lt"/>
          <a:ea typeface="+mn-ea"/>
          <a:cs typeface="+mn-cs"/>
        </a:defRPr>
      </a:lvl3pPr>
      <a:lvl4pPr marL="1149581" algn="l" defTabSz="766388" rtl="0" eaLnBrk="1" latinLnBrk="0" hangingPunct="1">
        <a:defRPr sz="1500" kern="1200">
          <a:solidFill>
            <a:schemeClr val="tx1"/>
          </a:solidFill>
          <a:latin typeface="+mn-lt"/>
          <a:ea typeface="+mn-ea"/>
          <a:cs typeface="+mn-cs"/>
        </a:defRPr>
      </a:lvl4pPr>
      <a:lvl5pPr marL="1532777" algn="l" defTabSz="766388" rtl="0" eaLnBrk="1" latinLnBrk="0" hangingPunct="1">
        <a:defRPr sz="1500" kern="1200">
          <a:solidFill>
            <a:schemeClr val="tx1"/>
          </a:solidFill>
          <a:latin typeface="+mn-lt"/>
          <a:ea typeface="+mn-ea"/>
          <a:cs typeface="+mn-cs"/>
        </a:defRPr>
      </a:lvl5pPr>
      <a:lvl6pPr marL="1915970" algn="l" defTabSz="766388" rtl="0" eaLnBrk="1" latinLnBrk="0" hangingPunct="1">
        <a:defRPr sz="1500" kern="1200">
          <a:solidFill>
            <a:schemeClr val="tx1"/>
          </a:solidFill>
          <a:latin typeface="+mn-lt"/>
          <a:ea typeface="+mn-ea"/>
          <a:cs typeface="+mn-cs"/>
        </a:defRPr>
      </a:lvl6pPr>
      <a:lvl7pPr marL="2299161" algn="l" defTabSz="766388" rtl="0" eaLnBrk="1" latinLnBrk="0" hangingPunct="1">
        <a:defRPr sz="1500" kern="1200">
          <a:solidFill>
            <a:schemeClr val="tx1"/>
          </a:solidFill>
          <a:latin typeface="+mn-lt"/>
          <a:ea typeface="+mn-ea"/>
          <a:cs typeface="+mn-cs"/>
        </a:defRPr>
      </a:lvl7pPr>
      <a:lvl8pPr marL="2682361" algn="l" defTabSz="766388" rtl="0" eaLnBrk="1" latinLnBrk="0" hangingPunct="1">
        <a:defRPr sz="1500" kern="1200">
          <a:solidFill>
            <a:schemeClr val="tx1"/>
          </a:solidFill>
          <a:latin typeface="+mn-lt"/>
          <a:ea typeface="+mn-ea"/>
          <a:cs typeface="+mn-cs"/>
        </a:defRPr>
      </a:lvl8pPr>
      <a:lvl9pPr marL="3065555" algn="l" defTabSz="766388"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10934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xStyles>
    <p:titleStyle>
      <a:lvl1pPr algn="l" defTabSz="68423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059" indent="-171059" algn="l" defTabSz="684234" rtl="0" eaLnBrk="1" latinLnBrk="0" hangingPunct="1">
        <a:lnSpc>
          <a:spcPct val="90000"/>
        </a:lnSpc>
        <a:spcBef>
          <a:spcPts val="734"/>
        </a:spcBef>
        <a:buFont typeface="Arial" panose="020B0604020202020204" pitchFamily="34" charset="0"/>
        <a:buChar char="•"/>
        <a:defRPr sz="2100" kern="1200">
          <a:solidFill>
            <a:schemeClr val="tx1"/>
          </a:solidFill>
          <a:latin typeface="+mn-lt"/>
          <a:ea typeface="+mn-ea"/>
          <a:cs typeface="+mn-cs"/>
        </a:defRPr>
      </a:lvl1pPr>
      <a:lvl2pPr marL="513176" indent="-171059" algn="l" defTabSz="68423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293" indent="-171059" algn="l" defTabSz="68423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7410" indent="-171059" algn="l" defTabSz="68423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39527" indent="-171059" algn="l" defTabSz="68423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1643" indent="-171059" algn="l" defTabSz="68423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3759" indent="-171059" algn="l" defTabSz="68423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5877" indent="-171059" algn="l" defTabSz="68423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7994" indent="-171059" algn="l" defTabSz="68423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234" rtl="0" eaLnBrk="1" latinLnBrk="0" hangingPunct="1">
        <a:defRPr sz="1400" kern="1200">
          <a:solidFill>
            <a:schemeClr val="tx1"/>
          </a:solidFill>
          <a:latin typeface="+mn-lt"/>
          <a:ea typeface="+mn-ea"/>
          <a:cs typeface="+mn-cs"/>
        </a:defRPr>
      </a:lvl1pPr>
      <a:lvl2pPr marL="342118" algn="l" defTabSz="684234" rtl="0" eaLnBrk="1" latinLnBrk="0" hangingPunct="1">
        <a:defRPr sz="1400" kern="1200">
          <a:solidFill>
            <a:schemeClr val="tx1"/>
          </a:solidFill>
          <a:latin typeface="+mn-lt"/>
          <a:ea typeface="+mn-ea"/>
          <a:cs typeface="+mn-cs"/>
        </a:defRPr>
      </a:lvl2pPr>
      <a:lvl3pPr marL="684234" algn="l" defTabSz="684234" rtl="0" eaLnBrk="1" latinLnBrk="0" hangingPunct="1">
        <a:defRPr sz="1400" kern="1200">
          <a:solidFill>
            <a:schemeClr val="tx1"/>
          </a:solidFill>
          <a:latin typeface="+mn-lt"/>
          <a:ea typeface="+mn-ea"/>
          <a:cs typeface="+mn-cs"/>
        </a:defRPr>
      </a:lvl3pPr>
      <a:lvl4pPr marL="1026350" algn="l" defTabSz="684234" rtl="0" eaLnBrk="1" latinLnBrk="0" hangingPunct="1">
        <a:defRPr sz="1400" kern="1200">
          <a:solidFill>
            <a:schemeClr val="tx1"/>
          </a:solidFill>
          <a:latin typeface="+mn-lt"/>
          <a:ea typeface="+mn-ea"/>
          <a:cs typeface="+mn-cs"/>
        </a:defRPr>
      </a:lvl4pPr>
      <a:lvl5pPr marL="1368468" algn="l" defTabSz="684234" rtl="0" eaLnBrk="1" latinLnBrk="0" hangingPunct="1">
        <a:defRPr sz="1400" kern="1200">
          <a:solidFill>
            <a:schemeClr val="tx1"/>
          </a:solidFill>
          <a:latin typeface="+mn-lt"/>
          <a:ea typeface="+mn-ea"/>
          <a:cs typeface="+mn-cs"/>
        </a:defRPr>
      </a:lvl5pPr>
      <a:lvl6pPr marL="1710586" algn="l" defTabSz="684234" rtl="0" eaLnBrk="1" latinLnBrk="0" hangingPunct="1">
        <a:defRPr sz="1400" kern="1200">
          <a:solidFill>
            <a:schemeClr val="tx1"/>
          </a:solidFill>
          <a:latin typeface="+mn-lt"/>
          <a:ea typeface="+mn-ea"/>
          <a:cs typeface="+mn-cs"/>
        </a:defRPr>
      </a:lvl6pPr>
      <a:lvl7pPr marL="2052701" algn="l" defTabSz="684234" rtl="0" eaLnBrk="1" latinLnBrk="0" hangingPunct="1">
        <a:defRPr sz="1400" kern="1200">
          <a:solidFill>
            <a:schemeClr val="tx1"/>
          </a:solidFill>
          <a:latin typeface="+mn-lt"/>
          <a:ea typeface="+mn-ea"/>
          <a:cs typeface="+mn-cs"/>
        </a:defRPr>
      </a:lvl7pPr>
      <a:lvl8pPr marL="2394819" algn="l" defTabSz="684234" rtl="0" eaLnBrk="1" latinLnBrk="0" hangingPunct="1">
        <a:defRPr sz="1400" kern="1200">
          <a:solidFill>
            <a:schemeClr val="tx1"/>
          </a:solidFill>
          <a:latin typeface="+mn-lt"/>
          <a:ea typeface="+mn-ea"/>
          <a:cs typeface="+mn-cs"/>
        </a:defRPr>
      </a:lvl8pPr>
      <a:lvl9pPr marL="2736936" algn="l" defTabSz="684234"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8879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txStyles>
    <p:titleStyle>
      <a:lvl1pPr algn="l" defTabSz="68430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077" indent="-171077" algn="l" defTabSz="684304" rtl="0" eaLnBrk="1" latinLnBrk="0" hangingPunct="1">
        <a:lnSpc>
          <a:spcPct val="90000"/>
        </a:lnSpc>
        <a:spcBef>
          <a:spcPts val="735"/>
        </a:spcBef>
        <a:buFont typeface="Arial" panose="020B0604020202020204" pitchFamily="34" charset="0"/>
        <a:buChar char="•"/>
        <a:defRPr sz="2100" kern="1200">
          <a:solidFill>
            <a:schemeClr val="tx1"/>
          </a:solidFill>
          <a:latin typeface="+mn-lt"/>
          <a:ea typeface="+mn-ea"/>
          <a:cs typeface="+mn-cs"/>
        </a:defRPr>
      </a:lvl1pPr>
      <a:lvl2pPr marL="513229" indent="-171077" algn="l" defTabSz="68430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380" indent="-171077" algn="l" defTabSz="68430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7532" indent="-171077" algn="l" defTabSz="68430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39685" indent="-171077" algn="l" defTabSz="68430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1836" indent="-171077" algn="l" defTabSz="68430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3988" indent="-171077" algn="l" defTabSz="68430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6140" indent="-171077" algn="l" defTabSz="68430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8292" indent="-171077" algn="l" defTabSz="68430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304" rtl="0" eaLnBrk="1" latinLnBrk="0" hangingPunct="1">
        <a:defRPr sz="1400" kern="1200">
          <a:solidFill>
            <a:schemeClr val="tx1"/>
          </a:solidFill>
          <a:latin typeface="+mn-lt"/>
          <a:ea typeface="+mn-ea"/>
          <a:cs typeface="+mn-cs"/>
        </a:defRPr>
      </a:lvl1pPr>
      <a:lvl2pPr marL="342153" algn="l" defTabSz="684304" rtl="0" eaLnBrk="1" latinLnBrk="0" hangingPunct="1">
        <a:defRPr sz="1400" kern="1200">
          <a:solidFill>
            <a:schemeClr val="tx1"/>
          </a:solidFill>
          <a:latin typeface="+mn-lt"/>
          <a:ea typeface="+mn-ea"/>
          <a:cs typeface="+mn-cs"/>
        </a:defRPr>
      </a:lvl2pPr>
      <a:lvl3pPr marL="684304" algn="l" defTabSz="684304" rtl="0" eaLnBrk="1" latinLnBrk="0" hangingPunct="1">
        <a:defRPr sz="1400" kern="1200">
          <a:solidFill>
            <a:schemeClr val="tx1"/>
          </a:solidFill>
          <a:latin typeface="+mn-lt"/>
          <a:ea typeface="+mn-ea"/>
          <a:cs typeface="+mn-cs"/>
        </a:defRPr>
      </a:lvl3pPr>
      <a:lvl4pPr marL="1026456" algn="l" defTabSz="684304" rtl="0" eaLnBrk="1" latinLnBrk="0" hangingPunct="1">
        <a:defRPr sz="1400" kern="1200">
          <a:solidFill>
            <a:schemeClr val="tx1"/>
          </a:solidFill>
          <a:latin typeface="+mn-lt"/>
          <a:ea typeface="+mn-ea"/>
          <a:cs typeface="+mn-cs"/>
        </a:defRPr>
      </a:lvl4pPr>
      <a:lvl5pPr marL="1368609" algn="l" defTabSz="684304" rtl="0" eaLnBrk="1" latinLnBrk="0" hangingPunct="1">
        <a:defRPr sz="1400" kern="1200">
          <a:solidFill>
            <a:schemeClr val="tx1"/>
          </a:solidFill>
          <a:latin typeface="+mn-lt"/>
          <a:ea typeface="+mn-ea"/>
          <a:cs typeface="+mn-cs"/>
        </a:defRPr>
      </a:lvl5pPr>
      <a:lvl6pPr marL="1710761" algn="l" defTabSz="684304" rtl="0" eaLnBrk="1" latinLnBrk="0" hangingPunct="1">
        <a:defRPr sz="1400" kern="1200">
          <a:solidFill>
            <a:schemeClr val="tx1"/>
          </a:solidFill>
          <a:latin typeface="+mn-lt"/>
          <a:ea typeface="+mn-ea"/>
          <a:cs typeface="+mn-cs"/>
        </a:defRPr>
      </a:lvl6pPr>
      <a:lvl7pPr marL="2052912" algn="l" defTabSz="684304" rtl="0" eaLnBrk="1" latinLnBrk="0" hangingPunct="1">
        <a:defRPr sz="1400" kern="1200">
          <a:solidFill>
            <a:schemeClr val="tx1"/>
          </a:solidFill>
          <a:latin typeface="+mn-lt"/>
          <a:ea typeface="+mn-ea"/>
          <a:cs typeface="+mn-cs"/>
        </a:defRPr>
      </a:lvl7pPr>
      <a:lvl8pPr marL="2395065" algn="l" defTabSz="684304" rtl="0" eaLnBrk="1" latinLnBrk="0" hangingPunct="1">
        <a:defRPr sz="1400" kern="1200">
          <a:solidFill>
            <a:schemeClr val="tx1"/>
          </a:solidFill>
          <a:latin typeface="+mn-lt"/>
          <a:ea typeface="+mn-ea"/>
          <a:cs typeface="+mn-cs"/>
        </a:defRPr>
      </a:lvl8pPr>
      <a:lvl9pPr marL="2737216" algn="l" defTabSz="684304"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3079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p:txStyles>
    <p:titleStyle>
      <a:lvl1pPr algn="l" defTabSz="68472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80" indent="-171180" algn="l" defTabSz="684725" rtl="0" eaLnBrk="1" latinLnBrk="0" hangingPunct="1">
        <a:lnSpc>
          <a:spcPct val="90000"/>
        </a:lnSpc>
        <a:spcBef>
          <a:spcPts val="739"/>
        </a:spcBef>
        <a:buFont typeface="Arial" panose="020B0604020202020204" pitchFamily="34" charset="0"/>
        <a:buChar char="•"/>
        <a:defRPr sz="2100" kern="1200">
          <a:solidFill>
            <a:schemeClr val="tx1"/>
          </a:solidFill>
          <a:latin typeface="+mn-lt"/>
          <a:ea typeface="+mn-ea"/>
          <a:cs typeface="+mn-cs"/>
        </a:defRPr>
      </a:lvl1pPr>
      <a:lvl2pPr marL="513544" indent="-171180" algn="l" defTabSz="68472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906" indent="-171180" algn="l" defTabSz="68472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267" indent="-171180" algn="l" defTabSz="68472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0632" indent="-171180" algn="l" defTabSz="68472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2993" indent="-171180" algn="l" defTabSz="68472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355" indent="-171180" algn="l" defTabSz="68472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7717" indent="-171180" algn="l" defTabSz="68472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0079" indent="-171180" algn="l" defTabSz="68472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725" rtl="0" eaLnBrk="1" latinLnBrk="0" hangingPunct="1">
        <a:defRPr sz="1400" kern="1200">
          <a:solidFill>
            <a:schemeClr val="tx1"/>
          </a:solidFill>
          <a:latin typeface="+mn-lt"/>
          <a:ea typeface="+mn-ea"/>
          <a:cs typeface="+mn-cs"/>
        </a:defRPr>
      </a:lvl1pPr>
      <a:lvl2pPr marL="342362" algn="l" defTabSz="684725" rtl="0" eaLnBrk="1" latinLnBrk="0" hangingPunct="1">
        <a:defRPr sz="1400" kern="1200">
          <a:solidFill>
            <a:schemeClr val="tx1"/>
          </a:solidFill>
          <a:latin typeface="+mn-lt"/>
          <a:ea typeface="+mn-ea"/>
          <a:cs typeface="+mn-cs"/>
        </a:defRPr>
      </a:lvl2pPr>
      <a:lvl3pPr marL="684725" algn="l" defTabSz="684725" rtl="0" eaLnBrk="1" latinLnBrk="0" hangingPunct="1">
        <a:defRPr sz="1400" kern="1200">
          <a:solidFill>
            <a:schemeClr val="tx1"/>
          </a:solidFill>
          <a:latin typeface="+mn-lt"/>
          <a:ea typeface="+mn-ea"/>
          <a:cs typeface="+mn-cs"/>
        </a:defRPr>
      </a:lvl3pPr>
      <a:lvl4pPr marL="1027086" algn="l" defTabSz="684725" rtl="0" eaLnBrk="1" latinLnBrk="0" hangingPunct="1">
        <a:defRPr sz="1400" kern="1200">
          <a:solidFill>
            <a:schemeClr val="tx1"/>
          </a:solidFill>
          <a:latin typeface="+mn-lt"/>
          <a:ea typeface="+mn-ea"/>
          <a:cs typeface="+mn-cs"/>
        </a:defRPr>
      </a:lvl4pPr>
      <a:lvl5pPr marL="1369450" algn="l" defTabSz="684725" rtl="0" eaLnBrk="1" latinLnBrk="0" hangingPunct="1">
        <a:defRPr sz="1400" kern="1200">
          <a:solidFill>
            <a:schemeClr val="tx1"/>
          </a:solidFill>
          <a:latin typeface="+mn-lt"/>
          <a:ea typeface="+mn-ea"/>
          <a:cs typeface="+mn-cs"/>
        </a:defRPr>
      </a:lvl5pPr>
      <a:lvl6pPr marL="1711812" algn="l" defTabSz="684725" rtl="0" eaLnBrk="1" latinLnBrk="0" hangingPunct="1">
        <a:defRPr sz="1400" kern="1200">
          <a:solidFill>
            <a:schemeClr val="tx1"/>
          </a:solidFill>
          <a:latin typeface="+mn-lt"/>
          <a:ea typeface="+mn-ea"/>
          <a:cs typeface="+mn-cs"/>
        </a:defRPr>
      </a:lvl6pPr>
      <a:lvl7pPr marL="2054174" algn="l" defTabSz="684725" rtl="0" eaLnBrk="1" latinLnBrk="0" hangingPunct="1">
        <a:defRPr sz="1400" kern="1200">
          <a:solidFill>
            <a:schemeClr val="tx1"/>
          </a:solidFill>
          <a:latin typeface="+mn-lt"/>
          <a:ea typeface="+mn-ea"/>
          <a:cs typeface="+mn-cs"/>
        </a:defRPr>
      </a:lvl7pPr>
      <a:lvl8pPr marL="2396536" algn="l" defTabSz="684725" rtl="0" eaLnBrk="1" latinLnBrk="0" hangingPunct="1">
        <a:defRPr sz="1400" kern="1200">
          <a:solidFill>
            <a:schemeClr val="tx1"/>
          </a:solidFill>
          <a:latin typeface="+mn-lt"/>
          <a:ea typeface="+mn-ea"/>
          <a:cs typeface="+mn-cs"/>
        </a:defRPr>
      </a:lvl8pPr>
      <a:lvl9pPr marL="2738898" algn="l" defTabSz="684725"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3177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Lst>
  <p:txStyles>
    <p:titleStyle>
      <a:lvl1pPr algn="l" defTabSz="68472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80" indent="-171180" algn="l" defTabSz="684725" rtl="0" eaLnBrk="1" latinLnBrk="0" hangingPunct="1">
        <a:lnSpc>
          <a:spcPct val="90000"/>
        </a:lnSpc>
        <a:spcBef>
          <a:spcPts val="739"/>
        </a:spcBef>
        <a:buFont typeface="Arial" panose="020B0604020202020204" pitchFamily="34" charset="0"/>
        <a:buChar char="•"/>
        <a:defRPr sz="2100" kern="1200">
          <a:solidFill>
            <a:schemeClr val="tx1"/>
          </a:solidFill>
          <a:latin typeface="+mn-lt"/>
          <a:ea typeface="+mn-ea"/>
          <a:cs typeface="+mn-cs"/>
        </a:defRPr>
      </a:lvl1pPr>
      <a:lvl2pPr marL="513544" indent="-171180" algn="l" defTabSz="68472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906" indent="-171180" algn="l" defTabSz="68472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267" indent="-171180" algn="l" defTabSz="68472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0632" indent="-171180" algn="l" defTabSz="68472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2993" indent="-171180" algn="l" defTabSz="68472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355" indent="-171180" algn="l" defTabSz="68472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7717" indent="-171180" algn="l" defTabSz="68472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0079" indent="-171180" algn="l" defTabSz="68472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725" rtl="0" eaLnBrk="1" latinLnBrk="0" hangingPunct="1">
        <a:defRPr sz="1400" kern="1200">
          <a:solidFill>
            <a:schemeClr val="tx1"/>
          </a:solidFill>
          <a:latin typeface="+mn-lt"/>
          <a:ea typeface="+mn-ea"/>
          <a:cs typeface="+mn-cs"/>
        </a:defRPr>
      </a:lvl1pPr>
      <a:lvl2pPr marL="342362" algn="l" defTabSz="684725" rtl="0" eaLnBrk="1" latinLnBrk="0" hangingPunct="1">
        <a:defRPr sz="1400" kern="1200">
          <a:solidFill>
            <a:schemeClr val="tx1"/>
          </a:solidFill>
          <a:latin typeface="+mn-lt"/>
          <a:ea typeface="+mn-ea"/>
          <a:cs typeface="+mn-cs"/>
        </a:defRPr>
      </a:lvl2pPr>
      <a:lvl3pPr marL="684725" algn="l" defTabSz="684725" rtl="0" eaLnBrk="1" latinLnBrk="0" hangingPunct="1">
        <a:defRPr sz="1400" kern="1200">
          <a:solidFill>
            <a:schemeClr val="tx1"/>
          </a:solidFill>
          <a:latin typeface="+mn-lt"/>
          <a:ea typeface="+mn-ea"/>
          <a:cs typeface="+mn-cs"/>
        </a:defRPr>
      </a:lvl3pPr>
      <a:lvl4pPr marL="1027086" algn="l" defTabSz="684725" rtl="0" eaLnBrk="1" latinLnBrk="0" hangingPunct="1">
        <a:defRPr sz="1400" kern="1200">
          <a:solidFill>
            <a:schemeClr val="tx1"/>
          </a:solidFill>
          <a:latin typeface="+mn-lt"/>
          <a:ea typeface="+mn-ea"/>
          <a:cs typeface="+mn-cs"/>
        </a:defRPr>
      </a:lvl4pPr>
      <a:lvl5pPr marL="1369450" algn="l" defTabSz="684725" rtl="0" eaLnBrk="1" latinLnBrk="0" hangingPunct="1">
        <a:defRPr sz="1400" kern="1200">
          <a:solidFill>
            <a:schemeClr val="tx1"/>
          </a:solidFill>
          <a:latin typeface="+mn-lt"/>
          <a:ea typeface="+mn-ea"/>
          <a:cs typeface="+mn-cs"/>
        </a:defRPr>
      </a:lvl5pPr>
      <a:lvl6pPr marL="1711812" algn="l" defTabSz="684725" rtl="0" eaLnBrk="1" latinLnBrk="0" hangingPunct="1">
        <a:defRPr sz="1400" kern="1200">
          <a:solidFill>
            <a:schemeClr val="tx1"/>
          </a:solidFill>
          <a:latin typeface="+mn-lt"/>
          <a:ea typeface="+mn-ea"/>
          <a:cs typeface="+mn-cs"/>
        </a:defRPr>
      </a:lvl6pPr>
      <a:lvl7pPr marL="2054174" algn="l" defTabSz="684725" rtl="0" eaLnBrk="1" latinLnBrk="0" hangingPunct="1">
        <a:defRPr sz="1400" kern="1200">
          <a:solidFill>
            <a:schemeClr val="tx1"/>
          </a:solidFill>
          <a:latin typeface="+mn-lt"/>
          <a:ea typeface="+mn-ea"/>
          <a:cs typeface="+mn-cs"/>
        </a:defRPr>
      </a:lvl7pPr>
      <a:lvl8pPr marL="2396536" algn="l" defTabSz="684725" rtl="0" eaLnBrk="1" latinLnBrk="0" hangingPunct="1">
        <a:defRPr sz="1400" kern="1200">
          <a:solidFill>
            <a:schemeClr val="tx1"/>
          </a:solidFill>
          <a:latin typeface="+mn-lt"/>
          <a:ea typeface="+mn-ea"/>
          <a:cs typeface="+mn-cs"/>
        </a:defRPr>
      </a:lvl8pPr>
      <a:lvl9pPr marL="2738898" algn="l" defTabSz="684725"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01695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5" r:id="rId21"/>
    <p:sldLayoutId id="2147483776" r:id="rId22"/>
  </p:sldLayoutIdLst>
  <p:txStyles>
    <p:titleStyle>
      <a:lvl1pPr algn="l" defTabSz="766623"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191655" indent="-191655" algn="l" defTabSz="766623" rtl="0" eaLnBrk="1" latinLnBrk="0" hangingPunct="1">
        <a:lnSpc>
          <a:spcPct val="90000"/>
        </a:lnSpc>
        <a:spcBef>
          <a:spcPts val="840"/>
        </a:spcBef>
        <a:buFont typeface="Arial" panose="020B0604020202020204" pitchFamily="34" charset="0"/>
        <a:buChar char="•"/>
        <a:defRPr sz="2400" kern="1200">
          <a:solidFill>
            <a:schemeClr val="tx1"/>
          </a:solidFill>
          <a:latin typeface="+mn-lt"/>
          <a:ea typeface="+mn-ea"/>
          <a:cs typeface="+mn-cs"/>
        </a:defRPr>
      </a:lvl1pPr>
      <a:lvl2pPr marL="574966" indent="-191655" algn="l" defTabSz="766623" rtl="0" eaLnBrk="1" latinLnBrk="0" hangingPunct="1">
        <a:lnSpc>
          <a:spcPct val="90000"/>
        </a:lnSpc>
        <a:spcBef>
          <a:spcPts val="420"/>
        </a:spcBef>
        <a:buFont typeface="Arial" panose="020B0604020202020204" pitchFamily="34" charset="0"/>
        <a:buChar char="•"/>
        <a:defRPr sz="2000" kern="1200">
          <a:solidFill>
            <a:schemeClr val="tx1"/>
          </a:solidFill>
          <a:latin typeface="+mn-lt"/>
          <a:ea typeface="+mn-ea"/>
          <a:cs typeface="+mn-cs"/>
        </a:defRPr>
      </a:lvl2pPr>
      <a:lvl3pPr marL="958279" indent="-191655" algn="l" defTabSz="766623" rtl="0" eaLnBrk="1" latinLnBrk="0" hangingPunct="1">
        <a:lnSpc>
          <a:spcPct val="90000"/>
        </a:lnSpc>
        <a:spcBef>
          <a:spcPts val="420"/>
        </a:spcBef>
        <a:buFont typeface="Arial" panose="020B0604020202020204" pitchFamily="34" charset="0"/>
        <a:buChar char="•"/>
        <a:defRPr sz="1700" kern="1200">
          <a:solidFill>
            <a:schemeClr val="tx1"/>
          </a:solidFill>
          <a:latin typeface="+mn-lt"/>
          <a:ea typeface="+mn-ea"/>
          <a:cs typeface="+mn-cs"/>
        </a:defRPr>
      </a:lvl3pPr>
      <a:lvl4pPr marL="1341592" indent="-191655" algn="l" defTabSz="766623"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4pPr>
      <a:lvl5pPr marL="1724903" indent="-191655" algn="l" defTabSz="766623"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5pPr>
      <a:lvl6pPr marL="2108216" indent="-191655" algn="l" defTabSz="766623"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6pPr>
      <a:lvl7pPr marL="2491525" indent="-191655" algn="l" defTabSz="766623"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7pPr>
      <a:lvl8pPr marL="2874840" indent="-191655" algn="l" defTabSz="766623"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8pPr>
      <a:lvl9pPr marL="3258149" indent="-191655" algn="l" defTabSz="766623"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6623" rtl="0" eaLnBrk="1" latinLnBrk="0" hangingPunct="1">
        <a:defRPr sz="1500" kern="1200">
          <a:solidFill>
            <a:schemeClr val="tx1"/>
          </a:solidFill>
          <a:latin typeface="+mn-lt"/>
          <a:ea typeface="+mn-ea"/>
          <a:cs typeface="+mn-cs"/>
        </a:defRPr>
      </a:lvl1pPr>
      <a:lvl2pPr marL="383313" algn="l" defTabSz="766623" rtl="0" eaLnBrk="1" latinLnBrk="0" hangingPunct="1">
        <a:defRPr sz="1500" kern="1200">
          <a:solidFill>
            <a:schemeClr val="tx1"/>
          </a:solidFill>
          <a:latin typeface="+mn-lt"/>
          <a:ea typeface="+mn-ea"/>
          <a:cs typeface="+mn-cs"/>
        </a:defRPr>
      </a:lvl2pPr>
      <a:lvl3pPr marL="766623" algn="l" defTabSz="766623" rtl="0" eaLnBrk="1" latinLnBrk="0" hangingPunct="1">
        <a:defRPr sz="1500" kern="1200">
          <a:solidFill>
            <a:schemeClr val="tx1"/>
          </a:solidFill>
          <a:latin typeface="+mn-lt"/>
          <a:ea typeface="+mn-ea"/>
          <a:cs typeface="+mn-cs"/>
        </a:defRPr>
      </a:lvl3pPr>
      <a:lvl4pPr marL="1149934" algn="l" defTabSz="766623" rtl="0" eaLnBrk="1" latinLnBrk="0" hangingPunct="1">
        <a:defRPr sz="1500" kern="1200">
          <a:solidFill>
            <a:schemeClr val="tx1"/>
          </a:solidFill>
          <a:latin typeface="+mn-lt"/>
          <a:ea typeface="+mn-ea"/>
          <a:cs typeface="+mn-cs"/>
        </a:defRPr>
      </a:lvl4pPr>
      <a:lvl5pPr marL="1533247" algn="l" defTabSz="766623" rtl="0" eaLnBrk="1" latinLnBrk="0" hangingPunct="1">
        <a:defRPr sz="1500" kern="1200">
          <a:solidFill>
            <a:schemeClr val="tx1"/>
          </a:solidFill>
          <a:latin typeface="+mn-lt"/>
          <a:ea typeface="+mn-ea"/>
          <a:cs typeface="+mn-cs"/>
        </a:defRPr>
      </a:lvl5pPr>
      <a:lvl6pPr marL="1916559" algn="l" defTabSz="766623" rtl="0" eaLnBrk="1" latinLnBrk="0" hangingPunct="1">
        <a:defRPr sz="1500" kern="1200">
          <a:solidFill>
            <a:schemeClr val="tx1"/>
          </a:solidFill>
          <a:latin typeface="+mn-lt"/>
          <a:ea typeface="+mn-ea"/>
          <a:cs typeface="+mn-cs"/>
        </a:defRPr>
      </a:lvl6pPr>
      <a:lvl7pPr marL="2299868" algn="l" defTabSz="766623" rtl="0" eaLnBrk="1" latinLnBrk="0" hangingPunct="1">
        <a:defRPr sz="1500" kern="1200">
          <a:solidFill>
            <a:schemeClr val="tx1"/>
          </a:solidFill>
          <a:latin typeface="+mn-lt"/>
          <a:ea typeface="+mn-ea"/>
          <a:cs typeface="+mn-cs"/>
        </a:defRPr>
      </a:lvl7pPr>
      <a:lvl8pPr marL="2683185" algn="l" defTabSz="766623" rtl="0" eaLnBrk="1" latinLnBrk="0" hangingPunct="1">
        <a:defRPr sz="1500" kern="1200">
          <a:solidFill>
            <a:schemeClr val="tx1"/>
          </a:solidFill>
          <a:latin typeface="+mn-lt"/>
          <a:ea typeface="+mn-ea"/>
          <a:cs typeface="+mn-cs"/>
        </a:defRPr>
      </a:lvl8pPr>
      <a:lvl9pPr marL="3066496" algn="l" defTabSz="766623" rtl="0" eaLnBrk="1" latinLnBrk="0" hangingPunct="1">
        <a:defRPr sz="1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67402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Lst>
  <p:txStyles>
    <p:titleStyle>
      <a:lvl1pPr algn="l" defTabSz="68521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01" indent="-171301" algn="l" defTabSz="685216" rtl="0" eaLnBrk="1" latinLnBrk="0" hangingPunct="1">
        <a:lnSpc>
          <a:spcPct val="90000"/>
        </a:lnSpc>
        <a:spcBef>
          <a:spcPts val="744"/>
        </a:spcBef>
        <a:buFont typeface="Arial" panose="020B0604020202020204" pitchFamily="34" charset="0"/>
        <a:buChar char="•"/>
        <a:defRPr sz="2100" kern="1200">
          <a:solidFill>
            <a:schemeClr val="tx1"/>
          </a:solidFill>
          <a:latin typeface="+mn-lt"/>
          <a:ea typeface="+mn-ea"/>
          <a:cs typeface="+mn-cs"/>
        </a:defRPr>
      </a:lvl1pPr>
      <a:lvl2pPr marL="513912" indent="-171301" algn="l" defTabSz="68521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520" indent="-171301" algn="l" defTabSz="68521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127" indent="-171301" algn="l" defTabSz="68521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736" indent="-171301" algn="l" defTabSz="68521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343" indent="-171301" algn="l" defTabSz="68521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6952" indent="-171301" algn="l" defTabSz="68521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559" indent="-171301" algn="l" defTabSz="68521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166" indent="-171301" algn="l" defTabSz="68521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216" rtl="0" eaLnBrk="1" latinLnBrk="0" hangingPunct="1">
        <a:defRPr sz="1400" kern="1200">
          <a:solidFill>
            <a:schemeClr val="tx1"/>
          </a:solidFill>
          <a:latin typeface="+mn-lt"/>
          <a:ea typeface="+mn-ea"/>
          <a:cs typeface="+mn-cs"/>
        </a:defRPr>
      </a:lvl1pPr>
      <a:lvl2pPr marL="342608" algn="l" defTabSz="685216" rtl="0" eaLnBrk="1" latinLnBrk="0" hangingPunct="1">
        <a:defRPr sz="1400" kern="1200">
          <a:solidFill>
            <a:schemeClr val="tx1"/>
          </a:solidFill>
          <a:latin typeface="+mn-lt"/>
          <a:ea typeface="+mn-ea"/>
          <a:cs typeface="+mn-cs"/>
        </a:defRPr>
      </a:lvl2pPr>
      <a:lvl3pPr marL="685216" algn="l" defTabSz="685216" rtl="0" eaLnBrk="1" latinLnBrk="0" hangingPunct="1">
        <a:defRPr sz="1400" kern="1200">
          <a:solidFill>
            <a:schemeClr val="tx1"/>
          </a:solidFill>
          <a:latin typeface="+mn-lt"/>
          <a:ea typeface="+mn-ea"/>
          <a:cs typeface="+mn-cs"/>
        </a:defRPr>
      </a:lvl3pPr>
      <a:lvl4pPr marL="1027823" algn="l" defTabSz="685216" rtl="0" eaLnBrk="1" latinLnBrk="0" hangingPunct="1">
        <a:defRPr sz="1400" kern="1200">
          <a:solidFill>
            <a:schemeClr val="tx1"/>
          </a:solidFill>
          <a:latin typeface="+mn-lt"/>
          <a:ea typeface="+mn-ea"/>
          <a:cs typeface="+mn-cs"/>
        </a:defRPr>
      </a:lvl4pPr>
      <a:lvl5pPr marL="1370432" algn="l" defTabSz="685216" rtl="0" eaLnBrk="1" latinLnBrk="0" hangingPunct="1">
        <a:defRPr sz="1400" kern="1200">
          <a:solidFill>
            <a:schemeClr val="tx1"/>
          </a:solidFill>
          <a:latin typeface="+mn-lt"/>
          <a:ea typeface="+mn-ea"/>
          <a:cs typeface="+mn-cs"/>
        </a:defRPr>
      </a:lvl5pPr>
      <a:lvl6pPr marL="1713039" algn="l" defTabSz="685216" rtl="0" eaLnBrk="1" latinLnBrk="0" hangingPunct="1">
        <a:defRPr sz="1400" kern="1200">
          <a:solidFill>
            <a:schemeClr val="tx1"/>
          </a:solidFill>
          <a:latin typeface="+mn-lt"/>
          <a:ea typeface="+mn-ea"/>
          <a:cs typeface="+mn-cs"/>
        </a:defRPr>
      </a:lvl6pPr>
      <a:lvl7pPr marL="2055647" algn="l" defTabSz="685216" rtl="0" eaLnBrk="1" latinLnBrk="0" hangingPunct="1">
        <a:defRPr sz="1400" kern="1200">
          <a:solidFill>
            <a:schemeClr val="tx1"/>
          </a:solidFill>
          <a:latin typeface="+mn-lt"/>
          <a:ea typeface="+mn-ea"/>
          <a:cs typeface="+mn-cs"/>
        </a:defRPr>
      </a:lvl7pPr>
      <a:lvl8pPr marL="2398253" algn="l" defTabSz="685216" rtl="0" eaLnBrk="1" latinLnBrk="0" hangingPunct="1">
        <a:defRPr sz="1400" kern="1200">
          <a:solidFill>
            <a:schemeClr val="tx1"/>
          </a:solidFill>
          <a:latin typeface="+mn-lt"/>
          <a:ea typeface="+mn-ea"/>
          <a:cs typeface="+mn-cs"/>
        </a:defRPr>
      </a:lvl8pPr>
      <a:lvl9pPr marL="2740862" algn="l" defTabSz="685216"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png"/><Relationship Id="rId1" Type="http://schemas.openxmlformats.org/officeDocument/2006/relationships/slideLayout" Target="../slideLayouts/slideLayout11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jpeg"/><Relationship Id="rId1" Type="http://schemas.openxmlformats.org/officeDocument/2006/relationships/slideLayout" Target="../slideLayouts/slideLayout119.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19.xml"/><Relationship Id="rId5" Type="http://schemas.openxmlformats.org/officeDocument/2006/relationships/image" Target="../media/image35.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6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89.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89.xml"/><Relationship Id="rId5" Type="http://schemas.openxmlformats.org/officeDocument/2006/relationships/image" Target="../media/image52.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89.xml"/><Relationship Id="rId4" Type="http://schemas.openxmlformats.org/officeDocument/2006/relationships/image" Target="../media/image55.jp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28.em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19.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C0D1A963-97DE-4C21-B020-8A6787125B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58622" y="228601"/>
            <a:ext cx="1026757" cy="891617"/>
          </a:xfrm>
          <a:prstGeom prst="rect">
            <a:avLst/>
          </a:prstGeom>
        </p:spPr>
      </p:pic>
      <p:sp>
        <p:nvSpPr>
          <p:cNvPr id="6" name="Title 1">
            <a:extLst>
              <a:ext uri="{FF2B5EF4-FFF2-40B4-BE49-F238E27FC236}">
                <a16:creationId xmlns:a16="http://schemas.microsoft.com/office/drawing/2014/main" xmlns="" id="{90FD4D88-CC83-4B47-ADEB-1D0FB57650CF}"/>
              </a:ext>
            </a:extLst>
          </p:cNvPr>
          <p:cNvSpPr txBox="1">
            <a:spLocks/>
          </p:cNvSpPr>
          <p:nvPr/>
        </p:nvSpPr>
        <p:spPr>
          <a:xfrm>
            <a:off x="1191788" y="3086100"/>
            <a:ext cx="6972612" cy="415403"/>
          </a:xfrm>
          <a:prstGeom prst="rect">
            <a:avLst/>
          </a:prstGeom>
        </p:spPr>
        <p:txBody>
          <a:bodyPr vert="horz" wrap="square" lIns="269577" tIns="0" rIns="269577" bIns="0" rtlCol="0" anchor="b">
            <a:noAutofit/>
          </a:bodyPr>
          <a:lstStyle>
            <a:lvl1pPr algn="ctr" defTabSz="912189" rtl="0" eaLnBrk="1" latinLnBrk="0" hangingPunct="1">
              <a:lnSpc>
                <a:spcPct val="90000"/>
              </a:lnSpc>
              <a:spcBef>
                <a:spcPct val="0"/>
              </a:spcBef>
              <a:buNone/>
              <a:defRPr lang="fr-FR" sz="4000" kern="1200" spc="50" baseline="0" dirty="0">
                <a:solidFill>
                  <a:schemeClr val="accent3"/>
                </a:solidFill>
                <a:latin typeface="+mj-lt"/>
                <a:ea typeface="+mj-ea"/>
                <a:cs typeface="+mj-cs"/>
              </a:defRPr>
            </a:lvl1pPr>
          </a:lstStyle>
          <a:p>
            <a:r>
              <a:rPr lang="en-US" sz="2900" dirty="0"/>
              <a:t>Kempinski Hotel Guiyang</a:t>
            </a:r>
            <a:br>
              <a:rPr lang="en-US" sz="2900" dirty="0"/>
            </a:br>
            <a:r>
              <a:rPr lang="zh-CN" altLang="en-US" sz="2900" dirty="0"/>
              <a:t>贵阳凯宾斯基大酒店</a:t>
            </a:r>
            <a:r>
              <a:rPr lang="en-US" sz="1800" i="1" dirty="0"/>
              <a:t/>
            </a:r>
            <a:br>
              <a:rPr lang="en-US" sz="1800" i="1" dirty="0"/>
            </a:br>
            <a:r>
              <a:rPr lang="en-US" dirty="0">
                <a:latin typeface="方正小标"/>
              </a:rPr>
              <a:t/>
            </a:r>
            <a:br>
              <a:rPr lang="en-US" dirty="0">
                <a:latin typeface="方正小标"/>
              </a:rPr>
            </a:br>
            <a:r>
              <a:rPr lang="de-CH" altLang="zh-CN" sz="1800" i="1" dirty="0"/>
              <a:t>A stage to experience luxury meetings and events</a:t>
            </a:r>
            <a:r>
              <a:rPr lang="en-US" altLang="zh-CN" sz="1800" i="1" dirty="0"/>
              <a:t/>
            </a:r>
            <a:br>
              <a:rPr lang="en-US" altLang="zh-CN" sz="1800" i="1" dirty="0"/>
            </a:br>
            <a:r>
              <a:rPr lang="zh-CN" altLang="en-US" sz="1800" i="1" dirty="0"/>
              <a:t>奢华会议，荣耀呈现</a:t>
            </a:r>
            <a:endParaRPr lang="en-GB" sz="1800" i="1" dirty="0"/>
          </a:p>
        </p:txBody>
      </p:sp>
    </p:spTree>
    <p:extLst>
      <p:ext uri="{BB962C8B-B14F-4D97-AF65-F5344CB8AC3E}">
        <p14:creationId xmlns:p14="http://schemas.microsoft.com/office/powerpoint/2010/main" val="3109844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14536" y="1088916"/>
            <a:ext cx="1590073" cy="1957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图片 2">
            <a:extLst>
              <a:ext uri="{FF2B5EF4-FFF2-40B4-BE49-F238E27FC236}">
                <a16:creationId xmlns:a16="http://schemas.microsoft.com/office/drawing/2014/main" xmlns="" id="{172321F3-0645-4FEC-BF44-946FF6F878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022786"/>
            <a:ext cx="4862770" cy="3682563"/>
          </a:xfrm>
          <a:prstGeom prst="rect">
            <a:avLst/>
          </a:prstGeom>
        </p:spPr>
      </p:pic>
      <p:sp>
        <p:nvSpPr>
          <p:cNvPr id="16" name="Title 12"/>
          <p:cNvSpPr>
            <a:spLocks noGrp="1"/>
          </p:cNvSpPr>
          <p:nvPr>
            <p:ph type="title"/>
          </p:nvPr>
        </p:nvSpPr>
        <p:spPr>
          <a:xfrm>
            <a:off x="685800" y="209550"/>
            <a:ext cx="4067713" cy="586151"/>
          </a:xfrm>
          <a:solidFill>
            <a:schemeClr val="tx1">
              <a:alpha val="40000"/>
            </a:schemeClr>
          </a:solidFill>
        </p:spPr>
        <p:txBody>
          <a:bodyPr>
            <a:normAutofit/>
          </a:bodyPr>
          <a:lstStyle/>
          <a:p>
            <a:pPr algn="ctr"/>
            <a:r>
              <a:rPr lang="en-US" sz="1600" i="1" dirty="0">
                <a:solidFill>
                  <a:srgbClr val="FFFFFF"/>
                </a:solidFill>
                <a:latin typeface="+mj-lt"/>
              </a:rPr>
              <a:t>R</a:t>
            </a:r>
            <a:r>
              <a:rPr lang="en-US" altLang="zh-CN" sz="1600" i="1" dirty="0">
                <a:solidFill>
                  <a:srgbClr val="FFFFFF"/>
                </a:solidFill>
                <a:latin typeface="+mj-lt"/>
              </a:rPr>
              <a:t>ooms Features</a:t>
            </a:r>
            <a:r>
              <a:rPr lang="en-US" altLang="zh-CN" sz="1600" dirty="0">
                <a:solidFill>
                  <a:srgbClr val="FFFFFF"/>
                </a:solidFill>
                <a:latin typeface="+mj-lt"/>
              </a:rPr>
              <a:t/>
            </a:r>
            <a:br>
              <a:rPr lang="en-US" altLang="zh-CN" sz="1600" dirty="0">
                <a:solidFill>
                  <a:srgbClr val="FFFFFF"/>
                </a:solidFill>
                <a:latin typeface="+mj-lt"/>
              </a:rPr>
            </a:br>
            <a:r>
              <a:rPr lang="zh-CN" altLang="en-US" sz="1600" dirty="0">
                <a:solidFill>
                  <a:srgbClr val="FFFFFF"/>
                </a:solidFill>
                <a:latin typeface="+mj-lt"/>
              </a:rPr>
              <a:t>房间特色</a:t>
            </a:r>
            <a:endParaRPr lang="en-GB" sz="1400" dirty="0">
              <a:solidFill>
                <a:srgbClr val="FFFFFF"/>
              </a:solidFill>
              <a:latin typeface="方正小标"/>
            </a:endParaRPr>
          </a:p>
        </p:txBody>
      </p:sp>
      <p:sp>
        <p:nvSpPr>
          <p:cNvPr id="11" name="Title 12">
            <a:extLst>
              <a:ext uri="{FF2B5EF4-FFF2-40B4-BE49-F238E27FC236}">
                <a16:creationId xmlns:a16="http://schemas.microsoft.com/office/drawing/2014/main" xmlns="" id="{8F13F0C3-63BB-4571-9D45-B70944F55F18}"/>
              </a:ext>
            </a:extLst>
          </p:cNvPr>
          <p:cNvSpPr txBox="1">
            <a:spLocks/>
          </p:cNvSpPr>
          <p:nvPr/>
        </p:nvSpPr>
        <p:spPr>
          <a:xfrm>
            <a:off x="5257800" y="1010018"/>
            <a:ext cx="3609379" cy="3695331"/>
          </a:xfrm>
          <a:prstGeom prst="rect">
            <a:avLst/>
          </a:prstGeom>
          <a:solidFill>
            <a:schemeClr val="tx1">
              <a:alpha val="40000"/>
            </a:schemeClr>
          </a:solidFill>
        </p:spPr>
        <p:txBody>
          <a:bodyPr lIns="68524" tIns="34259" rIns="68524" bIns="34259">
            <a:normAutofit/>
          </a:bodyPr>
          <a:lstStyle>
            <a:lvl1pPr algn="ctr" defTabSz="912843" rtl="0" eaLnBrk="1" latinLnBrk="0" hangingPunct="1">
              <a:lnSpc>
                <a:spcPct val="90000"/>
              </a:lnSpc>
              <a:spcBef>
                <a:spcPct val="0"/>
              </a:spcBef>
              <a:buNone/>
              <a:defRPr sz="1100" b="1" kern="1200" baseline="0">
                <a:solidFill>
                  <a:schemeClr val="accent5"/>
                </a:solidFill>
                <a:latin typeface="+mn-lt"/>
                <a:ea typeface="+mj-ea"/>
                <a:cs typeface="+mj-cs"/>
              </a:defRPr>
            </a:lvl1pPr>
          </a:lstStyle>
          <a:p>
            <a:pPr algn="l"/>
            <a:endParaRPr lang="en-US" sz="1300" b="0" dirty="0">
              <a:solidFill>
                <a:srgbClr val="FFFFFF"/>
              </a:solidFill>
              <a:latin typeface="+mj-lt"/>
            </a:endParaRPr>
          </a:p>
          <a:p>
            <a:pPr algn="l"/>
            <a:r>
              <a:rPr lang="zh-CN" altLang="en-US" sz="1300" b="0" dirty="0">
                <a:solidFill>
                  <a:srgbClr val="FFFFFF"/>
                </a:solidFill>
                <a:latin typeface="+mj-lt"/>
              </a:rPr>
              <a:t>自助窗帘和电源开关</a:t>
            </a:r>
            <a:endParaRPr lang="en-US" altLang="zh-CN" sz="1300" b="0" dirty="0">
              <a:solidFill>
                <a:srgbClr val="FFFFFF"/>
              </a:solidFill>
              <a:latin typeface="+mj-lt"/>
            </a:endParaRPr>
          </a:p>
          <a:p>
            <a:pPr algn="l"/>
            <a:r>
              <a:rPr lang="en-US" sz="1300" b="0" dirty="0">
                <a:solidFill>
                  <a:srgbClr val="FFFFFF"/>
                </a:solidFill>
                <a:latin typeface="+mj-lt"/>
              </a:rPr>
              <a:t>S</a:t>
            </a:r>
            <a:r>
              <a:rPr lang="en-US" altLang="zh-CN" sz="1300" b="0" dirty="0">
                <a:solidFill>
                  <a:srgbClr val="FFFFFF"/>
                </a:solidFill>
                <a:latin typeface="+mj-lt"/>
              </a:rPr>
              <a:t>tate-of-the-art technologies: curtains and lighting controls</a:t>
            </a:r>
          </a:p>
          <a:p>
            <a:pPr algn="l"/>
            <a:endParaRPr lang="en-US" sz="1300" b="0" dirty="0">
              <a:solidFill>
                <a:srgbClr val="FFFFFF"/>
              </a:solidFill>
              <a:latin typeface="+mj-lt"/>
            </a:endParaRPr>
          </a:p>
          <a:p>
            <a:pPr algn="l"/>
            <a:r>
              <a:rPr lang="zh-CN" altLang="en-US" sz="1300" b="0" dirty="0">
                <a:solidFill>
                  <a:srgbClr val="FFFFFF"/>
                </a:solidFill>
                <a:latin typeface="+mj-lt"/>
              </a:rPr>
              <a:t>独立的淋浴及浴缸</a:t>
            </a:r>
            <a:endParaRPr lang="en-US" altLang="zh-CN" sz="1300" b="0" dirty="0">
              <a:solidFill>
                <a:srgbClr val="FFFFFF"/>
              </a:solidFill>
              <a:latin typeface="+mj-lt"/>
            </a:endParaRPr>
          </a:p>
          <a:p>
            <a:pPr algn="l"/>
            <a:r>
              <a:rPr lang="en-US" sz="1300" b="0" dirty="0">
                <a:solidFill>
                  <a:srgbClr val="FFFFFF"/>
                </a:solidFill>
                <a:latin typeface="+mj-lt"/>
              </a:rPr>
              <a:t>Separate standing shower and bathtub</a:t>
            </a:r>
          </a:p>
          <a:p>
            <a:pPr algn="l"/>
            <a:endParaRPr lang="en-US" sz="1300" b="0" dirty="0">
              <a:solidFill>
                <a:srgbClr val="FFFFFF"/>
              </a:solidFill>
              <a:latin typeface="+mj-lt"/>
            </a:endParaRPr>
          </a:p>
          <a:p>
            <a:pPr algn="l"/>
            <a:r>
              <a:rPr lang="zh-CN" altLang="en-US" sz="1300" b="0" dirty="0">
                <a:solidFill>
                  <a:srgbClr val="FFFFFF"/>
                </a:solidFill>
                <a:latin typeface="+mj-lt"/>
              </a:rPr>
              <a:t>部分客房拥有连通门</a:t>
            </a:r>
            <a:endParaRPr lang="en-US" altLang="zh-CN" sz="1300" b="0" dirty="0">
              <a:solidFill>
                <a:srgbClr val="FFFFFF"/>
              </a:solidFill>
              <a:latin typeface="+mj-lt"/>
            </a:endParaRPr>
          </a:p>
          <a:p>
            <a:pPr algn="l"/>
            <a:r>
              <a:rPr lang="en-US" sz="1300" b="0" dirty="0">
                <a:solidFill>
                  <a:srgbClr val="FFFFFF"/>
                </a:solidFill>
                <a:latin typeface="+mj-lt"/>
              </a:rPr>
              <a:t>Some rooms with connecting doors</a:t>
            </a:r>
          </a:p>
          <a:p>
            <a:pPr algn="l"/>
            <a:endParaRPr lang="en-US" sz="1300" b="0" dirty="0">
              <a:solidFill>
                <a:srgbClr val="FFFFFF"/>
              </a:solidFill>
              <a:latin typeface="+mj-lt"/>
            </a:endParaRPr>
          </a:p>
          <a:p>
            <a:pPr algn="l"/>
            <a:r>
              <a:rPr lang="zh-CN" altLang="en-US" sz="1300" b="0" dirty="0">
                <a:solidFill>
                  <a:srgbClr val="FFFFFF"/>
                </a:solidFill>
                <a:latin typeface="+mj-lt"/>
              </a:rPr>
              <a:t>宽带和无线网网络</a:t>
            </a:r>
            <a:endParaRPr lang="en-US" altLang="zh-CN" sz="1300" b="0" dirty="0">
              <a:solidFill>
                <a:srgbClr val="FFFFFF"/>
              </a:solidFill>
              <a:latin typeface="+mj-lt"/>
            </a:endParaRPr>
          </a:p>
          <a:p>
            <a:pPr algn="l"/>
            <a:r>
              <a:rPr lang="en-US" sz="1300" b="0" dirty="0">
                <a:solidFill>
                  <a:srgbClr val="FFFFFF"/>
                </a:solidFill>
                <a:latin typeface="+mj-lt"/>
              </a:rPr>
              <a:t>Internet and Wi-Fi</a:t>
            </a:r>
          </a:p>
          <a:p>
            <a:pPr algn="l"/>
            <a:endParaRPr lang="en-US" sz="1300" b="0" dirty="0">
              <a:solidFill>
                <a:srgbClr val="FFFFFF"/>
              </a:solidFill>
              <a:latin typeface="+mj-lt"/>
            </a:endParaRPr>
          </a:p>
          <a:p>
            <a:pPr algn="l"/>
            <a:r>
              <a:rPr lang="zh-CN" altLang="en-US" sz="1300" b="0" dirty="0">
                <a:solidFill>
                  <a:srgbClr val="FFFFFF"/>
                </a:solidFill>
                <a:latin typeface="+mj-lt"/>
              </a:rPr>
              <a:t>全景落地窗</a:t>
            </a:r>
            <a:endParaRPr lang="en-US" altLang="zh-CN" sz="1300" b="0" dirty="0">
              <a:solidFill>
                <a:srgbClr val="FFFFFF"/>
              </a:solidFill>
              <a:latin typeface="+mj-lt"/>
            </a:endParaRPr>
          </a:p>
          <a:p>
            <a:pPr algn="l"/>
            <a:r>
              <a:rPr lang="en-US" sz="1300" b="0" dirty="0">
                <a:solidFill>
                  <a:srgbClr val="FFFFFF"/>
                </a:solidFill>
                <a:latin typeface="+mj-lt"/>
              </a:rPr>
              <a:t>Floor-to-ceiling window</a:t>
            </a:r>
          </a:p>
          <a:p>
            <a:pPr algn="l"/>
            <a:endParaRPr lang="en-GB" sz="1400" b="0" dirty="0">
              <a:solidFill>
                <a:srgbClr val="FFFFFF"/>
              </a:solidFill>
              <a:latin typeface="方正小标"/>
            </a:endParaRPr>
          </a:p>
        </p:txBody>
      </p:sp>
    </p:spTree>
    <p:extLst>
      <p:ext uri="{BB962C8B-B14F-4D97-AF65-F5344CB8AC3E}">
        <p14:creationId xmlns:p14="http://schemas.microsoft.com/office/powerpoint/2010/main" val="3603051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4074" y="305514"/>
            <a:ext cx="4843049" cy="3240000"/>
          </a:xfrm>
          <a:prstGeom prst="rect">
            <a:avLst/>
          </a:prstGeom>
        </p:spPr>
      </p:pic>
      <p:sp>
        <p:nvSpPr>
          <p:cNvPr id="17" name="Content Placeholder 13"/>
          <p:cNvSpPr txBox="1">
            <a:spLocks/>
          </p:cNvSpPr>
          <p:nvPr/>
        </p:nvSpPr>
        <p:spPr>
          <a:xfrm>
            <a:off x="4811826" y="3575293"/>
            <a:ext cx="4300715" cy="1314824"/>
          </a:xfrm>
          <a:prstGeom prst="rect">
            <a:avLst/>
          </a:prstGeom>
          <a:ln>
            <a:noFill/>
          </a:ln>
        </p:spPr>
        <p:txBody>
          <a:bodyPr lIns="68483" tIns="34237" rIns="68483" bIns="34237"/>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200" dirty="0">
                <a:solidFill>
                  <a:schemeClr val="accent3">
                    <a:lumMod val="75000"/>
                  </a:schemeClr>
                </a:solidFill>
                <a:latin typeface="Vladimir Script" pitchFamily="66" charset="0"/>
                <a:ea typeface="+mj-ea"/>
              </a:rPr>
              <a:t>“</a:t>
            </a:r>
            <a:r>
              <a:rPr lang="en-US" sz="3200" dirty="0">
                <a:solidFill>
                  <a:schemeClr val="accent3">
                    <a:lumMod val="75000"/>
                  </a:schemeClr>
                </a:solidFill>
                <a:latin typeface="Vladimir Script" pitchFamily="66" charset="0"/>
                <a:ea typeface="+mj-ea"/>
              </a:rPr>
              <a:t>Elegant, Spacious and Comfortable, For A Truly Royal Stay </a:t>
            </a:r>
            <a:r>
              <a:rPr lang="en-GB" sz="3200" dirty="0">
                <a:solidFill>
                  <a:schemeClr val="accent3">
                    <a:lumMod val="75000"/>
                  </a:schemeClr>
                </a:solidFill>
                <a:latin typeface="Vladimir Script" pitchFamily="66" charset="0"/>
                <a:ea typeface="+mj-ea"/>
              </a:rPr>
              <a:t>”</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4536" y="1088916"/>
            <a:ext cx="1590073" cy="1957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200149"/>
            <a:ext cx="4462542" cy="3143245"/>
          </a:xfrm>
          <a:prstGeom prst="rect">
            <a:avLst/>
          </a:prstGeom>
        </p:spPr>
      </p:pic>
      <p:sp>
        <p:nvSpPr>
          <p:cNvPr id="16" name="Title 12"/>
          <p:cNvSpPr>
            <a:spLocks noGrp="1"/>
          </p:cNvSpPr>
          <p:nvPr>
            <p:ph type="title"/>
          </p:nvPr>
        </p:nvSpPr>
        <p:spPr>
          <a:xfrm>
            <a:off x="2690631" y="2444793"/>
            <a:ext cx="4001021" cy="596861"/>
          </a:xfrm>
          <a:solidFill>
            <a:schemeClr val="tx1">
              <a:alpha val="40000"/>
            </a:schemeClr>
          </a:solidFill>
        </p:spPr>
        <p:txBody>
          <a:bodyPr>
            <a:normAutofit/>
          </a:bodyPr>
          <a:lstStyle/>
          <a:p>
            <a:pPr algn="ctr"/>
            <a:r>
              <a:rPr lang="en-US" sz="1600" i="1" dirty="0">
                <a:solidFill>
                  <a:srgbClr val="FFFFFF"/>
                </a:solidFill>
                <a:latin typeface="+mj-lt"/>
              </a:rPr>
              <a:t>Executive Panoramic Deluxe Suite</a:t>
            </a:r>
            <a:r>
              <a:rPr lang="en-US" sz="1600" dirty="0">
                <a:solidFill>
                  <a:srgbClr val="FFFFFF"/>
                </a:solidFill>
                <a:latin typeface="+mj-lt"/>
              </a:rPr>
              <a:t/>
            </a:r>
            <a:br>
              <a:rPr lang="en-US" sz="1600" dirty="0">
                <a:solidFill>
                  <a:srgbClr val="FFFFFF"/>
                </a:solidFill>
                <a:latin typeface="+mj-lt"/>
              </a:rPr>
            </a:br>
            <a:r>
              <a:rPr lang="zh-CN" altLang="en-US" sz="1600" dirty="0">
                <a:solidFill>
                  <a:srgbClr val="FFFFFF"/>
                </a:solidFill>
                <a:latin typeface="方正小标"/>
              </a:rPr>
              <a:t>行政全景套房</a:t>
            </a:r>
            <a:endParaRPr lang="en-GB" sz="1400" dirty="0">
              <a:solidFill>
                <a:srgbClr val="FFFFFF"/>
              </a:solidFill>
              <a:latin typeface="方正小标"/>
            </a:endParaRPr>
          </a:p>
        </p:txBody>
      </p:sp>
    </p:spTree>
    <p:extLst>
      <p:ext uri="{BB962C8B-B14F-4D97-AF65-F5344CB8AC3E}">
        <p14:creationId xmlns:p14="http://schemas.microsoft.com/office/powerpoint/2010/main" val="240097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F6951A5D-91BE-4B4E-982F-7D88F8124E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1888" y="361950"/>
            <a:ext cx="4970020" cy="3121533"/>
          </a:xfrm>
          <a:prstGeom prst="rect">
            <a:avLst/>
          </a:prstGeom>
        </p:spPr>
      </p:pic>
      <p:sp>
        <p:nvSpPr>
          <p:cNvPr id="17" name="Content Placeholder 13"/>
          <p:cNvSpPr txBox="1">
            <a:spLocks/>
          </p:cNvSpPr>
          <p:nvPr/>
        </p:nvSpPr>
        <p:spPr>
          <a:xfrm>
            <a:off x="4834407" y="3492898"/>
            <a:ext cx="4115248" cy="914399"/>
          </a:xfrm>
          <a:prstGeom prst="rect">
            <a:avLst/>
          </a:prstGeom>
          <a:ln>
            <a:noFill/>
          </a:ln>
        </p:spPr>
        <p:txBody>
          <a:bodyPr lIns="68430" tIns="34213" rIns="68430" bIns="34213"/>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200" dirty="0">
                <a:solidFill>
                  <a:schemeClr val="accent3">
                    <a:lumMod val="75000"/>
                  </a:schemeClr>
                </a:solidFill>
                <a:latin typeface="Vladimir Script" pitchFamily="66" charset="0"/>
                <a:ea typeface="+mj-ea"/>
              </a:rPr>
              <a:t>“</a:t>
            </a:r>
            <a:r>
              <a:rPr lang="en-US" dirty="0">
                <a:solidFill>
                  <a:schemeClr val="accent3">
                    <a:lumMod val="75000"/>
                  </a:schemeClr>
                </a:solidFill>
                <a:latin typeface="Vladimir Script" pitchFamily="66" charset="0"/>
                <a:ea typeface="+mj-ea"/>
              </a:rPr>
              <a:t>Spacious with state of the art features and perfect for a good night after an intense meeting</a:t>
            </a:r>
            <a:r>
              <a:rPr lang="en-GB" dirty="0">
                <a:solidFill>
                  <a:schemeClr val="accent3">
                    <a:lumMod val="75000"/>
                  </a:schemeClr>
                </a:solidFill>
                <a:latin typeface="Vladimir Script" pitchFamily="66" charset="0"/>
                <a:ea typeface="+mj-ea"/>
              </a:rPr>
              <a:t>”</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17193" y="1088916"/>
            <a:ext cx="1586714" cy="1957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图片 4">
            <a:extLst>
              <a:ext uri="{FF2B5EF4-FFF2-40B4-BE49-F238E27FC236}">
                <a16:creationId xmlns:a16="http://schemas.microsoft.com/office/drawing/2014/main" xmlns="" id="{E1A8A541-6E25-4705-A019-7BB567AC2D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59" y="1495732"/>
            <a:ext cx="4731548" cy="3154760"/>
          </a:xfrm>
          <a:prstGeom prst="rect">
            <a:avLst/>
          </a:prstGeom>
        </p:spPr>
      </p:pic>
      <p:sp>
        <p:nvSpPr>
          <p:cNvPr id="16" name="Title 12"/>
          <p:cNvSpPr>
            <a:spLocks noGrp="1"/>
          </p:cNvSpPr>
          <p:nvPr>
            <p:ph type="title"/>
          </p:nvPr>
        </p:nvSpPr>
        <p:spPr>
          <a:xfrm>
            <a:off x="2598800" y="2487267"/>
            <a:ext cx="3992566" cy="558756"/>
          </a:xfrm>
          <a:solidFill>
            <a:schemeClr val="tx1">
              <a:alpha val="40000"/>
            </a:schemeClr>
          </a:solidFill>
        </p:spPr>
        <p:txBody>
          <a:bodyPr>
            <a:normAutofit/>
          </a:bodyPr>
          <a:lstStyle/>
          <a:p>
            <a:pPr algn="ctr"/>
            <a:r>
              <a:rPr lang="en-US" sz="1600" i="1" dirty="0">
                <a:solidFill>
                  <a:srgbClr val="FFFFFF"/>
                </a:solidFill>
                <a:latin typeface="+mj-lt"/>
              </a:rPr>
              <a:t>T</a:t>
            </a:r>
            <a:r>
              <a:rPr lang="en-US" altLang="zh-CN" sz="1600" i="1" dirty="0">
                <a:solidFill>
                  <a:srgbClr val="FFFFFF"/>
                </a:solidFill>
                <a:latin typeface="+mj-lt"/>
              </a:rPr>
              <a:t>win Bed Room</a:t>
            </a:r>
            <a:br>
              <a:rPr lang="en-US" altLang="zh-CN" sz="1600" i="1" dirty="0">
                <a:solidFill>
                  <a:srgbClr val="FFFFFF"/>
                </a:solidFill>
                <a:latin typeface="+mj-lt"/>
              </a:rPr>
            </a:br>
            <a:r>
              <a:rPr lang="zh-CN" altLang="en-US" sz="1600" i="1" dirty="0">
                <a:solidFill>
                  <a:srgbClr val="FFFFFF"/>
                </a:solidFill>
                <a:latin typeface="+mj-lt"/>
              </a:rPr>
              <a:t>标间</a:t>
            </a:r>
            <a:endParaRPr lang="en-GB" sz="1400" i="1" dirty="0">
              <a:solidFill>
                <a:srgbClr val="FFFFFF"/>
              </a:solidFill>
              <a:latin typeface="方正小标"/>
            </a:endParaRPr>
          </a:p>
        </p:txBody>
      </p:sp>
    </p:spTree>
    <p:extLst>
      <p:ext uri="{BB962C8B-B14F-4D97-AF65-F5344CB8AC3E}">
        <p14:creationId xmlns:p14="http://schemas.microsoft.com/office/powerpoint/2010/main" val="2444814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64484" y="4429"/>
            <a:ext cx="2114825" cy="615553"/>
          </a:xfrm>
          <a:prstGeom prst="rect">
            <a:avLst/>
          </a:prstGeom>
          <a:noFill/>
        </p:spPr>
        <p:txBody>
          <a:bodyPr wrap="square" lIns="0" tIns="0" rIns="0" bIns="0" rtlCol="0">
            <a:spAutoFit/>
          </a:bodyPr>
          <a:lstStyle/>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p:txBody>
      </p:sp>
      <p:pic>
        <p:nvPicPr>
          <p:cNvPr id="10" name="图片 9">
            <a:extLst>
              <a:ext uri="{FF2B5EF4-FFF2-40B4-BE49-F238E27FC236}">
                <a16:creationId xmlns:a16="http://schemas.microsoft.com/office/drawing/2014/main" xmlns="" id="{EBF9CFCC-6252-4B75-B751-2EB380573B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 y="571504"/>
            <a:ext cx="6388691" cy="4259660"/>
          </a:xfrm>
          <a:prstGeom prst="rect">
            <a:avLst/>
          </a:prstGeom>
        </p:spPr>
      </p:pic>
      <p:sp>
        <p:nvSpPr>
          <p:cNvPr id="11" name="Title 12">
            <a:extLst>
              <a:ext uri="{FF2B5EF4-FFF2-40B4-BE49-F238E27FC236}">
                <a16:creationId xmlns:a16="http://schemas.microsoft.com/office/drawing/2014/main" xmlns="" id="{EA78C3DF-3F52-4AFD-B8FF-09E81C32F0B3}"/>
              </a:ext>
            </a:extLst>
          </p:cNvPr>
          <p:cNvSpPr>
            <a:spLocks noGrp="1"/>
          </p:cNvSpPr>
          <p:nvPr>
            <p:ph type="title"/>
          </p:nvPr>
        </p:nvSpPr>
        <p:spPr>
          <a:xfrm>
            <a:off x="3082420" y="1653085"/>
            <a:ext cx="6061585" cy="1090115"/>
          </a:xfrm>
          <a:solidFill>
            <a:schemeClr val="tx1">
              <a:alpha val="40000"/>
            </a:schemeClr>
          </a:solidFill>
        </p:spPr>
        <p:txBody>
          <a:bodyPr>
            <a:normAutofit fontScale="90000"/>
          </a:bodyPr>
          <a:lstStyle/>
          <a:p>
            <a:pPr>
              <a:lnSpc>
                <a:spcPct val="150000"/>
              </a:lnSpc>
              <a:spcBef>
                <a:spcPts val="0"/>
              </a:spcBef>
            </a:pPr>
            <a:r>
              <a:rPr lang="de-CH" altLang="zh-CN" sz="2300" spc="29" dirty="0">
                <a:solidFill>
                  <a:schemeClr val="accent3"/>
                </a:solidFill>
              </a:rPr>
              <a:t>Kempinski G</a:t>
            </a:r>
            <a:r>
              <a:rPr lang="en-US" altLang="zh-CN" sz="2300" spc="29" dirty="0">
                <a:solidFill>
                  <a:schemeClr val="accent3"/>
                </a:solidFill>
              </a:rPr>
              <a:t>rand Ballroom</a:t>
            </a:r>
            <a:br>
              <a:rPr lang="en-US" altLang="zh-CN" sz="2300" spc="29" dirty="0">
                <a:solidFill>
                  <a:schemeClr val="accent3"/>
                </a:solidFill>
              </a:rPr>
            </a:br>
            <a:r>
              <a:rPr lang="zh-CN" altLang="en-US" sz="2300" spc="29" dirty="0">
                <a:solidFill>
                  <a:schemeClr val="accent3"/>
                </a:solidFill>
                <a:latin typeface="+mj-ea"/>
              </a:rPr>
              <a:t>凯宾斯基大宴会厅</a:t>
            </a:r>
            <a:endParaRPr lang="en-GB" altLang="zh-CN" sz="2300" spc="29" dirty="0">
              <a:solidFill>
                <a:schemeClr val="accent3"/>
              </a:solidFill>
              <a:latin typeface="+mj-ea"/>
            </a:endParaRPr>
          </a:p>
        </p:txBody>
      </p:sp>
      <p:sp>
        <p:nvSpPr>
          <p:cNvPr id="13" name="文本框 12">
            <a:extLst>
              <a:ext uri="{FF2B5EF4-FFF2-40B4-BE49-F238E27FC236}">
                <a16:creationId xmlns:a16="http://schemas.microsoft.com/office/drawing/2014/main" xmlns="" id="{187DF7FE-ADEF-4DE1-B0EF-03BE293953E4}"/>
              </a:ext>
            </a:extLst>
          </p:cNvPr>
          <p:cNvSpPr txBox="1"/>
          <p:nvPr/>
        </p:nvSpPr>
        <p:spPr>
          <a:xfrm>
            <a:off x="6553200" y="3409950"/>
            <a:ext cx="2348961" cy="500202"/>
          </a:xfrm>
          <a:prstGeom prst="rect">
            <a:avLst/>
          </a:prstGeom>
          <a:noFill/>
        </p:spPr>
        <p:txBody>
          <a:bodyPr wrap="square" lIns="68639" tIns="34322" rIns="68639" bIns="34322" rtlCol="0">
            <a:spAutoFit/>
          </a:bodyPr>
          <a:lstStyle/>
          <a:p>
            <a:pPr algn="ctr">
              <a:lnSpc>
                <a:spcPct val="100000"/>
              </a:lnSpc>
            </a:pPr>
            <a:r>
              <a:rPr lang="en-US" altLang="zh-CN" sz="1400" i="1" dirty="0">
                <a:solidFill>
                  <a:schemeClr val="accent3"/>
                </a:solidFill>
                <a:latin typeface="+mj-ea"/>
                <a:ea typeface="+mj-ea"/>
              </a:rPr>
              <a:t>Banquet Set-up</a:t>
            </a:r>
          </a:p>
          <a:p>
            <a:pPr algn="ctr">
              <a:lnSpc>
                <a:spcPct val="100000"/>
              </a:lnSpc>
            </a:pPr>
            <a:r>
              <a:rPr lang="zh-CN" altLang="en-US" sz="1400" dirty="0">
                <a:solidFill>
                  <a:schemeClr val="accent3"/>
                </a:solidFill>
                <a:latin typeface="+mj-ea"/>
                <a:ea typeface="+mj-ea"/>
              </a:rPr>
              <a:t>宴会式摆台</a:t>
            </a:r>
            <a:endParaRPr lang="zh-CN" altLang="en-US" sz="1400" dirty="0">
              <a:latin typeface="+mj-ea"/>
              <a:ea typeface="+mj-ea"/>
            </a:endParaRPr>
          </a:p>
        </p:txBody>
      </p:sp>
    </p:spTree>
    <p:extLst>
      <p:ext uri="{BB962C8B-B14F-4D97-AF65-F5344CB8AC3E}">
        <p14:creationId xmlns:p14="http://schemas.microsoft.com/office/powerpoint/2010/main" val="3535803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64484" y="4429"/>
            <a:ext cx="2114825" cy="615553"/>
          </a:xfrm>
          <a:prstGeom prst="rect">
            <a:avLst/>
          </a:prstGeom>
          <a:noFill/>
        </p:spPr>
        <p:txBody>
          <a:bodyPr wrap="square" lIns="0" tIns="0" rIns="0" bIns="0" rtlCol="0">
            <a:spAutoFit/>
          </a:bodyPr>
          <a:lstStyle/>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p:txBody>
      </p:sp>
      <p:sp>
        <p:nvSpPr>
          <p:cNvPr id="6" name="Text Placeholder 1"/>
          <p:cNvSpPr>
            <a:spLocks noGrp="1"/>
          </p:cNvSpPr>
          <p:nvPr>
            <p:ph type="body" idx="1"/>
          </p:nvPr>
        </p:nvSpPr>
        <p:spPr>
          <a:xfrm>
            <a:off x="4532042" y="484689"/>
            <a:ext cx="4583339" cy="1043069"/>
          </a:xfrm>
        </p:spPr>
        <p:txBody>
          <a:bodyPr vert="horz" wrap="square" lIns="0" tIns="10631" rIns="0" bIns="0" rtlCol="0">
            <a:spAutoFit/>
          </a:bodyPr>
          <a:lstStyle/>
          <a:p>
            <a:pPr>
              <a:lnSpc>
                <a:spcPct val="150000"/>
              </a:lnSpc>
              <a:spcBef>
                <a:spcPts val="0"/>
              </a:spcBef>
              <a:buFontTx/>
            </a:pPr>
            <a:r>
              <a:rPr lang="de-CH" sz="2300" b="1" spc="29" dirty="0">
                <a:solidFill>
                  <a:schemeClr val="accent3"/>
                </a:solidFill>
              </a:rPr>
              <a:t>Kempinski G</a:t>
            </a:r>
            <a:r>
              <a:rPr lang="en-US" altLang="zh-CN" sz="2300" b="1" spc="29" dirty="0">
                <a:solidFill>
                  <a:schemeClr val="accent3"/>
                </a:solidFill>
              </a:rPr>
              <a:t>rand Ballroom</a:t>
            </a:r>
          </a:p>
          <a:p>
            <a:pPr>
              <a:lnSpc>
                <a:spcPct val="150000"/>
              </a:lnSpc>
              <a:spcBef>
                <a:spcPts val="0"/>
              </a:spcBef>
              <a:buFontTx/>
            </a:pPr>
            <a:r>
              <a:rPr lang="zh-CN" altLang="en-US" sz="2300" b="1" spc="29" dirty="0">
                <a:solidFill>
                  <a:schemeClr val="accent3"/>
                </a:solidFill>
                <a:latin typeface="+mj-ea"/>
                <a:ea typeface="+mj-ea"/>
              </a:rPr>
              <a:t>凯宾斯基大宴会厅</a:t>
            </a:r>
            <a:endParaRPr lang="en-GB" sz="2300" b="1" spc="29" dirty="0">
              <a:solidFill>
                <a:schemeClr val="accent3"/>
              </a:solidFill>
              <a:latin typeface="+mj-ea"/>
              <a:ea typeface="+mj-ea"/>
            </a:endParaRPr>
          </a:p>
        </p:txBody>
      </p:sp>
      <p:sp>
        <p:nvSpPr>
          <p:cNvPr id="7" name="Content Placeholder 6"/>
          <p:cNvSpPr>
            <a:spLocks noGrp="1"/>
          </p:cNvSpPr>
          <p:nvPr>
            <p:ph sz="half" idx="24"/>
          </p:nvPr>
        </p:nvSpPr>
        <p:spPr>
          <a:xfrm>
            <a:off x="4733003" y="1885950"/>
            <a:ext cx="4181410" cy="3042334"/>
          </a:xfrm>
        </p:spPr>
        <p:txBody>
          <a:bodyPr/>
          <a:lstStyle/>
          <a:p>
            <a:pPr>
              <a:lnSpc>
                <a:spcPct val="100000"/>
              </a:lnSpc>
            </a:pPr>
            <a:r>
              <a:rPr lang="en-US" sz="1400" b="0" dirty="0">
                <a:solidFill>
                  <a:schemeClr val="accent3"/>
                </a:solidFill>
                <a:latin typeface="+mj-lt"/>
                <a:cs typeface="+mn-cs"/>
              </a:rPr>
              <a:t>Area: 770 sqm</a:t>
            </a:r>
          </a:p>
          <a:p>
            <a:pPr>
              <a:lnSpc>
                <a:spcPct val="100000"/>
              </a:lnSpc>
            </a:pPr>
            <a:r>
              <a:rPr lang="zh-CN" altLang="en-US" sz="1400" b="0" dirty="0">
                <a:solidFill>
                  <a:schemeClr val="accent3"/>
                </a:solidFill>
                <a:latin typeface="+mj-ea"/>
                <a:ea typeface="+mj-ea"/>
                <a:cs typeface="+mn-cs"/>
              </a:rPr>
              <a:t>面积</a:t>
            </a:r>
            <a:r>
              <a:rPr lang="zh-CN" altLang="en-US" sz="1400" b="0" dirty="0">
                <a:solidFill>
                  <a:schemeClr val="accent3"/>
                </a:solidFill>
                <a:latin typeface="+mj-lt"/>
                <a:cs typeface="+mn-cs"/>
              </a:rPr>
              <a:t>：</a:t>
            </a:r>
            <a:r>
              <a:rPr lang="en-US" altLang="zh-CN" sz="1400" b="0" dirty="0">
                <a:solidFill>
                  <a:schemeClr val="accent3"/>
                </a:solidFill>
                <a:latin typeface="+mj-lt"/>
                <a:cs typeface="+mn-cs"/>
              </a:rPr>
              <a:t>770</a:t>
            </a:r>
            <a:r>
              <a:rPr lang="zh-CN" altLang="en-US" sz="1400" b="0" dirty="0">
                <a:solidFill>
                  <a:schemeClr val="accent3"/>
                </a:solidFill>
                <a:latin typeface="+mj-lt"/>
                <a:cs typeface="+mn-cs"/>
              </a:rPr>
              <a:t>平方米</a:t>
            </a:r>
            <a:endParaRPr lang="en-US" altLang="zh-CN" sz="1400" b="0" dirty="0">
              <a:solidFill>
                <a:schemeClr val="accent3"/>
              </a:solidFill>
              <a:latin typeface="+mj-lt"/>
              <a:cs typeface="+mn-cs"/>
            </a:endParaRPr>
          </a:p>
          <a:p>
            <a:pPr>
              <a:lnSpc>
                <a:spcPct val="100000"/>
              </a:lnSpc>
            </a:pPr>
            <a:endParaRPr lang="en-US" altLang="zh-CN" sz="1400" b="0" dirty="0">
              <a:solidFill>
                <a:schemeClr val="accent3"/>
              </a:solidFill>
              <a:latin typeface="+mj-lt"/>
              <a:cs typeface="+mn-cs"/>
            </a:endParaRPr>
          </a:p>
          <a:p>
            <a:pPr>
              <a:lnSpc>
                <a:spcPct val="100000"/>
              </a:lnSpc>
            </a:pPr>
            <a:r>
              <a:rPr lang="en-US" sz="1400" b="0" dirty="0">
                <a:solidFill>
                  <a:schemeClr val="accent3"/>
                </a:solidFill>
                <a:latin typeface="+mj-lt"/>
                <a:cs typeface="+mn-cs"/>
              </a:rPr>
              <a:t>T</a:t>
            </a:r>
            <a:r>
              <a:rPr lang="en-US" altLang="zh-CN" sz="1400" b="0" dirty="0">
                <a:solidFill>
                  <a:schemeClr val="accent3"/>
                </a:solidFill>
                <a:latin typeface="+mj-lt"/>
                <a:cs typeface="+mn-cs"/>
              </a:rPr>
              <a:t>heater Set-up: 600 persons</a:t>
            </a:r>
          </a:p>
          <a:p>
            <a:pPr>
              <a:lnSpc>
                <a:spcPct val="100000"/>
              </a:lnSpc>
            </a:pPr>
            <a:r>
              <a:rPr lang="zh-CN" altLang="en-US" sz="1400" b="0" dirty="0">
                <a:solidFill>
                  <a:schemeClr val="accent3"/>
                </a:solidFill>
                <a:latin typeface="+mj-ea"/>
                <a:ea typeface="+mj-ea"/>
                <a:cs typeface="+mn-cs"/>
              </a:rPr>
              <a:t>戏院式摆台</a:t>
            </a:r>
            <a:r>
              <a:rPr lang="zh-CN" altLang="en-US" sz="1400" b="0" dirty="0">
                <a:solidFill>
                  <a:schemeClr val="accent3"/>
                </a:solidFill>
                <a:latin typeface="+mj-lt"/>
                <a:cs typeface="+mn-cs"/>
              </a:rPr>
              <a:t>：</a:t>
            </a:r>
            <a:r>
              <a:rPr lang="en-US" altLang="zh-CN" sz="1400" b="0" dirty="0">
                <a:solidFill>
                  <a:schemeClr val="accent3"/>
                </a:solidFill>
                <a:latin typeface="+mj-lt"/>
                <a:cs typeface="+mn-cs"/>
              </a:rPr>
              <a:t>600</a:t>
            </a:r>
            <a:r>
              <a:rPr lang="zh-CN" altLang="en-US" sz="1400" b="0" dirty="0">
                <a:solidFill>
                  <a:schemeClr val="accent3"/>
                </a:solidFill>
                <a:latin typeface="+mj-lt"/>
                <a:cs typeface="+mn-cs"/>
              </a:rPr>
              <a:t>人</a:t>
            </a:r>
            <a:endParaRPr lang="en-US" altLang="zh-CN" sz="1400" b="0" dirty="0">
              <a:solidFill>
                <a:schemeClr val="accent3"/>
              </a:solidFill>
              <a:latin typeface="+mj-lt"/>
              <a:cs typeface="+mn-cs"/>
            </a:endParaRPr>
          </a:p>
          <a:p>
            <a:pPr>
              <a:lnSpc>
                <a:spcPct val="100000"/>
              </a:lnSpc>
            </a:pPr>
            <a:endParaRPr lang="en-US" altLang="zh-CN" sz="1400" b="0" dirty="0">
              <a:solidFill>
                <a:schemeClr val="accent3"/>
              </a:solidFill>
              <a:latin typeface="+mj-lt"/>
              <a:cs typeface="+mn-cs"/>
            </a:endParaRPr>
          </a:p>
          <a:p>
            <a:pPr>
              <a:lnSpc>
                <a:spcPct val="100000"/>
              </a:lnSpc>
            </a:pPr>
            <a:r>
              <a:rPr lang="en-US" altLang="zh-CN" sz="1400" b="0" dirty="0">
                <a:solidFill>
                  <a:schemeClr val="accent3"/>
                </a:solidFill>
                <a:latin typeface="+mj-lt"/>
                <a:cs typeface="+mn-cs"/>
              </a:rPr>
              <a:t>Classroom Set-up: 390</a:t>
            </a:r>
            <a:r>
              <a:rPr lang="zh-CN" altLang="en-US" sz="1400" b="0" dirty="0">
                <a:solidFill>
                  <a:schemeClr val="accent3"/>
                </a:solidFill>
                <a:latin typeface="+mj-lt"/>
                <a:cs typeface="+mn-cs"/>
              </a:rPr>
              <a:t> </a:t>
            </a:r>
            <a:r>
              <a:rPr lang="en-US" altLang="zh-CN" sz="1400" b="0" dirty="0">
                <a:solidFill>
                  <a:schemeClr val="accent3"/>
                </a:solidFill>
                <a:latin typeface="+mj-lt"/>
                <a:cs typeface="+mn-cs"/>
              </a:rPr>
              <a:t>persons</a:t>
            </a:r>
          </a:p>
          <a:p>
            <a:pPr>
              <a:lnSpc>
                <a:spcPct val="100000"/>
              </a:lnSpc>
            </a:pPr>
            <a:r>
              <a:rPr lang="zh-CN" altLang="en-US" sz="1400" b="0" dirty="0">
                <a:solidFill>
                  <a:schemeClr val="accent3"/>
                </a:solidFill>
                <a:latin typeface="+mj-ea"/>
                <a:ea typeface="+mj-ea"/>
                <a:cs typeface="+mn-cs"/>
              </a:rPr>
              <a:t>教课桌式摆台</a:t>
            </a:r>
            <a:r>
              <a:rPr lang="zh-CN" altLang="en-US" sz="1400" b="0" dirty="0">
                <a:solidFill>
                  <a:schemeClr val="accent3"/>
                </a:solidFill>
                <a:latin typeface="+mj-lt"/>
                <a:cs typeface="+mn-cs"/>
              </a:rPr>
              <a:t>：</a:t>
            </a:r>
            <a:r>
              <a:rPr lang="en-US" altLang="zh-CN" sz="1400" b="0" dirty="0">
                <a:solidFill>
                  <a:schemeClr val="accent3"/>
                </a:solidFill>
                <a:latin typeface="+mj-lt"/>
                <a:cs typeface="+mn-cs"/>
              </a:rPr>
              <a:t>390</a:t>
            </a:r>
            <a:r>
              <a:rPr lang="zh-CN" altLang="en-US" sz="1400" b="0" dirty="0">
                <a:solidFill>
                  <a:schemeClr val="accent3"/>
                </a:solidFill>
                <a:latin typeface="+mj-lt"/>
                <a:cs typeface="+mn-cs"/>
              </a:rPr>
              <a:t>人</a:t>
            </a:r>
            <a:endParaRPr lang="en-US" altLang="zh-CN" sz="1400" b="0" dirty="0">
              <a:solidFill>
                <a:schemeClr val="accent3"/>
              </a:solidFill>
              <a:latin typeface="+mj-lt"/>
              <a:cs typeface="+mn-cs"/>
            </a:endParaRPr>
          </a:p>
          <a:p>
            <a:pPr>
              <a:lnSpc>
                <a:spcPct val="100000"/>
              </a:lnSpc>
            </a:pPr>
            <a:endParaRPr lang="en-US" altLang="zh-CN" sz="1400" b="0" dirty="0">
              <a:solidFill>
                <a:schemeClr val="accent3"/>
              </a:solidFill>
              <a:latin typeface="+mj-lt"/>
              <a:cs typeface="+mn-cs"/>
            </a:endParaRPr>
          </a:p>
          <a:p>
            <a:pPr>
              <a:lnSpc>
                <a:spcPct val="100000"/>
              </a:lnSpc>
            </a:pPr>
            <a:r>
              <a:rPr lang="en-US" altLang="zh-CN" sz="1400" b="0" dirty="0">
                <a:solidFill>
                  <a:schemeClr val="accent3"/>
                </a:solidFill>
                <a:latin typeface="+mj-lt"/>
                <a:cs typeface="+mn-cs"/>
              </a:rPr>
              <a:t>Banquet Set-up: 400 persons</a:t>
            </a:r>
          </a:p>
          <a:p>
            <a:pPr>
              <a:lnSpc>
                <a:spcPct val="100000"/>
              </a:lnSpc>
            </a:pPr>
            <a:r>
              <a:rPr lang="zh-CN" altLang="en-US" sz="1400" b="0" dirty="0">
                <a:solidFill>
                  <a:schemeClr val="accent3"/>
                </a:solidFill>
                <a:latin typeface="+mj-ea"/>
                <a:ea typeface="+mj-ea"/>
                <a:cs typeface="+mn-cs"/>
              </a:rPr>
              <a:t>宴会式摆台</a:t>
            </a:r>
            <a:r>
              <a:rPr lang="zh-CN" altLang="en-US" sz="1400" b="0" dirty="0">
                <a:solidFill>
                  <a:schemeClr val="accent3"/>
                </a:solidFill>
                <a:latin typeface="+mj-lt"/>
                <a:cs typeface="+mn-cs"/>
              </a:rPr>
              <a:t>：</a:t>
            </a:r>
            <a:r>
              <a:rPr lang="en-US" altLang="zh-CN" sz="1400" b="0" dirty="0">
                <a:solidFill>
                  <a:schemeClr val="accent3"/>
                </a:solidFill>
                <a:latin typeface="+mj-lt"/>
                <a:cs typeface="+mn-cs"/>
              </a:rPr>
              <a:t>400</a:t>
            </a:r>
            <a:r>
              <a:rPr lang="zh-CN" altLang="en-US" sz="1400" b="0" dirty="0">
                <a:solidFill>
                  <a:schemeClr val="accent3"/>
                </a:solidFill>
                <a:latin typeface="+mj-lt"/>
                <a:cs typeface="+mn-cs"/>
              </a:rPr>
              <a:t>人</a:t>
            </a:r>
            <a:endParaRPr lang="en-US" altLang="zh-CN" sz="1400" b="0" dirty="0">
              <a:solidFill>
                <a:schemeClr val="accent3"/>
              </a:solidFill>
              <a:latin typeface="+mj-lt"/>
              <a:cs typeface="+mn-cs"/>
            </a:endParaRPr>
          </a:p>
          <a:p>
            <a:pPr algn="l">
              <a:lnSpc>
                <a:spcPct val="100000"/>
              </a:lnSpc>
            </a:pPr>
            <a:endParaRPr lang="en-US" sz="1200" b="0" dirty="0">
              <a:solidFill>
                <a:schemeClr val="accent3"/>
              </a:solidFill>
              <a:latin typeface="+mj-lt"/>
              <a:cs typeface="+mn-cs"/>
            </a:endParaRPr>
          </a:p>
          <a:p>
            <a:pPr algn="l">
              <a:lnSpc>
                <a:spcPct val="100000"/>
              </a:lnSpc>
            </a:pPr>
            <a:endParaRPr lang="en-US" sz="1200" b="0" dirty="0">
              <a:solidFill>
                <a:schemeClr val="accent3"/>
              </a:solidFill>
              <a:latin typeface="+mj-lt"/>
              <a:cs typeface="+mn-cs"/>
            </a:endParaRPr>
          </a:p>
          <a:p>
            <a:pPr>
              <a:lnSpc>
                <a:spcPct val="100000"/>
              </a:lnSpc>
            </a:pPr>
            <a:endParaRPr lang="fr-FR" sz="1900" b="0" dirty="0">
              <a:solidFill>
                <a:schemeClr val="accent3"/>
              </a:solidFill>
              <a:latin typeface="+mj-lt"/>
              <a:cs typeface="+mn-cs"/>
            </a:endParaRPr>
          </a:p>
        </p:txBody>
      </p:sp>
      <p:pic>
        <p:nvPicPr>
          <p:cNvPr id="3" name="图片 2">
            <a:extLst>
              <a:ext uri="{FF2B5EF4-FFF2-40B4-BE49-F238E27FC236}">
                <a16:creationId xmlns:a16="http://schemas.microsoft.com/office/drawing/2014/main" xmlns="" id="{22ED4470-9076-4C7D-9A57-D867667D08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1137740"/>
            <a:ext cx="4863813" cy="2881809"/>
          </a:xfrm>
          <a:prstGeom prst="rect">
            <a:avLst/>
          </a:prstGeom>
        </p:spPr>
      </p:pic>
      <p:sp>
        <p:nvSpPr>
          <p:cNvPr id="2" name="文本框 1">
            <a:extLst>
              <a:ext uri="{FF2B5EF4-FFF2-40B4-BE49-F238E27FC236}">
                <a16:creationId xmlns:a16="http://schemas.microsoft.com/office/drawing/2014/main" xmlns="" id="{87DEE066-6080-4DFF-9925-F58DD5D0CD28}"/>
              </a:ext>
            </a:extLst>
          </p:cNvPr>
          <p:cNvSpPr txBox="1"/>
          <p:nvPr/>
        </p:nvSpPr>
        <p:spPr>
          <a:xfrm>
            <a:off x="1117193" y="4171955"/>
            <a:ext cx="2348961" cy="500202"/>
          </a:xfrm>
          <a:prstGeom prst="rect">
            <a:avLst/>
          </a:prstGeom>
          <a:noFill/>
        </p:spPr>
        <p:txBody>
          <a:bodyPr wrap="square" lIns="68639" tIns="34322" rIns="68639" bIns="34322" rtlCol="0">
            <a:spAutoFit/>
          </a:bodyPr>
          <a:lstStyle/>
          <a:p>
            <a:pPr algn="ctr">
              <a:lnSpc>
                <a:spcPct val="100000"/>
              </a:lnSpc>
            </a:pPr>
            <a:r>
              <a:rPr lang="en-US" altLang="zh-CN" sz="1400" i="1" dirty="0">
                <a:solidFill>
                  <a:schemeClr val="accent3"/>
                </a:solidFill>
                <a:latin typeface="+mj-ea"/>
                <a:ea typeface="+mj-ea"/>
              </a:rPr>
              <a:t>Classroom Set-up</a:t>
            </a:r>
          </a:p>
          <a:p>
            <a:pPr algn="ctr">
              <a:lnSpc>
                <a:spcPct val="100000"/>
              </a:lnSpc>
            </a:pPr>
            <a:r>
              <a:rPr lang="zh-CN" altLang="en-US" sz="1400" dirty="0" smtClean="0">
                <a:solidFill>
                  <a:schemeClr val="accent3"/>
                </a:solidFill>
                <a:latin typeface="+mj-ea"/>
                <a:ea typeface="+mj-ea"/>
              </a:rPr>
              <a:t>课桌</a:t>
            </a:r>
            <a:r>
              <a:rPr lang="zh-CN" altLang="en-US" sz="1400" dirty="0">
                <a:solidFill>
                  <a:schemeClr val="accent3"/>
                </a:solidFill>
                <a:latin typeface="+mj-ea"/>
                <a:ea typeface="+mj-ea"/>
              </a:rPr>
              <a:t>式摆台</a:t>
            </a:r>
            <a:endParaRPr lang="zh-CN" altLang="en-US" sz="1400" dirty="0">
              <a:latin typeface="+mj-ea"/>
              <a:ea typeface="+mj-ea"/>
            </a:endParaRPr>
          </a:p>
        </p:txBody>
      </p:sp>
    </p:spTree>
    <p:extLst>
      <p:ext uri="{BB962C8B-B14F-4D97-AF65-F5344CB8AC3E}">
        <p14:creationId xmlns:p14="http://schemas.microsoft.com/office/powerpoint/2010/main" val="2815857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64484" y="4429"/>
            <a:ext cx="2114825" cy="615553"/>
          </a:xfrm>
          <a:prstGeom prst="rect">
            <a:avLst/>
          </a:prstGeom>
          <a:noFill/>
        </p:spPr>
        <p:txBody>
          <a:bodyPr wrap="square" lIns="0" tIns="0" rIns="0" bIns="0" rtlCol="0">
            <a:spAutoFit/>
          </a:bodyPr>
          <a:lstStyle/>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p:txBody>
      </p:sp>
      <p:sp>
        <p:nvSpPr>
          <p:cNvPr id="6" name="Text Placeholder 1"/>
          <p:cNvSpPr>
            <a:spLocks noGrp="1"/>
          </p:cNvSpPr>
          <p:nvPr>
            <p:ph type="body" idx="1"/>
          </p:nvPr>
        </p:nvSpPr>
        <p:spPr>
          <a:xfrm>
            <a:off x="4572000" y="450020"/>
            <a:ext cx="4583339" cy="1043069"/>
          </a:xfrm>
        </p:spPr>
        <p:txBody>
          <a:bodyPr vert="horz" wrap="square" lIns="0" tIns="10631" rIns="0" bIns="0" rtlCol="0">
            <a:spAutoFit/>
          </a:bodyPr>
          <a:lstStyle/>
          <a:p>
            <a:pPr>
              <a:lnSpc>
                <a:spcPct val="150000"/>
              </a:lnSpc>
              <a:spcBef>
                <a:spcPts val="0"/>
              </a:spcBef>
              <a:buFontTx/>
            </a:pPr>
            <a:r>
              <a:rPr lang="en-US" altLang="zh-CN" sz="2300" b="1" spc="29" dirty="0">
                <a:solidFill>
                  <a:schemeClr val="accent3"/>
                </a:solidFill>
              </a:rPr>
              <a:t>Guiyang Ballroom</a:t>
            </a:r>
          </a:p>
          <a:p>
            <a:pPr>
              <a:lnSpc>
                <a:spcPct val="150000"/>
              </a:lnSpc>
              <a:spcBef>
                <a:spcPts val="0"/>
              </a:spcBef>
              <a:buFontTx/>
            </a:pPr>
            <a:r>
              <a:rPr lang="zh-CN" altLang="en-US" sz="2300" b="1" spc="29" dirty="0">
                <a:solidFill>
                  <a:schemeClr val="accent3"/>
                </a:solidFill>
                <a:latin typeface="+mj-ea"/>
                <a:ea typeface="+mj-ea"/>
              </a:rPr>
              <a:t>贵阳宴会厅</a:t>
            </a:r>
            <a:endParaRPr lang="en-GB" sz="2300" b="1" spc="29" dirty="0">
              <a:solidFill>
                <a:schemeClr val="accent3"/>
              </a:solidFill>
              <a:latin typeface="+mj-ea"/>
              <a:ea typeface="+mj-ea"/>
            </a:endParaRPr>
          </a:p>
        </p:txBody>
      </p:sp>
      <p:sp>
        <p:nvSpPr>
          <p:cNvPr id="7" name="Content Placeholder 6"/>
          <p:cNvSpPr>
            <a:spLocks noGrp="1"/>
          </p:cNvSpPr>
          <p:nvPr>
            <p:ph sz="half" idx="24"/>
          </p:nvPr>
        </p:nvSpPr>
        <p:spPr>
          <a:xfrm>
            <a:off x="4761630" y="1885950"/>
            <a:ext cx="4181410" cy="3042334"/>
          </a:xfrm>
        </p:spPr>
        <p:txBody>
          <a:bodyPr/>
          <a:lstStyle/>
          <a:p>
            <a:pPr>
              <a:lnSpc>
                <a:spcPct val="100000"/>
              </a:lnSpc>
            </a:pPr>
            <a:r>
              <a:rPr lang="en-US" sz="1400" b="0" dirty="0">
                <a:solidFill>
                  <a:schemeClr val="accent3"/>
                </a:solidFill>
                <a:latin typeface="+mj-lt"/>
                <a:ea typeface="+mj-ea"/>
                <a:cs typeface="+mn-cs"/>
              </a:rPr>
              <a:t>Area: 504 sqm</a:t>
            </a:r>
          </a:p>
          <a:p>
            <a:pPr>
              <a:lnSpc>
                <a:spcPct val="100000"/>
              </a:lnSpc>
            </a:pPr>
            <a:r>
              <a:rPr lang="zh-CN" altLang="en-US" sz="1400" b="0" dirty="0">
                <a:solidFill>
                  <a:schemeClr val="accent3"/>
                </a:solidFill>
                <a:latin typeface="+mj-lt"/>
                <a:ea typeface="+mj-ea"/>
                <a:cs typeface="+mn-cs"/>
              </a:rPr>
              <a:t>面积：</a:t>
            </a:r>
            <a:r>
              <a:rPr lang="en-US" altLang="zh-CN" sz="1400" b="0" dirty="0">
                <a:solidFill>
                  <a:schemeClr val="accent3"/>
                </a:solidFill>
                <a:latin typeface="+mj-lt"/>
                <a:ea typeface="+mj-ea"/>
                <a:cs typeface="+mn-cs"/>
              </a:rPr>
              <a:t>504</a:t>
            </a:r>
            <a:r>
              <a:rPr lang="zh-CN" altLang="en-US" sz="1400" b="0" dirty="0">
                <a:solidFill>
                  <a:schemeClr val="accent3"/>
                </a:solidFill>
                <a:latin typeface="+mj-lt"/>
                <a:ea typeface="+mj-ea"/>
                <a:cs typeface="+mn-cs"/>
              </a:rPr>
              <a:t>平方米</a:t>
            </a:r>
            <a:endParaRPr lang="en-US" altLang="zh-CN" sz="1400" b="0" dirty="0">
              <a:solidFill>
                <a:schemeClr val="accent3"/>
              </a:solidFill>
              <a:latin typeface="+mj-lt"/>
              <a:ea typeface="+mj-ea"/>
              <a:cs typeface="+mn-cs"/>
            </a:endParaRPr>
          </a:p>
          <a:p>
            <a:pPr>
              <a:lnSpc>
                <a:spcPct val="100000"/>
              </a:lnSpc>
            </a:pPr>
            <a:endParaRPr lang="en-US" altLang="zh-CN" sz="1400" b="0" dirty="0">
              <a:solidFill>
                <a:schemeClr val="accent3"/>
              </a:solidFill>
              <a:latin typeface="+mj-lt"/>
              <a:ea typeface="+mj-ea"/>
              <a:cs typeface="+mn-cs"/>
            </a:endParaRPr>
          </a:p>
          <a:p>
            <a:pPr>
              <a:lnSpc>
                <a:spcPct val="100000"/>
              </a:lnSpc>
            </a:pPr>
            <a:r>
              <a:rPr lang="en-US" sz="1400" b="0" dirty="0">
                <a:solidFill>
                  <a:schemeClr val="accent3"/>
                </a:solidFill>
                <a:latin typeface="+mj-lt"/>
                <a:ea typeface="+mj-ea"/>
                <a:cs typeface="+mn-cs"/>
              </a:rPr>
              <a:t>T</a:t>
            </a:r>
            <a:r>
              <a:rPr lang="en-US" altLang="zh-CN" sz="1400" b="0" dirty="0">
                <a:solidFill>
                  <a:schemeClr val="accent3"/>
                </a:solidFill>
                <a:latin typeface="+mj-lt"/>
                <a:ea typeface="+mj-ea"/>
                <a:cs typeface="+mn-cs"/>
              </a:rPr>
              <a:t>heater Set-up: 400 persons</a:t>
            </a:r>
          </a:p>
          <a:p>
            <a:pPr>
              <a:lnSpc>
                <a:spcPct val="100000"/>
              </a:lnSpc>
            </a:pPr>
            <a:r>
              <a:rPr lang="zh-CN" altLang="en-US" sz="1400" b="0" dirty="0">
                <a:solidFill>
                  <a:schemeClr val="accent3"/>
                </a:solidFill>
                <a:latin typeface="+mj-lt"/>
                <a:ea typeface="+mj-ea"/>
                <a:cs typeface="+mn-cs"/>
              </a:rPr>
              <a:t>戏院式摆台：</a:t>
            </a:r>
            <a:r>
              <a:rPr lang="en-US" altLang="zh-CN" sz="1400" b="0" dirty="0">
                <a:solidFill>
                  <a:schemeClr val="accent3"/>
                </a:solidFill>
                <a:latin typeface="+mj-lt"/>
                <a:ea typeface="+mj-ea"/>
                <a:cs typeface="+mn-cs"/>
              </a:rPr>
              <a:t>400</a:t>
            </a:r>
            <a:r>
              <a:rPr lang="zh-CN" altLang="en-US" sz="1400" b="0" dirty="0">
                <a:solidFill>
                  <a:schemeClr val="accent3"/>
                </a:solidFill>
                <a:latin typeface="+mj-lt"/>
                <a:ea typeface="+mj-ea"/>
                <a:cs typeface="+mn-cs"/>
              </a:rPr>
              <a:t>人</a:t>
            </a:r>
            <a:endParaRPr lang="en-US" altLang="zh-CN" sz="1400" b="0" dirty="0">
              <a:solidFill>
                <a:schemeClr val="accent3"/>
              </a:solidFill>
              <a:latin typeface="+mj-lt"/>
              <a:ea typeface="+mj-ea"/>
              <a:cs typeface="+mn-cs"/>
            </a:endParaRPr>
          </a:p>
          <a:p>
            <a:pPr>
              <a:lnSpc>
                <a:spcPct val="100000"/>
              </a:lnSpc>
            </a:pPr>
            <a:endParaRPr lang="en-US" altLang="zh-CN" sz="1400" b="0" dirty="0">
              <a:solidFill>
                <a:schemeClr val="accent3"/>
              </a:solidFill>
              <a:latin typeface="+mj-lt"/>
              <a:ea typeface="+mj-ea"/>
              <a:cs typeface="+mn-cs"/>
            </a:endParaRPr>
          </a:p>
          <a:p>
            <a:pPr>
              <a:lnSpc>
                <a:spcPct val="100000"/>
              </a:lnSpc>
            </a:pPr>
            <a:r>
              <a:rPr lang="en-US" altLang="zh-CN" sz="1400" b="0" dirty="0">
                <a:solidFill>
                  <a:schemeClr val="accent3"/>
                </a:solidFill>
                <a:latin typeface="+mj-lt"/>
                <a:ea typeface="+mj-ea"/>
                <a:cs typeface="+mn-cs"/>
              </a:rPr>
              <a:t>Classroom Set-up: 220</a:t>
            </a:r>
            <a:r>
              <a:rPr lang="zh-CN" altLang="en-US" sz="1400" b="0" dirty="0">
                <a:solidFill>
                  <a:schemeClr val="accent3"/>
                </a:solidFill>
                <a:latin typeface="+mj-lt"/>
                <a:ea typeface="+mj-ea"/>
                <a:cs typeface="+mn-cs"/>
              </a:rPr>
              <a:t> </a:t>
            </a:r>
            <a:r>
              <a:rPr lang="en-US" altLang="zh-CN" sz="1400" b="0" dirty="0">
                <a:solidFill>
                  <a:schemeClr val="accent3"/>
                </a:solidFill>
                <a:latin typeface="+mj-lt"/>
                <a:ea typeface="+mj-ea"/>
                <a:cs typeface="+mn-cs"/>
              </a:rPr>
              <a:t>persons</a:t>
            </a:r>
          </a:p>
          <a:p>
            <a:pPr>
              <a:lnSpc>
                <a:spcPct val="100000"/>
              </a:lnSpc>
            </a:pPr>
            <a:r>
              <a:rPr lang="zh-CN" altLang="en-US" sz="1400" b="0" dirty="0">
                <a:solidFill>
                  <a:schemeClr val="accent3"/>
                </a:solidFill>
                <a:latin typeface="+mj-lt"/>
                <a:ea typeface="+mj-ea"/>
                <a:cs typeface="+mn-cs"/>
              </a:rPr>
              <a:t>教课桌式摆台：</a:t>
            </a:r>
            <a:r>
              <a:rPr lang="en-US" altLang="zh-CN" sz="1400" b="0" dirty="0">
                <a:solidFill>
                  <a:schemeClr val="accent3"/>
                </a:solidFill>
                <a:latin typeface="+mj-lt"/>
                <a:ea typeface="+mj-ea"/>
                <a:cs typeface="+mn-cs"/>
              </a:rPr>
              <a:t>220</a:t>
            </a:r>
            <a:r>
              <a:rPr lang="zh-CN" altLang="en-US" sz="1400" b="0" dirty="0">
                <a:solidFill>
                  <a:schemeClr val="accent3"/>
                </a:solidFill>
                <a:latin typeface="+mj-lt"/>
                <a:ea typeface="+mj-ea"/>
                <a:cs typeface="+mn-cs"/>
              </a:rPr>
              <a:t>人</a:t>
            </a:r>
            <a:endParaRPr lang="en-US" altLang="zh-CN" sz="1400" b="0" dirty="0">
              <a:solidFill>
                <a:schemeClr val="accent3"/>
              </a:solidFill>
              <a:latin typeface="+mj-lt"/>
              <a:ea typeface="+mj-ea"/>
              <a:cs typeface="+mn-cs"/>
            </a:endParaRPr>
          </a:p>
          <a:p>
            <a:pPr>
              <a:lnSpc>
                <a:spcPct val="100000"/>
              </a:lnSpc>
            </a:pPr>
            <a:endParaRPr lang="en-US" altLang="zh-CN" sz="1400" b="0" dirty="0">
              <a:solidFill>
                <a:schemeClr val="accent3"/>
              </a:solidFill>
              <a:latin typeface="+mj-lt"/>
              <a:ea typeface="+mj-ea"/>
              <a:cs typeface="+mn-cs"/>
            </a:endParaRPr>
          </a:p>
          <a:p>
            <a:pPr>
              <a:lnSpc>
                <a:spcPct val="100000"/>
              </a:lnSpc>
            </a:pPr>
            <a:r>
              <a:rPr lang="en-US" altLang="zh-CN" sz="1400" b="0" dirty="0">
                <a:solidFill>
                  <a:schemeClr val="accent3"/>
                </a:solidFill>
                <a:latin typeface="+mj-lt"/>
                <a:ea typeface="+mj-ea"/>
                <a:cs typeface="+mn-cs"/>
              </a:rPr>
              <a:t>Banquet Set-up: 260 persons</a:t>
            </a:r>
          </a:p>
          <a:p>
            <a:pPr>
              <a:lnSpc>
                <a:spcPct val="100000"/>
              </a:lnSpc>
            </a:pPr>
            <a:r>
              <a:rPr lang="zh-CN" altLang="en-US" sz="1400" b="0" dirty="0">
                <a:solidFill>
                  <a:schemeClr val="accent3"/>
                </a:solidFill>
                <a:latin typeface="+mj-lt"/>
                <a:ea typeface="+mj-ea"/>
                <a:cs typeface="+mn-cs"/>
              </a:rPr>
              <a:t>宴会式摆台：</a:t>
            </a:r>
            <a:r>
              <a:rPr lang="en-US" altLang="zh-CN" sz="1400" b="0" dirty="0">
                <a:solidFill>
                  <a:schemeClr val="accent3"/>
                </a:solidFill>
                <a:latin typeface="+mj-lt"/>
                <a:ea typeface="+mj-ea"/>
                <a:cs typeface="+mn-cs"/>
              </a:rPr>
              <a:t>260</a:t>
            </a:r>
            <a:r>
              <a:rPr lang="zh-CN" altLang="en-US" sz="1400" b="0" dirty="0">
                <a:solidFill>
                  <a:schemeClr val="accent3"/>
                </a:solidFill>
                <a:latin typeface="+mj-lt"/>
                <a:ea typeface="+mj-ea"/>
                <a:cs typeface="+mn-cs"/>
              </a:rPr>
              <a:t>人</a:t>
            </a:r>
            <a:endParaRPr lang="en-US" altLang="zh-CN" sz="1400" b="0" dirty="0">
              <a:solidFill>
                <a:schemeClr val="accent3"/>
              </a:solidFill>
              <a:latin typeface="+mj-lt"/>
              <a:ea typeface="+mj-ea"/>
              <a:cs typeface="+mn-cs"/>
            </a:endParaRPr>
          </a:p>
          <a:p>
            <a:pPr algn="l">
              <a:lnSpc>
                <a:spcPct val="100000"/>
              </a:lnSpc>
            </a:pPr>
            <a:endParaRPr lang="en-US" sz="1200" b="0" dirty="0">
              <a:solidFill>
                <a:schemeClr val="accent3"/>
              </a:solidFill>
              <a:latin typeface="+mj-lt"/>
              <a:cs typeface="+mn-cs"/>
            </a:endParaRPr>
          </a:p>
          <a:p>
            <a:pPr algn="l">
              <a:lnSpc>
                <a:spcPct val="100000"/>
              </a:lnSpc>
            </a:pPr>
            <a:endParaRPr lang="en-US" sz="1200" b="0" dirty="0">
              <a:solidFill>
                <a:schemeClr val="accent3"/>
              </a:solidFill>
              <a:latin typeface="+mj-lt"/>
              <a:cs typeface="+mn-cs"/>
            </a:endParaRPr>
          </a:p>
          <a:p>
            <a:pPr>
              <a:lnSpc>
                <a:spcPct val="100000"/>
              </a:lnSpc>
            </a:pPr>
            <a:endParaRPr lang="fr-FR" sz="1900" b="0" dirty="0">
              <a:solidFill>
                <a:schemeClr val="accent3"/>
              </a:solidFill>
              <a:latin typeface="+mj-lt"/>
              <a:cs typeface="+mn-cs"/>
            </a:endParaRPr>
          </a:p>
        </p:txBody>
      </p:sp>
      <p:pic>
        <p:nvPicPr>
          <p:cNvPr id="4" name="图片 3">
            <a:extLst>
              <a:ext uri="{FF2B5EF4-FFF2-40B4-BE49-F238E27FC236}">
                <a16:creationId xmlns:a16="http://schemas.microsoft.com/office/drawing/2014/main" xmlns="" id="{8430AD9C-6E72-4485-A972-1BC7FEC695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71550"/>
            <a:ext cx="5197514" cy="3128903"/>
          </a:xfrm>
          <a:prstGeom prst="rect">
            <a:avLst/>
          </a:prstGeom>
        </p:spPr>
      </p:pic>
      <p:sp>
        <p:nvSpPr>
          <p:cNvPr id="8" name="文本框 7">
            <a:extLst>
              <a:ext uri="{FF2B5EF4-FFF2-40B4-BE49-F238E27FC236}">
                <a16:creationId xmlns:a16="http://schemas.microsoft.com/office/drawing/2014/main" xmlns="" id="{71F2EA61-1C42-4DFE-AEB3-723910CB9988}"/>
              </a:ext>
            </a:extLst>
          </p:cNvPr>
          <p:cNvSpPr txBox="1"/>
          <p:nvPr/>
        </p:nvSpPr>
        <p:spPr>
          <a:xfrm>
            <a:off x="1117193" y="4171955"/>
            <a:ext cx="2348961" cy="500202"/>
          </a:xfrm>
          <a:prstGeom prst="rect">
            <a:avLst/>
          </a:prstGeom>
          <a:noFill/>
        </p:spPr>
        <p:txBody>
          <a:bodyPr wrap="square" lIns="68639" tIns="34322" rIns="68639" bIns="34322" rtlCol="0">
            <a:spAutoFit/>
          </a:bodyPr>
          <a:lstStyle/>
          <a:p>
            <a:pPr algn="ctr">
              <a:lnSpc>
                <a:spcPct val="100000"/>
              </a:lnSpc>
            </a:pPr>
            <a:r>
              <a:rPr lang="en-US" altLang="zh-CN" sz="1400" i="1" dirty="0" smtClean="0">
                <a:solidFill>
                  <a:schemeClr val="accent3"/>
                </a:solidFill>
                <a:latin typeface="+mj-ea"/>
                <a:ea typeface="+mj-ea"/>
              </a:rPr>
              <a:t>Round </a:t>
            </a:r>
            <a:r>
              <a:rPr lang="en-US" altLang="zh-CN" sz="1400" i="1" dirty="0">
                <a:solidFill>
                  <a:schemeClr val="accent3"/>
                </a:solidFill>
                <a:latin typeface="+mj-ea"/>
                <a:ea typeface="+mj-ea"/>
              </a:rPr>
              <a:t>Set-up</a:t>
            </a:r>
          </a:p>
          <a:p>
            <a:pPr algn="ctr">
              <a:lnSpc>
                <a:spcPct val="100000"/>
              </a:lnSpc>
            </a:pPr>
            <a:r>
              <a:rPr lang="zh-CN" altLang="en-US" sz="1400" dirty="0" smtClean="0">
                <a:solidFill>
                  <a:schemeClr val="accent3"/>
                </a:solidFill>
                <a:latin typeface="+mj-ea"/>
                <a:ea typeface="+mj-ea"/>
              </a:rPr>
              <a:t>圆桌摆台</a:t>
            </a:r>
            <a:endParaRPr lang="zh-CN" altLang="en-US" sz="1400" dirty="0">
              <a:latin typeface="+mj-ea"/>
              <a:ea typeface="+mj-ea"/>
            </a:endParaRPr>
          </a:p>
        </p:txBody>
      </p:sp>
    </p:spTree>
    <p:extLst>
      <p:ext uri="{BB962C8B-B14F-4D97-AF65-F5344CB8AC3E}">
        <p14:creationId xmlns:p14="http://schemas.microsoft.com/office/powerpoint/2010/main" val="1991179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64484" y="4429"/>
            <a:ext cx="2114825" cy="615553"/>
          </a:xfrm>
          <a:prstGeom prst="rect">
            <a:avLst/>
          </a:prstGeom>
          <a:noFill/>
        </p:spPr>
        <p:txBody>
          <a:bodyPr wrap="square" lIns="0" tIns="0" rIns="0" bIns="0" rtlCol="0">
            <a:spAutoFit/>
          </a:bodyPr>
          <a:lstStyle/>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p:txBody>
      </p:sp>
      <p:sp>
        <p:nvSpPr>
          <p:cNvPr id="6" name="Text Placeholder 1"/>
          <p:cNvSpPr>
            <a:spLocks noGrp="1"/>
          </p:cNvSpPr>
          <p:nvPr>
            <p:ph type="body" idx="1"/>
          </p:nvPr>
        </p:nvSpPr>
        <p:spPr>
          <a:xfrm>
            <a:off x="4548898" y="256085"/>
            <a:ext cx="4583339" cy="1043069"/>
          </a:xfrm>
        </p:spPr>
        <p:txBody>
          <a:bodyPr vert="horz" wrap="square" lIns="0" tIns="10631" rIns="0" bIns="0" rtlCol="0">
            <a:spAutoFit/>
          </a:bodyPr>
          <a:lstStyle/>
          <a:p>
            <a:pPr>
              <a:lnSpc>
                <a:spcPct val="150000"/>
              </a:lnSpc>
              <a:spcBef>
                <a:spcPts val="0"/>
              </a:spcBef>
              <a:buFontTx/>
            </a:pPr>
            <a:r>
              <a:rPr lang="en-US" altLang="zh-CN" sz="2300" b="1" spc="29" dirty="0">
                <a:solidFill>
                  <a:schemeClr val="accent3"/>
                </a:solidFill>
                <a:latin typeface="+mj-ea"/>
                <a:ea typeface="+mj-ea"/>
              </a:rPr>
              <a:t>Wen Yuan Ge</a:t>
            </a:r>
          </a:p>
          <a:p>
            <a:pPr>
              <a:lnSpc>
                <a:spcPct val="150000"/>
              </a:lnSpc>
              <a:spcBef>
                <a:spcPts val="0"/>
              </a:spcBef>
              <a:buFontTx/>
            </a:pPr>
            <a:r>
              <a:rPr lang="zh-CN" altLang="en-US" sz="2300" b="1" spc="29" dirty="0">
                <a:solidFill>
                  <a:schemeClr val="accent3"/>
                </a:solidFill>
                <a:latin typeface="+mj-ea"/>
                <a:ea typeface="+mj-ea"/>
              </a:rPr>
              <a:t>文渊阁</a:t>
            </a:r>
            <a:endParaRPr lang="en-GB" sz="2300" b="1" spc="29" dirty="0">
              <a:solidFill>
                <a:schemeClr val="accent3"/>
              </a:solidFill>
              <a:latin typeface="+mj-ea"/>
              <a:ea typeface="+mj-ea"/>
            </a:endParaRPr>
          </a:p>
        </p:txBody>
      </p:sp>
      <p:sp>
        <p:nvSpPr>
          <p:cNvPr id="7" name="Content Placeholder 6"/>
          <p:cNvSpPr>
            <a:spLocks noGrp="1"/>
          </p:cNvSpPr>
          <p:nvPr>
            <p:ph sz="half" idx="24"/>
          </p:nvPr>
        </p:nvSpPr>
        <p:spPr>
          <a:xfrm>
            <a:off x="4694366" y="1428751"/>
            <a:ext cx="4181410" cy="3807057"/>
          </a:xfrm>
        </p:spPr>
        <p:txBody>
          <a:bodyPr/>
          <a:lstStyle/>
          <a:p>
            <a:pPr>
              <a:lnSpc>
                <a:spcPct val="100000"/>
              </a:lnSpc>
            </a:pPr>
            <a:r>
              <a:rPr lang="en-US" sz="1200" b="0" dirty="0">
                <a:solidFill>
                  <a:schemeClr val="accent3"/>
                </a:solidFill>
                <a:latin typeface="+mj-lt"/>
                <a:ea typeface="+mj-ea"/>
                <a:cs typeface="+mn-cs"/>
              </a:rPr>
              <a:t>Area: </a:t>
            </a:r>
            <a:r>
              <a:rPr lang="en-US" sz="1200" b="0" dirty="0" smtClean="0">
                <a:solidFill>
                  <a:schemeClr val="accent3"/>
                </a:solidFill>
                <a:latin typeface="+mj-lt"/>
                <a:ea typeface="+mj-ea"/>
                <a:cs typeface="+mn-cs"/>
              </a:rPr>
              <a:t>98 </a:t>
            </a:r>
            <a:r>
              <a:rPr lang="en-US" sz="1200" b="0" dirty="0">
                <a:solidFill>
                  <a:schemeClr val="accent3"/>
                </a:solidFill>
                <a:latin typeface="+mj-lt"/>
                <a:ea typeface="+mj-ea"/>
                <a:cs typeface="+mn-cs"/>
              </a:rPr>
              <a:t>sqm</a:t>
            </a:r>
          </a:p>
          <a:p>
            <a:pPr>
              <a:lnSpc>
                <a:spcPct val="100000"/>
              </a:lnSpc>
            </a:pPr>
            <a:r>
              <a:rPr lang="zh-CN" altLang="en-US" sz="1200" b="0" dirty="0">
                <a:solidFill>
                  <a:schemeClr val="accent3"/>
                </a:solidFill>
                <a:latin typeface="+mj-lt"/>
                <a:ea typeface="+mj-ea"/>
                <a:cs typeface="+mn-cs"/>
              </a:rPr>
              <a:t>面积</a:t>
            </a:r>
            <a:r>
              <a:rPr lang="zh-CN" altLang="en-US" sz="1200" b="0" dirty="0" smtClean="0">
                <a:solidFill>
                  <a:schemeClr val="accent3"/>
                </a:solidFill>
                <a:latin typeface="+mj-lt"/>
                <a:ea typeface="+mj-ea"/>
                <a:cs typeface="+mn-cs"/>
              </a:rPr>
              <a:t>：</a:t>
            </a:r>
            <a:r>
              <a:rPr lang="en-US" altLang="zh-CN" sz="1200" b="0" dirty="0" smtClean="0">
                <a:solidFill>
                  <a:schemeClr val="accent3"/>
                </a:solidFill>
                <a:latin typeface="+mj-lt"/>
                <a:ea typeface="+mj-ea"/>
                <a:cs typeface="+mn-cs"/>
              </a:rPr>
              <a:t>98</a:t>
            </a:r>
            <a:r>
              <a:rPr lang="zh-CN" altLang="en-US" sz="1200" b="0" dirty="0" smtClean="0">
                <a:solidFill>
                  <a:schemeClr val="accent3"/>
                </a:solidFill>
                <a:latin typeface="+mj-lt"/>
                <a:ea typeface="+mj-ea"/>
                <a:cs typeface="+mn-cs"/>
              </a:rPr>
              <a:t>平方米</a:t>
            </a:r>
            <a:endParaRPr lang="en-US" altLang="zh-CN" sz="1200" b="0" dirty="0">
              <a:solidFill>
                <a:schemeClr val="accent3"/>
              </a:solidFill>
              <a:latin typeface="+mj-lt"/>
              <a:ea typeface="+mj-ea"/>
              <a:cs typeface="+mn-cs"/>
            </a:endParaRPr>
          </a:p>
          <a:p>
            <a:pPr>
              <a:lnSpc>
                <a:spcPct val="100000"/>
              </a:lnSpc>
            </a:pPr>
            <a:endParaRPr lang="en-US" altLang="zh-CN" sz="1200" b="0" dirty="0">
              <a:solidFill>
                <a:schemeClr val="accent3"/>
              </a:solidFill>
              <a:latin typeface="+mj-lt"/>
              <a:ea typeface="+mj-ea"/>
              <a:cs typeface="+mn-cs"/>
            </a:endParaRPr>
          </a:p>
          <a:p>
            <a:pPr>
              <a:lnSpc>
                <a:spcPct val="100000"/>
              </a:lnSpc>
            </a:pPr>
            <a:r>
              <a:rPr lang="en-US" sz="1200" b="0" dirty="0">
                <a:solidFill>
                  <a:schemeClr val="accent3"/>
                </a:solidFill>
                <a:latin typeface="+mj-lt"/>
                <a:ea typeface="+mj-ea"/>
                <a:cs typeface="+mn-cs"/>
              </a:rPr>
              <a:t>T</a:t>
            </a:r>
            <a:r>
              <a:rPr lang="en-US" altLang="zh-CN" sz="1200" b="0" dirty="0">
                <a:solidFill>
                  <a:schemeClr val="accent3"/>
                </a:solidFill>
                <a:latin typeface="+mj-lt"/>
                <a:ea typeface="+mj-ea"/>
                <a:cs typeface="+mn-cs"/>
              </a:rPr>
              <a:t>heater Set-up: 70 persons</a:t>
            </a:r>
          </a:p>
          <a:p>
            <a:pPr>
              <a:lnSpc>
                <a:spcPct val="100000"/>
              </a:lnSpc>
            </a:pPr>
            <a:r>
              <a:rPr lang="zh-CN" altLang="en-US" sz="1200" b="0" dirty="0">
                <a:solidFill>
                  <a:schemeClr val="accent3"/>
                </a:solidFill>
                <a:latin typeface="+mj-lt"/>
                <a:ea typeface="+mj-ea"/>
                <a:cs typeface="+mn-cs"/>
              </a:rPr>
              <a:t>戏院式摆台：</a:t>
            </a:r>
            <a:r>
              <a:rPr lang="en-US" altLang="zh-CN" sz="1200" b="0" dirty="0">
                <a:solidFill>
                  <a:schemeClr val="accent3"/>
                </a:solidFill>
                <a:latin typeface="+mj-lt"/>
                <a:ea typeface="+mj-ea"/>
                <a:cs typeface="+mn-cs"/>
              </a:rPr>
              <a:t>70</a:t>
            </a:r>
            <a:r>
              <a:rPr lang="zh-CN" altLang="en-US" sz="1200" b="0" dirty="0">
                <a:solidFill>
                  <a:schemeClr val="accent3"/>
                </a:solidFill>
                <a:latin typeface="+mj-lt"/>
                <a:ea typeface="+mj-ea"/>
                <a:cs typeface="+mn-cs"/>
              </a:rPr>
              <a:t>人</a:t>
            </a:r>
            <a:endParaRPr lang="en-US" altLang="zh-CN" sz="1200" b="0" dirty="0">
              <a:solidFill>
                <a:schemeClr val="accent3"/>
              </a:solidFill>
              <a:latin typeface="+mj-lt"/>
              <a:ea typeface="+mj-ea"/>
              <a:cs typeface="+mn-cs"/>
            </a:endParaRPr>
          </a:p>
          <a:p>
            <a:pPr>
              <a:lnSpc>
                <a:spcPct val="100000"/>
              </a:lnSpc>
            </a:pPr>
            <a:endParaRPr lang="en-US" altLang="zh-CN" sz="1200" b="0" dirty="0">
              <a:solidFill>
                <a:schemeClr val="accent3"/>
              </a:solidFill>
              <a:latin typeface="+mj-lt"/>
              <a:ea typeface="+mj-ea"/>
              <a:cs typeface="+mn-cs"/>
            </a:endParaRPr>
          </a:p>
          <a:p>
            <a:pPr>
              <a:lnSpc>
                <a:spcPct val="100000"/>
              </a:lnSpc>
            </a:pPr>
            <a:r>
              <a:rPr lang="en-US" altLang="zh-CN" sz="1200" b="0" dirty="0">
                <a:solidFill>
                  <a:schemeClr val="accent3"/>
                </a:solidFill>
                <a:latin typeface="+mj-lt"/>
                <a:ea typeface="+mj-ea"/>
                <a:cs typeface="+mn-cs"/>
              </a:rPr>
              <a:t>Classroom Set-up: 45</a:t>
            </a:r>
            <a:r>
              <a:rPr lang="zh-CN" altLang="en-US" sz="1200" b="0" dirty="0">
                <a:solidFill>
                  <a:schemeClr val="accent3"/>
                </a:solidFill>
                <a:latin typeface="+mj-lt"/>
                <a:ea typeface="+mj-ea"/>
                <a:cs typeface="+mn-cs"/>
              </a:rPr>
              <a:t> </a:t>
            </a:r>
            <a:r>
              <a:rPr lang="en-US" altLang="zh-CN" sz="1200" b="0" dirty="0">
                <a:solidFill>
                  <a:schemeClr val="accent3"/>
                </a:solidFill>
                <a:latin typeface="+mj-lt"/>
                <a:ea typeface="+mj-ea"/>
                <a:cs typeface="+mn-cs"/>
              </a:rPr>
              <a:t>persons</a:t>
            </a:r>
          </a:p>
          <a:p>
            <a:pPr>
              <a:lnSpc>
                <a:spcPct val="100000"/>
              </a:lnSpc>
            </a:pPr>
            <a:r>
              <a:rPr lang="zh-CN" altLang="en-US" sz="1200" b="0" dirty="0">
                <a:solidFill>
                  <a:schemeClr val="accent3"/>
                </a:solidFill>
                <a:latin typeface="+mj-lt"/>
                <a:ea typeface="+mj-ea"/>
                <a:cs typeface="+mn-cs"/>
              </a:rPr>
              <a:t>教课桌式摆台：</a:t>
            </a:r>
            <a:r>
              <a:rPr lang="en-US" altLang="zh-CN" sz="1200" b="0" dirty="0">
                <a:solidFill>
                  <a:schemeClr val="accent3"/>
                </a:solidFill>
                <a:latin typeface="+mj-lt"/>
                <a:ea typeface="+mj-ea"/>
                <a:cs typeface="+mn-cs"/>
              </a:rPr>
              <a:t>45</a:t>
            </a:r>
            <a:r>
              <a:rPr lang="zh-CN" altLang="en-US" sz="1200" b="0" dirty="0">
                <a:solidFill>
                  <a:schemeClr val="accent3"/>
                </a:solidFill>
                <a:latin typeface="+mj-lt"/>
                <a:ea typeface="+mj-ea"/>
                <a:cs typeface="+mn-cs"/>
              </a:rPr>
              <a:t>人</a:t>
            </a:r>
            <a:endParaRPr lang="en-US" altLang="zh-CN" sz="1200" b="0" dirty="0">
              <a:solidFill>
                <a:schemeClr val="accent3"/>
              </a:solidFill>
              <a:latin typeface="+mj-lt"/>
              <a:ea typeface="+mj-ea"/>
              <a:cs typeface="+mn-cs"/>
            </a:endParaRPr>
          </a:p>
          <a:p>
            <a:pPr>
              <a:lnSpc>
                <a:spcPct val="100000"/>
              </a:lnSpc>
            </a:pPr>
            <a:endParaRPr lang="en-US" altLang="zh-CN" sz="1200" b="0" dirty="0">
              <a:solidFill>
                <a:schemeClr val="accent3"/>
              </a:solidFill>
              <a:latin typeface="+mj-lt"/>
              <a:ea typeface="+mj-ea"/>
              <a:cs typeface="+mn-cs"/>
            </a:endParaRPr>
          </a:p>
          <a:p>
            <a:pPr>
              <a:lnSpc>
                <a:spcPct val="100000"/>
              </a:lnSpc>
            </a:pPr>
            <a:r>
              <a:rPr lang="en-US" altLang="zh-CN" sz="1200" b="0" dirty="0">
                <a:solidFill>
                  <a:schemeClr val="accent3"/>
                </a:solidFill>
                <a:latin typeface="+mj-lt"/>
                <a:ea typeface="+mj-ea"/>
                <a:cs typeface="+mn-cs"/>
              </a:rPr>
              <a:t>Banquet Set-up: 60 persons</a:t>
            </a:r>
          </a:p>
          <a:p>
            <a:pPr>
              <a:lnSpc>
                <a:spcPct val="100000"/>
              </a:lnSpc>
            </a:pPr>
            <a:r>
              <a:rPr lang="zh-CN" altLang="en-US" sz="1200" b="0" dirty="0">
                <a:solidFill>
                  <a:schemeClr val="accent3"/>
                </a:solidFill>
                <a:latin typeface="+mj-lt"/>
                <a:ea typeface="+mj-ea"/>
                <a:cs typeface="+mn-cs"/>
              </a:rPr>
              <a:t>宴会式摆台：</a:t>
            </a:r>
            <a:r>
              <a:rPr lang="en-US" altLang="zh-CN" sz="1200" b="0" dirty="0">
                <a:solidFill>
                  <a:schemeClr val="accent3"/>
                </a:solidFill>
                <a:latin typeface="+mj-lt"/>
                <a:ea typeface="+mj-ea"/>
                <a:cs typeface="+mn-cs"/>
              </a:rPr>
              <a:t>60</a:t>
            </a:r>
            <a:r>
              <a:rPr lang="zh-CN" altLang="en-US" sz="1200" b="0" dirty="0">
                <a:solidFill>
                  <a:schemeClr val="accent3"/>
                </a:solidFill>
                <a:latin typeface="+mj-lt"/>
                <a:ea typeface="+mj-ea"/>
                <a:cs typeface="+mn-cs"/>
              </a:rPr>
              <a:t>人</a:t>
            </a:r>
            <a:endParaRPr lang="en-US" altLang="zh-CN" sz="1200" b="0" dirty="0">
              <a:solidFill>
                <a:schemeClr val="accent3"/>
              </a:solidFill>
              <a:latin typeface="+mj-lt"/>
              <a:ea typeface="+mj-ea"/>
              <a:cs typeface="+mn-cs"/>
            </a:endParaRPr>
          </a:p>
          <a:p>
            <a:pPr>
              <a:lnSpc>
                <a:spcPct val="100000"/>
              </a:lnSpc>
            </a:pPr>
            <a:endParaRPr lang="en-US" altLang="zh-CN" sz="1200" b="0" dirty="0">
              <a:solidFill>
                <a:schemeClr val="accent3"/>
              </a:solidFill>
              <a:latin typeface="+mj-lt"/>
              <a:ea typeface="+mj-ea"/>
              <a:cs typeface="+mn-cs"/>
            </a:endParaRPr>
          </a:p>
          <a:p>
            <a:pPr>
              <a:lnSpc>
                <a:spcPct val="100000"/>
              </a:lnSpc>
            </a:pPr>
            <a:r>
              <a:rPr lang="en-US" altLang="zh-CN" sz="1200" b="0" dirty="0">
                <a:solidFill>
                  <a:schemeClr val="accent3"/>
                </a:solidFill>
                <a:latin typeface="+mj-lt"/>
                <a:ea typeface="+mj-ea"/>
                <a:cs typeface="+mn-cs"/>
              </a:rPr>
              <a:t>U-shape Set-up: 30 persons</a:t>
            </a:r>
          </a:p>
          <a:p>
            <a:pPr>
              <a:lnSpc>
                <a:spcPct val="100000"/>
              </a:lnSpc>
            </a:pPr>
            <a:r>
              <a:rPr lang="en-US" altLang="zh-CN" sz="1200" b="0" dirty="0">
                <a:solidFill>
                  <a:schemeClr val="accent3"/>
                </a:solidFill>
                <a:latin typeface="+mj-lt"/>
                <a:ea typeface="+mj-ea"/>
                <a:cs typeface="+mn-cs"/>
              </a:rPr>
              <a:t>U</a:t>
            </a:r>
            <a:r>
              <a:rPr lang="zh-CN" altLang="en-US" sz="1200" b="0" dirty="0">
                <a:solidFill>
                  <a:schemeClr val="accent3"/>
                </a:solidFill>
                <a:latin typeface="+mj-lt"/>
                <a:ea typeface="+mj-ea"/>
                <a:cs typeface="+mn-cs"/>
              </a:rPr>
              <a:t>型摆台：</a:t>
            </a:r>
            <a:r>
              <a:rPr lang="en-US" altLang="zh-CN" sz="1200" b="0" dirty="0">
                <a:solidFill>
                  <a:schemeClr val="accent3"/>
                </a:solidFill>
                <a:latin typeface="+mj-lt"/>
                <a:ea typeface="+mj-ea"/>
                <a:cs typeface="+mn-cs"/>
              </a:rPr>
              <a:t>30</a:t>
            </a:r>
            <a:r>
              <a:rPr lang="zh-CN" altLang="en-US" sz="1200" b="0" dirty="0">
                <a:solidFill>
                  <a:schemeClr val="accent3"/>
                </a:solidFill>
                <a:latin typeface="+mj-lt"/>
                <a:ea typeface="+mj-ea"/>
                <a:cs typeface="+mn-cs"/>
              </a:rPr>
              <a:t>人</a:t>
            </a:r>
            <a:endParaRPr lang="en-US" altLang="zh-CN" sz="1200" b="0" dirty="0">
              <a:solidFill>
                <a:schemeClr val="accent3"/>
              </a:solidFill>
              <a:latin typeface="+mj-lt"/>
              <a:ea typeface="+mj-ea"/>
              <a:cs typeface="+mn-cs"/>
            </a:endParaRPr>
          </a:p>
          <a:p>
            <a:pPr>
              <a:lnSpc>
                <a:spcPct val="100000"/>
              </a:lnSpc>
            </a:pPr>
            <a:endParaRPr lang="en-US" altLang="zh-CN" sz="1200" b="0" dirty="0">
              <a:solidFill>
                <a:schemeClr val="accent3"/>
              </a:solidFill>
              <a:latin typeface="+mj-lt"/>
              <a:ea typeface="+mj-ea"/>
              <a:cs typeface="+mn-cs"/>
            </a:endParaRPr>
          </a:p>
          <a:p>
            <a:pPr>
              <a:lnSpc>
                <a:spcPct val="100000"/>
              </a:lnSpc>
            </a:pPr>
            <a:r>
              <a:rPr lang="en-US" altLang="zh-CN" sz="1200" b="0" dirty="0">
                <a:solidFill>
                  <a:schemeClr val="accent3"/>
                </a:solidFill>
                <a:latin typeface="+mj-lt"/>
                <a:ea typeface="+mj-ea"/>
                <a:cs typeface="+mn-cs"/>
              </a:rPr>
              <a:t>Board Meeting Set-up: 30 persons</a:t>
            </a:r>
          </a:p>
          <a:p>
            <a:pPr>
              <a:lnSpc>
                <a:spcPct val="100000"/>
              </a:lnSpc>
            </a:pPr>
            <a:r>
              <a:rPr lang="zh-CN" altLang="en-US" sz="1200" b="0" dirty="0">
                <a:solidFill>
                  <a:schemeClr val="accent3"/>
                </a:solidFill>
                <a:latin typeface="+mj-lt"/>
                <a:ea typeface="+mj-ea"/>
                <a:cs typeface="+mn-cs"/>
              </a:rPr>
              <a:t>董事会摆台：</a:t>
            </a:r>
            <a:r>
              <a:rPr lang="en-US" altLang="zh-CN" sz="1200" b="0" dirty="0">
                <a:solidFill>
                  <a:schemeClr val="accent3"/>
                </a:solidFill>
                <a:latin typeface="+mj-lt"/>
                <a:ea typeface="+mj-ea"/>
                <a:cs typeface="+mn-cs"/>
              </a:rPr>
              <a:t>30</a:t>
            </a:r>
            <a:r>
              <a:rPr lang="zh-CN" altLang="en-US" sz="1200" b="0" dirty="0">
                <a:solidFill>
                  <a:schemeClr val="accent3"/>
                </a:solidFill>
                <a:latin typeface="+mj-lt"/>
                <a:ea typeface="+mj-ea"/>
                <a:cs typeface="+mn-cs"/>
              </a:rPr>
              <a:t>人</a:t>
            </a:r>
            <a:endParaRPr lang="en-US" altLang="zh-CN" sz="1200" b="0" dirty="0">
              <a:solidFill>
                <a:schemeClr val="accent3"/>
              </a:solidFill>
              <a:latin typeface="+mj-lt"/>
              <a:ea typeface="+mj-ea"/>
              <a:cs typeface="+mn-cs"/>
            </a:endParaRPr>
          </a:p>
          <a:p>
            <a:pPr>
              <a:lnSpc>
                <a:spcPct val="100000"/>
              </a:lnSpc>
            </a:pPr>
            <a:endParaRPr lang="en-US" sz="1200" b="0" dirty="0">
              <a:solidFill>
                <a:schemeClr val="accent3"/>
              </a:solidFill>
              <a:latin typeface="+mj-lt"/>
              <a:cs typeface="+mn-cs"/>
            </a:endParaRPr>
          </a:p>
          <a:p>
            <a:pPr>
              <a:lnSpc>
                <a:spcPct val="100000"/>
              </a:lnSpc>
            </a:pPr>
            <a:endParaRPr lang="en-US" sz="1200" b="0" dirty="0">
              <a:solidFill>
                <a:schemeClr val="accent3"/>
              </a:solidFill>
              <a:latin typeface="+mj-lt"/>
              <a:cs typeface="+mn-cs"/>
            </a:endParaRPr>
          </a:p>
          <a:p>
            <a:pPr>
              <a:lnSpc>
                <a:spcPct val="100000"/>
              </a:lnSpc>
            </a:pPr>
            <a:endParaRPr lang="fr-FR" sz="1900" b="0" dirty="0">
              <a:solidFill>
                <a:schemeClr val="accent3"/>
              </a:solidFill>
              <a:latin typeface="+mj-lt"/>
              <a:cs typeface="+mn-cs"/>
            </a:endParaRPr>
          </a:p>
        </p:txBody>
      </p:sp>
      <p:pic>
        <p:nvPicPr>
          <p:cNvPr id="3" name="图片 2">
            <a:extLst>
              <a:ext uri="{FF2B5EF4-FFF2-40B4-BE49-F238E27FC236}">
                <a16:creationId xmlns:a16="http://schemas.microsoft.com/office/drawing/2014/main" xmlns="" id="{E6055AB9-FD71-48A2-826D-22823A0C39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00100"/>
            <a:ext cx="4932251" cy="3280033"/>
          </a:xfrm>
          <a:prstGeom prst="rect">
            <a:avLst/>
          </a:prstGeom>
        </p:spPr>
      </p:pic>
      <p:sp>
        <p:nvSpPr>
          <p:cNvPr id="8" name="文本框 1">
            <a:extLst>
              <a:ext uri="{FF2B5EF4-FFF2-40B4-BE49-F238E27FC236}">
                <a16:creationId xmlns:a16="http://schemas.microsoft.com/office/drawing/2014/main" xmlns="" id="{87DEE066-6080-4DFF-9925-F58DD5D0CD28}"/>
              </a:ext>
            </a:extLst>
          </p:cNvPr>
          <p:cNvSpPr txBox="1"/>
          <p:nvPr/>
        </p:nvSpPr>
        <p:spPr>
          <a:xfrm>
            <a:off x="1291645" y="4251035"/>
            <a:ext cx="2348961" cy="500202"/>
          </a:xfrm>
          <a:prstGeom prst="rect">
            <a:avLst/>
          </a:prstGeom>
          <a:noFill/>
        </p:spPr>
        <p:txBody>
          <a:bodyPr wrap="square" lIns="68639" tIns="34322" rIns="68639" bIns="34322" rtlCol="0">
            <a:spAutoFit/>
          </a:bodyPr>
          <a:lstStyle>
            <a:defPPr>
              <a:defRPr lang="en-US"/>
            </a:defPPr>
            <a:lvl1pPr marL="0" algn="l" defTabSz="1215688" rtl="0" eaLnBrk="1" latinLnBrk="0" hangingPunct="1">
              <a:defRPr sz="2400" kern="1200">
                <a:solidFill>
                  <a:schemeClr val="tx1"/>
                </a:solidFill>
                <a:latin typeface="+mn-lt"/>
                <a:ea typeface="+mn-ea"/>
                <a:cs typeface="+mn-cs"/>
              </a:defRPr>
            </a:lvl1pPr>
            <a:lvl2pPr marL="607845" algn="l" defTabSz="1215688" rtl="0" eaLnBrk="1" latinLnBrk="0" hangingPunct="1">
              <a:defRPr sz="2400" kern="1200">
                <a:solidFill>
                  <a:schemeClr val="tx1"/>
                </a:solidFill>
                <a:latin typeface="+mn-lt"/>
                <a:ea typeface="+mn-ea"/>
                <a:cs typeface="+mn-cs"/>
              </a:defRPr>
            </a:lvl2pPr>
            <a:lvl3pPr marL="1215688" algn="l" defTabSz="1215688" rtl="0" eaLnBrk="1" latinLnBrk="0" hangingPunct="1">
              <a:defRPr sz="2400" kern="1200">
                <a:solidFill>
                  <a:schemeClr val="tx1"/>
                </a:solidFill>
                <a:latin typeface="+mn-lt"/>
                <a:ea typeface="+mn-ea"/>
                <a:cs typeface="+mn-cs"/>
              </a:defRPr>
            </a:lvl3pPr>
            <a:lvl4pPr marL="1823532" algn="l" defTabSz="1215688" rtl="0" eaLnBrk="1" latinLnBrk="0" hangingPunct="1">
              <a:defRPr sz="2400" kern="1200">
                <a:solidFill>
                  <a:schemeClr val="tx1"/>
                </a:solidFill>
                <a:latin typeface="+mn-lt"/>
                <a:ea typeface="+mn-ea"/>
                <a:cs typeface="+mn-cs"/>
              </a:defRPr>
            </a:lvl4pPr>
            <a:lvl5pPr marL="2431376" algn="l" defTabSz="1215688" rtl="0" eaLnBrk="1" latinLnBrk="0" hangingPunct="1">
              <a:defRPr sz="2400" kern="1200">
                <a:solidFill>
                  <a:schemeClr val="tx1"/>
                </a:solidFill>
                <a:latin typeface="+mn-lt"/>
                <a:ea typeface="+mn-ea"/>
                <a:cs typeface="+mn-cs"/>
              </a:defRPr>
            </a:lvl5pPr>
            <a:lvl6pPr marL="3039216" algn="l" defTabSz="1215688" rtl="0" eaLnBrk="1" latinLnBrk="0" hangingPunct="1">
              <a:defRPr sz="2400" kern="1200">
                <a:solidFill>
                  <a:schemeClr val="tx1"/>
                </a:solidFill>
                <a:latin typeface="+mn-lt"/>
                <a:ea typeface="+mn-ea"/>
                <a:cs typeface="+mn-cs"/>
              </a:defRPr>
            </a:lvl6pPr>
            <a:lvl7pPr marL="3647064" algn="l" defTabSz="1215688" rtl="0" eaLnBrk="1" latinLnBrk="0" hangingPunct="1">
              <a:defRPr sz="2400" kern="1200">
                <a:solidFill>
                  <a:schemeClr val="tx1"/>
                </a:solidFill>
                <a:latin typeface="+mn-lt"/>
                <a:ea typeface="+mn-ea"/>
                <a:cs typeface="+mn-cs"/>
              </a:defRPr>
            </a:lvl7pPr>
            <a:lvl8pPr marL="4254910" algn="l" defTabSz="1215688" rtl="0" eaLnBrk="1" latinLnBrk="0" hangingPunct="1">
              <a:defRPr sz="2400" kern="1200">
                <a:solidFill>
                  <a:schemeClr val="tx1"/>
                </a:solidFill>
                <a:latin typeface="+mn-lt"/>
                <a:ea typeface="+mn-ea"/>
                <a:cs typeface="+mn-cs"/>
              </a:defRPr>
            </a:lvl8pPr>
            <a:lvl9pPr marL="4862754" algn="l" defTabSz="1215688" rtl="0" eaLnBrk="1" latinLnBrk="0" hangingPunct="1">
              <a:defRPr sz="2400" kern="1200">
                <a:solidFill>
                  <a:schemeClr val="tx1"/>
                </a:solidFill>
                <a:latin typeface="+mn-lt"/>
                <a:ea typeface="+mn-ea"/>
                <a:cs typeface="+mn-cs"/>
              </a:defRPr>
            </a:lvl9pPr>
          </a:lstStyle>
          <a:p>
            <a:pPr algn="ctr">
              <a:lnSpc>
                <a:spcPct val="100000"/>
              </a:lnSpc>
            </a:pPr>
            <a:r>
              <a:rPr lang="en-US" altLang="zh-CN" sz="1400" i="1" dirty="0">
                <a:solidFill>
                  <a:schemeClr val="accent3"/>
                </a:solidFill>
                <a:latin typeface="+mj-ea"/>
                <a:ea typeface="+mj-ea"/>
              </a:rPr>
              <a:t>VIP Set-up</a:t>
            </a:r>
          </a:p>
          <a:p>
            <a:pPr algn="ctr">
              <a:lnSpc>
                <a:spcPct val="100000"/>
              </a:lnSpc>
            </a:pPr>
            <a:r>
              <a:rPr lang="en-US" altLang="zh-CN" sz="1400" dirty="0">
                <a:solidFill>
                  <a:schemeClr val="accent3"/>
                </a:solidFill>
                <a:latin typeface="+mj-ea"/>
                <a:ea typeface="+mj-ea"/>
              </a:rPr>
              <a:t>VIP</a:t>
            </a:r>
            <a:r>
              <a:rPr lang="zh-CN" altLang="en-US" sz="1400" dirty="0">
                <a:solidFill>
                  <a:schemeClr val="accent3"/>
                </a:solidFill>
                <a:latin typeface="+mj-ea"/>
                <a:ea typeface="+mj-ea"/>
              </a:rPr>
              <a:t>摆台</a:t>
            </a:r>
            <a:endParaRPr lang="zh-CN" altLang="en-US" sz="1400" dirty="0">
              <a:latin typeface="+mj-ea"/>
              <a:ea typeface="+mj-ea"/>
            </a:endParaRPr>
          </a:p>
        </p:txBody>
      </p:sp>
    </p:spTree>
    <p:extLst>
      <p:ext uri="{BB962C8B-B14F-4D97-AF65-F5344CB8AC3E}">
        <p14:creationId xmlns:p14="http://schemas.microsoft.com/office/powerpoint/2010/main" val="1045696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64484" y="4429"/>
            <a:ext cx="2114825" cy="615553"/>
          </a:xfrm>
          <a:prstGeom prst="rect">
            <a:avLst/>
          </a:prstGeom>
          <a:noFill/>
        </p:spPr>
        <p:txBody>
          <a:bodyPr wrap="square" lIns="0" tIns="0" rIns="0" bIns="0" rtlCol="0">
            <a:spAutoFit/>
          </a:bodyPr>
          <a:lstStyle/>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p:txBody>
      </p:sp>
      <p:sp>
        <p:nvSpPr>
          <p:cNvPr id="6" name="Text Placeholder 1"/>
          <p:cNvSpPr>
            <a:spLocks noGrp="1"/>
          </p:cNvSpPr>
          <p:nvPr>
            <p:ph type="body" idx="1"/>
          </p:nvPr>
        </p:nvSpPr>
        <p:spPr>
          <a:xfrm>
            <a:off x="4710033" y="834742"/>
            <a:ext cx="4583339" cy="1043069"/>
          </a:xfrm>
        </p:spPr>
        <p:txBody>
          <a:bodyPr vert="horz" wrap="square" lIns="0" tIns="10631" rIns="0" bIns="0" rtlCol="0">
            <a:spAutoFit/>
          </a:bodyPr>
          <a:lstStyle/>
          <a:p>
            <a:pPr>
              <a:lnSpc>
                <a:spcPct val="150000"/>
              </a:lnSpc>
              <a:spcBef>
                <a:spcPts val="0"/>
              </a:spcBef>
              <a:buFontTx/>
            </a:pPr>
            <a:r>
              <a:rPr lang="en-US" altLang="zh-CN" sz="2300" b="1" spc="29" dirty="0">
                <a:solidFill>
                  <a:schemeClr val="accent3"/>
                </a:solidFill>
                <a:latin typeface="+mj-ea"/>
                <a:ea typeface="+mj-ea"/>
              </a:rPr>
              <a:t>Frankfurt Meeting Room</a:t>
            </a:r>
          </a:p>
          <a:p>
            <a:pPr>
              <a:lnSpc>
                <a:spcPct val="150000"/>
              </a:lnSpc>
              <a:spcBef>
                <a:spcPts val="0"/>
              </a:spcBef>
              <a:buFontTx/>
            </a:pPr>
            <a:r>
              <a:rPr lang="zh-CN" altLang="en-US" sz="2300" b="1" spc="29" dirty="0">
                <a:solidFill>
                  <a:schemeClr val="accent3"/>
                </a:solidFill>
                <a:latin typeface="+mj-ea"/>
                <a:ea typeface="+mj-ea"/>
              </a:rPr>
              <a:t>法兰克福会议室</a:t>
            </a:r>
            <a:endParaRPr lang="en-GB" sz="2300" b="1" spc="29" dirty="0">
              <a:solidFill>
                <a:schemeClr val="accent3"/>
              </a:solidFill>
              <a:latin typeface="+mj-ea"/>
              <a:ea typeface="+mj-ea"/>
            </a:endParaRPr>
          </a:p>
        </p:txBody>
      </p:sp>
      <p:sp>
        <p:nvSpPr>
          <p:cNvPr id="7" name="Content Placeholder 6"/>
          <p:cNvSpPr>
            <a:spLocks noGrp="1"/>
          </p:cNvSpPr>
          <p:nvPr>
            <p:ph sz="half" idx="24"/>
          </p:nvPr>
        </p:nvSpPr>
        <p:spPr>
          <a:xfrm>
            <a:off x="4910994" y="2571750"/>
            <a:ext cx="4181410" cy="1749673"/>
          </a:xfrm>
        </p:spPr>
        <p:txBody>
          <a:bodyPr/>
          <a:lstStyle/>
          <a:p>
            <a:pPr>
              <a:lnSpc>
                <a:spcPct val="100000"/>
              </a:lnSpc>
            </a:pPr>
            <a:r>
              <a:rPr lang="en-US" sz="1400" b="0" dirty="0">
                <a:solidFill>
                  <a:schemeClr val="accent3"/>
                </a:solidFill>
                <a:latin typeface="+mj-lt"/>
                <a:ea typeface="+mj-ea"/>
                <a:cs typeface="+mn-cs"/>
              </a:rPr>
              <a:t>Area: 40 sqm</a:t>
            </a:r>
          </a:p>
          <a:p>
            <a:pPr>
              <a:lnSpc>
                <a:spcPct val="100000"/>
              </a:lnSpc>
            </a:pPr>
            <a:r>
              <a:rPr lang="zh-CN" altLang="en-US" sz="1400" b="0" dirty="0">
                <a:solidFill>
                  <a:schemeClr val="accent3"/>
                </a:solidFill>
                <a:latin typeface="+mj-lt"/>
                <a:ea typeface="+mj-ea"/>
                <a:cs typeface="+mn-cs"/>
              </a:rPr>
              <a:t>面积：</a:t>
            </a:r>
            <a:r>
              <a:rPr lang="en-US" altLang="zh-CN" sz="1400" b="0" dirty="0">
                <a:solidFill>
                  <a:schemeClr val="accent3"/>
                </a:solidFill>
                <a:latin typeface="+mj-lt"/>
                <a:ea typeface="+mj-ea"/>
                <a:cs typeface="+mn-cs"/>
              </a:rPr>
              <a:t>40</a:t>
            </a:r>
            <a:r>
              <a:rPr lang="zh-CN" altLang="en-US" sz="1400" b="0" dirty="0">
                <a:solidFill>
                  <a:schemeClr val="accent3"/>
                </a:solidFill>
                <a:latin typeface="+mj-lt"/>
                <a:ea typeface="+mj-ea"/>
                <a:cs typeface="+mn-cs"/>
              </a:rPr>
              <a:t>平方米</a:t>
            </a:r>
            <a:endParaRPr lang="en-US" altLang="zh-CN" sz="1400" b="0" dirty="0">
              <a:solidFill>
                <a:schemeClr val="accent3"/>
              </a:solidFill>
              <a:latin typeface="+mj-lt"/>
              <a:ea typeface="+mj-ea"/>
              <a:cs typeface="+mn-cs"/>
            </a:endParaRPr>
          </a:p>
          <a:p>
            <a:pPr>
              <a:lnSpc>
                <a:spcPct val="100000"/>
              </a:lnSpc>
            </a:pPr>
            <a:endParaRPr lang="en-US" altLang="zh-CN" sz="1400" b="0" dirty="0">
              <a:solidFill>
                <a:schemeClr val="accent3"/>
              </a:solidFill>
              <a:latin typeface="+mj-lt"/>
              <a:ea typeface="+mj-ea"/>
              <a:cs typeface="+mn-cs"/>
            </a:endParaRPr>
          </a:p>
          <a:p>
            <a:pPr>
              <a:lnSpc>
                <a:spcPct val="100000"/>
              </a:lnSpc>
            </a:pPr>
            <a:r>
              <a:rPr lang="en-US" altLang="zh-CN" sz="1400" b="0" dirty="0">
                <a:solidFill>
                  <a:schemeClr val="accent3"/>
                </a:solidFill>
                <a:latin typeface="+mj-lt"/>
                <a:ea typeface="+mj-ea"/>
              </a:rPr>
              <a:t>Board Meeting Set-up: 12 persons</a:t>
            </a:r>
          </a:p>
          <a:p>
            <a:pPr>
              <a:lnSpc>
                <a:spcPct val="100000"/>
              </a:lnSpc>
            </a:pPr>
            <a:r>
              <a:rPr lang="zh-CN" altLang="en-US" sz="1400" b="0" dirty="0">
                <a:solidFill>
                  <a:schemeClr val="accent3"/>
                </a:solidFill>
                <a:latin typeface="+mj-lt"/>
                <a:ea typeface="+mj-ea"/>
              </a:rPr>
              <a:t>董事会摆台：</a:t>
            </a:r>
            <a:r>
              <a:rPr lang="en-US" altLang="zh-CN" sz="1400" b="0" dirty="0">
                <a:solidFill>
                  <a:schemeClr val="accent3"/>
                </a:solidFill>
                <a:latin typeface="+mj-lt"/>
                <a:ea typeface="+mj-ea"/>
              </a:rPr>
              <a:t>12</a:t>
            </a:r>
            <a:r>
              <a:rPr lang="zh-CN" altLang="en-US" sz="1400" b="0" dirty="0">
                <a:solidFill>
                  <a:schemeClr val="accent3"/>
                </a:solidFill>
                <a:latin typeface="+mj-lt"/>
                <a:ea typeface="+mj-ea"/>
              </a:rPr>
              <a:t>人</a:t>
            </a:r>
            <a:endParaRPr lang="en-US" altLang="zh-CN" sz="1400" b="0" dirty="0">
              <a:solidFill>
                <a:schemeClr val="accent3"/>
              </a:solidFill>
              <a:latin typeface="+mj-lt"/>
              <a:ea typeface="+mj-ea"/>
            </a:endParaRPr>
          </a:p>
          <a:p>
            <a:pPr algn="l">
              <a:lnSpc>
                <a:spcPct val="100000"/>
              </a:lnSpc>
            </a:pPr>
            <a:endParaRPr lang="en-US" sz="1200" b="0" dirty="0">
              <a:solidFill>
                <a:schemeClr val="accent3"/>
              </a:solidFill>
              <a:latin typeface="+mj-lt"/>
              <a:cs typeface="+mn-cs"/>
            </a:endParaRPr>
          </a:p>
          <a:p>
            <a:pPr algn="l">
              <a:lnSpc>
                <a:spcPct val="100000"/>
              </a:lnSpc>
            </a:pPr>
            <a:endParaRPr lang="en-US" sz="1200" b="0" dirty="0">
              <a:solidFill>
                <a:schemeClr val="accent3"/>
              </a:solidFill>
              <a:latin typeface="+mj-lt"/>
              <a:cs typeface="+mn-cs"/>
            </a:endParaRPr>
          </a:p>
          <a:p>
            <a:pPr>
              <a:lnSpc>
                <a:spcPct val="100000"/>
              </a:lnSpc>
            </a:pPr>
            <a:endParaRPr lang="fr-FR" sz="1900" b="0" dirty="0">
              <a:solidFill>
                <a:schemeClr val="accent3"/>
              </a:solidFill>
              <a:latin typeface="+mj-lt"/>
              <a:cs typeface="+mn-cs"/>
            </a:endParaRPr>
          </a:p>
        </p:txBody>
      </p:sp>
      <p:pic>
        <p:nvPicPr>
          <p:cNvPr id="3" name="图片 2">
            <a:extLst>
              <a:ext uri="{FF2B5EF4-FFF2-40B4-BE49-F238E27FC236}">
                <a16:creationId xmlns:a16="http://schemas.microsoft.com/office/drawing/2014/main" xmlns="" id="{9F55ACCC-F65A-4A9D-B1A8-60C37A213F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 y="685805"/>
            <a:ext cx="5105688" cy="3397029"/>
          </a:xfrm>
          <a:prstGeom prst="rect">
            <a:avLst/>
          </a:prstGeom>
        </p:spPr>
      </p:pic>
      <p:sp>
        <p:nvSpPr>
          <p:cNvPr id="8" name="文本框 1">
            <a:extLst>
              <a:ext uri="{FF2B5EF4-FFF2-40B4-BE49-F238E27FC236}">
                <a16:creationId xmlns:a16="http://schemas.microsoft.com/office/drawing/2014/main" xmlns="" id="{87DEE066-6080-4DFF-9925-F58DD5D0CD28}"/>
              </a:ext>
            </a:extLst>
          </p:cNvPr>
          <p:cNvSpPr txBox="1"/>
          <p:nvPr/>
        </p:nvSpPr>
        <p:spPr>
          <a:xfrm>
            <a:off x="1378363" y="4279102"/>
            <a:ext cx="2348961" cy="500202"/>
          </a:xfrm>
          <a:prstGeom prst="rect">
            <a:avLst/>
          </a:prstGeom>
          <a:noFill/>
        </p:spPr>
        <p:txBody>
          <a:bodyPr wrap="square" lIns="68639" tIns="34322" rIns="68639" bIns="34322" rtlCol="0">
            <a:spAutoFit/>
          </a:bodyPr>
          <a:lstStyle>
            <a:defPPr>
              <a:defRPr lang="en-US"/>
            </a:defPPr>
            <a:lvl1pPr marL="0" algn="l" defTabSz="1215688" rtl="0" eaLnBrk="1" latinLnBrk="0" hangingPunct="1">
              <a:defRPr sz="2400" kern="1200">
                <a:solidFill>
                  <a:schemeClr val="tx1"/>
                </a:solidFill>
                <a:latin typeface="+mn-lt"/>
                <a:ea typeface="+mn-ea"/>
                <a:cs typeface="+mn-cs"/>
              </a:defRPr>
            </a:lvl1pPr>
            <a:lvl2pPr marL="607845" algn="l" defTabSz="1215688" rtl="0" eaLnBrk="1" latinLnBrk="0" hangingPunct="1">
              <a:defRPr sz="2400" kern="1200">
                <a:solidFill>
                  <a:schemeClr val="tx1"/>
                </a:solidFill>
                <a:latin typeface="+mn-lt"/>
                <a:ea typeface="+mn-ea"/>
                <a:cs typeface="+mn-cs"/>
              </a:defRPr>
            </a:lvl2pPr>
            <a:lvl3pPr marL="1215688" algn="l" defTabSz="1215688" rtl="0" eaLnBrk="1" latinLnBrk="0" hangingPunct="1">
              <a:defRPr sz="2400" kern="1200">
                <a:solidFill>
                  <a:schemeClr val="tx1"/>
                </a:solidFill>
                <a:latin typeface="+mn-lt"/>
                <a:ea typeface="+mn-ea"/>
                <a:cs typeface="+mn-cs"/>
              </a:defRPr>
            </a:lvl3pPr>
            <a:lvl4pPr marL="1823532" algn="l" defTabSz="1215688" rtl="0" eaLnBrk="1" latinLnBrk="0" hangingPunct="1">
              <a:defRPr sz="2400" kern="1200">
                <a:solidFill>
                  <a:schemeClr val="tx1"/>
                </a:solidFill>
                <a:latin typeface="+mn-lt"/>
                <a:ea typeface="+mn-ea"/>
                <a:cs typeface="+mn-cs"/>
              </a:defRPr>
            </a:lvl4pPr>
            <a:lvl5pPr marL="2431376" algn="l" defTabSz="1215688" rtl="0" eaLnBrk="1" latinLnBrk="0" hangingPunct="1">
              <a:defRPr sz="2400" kern="1200">
                <a:solidFill>
                  <a:schemeClr val="tx1"/>
                </a:solidFill>
                <a:latin typeface="+mn-lt"/>
                <a:ea typeface="+mn-ea"/>
                <a:cs typeface="+mn-cs"/>
              </a:defRPr>
            </a:lvl5pPr>
            <a:lvl6pPr marL="3039216" algn="l" defTabSz="1215688" rtl="0" eaLnBrk="1" latinLnBrk="0" hangingPunct="1">
              <a:defRPr sz="2400" kern="1200">
                <a:solidFill>
                  <a:schemeClr val="tx1"/>
                </a:solidFill>
                <a:latin typeface="+mn-lt"/>
                <a:ea typeface="+mn-ea"/>
                <a:cs typeface="+mn-cs"/>
              </a:defRPr>
            </a:lvl6pPr>
            <a:lvl7pPr marL="3647064" algn="l" defTabSz="1215688" rtl="0" eaLnBrk="1" latinLnBrk="0" hangingPunct="1">
              <a:defRPr sz="2400" kern="1200">
                <a:solidFill>
                  <a:schemeClr val="tx1"/>
                </a:solidFill>
                <a:latin typeface="+mn-lt"/>
                <a:ea typeface="+mn-ea"/>
                <a:cs typeface="+mn-cs"/>
              </a:defRPr>
            </a:lvl7pPr>
            <a:lvl8pPr marL="4254910" algn="l" defTabSz="1215688" rtl="0" eaLnBrk="1" latinLnBrk="0" hangingPunct="1">
              <a:defRPr sz="2400" kern="1200">
                <a:solidFill>
                  <a:schemeClr val="tx1"/>
                </a:solidFill>
                <a:latin typeface="+mn-lt"/>
                <a:ea typeface="+mn-ea"/>
                <a:cs typeface="+mn-cs"/>
              </a:defRPr>
            </a:lvl8pPr>
            <a:lvl9pPr marL="4862754" algn="l" defTabSz="1215688" rtl="0" eaLnBrk="1" latinLnBrk="0" hangingPunct="1">
              <a:defRPr sz="2400" kern="1200">
                <a:solidFill>
                  <a:schemeClr val="tx1"/>
                </a:solidFill>
                <a:latin typeface="+mn-lt"/>
                <a:ea typeface="+mn-ea"/>
                <a:cs typeface="+mn-cs"/>
              </a:defRPr>
            </a:lvl9pPr>
          </a:lstStyle>
          <a:p>
            <a:pPr algn="ctr">
              <a:lnSpc>
                <a:spcPct val="100000"/>
              </a:lnSpc>
            </a:pPr>
            <a:r>
              <a:rPr lang="en-US" altLang="zh-CN" sz="1400" i="1" dirty="0">
                <a:solidFill>
                  <a:schemeClr val="accent3"/>
                </a:solidFill>
                <a:latin typeface="+mj-ea"/>
                <a:ea typeface="+mj-ea"/>
              </a:rPr>
              <a:t>Board Meeting Set-up</a:t>
            </a:r>
          </a:p>
          <a:p>
            <a:pPr algn="ctr">
              <a:lnSpc>
                <a:spcPct val="100000"/>
              </a:lnSpc>
            </a:pPr>
            <a:r>
              <a:rPr lang="zh-CN" altLang="en-US" sz="1400" dirty="0">
                <a:solidFill>
                  <a:schemeClr val="accent3"/>
                </a:solidFill>
                <a:latin typeface="+mj-ea"/>
                <a:ea typeface="+mj-ea"/>
              </a:rPr>
              <a:t>董事会摆台</a:t>
            </a:r>
            <a:endParaRPr lang="zh-CN" altLang="en-US" sz="1400" dirty="0">
              <a:latin typeface="+mj-ea"/>
              <a:ea typeface="+mj-ea"/>
            </a:endParaRPr>
          </a:p>
        </p:txBody>
      </p:sp>
    </p:spTree>
    <p:extLst>
      <p:ext uri="{BB962C8B-B14F-4D97-AF65-F5344CB8AC3E}">
        <p14:creationId xmlns:p14="http://schemas.microsoft.com/office/powerpoint/2010/main" val="4262982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64484" y="4429"/>
            <a:ext cx="2114825" cy="615553"/>
          </a:xfrm>
          <a:prstGeom prst="rect">
            <a:avLst/>
          </a:prstGeom>
          <a:noFill/>
        </p:spPr>
        <p:txBody>
          <a:bodyPr wrap="square" lIns="0" tIns="0" rIns="0" bIns="0" rtlCol="0">
            <a:spAutoFit/>
          </a:bodyPr>
          <a:lstStyle/>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p:txBody>
      </p:sp>
      <p:sp>
        <p:nvSpPr>
          <p:cNvPr id="6" name="Text Placeholder 1"/>
          <p:cNvSpPr>
            <a:spLocks noGrp="1"/>
          </p:cNvSpPr>
          <p:nvPr>
            <p:ph type="body" idx="1"/>
          </p:nvPr>
        </p:nvSpPr>
        <p:spPr>
          <a:xfrm>
            <a:off x="4588137" y="346422"/>
            <a:ext cx="4583339" cy="1043069"/>
          </a:xfrm>
        </p:spPr>
        <p:txBody>
          <a:bodyPr vert="horz" wrap="square" lIns="0" tIns="10631" rIns="0" bIns="0" rtlCol="0">
            <a:spAutoFit/>
          </a:bodyPr>
          <a:lstStyle/>
          <a:p>
            <a:pPr>
              <a:lnSpc>
                <a:spcPct val="150000"/>
              </a:lnSpc>
              <a:spcBef>
                <a:spcPts val="0"/>
              </a:spcBef>
              <a:buFontTx/>
            </a:pPr>
            <a:r>
              <a:rPr lang="en-US" altLang="zh-CN" sz="2300" b="1" spc="29" dirty="0">
                <a:solidFill>
                  <a:schemeClr val="accent3"/>
                </a:solidFill>
                <a:latin typeface="+mj-ea"/>
                <a:ea typeface="+mj-ea"/>
              </a:rPr>
              <a:t>Istanbul Meeting Room</a:t>
            </a:r>
          </a:p>
          <a:p>
            <a:pPr>
              <a:lnSpc>
                <a:spcPct val="150000"/>
              </a:lnSpc>
              <a:spcBef>
                <a:spcPts val="0"/>
              </a:spcBef>
              <a:buFontTx/>
            </a:pPr>
            <a:r>
              <a:rPr lang="zh-CN" altLang="en-US" sz="2300" b="1" spc="29" dirty="0">
                <a:solidFill>
                  <a:schemeClr val="accent3"/>
                </a:solidFill>
                <a:latin typeface="+mj-ea"/>
                <a:ea typeface="+mj-ea"/>
              </a:rPr>
              <a:t>伊斯坦布尔会议室</a:t>
            </a:r>
            <a:endParaRPr lang="en-GB" sz="2300" b="1" spc="29" dirty="0">
              <a:solidFill>
                <a:schemeClr val="accent3"/>
              </a:solidFill>
              <a:latin typeface="+mj-ea"/>
              <a:ea typeface="+mj-ea"/>
            </a:endParaRPr>
          </a:p>
        </p:txBody>
      </p:sp>
      <p:sp>
        <p:nvSpPr>
          <p:cNvPr id="7" name="Content Placeholder 6"/>
          <p:cNvSpPr>
            <a:spLocks noGrp="1"/>
          </p:cNvSpPr>
          <p:nvPr>
            <p:ph sz="half" idx="24"/>
          </p:nvPr>
        </p:nvSpPr>
        <p:spPr>
          <a:xfrm>
            <a:off x="4733003" y="1543055"/>
            <a:ext cx="4181410" cy="4057996"/>
          </a:xfrm>
        </p:spPr>
        <p:txBody>
          <a:bodyPr/>
          <a:lstStyle/>
          <a:p>
            <a:pPr>
              <a:lnSpc>
                <a:spcPct val="100000"/>
              </a:lnSpc>
            </a:pPr>
            <a:r>
              <a:rPr lang="en-US" sz="1100" b="0" dirty="0">
                <a:solidFill>
                  <a:schemeClr val="accent3"/>
                </a:solidFill>
                <a:latin typeface="+mj-lt"/>
                <a:ea typeface="+mj-ea"/>
                <a:cs typeface="+mn-cs"/>
              </a:rPr>
              <a:t>Area: 88 sqm</a:t>
            </a:r>
          </a:p>
          <a:p>
            <a:pPr>
              <a:lnSpc>
                <a:spcPct val="100000"/>
              </a:lnSpc>
            </a:pPr>
            <a:r>
              <a:rPr lang="zh-CN" altLang="en-US" sz="1100" b="0" dirty="0">
                <a:solidFill>
                  <a:schemeClr val="accent3"/>
                </a:solidFill>
                <a:latin typeface="+mj-lt"/>
                <a:ea typeface="+mj-ea"/>
                <a:cs typeface="+mn-cs"/>
              </a:rPr>
              <a:t>面积：</a:t>
            </a:r>
            <a:r>
              <a:rPr lang="en-US" altLang="zh-CN" sz="1100" b="0" dirty="0">
                <a:solidFill>
                  <a:schemeClr val="accent3"/>
                </a:solidFill>
                <a:latin typeface="+mj-lt"/>
                <a:ea typeface="+mj-ea"/>
                <a:cs typeface="+mn-cs"/>
              </a:rPr>
              <a:t>88</a:t>
            </a:r>
            <a:r>
              <a:rPr lang="zh-CN" altLang="en-US" sz="1100" b="0" dirty="0">
                <a:solidFill>
                  <a:schemeClr val="accent3"/>
                </a:solidFill>
                <a:latin typeface="+mj-lt"/>
                <a:ea typeface="+mj-ea"/>
                <a:cs typeface="+mn-cs"/>
              </a:rPr>
              <a:t>平方米</a:t>
            </a:r>
            <a:endParaRPr lang="en-US" altLang="zh-CN" sz="1100" b="0" dirty="0">
              <a:solidFill>
                <a:schemeClr val="accent3"/>
              </a:solidFill>
              <a:latin typeface="+mj-lt"/>
              <a:ea typeface="+mj-ea"/>
              <a:cs typeface="+mn-cs"/>
            </a:endParaRPr>
          </a:p>
          <a:p>
            <a:pPr>
              <a:lnSpc>
                <a:spcPct val="100000"/>
              </a:lnSpc>
            </a:pPr>
            <a:endParaRPr lang="en-US" altLang="zh-CN" sz="1100" b="0" dirty="0">
              <a:solidFill>
                <a:schemeClr val="accent3"/>
              </a:solidFill>
              <a:latin typeface="+mj-lt"/>
              <a:ea typeface="+mj-ea"/>
              <a:cs typeface="+mn-cs"/>
            </a:endParaRPr>
          </a:p>
          <a:p>
            <a:pPr>
              <a:lnSpc>
                <a:spcPct val="100000"/>
              </a:lnSpc>
            </a:pPr>
            <a:r>
              <a:rPr lang="en-US" altLang="zh-CN" sz="1100" b="0" dirty="0">
                <a:solidFill>
                  <a:schemeClr val="accent3"/>
                </a:solidFill>
                <a:latin typeface="+mj-lt"/>
                <a:ea typeface="+mj-ea"/>
              </a:rPr>
              <a:t>Theater Set-up: 70 persons</a:t>
            </a:r>
          </a:p>
          <a:p>
            <a:pPr>
              <a:lnSpc>
                <a:spcPct val="100000"/>
              </a:lnSpc>
            </a:pPr>
            <a:r>
              <a:rPr lang="zh-CN" altLang="en-US" sz="1100" b="0" dirty="0">
                <a:solidFill>
                  <a:schemeClr val="accent3"/>
                </a:solidFill>
                <a:latin typeface="+mj-lt"/>
                <a:ea typeface="+mj-ea"/>
              </a:rPr>
              <a:t>戏院式摆台：</a:t>
            </a:r>
            <a:r>
              <a:rPr lang="en-US" altLang="zh-CN" sz="1100" b="0" dirty="0">
                <a:solidFill>
                  <a:schemeClr val="accent3"/>
                </a:solidFill>
                <a:latin typeface="+mj-lt"/>
                <a:ea typeface="+mj-ea"/>
              </a:rPr>
              <a:t>70</a:t>
            </a:r>
            <a:r>
              <a:rPr lang="zh-CN" altLang="en-US" sz="1100" b="0" dirty="0">
                <a:solidFill>
                  <a:schemeClr val="accent3"/>
                </a:solidFill>
                <a:latin typeface="+mj-lt"/>
                <a:ea typeface="+mj-ea"/>
              </a:rPr>
              <a:t>人</a:t>
            </a:r>
            <a:endParaRPr lang="en-US" altLang="zh-CN" sz="1100" b="0" dirty="0">
              <a:solidFill>
                <a:schemeClr val="accent3"/>
              </a:solidFill>
              <a:latin typeface="+mj-lt"/>
              <a:ea typeface="+mj-ea"/>
            </a:endParaRPr>
          </a:p>
          <a:p>
            <a:pPr>
              <a:lnSpc>
                <a:spcPct val="100000"/>
              </a:lnSpc>
            </a:pPr>
            <a:endParaRPr lang="en-US" altLang="zh-CN" sz="1100" b="0" dirty="0">
              <a:solidFill>
                <a:schemeClr val="accent3"/>
              </a:solidFill>
              <a:latin typeface="+mj-lt"/>
              <a:ea typeface="+mj-ea"/>
            </a:endParaRPr>
          </a:p>
          <a:p>
            <a:pPr>
              <a:lnSpc>
                <a:spcPct val="100000"/>
              </a:lnSpc>
            </a:pPr>
            <a:r>
              <a:rPr lang="en-US" altLang="zh-CN" sz="1100" b="0" dirty="0">
                <a:solidFill>
                  <a:schemeClr val="accent3"/>
                </a:solidFill>
                <a:latin typeface="+mj-lt"/>
                <a:ea typeface="+mj-ea"/>
              </a:rPr>
              <a:t>Classroom Set-up: 45</a:t>
            </a:r>
            <a:r>
              <a:rPr lang="zh-CN" altLang="en-US" sz="1100" b="0" dirty="0">
                <a:solidFill>
                  <a:schemeClr val="accent3"/>
                </a:solidFill>
                <a:latin typeface="+mj-lt"/>
                <a:ea typeface="+mj-ea"/>
              </a:rPr>
              <a:t> </a:t>
            </a:r>
            <a:r>
              <a:rPr lang="en-US" altLang="zh-CN" sz="1100" b="0" dirty="0">
                <a:solidFill>
                  <a:schemeClr val="accent3"/>
                </a:solidFill>
                <a:latin typeface="+mj-lt"/>
                <a:ea typeface="+mj-ea"/>
              </a:rPr>
              <a:t>persons</a:t>
            </a:r>
          </a:p>
          <a:p>
            <a:pPr>
              <a:lnSpc>
                <a:spcPct val="100000"/>
              </a:lnSpc>
            </a:pPr>
            <a:r>
              <a:rPr lang="zh-CN" altLang="en-US" sz="1100" b="0" dirty="0">
                <a:solidFill>
                  <a:schemeClr val="accent3"/>
                </a:solidFill>
                <a:latin typeface="+mj-lt"/>
                <a:ea typeface="+mj-ea"/>
              </a:rPr>
              <a:t>教课桌式摆台：</a:t>
            </a:r>
            <a:r>
              <a:rPr lang="en-US" altLang="zh-CN" sz="1100" b="0" dirty="0">
                <a:solidFill>
                  <a:schemeClr val="accent3"/>
                </a:solidFill>
                <a:latin typeface="+mj-lt"/>
                <a:ea typeface="+mj-ea"/>
              </a:rPr>
              <a:t>45</a:t>
            </a:r>
            <a:r>
              <a:rPr lang="zh-CN" altLang="en-US" sz="1100" b="0" dirty="0">
                <a:solidFill>
                  <a:schemeClr val="accent3"/>
                </a:solidFill>
                <a:latin typeface="+mj-lt"/>
                <a:ea typeface="+mj-ea"/>
              </a:rPr>
              <a:t>人</a:t>
            </a:r>
            <a:endParaRPr lang="en-US" altLang="zh-CN" sz="1100" b="0" dirty="0">
              <a:solidFill>
                <a:schemeClr val="accent3"/>
              </a:solidFill>
              <a:latin typeface="+mj-lt"/>
              <a:ea typeface="+mj-ea"/>
            </a:endParaRPr>
          </a:p>
          <a:p>
            <a:pPr>
              <a:lnSpc>
                <a:spcPct val="100000"/>
              </a:lnSpc>
            </a:pPr>
            <a:endParaRPr lang="en-US" altLang="zh-CN" sz="1100" b="0" dirty="0">
              <a:solidFill>
                <a:schemeClr val="accent3"/>
              </a:solidFill>
              <a:latin typeface="+mj-lt"/>
              <a:ea typeface="+mj-ea"/>
            </a:endParaRPr>
          </a:p>
          <a:p>
            <a:pPr>
              <a:lnSpc>
                <a:spcPct val="100000"/>
              </a:lnSpc>
            </a:pPr>
            <a:r>
              <a:rPr lang="en-US" altLang="zh-CN" sz="1100" b="0" dirty="0">
                <a:solidFill>
                  <a:schemeClr val="accent3"/>
                </a:solidFill>
                <a:latin typeface="+mj-lt"/>
                <a:ea typeface="+mj-ea"/>
              </a:rPr>
              <a:t>Banquet Set-up: 50 persons</a:t>
            </a:r>
          </a:p>
          <a:p>
            <a:pPr>
              <a:lnSpc>
                <a:spcPct val="100000"/>
              </a:lnSpc>
            </a:pPr>
            <a:r>
              <a:rPr lang="zh-CN" altLang="en-US" sz="1100" b="0" dirty="0">
                <a:solidFill>
                  <a:schemeClr val="accent3"/>
                </a:solidFill>
                <a:latin typeface="+mj-lt"/>
                <a:ea typeface="+mj-ea"/>
              </a:rPr>
              <a:t>宴会式摆台：</a:t>
            </a:r>
            <a:r>
              <a:rPr lang="en-US" altLang="zh-CN" sz="1100" b="0" dirty="0">
                <a:solidFill>
                  <a:schemeClr val="accent3"/>
                </a:solidFill>
                <a:latin typeface="+mj-lt"/>
                <a:ea typeface="+mj-ea"/>
              </a:rPr>
              <a:t>50</a:t>
            </a:r>
            <a:r>
              <a:rPr lang="zh-CN" altLang="en-US" sz="1100" b="0" dirty="0">
                <a:solidFill>
                  <a:schemeClr val="accent3"/>
                </a:solidFill>
                <a:latin typeface="+mj-lt"/>
                <a:ea typeface="+mj-ea"/>
              </a:rPr>
              <a:t>人</a:t>
            </a:r>
            <a:endParaRPr lang="en-US" altLang="zh-CN" sz="1100" b="0" dirty="0">
              <a:solidFill>
                <a:schemeClr val="accent3"/>
              </a:solidFill>
              <a:latin typeface="+mj-lt"/>
              <a:ea typeface="+mj-ea"/>
            </a:endParaRPr>
          </a:p>
          <a:p>
            <a:pPr>
              <a:lnSpc>
                <a:spcPct val="100000"/>
              </a:lnSpc>
            </a:pPr>
            <a:endParaRPr lang="en-US" altLang="zh-CN" sz="1100" b="0" dirty="0">
              <a:solidFill>
                <a:schemeClr val="accent3"/>
              </a:solidFill>
              <a:latin typeface="+mj-lt"/>
              <a:ea typeface="+mj-ea"/>
            </a:endParaRPr>
          </a:p>
          <a:p>
            <a:pPr>
              <a:lnSpc>
                <a:spcPct val="100000"/>
              </a:lnSpc>
            </a:pPr>
            <a:r>
              <a:rPr lang="en-US" altLang="zh-CN" sz="1100" b="0" dirty="0">
                <a:solidFill>
                  <a:schemeClr val="accent3"/>
                </a:solidFill>
                <a:latin typeface="+mj-lt"/>
                <a:ea typeface="+mj-ea"/>
              </a:rPr>
              <a:t>U-shape Set-up: 40 persons</a:t>
            </a:r>
          </a:p>
          <a:p>
            <a:pPr>
              <a:lnSpc>
                <a:spcPct val="100000"/>
              </a:lnSpc>
            </a:pPr>
            <a:r>
              <a:rPr lang="en-US" altLang="zh-CN" sz="1100" b="0" dirty="0">
                <a:solidFill>
                  <a:schemeClr val="accent3"/>
                </a:solidFill>
                <a:latin typeface="+mj-lt"/>
                <a:ea typeface="+mj-ea"/>
              </a:rPr>
              <a:t>U</a:t>
            </a:r>
            <a:r>
              <a:rPr lang="zh-CN" altLang="en-US" sz="1100" b="0" dirty="0">
                <a:solidFill>
                  <a:schemeClr val="accent3"/>
                </a:solidFill>
                <a:latin typeface="+mj-lt"/>
                <a:ea typeface="+mj-ea"/>
              </a:rPr>
              <a:t>型摆台：</a:t>
            </a:r>
            <a:r>
              <a:rPr lang="en-US" altLang="zh-CN" sz="1100" b="0" dirty="0">
                <a:solidFill>
                  <a:schemeClr val="accent3"/>
                </a:solidFill>
                <a:latin typeface="+mj-lt"/>
                <a:ea typeface="+mj-ea"/>
              </a:rPr>
              <a:t>40</a:t>
            </a:r>
            <a:r>
              <a:rPr lang="zh-CN" altLang="en-US" sz="1100" b="0" dirty="0">
                <a:solidFill>
                  <a:schemeClr val="accent3"/>
                </a:solidFill>
                <a:latin typeface="+mj-lt"/>
                <a:ea typeface="+mj-ea"/>
              </a:rPr>
              <a:t>人</a:t>
            </a:r>
            <a:endParaRPr lang="en-US" altLang="zh-CN" sz="1100" b="0" dirty="0">
              <a:solidFill>
                <a:schemeClr val="accent3"/>
              </a:solidFill>
              <a:latin typeface="+mj-lt"/>
              <a:ea typeface="+mj-ea"/>
            </a:endParaRPr>
          </a:p>
          <a:p>
            <a:pPr>
              <a:lnSpc>
                <a:spcPct val="100000"/>
              </a:lnSpc>
            </a:pPr>
            <a:endParaRPr lang="en-US" altLang="zh-CN" sz="1100" b="0" dirty="0">
              <a:solidFill>
                <a:schemeClr val="accent3"/>
              </a:solidFill>
              <a:latin typeface="+mj-lt"/>
              <a:ea typeface="+mj-ea"/>
            </a:endParaRPr>
          </a:p>
          <a:p>
            <a:pPr>
              <a:lnSpc>
                <a:spcPct val="100000"/>
              </a:lnSpc>
            </a:pPr>
            <a:r>
              <a:rPr lang="en-US" altLang="zh-CN" sz="1100" b="0" dirty="0">
                <a:solidFill>
                  <a:schemeClr val="accent3"/>
                </a:solidFill>
                <a:latin typeface="+mj-lt"/>
                <a:ea typeface="+mj-ea"/>
              </a:rPr>
              <a:t>Board Meeting Set-up: 43 persons</a:t>
            </a:r>
          </a:p>
          <a:p>
            <a:pPr>
              <a:lnSpc>
                <a:spcPct val="100000"/>
              </a:lnSpc>
            </a:pPr>
            <a:r>
              <a:rPr lang="zh-CN" altLang="en-US" sz="1100" b="0" dirty="0">
                <a:solidFill>
                  <a:schemeClr val="accent3"/>
                </a:solidFill>
                <a:latin typeface="+mj-lt"/>
                <a:ea typeface="+mj-ea"/>
              </a:rPr>
              <a:t>董事会摆台：</a:t>
            </a:r>
            <a:r>
              <a:rPr lang="en-US" altLang="zh-CN" sz="1100" b="0" dirty="0">
                <a:solidFill>
                  <a:schemeClr val="accent3"/>
                </a:solidFill>
                <a:latin typeface="+mj-lt"/>
                <a:ea typeface="+mj-ea"/>
              </a:rPr>
              <a:t>43</a:t>
            </a:r>
            <a:r>
              <a:rPr lang="zh-CN" altLang="en-US" sz="1100" b="0" dirty="0">
                <a:solidFill>
                  <a:schemeClr val="accent3"/>
                </a:solidFill>
                <a:latin typeface="+mj-lt"/>
                <a:ea typeface="+mj-ea"/>
              </a:rPr>
              <a:t>人</a:t>
            </a:r>
            <a:endParaRPr lang="en-US" altLang="zh-CN" sz="1100" b="0" dirty="0">
              <a:solidFill>
                <a:schemeClr val="accent3"/>
              </a:solidFill>
              <a:latin typeface="+mj-lt"/>
              <a:ea typeface="+mj-ea"/>
            </a:endParaRPr>
          </a:p>
          <a:p>
            <a:pPr>
              <a:lnSpc>
                <a:spcPct val="100000"/>
              </a:lnSpc>
            </a:pPr>
            <a:endParaRPr lang="en-US" altLang="zh-CN" sz="1100" b="0" dirty="0">
              <a:solidFill>
                <a:schemeClr val="accent3"/>
              </a:solidFill>
              <a:latin typeface="+mj-lt"/>
              <a:ea typeface="+mj-ea"/>
            </a:endParaRPr>
          </a:p>
          <a:p>
            <a:pPr>
              <a:lnSpc>
                <a:spcPct val="100000"/>
              </a:lnSpc>
            </a:pPr>
            <a:r>
              <a:rPr lang="en-US" altLang="zh-CN" sz="1100" b="0" dirty="0">
                <a:solidFill>
                  <a:schemeClr val="accent3"/>
                </a:solidFill>
                <a:latin typeface="+mj-lt"/>
                <a:ea typeface="+mj-ea"/>
              </a:rPr>
              <a:t>Cocktail Set-up: 70 persons</a:t>
            </a:r>
          </a:p>
          <a:p>
            <a:pPr>
              <a:lnSpc>
                <a:spcPct val="100000"/>
              </a:lnSpc>
            </a:pPr>
            <a:r>
              <a:rPr lang="zh-CN" altLang="en-US" sz="1100" b="0" dirty="0">
                <a:solidFill>
                  <a:schemeClr val="accent3"/>
                </a:solidFill>
                <a:latin typeface="+mj-lt"/>
                <a:ea typeface="+mj-ea"/>
              </a:rPr>
              <a:t>鸡尾酒会：</a:t>
            </a:r>
            <a:r>
              <a:rPr lang="en-US" altLang="zh-CN" sz="1100" b="0" dirty="0">
                <a:solidFill>
                  <a:schemeClr val="accent3"/>
                </a:solidFill>
                <a:latin typeface="+mj-lt"/>
                <a:ea typeface="+mj-ea"/>
              </a:rPr>
              <a:t>70</a:t>
            </a:r>
            <a:r>
              <a:rPr lang="zh-CN" altLang="en-US" sz="1100" b="0" dirty="0">
                <a:solidFill>
                  <a:schemeClr val="accent3"/>
                </a:solidFill>
                <a:latin typeface="+mj-lt"/>
                <a:ea typeface="+mj-ea"/>
              </a:rPr>
              <a:t>人</a:t>
            </a:r>
            <a:endParaRPr lang="en-US" altLang="zh-CN" sz="1100" b="0" dirty="0">
              <a:solidFill>
                <a:schemeClr val="accent3"/>
              </a:solidFill>
              <a:latin typeface="+mj-lt"/>
              <a:ea typeface="+mj-ea"/>
            </a:endParaRPr>
          </a:p>
          <a:p>
            <a:pPr algn="l">
              <a:lnSpc>
                <a:spcPct val="100000"/>
              </a:lnSpc>
            </a:pPr>
            <a:endParaRPr lang="en-US" sz="1200" b="0" dirty="0">
              <a:solidFill>
                <a:schemeClr val="accent3"/>
              </a:solidFill>
              <a:latin typeface="+mj-lt"/>
              <a:cs typeface="+mn-cs"/>
            </a:endParaRPr>
          </a:p>
          <a:p>
            <a:pPr algn="l">
              <a:lnSpc>
                <a:spcPct val="100000"/>
              </a:lnSpc>
            </a:pPr>
            <a:endParaRPr lang="en-US" sz="1200" b="0" dirty="0">
              <a:solidFill>
                <a:schemeClr val="accent3"/>
              </a:solidFill>
              <a:latin typeface="+mj-lt"/>
              <a:cs typeface="+mn-cs"/>
            </a:endParaRPr>
          </a:p>
          <a:p>
            <a:pPr>
              <a:lnSpc>
                <a:spcPct val="100000"/>
              </a:lnSpc>
            </a:pPr>
            <a:endParaRPr lang="fr-FR" sz="1900" b="0" dirty="0">
              <a:solidFill>
                <a:schemeClr val="accent3"/>
              </a:solidFill>
              <a:latin typeface="+mj-lt"/>
              <a:cs typeface="+mn-cs"/>
            </a:endParaRPr>
          </a:p>
        </p:txBody>
      </p:sp>
      <p:pic>
        <p:nvPicPr>
          <p:cNvPr id="4" name="图片 3">
            <a:extLst>
              <a:ext uri="{FF2B5EF4-FFF2-40B4-BE49-F238E27FC236}">
                <a16:creationId xmlns:a16="http://schemas.microsoft.com/office/drawing/2014/main" xmlns="" id="{4FFF76A3-5836-462F-A176-A88F5144FC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6" y="571500"/>
            <a:ext cx="5057142" cy="3371850"/>
          </a:xfrm>
          <a:prstGeom prst="rect">
            <a:avLst/>
          </a:prstGeom>
        </p:spPr>
      </p:pic>
      <p:sp>
        <p:nvSpPr>
          <p:cNvPr id="8" name="文本框 1">
            <a:extLst>
              <a:ext uri="{FF2B5EF4-FFF2-40B4-BE49-F238E27FC236}">
                <a16:creationId xmlns:a16="http://schemas.microsoft.com/office/drawing/2014/main" xmlns="" id="{87DEE066-6080-4DFF-9925-F58DD5D0CD28}"/>
              </a:ext>
            </a:extLst>
          </p:cNvPr>
          <p:cNvSpPr txBox="1"/>
          <p:nvPr/>
        </p:nvSpPr>
        <p:spPr>
          <a:xfrm>
            <a:off x="1356737" y="4208584"/>
            <a:ext cx="2348961" cy="500202"/>
          </a:xfrm>
          <a:prstGeom prst="rect">
            <a:avLst/>
          </a:prstGeom>
          <a:noFill/>
        </p:spPr>
        <p:txBody>
          <a:bodyPr wrap="square" lIns="68639" tIns="34322" rIns="68639" bIns="34322" rtlCol="0">
            <a:spAutoFit/>
          </a:bodyPr>
          <a:lstStyle>
            <a:defPPr>
              <a:defRPr lang="en-US"/>
            </a:defPPr>
            <a:lvl1pPr marL="0" algn="l" defTabSz="1215688" rtl="0" eaLnBrk="1" latinLnBrk="0" hangingPunct="1">
              <a:defRPr sz="2400" kern="1200">
                <a:solidFill>
                  <a:schemeClr val="tx1"/>
                </a:solidFill>
                <a:latin typeface="+mn-lt"/>
                <a:ea typeface="+mn-ea"/>
                <a:cs typeface="+mn-cs"/>
              </a:defRPr>
            </a:lvl1pPr>
            <a:lvl2pPr marL="607845" algn="l" defTabSz="1215688" rtl="0" eaLnBrk="1" latinLnBrk="0" hangingPunct="1">
              <a:defRPr sz="2400" kern="1200">
                <a:solidFill>
                  <a:schemeClr val="tx1"/>
                </a:solidFill>
                <a:latin typeface="+mn-lt"/>
                <a:ea typeface="+mn-ea"/>
                <a:cs typeface="+mn-cs"/>
              </a:defRPr>
            </a:lvl2pPr>
            <a:lvl3pPr marL="1215688" algn="l" defTabSz="1215688" rtl="0" eaLnBrk="1" latinLnBrk="0" hangingPunct="1">
              <a:defRPr sz="2400" kern="1200">
                <a:solidFill>
                  <a:schemeClr val="tx1"/>
                </a:solidFill>
                <a:latin typeface="+mn-lt"/>
                <a:ea typeface="+mn-ea"/>
                <a:cs typeface="+mn-cs"/>
              </a:defRPr>
            </a:lvl3pPr>
            <a:lvl4pPr marL="1823532" algn="l" defTabSz="1215688" rtl="0" eaLnBrk="1" latinLnBrk="0" hangingPunct="1">
              <a:defRPr sz="2400" kern="1200">
                <a:solidFill>
                  <a:schemeClr val="tx1"/>
                </a:solidFill>
                <a:latin typeface="+mn-lt"/>
                <a:ea typeface="+mn-ea"/>
                <a:cs typeface="+mn-cs"/>
              </a:defRPr>
            </a:lvl4pPr>
            <a:lvl5pPr marL="2431376" algn="l" defTabSz="1215688" rtl="0" eaLnBrk="1" latinLnBrk="0" hangingPunct="1">
              <a:defRPr sz="2400" kern="1200">
                <a:solidFill>
                  <a:schemeClr val="tx1"/>
                </a:solidFill>
                <a:latin typeface="+mn-lt"/>
                <a:ea typeface="+mn-ea"/>
                <a:cs typeface="+mn-cs"/>
              </a:defRPr>
            </a:lvl5pPr>
            <a:lvl6pPr marL="3039216" algn="l" defTabSz="1215688" rtl="0" eaLnBrk="1" latinLnBrk="0" hangingPunct="1">
              <a:defRPr sz="2400" kern="1200">
                <a:solidFill>
                  <a:schemeClr val="tx1"/>
                </a:solidFill>
                <a:latin typeface="+mn-lt"/>
                <a:ea typeface="+mn-ea"/>
                <a:cs typeface="+mn-cs"/>
              </a:defRPr>
            </a:lvl6pPr>
            <a:lvl7pPr marL="3647064" algn="l" defTabSz="1215688" rtl="0" eaLnBrk="1" latinLnBrk="0" hangingPunct="1">
              <a:defRPr sz="2400" kern="1200">
                <a:solidFill>
                  <a:schemeClr val="tx1"/>
                </a:solidFill>
                <a:latin typeface="+mn-lt"/>
                <a:ea typeface="+mn-ea"/>
                <a:cs typeface="+mn-cs"/>
              </a:defRPr>
            </a:lvl7pPr>
            <a:lvl8pPr marL="4254910" algn="l" defTabSz="1215688" rtl="0" eaLnBrk="1" latinLnBrk="0" hangingPunct="1">
              <a:defRPr sz="2400" kern="1200">
                <a:solidFill>
                  <a:schemeClr val="tx1"/>
                </a:solidFill>
                <a:latin typeface="+mn-lt"/>
                <a:ea typeface="+mn-ea"/>
                <a:cs typeface="+mn-cs"/>
              </a:defRPr>
            </a:lvl8pPr>
            <a:lvl9pPr marL="4862754" algn="l" defTabSz="1215688" rtl="0" eaLnBrk="1" latinLnBrk="0" hangingPunct="1">
              <a:defRPr sz="2400" kern="1200">
                <a:solidFill>
                  <a:schemeClr val="tx1"/>
                </a:solidFill>
                <a:latin typeface="+mn-lt"/>
                <a:ea typeface="+mn-ea"/>
                <a:cs typeface="+mn-cs"/>
              </a:defRPr>
            </a:lvl9pPr>
          </a:lstStyle>
          <a:p>
            <a:pPr algn="ctr">
              <a:lnSpc>
                <a:spcPct val="100000"/>
              </a:lnSpc>
            </a:pPr>
            <a:r>
              <a:rPr lang="en-US" altLang="zh-CN" sz="1400" i="1" dirty="0" smtClean="0">
                <a:solidFill>
                  <a:schemeClr val="accent3"/>
                </a:solidFill>
                <a:latin typeface="+mj-ea"/>
                <a:ea typeface="+mj-ea"/>
              </a:rPr>
              <a:t>Classroom Set-up</a:t>
            </a:r>
            <a:endParaRPr lang="en-US" altLang="zh-CN" sz="1400" i="1" dirty="0">
              <a:solidFill>
                <a:schemeClr val="accent3"/>
              </a:solidFill>
              <a:latin typeface="+mj-ea"/>
              <a:ea typeface="+mj-ea"/>
            </a:endParaRPr>
          </a:p>
          <a:p>
            <a:pPr algn="ctr">
              <a:lnSpc>
                <a:spcPct val="100000"/>
              </a:lnSpc>
            </a:pPr>
            <a:r>
              <a:rPr lang="zh-CN" altLang="en-US" sz="1400" dirty="0" smtClean="0">
                <a:solidFill>
                  <a:schemeClr val="accent3"/>
                </a:solidFill>
                <a:latin typeface="+mj-ea"/>
                <a:ea typeface="+mj-ea"/>
              </a:rPr>
              <a:t>课桌式</a:t>
            </a:r>
            <a:r>
              <a:rPr lang="zh-CN" altLang="en-US" sz="1400" dirty="0" smtClean="0">
                <a:solidFill>
                  <a:schemeClr val="accent3"/>
                </a:solidFill>
                <a:latin typeface="+mj-ea"/>
                <a:ea typeface="+mj-ea"/>
              </a:rPr>
              <a:t>摆台</a:t>
            </a:r>
            <a:endParaRPr lang="zh-CN" altLang="en-US" sz="1400" dirty="0">
              <a:latin typeface="+mj-ea"/>
              <a:ea typeface="+mj-ea"/>
            </a:endParaRPr>
          </a:p>
        </p:txBody>
      </p:sp>
    </p:spTree>
    <p:extLst>
      <p:ext uri="{BB962C8B-B14F-4D97-AF65-F5344CB8AC3E}">
        <p14:creationId xmlns:p14="http://schemas.microsoft.com/office/powerpoint/2010/main" val="3913882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64484" y="4429"/>
            <a:ext cx="2114825" cy="615553"/>
          </a:xfrm>
          <a:prstGeom prst="rect">
            <a:avLst/>
          </a:prstGeom>
          <a:noFill/>
        </p:spPr>
        <p:txBody>
          <a:bodyPr wrap="square" lIns="0" tIns="0" rIns="0" bIns="0" rtlCol="0">
            <a:spAutoFit/>
          </a:bodyPr>
          <a:lstStyle/>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p:txBody>
      </p:sp>
      <p:sp>
        <p:nvSpPr>
          <p:cNvPr id="4" name="Content Placeholder 3"/>
          <p:cNvSpPr>
            <a:spLocks noGrp="1"/>
          </p:cNvSpPr>
          <p:nvPr>
            <p:ph sz="half" idx="2"/>
          </p:nvPr>
        </p:nvSpPr>
        <p:spPr>
          <a:xfrm>
            <a:off x="5715000" y="283447"/>
            <a:ext cx="3257974" cy="571368"/>
          </a:xfrm>
        </p:spPr>
        <p:txBody>
          <a:bodyPr/>
          <a:lstStyle/>
          <a:p>
            <a:r>
              <a:rPr lang="en-US" sz="1500" b="1" dirty="0"/>
              <a:t>Floor </a:t>
            </a:r>
            <a:r>
              <a:rPr lang="en-US" sz="1500" b="1" dirty="0" smtClean="0"/>
              <a:t>2  </a:t>
            </a:r>
            <a:r>
              <a:rPr lang="en-US" sz="1500" b="1" dirty="0"/>
              <a:t>Plan</a:t>
            </a:r>
          </a:p>
          <a:p>
            <a:r>
              <a:rPr lang="zh-CN" altLang="en-US" sz="1500" b="1" dirty="0" smtClean="0"/>
              <a:t>二楼</a:t>
            </a:r>
            <a:r>
              <a:rPr lang="zh-CN" altLang="en-US" sz="1500" b="1" dirty="0"/>
              <a:t>平面图</a:t>
            </a:r>
            <a:endParaRPr lang="en-US" sz="1500" b="1" dirty="0"/>
          </a:p>
          <a:p>
            <a:endParaRPr lang="en-US" sz="1100" b="1" dirty="0"/>
          </a:p>
          <a:p>
            <a:pPr algn="l"/>
            <a:endParaRPr lang="zh-CN" altLang="zh-CN" sz="1400" dirty="0"/>
          </a:p>
          <a:p>
            <a:endParaRPr lang="en-US" dirty="0"/>
          </a:p>
        </p:txBody>
      </p:sp>
      <p:graphicFrame>
        <p:nvGraphicFramePr>
          <p:cNvPr id="3" name="表格 2"/>
          <p:cNvGraphicFramePr>
            <a:graphicFrameLocks noGrp="1"/>
          </p:cNvGraphicFramePr>
          <p:nvPr>
            <p:extLst>
              <p:ext uri="{D42A27DB-BD31-4B8C-83A1-F6EECF244321}">
                <p14:modId xmlns:p14="http://schemas.microsoft.com/office/powerpoint/2010/main" val="2144096811"/>
              </p:ext>
            </p:extLst>
          </p:nvPr>
        </p:nvGraphicFramePr>
        <p:xfrm>
          <a:off x="5867400" y="971550"/>
          <a:ext cx="2971800" cy="3505203"/>
        </p:xfrm>
        <a:graphic>
          <a:graphicData uri="http://schemas.openxmlformats.org/drawingml/2006/table">
            <a:tbl>
              <a:tblPr>
                <a:tableStyleId>{5C22544A-7EE6-4342-B048-85BDC9FD1C3A}</a:tableStyleId>
              </a:tblPr>
              <a:tblGrid>
                <a:gridCol w="990600"/>
                <a:gridCol w="990600"/>
                <a:gridCol w="990600"/>
              </a:tblGrid>
              <a:tr h="423953">
                <a:tc>
                  <a:txBody>
                    <a:bodyPr/>
                    <a:lstStyle/>
                    <a:p>
                      <a:pPr algn="ctr" fontAlgn="ctr"/>
                      <a:r>
                        <a:rPr lang="zh-CN" altLang="en-US" sz="1100" u="none" strike="noStrike" dirty="0">
                          <a:effectLst/>
                        </a:rPr>
                        <a:t>会议室</a:t>
                      </a:r>
                      <a:endParaRPr lang="zh-CN" altLang="en-US" sz="1100" b="1" i="0" u="none" strike="noStrike" dirty="0">
                        <a:solidFill>
                          <a:srgbClr val="000000"/>
                        </a:solidFill>
                        <a:effectLst/>
                        <a:latin typeface="Times New Roman"/>
                      </a:endParaRPr>
                    </a:p>
                  </a:txBody>
                  <a:tcPr marL="9525" marR="9525" marT="9525" marB="0" anchor="ctr"/>
                </a:tc>
                <a:tc>
                  <a:txBody>
                    <a:bodyPr/>
                    <a:lstStyle/>
                    <a:p>
                      <a:pPr algn="ctr" fontAlgn="ctr"/>
                      <a:r>
                        <a:rPr lang="zh-CN" altLang="en-US" sz="1100" u="none" strike="noStrike">
                          <a:effectLst/>
                        </a:rPr>
                        <a:t>长</a:t>
                      </a:r>
                      <a:r>
                        <a:rPr lang="en-US" altLang="zh-CN" sz="1100" u="none" strike="noStrike">
                          <a:effectLst/>
                        </a:rPr>
                        <a:t>X</a:t>
                      </a:r>
                      <a:r>
                        <a:rPr lang="zh-CN" altLang="en-US" sz="1100" u="none" strike="noStrike">
                          <a:effectLst/>
                        </a:rPr>
                        <a:t>宽</a:t>
                      </a:r>
                      <a:r>
                        <a:rPr lang="en-US" altLang="zh-CN" sz="1100" u="none" strike="noStrike">
                          <a:effectLst/>
                        </a:rPr>
                        <a:t>X</a:t>
                      </a:r>
                      <a:r>
                        <a:rPr lang="zh-CN" altLang="en-US" sz="1100" u="none" strike="noStrike">
                          <a:effectLst/>
                        </a:rPr>
                        <a:t>高</a:t>
                      </a:r>
                      <a:endParaRPr lang="zh-CN" altLang="en-US" sz="1100" b="1" i="0" u="none" strike="noStrike">
                        <a:solidFill>
                          <a:srgbClr val="000000"/>
                        </a:solidFill>
                        <a:effectLst/>
                        <a:latin typeface="Times New Roman"/>
                      </a:endParaRPr>
                    </a:p>
                  </a:txBody>
                  <a:tcPr marL="9525" marR="9525" marT="9525" marB="0" anchor="ctr"/>
                </a:tc>
                <a:tc>
                  <a:txBody>
                    <a:bodyPr/>
                    <a:lstStyle/>
                    <a:p>
                      <a:pPr algn="ctr" fontAlgn="ctr"/>
                      <a:r>
                        <a:rPr lang="zh-CN" altLang="en-US" sz="1100" u="none" strike="noStrike">
                          <a:effectLst/>
                        </a:rPr>
                        <a:t>平方米</a:t>
                      </a:r>
                      <a:endParaRPr lang="zh-CN" altLang="en-US" sz="1100" b="1" i="0" u="none" strike="noStrike">
                        <a:solidFill>
                          <a:srgbClr val="000000"/>
                        </a:solidFill>
                        <a:effectLst/>
                        <a:latin typeface="Times New Roman"/>
                      </a:endParaRPr>
                    </a:p>
                  </a:txBody>
                  <a:tcPr marL="9525" marR="9525" marT="9525" marB="0" anchor="ctr"/>
                </a:tc>
              </a:tr>
              <a:tr h="373722">
                <a:tc>
                  <a:txBody>
                    <a:bodyPr/>
                    <a:lstStyle/>
                    <a:p>
                      <a:pPr algn="ctr" fontAlgn="ctr"/>
                      <a:r>
                        <a:rPr lang="en-US" sz="1100" u="none" strike="noStrike">
                          <a:effectLst/>
                        </a:rPr>
                        <a:t>Rooms</a:t>
                      </a:r>
                      <a:endParaRPr lang="en-US" sz="1100" b="1" i="0" u="none" strike="noStrike">
                        <a:solidFill>
                          <a:srgbClr val="000000"/>
                        </a:solidFill>
                        <a:effectLst/>
                        <a:latin typeface="Times New Roman"/>
                      </a:endParaRPr>
                    </a:p>
                  </a:txBody>
                  <a:tcPr marL="9525" marR="9525" marT="9525" marB="0" anchor="ctr"/>
                </a:tc>
                <a:tc>
                  <a:txBody>
                    <a:bodyPr/>
                    <a:lstStyle/>
                    <a:p>
                      <a:pPr algn="ctr" fontAlgn="ctr"/>
                      <a:r>
                        <a:rPr lang="en-US" sz="1100" u="none" strike="noStrike">
                          <a:effectLst/>
                        </a:rPr>
                        <a:t>L*W*H (m)</a:t>
                      </a:r>
                      <a:endParaRPr lang="en-US" sz="1100" b="1" i="0" u="none" strike="noStrike">
                        <a:solidFill>
                          <a:srgbClr val="000000"/>
                        </a:solidFill>
                        <a:effectLst/>
                        <a:latin typeface="Times New Roman"/>
                      </a:endParaRPr>
                    </a:p>
                  </a:txBody>
                  <a:tcPr marL="9525" marR="9525" marT="9525" marB="0" anchor="ctr"/>
                </a:tc>
                <a:tc>
                  <a:txBody>
                    <a:bodyPr/>
                    <a:lstStyle/>
                    <a:p>
                      <a:pPr algn="ctr" fontAlgn="ctr"/>
                      <a:r>
                        <a:rPr lang="en-US" sz="1100" u="none" strike="noStrike">
                          <a:effectLst/>
                        </a:rPr>
                        <a:t>M</a:t>
                      </a:r>
                      <a:r>
                        <a:rPr lang="en-US" sz="1100" u="none" strike="noStrike" baseline="30000">
                          <a:effectLst/>
                        </a:rPr>
                        <a:t>2</a:t>
                      </a:r>
                      <a:endParaRPr lang="en-US" sz="1100" b="1" i="0" u="none" strike="noStrike">
                        <a:solidFill>
                          <a:srgbClr val="000000"/>
                        </a:solidFill>
                        <a:effectLst/>
                        <a:latin typeface="Times New Roman"/>
                      </a:endParaRPr>
                    </a:p>
                  </a:txBody>
                  <a:tcPr marL="9525" marR="9525" marT="9525" marB="0" anchor="ctr"/>
                </a:tc>
              </a:tr>
              <a:tr h="323621">
                <a:tc>
                  <a:txBody>
                    <a:bodyPr/>
                    <a:lstStyle/>
                    <a:p>
                      <a:pPr algn="ctr" fontAlgn="ctr"/>
                      <a:r>
                        <a:rPr lang="zh-CN" altLang="en-US" sz="1100" u="none" strike="noStrike">
                          <a:effectLst/>
                        </a:rPr>
                        <a:t>柏林</a:t>
                      </a:r>
                      <a:endParaRPr lang="zh-CN" altLang="en-US" sz="1100" b="0" i="0" u="none" strike="noStrike">
                        <a:solidFill>
                          <a:srgbClr val="000000"/>
                        </a:solidFill>
                        <a:effectLst/>
                        <a:latin typeface="Times New Roman"/>
                      </a:endParaRPr>
                    </a:p>
                  </a:txBody>
                  <a:tcPr marL="9525" marR="9525" marT="9525" marB="0" anchor="ctr"/>
                </a:tc>
                <a:tc rowSpan="2">
                  <a:txBody>
                    <a:bodyPr/>
                    <a:lstStyle/>
                    <a:p>
                      <a:pPr algn="ctr" fontAlgn="ctr"/>
                      <a:r>
                        <a:rPr lang="en-US" sz="1100" u="none" strike="noStrike">
                          <a:effectLst/>
                        </a:rPr>
                        <a:t>8x5x4</a:t>
                      </a:r>
                      <a:endParaRPr lang="en-US" sz="1100" b="0" i="0" u="none" strike="noStrike">
                        <a:solidFill>
                          <a:srgbClr val="000000"/>
                        </a:solidFill>
                        <a:effectLst/>
                        <a:latin typeface="Times New Roman"/>
                      </a:endParaRPr>
                    </a:p>
                  </a:txBody>
                  <a:tcPr marL="9525" marR="9525" marT="9525" marB="0" anchor="ctr"/>
                </a:tc>
                <a:tc rowSpan="2">
                  <a:txBody>
                    <a:bodyPr/>
                    <a:lstStyle/>
                    <a:p>
                      <a:pPr algn="ctr" fontAlgn="ctr"/>
                      <a:r>
                        <a:rPr lang="en-US" altLang="zh-CN" sz="1100" u="none" strike="noStrike">
                          <a:effectLst/>
                        </a:rPr>
                        <a:t>40</a:t>
                      </a:r>
                      <a:endParaRPr lang="en-US" altLang="zh-CN" sz="1100" b="0" i="0" u="none" strike="noStrike">
                        <a:solidFill>
                          <a:srgbClr val="000000"/>
                        </a:solidFill>
                        <a:effectLst/>
                        <a:latin typeface="Times New Roman"/>
                      </a:endParaRPr>
                    </a:p>
                  </a:txBody>
                  <a:tcPr marL="9525" marR="9525" marT="9525" marB="0" anchor="ctr"/>
                </a:tc>
              </a:tr>
              <a:tr h="365379">
                <a:tc>
                  <a:txBody>
                    <a:bodyPr/>
                    <a:lstStyle/>
                    <a:p>
                      <a:pPr algn="ctr" fontAlgn="ctr"/>
                      <a:r>
                        <a:rPr lang="en-US" sz="1100" u="none" strike="noStrike" dirty="0">
                          <a:effectLst/>
                        </a:rPr>
                        <a:t>Berlin</a:t>
                      </a:r>
                      <a:endParaRPr lang="en-US" sz="1100" b="0" i="0" u="none" strike="noStrike" dirty="0">
                        <a:solidFill>
                          <a:srgbClr val="000000"/>
                        </a:solidFill>
                        <a:effectLst/>
                        <a:latin typeface="Times New Roman"/>
                      </a:endParaRPr>
                    </a:p>
                  </a:txBody>
                  <a:tcPr marL="9525" marR="9525" marT="9525" marB="0" anchor="ctr"/>
                </a:tc>
                <a:tc vMerge="1">
                  <a:txBody>
                    <a:bodyPr/>
                    <a:lstStyle/>
                    <a:p>
                      <a:endParaRPr lang="zh-CN" altLang="en-US"/>
                    </a:p>
                  </a:txBody>
                  <a:tcPr/>
                </a:tc>
                <a:tc vMerge="1">
                  <a:txBody>
                    <a:bodyPr/>
                    <a:lstStyle/>
                    <a:p>
                      <a:endParaRPr lang="zh-CN" altLang="en-US"/>
                    </a:p>
                  </a:txBody>
                  <a:tcPr/>
                </a:tc>
              </a:tr>
              <a:tr h="323621">
                <a:tc>
                  <a:txBody>
                    <a:bodyPr/>
                    <a:lstStyle/>
                    <a:p>
                      <a:pPr algn="ctr" fontAlgn="ctr"/>
                      <a:r>
                        <a:rPr lang="zh-CN" altLang="en-US" sz="1100" u="none" strike="noStrike">
                          <a:effectLst/>
                        </a:rPr>
                        <a:t>法兰克福</a:t>
                      </a:r>
                      <a:endParaRPr lang="zh-CN" altLang="en-US" sz="1100" b="0" i="0" u="none" strike="noStrike">
                        <a:solidFill>
                          <a:srgbClr val="000000"/>
                        </a:solidFill>
                        <a:effectLst/>
                        <a:latin typeface="Times New Roman"/>
                      </a:endParaRPr>
                    </a:p>
                  </a:txBody>
                  <a:tcPr marL="9525" marR="9525" marT="9525" marB="0" anchor="ctr"/>
                </a:tc>
                <a:tc rowSpan="2">
                  <a:txBody>
                    <a:bodyPr/>
                    <a:lstStyle/>
                    <a:p>
                      <a:pPr algn="ctr" fontAlgn="ctr"/>
                      <a:r>
                        <a:rPr lang="en-US" sz="1100" u="none" strike="noStrike">
                          <a:effectLst/>
                        </a:rPr>
                        <a:t>8x5x4</a:t>
                      </a:r>
                      <a:endParaRPr lang="en-US" sz="1100" b="0" i="0" u="none" strike="noStrike">
                        <a:solidFill>
                          <a:srgbClr val="000000"/>
                        </a:solidFill>
                        <a:effectLst/>
                        <a:latin typeface="Times New Roman"/>
                      </a:endParaRPr>
                    </a:p>
                  </a:txBody>
                  <a:tcPr marL="9525" marR="9525" marT="9525" marB="0" anchor="ctr"/>
                </a:tc>
                <a:tc rowSpan="2">
                  <a:txBody>
                    <a:bodyPr/>
                    <a:lstStyle/>
                    <a:p>
                      <a:pPr algn="ctr" fontAlgn="ctr"/>
                      <a:r>
                        <a:rPr lang="en-US" altLang="zh-CN" sz="1100" u="none" strike="noStrike" dirty="0">
                          <a:effectLst/>
                        </a:rPr>
                        <a:t>40</a:t>
                      </a:r>
                      <a:endParaRPr lang="en-US" altLang="zh-CN" sz="1100" b="0" i="0" u="none" strike="noStrike" dirty="0">
                        <a:solidFill>
                          <a:srgbClr val="000000"/>
                        </a:solidFill>
                        <a:effectLst/>
                        <a:latin typeface="Times New Roman"/>
                      </a:endParaRPr>
                    </a:p>
                  </a:txBody>
                  <a:tcPr marL="9525" marR="9525" marT="9525" marB="0" anchor="ctr"/>
                </a:tc>
              </a:tr>
              <a:tr h="365379">
                <a:tc>
                  <a:txBody>
                    <a:bodyPr/>
                    <a:lstStyle/>
                    <a:p>
                      <a:pPr algn="ctr" fontAlgn="ctr"/>
                      <a:r>
                        <a:rPr lang="en-US" sz="1100" u="none" strike="noStrike">
                          <a:effectLst/>
                        </a:rPr>
                        <a:t>Frankfurt</a:t>
                      </a:r>
                      <a:endParaRPr lang="en-US" sz="1100" b="0" i="0" u="none" strike="noStrike">
                        <a:solidFill>
                          <a:srgbClr val="000000"/>
                        </a:solidFill>
                        <a:effectLst/>
                        <a:latin typeface="Times New Roman"/>
                      </a:endParaRPr>
                    </a:p>
                  </a:txBody>
                  <a:tcPr marL="9525" marR="9525" marT="9525" marB="0" anchor="ctr"/>
                </a:tc>
                <a:tc vMerge="1">
                  <a:txBody>
                    <a:bodyPr/>
                    <a:lstStyle/>
                    <a:p>
                      <a:endParaRPr lang="zh-CN" altLang="en-US"/>
                    </a:p>
                  </a:txBody>
                  <a:tcPr/>
                </a:tc>
                <a:tc vMerge="1">
                  <a:txBody>
                    <a:bodyPr/>
                    <a:lstStyle/>
                    <a:p>
                      <a:endParaRPr lang="zh-CN" altLang="en-US"/>
                    </a:p>
                  </a:txBody>
                  <a:tcPr/>
                </a:tc>
              </a:tr>
              <a:tr h="323621">
                <a:tc>
                  <a:txBody>
                    <a:bodyPr/>
                    <a:lstStyle/>
                    <a:p>
                      <a:pPr algn="ctr" fontAlgn="ctr"/>
                      <a:r>
                        <a:rPr lang="zh-CN" altLang="en-US" sz="1100" u="none" strike="noStrike">
                          <a:effectLst/>
                        </a:rPr>
                        <a:t>慕尼黑</a:t>
                      </a:r>
                      <a:endParaRPr lang="zh-CN" altLang="en-US" sz="1100" b="0" i="0" u="none" strike="noStrike">
                        <a:solidFill>
                          <a:srgbClr val="000000"/>
                        </a:solidFill>
                        <a:effectLst/>
                        <a:latin typeface="Times New Roman"/>
                      </a:endParaRPr>
                    </a:p>
                  </a:txBody>
                  <a:tcPr marL="9525" marR="9525" marT="9525" marB="0" anchor="ctr"/>
                </a:tc>
                <a:tc rowSpan="2">
                  <a:txBody>
                    <a:bodyPr/>
                    <a:lstStyle/>
                    <a:p>
                      <a:pPr algn="ctr" fontAlgn="ctr"/>
                      <a:r>
                        <a:rPr lang="en-US" sz="1100" u="none" strike="noStrike">
                          <a:effectLst/>
                        </a:rPr>
                        <a:t>10x11x4</a:t>
                      </a:r>
                      <a:endParaRPr lang="en-US" sz="1100" b="0" i="0" u="none" strike="noStrike">
                        <a:solidFill>
                          <a:srgbClr val="000000"/>
                        </a:solidFill>
                        <a:effectLst/>
                        <a:latin typeface="Times New Roman"/>
                      </a:endParaRPr>
                    </a:p>
                  </a:txBody>
                  <a:tcPr marL="9525" marR="9525" marT="9525" marB="0" anchor="ctr"/>
                </a:tc>
                <a:tc rowSpan="2">
                  <a:txBody>
                    <a:bodyPr/>
                    <a:lstStyle/>
                    <a:p>
                      <a:pPr algn="ctr" fontAlgn="ctr"/>
                      <a:r>
                        <a:rPr lang="en-US" altLang="zh-CN" sz="1100" u="none" strike="noStrike" dirty="0">
                          <a:effectLst/>
                        </a:rPr>
                        <a:t>110</a:t>
                      </a:r>
                      <a:endParaRPr lang="en-US" altLang="zh-CN" sz="1100" b="0" i="0" u="none" strike="noStrike" dirty="0">
                        <a:solidFill>
                          <a:srgbClr val="000000"/>
                        </a:solidFill>
                        <a:effectLst/>
                        <a:latin typeface="Times New Roman"/>
                      </a:endParaRPr>
                    </a:p>
                  </a:txBody>
                  <a:tcPr marL="9525" marR="9525" marT="9525" marB="0" anchor="ctr"/>
                </a:tc>
              </a:tr>
              <a:tr h="365379">
                <a:tc>
                  <a:txBody>
                    <a:bodyPr/>
                    <a:lstStyle/>
                    <a:p>
                      <a:pPr algn="ctr" fontAlgn="ctr"/>
                      <a:r>
                        <a:rPr lang="en-US" sz="1100" u="none" strike="noStrike">
                          <a:effectLst/>
                        </a:rPr>
                        <a:t>Munich</a:t>
                      </a:r>
                      <a:endParaRPr lang="en-US" sz="1100" b="0" i="0" u="none" strike="noStrike">
                        <a:solidFill>
                          <a:srgbClr val="000000"/>
                        </a:solidFill>
                        <a:effectLst/>
                        <a:latin typeface="Times New Roman"/>
                      </a:endParaRPr>
                    </a:p>
                  </a:txBody>
                  <a:tcPr marL="9525" marR="9525" marT="9525" marB="0" anchor="ctr"/>
                </a:tc>
                <a:tc vMerge="1">
                  <a:txBody>
                    <a:bodyPr/>
                    <a:lstStyle/>
                    <a:p>
                      <a:endParaRPr lang="zh-CN" altLang="en-US"/>
                    </a:p>
                  </a:txBody>
                  <a:tcPr/>
                </a:tc>
                <a:tc vMerge="1">
                  <a:txBody>
                    <a:bodyPr/>
                    <a:lstStyle/>
                    <a:p>
                      <a:endParaRPr lang="zh-CN" altLang="en-US"/>
                    </a:p>
                  </a:txBody>
                  <a:tcPr/>
                </a:tc>
              </a:tr>
              <a:tr h="359375">
                <a:tc>
                  <a:txBody>
                    <a:bodyPr/>
                    <a:lstStyle/>
                    <a:p>
                      <a:pPr algn="ctr" fontAlgn="ctr"/>
                      <a:r>
                        <a:rPr lang="zh-CN" altLang="en-US" sz="1100" u="none" strike="noStrike">
                          <a:effectLst/>
                        </a:rPr>
                        <a:t>伊斯坦布尔</a:t>
                      </a:r>
                      <a:endParaRPr lang="zh-CN" altLang="en-US" sz="1100" b="0" i="0" u="none" strike="noStrike">
                        <a:solidFill>
                          <a:srgbClr val="000000"/>
                        </a:solidFill>
                        <a:effectLst/>
                        <a:latin typeface="Times New Roman"/>
                      </a:endParaRPr>
                    </a:p>
                  </a:txBody>
                  <a:tcPr marL="9525" marR="9525" marT="9525" marB="0" anchor="ctr"/>
                </a:tc>
                <a:tc rowSpan="2">
                  <a:txBody>
                    <a:bodyPr/>
                    <a:lstStyle/>
                    <a:p>
                      <a:pPr algn="ctr" fontAlgn="ctr"/>
                      <a:r>
                        <a:rPr lang="en-US" sz="1100" u="none" strike="noStrike">
                          <a:effectLst/>
                        </a:rPr>
                        <a:t>11x8x4</a:t>
                      </a:r>
                      <a:endParaRPr lang="en-US" sz="1100" b="0" i="0" u="none" strike="noStrike">
                        <a:solidFill>
                          <a:srgbClr val="000000"/>
                        </a:solidFill>
                        <a:effectLst/>
                        <a:latin typeface="Times New Roman"/>
                      </a:endParaRPr>
                    </a:p>
                  </a:txBody>
                  <a:tcPr marL="9525" marR="9525" marT="9525" marB="0" anchor="ctr"/>
                </a:tc>
                <a:tc rowSpan="2">
                  <a:txBody>
                    <a:bodyPr/>
                    <a:lstStyle/>
                    <a:p>
                      <a:pPr algn="ctr" fontAlgn="ctr"/>
                      <a:r>
                        <a:rPr lang="en-US" altLang="zh-CN" sz="1100" u="none" strike="noStrike">
                          <a:effectLst/>
                        </a:rPr>
                        <a:t>88</a:t>
                      </a:r>
                      <a:endParaRPr lang="en-US" altLang="zh-CN" sz="1100" b="0" i="0" u="none" strike="noStrike">
                        <a:solidFill>
                          <a:srgbClr val="000000"/>
                        </a:solidFill>
                        <a:effectLst/>
                        <a:latin typeface="Times New Roman"/>
                      </a:endParaRPr>
                    </a:p>
                  </a:txBody>
                  <a:tcPr marL="9525" marR="9525" marT="9525" marB="0" anchor="ctr"/>
                </a:tc>
              </a:tr>
              <a:tr h="281153">
                <a:tc>
                  <a:txBody>
                    <a:bodyPr/>
                    <a:lstStyle/>
                    <a:p>
                      <a:pPr algn="ctr" fontAlgn="ctr"/>
                      <a:r>
                        <a:rPr lang="en-US" sz="1100" u="none" strike="noStrike" dirty="0">
                          <a:effectLst/>
                        </a:rPr>
                        <a:t>Istanbul</a:t>
                      </a:r>
                      <a:endParaRPr lang="en-US" sz="1100" b="0" i="0" u="none" strike="noStrike" dirty="0">
                        <a:solidFill>
                          <a:srgbClr val="000000"/>
                        </a:solidFill>
                        <a:effectLst/>
                        <a:latin typeface="Times New Roman"/>
                      </a:endParaRPr>
                    </a:p>
                  </a:txBody>
                  <a:tcPr marL="9525" marR="9525" marT="9525" marB="0" anchor="ctr"/>
                </a:tc>
                <a:tc vMerge="1">
                  <a:txBody>
                    <a:bodyPr/>
                    <a:lstStyle/>
                    <a:p>
                      <a:endParaRPr lang="zh-CN" altLang="en-US"/>
                    </a:p>
                  </a:txBody>
                  <a:tcPr/>
                </a:tc>
                <a:tc vMerge="1">
                  <a:txBody>
                    <a:bodyPr/>
                    <a:lstStyle/>
                    <a:p>
                      <a:endParaRPr lang="zh-CN" altLang="en-US"/>
                    </a:p>
                  </a:txBody>
                  <a:tcPr/>
                </a:tc>
              </a:tr>
            </a:tbl>
          </a:graphicData>
        </a:graphic>
      </p:graphicFrame>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438150"/>
            <a:ext cx="5105400" cy="4288919"/>
          </a:xfrm>
          <a:prstGeom prst="rect">
            <a:avLst/>
          </a:prstGeom>
        </p:spPr>
      </p:pic>
    </p:spTree>
    <p:extLst>
      <p:ext uri="{BB962C8B-B14F-4D97-AF65-F5344CB8AC3E}">
        <p14:creationId xmlns:p14="http://schemas.microsoft.com/office/powerpoint/2010/main" val="3510034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32"/>
          <a:stretch/>
        </p:blipFill>
        <p:spPr bwMode="auto">
          <a:xfrm>
            <a:off x="5829474" y="11"/>
            <a:ext cx="3314537" cy="2548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054758" y="2549212"/>
            <a:ext cx="3089848" cy="2593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4" name="Picture 16"/>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1" y="2457488"/>
            <a:ext cx="3602110" cy="268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0" y="596"/>
            <a:ext cx="2971591" cy="2545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137"/>
          <a:stretch/>
        </p:blipFill>
        <p:spPr bwMode="auto">
          <a:xfrm>
            <a:off x="2971592" y="595"/>
            <a:ext cx="3083155" cy="2545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3954766" y="155445"/>
            <a:ext cx="1474607" cy="530792"/>
          </a:xfrm>
          <a:prstGeom prst="rect">
            <a:avLst/>
          </a:prstGeom>
        </p:spPr>
        <p:txBody>
          <a:bodyPr wrap="square" lIns="68476" tIns="34233" rIns="68476" bIns="34233">
            <a:spAutoFit/>
          </a:bodyPr>
          <a:lstStyle/>
          <a:p>
            <a:pPr algn="ctr" defTabSz="912851"/>
            <a:r>
              <a:rPr lang="en-US" sz="1500" b="1">
                <a:solidFill>
                  <a:srgbClr val="F5F1EA"/>
                </a:solidFill>
                <a:latin typeface="Times New Roman"/>
              </a:rPr>
              <a:t>CULTURAL </a:t>
            </a:r>
          </a:p>
          <a:p>
            <a:pPr algn="ctr" defTabSz="912851"/>
            <a:r>
              <a:rPr lang="en-US" sz="1500" b="1">
                <a:solidFill>
                  <a:srgbClr val="F5F1EA"/>
                </a:solidFill>
                <a:latin typeface="Times New Roman"/>
              </a:rPr>
              <a:t>EMPATHY</a:t>
            </a:r>
            <a:endParaRPr lang="en-US" sz="1500" b="1" dirty="0">
              <a:solidFill>
                <a:srgbClr val="F5F1EA"/>
              </a:solidFill>
              <a:latin typeface="Times New Roman"/>
            </a:endParaRPr>
          </a:p>
        </p:txBody>
      </p:sp>
      <p:sp>
        <p:nvSpPr>
          <p:cNvPr id="16" name="Rectangle 15"/>
          <p:cNvSpPr/>
          <p:nvPr/>
        </p:nvSpPr>
        <p:spPr>
          <a:xfrm>
            <a:off x="1456919" y="1412454"/>
            <a:ext cx="1543251" cy="530792"/>
          </a:xfrm>
          <a:prstGeom prst="rect">
            <a:avLst/>
          </a:prstGeom>
        </p:spPr>
        <p:txBody>
          <a:bodyPr wrap="square" lIns="68476" tIns="34233" rIns="68476" bIns="34233">
            <a:spAutoFit/>
          </a:bodyPr>
          <a:lstStyle/>
          <a:p>
            <a:pPr algn="ctr" defTabSz="912851"/>
            <a:r>
              <a:rPr lang="en-US" sz="1500" b="1" dirty="0">
                <a:solidFill>
                  <a:srgbClr val="F5F1EA"/>
                </a:solidFill>
                <a:latin typeface="Times New Roman"/>
              </a:rPr>
              <a:t>TIMELESS ELEGANCE</a:t>
            </a:r>
          </a:p>
        </p:txBody>
      </p:sp>
      <p:sp>
        <p:nvSpPr>
          <p:cNvPr id="11" name="Rectangle 10"/>
          <p:cNvSpPr/>
          <p:nvPr/>
        </p:nvSpPr>
        <p:spPr>
          <a:xfrm rot="3879">
            <a:off x="7544616" y="1258518"/>
            <a:ext cx="1599900" cy="761571"/>
          </a:xfrm>
          <a:prstGeom prst="rect">
            <a:avLst/>
          </a:prstGeom>
        </p:spPr>
        <p:txBody>
          <a:bodyPr wrap="square" lIns="68476" tIns="34233" rIns="68476" bIns="34233">
            <a:spAutoFit/>
          </a:bodyPr>
          <a:lstStyle/>
          <a:p>
            <a:pPr algn="ctr" defTabSz="912851"/>
            <a:r>
              <a:rPr lang="en-US" sz="1500" b="1" dirty="0">
                <a:solidFill>
                  <a:srgbClr val="F5F1EA"/>
                </a:solidFill>
                <a:latin typeface="Times New Roman"/>
              </a:rPr>
              <a:t>REMARKABLE EUROPEAN FLAIR</a:t>
            </a:r>
          </a:p>
        </p:txBody>
      </p:sp>
      <p:sp>
        <p:nvSpPr>
          <p:cNvPr id="30" name="Rectangle 29"/>
          <p:cNvSpPr/>
          <p:nvPr/>
        </p:nvSpPr>
        <p:spPr>
          <a:xfrm>
            <a:off x="1314037" y="4381345"/>
            <a:ext cx="1943353" cy="761571"/>
          </a:xfrm>
          <a:prstGeom prst="rect">
            <a:avLst/>
          </a:prstGeom>
        </p:spPr>
        <p:txBody>
          <a:bodyPr wrap="square" lIns="68476" tIns="34233" rIns="68476" bIns="34233">
            <a:spAutoFit/>
          </a:bodyPr>
          <a:lstStyle/>
          <a:p>
            <a:pPr algn="ctr" defTabSz="912851"/>
            <a:r>
              <a:rPr lang="en-US" sz="1500" b="1" dirty="0">
                <a:solidFill>
                  <a:srgbClr val="F5F1EA"/>
                </a:solidFill>
                <a:latin typeface="Times New Roman"/>
              </a:rPr>
              <a:t>TRAVELLING </a:t>
            </a:r>
          </a:p>
          <a:p>
            <a:pPr algn="ctr" defTabSz="912851"/>
            <a:r>
              <a:rPr lang="en-US" sz="1500" b="1" dirty="0">
                <a:solidFill>
                  <a:srgbClr val="F5F1EA"/>
                </a:solidFill>
                <a:latin typeface="Times New Roman"/>
              </a:rPr>
              <a:t>IN </a:t>
            </a:r>
          </a:p>
          <a:p>
            <a:pPr algn="ctr" defTabSz="912851"/>
            <a:r>
              <a:rPr lang="en-US" sz="1500" b="1" dirty="0">
                <a:solidFill>
                  <a:srgbClr val="F5F1EA"/>
                </a:solidFill>
                <a:latin typeface="Times New Roman"/>
              </a:rPr>
              <a:t>STYLE</a:t>
            </a:r>
          </a:p>
        </p:txBody>
      </p:sp>
      <p:pic>
        <p:nvPicPr>
          <p:cNvPr id="7183" name="Picture 15"/>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971592" y="2545878"/>
            <a:ext cx="3083155" cy="259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458206" y="4440703"/>
            <a:ext cx="2514361" cy="530792"/>
          </a:xfrm>
          <a:prstGeom prst="rect">
            <a:avLst/>
          </a:prstGeom>
        </p:spPr>
        <p:txBody>
          <a:bodyPr wrap="square" lIns="68476" tIns="34233" rIns="68476" bIns="34233">
            <a:spAutoFit/>
          </a:bodyPr>
          <a:lstStyle/>
          <a:p>
            <a:pPr algn="ctr" defTabSz="912851"/>
            <a:r>
              <a:rPr lang="en-US" sz="1500" b="1" dirty="0">
                <a:solidFill>
                  <a:srgbClr val="F5F1EA"/>
                </a:solidFill>
                <a:latin typeface="Times New Roman"/>
              </a:rPr>
              <a:t>SMALL </a:t>
            </a:r>
          </a:p>
          <a:p>
            <a:pPr algn="ctr" defTabSz="912851"/>
            <a:r>
              <a:rPr lang="en-US" sz="1500" b="1" dirty="0">
                <a:solidFill>
                  <a:srgbClr val="F5F1EA"/>
                </a:solidFill>
                <a:latin typeface="Times New Roman"/>
              </a:rPr>
              <a:t>IS BEAUTIFUL</a:t>
            </a:r>
          </a:p>
        </p:txBody>
      </p:sp>
      <p:sp>
        <p:nvSpPr>
          <p:cNvPr id="10" name="文本占位符 3"/>
          <p:cNvSpPr txBox="1">
            <a:spLocks/>
          </p:cNvSpPr>
          <p:nvPr/>
        </p:nvSpPr>
        <p:spPr>
          <a:xfrm>
            <a:off x="285203" y="2286067"/>
            <a:ext cx="5830059" cy="457094"/>
          </a:xfrm>
          <a:prstGeom prst="rect">
            <a:avLst/>
          </a:prstGeom>
          <a:noFill/>
          <a:ln>
            <a:noFill/>
          </a:ln>
        </p:spPr>
        <p:txBody>
          <a:bodyPr lIns="81503" tIns="40746" rIns="81503" bIns="40746"/>
          <a:lstStyle>
            <a:lvl1pPr marL="0" indent="0" algn="l" defTabSz="914400" rtl="0" eaLnBrk="1" latinLnBrk="0" hangingPunct="1">
              <a:lnSpc>
                <a:spcPct val="90000"/>
              </a:lnSpc>
              <a:spcBef>
                <a:spcPts val="1000"/>
              </a:spcBef>
              <a:buFont typeface="Arial" panose="020B0604020202020204" pitchFamily="34" charset="0"/>
              <a:buNone/>
              <a:defRPr lang="fr-CH" sz="3600" b="1" kern="1200" dirty="0" smtClean="0">
                <a:solidFill>
                  <a:schemeClr val="bg1"/>
                </a:solidFill>
                <a:effectLst/>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rgbClr val="F5F1EA"/>
                </a:solidFill>
                <a:latin typeface="HeleneHess" pitchFamily="50" charset="0"/>
              </a:rPr>
              <a:t>At </a:t>
            </a:r>
            <a:r>
              <a:rPr lang="en-US" altLang="zh-CN" dirty="0" err="1">
                <a:solidFill>
                  <a:srgbClr val="F5F1EA"/>
                </a:solidFill>
                <a:latin typeface="HeleneHess" pitchFamily="50" charset="0"/>
              </a:rPr>
              <a:t>Kempinski</a:t>
            </a:r>
            <a:r>
              <a:rPr lang="en-US" altLang="zh-CN" dirty="0">
                <a:solidFill>
                  <a:srgbClr val="F5F1EA"/>
                </a:solidFill>
                <a:latin typeface="HeleneHess" pitchFamily="50" charset="0"/>
              </a:rPr>
              <a:t>, We Believe In…</a:t>
            </a:r>
            <a:endParaRPr lang="zh-CN" altLang="en-US" dirty="0">
              <a:solidFill>
                <a:srgbClr val="F5F1EA"/>
              </a:solidFill>
              <a:latin typeface="HeleneHess" pitchFamily="50" charset="0"/>
            </a:endParaRPr>
          </a:p>
        </p:txBody>
      </p:sp>
      <p:sp>
        <p:nvSpPr>
          <p:cNvPr id="31" name="Rectangle 30"/>
          <p:cNvSpPr/>
          <p:nvPr/>
        </p:nvSpPr>
        <p:spPr>
          <a:xfrm>
            <a:off x="4229055" y="3771622"/>
            <a:ext cx="1729026" cy="530792"/>
          </a:xfrm>
          <a:prstGeom prst="rect">
            <a:avLst/>
          </a:prstGeom>
        </p:spPr>
        <p:txBody>
          <a:bodyPr wrap="square" lIns="68476" tIns="34233" rIns="68476" bIns="34233">
            <a:spAutoFit/>
          </a:bodyPr>
          <a:lstStyle/>
          <a:p>
            <a:pPr algn="ctr" defTabSz="912851"/>
            <a:r>
              <a:rPr lang="en-US" sz="1500" b="1" dirty="0">
                <a:solidFill>
                  <a:srgbClr val="F5F1EA"/>
                </a:solidFill>
                <a:latin typeface="Times New Roman"/>
              </a:rPr>
              <a:t>AUTHENTIC DESTINATION</a:t>
            </a:r>
          </a:p>
        </p:txBody>
      </p:sp>
    </p:spTree>
    <p:extLst>
      <p:ext uri="{BB962C8B-B14F-4D97-AF65-F5344CB8AC3E}">
        <p14:creationId xmlns:p14="http://schemas.microsoft.com/office/powerpoint/2010/main" val="257809640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64484" y="4429"/>
            <a:ext cx="2114825" cy="615553"/>
          </a:xfrm>
          <a:prstGeom prst="rect">
            <a:avLst/>
          </a:prstGeom>
          <a:noFill/>
        </p:spPr>
        <p:txBody>
          <a:bodyPr wrap="square" lIns="0" tIns="0" rIns="0" bIns="0" rtlCol="0">
            <a:spAutoFit/>
          </a:bodyPr>
          <a:lstStyle/>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a:p>
            <a:pPr defTabSz="1021762"/>
            <a:endParaRPr lang="de-CH" sz="800" dirty="0">
              <a:solidFill>
                <a:srgbClr val="B5A191"/>
              </a:solidFill>
            </a:endParaRPr>
          </a:p>
        </p:txBody>
      </p:sp>
      <p:sp>
        <p:nvSpPr>
          <p:cNvPr id="4" name="Content Placeholder 3"/>
          <p:cNvSpPr>
            <a:spLocks noGrp="1"/>
          </p:cNvSpPr>
          <p:nvPr>
            <p:ph sz="half" idx="2"/>
          </p:nvPr>
        </p:nvSpPr>
        <p:spPr>
          <a:xfrm>
            <a:off x="5832423" y="857382"/>
            <a:ext cx="3257974" cy="571368"/>
          </a:xfrm>
        </p:spPr>
        <p:txBody>
          <a:bodyPr/>
          <a:lstStyle/>
          <a:p>
            <a:r>
              <a:rPr lang="en-US" sz="1500" b="1" dirty="0"/>
              <a:t>Floor 3  Plan</a:t>
            </a:r>
          </a:p>
          <a:p>
            <a:r>
              <a:rPr lang="zh-CN" altLang="en-US" sz="1500" b="1" dirty="0"/>
              <a:t>三楼平面图</a:t>
            </a:r>
            <a:endParaRPr lang="en-US" sz="1500" b="1" dirty="0"/>
          </a:p>
          <a:p>
            <a:endParaRPr lang="en-US" sz="1100" b="1" dirty="0"/>
          </a:p>
          <a:p>
            <a:pPr algn="l"/>
            <a:r>
              <a:rPr lang="zh-CN" altLang="zh-CN" sz="1400" dirty="0"/>
              <a:t>酒店拥有完善的会议设施，770平米及504平米的两个无柱式宴会大厅是大型会议、展览、婚礼的首选之地；9间多功能厅，为宾客提供多种选择。专业的宴会服务团队，可根据宾客的需求，为其量身设计主题宴会，提供高端定制服务。</a:t>
            </a:r>
            <a:endParaRPr lang="en-US" altLang="zh-CN" sz="1400" dirty="0"/>
          </a:p>
          <a:p>
            <a:pPr algn="l"/>
            <a:endParaRPr lang="zh-CN" altLang="zh-CN" sz="1400" dirty="0"/>
          </a:p>
          <a:p>
            <a:pPr algn="l"/>
            <a:r>
              <a:rPr lang="en-US" altLang="zh-CN" sz="1400" i="1" dirty="0"/>
              <a:t>The hotel offers two grand ballrooms and nine function rooms, fully equipped with banqueting and conference facilities. Our professional catering and banquet team is dedicated to providing you with high-quality and tailor-made banquet services. </a:t>
            </a:r>
            <a:endParaRPr lang="zh-CN" altLang="zh-CN" sz="1400" i="1" dirty="0"/>
          </a:p>
          <a:p>
            <a:endParaRPr lang="en-US" dirty="0"/>
          </a:p>
        </p:txBody>
      </p:sp>
      <p:pic>
        <p:nvPicPr>
          <p:cNvPr id="8" name="图片 7">
            <a:extLst>
              <a:ext uri="{FF2B5EF4-FFF2-40B4-BE49-F238E27FC236}">
                <a16:creationId xmlns:a16="http://schemas.microsoft.com/office/drawing/2014/main" xmlns="" id="{D4E6AFB1-032E-40C9-AFE8-E5D65A984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521558"/>
            <a:ext cx="5563792" cy="4066580"/>
          </a:xfrm>
          <a:prstGeom prst="rect">
            <a:avLst/>
          </a:prstGeom>
        </p:spPr>
      </p:pic>
    </p:spTree>
    <p:extLst>
      <p:ext uri="{BB962C8B-B14F-4D97-AF65-F5344CB8AC3E}">
        <p14:creationId xmlns:p14="http://schemas.microsoft.com/office/powerpoint/2010/main" val="258549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75120" y="228601"/>
            <a:ext cx="8504238" cy="342900"/>
          </a:xfrm>
        </p:spPr>
        <p:txBody>
          <a:bodyPr/>
          <a:lstStyle/>
          <a:p>
            <a:r>
              <a:rPr lang="de-CH" dirty="0"/>
              <a:t>TESTIMONIALS</a:t>
            </a:r>
            <a:endParaRPr lang="en-GB" dirty="0"/>
          </a:p>
        </p:txBody>
      </p:sp>
      <p:sp>
        <p:nvSpPr>
          <p:cNvPr id="12" name="object 6"/>
          <p:cNvSpPr/>
          <p:nvPr/>
        </p:nvSpPr>
        <p:spPr>
          <a:xfrm>
            <a:off x="3838666" y="1200150"/>
            <a:ext cx="733334" cy="0"/>
          </a:xfrm>
          <a:custGeom>
            <a:avLst/>
            <a:gdLst/>
            <a:ahLst/>
            <a:cxnLst/>
            <a:rect l="l" t="t" r="r" b="b"/>
            <a:pathLst>
              <a:path w="975360">
                <a:moveTo>
                  <a:pt x="974991" y="0"/>
                </a:moveTo>
                <a:lnTo>
                  <a:pt x="0" y="0"/>
                </a:lnTo>
              </a:path>
            </a:pathLst>
          </a:custGeom>
          <a:ln w="15240">
            <a:solidFill>
              <a:srgbClr val="B5A091"/>
            </a:solidFill>
          </a:ln>
        </p:spPr>
        <p:txBody>
          <a:bodyPr wrap="square" lIns="0" tIns="0" rIns="0" bIns="0" rtlCol="0"/>
          <a:lstStyle/>
          <a:p>
            <a:endParaRPr/>
          </a:p>
        </p:txBody>
      </p:sp>
      <p:sp>
        <p:nvSpPr>
          <p:cNvPr id="13" name="object 7"/>
          <p:cNvSpPr/>
          <p:nvPr/>
        </p:nvSpPr>
        <p:spPr>
          <a:xfrm>
            <a:off x="3838665" y="3056974"/>
            <a:ext cx="733334" cy="0"/>
          </a:xfrm>
          <a:custGeom>
            <a:avLst/>
            <a:gdLst/>
            <a:ahLst/>
            <a:cxnLst/>
            <a:rect l="l" t="t" r="r" b="b"/>
            <a:pathLst>
              <a:path w="975360">
                <a:moveTo>
                  <a:pt x="974991" y="0"/>
                </a:moveTo>
                <a:lnTo>
                  <a:pt x="0" y="0"/>
                </a:lnTo>
              </a:path>
            </a:pathLst>
          </a:custGeom>
          <a:ln w="15240">
            <a:solidFill>
              <a:srgbClr val="B5A091"/>
            </a:solidFill>
          </a:ln>
        </p:spPr>
        <p:txBody>
          <a:bodyPr wrap="square" lIns="0" tIns="0" rIns="0" bIns="0" rtlCol="0"/>
          <a:lstStyle/>
          <a:p>
            <a:endParaRPr/>
          </a:p>
        </p:txBody>
      </p:sp>
      <p:sp>
        <p:nvSpPr>
          <p:cNvPr id="15" name="object 9"/>
          <p:cNvSpPr/>
          <p:nvPr/>
        </p:nvSpPr>
        <p:spPr>
          <a:xfrm>
            <a:off x="4571999" y="801998"/>
            <a:ext cx="45719" cy="3674752"/>
          </a:xfrm>
          <a:custGeom>
            <a:avLst/>
            <a:gdLst/>
            <a:ahLst/>
            <a:cxnLst/>
            <a:rect l="l" t="t" r="r" b="b"/>
            <a:pathLst>
              <a:path h="4344035">
                <a:moveTo>
                  <a:pt x="0" y="0"/>
                </a:moveTo>
                <a:lnTo>
                  <a:pt x="0" y="4343996"/>
                </a:lnTo>
              </a:path>
            </a:pathLst>
          </a:custGeom>
          <a:ln w="15240">
            <a:solidFill>
              <a:srgbClr val="B5A091"/>
            </a:solidFill>
          </a:ln>
        </p:spPr>
        <p:txBody>
          <a:bodyPr wrap="square" lIns="0" tIns="0" rIns="0" bIns="0" rtlCol="0"/>
          <a:lstStyle/>
          <a:p>
            <a:endParaRPr/>
          </a:p>
        </p:txBody>
      </p:sp>
      <p:sp>
        <p:nvSpPr>
          <p:cNvPr id="16" name="object 10"/>
          <p:cNvSpPr txBox="1"/>
          <p:nvPr/>
        </p:nvSpPr>
        <p:spPr>
          <a:xfrm>
            <a:off x="2001541" y="1016446"/>
            <a:ext cx="1646561" cy="332773"/>
          </a:xfrm>
          <a:prstGeom prst="rect">
            <a:avLst/>
          </a:prstGeom>
        </p:spPr>
        <p:txBody>
          <a:bodyPr vert="horz" wrap="square" lIns="0" tIns="9524" rIns="0" bIns="0" rtlCol="0">
            <a:spAutoFit/>
          </a:bodyPr>
          <a:lstStyle/>
          <a:p>
            <a:pPr marL="9524" algn="r">
              <a:spcBef>
                <a:spcPts val="75"/>
              </a:spcBef>
              <a:tabLst>
                <a:tab pos="851516" algn="l"/>
              </a:tabLst>
            </a:pPr>
            <a:r>
              <a:rPr lang="fr-FR" sz="2100" dirty="0">
                <a:solidFill>
                  <a:srgbClr val="D7A3AB"/>
                </a:solidFill>
                <a:latin typeface="Times New Roman"/>
              </a:rPr>
              <a:t>2017</a:t>
            </a:r>
            <a:endParaRPr sz="2100" dirty="0">
              <a:latin typeface="Times New Roman"/>
              <a:cs typeface="Times New Roman"/>
            </a:endParaRPr>
          </a:p>
        </p:txBody>
      </p:sp>
      <p:sp>
        <p:nvSpPr>
          <p:cNvPr id="21" name="object 10"/>
          <p:cNvSpPr txBox="1"/>
          <p:nvPr/>
        </p:nvSpPr>
        <p:spPr>
          <a:xfrm>
            <a:off x="1624944" y="1335877"/>
            <a:ext cx="1727855" cy="1676740"/>
          </a:xfrm>
          <a:prstGeom prst="rect">
            <a:avLst/>
          </a:prstGeom>
        </p:spPr>
        <p:txBody>
          <a:bodyPr vert="horz" wrap="square" lIns="0" tIns="9524" rIns="0" bIns="0" rtlCol="0">
            <a:spAutoFit/>
          </a:bodyPr>
          <a:lstStyle/>
          <a:p>
            <a:pPr marL="9524" algn="r">
              <a:spcBef>
                <a:spcPts val="75"/>
              </a:spcBef>
              <a:tabLst>
                <a:tab pos="851516" algn="l"/>
              </a:tabLst>
            </a:pPr>
            <a:r>
              <a:rPr lang="en-US" sz="1700" dirty="0">
                <a:solidFill>
                  <a:srgbClr val="D7A3AB"/>
                </a:solidFill>
                <a:latin typeface="Times New Roman"/>
              </a:rPr>
              <a:t>Travel &amp; Leisure Magazine</a:t>
            </a:r>
          </a:p>
          <a:p>
            <a:pPr marL="9524" algn="r">
              <a:spcBef>
                <a:spcPts val="75"/>
              </a:spcBef>
              <a:tabLst>
                <a:tab pos="851516" algn="l"/>
              </a:tabLst>
            </a:pPr>
            <a:r>
              <a:rPr lang="en-US" altLang="zh-CN" sz="1700" dirty="0">
                <a:solidFill>
                  <a:srgbClr val="D7A3AB"/>
                </a:solidFill>
                <a:latin typeface="Times New Roman"/>
              </a:rPr>
              <a:t>Best Business Hotels</a:t>
            </a:r>
          </a:p>
          <a:p>
            <a:pPr marL="9524" algn="r">
              <a:spcBef>
                <a:spcPts val="75"/>
              </a:spcBef>
              <a:tabLst>
                <a:tab pos="851516" algn="l"/>
              </a:tabLst>
            </a:pPr>
            <a:r>
              <a:rPr lang="zh-CN" altLang="en-US" sz="1100" dirty="0">
                <a:solidFill>
                  <a:srgbClr val="D7A3AB"/>
                </a:solidFill>
                <a:latin typeface="Times New Roman"/>
              </a:rPr>
              <a:t>旅游休闲杂志</a:t>
            </a:r>
            <a:endParaRPr lang="en-US" altLang="zh-CN" sz="1100" dirty="0">
              <a:solidFill>
                <a:srgbClr val="D7A3AB"/>
              </a:solidFill>
              <a:latin typeface="Times New Roman"/>
            </a:endParaRPr>
          </a:p>
          <a:p>
            <a:pPr marL="9524" algn="r">
              <a:spcBef>
                <a:spcPts val="75"/>
              </a:spcBef>
              <a:tabLst>
                <a:tab pos="851516" algn="l"/>
              </a:tabLst>
            </a:pPr>
            <a:r>
              <a:rPr lang="en-US" altLang="zh-CN" sz="1100" dirty="0">
                <a:solidFill>
                  <a:srgbClr val="D7A3AB"/>
                </a:solidFill>
                <a:latin typeface="Times New Roman"/>
              </a:rPr>
              <a:t>2017</a:t>
            </a:r>
            <a:r>
              <a:rPr lang="zh-CN" altLang="en-US" sz="1100" dirty="0">
                <a:solidFill>
                  <a:srgbClr val="D7A3AB"/>
                </a:solidFill>
                <a:latin typeface="Times New Roman"/>
              </a:rPr>
              <a:t>年度最佳商务酒店大奖</a:t>
            </a:r>
            <a:endParaRPr lang="en-US" altLang="zh-CN" sz="1100" dirty="0">
              <a:solidFill>
                <a:srgbClr val="D7A3AB"/>
              </a:solidFill>
              <a:latin typeface="Times New Roman"/>
            </a:endParaRPr>
          </a:p>
          <a:p>
            <a:pPr marL="9524" algn="r">
              <a:spcBef>
                <a:spcPts val="75"/>
              </a:spcBef>
              <a:tabLst>
                <a:tab pos="851516" algn="l"/>
              </a:tabLst>
            </a:pPr>
            <a:endParaRPr lang="en-US" altLang="zh-CN" sz="1500" dirty="0">
              <a:solidFill>
                <a:srgbClr val="D7A3AB"/>
              </a:solidFill>
              <a:latin typeface="Times New Roman"/>
              <a:cs typeface="Times New Roman"/>
            </a:endParaRPr>
          </a:p>
        </p:txBody>
      </p:sp>
      <p:sp>
        <p:nvSpPr>
          <p:cNvPr id="22" name="object 10"/>
          <p:cNvSpPr txBox="1"/>
          <p:nvPr/>
        </p:nvSpPr>
        <p:spPr>
          <a:xfrm>
            <a:off x="5514138" y="1885425"/>
            <a:ext cx="1646561" cy="332773"/>
          </a:xfrm>
          <a:prstGeom prst="rect">
            <a:avLst/>
          </a:prstGeom>
        </p:spPr>
        <p:txBody>
          <a:bodyPr vert="horz" wrap="square" lIns="0" tIns="9524" rIns="0" bIns="0" rtlCol="0">
            <a:spAutoFit/>
          </a:bodyPr>
          <a:lstStyle/>
          <a:p>
            <a:pPr marL="9524">
              <a:spcBef>
                <a:spcPts val="75"/>
              </a:spcBef>
              <a:tabLst>
                <a:tab pos="851516" algn="l"/>
              </a:tabLst>
            </a:pPr>
            <a:r>
              <a:rPr lang="fr-FR" sz="2100" dirty="0">
                <a:solidFill>
                  <a:srgbClr val="D7A3AB"/>
                </a:solidFill>
                <a:latin typeface="Times New Roman"/>
              </a:rPr>
              <a:t>2016 - 2017</a:t>
            </a:r>
            <a:endParaRPr sz="2100" dirty="0">
              <a:latin typeface="Times New Roman"/>
              <a:cs typeface="Times New Roman"/>
            </a:endParaRPr>
          </a:p>
        </p:txBody>
      </p:sp>
      <p:sp>
        <p:nvSpPr>
          <p:cNvPr id="23" name="object 10"/>
          <p:cNvSpPr txBox="1"/>
          <p:nvPr/>
        </p:nvSpPr>
        <p:spPr>
          <a:xfrm>
            <a:off x="5503652" y="2495550"/>
            <a:ext cx="1646561" cy="2227532"/>
          </a:xfrm>
          <a:prstGeom prst="rect">
            <a:avLst/>
          </a:prstGeom>
        </p:spPr>
        <p:txBody>
          <a:bodyPr vert="horz" wrap="square" lIns="0" tIns="9524" rIns="0" bIns="0" rtlCol="0">
            <a:spAutoFit/>
          </a:bodyPr>
          <a:lstStyle/>
          <a:p>
            <a:pPr marL="9524">
              <a:spcBef>
                <a:spcPts val="75"/>
              </a:spcBef>
              <a:tabLst>
                <a:tab pos="851516" algn="l"/>
              </a:tabLst>
            </a:pPr>
            <a:r>
              <a:rPr lang="en-US" sz="1700" dirty="0">
                <a:solidFill>
                  <a:srgbClr val="D7A3AB"/>
                </a:solidFill>
                <a:latin typeface="Times New Roman"/>
              </a:rPr>
              <a:t>China MAG T</a:t>
            </a:r>
            <a:r>
              <a:rPr lang="en-US" altLang="zh-CN" sz="1700" dirty="0">
                <a:solidFill>
                  <a:srgbClr val="D7A3AB"/>
                </a:solidFill>
                <a:latin typeface="Times New Roman"/>
              </a:rPr>
              <a:t>ravel Awards</a:t>
            </a:r>
          </a:p>
          <a:p>
            <a:pPr marL="9524">
              <a:spcBef>
                <a:spcPts val="75"/>
              </a:spcBef>
              <a:tabLst>
                <a:tab pos="851516" algn="l"/>
              </a:tabLst>
            </a:pPr>
            <a:r>
              <a:rPr lang="en-US" sz="1700" dirty="0">
                <a:solidFill>
                  <a:srgbClr val="D7A3AB"/>
                </a:solidFill>
                <a:latin typeface="Times New Roman"/>
              </a:rPr>
              <a:t>The MICE Hotel of Year 2016</a:t>
            </a:r>
          </a:p>
          <a:p>
            <a:pPr marL="9524">
              <a:spcBef>
                <a:spcPts val="75"/>
              </a:spcBef>
              <a:tabLst>
                <a:tab pos="851516" algn="l"/>
              </a:tabLst>
            </a:pPr>
            <a:r>
              <a:rPr lang="zh-CN" altLang="en-US" sz="1100" dirty="0">
                <a:solidFill>
                  <a:srgbClr val="D7A3AB"/>
                </a:solidFill>
                <a:latin typeface="Times New Roman"/>
              </a:rPr>
              <a:t>中国誌旅游业大奖</a:t>
            </a:r>
            <a:endParaRPr lang="en-US" altLang="zh-CN" sz="1100" dirty="0">
              <a:solidFill>
                <a:srgbClr val="D7A3AB"/>
              </a:solidFill>
              <a:latin typeface="Times New Roman"/>
            </a:endParaRPr>
          </a:p>
          <a:p>
            <a:pPr marL="9524">
              <a:spcBef>
                <a:spcPts val="75"/>
              </a:spcBef>
              <a:tabLst>
                <a:tab pos="851516" algn="l"/>
              </a:tabLst>
            </a:pPr>
            <a:r>
              <a:rPr lang="en-US" sz="1100" dirty="0">
                <a:solidFill>
                  <a:srgbClr val="D7A3AB"/>
                </a:solidFill>
                <a:latin typeface="Times New Roman"/>
              </a:rPr>
              <a:t>2016</a:t>
            </a:r>
            <a:r>
              <a:rPr lang="zh-CN" altLang="en-US" sz="1100" dirty="0">
                <a:solidFill>
                  <a:srgbClr val="D7A3AB"/>
                </a:solidFill>
                <a:latin typeface="Times New Roman"/>
              </a:rPr>
              <a:t>年度</a:t>
            </a:r>
            <a:r>
              <a:rPr lang="en-US" altLang="zh-CN" sz="1100" dirty="0">
                <a:solidFill>
                  <a:srgbClr val="D7A3AB"/>
                </a:solidFill>
                <a:latin typeface="Times New Roman"/>
              </a:rPr>
              <a:t>MICE</a:t>
            </a:r>
            <a:r>
              <a:rPr lang="zh-CN" altLang="en-US" sz="1100" dirty="0">
                <a:solidFill>
                  <a:srgbClr val="D7A3AB"/>
                </a:solidFill>
                <a:latin typeface="Times New Roman"/>
              </a:rPr>
              <a:t>酒店大奖</a:t>
            </a:r>
            <a:endParaRPr lang="en-US" sz="1100" dirty="0">
              <a:solidFill>
                <a:srgbClr val="D7A3AB"/>
              </a:solidFill>
              <a:latin typeface="Times New Roman"/>
            </a:endParaRPr>
          </a:p>
          <a:p>
            <a:pPr marL="9524">
              <a:spcBef>
                <a:spcPts val="75"/>
              </a:spcBef>
              <a:tabLst>
                <a:tab pos="851516" algn="l"/>
              </a:tabLst>
            </a:pPr>
            <a:endParaRPr lang="en-US" dirty="0">
              <a:solidFill>
                <a:srgbClr val="D7A3AB"/>
              </a:solidFill>
              <a:latin typeface="Times New Roman"/>
            </a:endParaRPr>
          </a:p>
          <a:p>
            <a:pPr marL="9524">
              <a:spcBef>
                <a:spcPts val="75"/>
              </a:spcBef>
              <a:tabLst>
                <a:tab pos="851516" algn="l"/>
              </a:tabLst>
            </a:pPr>
            <a:endParaRPr sz="3300" dirty="0">
              <a:latin typeface="Times New Roman"/>
              <a:cs typeface="Times New Roman"/>
            </a:endParaRPr>
          </a:p>
        </p:txBody>
      </p:sp>
      <p:sp>
        <p:nvSpPr>
          <p:cNvPr id="24" name="object 10"/>
          <p:cNvSpPr txBox="1"/>
          <p:nvPr/>
        </p:nvSpPr>
        <p:spPr>
          <a:xfrm>
            <a:off x="2061922" y="2875006"/>
            <a:ext cx="1646561" cy="332773"/>
          </a:xfrm>
          <a:prstGeom prst="rect">
            <a:avLst/>
          </a:prstGeom>
        </p:spPr>
        <p:txBody>
          <a:bodyPr vert="horz" wrap="square" lIns="0" tIns="9524" rIns="0" bIns="0" rtlCol="0">
            <a:spAutoFit/>
          </a:bodyPr>
          <a:lstStyle/>
          <a:p>
            <a:pPr marL="9524" algn="r">
              <a:spcBef>
                <a:spcPts val="75"/>
              </a:spcBef>
              <a:tabLst>
                <a:tab pos="851516" algn="l"/>
              </a:tabLst>
            </a:pPr>
            <a:r>
              <a:rPr lang="fr-FR" sz="2100" dirty="0">
                <a:solidFill>
                  <a:srgbClr val="D7A3AB"/>
                </a:solidFill>
                <a:latin typeface="Times New Roman"/>
              </a:rPr>
              <a:t>2016</a:t>
            </a:r>
            <a:endParaRPr sz="2100" dirty="0">
              <a:latin typeface="Times New Roman"/>
              <a:cs typeface="Times New Roman"/>
            </a:endParaRPr>
          </a:p>
        </p:txBody>
      </p:sp>
      <p:sp>
        <p:nvSpPr>
          <p:cNvPr id="25" name="object 10"/>
          <p:cNvSpPr txBox="1"/>
          <p:nvPr/>
        </p:nvSpPr>
        <p:spPr>
          <a:xfrm>
            <a:off x="1606213" y="3230661"/>
            <a:ext cx="1746586" cy="1602361"/>
          </a:xfrm>
          <a:prstGeom prst="rect">
            <a:avLst/>
          </a:prstGeom>
        </p:spPr>
        <p:txBody>
          <a:bodyPr vert="horz" wrap="square" lIns="0" tIns="9524" rIns="0" bIns="0" rtlCol="0">
            <a:spAutoFit/>
          </a:bodyPr>
          <a:lstStyle/>
          <a:p>
            <a:pPr marL="9524" algn="r">
              <a:spcBef>
                <a:spcPts val="75"/>
              </a:spcBef>
              <a:tabLst>
                <a:tab pos="851516" algn="l"/>
              </a:tabLst>
            </a:pPr>
            <a:r>
              <a:rPr lang="en-US" sz="1700" dirty="0">
                <a:solidFill>
                  <a:srgbClr val="D7A3AB"/>
                </a:solidFill>
                <a:latin typeface="Times New Roman"/>
              </a:rPr>
              <a:t>HURUN P</a:t>
            </a:r>
            <a:r>
              <a:rPr lang="en-US" altLang="zh-CN" sz="1700" dirty="0">
                <a:solidFill>
                  <a:srgbClr val="D7A3AB"/>
                </a:solidFill>
                <a:latin typeface="Times New Roman"/>
              </a:rPr>
              <a:t>residential Awards</a:t>
            </a:r>
          </a:p>
          <a:p>
            <a:pPr marL="9524" algn="r">
              <a:spcBef>
                <a:spcPts val="75"/>
              </a:spcBef>
              <a:tabLst>
                <a:tab pos="851516" algn="l"/>
              </a:tabLst>
            </a:pPr>
            <a:r>
              <a:rPr lang="en-US" sz="1700" dirty="0">
                <a:solidFill>
                  <a:srgbClr val="D7A3AB"/>
                </a:solidFill>
                <a:latin typeface="Times New Roman"/>
                <a:cs typeface="Times New Roman"/>
              </a:rPr>
              <a:t>Best Executive Suite in Guiyang</a:t>
            </a:r>
          </a:p>
          <a:p>
            <a:pPr marL="9524" algn="r">
              <a:spcBef>
                <a:spcPts val="75"/>
              </a:spcBef>
              <a:tabLst>
                <a:tab pos="851516" algn="l"/>
              </a:tabLst>
            </a:pPr>
            <a:r>
              <a:rPr lang="zh-CN" altLang="en-US" sz="1100" dirty="0">
                <a:solidFill>
                  <a:srgbClr val="D7A3AB"/>
                </a:solidFill>
                <a:latin typeface="Times New Roman"/>
                <a:cs typeface="Times New Roman"/>
              </a:rPr>
              <a:t>胡润总统奖</a:t>
            </a:r>
            <a:endParaRPr lang="en-US" altLang="zh-CN" sz="1100" dirty="0">
              <a:solidFill>
                <a:srgbClr val="D7A3AB"/>
              </a:solidFill>
              <a:latin typeface="Times New Roman"/>
              <a:cs typeface="Times New Roman"/>
            </a:endParaRPr>
          </a:p>
          <a:p>
            <a:pPr marL="9524" algn="r">
              <a:spcBef>
                <a:spcPts val="75"/>
              </a:spcBef>
              <a:tabLst>
                <a:tab pos="851516" algn="l"/>
              </a:tabLst>
            </a:pPr>
            <a:r>
              <a:rPr lang="en-US" altLang="zh-CN" sz="1100" dirty="0">
                <a:solidFill>
                  <a:srgbClr val="D7A3AB"/>
                </a:solidFill>
                <a:latin typeface="Times New Roman"/>
                <a:cs typeface="Times New Roman"/>
              </a:rPr>
              <a:t>2016</a:t>
            </a:r>
            <a:r>
              <a:rPr lang="zh-CN" altLang="en-US" sz="1100" dirty="0">
                <a:solidFill>
                  <a:srgbClr val="D7A3AB"/>
                </a:solidFill>
                <a:latin typeface="Times New Roman"/>
                <a:cs typeface="Times New Roman"/>
              </a:rPr>
              <a:t>胡润最热门酒店奖</a:t>
            </a:r>
            <a:r>
              <a:rPr lang="en-US" altLang="zh-CN" sz="1100" dirty="0">
                <a:solidFill>
                  <a:srgbClr val="D7A3AB"/>
                </a:solidFill>
                <a:latin typeface="Times New Roman"/>
                <a:cs typeface="Times New Roman"/>
              </a:rPr>
              <a:t>·</a:t>
            </a:r>
            <a:r>
              <a:rPr lang="zh-CN" altLang="en-US" sz="1100" dirty="0">
                <a:solidFill>
                  <a:srgbClr val="D7A3AB"/>
                </a:solidFill>
                <a:latin typeface="Times New Roman"/>
                <a:cs typeface="Times New Roman"/>
              </a:rPr>
              <a:t>贵阳最佳行政套房大奖</a:t>
            </a:r>
            <a:endParaRPr sz="1100" dirty="0">
              <a:latin typeface="Times New Roman"/>
              <a:cs typeface="Times New Roman"/>
            </a:endParaRPr>
          </a:p>
        </p:txBody>
      </p:sp>
      <p:sp>
        <p:nvSpPr>
          <p:cNvPr id="17" name="object 8">
            <a:extLst>
              <a:ext uri="{FF2B5EF4-FFF2-40B4-BE49-F238E27FC236}">
                <a16:creationId xmlns:a16="http://schemas.microsoft.com/office/drawing/2014/main" xmlns="" id="{E1BB2E3C-E428-4119-B7C0-751BDE1C89C4}"/>
              </a:ext>
            </a:extLst>
          </p:cNvPr>
          <p:cNvSpPr/>
          <p:nvPr/>
        </p:nvSpPr>
        <p:spPr>
          <a:xfrm>
            <a:off x="4571999" y="2051608"/>
            <a:ext cx="733334" cy="0"/>
          </a:xfrm>
          <a:custGeom>
            <a:avLst/>
            <a:gdLst/>
            <a:ahLst/>
            <a:cxnLst/>
            <a:rect l="l" t="t" r="r" b="b"/>
            <a:pathLst>
              <a:path w="975360">
                <a:moveTo>
                  <a:pt x="0" y="0"/>
                </a:moveTo>
                <a:lnTo>
                  <a:pt x="975004" y="0"/>
                </a:lnTo>
              </a:path>
            </a:pathLst>
          </a:custGeom>
          <a:ln w="15240">
            <a:solidFill>
              <a:srgbClr val="B5A091"/>
            </a:solidFill>
          </a:ln>
        </p:spPr>
        <p:txBody>
          <a:bodyPr wrap="square" lIns="0" tIns="0" rIns="0" bIns="0" rtlCol="0"/>
          <a:lstStyle/>
          <a:p>
            <a:endParaRPr/>
          </a:p>
        </p:txBody>
      </p:sp>
    </p:spTree>
    <p:extLst>
      <p:ext uri="{BB962C8B-B14F-4D97-AF65-F5344CB8AC3E}">
        <p14:creationId xmlns:p14="http://schemas.microsoft.com/office/powerpoint/2010/main" val="814955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07413" y="2057400"/>
            <a:ext cx="5791200" cy="415499"/>
          </a:xfrm>
        </p:spPr>
        <p:txBody>
          <a:bodyPr/>
          <a:lstStyle/>
          <a:p>
            <a:pPr algn="ctr"/>
            <a:r>
              <a:rPr lang="de-CH" i="1" dirty="0">
                <a:latin typeface="+mj-ea"/>
              </a:rPr>
              <a:t>Tourist Attractions</a:t>
            </a:r>
            <a:r>
              <a:rPr lang="de-CH" dirty="0">
                <a:latin typeface="+mj-ea"/>
              </a:rPr>
              <a:t/>
            </a:r>
            <a:br>
              <a:rPr lang="de-CH" dirty="0">
                <a:latin typeface="+mj-ea"/>
              </a:rPr>
            </a:br>
            <a:r>
              <a:rPr lang="zh-CN" altLang="en-US" dirty="0">
                <a:latin typeface="+mj-ea"/>
              </a:rPr>
              <a:t>旅游景点</a:t>
            </a:r>
            <a:endParaRPr lang="en-GB" dirty="0">
              <a:latin typeface="+mj-ea"/>
            </a:endParaRPr>
          </a:p>
        </p:txBody>
      </p:sp>
    </p:spTree>
    <p:extLst>
      <p:ext uri="{BB962C8B-B14F-4D97-AF65-F5344CB8AC3E}">
        <p14:creationId xmlns:p14="http://schemas.microsoft.com/office/powerpoint/2010/main" val="402848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 y="0"/>
            <a:ext cx="9143485" cy="5135960"/>
          </a:xfrm>
          <a:prstGeom prst="rect">
            <a:avLst/>
          </a:prstGeom>
        </p:spPr>
      </p:pic>
      <p:sp>
        <p:nvSpPr>
          <p:cNvPr id="6" name="文本占位符 3"/>
          <p:cNvSpPr txBox="1">
            <a:spLocks/>
          </p:cNvSpPr>
          <p:nvPr/>
        </p:nvSpPr>
        <p:spPr>
          <a:xfrm>
            <a:off x="0" y="342900"/>
            <a:ext cx="4315771" cy="628055"/>
          </a:xfrm>
          <a:prstGeom prst="rect">
            <a:avLst/>
          </a:prstGeom>
          <a:solidFill>
            <a:schemeClr val="accent1">
              <a:alpha val="36000"/>
            </a:schemeClr>
          </a:solidFill>
          <a:ln>
            <a:noFill/>
          </a:ln>
        </p:spPr>
        <p:txBody>
          <a:bodyPr lIns="81633" tIns="40822" rIns="81633" bIns="40822"/>
          <a:lstStyle>
            <a:lvl1pPr marL="0" indent="0" algn="l" defTabSz="914400" rtl="0" eaLnBrk="1" latinLnBrk="0" hangingPunct="1">
              <a:lnSpc>
                <a:spcPct val="90000"/>
              </a:lnSpc>
              <a:spcBef>
                <a:spcPts val="1000"/>
              </a:spcBef>
              <a:buFont typeface="Arial" panose="020B0604020202020204" pitchFamily="34" charset="0"/>
              <a:buNone/>
              <a:defRPr lang="fr-CH" sz="3600" b="1" kern="1200" dirty="0" smtClean="0">
                <a:solidFill>
                  <a:schemeClr val="bg1"/>
                </a:solidFill>
                <a:effectLst/>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700" b="0" i="1" dirty="0">
                <a:solidFill>
                  <a:srgbClr val="FFFFFF"/>
                </a:solidFill>
                <a:latin typeface="+mj-ea"/>
                <a:ea typeface="+mj-ea"/>
              </a:rPr>
              <a:t>Guiyang, Guizhou Province</a:t>
            </a:r>
          </a:p>
          <a:p>
            <a:pPr algn="ctr"/>
            <a:r>
              <a:rPr lang="zh-CN" altLang="en-US" sz="1700" b="0" dirty="0">
                <a:solidFill>
                  <a:srgbClr val="FFFFFF"/>
                </a:solidFill>
                <a:latin typeface="+mj-ea"/>
                <a:ea typeface="+mj-ea"/>
              </a:rPr>
              <a:t>贵州省贵阳市</a:t>
            </a:r>
            <a:endParaRPr lang="zh-CN" altLang="en-US" sz="1700" dirty="0">
              <a:solidFill>
                <a:srgbClr val="FFFFFF"/>
              </a:solidFill>
              <a:latin typeface="+mj-ea"/>
              <a:ea typeface="+mj-ea"/>
            </a:endParaRPr>
          </a:p>
        </p:txBody>
      </p:sp>
      <p:sp>
        <p:nvSpPr>
          <p:cNvPr id="4" name="文本占位符 3">
            <a:extLst>
              <a:ext uri="{FF2B5EF4-FFF2-40B4-BE49-F238E27FC236}">
                <a16:creationId xmlns:a16="http://schemas.microsoft.com/office/drawing/2014/main" xmlns="" id="{A4B8D817-2482-4D79-AC1E-1BA3D9E16616}"/>
              </a:ext>
            </a:extLst>
          </p:cNvPr>
          <p:cNvSpPr txBox="1">
            <a:spLocks/>
          </p:cNvSpPr>
          <p:nvPr/>
        </p:nvSpPr>
        <p:spPr>
          <a:xfrm>
            <a:off x="4514708" y="3086105"/>
            <a:ext cx="4411464" cy="1714500"/>
          </a:xfrm>
          <a:prstGeom prst="rect">
            <a:avLst/>
          </a:prstGeom>
          <a:solidFill>
            <a:schemeClr val="accent1">
              <a:alpha val="36000"/>
            </a:schemeClr>
          </a:solidFill>
          <a:ln>
            <a:noFill/>
          </a:ln>
        </p:spPr>
        <p:txBody>
          <a:bodyPr lIns="81633" tIns="40822" rIns="81633" bIns="40822"/>
          <a:lstStyle>
            <a:lvl1pPr marL="0" indent="0" algn="l" defTabSz="914400" rtl="0" eaLnBrk="1" latinLnBrk="0" hangingPunct="1">
              <a:lnSpc>
                <a:spcPct val="90000"/>
              </a:lnSpc>
              <a:spcBef>
                <a:spcPts val="1000"/>
              </a:spcBef>
              <a:buFont typeface="Arial" panose="020B0604020202020204" pitchFamily="34" charset="0"/>
              <a:buNone/>
              <a:defRPr lang="fr-CH" sz="3600" b="1" kern="1200" dirty="0" smtClean="0">
                <a:solidFill>
                  <a:schemeClr val="bg1"/>
                </a:solidFill>
                <a:effectLst/>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defRPr/>
            </a:pPr>
            <a:r>
              <a:rPr lang="zh-CN" altLang="en-US" sz="1400" b="0" dirty="0">
                <a:latin typeface="+mj-ea"/>
                <a:ea typeface="+mj-ea"/>
                <a:cs typeface="+mn-cs"/>
                <a:sym typeface="Times New Roman" pitchFamily="18" charset="0"/>
              </a:rPr>
              <a:t>贵阳市是贵州省的省会，</a:t>
            </a:r>
            <a:r>
              <a:rPr lang="zh-CN" altLang="en-US" sz="1400" b="0" dirty="0">
                <a:latin typeface="+mj-ea"/>
                <a:ea typeface="+mj-ea"/>
                <a:cs typeface="+mn-cs"/>
              </a:rPr>
              <a:t>是一座“山中有城，城中有山，绿带环绕，森林围城，城在林中，林在城中”的现代化城市，享有“森林之城，避暑之都”的美名。</a:t>
            </a:r>
            <a:endParaRPr lang="en-US" altLang="zh-CN" sz="1400" b="0" dirty="0">
              <a:latin typeface="+mj-ea"/>
              <a:ea typeface="+mj-ea"/>
              <a:cs typeface="+mn-cs"/>
              <a:sym typeface="Times New Roman" pitchFamily="18" charset="0"/>
            </a:endParaRPr>
          </a:p>
          <a:p>
            <a:pPr>
              <a:defRPr/>
            </a:pPr>
            <a:r>
              <a:rPr lang="en-US" altLang="zh-CN" sz="1400" b="0" i="1" dirty="0">
                <a:latin typeface="Times New Roman" pitchFamily="18" charset="0"/>
                <a:cs typeface="Times New Roman" pitchFamily="18" charset="0"/>
                <a:sym typeface="Times New Roman" pitchFamily="18" charset="0"/>
              </a:rPr>
              <a:t>Guiyang  is the </a:t>
            </a:r>
            <a:r>
              <a:rPr lang="en-MY" altLang="zh-CN" sz="1400" b="0" i="1" dirty="0">
                <a:latin typeface="Times New Roman" pitchFamily="18" charset="0"/>
                <a:cs typeface="Times New Roman" pitchFamily="18" charset="0"/>
              </a:rPr>
              <a:t>capital  of  Guizhou Province.</a:t>
            </a:r>
            <a:r>
              <a:rPr lang="en-MY" altLang="zh-CN" sz="1400" b="0" i="1" dirty="0">
                <a:solidFill>
                  <a:srgbClr val="000000"/>
                </a:solidFill>
                <a:latin typeface="Times New Roman" pitchFamily="18" charset="0"/>
                <a:cs typeface="Times New Roman" pitchFamily="18" charset="0"/>
              </a:rPr>
              <a:t> </a:t>
            </a:r>
            <a:r>
              <a:rPr lang="en-US" altLang="zh-CN" sz="1400" b="0" i="1" dirty="0">
                <a:latin typeface="Times New Roman" pitchFamily="18" charset="0"/>
                <a:cs typeface="Times New Roman" pitchFamily="18" charset="0"/>
              </a:rPr>
              <a:t>It is a modern city with  unique scene of  “interwoven mountains and city circled by green forest belt”. It is also acclaimed as the “City of Forest and the Capital of  Summer Resorts”.</a:t>
            </a:r>
            <a:endParaRPr lang="zh-CN" altLang="zh-CN" sz="1400" b="0" i="1" dirty="0">
              <a:latin typeface="Times New Roman" pitchFamily="18" charset="0"/>
              <a:cs typeface="Times New Roman" pitchFamily="18" charset="0"/>
            </a:endParaRPr>
          </a:p>
        </p:txBody>
      </p:sp>
    </p:spTree>
    <p:extLst>
      <p:ext uri="{BB962C8B-B14F-4D97-AF65-F5344CB8AC3E}">
        <p14:creationId xmlns:p14="http://schemas.microsoft.com/office/powerpoint/2010/main" val="101601363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21946"/>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2A3AC73A-3ED2-4EBD-8CAF-E46655B1E9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715" y="228600"/>
            <a:ext cx="3854831" cy="2571750"/>
          </a:xfrm>
          <a:prstGeom prst="rect">
            <a:avLst/>
          </a:prstGeom>
        </p:spPr>
      </p:pic>
      <p:pic>
        <p:nvPicPr>
          <p:cNvPr id="5" name="图片 4">
            <a:extLst>
              <a:ext uri="{FF2B5EF4-FFF2-40B4-BE49-F238E27FC236}">
                <a16:creationId xmlns:a16="http://schemas.microsoft.com/office/drawing/2014/main" xmlns="" id="{43AE99B5-2F93-4D68-9495-58ED2A8581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3512" y="228600"/>
            <a:ext cx="3859380" cy="2571750"/>
          </a:xfrm>
          <a:prstGeom prst="rect">
            <a:avLst/>
          </a:prstGeom>
        </p:spPr>
      </p:pic>
      <p:sp>
        <p:nvSpPr>
          <p:cNvPr id="7" name="文本占位符 3">
            <a:extLst>
              <a:ext uri="{FF2B5EF4-FFF2-40B4-BE49-F238E27FC236}">
                <a16:creationId xmlns:a16="http://schemas.microsoft.com/office/drawing/2014/main" xmlns="" id="{3FD02526-881A-4657-A567-15614D7CE92E}"/>
              </a:ext>
            </a:extLst>
          </p:cNvPr>
          <p:cNvSpPr txBox="1">
            <a:spLocks/>
          </p:cNvSpPr>
          <p:nvPr/>
        </p:nvSpPr>
        <p:spPr>
          <a:xfrm>
            <a:off x="673664" y="228604"/>
            <a:ext cx="3418926" cy="451574"/>
          </a:xfrm>
          <a:prstGeom prst="rect">
            <a:avLst/>
          </a:prstGeom>
          <a:solidFill>
            <a:srgbClr val="000000">
              <a:alpha val="36000"/>
            </a:srgbClr>
          </a:solidFill>
          <a:ln>
            <a:noFill/>
          </a:ln>
        </p:spPr>
        <p:txBody>
          <a:bodyPr lIns="68385" tIns="34191" rIns="68385" bIns="3419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1100" b="1" dirty="0" err="1">
                <a:solidFill>
                  <a:schemeClr val="bg1"/>
                </a:solidFill>
                <a:latin typeface="Times New Roman" panose="02020603050405020304" pitchFamily="18" charset="0"/>
                <a:cs typeface="Times New Roman" panose="02020603050405020304" pitchFamily="18" charset="0"/>
              </a:rPr>
              <a:t>Qianling</a:t>
            </a:r>
            <a:r>
              <a:rPr lang="en-US" altLang="zh-CN" sz="1100" b="1" dirty="0">
                <a:solidFill>
                  <a:schemeClr val="bg1"/>
                </a:solidFill>
                <a:latin typeface="Times New Roman" panose="02020603050405020304" pitchFamily="18" charset="0"/>
                <a:cs typeface="Times New Roman" panose="02020603050405020304" pitchFamily="18" charset="0"/>
              </a:rPr>
              <a:t> Park</a:t>
            </a:r>
          </a:p>
          <a:p>
            <a:pPr marL="0" indent="0" algn="ctr">
              <a:buNone/>
            </a:pPr>
            <a:r>
              <a:rPr lang="zh-CN" altLang="en-US" sz="1100" b="1" dirty="0">
                <a:solidFill>
                  <a:schemeClr val="bg1"/>
                </a:solidFill>
                <a:latin typeface="+mj-ea"/>
                <a:ea typeface="+mj-ea"/>
                <a:cs typeface="Times New Roman" panose="02020603050405020304" pitchFamily="18" charset="0"/>
              </a:rPr>
              <a:t>黔灵公园</a:t>
            </a:r>
            <a:endParaRPr lang="en-US" altLang="zh-CN" sz="1100" b="1" dirty="0">
              <a:solidFill>
                <a:schemeClr val="bg1"/>
              </a:solidFill>
              <a:latin typeface="+mj-ea"/>
              <a:ea typeface="+mj-ea"/>
              <a:cs typeface="Times New Roman" panose="02020603050405020304" pitchFamily="18" charset="0"/>
            </a:endParaRPr>
          </a:p>
        </p:txBody>
      </p:sp>
      <p:sp>
        <p:nvSpPr>
          <p:cNvPr id="8" name="文本占位符 3">
            <a:extLst>
              <a:ext uri="{FF2B5EF4-FFF2-40B4-BE49-F238E27FC236}">
                <a16:creationId xmlns:a16="http://schemas.microsoft.com/office/drawing/2014/main" xmlns="" id="{B4274576-F201-416D-8B28-6039298790B0}"/>
              </a:ext>
            </a:extLst>
          </p:cNvPr>
          <p:cNvSpPr txBox="1">
            <a:spLocks/>
          </p:cNvSpPr>
          <p:nvPr/>
        </p:nvSpPr>
        <p:spPr>
          <a:xfrm>
            <a:off x="4925754" y="241509"/>
            <a:ext cx="3544582" cy="438669"/>
          </a:xfrm>
          <a:prstGeom prst="rect">
            <a:avLst/>
          </a:prstGeom>
          <a:solidFill>
            <a:srgbClr val="000000">
              <a:alpha val="36000"/>
            </a:srgbClr>
          </a:solidFill>
          <a:ln>
            <a:noFill/>
          </a:ln>
        </p:spPr>
        <p:txBody>
          <a:bodyPr lIns="68385" tIns="34191" rIns="68385" bIns="3419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charset="0"/>
              <a:buNone/>
              <a:defRPr/>
            </a:pPr>
            <a:r>
              <a:rPr lang="en-US" altLang="zh-CN" sz="1100" b="1" dirty="0" err="1">
                <a:solidFill>
                  <a:schemeClr val="bg1"/>
                </a:solidFill>
                <a:latin typeface="Times New Roman" pitchFamily="18" charset="0"/>
                <a:cs typeface="Times New Roman" pitchFamily="18" charset="0"/>
              </a:rPr>
              <a:t>Huangguoshu</a:t>
            </a:r>
            <a:r>
              <a:rPr lang="en-US" altLang="zh-CN" sz="1100" b="1" dirty="0">
                <a:solidFill>
                  <a:schemeClr val="bg1"/>
                </a:solidFill>
                <a:latin typeface="Times New Roman" pitchFamily="18" charset="0"/>
                <a:cs typeface="Times New Roman" pitchFamily="18" charset="0"/>
              </a:rPr>
              <a:t> Waterfall </a:t>
            </a:r>
          </a:p>
          <a:p>
            <a:pPr algn="ctr">
              <a:buFont typeface="Arial" charset="0"/>
              <a:buNone/>
              <a:defRPr/>
            </a:pPr>
            <a:r>
              <a:rPr lang="zh-CN" altLang="en-US" sz="1100" b="1" dirty="0">
                <a:solidFill>
                  <a:schemeClr val="bg1"/>
                </a:solidFill>
                <a:latin typeface="+mj-ea"/>
                <a:ea typeface="+mj-ea"/>
                <a:cs typeface="Times New Roman" pitchFamily="18" charset="0"/>
              </a:rPr>
              <a:t>黄果树瀑布</a:t>
            </a:r>
            <a:endParaRPr lang="en-US" altLang="zh-CN" sz="1100" b="1" dirty="0">
              <a:solidFill>
                <a:schemeClr val="bg1"/>
              </a:solidFill>
              <a:latin typeface="+mj-ea"/>
              <a:ea typeface="+mj-ea"/>
              <a:cs typeface="Times New Roman" pitchFamily="18" charset="0"/>
            </a:endParaRPr>
          </a:p>
        </p:txBody>
      </p:sp>
      <p:sp>
        <p:nvSpPr>
          <p:cNvPr id="10" name="文本占位符 3">
            <a:extLst>
              <a:ext uri="{FF2B5EF4-FFF2-40B4-BE49-F238E27FC236}">
                <a16:creationId xmlns:a16="http://schemas.microsoft.com/office/drawing/2014/main" xmlns="" id="{CA751B94-852E-4212-8102-8506F01613F8}"/>
              </a:ext>
            </a:extLst>
          </p:cNvPr>
          <p:cNvSpPr txBox="1">
            <a:spLocks/>
          </p:cNvSpPr>
          <p:nvPr/>
        </p:nvSpPr>
        <p:spPr>
          <a:xfrm>
            <a:off x="437025" y="2974144"/>
            <a:ext cx="3948964" cy="1883606"/>
          </a:xfrm>
          <a:prstGeom prst="rect">
            <a:avLst/>
          </a:prstGeom>
          <a:solidFill>
            <a:srgbClr val="000000">
              <a:alpha val="36000"/>
            </a:srgbClr>
          </a:solidFill>
          <a:ln>
            <a:noFill/>
          </a:ln>
        </p:spPr>
        <p:txBody>
          <a:bodyPr lIns="68385" tIns="34191" rIns="68385" bIns="3419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100" dirty="0">
                <a:solidFill>
                  <a:schemeClr val="bg1"/>
                </a:solidFill>
                <a:latin typeface="+mj-ea"/>
                <a:ea typeface="+mj-ea"/>
              </a:rPr>
              <a:t>城市公园之一黔灵公园是位于贵阳市西北角，因素有“黔南第一山”之称的黔灵山而得名。公园里清泉怪石，随处可见，有成群的灵猴和鸟类在此栖息，是国内为数不多的大型综合性。</a:t>
            </a:r>
            <a:endParaRPr lang="en-US" altLang="zh-CN" sz="1100" dirty="0">
              <a:solidFill>
                <a:schemeClr val="bg1"/>
              </a:solidFill>
              <a:latin typeface="+mj-ea"/>
              <a:ea typeface="+mj-ea"/>
            </a:endParaRPr>
          </a:p>
          <a:p>
            <a:pPr marL="0" indent="0">
              <a:buNone/>
            </a:pPr>
            <a:r>
              <a:rPr lang="en-US" altLang="zh-CN" sz="1100" i="1" spc="38" dirty="0" err="1">
                <a:solidFill>
                  <a:schemeClr val="bg1"/>
                </a:solidFill>
                <a:latin typeface="+mj-lt"/>
                <a:ea typeface="+mj-ea"/>
                <a:cs typeface="+mj-cs"/>
              </a:rPr>
              <a:t>Qianling</a:t>
            </a:r>
            <a:r>
              <a:rPr lang="en-US" altLang="zh-CN" sz="1100" i="1" spc="38" dirty="0">
                <a:solidFill>
                  <a:schemeClr val="bg1"/>
                </a:solidFill>
                <a:latin typeface="+mj-lt"/>
                <a:ea typeface="+mj-ea"/>
                <a:cs typeface="+mj-cs"/>
              </a:rPr>
              <a:t> Park, located in the northwest corner of Guiyang. The Park got its name from the </a:t>
            </a:r>
            <a:r>
              <a:rPr lang="en-US" altLang="zh-CN" sz="1100" i="1" spc="38" dirty="0" err="1">
                <a:solidFill>
                  <a:schemeClr val="bg1"/>
                </a:solidFill>
                <a:latin typeface="+mj-lt"/>
                <a:ea typeface="+mj-ea"/>
                <a:cs typeface="+mj-cs"/>
              </a:rPr>
              <a:t>Qianling</a:t>
            </a:r>
            <a:r>
              <a:rPr lang="en-US" altLang="zh-CN" sz="1100" i="1" spc="38" dirty="0">
                <a:solidFill>
                  <a:schemeClr val="bg1"/>
                </a:solidFill>
                <a:latin typeface="+mj-lt"/>
                <a:ea typeface="+mj-ea"/>
                <a:cs typeface="+mj-cs"/>
              </a:rPr>
              <a:t> Mountain. Clear springs and peculiar stones can be seen everywhere. Groups of clever monkeys and birds are living here. </a:t>
            </a:r>
            <a:endParaRPr lang="zh-CN" altLang="zh-CN" sz="1100" i="1" spc="38" dirty="0">
              <a:solidFill>
                <a:schemeClr val="bg1"/>
              </a:solidFill>
              <a:latin typeface="+mj-lt"/>
              <a:ea typeface="+mj-ea"/>
              <a:cs typeface="+mj-cs"/>
            </a:endParaRPr>
          </a:p>
        </p:txBody>
      </p:sp>
      <p:sp>
        <p:nvSpPr>
          <p:cNvPr id="11" name="文本占位符 3">
            <a:extLst>
              <a:ext uri="{FF2B5EF4-FFF2-40B4-BE49-F238E27FC236}">
                <a16:creationId xmlns:a16="http://schemas.microsoft.com/office/drawing/2014/main" xmlns="" id="{306A617C-658B-44E8-B3D0-1BC2425E7C63}"/>
              </a:ext>
            </a:extLst>
          </p:cNvPr>
          <p:cNvSpPr txBox="1">
            <a:spLocks/>
          </p:cNvSpPr>
          <p:nvPr/>
        </p:nvSpPr>
        <p:spPr>
          <a:xfrm>
            <a:off x="4758020" y="2974149"/>
            <a:ext cx="3859380" cy="1940756"/>
          </a:xfrm>
          <a:prstGeom prst="rect">
            <a:avLst/>
          </a:prstGeom>
          <a:solidFill>
            <a:srgbClr val="000000">
              <a:alpha val="36000"/>
            </a:srgbClr>
          </a:solidFill>
          <a:ln>
            <a:noFill/>
          </a:ln>
        </p:spPr>
        <p:txBody>
          <a:bodyPr lIns="68385" tIns="34191" rIns="68385" bIns="3419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zh-CN" sz="1100" dirty="0">
                <a:solidFill>
                  <a:schemeClr val="bg1"/>
                </a:solidFill>
                <a:latin typeface="+mj-ea"/>
                <a:ea typeface="+mj-ea"/>
              </a:rPr>
              <a:t>位于贵州省安顺市镇宁县，距离贵阳市区</a:t>
            </a:r>
            <a:r>
              <a:rPr lang="en-US" altLang="zh-CN" sz="1100" dirty="0">
                <a:solidFill>
                  <a:schemeClr val="bg1"/>
                </a:solidFill>
                <a:latin typeface="+mj-ea"/>
                <a:ea typeface="+mj-ea"/>
              </a:rPr>
              <a:t>137</a:t>
            </a:r>
            <a:r>
              <a:rPr lang="zh-CN" altLang="zh-CN" sz="1100" dirty="0">
                <a:solidFill>
                  <a:schemeClr val="bg1"/>
                </a:solidFill>
                <a:latin typeface="+mj-ea"/>
                <a:ea typeface="+mj-ea"/>
              </a:rPr>
              <a:t>公里，是贵州第一胜景，也被称为“亚洲第一大瀑布”。黄果树瀑布已连同附近的白水河瀑布群等景点被整合开发为“黄果树瀑布景区”</a:t>
            </a:r>
            <a:r>
              <a:rPr lang="zh-CN" altLang="en-US" sz="1100" dirty="0">
                <a:solidFill>
                  <a:schemeClr val="bg1"/>
                </a:solidFill>
                <a:latin typeface="+mj-ea"/>
                <a:ea typeface="+mj-ea"/>
              </a:rPr>
              <a:t>，</a:t>
            </a:r>
            <a:r>
              <a:rPr lang="en-US" altLang="zh-CN" sz="1100" dirty="0">
                <a:solidFill>
                  <a:schemeClr val="bg1"/>
                </a:solidFill>
                <a:latin typeface="+mj-ea"/>
                <a:ea typeface="+mj-ea"/>
              </a:rPr>
              <a:t>2007</a:t>
            </a:r>
            <a:r>
              <a:rPr lang="zh-CN" altLang="zh-CN" sz="1100" dirty="0">
                <a:solidFill>
                  <a:schemeClr val="bg1"/>
                </a:solidFill>
                <a:latin typeface="+mj-ea"/>
                <a:ea typeface="+mj-ea"/>
              </a:rPr>
              <a:t>年成为首批国家</a:t>
            </a:r>
            <a:r>
              <a:rPr lang="en-US" altLang="zh-CN" sz="1100" dirty="0">
                <a:solidFill>
                  <a:schemeClr val="bg1"/>
                </a:solidFill>
                <a:latin typeface="+mj-ea"/>
                <a:ea typeface="+mj-ea"/>
              </a:rPr>
              <a:t>5A</a:t>
            </a:r>
            <a:r>
              <a:rPr lang="zh-CN" altLang="zh-CN" sz="1100" dirty="0">
                <a:solidFill>
                  <a:schemeClr val="bg1"/>
                </a:solidFill>
                <a:latin typeface="+mj-ea"/>
                <a:ea typeface="+mj-ea"/>
              </a:rPr>
              <a:t>级旅游景区之一。</a:t>
            </a:r>
            <a:r>
              <a:rPr lang="en-US" altLang="zh-CN" sz="1100" dirty="0">
                <a:solidFill>
                  <a:schemeClr val="bg1"/>
                </a:solidFill>
                <a:latin typeface="+mj-ea"/>
                <a:ea typeface="+mj-ea"/>
              </a:rPr>
              <a:t> </a:t>
            </a:r>
            <a:endParaRPr lang="zh-CN" altLang="zh-CN" sz="1100" dirty="0">
              <a:solidFill>
                <a:schemeClr val="bg1"/>
              </a:solidFill>
              <a:latin typeface="+mj-ea"/>
              <a:ea typeface="+mj-ea"/>
            </a:endParaRPr>
          </a:p>
          <a:p>
            <a:pPr marL="0" indent="0">
              <a:buNone/>
            </a:pPr>
            <a:r>
              <a:rPr lang="en-US" altLang="zh-CN" sz="1100" i="1" spc="38" dirty="0">
                <a:solidFill>
                  <a:schemeClr val="bg1"/>
                </a:solidFill>
                <a:latin typeface="+mj-lt"/>
                <a:ea typeface="+mj-ea"/>
                <a:cs typeface="+mj-cs"/>
              </a:rPr>
              <a:t>One of the largest waterfalls in China and East Asia, and is located on the </a:t>
            </a:r>
            <a:r>
              <a:rPr lang="en-US" altLang="zh-CN" sz="1100" i="1" spc="38" dirty="0" err="1">
                <a:solidFill>
                  <a:schemeClr val="bg1"/>
                </a:solidFill>
                <a:latin typeface="+mj-lt"/>
                <a:ea typeface="+mj-ea"/>
                <a:cs typeface="+mj-cs"/>
              </a:rPr>
              <a:t>Baihe</a:t>
            </a:r>
            <a:r>
              <a:rPr lang="en-US" altLang="zh-CN" sz="1100" i="1" spc="38" dirty="0">
                <a:solidFill>
                  <a:schemeClr val="bg1"/>
                </a:solidFill>
                <a:latin typeface="+mj-lt"/>
                <a:ea typeface="+mj-ea"/>
                <a:cs typeface="+mj-cs"/>
              </a:rPr>
              <a:t> River in </a:t>
            </a:r>
            <a:r>
              <a:rPr lang="en-US" altLang="zh-CN" sz="1100" i="1" spc="38" dirty="0" err="1">
                <a:solidFill>
                  <a:schemeClr val="bg1"/>
                </a:solidFill>
                <a:latin typeface="+mj-lt"/>
                <a:ea typeface="+mj-ea"/>
                <a:cs typeface="+mj-cs"/>
              </a:rPr>
              <a:t>Anshun</a:t>
            </a:r>
            <a:r>
              <a:rPr lang="en-US" altLang="zh-CN" sz="1100" i="1" spc="38" dirty="0">
                <a:solidFill>
                  <a:schemeClr val="bg1"/>
                </a:solidFill>
                <a:latin typeface="+mj-lt"/>
                <a:ea typeface="+mj-ea"/>
                <a:cs typeface="+mj-cs"/>
              </a:rPr>
              <a:t>, Guizhou. This is one of the most popular tourism attractions in China , in 2007, it was named one of the first “National 5A-level Scenic Areas”.  </a:t>
            </a:r>
            <a:endParaRPr lang="zh-CN" altLang="en-US" sz="1100" i="1" spc="38" dirty="0">
              <a:solidFill>
                <a:schemeClr val="bg1"/>
              </a:solidFill>
              <a:latin typeface="+mj-lt"/>
              <a:ea typeface="+mj-ea"/>
              <a:cs typeface="+mj-cs"/>
            </a:endParaRPr>
          </a:p>
        </p:txBody>
      </p:sp>
    </p:spTree>
    <p:extLst>
      <p:ext uri="{BB962C8B-B14F-4D97-AF65-F5344CB8AC3E}">
        <p14:creationId xmlns:p14="http://schemas.microsoft.com/office/powerpoint/2010/main" val="2350037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21946"/>
        </a:solidFill>
        <a:effectLst/>
      </p:bgPr>
    </p:bg>
    <p:spTree>
      <p:nvGrpSpPr>
        <p:cNvPr id="1" name=""/>
        <p:cNvGrpSpPr/>
        <p:nvPr/>
      </p:nvGrpSpPr>
      <p:grpSpPr>
        <a:xfrm>
          <a:off x="0" y="0"/>
          <a:ext cx="0" cy="0"/>
          <a:chOff x="0" y="0"/>
          <a:chExt cx="0" cy="0"/>
        </a:xfrm>
      </p:grpSpPr>
      <p:sp>
        <p:nvSpPr>
          <p:cNvPr id="14" name="Text Placeholder 11"/>
          <p:cNvSpPr txBox="1">
            <a:spLocks/>
          </p:cNvSpPr>
          <p:nvPr/>
        </p:nvSpPr>
        <p:spPr>
          <a:xfrm>
            <a:off x="2685371" y="457200"/>
            <a:ext cx="3536273" cy="342821"/>
          </a:xfrm>
          <a:prstGeom prst="rect">
            <a:avLst/>
          </a:prstGeom>
        </p:spPr>
        <p:txBody>
          <a:bodyPr lIns="0" tIns="0" rIns="0" bIns="0" anchor="ctr" anchorCtr="0">
            <a:noAutofit/>
          </a:bodyPr>
          <a:lstStyle>
            <a:lvl1pPr marL="0" indent="0" algn="ctr" defTabSz="914400" rtl="0" eaLnBrk="1" latinLnBrk="0" hangingPunct="1">
              <a:spcBef>
                <a:spcPct val="20000"/>
              </a:spcBef>
              <a:buFont typeface="Arial" panose="020B0604020202020204" pitchFamily="34" charset="0"/>
              <a:buNone/>
              <a:defRPr lang="fr-FR" sz="2500" b="0" i="0" u="none" strike="noStrike" kern="1200" baseline="0" smtClean="0">
                <a:solidFill>
                  <a:schemeClr val="accent1"/>
                </a:solidFill>
                <a:latin typeface="+mj-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accent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accent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accent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accent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de-CH" sz="2000" dirty="0">
                <a:solidFill>
                  <a:srgbClr val="FFFFFF"/>
                </a:solidFill>
              </a:rPr>
              <a:t>KEMPINSKI DISCOVERY</a:t>
            </a:r>
          </a:p>
          <a:p>
            <a:r>
              <a:rPr lang="zh-CN" altLang="en-US" sz="2000" dirty="0">
                <a:solidFill>
                  <a:srgbClr val="FFFFFF"/>
                </a:solidFill>
                <a:latin typeface="+mj-ea"/>
                <a:ea typeface="+mj-ea"/>
              </a:rPr>
              <a:t>凯宾斯基探索之旅</a:t>
            </a:r>
            <a:endParaRPr lang="de-CH" sz="2000" dirty="0">
              <a:solidFill>
                <a:srgbClr val="FFFFFF"/>
              </a:solidFill>
              <a:latin typeface="+mj-ea"/>
              <a:ea typeface="+mj-ea"/>
            </a:endParaRPr>
          </a:p>
          <a:p>
            <a:r>
              <a:rPr lang="de-CH" sz="1700" i="1" dirty="0">
                <a:solidFill>
                  <a:srgbClr val="FFFFFF"/>
                </a:solidFill>
              </a:rPr>
              <a:t>Loyalty Program</a:t>
            </a:r>
            <a:endParaRPr lang="en-GB" sz="1700" i="1" dirty="0">
              <a:solidFill>
                <a:srgbClr val="FFFFFF"/>
              </a:solidFill>
            </a:endParaRPr>
          </a:p>
        </p:txBody>
      </p:sp>
      <p:sp>
        <p:nvSpPr>
          <p:cNvPr id="22" name="文本占位符 3"/>
          <p:cNvSpPr txBox="1">
            <a:spLocks/>
          </p:cNvSpPr>
          <p:nvPr/>
        </p:nvSpPr>
        <p:spPr>
          <a:xfrm>
            <a:off x="243169" y="2993842"/>
            <a:ext cx="2769428" cy="1943100"/>
          </a:xfrm>
          <a:prstGeom prst="rect">
            <a:avLst/>
          </a:prstGeom>
          <a:solidFill>
            <a:srgbClr val="000000">
              <a:alpha val="36000"/>
            </a:srgbClr>
          </a:solidFill>
          <a:ln>
            <a:noFill/>
          </a:ln>
        </p:spPr>
        <p:txBody>
          <a:bodyPr lIns="68382" tIns="34186" rIns="68382" bIns="34186"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altLang="zh-CN" sz="1100" spc="38" dirty="0">
              <a:solidFill>
                <a:schemeClr val="bg1"/>
              </a:solidFill>
              <a:latin typeface="+mj-lt"/>
              <a:ea typeface="+mj-ea"/>
              <a:cs typeface="+mj-cs"/>
            </a:endParaRPr>
          </a:p>
          <a:p>
            <a:pPr marL="0" indent="0" algn="ctr">
              <a:buNone/>
            </a:pPr>
            <a:endParaRPr lang="en-GB" altLang="zh-CN" sz="1100" spc="38" dirty="0">
              <a:solidFill>
                <a:schemeClr val="bg1"/>
              </a:solidFill>
              <a:latin typeface="+mj-lt"/>
              <a:ea typeface="+mj-ea"/>
              <a:cs typeface="+mj-cs"/>
            </a:endParaRPr>
          </a:p>
          <a:p>
            <a:pPr marL="0" indent="0">
              <a:buNone/>
            </a:pPr>
            <a:r>
              <a:rPr lang="en-GB" altLang="zh-CN" sz="1100" i="1" spc="38" dirty="0" smtClean="0">
                <a:solidFill>
                  <a:schemeClr val="bg1"/>
                </a:solidFill>
                <a:latin typeface="+mj-lt"/>
                <a:ea typeface="+mj-ea"/>
                <a:cs typeface="+mj-cs"/>
              </a:rPr>
              <a:t>             Huang </a:t>
            </a:r>
            <a:r>
              <a:rPr lang="en-GB" altLang="zh-CN" sz="1100" i="1" spc="38" dirty="0">
                <a:solidFill>
                  <a:schemeClr val="bg1"/>
                </a:solidFill>
                <a:latin typeface="+mj-lt"/>
                <a:ea typeface="+mj-ea"/>
                <a:cs typeface="+mj-cs"/>
              </a:rPr>
              <a:t>Ping Mud Whistle</a:t>
            </a:r>
          </a:p>
          <a:p>
            <a:pPr marL="0" indent="0" algn="ctr">
              <a:buNone/>
            </a:pPr>
            <a:r>
              <a:rPr lang="zh-CN" altLang="en-US" sz="1100" b="1" spc="38" dirty="0">
                <a:solidFill>
                  <a:schemeClr val="bg1"/>
                </a:solidFill>
                <a:latin typeface="+mj-lt"/>
                <a:ea typeface="+mj-ea"/>
                <a:cs typeface="+mj-cs"/>
              </a:rPr>
              <a:t>黄平泥哨</a:t>
            </a:r>
            <a:endParaRPr lang="en-US" altLang="zh-CN" sz="1100" b="1" spc="38" dirty="0">
              <a:solidFill>
                <a:schemeClr val="bg1"/>
              </a:solidFill>
              <a:latin typeface="+mj-lt"/>
              <a:ea typeface="+mj-ea"/>
              <a:cs typeface="+mj-cs"/>
            </a:endParaRPr>
          </a:p>
          <a:p>
            <a:pPr marL="0" indent="0">
              <a:buNone/>
            </a:pPr>
            <a:r>
              <a:rPr lang="en-GB" altLang="zh-CN" sz="1100" i="1" spc="38" dirty="0">
                <a:solidFill>
                  <a:schemeClr val="bg1"/>
                </a:solidFill>
                <a:latin typeface="+mj-lt"/>
                <a:ea typeface="+mj-ea"/>
                <a:cs typeface="+mj-cs"/>
              </a:rPr>
              <a:t>Our team member will escort you to visit and experience the cultural history behind these amazing mud whistles.</a:t>
            </a:r>
          </a:p>
          <a:p>
            <a:pPr marL="0" indent="0">
              <a:buNone/>
            </a:pPr>
            <a:r>
              <a:rPr lang="zh-CN" altLang="zh-CN" sz="1100" spc="38" dirty="0">
                <a:solidFill>
                  <a:schemeClr val="bg1"/>
                </a:solidFill>
                <a:latin typeface="+mj-lt"/>
                <a:ea typeface="+mj-ea"/>
                <a:cs typeface="+mj-cs"/>
              </a:rPr>
              <a:t>我们将为您介绍黄平泥哨的非物质文化遗产传承人，让您充分体验和了解背后的故事。</a:t>
            </a:r>
          </a:p>
          <a:p>
            <a:pPr marL="0" indent="0">
              <a:buNone/>
            </a:pPr>
            <a:endParaRPr lang="zh-CN" altLang="zh-CN" sz="1100" spc="38" dirty="0">
              <a:solidFill>
                <a:schemeClr val="bg1"/>
              </a:solidFill>
              <a:latin typeface="+mj-lt"/>
              <a:ea typeface="+mj-ea"/>
              <a:cs typeface="+mj-cs"/>
            </a:endParaRPr>
          </a:p>
          <a:p>
            <a:pPr marL="0" indent="0" algn="ctr">
              <a:buNone/>
            </a:pPr>
            <a:endParaRPr lang="zh-CN" altLang="zh-CN" sz="1100" spc="38" dirty="0">
              <a:solidFill>
                <a:schemeClr val="bg1"/>
              </a:solidFill>
              <a:latin typeface="+mj-lt"/>
              <a:ea typeface="+mj-ea"/>
              <a:cs typeface="+mj-cs"/>
            </a:endParaRPr>
          </a:p>
        </p:txBody>
      </p:sp>
      <p:pic>
        <p:nvPicPr>
          <p:cNvPr id="6" name="图片 5">
            <a:extLst>
              <a:ext uri="{FF2B5EF4-FFF2-40B4-BE49-F238E27FC236}">
                <a16:creationId xmlns:a16="http://schemas.microsoft.com/office/drawing/2014/main" xmlns="" id="{751A6B19-F07E-4AF9-B87D-15FBA0C34A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374" y="1183726"/>
            <a:ext cx="2687021" cy="1688375"/>
          </a:xfrm>
          <a:prstGeom prst="rect">
            <a:avLst/>
          </a:prstGeom>
        </p:spPr>
      </p:pic>
      <p:pic>
        <p:nvPicPr>
          <p:cNvPr id="9" name="图片 8">
            <a:extLst>
              <a:ext uri="{FF2B5EF4-FFF2-40B4-BE49-F238E27FC236}">
                <a16:creationId xmlns:a16="http://schemas.microsoft.com/office/drawing/2014/main" xmlns="" id="{9D806CFA-8561-4EB1-993A-4F624C481B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0927" y="1178112"/>
            <a:ext cx="2769427" cy="1704802"/>
          </a:xfrm>
          <a:prstGeom prst="rect">
            <a:avLst/>
          </a:prstGeom>
        </p:spPr>
      </p:pic>
      <p:sp>
        <p:nvSpPr>
          <p:cNvPr id="15" name="文本占位符 3">
            <a:extLst>
              <a:ext uri="{FF2B5EF4-FFF2-40B4-BE49-F238E27FC236}">
                <a16:creationId xmlns:a16="http://schemas.microsoft.com/office/drawing/2014/main" xmlns="" id="{B08C4338-626A-4707-880C-FC0DBF8F1801}"/>
              </a:ext>
            </a:extLst>
          </p:cNvPr>
          <p:cNvSpPr txBox="1">
            <a:spLocks/>
          </p:cNvSpPr>
          <p:nvPr/>
        </p:nvSpPr>
        <p:spPr>
          <a:xfrm>
            <a:off x="3250926" y="2993842"/>
            <a:ext cx="2769428" cy="1943100"/>
          </a:xfrm>
          <a:prstGeom prst="rect">
            <a:avLst/>
          </a:prstGeom>
          <a:solidFill>
            <a:srgbClr val="000000">
              <a:alpha val="36000"/>
            </a:srgbClr>
          </a:solidFill>
          <a:ln>
            <a:noFill/>
          </a:ln>
        </p:spPr>
        <p:txBody>
          <a:bodyPr lIns="68382" tIns="34186" rIns="68382" bIns="34186"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altLang="zh-CN" sz="1100" spc="38" dirty="0">
              <a:solidFill>
                <a:schemeClr val="bg1"/>
              </a:solidFill>
              <a:latin typeface="+mj-lt"/>
              <a:ea typeface="+mj-ea"/>
              <a:cs typeface="+mj-cs"/>
            </a:endParaRPr>
          </a:p>
          <a:p>
            <a:pPr marL="0" indent="0" algn="ctr">
              <a:buNone/>
            </a:pPr>
            <a:endParaRPr lang="en-GB" altLang="zh-CN" sz="1100" spc="38" dirty="0">
              <a:solidFill>
                <a:schemeClr val="bg1"/>
              </a:solidFill>
              <a:latin typeface="+mj-lt"/>
              <a:ea typeface="+mj-ea"/>
              <a:cs typeface="+mj-cs"/>
            </a:endParaRPr>
          </a:p>
          <a:p>
            <a:pPr marL="0" indent="0" algn="ctr">
              <a:buNone/>
            </a:pPr>
            <a:endParaRPr lang="en-GB" altLang="zh-CN" sz="1100" spc="38" dirty="0">
              <a:solidFill>
                <a:schemeClr val="bg1"/>
              </a:solidFill>
              <a:latin typeface="+mj-lt"/>
              <a:ea typeface="+mj-ea"/>
              <a:cs typeface="+mj-cs"/>
            </a:endParaRPr>
          </a:p>
          <a:p>
            <a:pPr marL="0" indent="0" algn="ctr">
              <a:buNone/>
            </a:pPr>
            <a:r>
              <a:rPr lang="en-GB" altLang="zh-CN" sz="1100" i="1" spc="38" dirty="0">
                <a:solidFill>
                  <a:schemeClr val="bg1"/>
                </a:solidFill>
                <a:latin typeface="+mj-lt"/>
                <a:ea typeface="+mj-ea"/>
                <a:cs typeface="+mj-cs"/>
              </a:rPr>
              <a:t>A Journey of the </a:t>
            </a:r>
            <a:r>
              <a:rPr lang="en-GB" altLang="zh-CN" sz="1100" i="1" spc="38" dirty="0" err="1">
                <a:solidFill>
                  <a:schemeClr val="bg1"/>
                </a:solidFill>
                <a:latin typeface="+mj-lt"/>
                <a:ea typeface="+mj-ea"/>
                <a:cs typeface="+mj-cs"/>
              </a:rPr>
              <a:t>Colorful</a:t>
            </a:r>
            <a:r>
              <a:rPr lang="en-GB" altLang="zh-CN" sz="1100" i="1" spc="38" dirty="0">
                <a:solidFill>
                  <a:schemeClr val="bg1"/>
                </a:solidFill>
                <a:latin typeface="+mj-lt"/>
                <a:ea typeface="+mj-ea"/>
                <a:cs typeface="+mj-cs"/>
              </a:rPr>
              <a:t> Guizhou City</a:t>
            </a:r>
          </a:p>
          <a:p>
            <a:pPr marL="0" indent="0" algn="ctr">
              <a:buNone/>
            </a:pPr>
            <a:r>
              <a:rPr lang="zh-CN" altLang="en-US" sz="1100" b="1" spc="38" dirty="0">
                <a:solidFill>
                  <a:schemeClr val="bg1"/>
                </a:solidFill>
                <a:latin typeface="+mj-lt"/>
                <a:ea typeface="+mj-ea"/>
                <a:cs typeface="+mj-cs"/>
              </a:rPr>
              <a:t>观光多彩贵州城</a:t>
            </a:r>
            <a:endParaRPr lang="en-US" altLang="zh-CN" sz="1100" b="1" spc="38" dirty="0">
              <a:solidFill>
                <a:schemeClr val="bg1"/>
              </a:solidFill>
              <a:latin typeface="+mj-lt"/>
              <a:ea typeface="+mj-ea"/>
              <a:cs typeface="+mj-cs"/>
            </a:endParaRPr>
          </a:p>
          <a:p>
            <a:pPr marL="0" indent="0">
              <a:buNone/>
            </a:pPr>
            <a:r>
              <a:rPr lang="en-GB" altLang="zh-CN" sz="1100" i="1" spc="38" dirty="0">
                <a:solidFill>
                  <a:schemeClr val="bg1"/>
                </a:solidFill>
                <a:latin typeface="+mj-lt"/>
                <a:ea typeface="+mj-ea"/>
                <a:cs typeface="+mj-cs"/>
              </a:rPr>
              <a:t>The </a:t>
            </a:r>
            <a:r>
              <a:rPr lang="en-GB" altLang="zh-CN" sz="1100" i="1" spc="38" dirty="0" err="1">
                <a:solidFill>
                  <a:schemeClr val="bg1"/>
                </a:solidFill>
                <a:latin typeface="+mj-lt"/>
                <a:ea typeface="+mj-ea"/>
                <a:cs typeface="+mj-cs"/>
              </a:rPr>
              <a:t>Guizhou</a:t>
            </a:r>
            <a:r>
              <a:rPr lang="en-GB" altLang="zh-CN" sz="1100" i="1" spc="38" dirty="0">
                <a:solidFill>
                  <a:schemeClr val="bg1"/>
                </a:solidFill>
                <a:latin typeface="+mj-lt"/>
                <a:ea typeface="+mj-ea"/>
                <a:cs typeface="+mj-cs"/>
              </a:rPr>
              <a:t> exhibition hall will embark you in the history and  understanding of the local ethnic minority culture.</a:t>
            </a:r>
          </a:p>
          <a:p>
            <a:pPr marL="0" indent="0">
              <a:buNone/>
            </a:pPr>
            <a:r>
              <a:rPr lang="zh-CN" altLang="zh-CN" sz="1100" spc="38" dirty="0">
                <a:solidFill>
                  <a:schemeClr val="bg1"/>
                </a:solidFill>
                <a:latin typeface="+mj-lt"/>
                <a:ea typeface="+mj-ea"/>
                <a:cs typeface="+mj-cs"/>
              </a:rPr>
              <a:t>贵州非物质文化遗产的展馆将成为你了解当地少数民族文化最值得体验的场所。</a:t>
            </a:r>
          </a:p>
          <a:p>
            <a:pPr marL="0" indent="0" algn="ctr">
              <a:buNone/>
            </a:pPr>
            <a:endParaRPr lang="zh-CN" altLang="zh-CN" dirty="0"/>
          </a:p>
          <a:p>
            <a:pPr marL="0" indent="0">
              <a:buNone/>
            </a:pPr>
            <a:endParaRPr lang="zh-CN" altLang="zh-CN" sz="1100" spc="38" dirty="0">
              <a:solidFill>
                <a:schemeClr val="bg1"/>
              </a:solidFill>
              <a:latin typeface="+mj-lt"/>
              <a:ea typeface="+mj-ea"/>
              <a:cs typeface="+mj-cs"/>
            </a:endParaRPr>
          </a:p>
          <a:p>
            <a:pPr marL="0" indent="0" algn="ctr">
              <a:buNone/>
            </a:pPr>
            <a:endParaRPr lang="zh-CN" altLang="zh-CN" sz="1100" spc="38" dirty="0">
              <a:solidFill>
                <a:schemeClr val="bg1"/>
              </a:solidFill>
              <a:latin typeface="+mj-lt"/>
              <a:ea typeface="+mj-ea"/>
              <a:cs typeface="+mj-cs"/>
            </a:endParaRPr>
          </a:p>
        </p:txBody>
      </p:sp>
      <p:pic>
        <p:nvPicPr>
          <p:cNvPr id="11" name="图片 10">
            <a:extLst>
              <a:ext uri="{FF2B5EF4-FFF2-40B4-BE49-F238E27FC236}">
                <a16:creationId xmlns:a16="http://schemas.microsoft.com/office/drawing/2014/main" xmlns="" id="{E4A4D447-D1BC-45D2-9A0D-0EAFDE4920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8675" y="1183726"/>
            <a:ext cx="2546586" cy="1693574"/>
          </a:xfrm>
          <a:prstGeom prst="rect">
            <a:avLst/>
          </a:prstGeom>
        </p:spPr>
      </p:pic>
      <p:sp>
        <p:nvSpPr>
          <p:cNvPr id="18" name="文本占位符 3">
            <a:extLst>
              <a:ext uri="{FF2B5EF4-FFF2-40B4-BE49-F238E27FC236}">
                <a16:creationId xmlns:a16="http://schemas.microsoft.com/office/drawing/2014/main" xmlns="" id="{76A86075-AA5F-4737-9042-BBE24B7C3DA8}"/>
              </a:ext>
            </a:extLst>
          </p:cNvPr>
          <p:cNvSpPr txBox="1">
            <a:spLocks/>
          </p:cNvSpPr>
          <p:nvPr/>
        </p:nvSpPr>
        <p:spPr>
          <a:xfrm>
            <a:off x="6348675" y="3027824"/>
            <a:ext cx="2546586" cy="1909119"/>
          </a:xfrm>
          <a:prstGeom prst="rect">
            <a:avLst/>
          </a:prstGeom>
          <a:solidFill>
            <a:srgbClr val="000000">
              <a:alpha val="36000"/>
            </a:srgbClr>
          </a:solidFill>
          <a:ln>
            <a:noFill/>
          </a:ln>
        </p:spPr>
        <p:txBody>
          <a:bodyPr lIns="68382" tIns="34186" rIns="68382" bIns="34186"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altLang="zh-CN" sz="1100" spc="38" dirty="0">
              <a:solidFill>
                <a:schemeClr val="bg1"/>
              </a:solidFill>
              <a:latin typeface="+mj-lt"/>
              <a:ea typeface="+mj-ea"/>
              <a:cs typeface="+mj-cs"/>
            </a:endParaRPr>
          </a:p>
          <a:p>
            <a:pPr marL="0" indent="0" algn="ctr">
              <a:buNone/>
            </a:pPr>
            <a:endParaRPr lang="en-GB" altLang="zh-CN" sz="1100" spc="38" dirty="0">
              <a:solidFill>
                <a:schemeClr val="bg1"/>
              </a:solidFill>
              <a:latin typeface="+mj-lt"/>
              <a:ea typeface="+mj-ea"/>
              <a:cs typeface="+mj-cs"/>
            </a:endParaRPr>
          </a:p>
          <a:p>
            <a:pPr marL="0" indent="0" algn="ctr">
              <a:buNone/>
            </a:pPr>
            <a:endParaRPr lang="en-GB" altLang="zh-CN" sz="1100" spc="38" dirty="0">
              <a:solidFill>
                <a:schemeClr val="bg1"/>
              </a:solidFill>
              <a:latin typeface="+mj-lt"/>
              <a:ea typeface="+mj-ea"/>
              <a:cs typeface="+mj-cs"/>
            </a:endParaRPr>
          </a:p>
          <a:p>
            <a:pPr marL="0" indent="0" algn="ctr">
              <a:buNone/>
            </a:pPr>
            <a:endParaRPr lang="en-GB" altLang="zh-CN" sz="1100" b="1" spc="38" dirty="0">
              <a:solidFill>
                <a:schemeClr val="bg1"/>
              </a:solidFill>
              <a:latin typeface="+mj-lt"/>
              <a:ea typeface="+mj-ea"/>
              <a:cs typeface="+mj-cs"/>
            </a:endParaRPr>
          </a:p>
          <a:p>
            <a:pPr marL="0" indent="0" algn="ctr">
              <a:buNone/>
            </a:pPr>
            <a:r>
              <a:rPr lang="en-GB" altLang="zh-CN" sz="1100" i="1" spc="38" dirty="0">
                <a:solidFill>
                  <a:schemeClr val="bg1"/>
                </a:solidFill>
                <a:latin typeface="+mj-lt"/>
                <a:ea typeface="+mj-ea"/>
                <a:cs typeface="+mj-cs"/>
              </a:rPr>
              <a:t>Discovery of Miao Batik</a:t>
            </a:r>
          </a:p>
          <a:p>
            <a:pPr marL="0" indent="0" algn="ctr">
              <a:buNone/>
            </a:pPr>
            <a:r>
              <a:rPr lang="zh-CN" altLang="en-US" sz="1100" b="1" spc="38" dirty="0">
                <a:solidFill>
                  <a:schemeClr val="bg1"/>
                </a:solidFill>
                <a:latin typeface="+mj-lt"/>
                <a:ea typeface="+mj-ea"/>
                <a:cs typeface="+mj-cs"/>
              </a:rPr>
              <a:t>探索蜡染工艺</a:t>
            </a:r>
            <a:endParaRPr lang="en-US" altLang="zh-CN" sz="1100" b="1" spc="38" dirty="0">
              <a:solidFill>
                <a:schemeClr val="bg1"/>
              </a:solidFill>
              <a:latin typeface="+mj-lt"/>
              <a:ea typeface="+mj-ea"/>
              <a:cs typeface="+mj-cs"/>
            </a:endParaRPr>
          </a:p>
          <a:p>
            <a:pPr marL="0" indent="0">
              <a:buNone/>
            </a:pPr>
            <a:r>
              <a:rPr lang="en-GB" altLang="zh-CN" sz="1100" i="1" spc="38" dirty="0">
                <a:solidFill>
                  <a:schemeClr val="bg1"/>
                </a:solidFill>
                <a:latin typeface="+mj-lt"/>
                <a:ea typeface="+mj-ea"/>
                <a:cs typeface="+mj-cs"/>
              </a:rPr>
              <a:t>We will make you discover the traditional Miao Batik artist where you will be able to make your own batik.</a:t>
            </a:r>
            <a:endParaRPr lang="zh-CN" altLang="zh-CN" sz="1100" i="1" spc="38" dirty="0">
              <a:solidFill>
                <a:schemeClr val="bg1"/>
              </a:solidFill>
              <a:latin typeface="+mj-lt"/>
              <a:ea typeface="+mj-ea"/>
              <a:cs typeface="+mj-cs"/>
            </a:endParaRPr>
          </a:p>
          <a:p>
            <a:pPr marL="0" indent="0">
              <a:buNone/>
            </a:pPr>
            <a:r>
              <a:rPr lang="zh-CN" altLang="zh-CN" sz="1100" spc="38" dirty="0">
                <a:solidFill>
                  <a:schemeClr val="bg1"/>
                </a:solidFill>
                <a:latin typeface="+mj-lt"/>
                <a:ea typeface="+mj-ea"/>
                <a:cs typeface="+mj-cs"/>
              </a:rPr>
              <a:t>我们将为您介绍传统苗族蜡染的艺术家，在她的指导下，您可以尝试并制作属于您自己的蜡染。</a:t>
            </a:r>
          </a:p>
          <a:p>
            <a:pPr marL="0" indent="0" algn="ctr">
              <a:buNone/>
            </a:pPr>
            <a:endParaRPr lang="zh-CN" altLang="zh-CN" dirty="0"/>
          </a:p>
          <a:p>
            <a:pPr marL="0" indent="0">
              <a:buNone/>
            </a:pPr>
            <a:endParaRPr lang="zh-CN" altLang="zh-CN" sz="1100" spc="38" dirty="0">
              <a:solidFill>
                <a:schemeClr val="bg1"/>
              </a:solidFill>
              <a:latin typeface="+mj-lt"/>
              <a:ea typeface="+mj-ea"/>
              <a:cs typeface="+mj-cs"/>
            </a:endParaRPr>
          </a:p>
          <a:p>
            <a:pPr marL="0" indent="0" algn="ctr">
              <a:buNone/>
            </a:pPr>
            <a:endParaRPr lang="zh-CN" altLang="zh-CN" sz="1100" spc="38" dirty="0">
              <a:solidFill>
                <a:schemeClr val="bg1"/>
              </a:solidFill>
              <a:latin typeface="+mj-lt"/>
              <a:ea typeface="+mj-ea"/>
              <a:cs typeface="+mj-cs"/>
            </a:endParaRPr>
          </a:p>
        </p:txBody>
      </p:sp>
    </p:spTree>
    <p:extLst>
      <p:ext uri="{BB962C8B-B14F-4D97-AF65-F5344CB8AC3E}">
        <p14:creationId xmlns:p14="http://schemas.microsoft.com/office/powerpoint/2010/main" val="3447542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21946"/>
        </a:solidFill>
        <a:effectLst/>
      </p:bgPr>
    </p:bg>
    <p:spTree>
      <p:nvGrpSpPr>
        <p:cNvPr id="1" name=""/>
        <p:cNvGrpSpPr/>
        <p:nvPr/>
      </p:nvGrpSpPr>
      <p:grpSpPr>
        <a:xfrm>
          <a:off x="0" y="0"/>
          <a:ext cx="0" cy="0"/>
          <a:chOff x="0" y="0"/>
          <a:chExt cx="0" cy="0"/>
        </a:xfrm>
      </p:grpSpPr>
      <p:sp>
        <p:nvSpPr>
          <p:cNvPr id="22" name="文本占位符 3"/>
          <p:cNvSpPr txBox="1">
            <a:spLocks/>
          </p:cNvSpPr>
          <p:nvPr/>
        </p:nvSpPr>
        <p:spPr>
          <a:xfrm>
            <a:off x="248740" y="2114551"/>
            <a:ext cx="2673865" cy="2835297"/>
          </a:xfrm>
          <a:prstGeom prst="rect">
            <a:avLst/>
          </a:prstGeom>
          <a:solidFill>
            <a:srgbClr val="000000">
              <a:alpha val="36000"/>
            </a:srgbClr>
          </a:solidFill>
          <a:ln>
            <a:noFill/>
          </a:ln>
        </p:spPr>
        <p:txBody>
          <a:bodyPr lIns="68389" tIns="34190" rIns="68389" bIns="3419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altLang="zh-CN" sz="1100" spc="38" dirty="0">
              <a:solidFill>
                <a:schemeClr val="bg1"/>
              </a:solidFill>
              <a:latin typeface="+mj-ea"/>
              <a:ea typeface="+mj-ea"/>
              <a:cs typeface="+mj-cs"/>
            </a:endParaRPr>
          </a:p>
          <a:p>
            <a:pPr marL="0" indent="0" algn="ctr">
              <a:buNone/>
            </a:pPr>
            <a:endParaRPr lang="en-GB" altLang="zh-CN" sz="1100" spc="38" dirty="0">
              <a:solidFill>
                <a:schemeClr val="bg1"/>
              </a:solidFill>
              <a:latin typeface="+mj-ea"/>
              <a:ea typeface="+mj-ea"/>
              <a:cs typeface="+mj-cs"/>
            </a:endParaRPr>
          </a:p>
          <a:p>
            <a:pPr marL="0" indent="0" algn="ctr">
              <a:buNone/>
            </a:pPr>
            <a:r>
              <a:rPr lang="en-GB" altLang="zh-CN" sz="1100" b="1" i="1" spc="38" dirty="0">
                <a:solidFill>
                  <a:schemeClr val="bg1"/>
                </a:solidFill>
                <a:latin typeface="+mj-lt"/>
                <a:ea typeface="+mj-ea"/>
                <a:cs typeface="+mj-cs"/>
              </a:rPr>
              <a:t>Q</a:t>
            </a:r>
            <a:r>
              <a:rPr lang="en-US" altLang="zh-CN" sz="1100" b="1" i="1" spc="38" dirty="0" err="1">
                <a:solidFill>
                  <a:schemeClr val="bg1"/>
                </a:solidFill>
                <a:latin typeface="+mj-lt"/>
                <a:ea typeface="+mj-ea"/>
                <a:cs typeface="+mj-cs"/>
              </a:rPr>
              <a:t>ingyan</a:t>
            </a:r>
            <a:r>
              <a:rPr lang="en-US" altLang="zh-CN" sz="1100" b="1" i="1" spc="38" dirty="0">
                <a:solidFill>
                  <a:schemeClr val="bg1"/>
                </a:solidFill>
                <a:latin typeface="+mj-lt"/>
                <a:ea typeface="+mj-ea"/>
                <a:cs typeface="+mj-cs"/>
              </a:rPr>
              <a:t> Ancient Town</a:t>
            </a:r>
            <a:endParaRPr lang="en-GB" altLang="zh-CN" sz="1100" b="1" i="1" spc="38" dirty="0">
              <a:solidFill>
                <a:schemeClr val="bg1"/>
              </a:solidFill>
              <a:latin typeface="+mj-lt"/>
              <a:ea typeface="+mj-ea"/>
              <a:cs typeface="+mj-cs"/>
            </a:endParaRPr>
          </a:p>
          <a:p>
            <a:pPr marL="0" indent="0" algn="ctr">
              <a:buNone/>
            </a:pPr>
            <a:r>
              <a:rPr lang="zh-CN" altLang="en-US" sz="1100" b="1" spc="38" smtClean="0">
                <a:solidFill>
                  <a:schemeClr val="bg1"/>
                </a:solidFill>
                <a:latin typeface="+mj-ea"/>
                <a:ea typeface="+mj-ea"/>
                <a:cs typeface="+mj-cs"/>
              </a:rPr>
              <a:t>青岩古镇</a:t>
            </a:r>
            <a:endParaRPr lang="en-US" altLang="zh-CN" sz="1100" b="1" spc="38" dirty="0">
              <a:solidFill>
                <a:schemeClr val="bg1"/>
              </a:solidFill>
              <a:latin typeface="+mj-ea"/>
              <a:ea typeface="+mj-ea"/>
              <a:cs typeface="+mj-cs"/>
            </a:endParaRPr>
          </a:p>
          <a:p>
            <a:pPr>
              <a:buFont typeface="Arial" charset="0"/>
              <a:buNone/>
              <a:defRPr/>
            </a:pPr>
            <a:r>
              <a:rPr lang="en-US" altLang="zh-CN" sz="1100" dirty="0">
                <a:solidFill>
                  <a:schemeClr val="bg1"/>
                </a:solidFill>
                <a:latin typeface="Arial" charset="0"/>
              </a:rPr>
              <a:t>     </a:t>
            </a:r>
            <a:r>
              <a:rPr lang="zh-CN" altLang="zh-CN" sz="1000" dirty="0">
                <a:solidFill>
                  <a:schemeClr val="bg1"/>
                </a:solidFill>
                <a:latin typeface="+mj-ea"/>
                <a:ea typeface="+mj-ea"/>
              </a:rPr>
              <a:t>青岩古镇位于贵阳市的南郊，始建于明朝</a:t>
            </a:r>
            <a:r>
              <a:rPr lang="zh-CN" altLang="en-US" sz="1000" dirty="0">
                <a:solidFill>
                  <a:schemeClr val="bg1"/>
                </a:solidFill>
                <a:latin typeface="+mj-ea"/>
                <a:ea typeface="+mj-ea"/>
              </a:rPr>
              <a:t>。</a:t>
            </a:r>
            <a:r>
              <a:rPr lang="zh-CN" altLang="zh-CN" sz="1000" dirty="0">
                <a:solidFill>
                  <a:schemeClr val="bg1"/>
                </a:solidFill>
                <a:latin typeface="+mj-ea"/>
                <a:ea typeface="+mj-ea"/>
              </a:rPr>
              <a:t>是贵州非常著名的文化古镇之一，镇容布局沿袭明、清格局，朝门、腰门以及陈旧古老的石柜台和木柜台仍然较完整地保留着。交错密布多座明清古建筑，以及城门、城墙、炮台等军事遗迹。</a:t>
            </a:r>
            <a:r>
              <a:rPr lang="en-US" altLang="zh-CN" sz="1100" b="1" dirty="0">
                <a:solidFill>
                  <a:schemeClr val="bg1"/>
                </a:solidFill>
                <a:latin typeface="+mj-ea"/>
                <a:ea typeface="+mj-ea"/>
              </a:rPr>
              <a:t> </a:t>
            </a:r>
            <a:endParaRPr lang="zh-CN" altLang="zh-CN" sz="1100" dirty="0">
              <a:solidFill>
                <a:schemeClr val="bg1"/>
              </a:solidFill>
              <a:latin typeface="+mj-ea"/>
              <a:ea typeface="+mj-ea"/>
            </a:endParaRPr>
          </a:p>
          <a:p>
            <a:pPr>
              <a:buFont typeface="Arial" charset="0"/>
              <a:buNone/>
              <a:defRPr/>
            </a:pPr>
            <a:r>
              <a:rPr lang="en-US" altLang="zh-CN" sz="1100" i="1" dirty="0">
                <a:solidFill>
                  <a:schemeClr val="bg1"/>
                </a:solidFill>
                <a:latin typeface="+mj-ea"/>
                <a:ea typeface="+mj-ea"/>
              </a:rPr>
              <a:t>    </a:t>
            </a:r>
            <a:r>
              <a:rPr lang="en-US" altLang="zh-CN" sz="1100" i="1" dirty="0" smtClean="0">
                <a:solidFill>
                  <a:schemeClr val="bg1"/>
                </a:solidFill>
                <a:latin typeface="+mj-ea"/>
                <a:ea typeface="+mj-ea"/>
              </a:rPr>
              <a:t>  </a:t>
            </a:r>
            <a:r>
              <a:rPr lang="en-US" altLang="zh-CN" sz="1050" i="1" dirty="0" err="1" smtClean="0">
                <a:solidFill>
                  <a:schemeClr val="bg1"/>
                </a:solidFill>
                <a:latin typeface="+mj-lt"/>
                <a:ea typeface="+mj-ea"/>
              </a:rPr>
              <a:t>Qingyan</a:t>
            </a:r>
            <a:r>
              <a:rPr lang="en-US" altLang="zh-CN" sz="1050" i="1" dirty="0" smtClean="0">
                <a:solidFill>
                  <a:schemeClr val="bg1"/>
                </a:solidFill>
                <a:latin typeface="+mj-lt"/>
                <a:ea typeface="+mj-ea"/>
              </a:rPr>
              <a:t> </a:t>
            </a:r>
            <a:r>
              <a:rPr lang="en-US" altLang="zh-CN" sz="1050" i="1" dirty="0">
                <a:solidFill>
                  <a:schemeClr val="bg1"/>
                </a:solidFill>
                <a:latin typeface="+mj-lt"/>
                <a:ea typeface="+mj-ea"/>
              </a:rPr>
              <a:t>Ancient Town, founded in 1378 during the Ming Dynasty, is located in the southern suburb of Guiyang.  As Guizhou Province’s historical and cultural ancient town, </a:t>
            </a:r>
            <a:r>
              <a:rPr lang="en-US" altLang="zh-CN" sz="1050" i="1" dirty="0" err="1">
                <a:solidFill>
                  <a:schemeClr val="bg1"/>
                </a:solidFill>
                <a:latin typeface="+mj-lt"/>
                <a:ea typeface="+mj-ea"/>
              </a:rPr>
              <a:t>Qinyan</a:t>
            </a:r>
            <a:r>
              <a:rPr lang="en-US" altLang="zh-CN" sz="1050" i="1" dirty="0">
                <a:solidFill>
                  <a:schemeClr val="bg1"/>
                </a:solidFill>
                <a:latin typeface="+mj-lt"/>
                <a:ea typeface="+mj-ea"/>
              </a:rPr>
              <a:t> Ancient Town retains a lot of its original layout, as well as ancient buildings from the Ming and Qing </a:t>
            </a:r>
            <a:r>
              <a:rPr lang="en-US" altLang="zh-CN" sz="1050" dirty="0">
                <a:solidFill>
                  <a:schemeClr val="bg1"/>
                </a:solidFill>
                <a:latin typeface="+mj-lt"/>
                <a:ea typeface="+mj-ea"/>
              </a:rPr>
              <a:t>dynasties</a:t>
            </a:r>
            <a:endParaRPr lang="zh-CN" altLang="en-US" sz="1050" dirty="0">
              <a:solidFill>
                <a:schemeClr val="bg1"/>
              </a:solidFill>
              <a:latin typeface="+mj-lt"/>
              <a:ea typeface="+mj-ea"/>
            </a:endParaRPr>
          </a:p>
          <a:p>
            <a:pPr marL="0" indent="0">
              <a:buNone/>
            </a:pPr>
            <a:endParaRPr lang="zh-CN" altLang="zh-CN" sz="1100" spc="38" dirty="0">
              <a:solidFill>
                <a:schemeClr val="bg1"/>
              </a:solidFill>
              <a:latin typeface="+mj-ea"/>
              <a:ea typeface="+mj-ea"/>
              <a:cs typeface="+mj-cs"/>
            </a:endParaRPr>
          </a:p>
          <a:p>
            <a:pPr marL="0" indent="0" algn="ctr">
              <a:buNone/>
            </a:pPr>
            <a:endParaRPr lang="zh-CN" altLang="zh-CN" sz="1100" spc="38" dirty="0">
              <a:solidFill>
                <a:schemeClr val="bg1"/>
              </a:solidFill>
              <a:latin typeface="+mj-lt"/>
              <a:ea typeface="+mj-ea"/>
              <a:cs typeface="+mj-cs"/>
            </a:endParaRPr>
          </a:p>
        </p:txBody>
      </p:sp>
      <p:sp>
        <p:nvSpPr>
          <p:cNvPr id="15" name="文本占位符 3">
            <a:extLst>
              <a:ext uri="{FF2B5EF4-FFF2-40B4-BE49-F238E27FC236}">
                <a16:creationId xmlns:a16="http://schemas.microsoft.com/office/drawing/2014/main" xmlns="" id="{B08C4338-626A-4707-880C-FC0DBF8F1801}"/>
              </a:ext>
            </a:extLst>
          </p:cNvPr>
          <p:cNvSpPr txBox="1">
            <a:spLocks/>
          </p:cNvSpPr>
          <p:nvPr/>
        </p:nvSpPr>
        <p:spPr>
          <a:xfrm>
            <a:off x="3187961" y="2114553"/>
            <a:ext cx="2691512" cy="2822392"/>
          </a:xfrm>
          <a:prstGeom prst="rect">
            <a:avLst/>
          </a:prstGeom>
          <a:solidFill>
            <a:srgbClr val="000000">
              <a:alpha val="36000"/>
            </a:srgbClr>
          </a:solidFill>
          <a:ln>
            <a:noFill/>
          </a:ln>
        </p:spPr>
        <p:txBody>
          <a:bodyPr lIns="68389" tIns="34190" rIns="68389" bIns="3419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altLang="zh-CN" sz="1100" b="1" spc="38" dirty="0" smtClean="0">
              <a:solidFill>
                <a:schemeClr val="bg1"/>
              </a:solidFill>
              <a:latin typeface="+mj-lt"/>
              <a:ea typeface="+mj-ea"/>
              <a:cs typeface="+mj-cs"/>
            </a:endParaRPr>
          </a:p>
          <a:p>
            <a:pPr marL="0" indent="0" algn="ctr">
              <a:buNone/>
            </a:pPr>
            <a:r>
              <a:rPr lang="en-GB" altLang="zh-CN" sz="1100" b="1" i="1" spc="38" dirty="0" err="1" smtClean="0">
                <a:solidFill>
                  <a:schemeClr val="bg1"/>
                </a:solidFill>
                <a:latin typeface="+mj-lt"/>
                <a:ea typeface="+mj-ea"/>
                <a:cs typeface="+mj-cs"/>
              </a:rPr>
              <a:t>Xijiang</a:t>
            </a:r>
            <a:r>
              <a:rPr lang="en-GB" altLang="zh-CN" sz="1100" b="1" i="1" spc="38" dirty="0" smtClean="0">
                <a:solidFill>
                  <a:schemeClr val="bg1"/>
                </a:solidFill>
                <a:latin typeface="+mj-lt"/>
                <a:ea typeface="+mj-ea"/>
                <a:cs typeface="+mj-cs"/>
              </a:rPr>
              <a:t> </a:t>
            </a:r>
            <a:r>
              <a:rPr lang="en-GB" altLang="zh-CN" sz="1100" b="1" i="1" spc="38" dirty="0">
                <a:solidFill>
                  <a:schemeClr val="bg1"/>
                </a:solidFill>
                <a:latin typeface="+mj-lt"/>
                <a:ea typeface="+mj-ea"/>
                <a:cs typeface="+mj-cs"/>
              </a:rPr>
              <a:t>Miao Village</a:t>
            </a:r>
          </a:p>
          <a:p>
            <a:pPr marL="0" indent="0" algn="ctr">
              <a:buNone/>
            </a:pPr>
            <a:r>
              <a:rPr lang="zh-CN" altLang="en-US" sz="1100" b="1" spc="38" dirty="0">
                <a:solidFill>
                  <a:schemeClr val="bg1"/>
                </a:solidFill>
                <a:latin typeface="+mj-lt"/>
                <a:ea typeface="+mj-ea"/>
                <a:cs typeface="+mj-cs"/>
              </a:rPr>
              <a:t>西江千户苗寨</a:t>
            </a:r>
            <a:endParaRPr lang="en-US" altLang="zh-CN" sz="1100" b="1" spc="38" dirty="0">
              <a:solidFill>
                <a:schemeClr val="bg1"/>
              </a:solidFill>
              <a:latin typeface="+mj-lt"/>
              <a:ea typeface="+mj-ea"/>
              <a:cs typeface="+mj-cs"/>
            </a:endParaRPr>
          </a:p>
          <a:p>
            <a:pPr marL="0" indent="0">
              <a:buNone/>
            </a:pPr>
            <a:r>
              <a:rPr lang="zh-CN" altLang="zh-CN" sz="1100" dirty="0" smtClean="0">
                <a:solidFill>
                  <a:schemeClr val="bg1"/>
                </a:solidFill>
                <a:latin typeface="+mj-ea"/>
                <a:ea typeface="+mj-ea"/>
              </a:rPr>
              <a:t>西</a:t>
            </a:r>
            <a:r>
              <a:rPr lang="zh-CN" altLang="zh-CN" sz="1100" dirty="0">
                <a:solidFill>
                  <a:schemeClr val="bg1"/>
                </a:solidFill>
                <a:latin typeface="+mj-ea"/>
                <a:ea typeface="+mj-ea"/>
              </a:rPr>
              <a:t>江千户苗寨位于贵州黔东南雷山县，由十余个依山而建的自然村寨相连成片，是世界上最大的苗族聚居村寨。西江是一个保存苗族</a:t>
            </a:r>
            <a:r>
              <a:rPr lang="en-US" altLang="zh-CN" sz="1100" dirty="0">
                <a:solidFill>
                  <a:schemeClr val="bg1"/>
                </a:solidFill>
                <a:latin typeface="+mj-ea"/>
                <a:ea typeface="+mj-ea"/>
              </a:rPr>
              <a:t>“</a:t>
            </a:r>
            <a:r>
              <a:rPr lang="zh-CN" altLang="zh-CN" sz="1100" dirty="0">
                <a:solidFill>
                  <a:schemeClr val="bg1"/>
                </a:solidFill>
                <a:latin typeface="+mj-ea"/>
                <a:ea typeface="+mj-ea"/>
              </a:rPr>
              <a:t>原始生态</a:t>
            </a:r>
            <a:r>
              <a:rPr lang="en-US" altLang="zh-CN" sz="1100" dirty="0">
                <a:solidFill>
                  <a:schemeClr val="bg1"/>
                </a:solidFill>
                <a:latin typeface="+mj-ea"/>
                <a:ea typeface="+mj-ea"/>
              </a:rPr>
              <a:t>”</a:t>
            </a:r>
            <a:r>
              <a:rPr lang="zh-CN" altLang="zh-CN" sz="1100" dirty="0">
                <a:solidFill>
                  <a:schemeClr val="bg1"/>
                </a:solidFill>
                <a:latin typeface="+mj-ea"/>
                <a:ea typeface="+mj-ea"/>
              </a:rPr>
              <a:t>文化完整的地方，是领略和认识中国苗族漫长历史与发展的首选之地。</a:t>
            </a:r>
            <a:r>
              <a:rPr lang="en-US" altLang="zh-CN" sz="1100" dirty="0">
                <a:solidFill>
                  <a:schemeClr val="bg1"/>
                </a:solidFill>
                <a:latin typeface="+mj-ea"/>
                <a:ea typeface="+mj-ea"/>
              </a:rPr>
              <a:t> </a:t>
            </a:r>
            <a:r>
              <a:rPr lang="en-US" altLang="zh-CN" sz="1100" b="1" dirty="0">
                <a:solidFill>
                  <a:schemeClr val="bg1"/>
                </a:solidFill>
                <a:latin typeface="+mj-ea"/>
                <a:ea typeface="+mj-ea"/>
              </a:rPr>
              <a:t> </a:t>
            </a:r>
            <a:endParaRPr lang="zh-CN" altLang="zh-CN" sz="1100" dirty="0">
              <a:solidFill>
                <a:schemeClr val="bg1"/>
              </a:solidFill>
              <a:latin typeface="+mj-ea"/>
              <a:ea typeface="+mj-ea"/>
            </a:endParaRPr>
          </a:p>
          <a:p>
            <a:pPr marL="0" indent="0">
              <a:buNone/>
            </a:pPr>
            <a:r>
              <a:rPr lang="en-US" altLang="zh-CN" sz="1050" i="1" dirty="0">
                <a:solidFill>
                  <a:schemeClr val="bg1"/>
                </a:solidFill>
                <a:latin typeface="+mj-lt"/>
                <a:ea typeface="+mj-ea"/>
              </a:rPr>
              <a:t>Located in the high mountains of </a:t>
            </a:r>
            <a:r>
              <a:rPr lang="en-US" altLang="zh-CN" sz="1050" i="1" dirty="0" err="1">
                <a:solidFill>
                  <a:schemeClr val="bg1"/>
                </a:solidFill>
                <a:latin typeface="+mj-lt"/>
                <a:ea typeface="+mj-ea"/>
              </a:rPr>
              <a:t>Leishan</a:t>
            </a:r>
            <a:r>
              <a:rPr lang="en-US" altLang="zh-CN" sz="1050" i="1" dirty="0">
                <a:solidFill>
                  <a:schemeClr val="bg1"/>
                </a:solidFill>
                <a:latin typeface="+mj-lt"/>
                <a:ea typeface="+mj-ea"/>
              </a:rPr>
              <a:t> County and known as the largest Miao ethnic village in the world,. The </a:t>
            </a:r>
            <a:r>
              <a:rPr lang="en-US" altLang="zh-CN" sz="1050" i="1" dirty="0" err="1">
                <a:solidFill>
                  <a:schemeClr val="bg1"/>
                </a:solidFill>
                <a:latin typeface="+mj-lt"/>
                <a:ea typeface="+mj-ea"/>
              </a:rPr>
              <a:t>Xijiang</a:t>
            </a:r>
            <a:r>
              <a:rPr lang="en-US" altLang="zh-CN" sz="1050" i="1" dirty="0">
                <a:solidFill>
                  <a:schemeClr val="bg1"/>
                </a:solidFill>
                <a:latin typeface="+mj-lt"/>
                <a:ea typeface="+mj-ea"/>
              </a:rPr>
              <a:t> Miao Village is composed of 12 natural villages and 1,200 families lives in this famous historical-cultural ancient town.</a:t>
            </a:r>
            <a:endParaRPr lang="zh-CN" altLang="zh-CN" sz="1050" i="1" dirty="0">
              <a:solidFill>
                <a:schemeClr val="bg1"/>
              </a:solidFill>
              <a:latin typeface="+mj-lt"/>
              <a:ea typeface="+mj-ea"/>
            </a:endParaRPr>
          </a:p>
          <a:p>
            <a:pPr marL="0" indent="0">
              <a:buNone/>
            </a:pPr>
            <a:endParaRPr lang="zh-CN" altLang="zh-CN" sz="1100" spc="38" dirty="0">
              <a:solidFill>
                <a:schemeClr val="bg1"/>
              </a:solidFill>
              <a:latin typeface="+mj-lt"/>
              <a:ea typeface="+mj-ea"/>
              <a:cs typeface="+mj-cs"/>
            </a:endParaRPr>
          </a:p>
          <a:p>
            <a:pPr marL="0" indent="0" algn="ctr">
              <a:buNone/>
            </a:pPr>
            <a:endParaRPr lang="zh-CN" altLang="zh-CN" sz="1100" spc="38" dirty="0">
              <a:solidFill>
                <a:schemeClr val="bg1"/>
              </a:solidFill>
              <a:latin typeface="+mj-lt"/>
              <a:ea typeface="+mj-ea"/>
              <a:cs typeface="+mj-cs"/>
            </a:endParaRPr>
          </a:p>
        </p:txBody>
      </p:sp>
      <p:sp>
        <p:nvSpPr>
          <p:cNvPr id="18" name="文本占位符 3">
            <a:extLst>
              <a:ext uri="{FF2B5EF4-FFF2-40B4-BE49-F238E27FC236}">
                <a16:creationId xmlns:a16="http://schemas.microsoft.com/office/drawing/2014/main" xmlns="" id="{76A86075-AA5F-4737-9042-BBE24B7C3DA8}"/>
              </a:ext>
            </a:extLst>
          </p:cNvPr>
          <p:cNvSpPr txBox="1">
            <a:spLocks/>
          </p:cNvSpPr>
          <p:nvPr/>
        </p:nvSpPr>
        <p:spPr>
          <a:xfrm>
            <a:off x="6109820" y="2115140"/>
            <a:ext cx="2750433" cy="2848201"/>
          </a:xfrm>
          <a:prstGeom prst="rect">
            <a:avLst/>
          </a:prstGeom>
          <a:solidFill>
            <a:srgbClr val="000000">
              <a:alpha val="36000"/>
            </a:srgbClr>
          </a:solidFill>
          <a:ln>
            <a:noFill/>
          </a:ln>
        </p:spPr>
        <p:txBody>
          <a:bodyPr lIns="68389" tIns="34190" rIns="68389" bIns="3419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altLang="zh-CN" sz="1100" spc="38" dirty="0" err="1">
                <a:solidFill>
                  <a:schemeClr val="bg1"/>
                </a:solidFill>
                <a:latin typeface="+mj-lt"/>
                <a:ea typeface="+mj-ea"/>
                <a:cs typeface="+mj-cs"/>
              </a:rPr>
              <a:t>Wanfenglin</a:t>
            </a:r>
            <a:r>
              <a:rPr lang="en-GB" altLang="zh-CN" sz="1100" spc="38" dirty="0">
                <a:solidFill>
                  <a:schemeClr val="bg1"/>
                </a:solidFill>
                <a:latin typeface="+mj-lt"/>
                <a:ea typeface="+mj-ea"/>
                <a:cs typeface="+mj-cs"/>
              </a:rPr>
              <a:t> </a:t>
            </a:r>
          </a:p>
          <a:p>
            <a:pPr marL="0" indent="0" algn="ctr">
              <a:buNone/>
            </a:pPr>
            <a:endParaRPr lang="en-US" altLang="zh-CN" sz="1100" spc="38" dirty="0">
              <a:solidFill>
                <a:schemeClr val="bg1"/>
              </a:solidFill>
              <a:latin typeface="+mj-lt"/>
              <a:ea typeface="+mj-ea"/>
              <a:cs typeface="+mj-cs"/>
            </a:endParaRPr>
          </a:p>
          <a:p>
            <a:pPr marL="0" indent="0" algn="ctr">
              <a:buNone/>
            </a:pPr>
            <a:endParaRPr lang="en-US" altLang="zh-CN" sz="1100" spc="38" dirty="0">
              <a:solidFill>
                <a:schemeClr val="bg1"/>
              </a:solidFill>
              <a:latin typeface="+mj-lt"/>
              <a:ea typeface="+mj-ea"/>
              <a:cs typeface="+mj-cs"/>
            </a:endParaRPr>
          </a:p>
          <a:p>
            <a:pPr marL="0" indent="0" algn="ctr">
              <a:buNone/>
            </a:pPr>
            <a:endParaRPr lang="en-US" altLang="zh-CN" sz="1000" b="1" spc="38" dirty="0" smtClean="0">
              <a:solidFill>
                <a:schemeClr val="bg1"/>
              </a:solidFill>
              <a:latin typeface="+mj-lt"/>
              <a:ea typeface="+mj-ea"/>
              <a:cs typeface="+mj-cs"/>
            </a:endParaRPr>
          </a:p>
          <a:p>
            <a:pPr marL="0" indent="0" algn="ctr">
              <a:buNone/>
            </a:pPr>
            <a:r>
              <a:rPr lang="en-US" altLang="zh-CN" sz="1100" b="1" i="1" spc="38" dirty="0" err="1" smtClean="0">
                <a:solidFill>
                  <a:schemeClr val="bg1"/>
                </a:solidFill>
                <a:latin typeface="+mj-lt"/>
                <a:ea typeface="+mj-ea"/>
                <a:cs typeface="+mj-cs"/>
              </a:rPr>
              <a:t>Wanfenglin</a:t>
            </a:r>
            <a:r>
              <a:rPr lang="en-US" altLang="zh-CN" sz="1000" b="1" i="1" spc="38" dirty="0" smtClean="0">
                <a:solidFill>
                  <a:schemeClr val="bg1"/>
                </a:solidFill>
                <a:latin typeface="+mj-lt"/>
                <a:ea typeface="+mj-ea"/>
                <a:cs typeface="+mj-cs"/>
              </a:rPr>
              <a:t> </a:t>
            </a:r>
          </a:p>
          <a:p>
            <a:pPr marL="0" indent="0" algn="ctr">
              <a:buNone/>
            </a:pPr>
            <a:r>
              <a:rPr lang="zh-CN" altLang="en-US" sz="1000" b="1" spc="38" dirty="0" smtClean="0">
                <a:solidFill>
                  <a:schemeClr val="bg1"/>
                </a:solidFill>
                <a:latin typeface="+mj-lt"/>
                <a:ea typeface="+mj-ea"/>
                <a:cs typeface="+mj-cs"/>
              </a:rPr>
              <a:t>万</a:t>
            </a:r>
            <a:r>
              <a:rPr lang="zh-CN" altLang="en-US" sz="1000" b="1" spc="38" dirty="0">
                <a:solidFill>
                  <a:schemeClr val="bg1"/>
                </a:solidFill>
                <a:latin typeface="+mj-lt"/>
                <a:ea typeface="+mj-ea"/>
                <a:cs typeface="+mj-cs"/>
              </a:rPr>
              <a:t>峰林</a:t>
            </a:r>
            <a:endParaRPr lang="en-US" altLang="zh-CN" sz="1000" b="1" spc="38" dirty="0">
              <a:solidFill>
                <a:schemeClr val="bg1"/>
              </a:solidFill>
              <a:latin typeface="+mj-lt"/>
              <a:ea typeface="+mj-ea"/>
              <a:cs typeface="+mj-cs"/>
            </a:endParaRPr>
          </a:p>
          <a:p>
            <a:pPr marL="0" indent="0" algn="ctr">
              <a:buNone/>
            </a:pPr>
            <a:r>
              <a:rPr lang="zh-CN" altLang="en-US" sz="1000" spc="38" dirty="0">
                <a:solidFill>
                  <a:schemeClr val="bg1"/>
                </a:solidFill>
                <a:latin typeface="+mj-lt"/>
                <a:ea typeface="+mj-ea"/>
                <a:cs typeface="+mj-cs"/>
              </a:rPr>
              <a:t>万峰林是国家地质公园和国家</a:t>
            </a:r>
            <a:r>
              <a:rPr lang="en-US" altLang="zh-CN" sz="1000" spc="38" dirty="0">
                <a:solidFill>
                  <a:schemeClr val="bg1"/>
                </a:solidFill>
                <a:latin typeface="+mj-lt"/>
                <a:ea typeface="+mj-ea"/>
                <a:cs typeface="+mj-cs"/>
              </a:rPr>
              <a:t>AAA</a:t>
            </a:r>
            <a:r>
              <a:rPr lang="zh-CN" altLang="en-US" sz="1000" spc="38" dirty="0">
                <a:solidFill>
                  <a:schemeClr val="bg1"/>
                </a:solidFill>
                <a:latin typeface="+mj-lt"/>
                <a:ea typeface="+mj-ea"/>
                <a:cs typeface="+mj-cs"/>
              </a:rPr>
              <a:t>级旅游区，是中国西南三大喀斯特地貌之一，堪称中国锥状喀斯特博物馆，被誉为“天下奇观”。登山而览，山峰如春笋般拔地而起，连绵不断。下瞰平畴，万倾如锦，一湾清流由南而西，有十数布衣村寨依水而立。</a:t>
            </a:r>
            <a:endParaRPr lang="en-US" altLang="zh-CN" sz="1000" spc="38" dirty="0">
              <a:solidFill>
                <a:schemeClr val="bg1"/>
              </a:solidFill>
              <a:latin typeface="+mj-lt"/>
              <a:ea typeface="+mj-ea"/>
              <a:cs typeface="+mj-cs"/>
            </a:endParaRPr>
          </a:p>
          <a:p>
            <a:pPr marL="0" indent="0">
              <a:buNone/>
            </a:pPr>
            <a:r>
              <a:rPr lang="en-US" altLang="zh-CN" sz="1050" i="1" dirty="0">
                <a:solidFill>
                  <a:schemeClr val="bg1"/>
                </a:solidFill>
                <a:latin typeface="+mj-lt"/>
                <a:ea typeface="+mj-ea"/>
              </a:rPr>
              <a:t>Welcome to </a:t>
            </a:r>
            <a:r>
              <a:rPr lang="en-US" altLang="zh-CN" sz="1050" i="1" dirty="0" err="1">
                <a:solidFill>
                  <a:schemeClr val="bg1"/>
                </a:solidFill>
                <a:latin typeface="+mj-lt"/>
                <a:ea typeface="+mj-ea"/>
              </a:rPr>
              <a:t>Wanfenglin</a:t>
            </a:r>
            <a:r>
              <a:rPr lang="en-US" altLang="zh-CN" sz="1050" i="1" dirty="0">
                <a:solidFill>
                  <a:schemeClr val="bg1"/>
                </a:solidFill>
                <a:latin typeface="+mj-lt"/>
                <a:ea typeface="+mj-ea"/>
              </a:rPr>
              <a:t>! Be surrounded by mountains, lakes, rivers and fields, enjoy the splendid landscapes. You will be able to explore this region with the numerous activities offered: hiking, rafting, fishing, mountain climbing, bicycling and rock climbing…or just relax and take a bowl of fresh air. Whichever you like, you will find the activities of your taste.</a:t>
            </a:r>
          </a:p>
          <a:p>
            <a:pPr marL="0" indent="0">
              <a:buNone/>
            </a:pPr>
            <a:endParaRPr lang="zh-CN" altLang="zh-CN" dirty="0"/>
          </a:p>
          <a:p>
            <a:pPr marL="0" indent="0">
              <a:buNone/>
            </a:pPr>
            <a:endParaRPr lang="zh-CN" altLang="zh-CN" sz="1100" spc="38" dirty="0">
              <a:solidFill>
                <a:schemeClr val="bg1"/>
              </a:solidFill>
              <a:latin typeface="+mj-lt"/>
              <a:ea typeface="+mj-ea"/>
              <a:cs typeface="+mj-cs"/>
            </a:endParaRPr>
          </a:p>
          <a:p>
            <a:pPr marL="0" indent="0" algn="ctr">
              <a:buNone/>
            </a:pPr>
            <a:endParaRPr lang="zh-CN" altLang="zh-CN" sz="1100" spc="38" dirty="0">
              <a:solidFill>
                <a:schemeClr val="bg1"/>
              </a:solidFill>
              <a:latin typeface="+mj-lt"/>
              <a:ea typeface="+mj-ea"/>
              <a:cs typeface="+mj-cs"/>
            </a:endParaRPr>
          </a:p>
        </p:txBody>
      </p:sp>
      <p:pic>
        <p:nvPicPr>
          <p:cNvPr id="3" name="图片 2">
            <a:extLst>
              <a:ext uri="{FF2B5EF4-FFF2-40B4-BE49-F238E27FC236}">
                <a16:creationId xmlns:a16="http://schemas.microsoft.com/office/drawing/2014/main" xmlns="" id="{48B9A63C-4652-4EDB-A020-2D1D6BA74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169" y="193653"/>
            <a:ext cx="2691512" cy="1793693"/>
          </a:xfrm>
          <a:prstGeom prst="rect">
            <a:avLst/>
          </a:prstGeom>
        </p:spPr>
      </p:pic>
      <p:pic>
        <p:nvPicPr>
          <p:cNvPr id="8" name="图片 7">
            <a:extLst>
              <a:ext uri="{FF2B5EF4-FFF2-40B4-BE49-F238E27FC236}">
                <a16:creationId xmlns:a16="http://schemas.microsoft.com/office/drawing/2014/main" xmlns="" id="{903A5928-B083-4BB5-AC7B-205113A9F0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7961" y="193653"/>
            <a:ext cx="2691512" cy="1801104"/>
          </a:xfrm>
          <a:prstGeom prst="rect">
            <a:avLst/>
          </a:prstGeom>
        </p:spPr>
      </p:pic>
      <p:pic>
        <p:nvPicPr>
          <p:cNvPr id="12" name="图片 11">
            <a:extLst>
              <a:ext uri="{FF2B5EF4-FFF2-40B4-BE49-F238E27FC236}">
                <a16:creationId xmlns:a16="http://schemas.microsoft.com/office/drawing/2014/main" xmlns="" id="{EB30CFB6-C9BE-47B1-A953-9DBBEE5C76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0991" y="193653"/>
            <a:ext cx="2691512" cy="1793693"/>
          </a:xfrm>
          <a:prstGeom prst="rect">
            <a:avLst/>
          </a:prstGeom>
        </p:spPr>
      </p:pic>
    </p:spTree>
    <p:extLst>
      <p:ext uri="{BB962C8B-B14F-4D97-AF65-F5344CB8AC3E}">
        <p14:creationId xmlns:p14="http://schemas.microsoft.com/office/powerpoint/2010/main" val="1490102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40016"/>
        </a:solidFill>
        <a:effectLst/>
      </p:bgPr>
    </p:bg>
    <p:spTree>
      <p:nvGrpSpPr>
        <p:cNvPr id="1" name=""/>
        <p:cNvGrpSpPr/>
        <p:nvPr/>
      </p:nvGrpSpPr>
      <p:grpSpPr>
        <a:xfrm>
          <a:off x="0" y="0"/>
          <a:ext cx="0" cy="0"/>
          <a:chOff x="0" y="0"/>
          <a:chExt cx="0" cy="0"/>
        </a:xfrm>
      </p:grpSpPr>
      <p:sp>
        <p:nvSpPr>
          <p:cNvPr id="22" name="文本占位符 3"/>
          <p:cNvSpPr txBox="1">
            <a:spLocks/>
          </p:cNvSpPr>
          <p:nvPr/>
        </p:nvSpPr>
        <p:spPr>
          <a:xfrm>
            <a:off x="248741" y="1943102"/>
            <a:ext cx="2687703" cy="3006748"/>
          </a:xfrm>
          <a:prstGeom prst="rect">
            <a:avLst/>
          </a:prstGeom>
          <a:solidFill>
            <a:srgbClr val="000000">
              <a:alpha val="36000"/>
            </a:srgbClr>
          </a:solidFill>
          <a:ln>
            <a:noFill/>
          </a:ln>
        </p:spPr>
        <p:txBody>
          <a:bodyPr lIns="68396" tIns="34194" rIns="68396" bIns="34194"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altLang="zh-CN" sz="1100" spc="38" dirty="0">
              <a:solidFill>
                <a:schemeClr val="bg1"/>
              </a:solidFill>
              <a:latin typeface="+mj-ea"/>
              <a:ea typeface="+mj-ea"/>
              <a:cs typeface="+mj-cs"/>
            </a:endParaRPr>
          </a:p>
          <a:p>
            <a:pPr marL="0" indent="0" algn="ctr">
              <a:buNone/>
            </a:pPr>
            <a:endParaRPr lang="en-GB" altLang="zh-CN" sz="1100" spc="38" dirty="0">
              <a:solidFill>
                <a:schemeClr val="bg1"/>
              </a:solidFill>
              <a:latin typeface="+mj-ea"/>
              <a:ea typeface="+mj-ea"/>
              <a:cs typeface="+mj-cs"/>
            </a:endParaRPr>
          </a:p>
          <a:p>
            <a:pPr marL="0" indent="0" algn="ctr">
              <a:buNone/>
            </a:pPr>
            <a:r>
              <a:rPr lang="en-US" altLang="zh-CN" sz="1200" i="1" dirty="0">
                <a:solidFill>
                  <a:schemeClr val="bg1"/>
                </a:solidFill>
                <a:latin typeface="+mj-lt"/>
                <a:ea typeface="+mj-ea"/>
              </a:rPr>
              <a:t>Si </a:t>
            </a:r>
            <a:r>
              <a:rPr lang="en-US" altLang="zh-CN" sz="1200" i="1" dirty="0" err="1">
                <a:solidFill>
                  <a:schemeClr val="bg1"/>
                </a:solidFill>
                <a:latin typeface="+mj-lt"/>
                <a:ea typeface="+mj-ea"/>
              </a:rPr>
              <a:t>Wa</a:t>
            </a:r>
            <a:r>
              <a:rPr lang="en-US" altLang="zh-CN" sz="1200" i="1" dirty="0">
                <a:solidFill>
                  <a:schemeClr val="bg1"/>
                </a:solidFill>
                <a:latin typeface="+mj-lt"/>
                <a:ea typeface="+mj-ea"/>
              </a:rPr>
              <a:t> </a:t>
            </a:r>
            <a:r>
              <a:rPr lang="en-US" altLang="zh-CN" sz="1200" i="1" dirty="0" err="1">
                <a:solidFill>
                  <a:schemeClr val="bg1"/>
                </a:solidFill>
                <a:latin typeface="+mj-lt"/>
                <a:ea typeface="+mj-ea"/>
              </a:rPr>
              <a:t>Wa</a:t>
            </a:r>
            <a:endParaRPr lang="en-GB" altLang="zh-CN" sz="1200" i="1" dirty="0">
              <a:solidFill>
                <a:schemeClr val="bg1"/>
              </a:solidFill>
              <a:latin typeface="+mj-lt"/>
              <a:ea typeface="+mj-ea"/>
            </a:endParaRPr>
          </a:p>
          <a:p>
            <a:pPr marL="0" indent="0" algn="ctr">
              <a:buNone/>
            </a:pPr>
            <a:r>
              <a:rPr lang="zh-CN" altLang="en-US" sz="1100" b="1" spc="38" dirty="0">
                <a:solidFill>
                  <a:schemeClr val="bg1"/>
                </a:solidFill>
                <a:latin typeface="+mj-ea"/>
                <a:ea typeface="+mj-ea"/>
                <a:cs typeface="+mj-cs"/>
              </a:rPr>
              <a:t>丝娃娃</a:t>
            </a:r>
            <a:endParaRPr lang="en-US" altLang="zh-CN" sz="1100" b="1" spc="38" dirty="0">
              <a:solidFill>
                <a:schemeClr val="bg1"/>
              </a:solidFill>
              <a:latin typeface="+mj-ea"/>
              <a:ea typeface="+mj-ea"/>
              <a:cs typeface="+mj-cs"/>
            </a:endParaRPr>
          </a:p>
          <a:p>
            <a:pPr marL="0" indent="0">
              <a:lnSpc>
                <a:spcPct val="110000"/>
              </a:lnSpc>
              <a:buNone/>
            </a:pPr>
            <a:r>
              <a:rPr lang="en-US" altLang="zh-CN" sz="1100" dirty="0">
                <a:solidFill>
                  <a:schemeClr val="bg1"/>
                </a:solidFill>
                <a:latin typeface="+mj-ea"/>
                <a:ea typeface="+mj-ea"/>
              </a:rPr>
              <a:t>“</a:t>
            </a:r>
            <a:r>
              <a:rPr lang="zh-CN" altLang="en-US" sz="1100" dirty="0">
                <a:solidFill>
                  <a:schemeClr val="bg1"/>
                </a:solidFill>
                <a:latin typeface="+mj-ea"/>
                <a:ea typeface="+mj-ea"/>
              </a:rPr>
              <a:t>丝娃娃</a:t>
            </a:r>
            <a:r>
              <a:rPr lang="en-US" altLang="zh-CN" sz="1100" dirty="0">
                <a:solidFill>
                  <a:schemeClr val="bg1"/>
                </a:solidFill>
                <a:latin typeface="+mj-ea"/>
                <a:ea typeface="+mj-ea"/>
              </a:rPr>
              <a:t>”</a:t>
            </a:r>
            <a:r>
              <a:rPr lang="zh-CN" altLang="en-US" sz="1100" dirty="0">
                <a:solidFill>
                  <a:schemeClr val="bg1"/>
                </a:solidFill>
                <a:latin typeface="+mj-ea"/>
                <a:ea typeface="+mj-ea"/>
              </a:rPr>
              <a:t>是因为一张小薄皮面饼包了很多</a:t>
            </a:r>
            <a:r>
              <a:rPr lang="en-US" altLang="zh-CN" sz="1100" dirty="0">
                <a:solidFill>
                  <a:schemeClr val="bg1"/>
                </a:solidFill>
                <a:latin typeface="+mj-ea"/>
                <a:ea typeface="+mj-ea"/>
              </a:rPr>
              <a:t>“</a:t>
            </a:r>
            <a:r>
              <a:rPr lang="zh-CN" altLang="en-US" sz="1100" dirty="0">
                <a:solidFill>
                  <a:schemeClr val="bg1"/>
                </a:solidFill>
                <a:latin typeface="+mj-ea"/>
                <a:ea typeface="+mj-ea"/>
              </a:rPr>
              <a:t>丝</a:t>
            </a:r>
            <a:r>
              <a:rPr lang="en-US" altLang="zh-CN" sz="1100" dirty="0">
                <a:solidFill>
                  <a:schemeClr val="bg1"/>
                </a:solidFill>
                <a:latin typeface="+mj-ea"/>
                <a:ea typeface="+mj-ea"/>
              </a:rPr>
              <a:t>”</a:t>
            </a:r>
            <a:r>
              <a:rPr lang="zh-CN" altLang="en-US" sz="1100" dirty="0">
                <a:solidFill>
                  <a:schemeClr val="bg1"/>
                </a:solidFill>
                <a:latin typeface="+mj-ea"/>
                <a:ea typeface="+mj-ea"/>
              </a:rPr>
              <a:t>而得名。先用直径两寸左右的薄皮面饼，然后由食者亲自动手，依次放上少量切成丝的蔬菜，再将小面饼卷成筒状，加上特制的蘸水，一个</a:t>
            </a:r>
            <a:r>
              <a:rPr lang="en-US" altLang="zh-CN" sz="1100" dirty="0">
                <a:solidFill>
                  <a:schemeClr val="bg1"/>
                </a:solidFill>
                <a:latin typeface="+mj-ea"/>
                <a:ea typeface="+mj-ea"/>
              </a:rPr>
              <a:t>"</a:t>
            </a:r>
            <a:r>
              <a:rPr lang="zh-CN" altLang="en-US" sz="1100" dirty="0">
                <a:solidFill>
                  <a:schemeClr val="bg1"/>
                </a:solidFill>
                <a:latin typeface="+mj-ea"/>
                <a:ea typeface="+mj-ea"/>
              </a:rPr>
              <a:t>丝娃娃</a:t>
            </a:r>
            <a:r>
              <a:rPr lang="en-US" altLang="zh-CN" sz="1100" dirty="0">
                <a:solidFill>
                  <a:schemeClr val="bg1"/>
                </a:solidFill>
                <a:latin typeface="+mj-ea"/>
                <a:ea typeface="+mj-ea"/>
              </a:rPr>
              <a:t>"</a:t>
            </a:r>
            <a:r>
              <a:rPr lang="zh-CN" altLang="en-US" sz="1100" dirty="0">
                <a:solidFill>
                  <a:schemeClr val="bg1"/>
                </a:solidFill>
                <a:latin typeface="+mj-ea"/>
                <a:ea typeface="+mj-ea"/>
              </a:rPr>
              <a:t>就做成了，放入口中，脆生生、凉悠悠、酸溜溜、辣呼呼、味道十分诱人。</a:t>
            </a:r>
            <a:endParaRPr lang="en-US" altLang="zh-CN" sz="1100" dirty="0">
              <a:solidFill>
                <a:schemeClr val="bg1"/>
              </a:solidFill>
              <a:latin typeface="+mj-ea"/>
              <a:ea typeface="+mj-ea"/>
            </a:endParaRPr>
          </a:p>
          <a:p>
            <a:pPr marL="0" indent="0">
              <a:lnSpc>
                <a:spcPct val="110000"/>
              </a:lnSpc>
              <a:buNone/>
            </a:pPr>
            <a:r>
              <a:rPr lang="en-US" altLang="zh-CN" sz="1050" i="1" dirty="0">
                <a:solidFill>
                  <a:schemeClr val="bg1"/>
                </a:solidFill>
                <a:latin typeface="+mj-lt"/>
                <a:ea typeface="+mj-ea"/>
              </a:rPr>
              <a:t>Si </a:t>
            </a:r>
            <a:r>
              <a:rPr lang="en-US" altLang="zh-CN" sz="1050" i="1" dirty="0" err="1">
                <a:solidFill>
                  <a:schemeClr val="bg1"/>
                </a:solidFill>
                <a:latin typeface="+mj-lt"/>
                <a:ea typeface="+mj-ea"/>
              </a:rPr>
              <a:t>Wa</a:t>
            </a:r>
            <a:r>
              <a:rPr lang="en-US" altLang="zh-CN" sz="1050" i="1" dirty="0">
                <a:solidFill>
                  <a:schemeClr val="bg1"/>
                </a:solidFill>
                <a:latin typeface="+mj-lt"/>
                <a:ea typeface="+mj-ea"/>
              </a:rPr>
              <a:t> </a:t>
            </a:r>
            <a:r>
              <a:rPr lang="en-US" altLang="zh-CN" sz="1050" i="1" dirty="0" err="1">
                <a:solidFill>
                  <a:schemeClr val="bg1"/>
                </a:solidFill>
                <a:latin typeface="+mj-lt"/>
                <a:ea typeface="+mj-ea"/>
              </a:rPr>
              <a:t>Wa</a:t>
            </a:r>
            <a:r>
              <a:rPr lang="en-US" altLang="zh-CN" sz="1050" i="1" dirty="0">
                <a:solidFill>
                  <a:schemeClr val="bg1"/>
                </a:solidFill>
                <a:latin typeface="+mj-lt"/>
                <a:ea typeface="+mj-ea"/>
              </a:rPr>
              <a:t> is named as it has a lot of vegetable inside. It is the name of this small wrap. Put the vegetables  on the small wrapper and roll it, then add some special seasoning. It is delicious!</a:t>
            </a:r>
            <a:endParaRPr lang="zh-CN" altLang="en-US" sz="1050" i="1" dirty="0">
              <a:solidFill>
                <a:schemeClr val="bg1"/>
              </a:solidFill>
              <a:latin typeface="+mj-lt"/>
              <a:ea typeface="+mj-ea"/>
            </a:endParaRPr>
          </a:p>
          <a:p>
            <a:pPr marL="0" indent="0">
              <a:buNone/>
            </a:pPr>
            <a:endParaRPr lang="zh-CN" altLang="zh-CN" sz="1100" spc="38" dirty="0">
              <a:solidFill>
                <a:schemeClr val="bg1"/>
              </a:solidFill>
              <a:latin typeface="+mj-ea"/>
              <a:ea typeface="+mj-ea"/>
              <a:cs typeface="+mj-cs"/>
            </a:endParaRPr>
          </a:p>
          <a:p>
            <a:pPr marL="0" indent="0" algn="ctr">
              <a:buNone/>
            </a:pPr>
            <a:endParaRPr lang="zh-CN" altLang="zh-CN" sz="1100" spc="38" dirty="0">
              <a:solidFill>
                <a:schemeClr val="bg1"/>
              </a:solidFill>
              <a:latin typeface="+mj-lt"/>
              <a:ea typeface="+mj-ea"/>
              <a:cs typeface="+mj-cs"/>
            </a:endParaRPr>
          </a:p>
        </p:txBody>
      </p:sp>
      <p:sp>
        <p:nvSpPr>
          <p:cNvPr id="15" name="文本占位符 3">
            <a:extLst>
              <a:ext uri="{FF2B5EF4-FFF2-40B4-BE49-F238E27FC236}">
                <a16:creationId xmlns:a16="http://schemas.microsoft.com/office/drawing/2014/main" xmlns="" id="{B08C4338-626A-4707-880C-FC0DBF8F1801}"/>
              </a:ext>
            </a:extLst>
          </p:cNvPr>
          <p:cNvSpPr txBox="1">
            <a:spLocks/>
          </p:cNvSpPr>
          <p:nvPr/>
        </p:nvSpPr>
        <p:spPr>
          <a:xfrm>
            <a:off x="3251813" y="1943100"/>
            <a:ext cx="2584623" cy="2993843"/>
          </a:xfrm>
          <a:prstGeom prst="rect">
            <a:avLst/>
          </a:prstGeom>
          <a:solidFill>
            <a:srgbClr val="000000">
              <a:alpha val="36000"/>
            </a:srgbClr>
          </a:solidFill>
          <a:ln>
            <a:noFill/>
          </a:ln>
        </p:spPr>
        <p:txBody>
          <a:bodyPr lIns="68396" tIns="34194" rIns="68396" bIns="34194"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altLang="zh-CN" sz="1200" i="1" dirty="0">
                <a:solidFill>
                  <a:schemeClr val="bg1"/>
                </a:solidFill>
                <a:latin typeface="+mj-lt"/>
                <a:ea typeface="+mj-ea"/>
              </a:rPr>
              <a:t>F</a:t>
            </a:r>
            <a:r>
              <a:rPr lang="en-US" altLang="zh-CN" sz="1200" i="1" dirty="0" err="1">
                <a:solidFill>
                  <a:schemeClr val="bg1"/>
                </a:solidFill>
                <a:latin typeface="+mj-lt"/>
                <a:ea typeface="+mj-ea"/>
              </a:rPr>
              <a:t>ish</a:t>
            </a:r>
            <a:r>
              <a:rPr lang="en-US" altLang="zh-CN" sz="1200" i="1" dirty="0">
                <a:solidFill>
                  <a:schemeClr val="bg1"/>
                </a:solidFill>
                <a:latin typeface="+mj-lt"/>
                <a:ea typeface="+mj-ea"/>
              </a:rPr>
              <a:t> in sour soup</a:t>
            </a:r>
            <a:endParaRPr lang="en-GB" altLang="zh-CN" sz="1200" i="1" dirty="0">
              <a:solidFill>
                <a:schemeClr val="bg1"/>
              </a:solidFill>
              <a:latin typeface="+mj-lt"/>
              <a:ea typeface="+mj-ea"/>
            </a:endParaRPr>
          </a:p>
          <a:p>
            <a:pPr marL="0" indent="0" algn="ctr">
              <a:buNone/>
            </a:pPr>
            <a:r>
              <a:rPr lang="zh-CN" altLang="en-US" sz="1100" b="1" spc="38" dirty="0">
                <a:solidFill>
                  <a:schemeClr val="bg1"/>
                </a:solidFill>
                <a:latin typeface="+mj-lt"/>
                <a:ea typeface="+mj-ea"/>
                <a:cs typeface="+mj-cs"/>
              </a:rPr>
              <a:t>酸汤鱼</a:t>
            </a:r>
            <a:endParaRPr lang="en-US" altLang="zh-CN" sz="1100" b="1" dirty="0">
              <a:solidFill>
                <a:schemeClr val="bg1"/>
              </a:solidFill>
              <a:latin typeface="+mj-ea"/>
              <a:ea typeface="+mj-ea"/>
            </a:endParaRPr>
          </a:p>
          <a:p>
            <a:pPr marL="0" indent="0">
              <a:lnSpc>
                <a:spcPct val="110000"/>
              </a:lnSpc>
              <a:buNone/>
            </a:pPr>
            <a:r>
              <a:rPr lang="zh-CN" altLang="en-US" sz="1100" dirty="0">
                <a:solidFill>
                  <a:schemeClr val="bg1"/>
                </a:solidFill>
                <a:latin typeface="+mj-ea"/>
                <a:ea typeface="+mj-ea"/>
              </a:rPr>
              <a:t>到贵州，不得不吃酸汤鱼。贵州苗族人爱吃酸，苗族独有的食品，入口酸味鲜美，辣劲十足，令人胃口大开。</a:t>
            </a:r>
            <a:endParaRPr lang="en-US" altLang="zh-CN" sz="1100" dirty="0">
              <a:solidFill>
                <a:schemeClr val="bg1"/>
              </a:solidFill>
              <a:latin typeface="+mj-ea"/>
              <a:ea typeface="+mj-ea"/>
            </a:endParaRPr>
          </a:p>
          <a:p>
            <a:pPr marL="0" indent="0">
              <a:lnSpc>
                <a:spcPct val="110000"/>
              </a:lnSpc>
              <a:buNone/>
            </a:pPr>
            <a:r>
              <a:rPr lang="en-US" altLang="zh-CN" sz="1050" i="1" dirty="0">
                <a:solidFill>
                  <a:schemeClr val="bg1"/>
                </a:solidFill>
                <a:latin typeface="+mj-lt"/>
                <a:ea typeface="+mj-ea"/>
              </a:rPr>
              <a:t>You should taste the fish sour soup while you arrived in </a:t>
            </a:r>
            <a:r>
              <a:rPr lang="en-US" altLang="zh-CN" sz="1050" i="1" dirty="0" err="1">
                <a:solidFill>
                  <a:schemeClr val="bg1"/>
                </a:solidFill>
                <a:latin typeface="+mj-lt"/>
                <a:ea typeface="+mj-ea"/>
              </a:rPr>
              <a:t>Guizhou</a:t>
            </a:r>
            <a:r>
              <a:rPr lang="en-US" altLang="zh-CN" sz="1050" i="1" dirty="0">
                <a:solidFill>
                  <a:schemeClr val="bg1"/>
                </a:solidFill>
                <a:latin typeface="+mj-lt"/>
                <a:ea typeface="+mj-ea"/>
              </a:rPr>
              <a:t>. </a:t>
            </a:r>
            <a:r>
              <a:rPr lang="en-US" altLang="zh-CN" sz="1050" i="1" dirty="0" err="1">
                <a:solidFill>
                  <a:schemeClr val="bg1"/>
                </a:solidFill>
                <a:latin typeface="+mj-lt"/>
                <a:ea typeface="+mj-ea"/>
              </a:rPr>
              <a:t>Guizhou</a:t>
            </a:r>
            <a:r>
              <a:rPr lang="en-US" altLang="zh-CN" sz="1050" i="1" dirty="0">
                <a:solidFill>
                  <a:schemeClr val="bg1"/>
                </a:solidFill>
                <a:latin typeface="+mj-lt"/>
                <a:ea typeface="+mj-ea"/>
              </a:rPr>
              <a:t> Miao nationals love the fish sour soup very much. It’s a traditional soup.</a:t>
            </a:r>
            <a:endParaRPr lang="zh-CN" altLang="en-US" sz="1050" i="1" dirty="0">
              <a:solidFill>
                <a:schemeClr val="bg1"/>
              </a:solidFill>
              <a:latin typeface="+mj-lt"/>
              <a:ea typeface="+mj-ea"/>
            </a:endParaRPr>
          </a:p>
          <a:p>
            <a:pPr marL="0" indent="0">
              <a:buNone/>
            </a:pPr>
            <a:endParaRPr lang="zh-CN" altLang="zh-CN" sz="1100" spc="38" dirty="0">
              <a:solidFill>
                <a:schemeClr val="bg1"/>
              </a:solidFill>
              <a:latin typeface="+mj-ea"/>
              <a:ea typeface="+mj-ea"/>
              <a:cs typeface="+mj-cs"/>
            </a:endParaRPr>
          </a:p>
          <a:p>
            <a:pPr marL="0" indent="0" algn="ctr">
              <a:buNone/>
            </a:pPr>
            <a:endParaRPr lang="zh-CN" altLang="zh-CN" sz="1100" spc="38" dirty="0">
              <a:solidFill>
                <a:schemeClr val="bg1"/>
              </a:solidFill>
              <a:latin typeface="+mj-lt"/>
              <a:ea typeface="+mj-ea"/>
              <a:cs typeface="+mj-cs"/>
            </a:endParaRPr>
          </a:p>
        </p:txBody>
      </p:sp>
      <p:sp>
        <p:nvSpPr>
          <p:cNvPr id="18" name="文本占位符 3">
            <a:extLst>
              <a:ext uri="{FF2B5EF4-FFF2-40B4-BE49-F238E27FC236}">
                <a16:creationId xmlns:a16="http://schemas.microsoft.com/office/drawing/2014/main" xmlns="" id="{76A86075-AA5F-4737-9042-BBE24B7C3DA8}"/>
              </a:ext>
            </a:extLst>
          </p:cNvPr>
          <p:cNvSpPr txBox="1">
            <a:spLocks/>
          </p:cNvSpPr>
          <p:nvPr/>
        </p:nvSpPr>
        <p:spPr>
          <a:xfrm>
            <a:off x="6306156" y="1943100"/>
            <a:ext cx="2451249" cy="2936692"/>
          </a:xfrm>
          <a:prstGeom prst="rect">
            <a:avLst/>
          </a:prstGeom>
          <a:solidFill>
            <a:srgbClr val="000000">
              <a:alpha val="36000"/>
            </a:srgbClr>
          </a:solidFill>
          <a:ln>
            <a:noFill/>
          </a:ln>
        </p:spPr>
        <p:txBody>
          <a:bodyPr lIns="68396" tIns="34194" rIns="68396" bIns="34194"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altLang="zh-CN" sz="1100" spc="38" dirty="0" err="1">
                <a:solidFill>
                  <a:schemeClr val="bg1"/>
                </a:solidFill>
                <a:latin typeface="+mj-lt"/>
                <a:ea typeface="+mj-ea"/>
                <a:cs typeface="+mj-cs"/>
              </a:rPr>
              <a:t>Wanfenglin</a:t>
            </a:r>
            <a:r>
              <a:rPr lang="en-GB" altLang="zh-CN" sz="1100" spc="38" dirty="0">
                <a:solidFill>
                  <a:schemeClr val="bg1"/>
                </a:solidFill>
                <a:latin typeface="+mj-lt"/>
                <a:ea typeface="+mj-ea"/>
                <a:cs typeface="+mj-cs"/>
              </a:rPr>
              <a:t> </a:t>
            </a:r>
          </a:p>
          <a:p>
            <a:pPr marL="0" indent="0" algn="ctr">
              <a:buNone/>
            </a:pPr>
            <a:endParaRPr lang="en-US" altLang="zh-CN" sz="1100" spc="38" dirty="0">
              <a:solidFill>
                <a:schemeClr val="bg1"/>
              </a:solidFill>
              <a:latin typeface="+mj-lt"/>
              <a:ea typeface="+mj-ea"/>
              <a:cs typeface="+mj-cs"/>
            </a:endParaRPr>
          </a:p>
          <a:p>
            <a:pPr marL="0" indent="0" algn="ctr">
              <a:buNone/>
            </a:pPr>
            <a:endParaRPr lang="en-US" altLang="zh-CN" sz="1200" i="1" dirty="0" smtClean="0">
              <a:solidFill>
                <a:schemeClr val="bg1"/>
              </a:solidFill>
              <a:latin typeface="+mj-lt"/>
              <a:ea typeface="+mj-ea"/>
            </a:endParaRPr>
          </a:p>
          <a:p>
            <a:pPr marL="0" indent="0" algn="ctr">
              <a:buNone/>
            </a:pPr>
            <a:r>
              <a:rPr lang="en-US" altLang="zh-CN" sz="1200" i="1" dirty="0" err="1" smtClean="0">
                <a:solidFill>
                  <a:schemeClr val="bg1"/>
                </a:solidFill>
                <a:latin typeface="+mj-lt"/>
                <a:ea typeface="+mj-ea"/>
              </a:rPr>
              <a:t>Changwang</a:t>
            </a:r>
            <a:r>
              <a:rPr lang="en-US" altLang="zh-CN" sz="1200" i="1" dirty="0" smtClean="0">
                <a:solidFill>
                  <a:schemeClr val="bg1"/>
                </a:solidFill>
                <a:latin typeface="+mj-lt"/>
                <a:ea typeface="+mj-ea"/>
              </a:rPr>
              <a:t> </a:t>
            </a:r>
            <a:r>
              <a:rPr lang="en-US" altLang="zh-CN" sz="1200" i="1" dirty="0">
                <a:solidFill>
                  <a:schemeClr val="bg1"/>
                </a:solidFill>
                <a:latin typeface="+mj-lt"/>
                <a:ea typeface="+mj-ea"/>
              </a:rPr>
              <a:t>Noodle </a:t>
            </a:r>
          </a:p>
          <a:p>
            <a:pPr marL="0" indent="0" algn="ctr">
              <a:buNone/>
            </a:pPr>
            <a:r>
              <a:rPr lang="zh-CN" altLang="en-US" sz="1100" b="1" spc="38" dirty="0">
                <a:solidFill>
                  <a:schemeClr val="bg1"/>
                </a:solidFill>
                <a:latin typeface="+mj-lt"/>
                <a:ea typeface="+mj-ea"/>
                <a:cs typeface="+mj-cs"/>
              </a:rPr>
              <a:t>肠旺面</a:t>
            </a:r>
            <a:endParaRPr lang="en-US" altLang="zh-CN" sz="1100" b="1" spc="38" dirty="0">
              <a:solidFill>
                <a:schemeClr val="bg1"/>
              </a:solidFill>
              <a:latin typeface="+mj-lt"/>
              <a:ea typeface="+mj-ea"/>
              <a:cs typeface="+mj-cs"/>
            </a:endParaRPr>
          </a:p>
          <a:p>
            <a:pPr marL="0" indent="0">
              <a:lnSpc>
                <a:spcPct val="110000"/>
              </a:lnSpc>
              <a:buNone/>
            </a:pPr>
            <a:r>
              <a:rPr lang="zh-CN" altLang="en-US" sz="1100" dirty="0">
                <a:solidFill>
                  <a:schemeClr val="bg1"/>
                </a:solidFill>
                <a:latin typeface="+mj-ea"/>
                <a:ea typeface="+mj-ea"/>
              </a:rPr>
              <a:t>贵阳肠旺面是贵州贵阳市极负盛名的一种风味小吃。以色、香、味“三绝”而著称，具有血嫩、面脆、辣香、汤鲜的风味和口感，以及红而不辣、油而不腻、脆而不生的特点。</a:t>
            </a:r>
            <a:endParaRPr lang="en-US" altLang="zh-CN" sz="1100" dirty="0">
              <a:solidFill>
                <a:schemeClr val="bg1"/>
              </a:solidFill>
              <a:latin typeface="+mj-ea"/>
              <a:ea typeface="+mj-ea"/>
            </a:endParaRPr>
          </a:p>
          <a:p>
            <a:pPr marL="0" indent="0">
              <a:lnSpc>
                <a:spcPct val="110000"/>
              </a:lnSpc>
              <a:buNone/>
            </a:pPr>
            <a:r>
              <a:rPr lang="en-US" altLang="zh-CN" sz="1050" i="1" dirty="0" err="1">
                <a:solidFill>
                  <a:schemeClr val="bg1"/>
                </a:solidFill>
                <a:latin typeface="+mj-lt"/>
                <a:ea typeface="+mj-ea"/>
              </a:rPr>
              <a:t>Changwang</a:t>
            </a:r>
            <a:r>
              <a:rPr lang="en-US" altLang="zh-CN" sz="1050" i="1" dirty="0">
                <a:solidFill>
                  <a:schemeClr val="bg1"/>
                </a:solidFill>
                <a:latin typeface="+mj-lt"/>
                <a:ea typeface="+mj-ea"/>
              </a:rPr>
              <a:t> Noodle is very famous in Guiyang. It’s famous because of color, aroma and taste. Its relish and </a:t>
            </a:r>
            <a:r>
              <a:rPr lang="en-US" altLang="zh-CN" sz="1050" i="1" dirty="0" err="1">
                <a:solidFill>
                  <a:schemeClr val="bg1"/>
                </a:solidFill>
                <a:latin typeface="+mj-lt"/>
                <a:ea typeface="+mj-ea"/>
              </a:rPr>
              <a:t>flavour</a:t>
            </a:r>
            <a:r>
              <a:rPr lang="en-US" altLang="zh-CN" sz="1050" i="1" dirty="0">
                <a:solidFill>
                  <a:schemeClr val="bg1"/>
                </a:solidFill>
                <a:latin typeface="+mj-lt"/>
                <a:ea typeface="+mj-ea"/>
              </a:rPr>
              <a:t> is memorable very much.</a:t>
            </a:r>
            <a:endParaRPr lang="zh-CN" altLang="en-US" sz="1050" i="1" dirty="0">
              <a:solidFill>
                <a:schemeClr val="bg1"/>
              </a:solidFill>
              <a:latin typeface="+mj-lt"/>
              <a:ea typeface="+mj-ea"/>
            </a:endParaRPr>
          </a:p>
          <a:p>
            <a:pPr marL="0" indent="0">
              <a:buNone/>
            </a:pPr>
            <a:endParaRPr lang="zh-CN" altLang="zh-CN" dirty="0"/>
          </a:p>
          <a:p>
            <a:pPr marL="0" indent="0">
              <a:buNone/>
            </a:pPr>
            <a:endParaRPr lang="zh-CN" altLang="zh-CN" sz="1100" spc="38" dirty="0">
              <a:solidFill>
                <a:schemeClr val="bg1"/>
              </a:solidFill>
              <a:latin typeface="+mj-lt"/>
              <a:ea typeface="+mj-ea"/>
              <a:cs typeface="+mj-cs"/>
            </a:endParaRPr>
          </a:p>
          <a:p>
            <a:pPr marL="0" indent="0" algn="ctr">
              <a:buNone/>
            </a:pPr>
            <a:endParaRPr lang="zh-CN" altLang="zh-CN" sz="1100" spc="38" dirty="0">
              <a:solidFill>
                <a:schemeClr val="bg1"/>
              </a:solidFill>
              <a:latin typeface="+mj-lt"/>
              <a:ea typeface="+mj-ea"/>
              <a:cs typeface="+mj-cs"/>
            </a:endParaRPr>
          </a:p>
        </p:txBody>
      </p:sp>
      <p:pic>
        <p:nvPicPr>
          <p:cNvPr id="4" name="图片 3">
            <a:extLst>
              <a:ext uri="{FF2B5EF4-FFF2-40B4-BE49-F238E27FC236}">
                <a16:creationId xmlns:a16="http://schemas.microsoft.com/office/drawing/2014/main" xmlns="" id="{3945D5D6-6271-4530-A2FE-33A6E00527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48741" y="56455"/>
            <a:ext cx="2695996" cy="1796681"/>
          </a:xfrm>
          <a:prstGeom prst="rect">
            <a:avLst/>
          </a:prstGeom>
        </p:spPr>
      </p:pic>
      <p:pic>
        <p:nvPicPr>
          <p:cNvPr id="6" name="图片 5">
            <a:extLst>
              <a:ext uri="{FF2B5EF4-FFF2-40B4-BE49-F238E27FC236}">
                <a16:creationId xmlns:a16="http://schemas.microsoft.com/office/drawing/2014/main" xmlns="" id="{B4A0B006-A224-406B-9613-4CC8F23357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6244" y="54609"/>
            <a:ext cx="2691512" cy="1793693"/>
          </a:xfrm>
          <a:prstGeom prst="rect">
            <a:avLst/>
          </a:prstGeom>
        </p:spPr>
      </p:pic>
      <p:pic>
        <p:nvPicPr>
          <p:cNvPr id="9" name="图片 8">
            <a:extLst>
              <a:ext uri="{FF2B5EF4-FFF2-40B4-BE49-F238E27FC236}">
                <a16:creationId xmlns:a16="http://schemas.microsoft.com/office/drawing/2014/main" xmlns="" id="{EC6DAA51-8E02-4A46-94E0-D2F0C96A0A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6156" y="92242"/>
            <a:ext cx="2451249" cy="1735082"/>
          </a:xfrm>
          <a:prstGeom prst="rect">
            <a:avLst/>
          </a:prstGeom>
        </p:spPr>
      </p:pic>
    </p:spTree>
    <p:extLst>
      <p:ext uri="{BB962C8B-B14F-4D97-AF65-F5344CB8AC3E}">
        <p14:creationId xmlns:p14="http://schemas.microsoft.com/office/powerpoint/2010/main" val="3101563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898" y="1485904"/>
            <a:ext cx="4570214" cy="1170050"/>
          </a:xfrm>
          <a:prstGeom prst="rect">
            <a:avLst/>
          </a:prstGeom>
        </p:spPr>
        <p:txBody>
          <a:bodyPr lIns="226278" tIns="0" rIns="226278" bIns="0" anchor="t" anchorCtr="0">
            <a:noAutofit/>
          </a:bodyPr>
          <a:lstStyle/>
          <a:p>
            <a:pPr algn="ctr" defTabSz="574815">
              <a:spcBef>
                <a:spcPct val="20000"/>
              </a:spcBef>
            </a:pPr>
            <a:endParaRPr lang="en-US" sz="1400" i="1" spc="32" dirty="0">
              <a:solidFill>
                <a:srgbClr val="B5A191"/>
              </a:solidFill>
              <a:latin typeface="Times New Roman"/>
            </a:endParaRPr>
          </a:p>
          <a:p>
            <a:pPr algn="ctr" defTabSz="574815">
              <a:spcBef>
                <a:spcPct val="20000"/>
              </a:spcBef>
            </a:pPr>
            <a:r>
              <a:rPr lang="en-US" sz="1400" i="1" spc="32" dirty="0" smtClean="0">
                <a:solidFill>
                  <a:srgbClr val="B5A191"/>
                </a:solidFill>
                <a:latin typeface="Times New Roman"/>
              </a:rPr>
              <a:t>DOSM  </a:t>
            </a:r>
            <a:r>
              <a:rPr lang="en-US" altLang="zh-CN" sz="1400" i="1" spc="32" dirty="0" smtClean="0">
                <a:solidFill>
                  <a:srgbClr val="B5A191"/>
                </a:solidFill>
                <a:latin typeface="Times New Roman"/>
              </a:rPr>
              <a:t>Lee Jiang</a:t>
            </a:r>
          </a:p>
          <a:p>
            <a:pPr algn="ctr" defTabSz="574815">
              <a:spcBef>
                <a:spcPct val="20000"/>
              </a:spcBef>
            </a:pPr>
            <a:r>
              <a:rPr lang="en-US" altLang="zh-CN" sz="1400" i="1" spc="32" dirty="0" smtClean="0">
                <a:solidFill>
                  <a:srgbClr val="B5A191"/>
                </a:solidFill>
                <a:latin typeface="Times New Roman"/>
              </a:rPr>
              <a:t>Lee.Jiang@Kempinski.com</a:t>
            </a:r>
          </a:p>
          <a:p>
            <a:pPr algn="ctr" defTabSz="574815">
              <a:spcBef>
                <a:spcPct val="20000"/>
              </a:spcBef>
            </a:pPr>
            <a:endParaRPr lang="en-US" sz="1400" i="1" spc="32" dirty="0">
              <a:solidFill>
                <a:srgbClr val="B5A191"/>
              </a:solidFill>
              <a:latin typeface="Times New Roman"/>
            </a:endParaRPr>
          </a:p>
          <a:p>
            <a:pPr algn="ctr" defTabSz="574815">
              <a:spcBef>
                <a:spcPct val="20000"/>
              </a:spcBef>
            </a:pPr>
            <a:r>
              <a:rPr lang="en-US" sz="1400" i="1" spc="32" dirty="0">
                <a:solidFill>
                  <a:srgbClr val="B5A191"/>
                </a:solidFill>
                <a:latin typeface="Times New Roman"/>
              </a:rPr>
              <a:t>No.68</a:t>
            </a:r>
            <a:r>
              <a:rPr lang="zh-CN" altLang="en-US" sz="1400" i="1" spc="32" dirty="0">
                <a:solidFill>
                  <a:srgbClr val="B5A191"/>
                </a:solidFill>
                <a:latin typeface="Times New Roman"/>
              </a:rPr>
              <a:t> </a:t>
            </a:r>
            <a:r>
              <a:rPr lang="en-US" altLang="zh-CN" sz="1400" i="1" spc="32" dirty="0" err="1">
                <a:solidFill>
                  <a:srgbClr val="B5A191"/>
                </a:solidFill>
                <a:latin typeface="Times New Roman"/>
              </a:rPr>
              <a:t>Huguo</a:t>
            </a:r>
            <a:r>
              <a:rPr lang="zh-CN" altLang="en-US" sz="1400" i="1" spc="32" dirty="0">
                <a:solidFill>
                  <a:srgbClr val="B5A191"/>
                </a:solidFill>
                <a:latin typeface="Times New Roman"/>
              </a:rPr>
              <a:t> </a:t>
            </a:r>
            <a:r>
              <a:rPr lang="en-US" altLang="zh-CN" sz="1400" i="1" spc="32" dirty="0">
                <a:solidFill>
                  <a:srgbClr val="B5A191"/>
                </a:solidFill>
                <a:latin typeface="Times New Roman"/>
              </a:rPr>
              <a:t>Road,</a:t>
            </a:r>
            <a:r>
              <a:rPr lang="zh-CN" altLang="en-US" sz="1400" i="1" spc="32" dirty="0">
                <a:solidFill>
                  <a:srgbClr val="B5A191"/>
                </a:solidFill>
                <a:latin typeface="Times New Roman"/>
              </a:rPr>
              <a:t> </a:t>
            </a:r>
            <a:r>
              <a:rPr lang="en-US" altLang="zh-CN" sz="1400" i="1" spc="32" dirty="0">
                <a:solidFill>
                  <a:srgbClr val="B5A191"/>
                </a:solidFill>
                <a:latin typeface="Times New Roman"/>
              </a:rPr>
              <a:t>Guiyang,</a:t>
            </a:r>
            <a:r>
              <a:rPr lang="zh-CN" altLang="en-US" sz="1400" i="1" spc="32" dirty="0">
                <a:solidFill>
                  <a:srgbClr val="B5A191"/>
                </a:solidFill>
                <a:latin typeface="Times New Roman"/>
              </a:rPr>
              <a:t> </a:t>
            </a:r>
            <a:r>
              <a:rPr lang="en-US" altLang="zh-CN" sz="1400" i="1" spc="32" dirty="0">
                <a:solidFill>
                  <a:srgbClr val="B5A191"/>
                </a:solidFill>
                <a:latin typeface="Times New Roman"/>
              </a:rPr>
              <a:t>Guizhou</a:t>
            </a:r>
            <a:r>
              <a:rPr lang="zh-CN" altLang="en-US" sz="1400" i="1" spc="32" dirty="0">
                <a:solidFill>
                  <a:srgbClr val="B5A191"/>
                </a:solidFill>
                <a:latin typeface="Times New Roman"/>
              </a:rPr>
              <a:t> </a:t>
            </a:r>
            <a:r>
              <a:rPr lang="en-US" altLang="zh-CN" sz="1400" i="1" spc="32" dirty="0">
                <a:solidFill>
                  <a:srgbClr val="B5A191"/>
                </a:solidFill>
                <a:latin typeface="Times New Roman"/>
              </a:rPr>
              <a:t>550002,</a:t>
            </a:r>
            <a:r>
              <a:rPr lang="zh-CN" altLang="en-US" sz="1400" i="1" spc="32" dirty="0">
                <a:solidFill>
                  <a:srgbClr val="B5A191"/>
                </a:solidFill>
                <a:latin typeface="Times New Roman"/>
              </a:rPr>
              <a:t> </a:t>
            </a:r>
            <a:r>
              <a:rPr lang="en-US" altLang="zh-CN" sz="1400" i="1" spc="32" dirty="0">
                <a:solidFill>
                  <a:srgbClr val="B5A191"/>
                </a:solidFill>
                <a:latin typeface="Times New Roman"/>
              </a:rPr>
              <a:t>China</a:t>
            </a:r>
          </a:p>
          <a:p>
            <a:pPr algn="ctr" defTabSz="574815">
              <a:spcBef>
                <a:spcPct val="20000"/>
              </a:spcBef>
            </a:pPr>
            <a:r>
              <a:rPr lang="en-US" sz="1400" i="1" spc="32" dirty="0">
                <a:solidFill>
                  <a:srgbClr val="B5A191"/>
                </a:solidFill>
                <a:latin typeface="Times New Roman"/>
              </a:rPr>
              <a:t>Tel: +86 851 8599 9999</a:t>
            </a:r>
          </a:p>
          <a:p>
            <a:pPr algn="ctr" defTabSz="574815">
              <a:spcBef>
                <a:spcPct val="20000"/>
              </a:spcBef>
            </a:pPr>
            <a:r>
              <a:rPr lang="en-US" sz="1400" i="1" spc="32" dirty="0">
                <a:solidFill>
                  <a:srgbClr val="B5A191"/>
                </a:solidFill>
                <a:latin typeface="Times New Roman"/>
              </a:rPr>
              <a:t>Kempinski.com/</a:t>
            </a:r>
            <a:r>
              <a:rPr lang="en-US" sz="1400" i="1" spc="32" dirty="0" err="1">
                <a:solidFill>
                  <a:srgbClr val="B5A191"/>
                </a:solidFill>
                <a:latin typeface="Times New Roman"/>
              </a:rPr>
              <a:t>guiyang</a:t>
            </a:r>
            <a:endParaRPr lang="en-US" sz="1400" i="1" spc="32" dirty="0">
              <a:solidFill>
                <a:srgbClr val="B5A191"/>
              </a:solidFill>
              <a:latin typeface="Times New Roman"/>
            </a:endParaRPr>
          </a:p>
        </p:txBody>
      </p:sp>
      <p:pic>
        <p:nvPicPr>
          <p:cNvPr id="3" name="图片 2">
            <a:extLst>
              <a:ext uri="{FF2B5EF4-FFF2-40B4-BE49-F238E27FC236}">
                <a16:creationId xmlns:a16="http://schemas.microsoft.com/office/drawing/2014/main" xmlns="" id="{C8D0C46D-419F-4A87-91FA-41E3AA49D2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58622" y="171455"/>
            <a:ext cx="1026757" cy="891617"/>
          </a:xfrm>
          <a:prstGeom prst="rect">
            <a:avLst/>
          </a:prstGeom>
        </p:spPr>
      </p:pic>
    </p:spTree>
    <p:extLst>
      <p:ext uri="{BB962C8B-B14F-4D97-AF65-F5344CB8AC3E}">
        <p14:creationId xmlns:p14="http://schemas.microsoft.com/office/powerpoint/2010/main" val="541896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2185231"/>
            <a:ext cx="3322921" cy="684867"/>
          </a:xfrm>
          <a:prstGeom prst="rect">
            <a:avLst/>
          </a:prstGeom>
          <a:noFill/>
        </p:spPr>
        <p:txBody>
          <a:bodyPr wrap="square" lIns="68639" tIns="34322" rIns="68639" bIns="34322" rtlCol="0">
            <a:spAutoFit/>
          </a:bodyPr>
          <a:lstStyle/>
          <a:p>
            <a:r>
              <a:rPr lang="en-US" sz="4000" i="1" spc="32" dirty="0">
                <a:solidFill>
                  <a:srgbClr val="B5A191"/>
                </a:solidFill>
                <a:latin typeface="HeleneHess" pitchFamily="50" charset="0"/>
              </a:rPr>
              <a:t>THANK YOU</a:t>
            </a:r>
          </a:p>
        </p:txBody>
      </p:sp>
      <p:pic>
        <p:nvPicPr>
          <p:cNvPr id="4" name="图片 3">
            <a:extLst>
              <a:ext uri="{FF2B5EF4-FFF2-40B4-BE49-F238E27FC236}">
                <a16:creationId xmlns:a16="http://schemas.microsoft.com/office/drawing/2014/main" xmlns="" id="{4F2AFDA6-6DA2-4C65-8B21-4C8690E631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9087" y="228601"/>
            <a:ext cx="1026757" cy="891617"/>
          </a:xfrm>
          <a:prstGeom prst="rect">
            <a:avLst/>
          </a:prstGeom>
        </p:spPr>
      </p:pic>
    </p:spTree>
    <p:extLst>
      <p:ext uri="{BB962C8B-B14F-4D97-AF65-F5344CB8AC3E}">
        <p14:creationId xmlns:p14="http://schemas.microsoft.com/office/powerpoint/2010/main" val="540323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qingyil\AppData\Local\Temp\Rar$DIa0.540\000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95" y="14239"/>
            <a:ext cx="9144595" cy="512926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15771" y="4709968"/>
            <a:ext cx="1028239" cy="29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743200" y="3794508"/>
            <a:ext cx="4267200" cy="530799"/>
          </a:xfrm>
          <a:prstGeom prst="rect">
            <a:avLst/>
          </a:prstGeom>
          <a:noFill/>
        </p:spPr>
        <p:txBody>
          <a:bodyPr wrap="square" lIns="68476" tIns="34233" rIns="68476" bIns="34233" rtlCol="0">
            <a:spAutoFit/>
          </a:bodyPr>
          <a:lstStyle/>
          <a:p>
            <a:pPr defTabSz="912851"/>
            <a:r>
              <a:rPr lang="en-US" sz="3000" i="1" dirty="0">
                <a:solidFill>
                  <a:srgbClr val="000000"/>
                </a:solidFill>
                <a:latin typeface="HeleneHess" pitchFamily="50" charset="0"/>
              </a:rPr>
              <a:t>KEMPINSKI TODAY</a:t>
            </a:r>
          </a:p>
        </p:txBody>
      </p:sp>
    </p:spTree>
    <p:extLst>
      <p:ext uri="{BB962C8B-B14F-4D97-AF65-F5344CB8AC3E}">
        <p14:creationId xmlns:p14="http://schemas.microsoft.com/office/powerpoint/2010/main" val="2142231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27A4233E-8436-44B4-B29A-F529A7C86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61951"/>
            <a:ext cx="4649158" cy="4419600"/>
          </a:xfrm>
          <a:prstGeom prst="rect">
            <a:avLst/>
          </a:prstGeom>
        </p:spPr>
      </p:pic>
      <p:sp>
        <p:nvSpPr>
          <p:cNvPr id="14" name="Content Placeholder 13"/>
          <p:cNvSpPr>
            <a:spLocks noGrp="1"/>
          </p:cNvSpPr>
          <p:nvPr>
            <p:ph sz="half" idx="25"/>
          </p:nvPr>
        </p:nvSpPr>
        <p:spPr>
          <a:xfrm>
            <a:off x="5181600" y="1657350"/>
            <a:ext cx="3876875" cy="1300076"/>
          </a:xfrm>
        </p:spPr>
        <p:txBody>
          <a:bodyPr/>
          <a:lstStyle/>
          <a:p>
            <a:pPr>
              <a:lnSpc>
                <a:spcPct val="150000"/>
              </a:lnSpc>
            </a:pPr>
            <a:r>
              <a:rPr lang="en-GB" sz="2400" spc="29" dirty="0">
                <a:solidFill>
                  <a:schemeClr val="accent3"/>
                </a:solidFill>
                <a:latin typeface="Vladimir Script" pitchFamily="66" charset="0"/>
                <a:cs typeface="+mn-cs"/>
              </a:rPr>
              <a:t>“Exceptional Meeting Experience with Exclusive Privileges.”</a:t>
            </a:r>
          </a:p>
          <a:p>
            <a:pPr>
              <a:lnSpc>
                <a:spcPct val="150000"/>
              </a:lnSpc>
            </a:pPr>
            <a:r>
              <a:rPr lang="zh-CN" altLang="en-US" sz="2000" spc="38" dirty="0">
                <a:solidFill>
                  <a:schemeClr val="accent3"/>
                </a:solidFill>
                <a:ea typeface="+mj-ea"/>
                <a:cs typeface="+mj-cs"/>
              </a:rPr>
              <a:t>“为您打造无与伦比的会议</a:t>
            </a:r>
            <a:r>
              <a:rPr lang="zh-CN" altLang="en-US" sz="2000" spc="38" dirty="0" smtClean="0">
                <a:solidFill>
                  <a:schemeClr val="accent3"/>
                </a:solidFill>
                <a:ea typeface="+mj-ea"/>
                <a:cs typeface="+mj-cs"/>
              </a:rPr>
              <a:t>体验</a:t>
            </a:r>
            <a:r>
              <a:rPr lang="en-US" altLang="zh-CN" sz="2000" spc="38" dirty="0" smtClean="0">
                <a:solidFill>
                  <a:schemeClr val="accent3"/>
                </a:solidFill>
                <a:ea typeface="+mj-ea"/>
                <a:cs typeface="+mj-cs"/>
              </a:rPr>
              <a:t>”</a:t>
            </a:r>
            <a:endParaRPr lang="en-GB" sz="2000" spc="38" dirty="0">
              <a:solidFill>
                <a:schemeClr val="accent3"/>
              </a:solidFill>
              <a:ea typeface="+mj-ea"/>
              <a:cs typeface="+mj-cs"/>
            </a:endParaRPr>
          </a:p>
        </p:txBody>
      </p:sp>
      <p:sp>
        <p:nvSpPr>
          <p:cNvPr id="6" name="文本占位符 3"/>
          <p:cNvSpPr>
            <a:spLocks noGrp="1"/>
          </p:cNvSpPr>
          <p:nvPr>
            <p:ph type="body" idx="12"/>
          </p:nvPr>
        </p:nvSpPr>
        <p:spPr>
          <a:xfrm>
            <a:off x="666633" y="3867150"/>
            <a:ext cx="4230292" cy="856644"/>
          </a:xfrm>
          <a:solidFill>
            <a:schemeClr val="accent1">
              <a:alpha val="36000"/>
            </a:schemeClr>
          </a:solidFill>
          <a:ln>
            <a:noFill/>
          </a:ln>
        </p:spPr>
        <p:txBody>
          <a:bodyPr/>
          <a:lstStyle/>
          <a:p>
            <a:pPr algn="ctr"/>
            <a:r>
              <a:rPr lang="en-US" altLang="zh-CN" sz="2500" b="0" i="1" dirty="0">
                <a:solidFill>
                  <a:srgbClr val="FFFFFF"/>
                </a:solidFill>
                <a:latin typeface="+mj-lt"/>
              </a:rPr>
              <a:t>Enchanting hospitality in the heart of Guiyang  </a:t>
            </a:r>
            <a:endParaRPr lang="zh-CN" altLang="en-US" sz="2500" b="0" i="1" dirty="0">
              <a:solidFill>
                <a:srgbClr val="FFFFFF"/>
              </a:solidFill>
              <a:latin typeface="+mj-lt"/>
            </a:endParaRPr>
          </a:p>
        </p:txBody>
      </p:sp>
    </p:spTree>
    <p:extLst>
      <p:ext uri="{BB962C8B-B14F-4D97-AF65-F5344CB8AC3E}">
        <p14:creationId xmlns:p14="http://schemas.microsoft.com/office/powerpoint/2010/main" val="6432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BD968DBD-47A6-4471-81B9-35EFAAFFB0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4" y="1"/>
            <a:ext cx="9148894" cy="5143499"/>
          </a:xfrm>
          <a:prstGeom prst="rect">
            <a:avLst/>
          </a:prstGeom>
        </p:spPr>
      </p:pic>
      <p:sp>
        <p:nvSpPr>
          <p:cNvPr id="6" name="文本占位符 3"/>
          <p:cNvSpPr txBox="1">
            <a:spLocks/>
          </p:cNvSpPr>
          <p:nvPr/>
        </p:nvSpPr>
        <p:spPr>
          <a:xfrm>
            <a:off x="0" y="457205"/>
            <a:ext cx="4114800" cy="895345"/>
          </a:xfrm>
          <a:prstGeom prst="rect">
            <a:avLst/>
          </a:prstGeom>
          <a:solidFill>
            <a:schemeClr val="accent1">
              <a:alpha val="36000"/>
            </a:schemeClr>
          </a:solidFill>
          <a:ln>
            <a:noFill/>
          </a:ln>
        </p:spPr>
        <p:txBody>
          <a:bodyPr lIns="81592" tIns="40803" rIns="81592" bIns="40803"/>
          <a:lstStyle>
            <a:lvl1pPr marL="0" indent="0" algn="l" defTabSz="914400" rtl="0" eaLnBrk="1" latinLnBrk="0" hangingPunct="1">
              <a:lnSpc>
                <a:spcPct val="90000"/>
              </a:lnSpc>
              <a:spcBef>
                <a:spcPts val="1000"/>
              </a:spcBef>
              <a:buFont typeface="Arial" panose="020B0604020202020204" pitchFamily="34" charset="0"/>
              <a:buNone/>
              <a:defRPr lang="fr-CH" sz="3600" b="1" kern="1200" dirty="0" smtClean="0">
                <a:solidFill>
                  <a:schemeClr val="bg1"/>
                </a:solidFill>
                <a:effectLst/>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2500" b="0" i="1" dirty="0">
                <a:solidFill>
                  <a:srgbClr val="FFFFFF"/>
                </a:solidFill>
                <a:latin typeface="+mj-ea"/>
                <a:ea typeface="+mj-ea"/>
              </a:rPr>
              <a:t>Kempinski Hotel Guiyang</a:t>
            </a:r>
          </a:p>
          <a:p>
            <a:pPr algn="ctr"/>
            <a:r>
              <a:rPr lang="zh-CN" altLang="en-US" sz="2500" b="0" dirty="0">
                <a:solidFill>
                  <a:srgbClr val="FFFFFF"/>
                </a:solidFill>
                <a:latin typeface="+mj-ea"/>
                <a:ea typeface="+mj-ea"/>
              </a:rPr>
              <a:t>贵阳凯宾斯基大酒店</a:t>
            </a:r>
            <a:endParaRPr lang="zh-CN" altLang="en-US" sz="2500" dirty="0">
              <a:solidFill>
                <a:srgbClr val="FFFFFF"/>
              </a:solidFill>
              <a:latin typeface="+mj-ea"/>
              <a:ea typeface="+mj-ea"/>
            </a:endParaRPr>
          </a:p>
        </p:txBody>
      </p:sp>
    </p:spTree>
    <p:extLst>
      <p:ext uri="{BB962C8B-B14F-4D97-AF65-F5344CB8AC3E}">
        <p14:creationId xmlns:p14="http://schemas.microsoft.com/office/powerpoint/2010/main" val="257568543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wscloudfront.kempinski.com/34363402/lirs_bangkok_1920x1080px.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7308"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占位符 3"/>
          <p:cNvSpPr txBox="1">
            <a:spLocks/>
          </p:cNvSpPr>
          <p:nvPr/>
        </p:nvSpPr>
        <p:spPr>
          <a:xfrm>
            <a:off x="-8137" y="285750"/>
            <a:ext cx="4346780" cy="914400"/>
          </a:xfrm>
          <a:prstGeom prst="rect">
            <a:avLst/>
          </a:prstGeom>
          <a:solidFill>
            <a:schemeClr val="accent1">
              <a:alpha val="36000"/>
            </a:schemeClr>
          </a:solidFill>
          <a:ln>
            <a:noFill/>
          </a:ln>
        </p:spPr>
        <p:txBody>
          <a:bodyPr lIns="81503" tIns="40746" rIns="81503" bIns="40746"/>
          <a:lstStyle>
            <a:lvl1pPr marL="0" indent="0" algn="l" defTabSz="914400" rtl="0" eaLnBrk="1" latinLnBrk="0" hangingPunct="1">
              <a:lnSpc>
                <a:spcPct val="90000"/>
              </a:lnSpc>
              <a:spcBef>
                <a:spcPts val="1000"/>
              </a:spcBef>
              <a:buFont typeface="Arial" panose="020B0604020202020204" pitchFamily="34" charset="0"/>
              <a:buNone/>
              <a:defRPr lang="fr-CH" sz="3600" b="1" kern="1200" dirty="0" smtClean="0">
                <a:solidFill>
                  <a:schemeClr val="bg1"/>
                </a:solidFill>
                <a:effectLst/>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2500" b="0" i="1" dirty="0">
                <a:solidFill>
                  <a:srgbClr val="FFFFFF"/>
                </a:solidFill>
                <a:latin typeface="+mj-ea"/>
                <a:ea typeface="+mj-ea"/>
              </a:rPr>
              <a:t>Lady in Red </a:t>
            </a:r>
          </a:p>
          <a:p>
            <a:pPr algn="ctr"/>
            <a:r>
              <a:rPr lang="zh-CN" altLang="en-US" sz="2500" b="0" dirty="0">
                <a:solidFill>
                  <a:srgbClr val="FFFFFF"/>
                </a:solidFill>
                <a:latin typeface="+mj-ea"/>
                <a:ea typeface="+mj-ea"/>
              </a:rPr>
              <a:t>红衣女郎</a:t>
            </a:r>
            <a:endParaRPr lang="zh-CN" altLang="en-US" sz="2500" dirty="0">
              <a:solidFill>
                <a:srgbClr val="FFFFFF"/>
              </a:solidFill>
              <a:latin typeface="+mj-ea"/>
              <a:ea typeface="+mj-ea"/>
            </a:endParaRPr>
          </a:p>
        </p:txBody>
      </p:sp>
      <p:sp>
        <p:nvSpPr>
          <p:cNvPr id="5" name="Content Placeholder 13"/>
          <p:cNvSpPr txBox="1">
            <a:spLocks/>
          </p:cNvSpPr>
          <p:nvPr/>
        </p:nvSpPr>
        <p:spPr>
          <a:xfrm>
            <a:off x="2514600" y="2829986"/>
            <a:ext cx="4667440" cy="1314824"/>
          </a:xfrm>
          <a:prstGeom prst="rect">
            <a:avLst/>
          </a:prstGeom>
        </p:spPr>
        <p:txBody>
          <a:bodyPr lIns="68470" tIns="34229" rIns="68470" bIns="34229"/>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FFFFFF"/>
                </a:solidFill>
                <a:latin typeface="Kunstler Script" pitchFamily="66" charset="0"/>
              </a:rPr>
              <a:t>“</a:t>
            </a:r>
            <a:r>
              <a:rPr lang="en-US" dirty="0">
                <a:solidFill>
                  <a:srgbClr val="FFFFFF"/>
                </a:solidFill>
                <a:latin typeface="Kunstler Script" pitchFamily="66" charset="0"/>
              </a:rPr>
              <a:t>The Brand Ambassador of </a:t>
            </a:r>
            <a:r>
              <a:rPr lang="en-US" dirty="0" err="1">
                <a:solidFill>
                  <a:srgbClr val="FFFFFF"/>
                </a:solidFill>
                <a:latin typeface="Kunstler Script" pitchFamily="66" charset="0"/>
              </a:rPr>
              <a:t>Kempinski</a:t>
            </a:r>
            <a:r>
              <a:rPr lang="en-US" dirty="0">
                <a:solidFill>
                  <a:srgbClr val="FFFFFF"/>
                </a:solidFill>
                <a:latin typeface="Kunstler Script" pitchFamily="66" charset="0"/>
              </a:rPr>
              <a:t>, the Reinterpretation of the Traditional Concierge </a:t>
            </a:r>
            <a:r>
              <a:rPr lang="en-GB" dirty="0">
                <a:solidFill>
                  <a:srgbClr val="FFFFFF"/>
                </a:solidFill>
                <a:latin typeface="Kunstler Script" pitchFamily="66" charset="0"/>
              </a:rPr>
              <a:t>”</a:t>
            </a:r>
          </a:p>
          <a:p>
            <a:pPr marL="0" indent="0" algn="ctr">
              <a:buNone/>
            </a:pPr>
            <a:r>
              <a:rPr lang="zh-CN" altLang="en-US" sz="2000" dirty="0">
                <a:solidFill>
                  <a:schemeClr val="bg1"/>
                </a:solidFill>
                <a:latin typeface="+mj-lt"/>
              </a:rPr>
              <a:t>红衣女郎为凯宾斯基酒店独有。作为形象大使，她们出现在每座凯宾斯基酒店的大堂，为您提供向导服务并记录您的需求和期盼。</a:t>
            </a:r>
            <a:endParaRPr lang="en-GB" sz="2000" dirty="0">
              <a:solidFill>
                <a:schemeClr val="bg1"/>
              </a:solidFill>
              <a:latin typeface="+mj-lt"/>
            </a:endParaRPr>
          </a:p>
        </p:txBody>
      </p:sp>
    </p:spTree>
    <p:extLst>
      <p:ext uri="{BB962C8B-B14F-4D97-AF65-F5344CB8AC3E}">
        <p14:creationId xmlns:p14="http://schemas.microsoft.com/office/powerpoint/2010/main" val="323802204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833B86C-E779-4408-BBF5-86A9B897401F}" type="slidenum">
              <a:rPr lang="fr-FR" smtClean="0">
                <a:solidFill>
                  <a:srgbClr val="B5A191"/>
                </a:solidFill>
              </a:rPr>
              <a:pPr/>
              <a:t>7</a:t>
            </a:fld>
            <a:endParaRPr lang="fr-FR" dirty="0">
              <a:solidFill>
                <a:srgbClr val="B5A191"/>
              </a:solidFill>
            </a:endParaRPr>
          </a:p>
        </p:txBody>
      </p:sp>
      <p:sp>
        <p:nvSpPr>
          <p:cNvPr id="6" name="文本占位符 3"/>
          <p:cNvSpPr>
            <a:spLocks noGrp="1"/>
          </p:cNvSpPr>
          <p:nvPr>
            <p:ph type="body" idx="12"/>
          </p:nvPr>
        </p:nvSpPr>
        <p:spPr>
          <a:xfrm>
            <a:off x="0" y="216678"/>
            <a:ext cx="3540749" cy="411977"/>
          </a:xfrm>
          <a:solidFill>
            <a:schemeClr val="accent1">
              <a:alpha val="36000"/>
            </a:schemeClr>
          </a:solidFill>
          <a:ln>
            <a:noFill/>
          </a:ln>
        </p:spPr>
        <p:txBody>
          <a:bodyPr/>
          <a:lstStyle/>
          <a:p>
            <a:r>
              <a:rPr lang="en-US" altLang="zh-CN" sz="2500" b="0" i="1" dirty="0">
                <a:solidFill>
                  <a:srgbClr val="FFFFFF"/>
                </a:solidFill>
                <a:latin typeface="+mj-ea"/>
                <a:ea typeface="+mj-ea"/>
              </a:rPr>
              <a:t>Location Map </a:t>
            </a:r>
            <a:r>
              <a:rPr lang="zh-CN" altLang="en-US" sz="2500" b="0" dirty="0">
                <a:solidFill>
                  <a:srgbClr val="FFFFFF"/>
                </a:solidFill>
                <a:latin typeface="+mj-ea"/>
                <a:ea typeface="+mj-ea"/>
              </a:rPr>
              <a:t>地图位置</a:t>
            </a:r>
          </a:p>
        </p:txBody>
      </p:sp>
      <p:sp>
        <p:nvSpPr>
          <p:cNvPr id="8" name="文本占位符 3"/>
          <p:cNvSpPr>
            <a:spLocks noGrp="1"/>
          </p:cNvSpPr>
          <p:nvPr>
            <p:ph type="body" idx="12"/>
          </p:nvPr>
        </p:nvSpPr>
        <p:spPr>
          <a:xfrm>
            <a:off x="5717835" y="857255"/>
            <a:ext cx="2807295" cy="3679355"/>
          </a:xfrm>
          <a:solidFill>
            <a:schemeClr val="accent1">
              <a:alpha val="36000"/>
            </a:schemeClr>
          </a:solidFill>
          <a:ln>
            <a:noFill/>
          </a:ln>
        </p:spPr>
        <p:txBody>
          <a:bodyPr/>
          <a:lstStyle/>
          <a:p>
            <a:pPr marL="214494" indent="-214494">
              <a:lnSpc>
                <a:spcPct val="150000"/>
              </a:lnSpc>
            </a:pPr>
            <a:r>
              <a:rPr lang="en-US" altLang="zh-CN" sz="1100" b="0" spc="38" dirty="0">
                <a:solidFill>
                  <a:schemeClr val="bg1"/>
                </a:solidFill>
                <a:latin typeface="+mj-ea"/>
                <a:ea typeface="+mj-ea"/>
                <a:cs typeface="+mj-cs"/>
                <a:sym typeface="Arial" pitchFamily="34" charset="0"/>
              </a:rPr>
              <a:t>     </a:t>
            </a:r>
          </a:p>
          <a:p>
            <a:r>
              <a:rPr lang="zh-CN" altLang="en-US" sz="1100" b="0" dirty="0" smtClean="0">
                <a:solidFill>
                  <a:schemeClr val="bg1"/>
                </a:solidFill>
                <a:latin typeface="+mj-ea"/>
                <a:ea typeface="+mj-ea"/>
              </a:rPr>
              <a:t>仅</a:t>
            </a:r>
            <a:r>
              <a:rPr lang="zh-CN" altLang="en-US" sz="1100" b="0" dirty="0">
                <a:solidFill>
                  <a:schemeClr val="bg1"/>
                </a:solidFill>
                <a:latin typeface="+mj-ea"/>
                <a:ea typeface="+mj-ea"/>
              </a:rPr>
              <a:t>需</a:t>
            </a:r>
            <a:r>
              <a:rPr lang="en-US" altLang="zh-CN" sz="1100" b="0" dirty="0">
                <a:solidFill>
                  <a:schemeClr val="bg1"/>
                </a:solidFill>
                <a:latin typeface="+mj-ea"/>
                <a:ea typeface="+mj-ea"/>
              </a:rPr>
              <a:t>15</a:t>
            </a:r>
            <a:r>
              <a:rPr lang="zh-CN" altLang="en-US" sz="1100" b="0" dirty="0">
                <a:solidFill>
                  <a:schemeClr val="bg1"/>
                </a:solidFill>
                <a:latin typeface="+mj-ea"/>
                <a:ea typeface="+mj-ea"/>
              </a:rPr>
              <a:t>分钟车程可到达贵阳龙洞堡国际机场</a:t>
            </a:r>
            <a:endParaRPr lang="en-US" altLang="zh-CN" sz="1100" b="0" dirty="0">
              <a:solidFill>
                <a:schemeClr val="bg1"/>
              </a:solidFill>
              <a:latin typeface="+mj-ea"/>
              <a:ea typeface="+mj-ea"/>
            </a:endParaRPr>
          </a:p>
          <a:p>
            <a:r>
              <a:rPr lang="en-US" altLang="zh-CN" sz="1100" b="0" i="1" dirty="0">
                <a:solidFill>
                  <a:schemeClr val="bg1"/>
                </a:solidFill>
                <a:latin typeface="+mj-ea"/>
                <a:ea typeface="+mj-ea"/>
                <a:sym typeface="Times New Roman" panose="02020603050405020304" pitchFamily="18" charset="0"/>
              </a:rPr>
              <a:t>15-min by car from Guiyang </a:t>
            </a:r>
            <a:r>
              <a:rPr lang="en-US" altLang="zh-CN" sz="1100" b="0" i="1" dirty="0" err="1">
                <a:solidFill>
                  <a:schemeClr val="bg1"/>
                </a:solidFill>
                <a:latin typeface="+mj-ea"/>
                <a:ea typeface="+mj-ea"/>
                <a:sym typeface="Times New Roman" panose="02020603050405020304" pitchFamily="18" charset="0"/>
              </a:rPr>
              <a:t>Longdongbao</a:t>
            </a:r>
            <a:r>
              <a:rPr lang="en-US" altLang="zh-CN" sz="1100" b="0" i="1" dirty="0">
                <a:solidFill>
                  <a:schemeClr val="bg1"/>
                </a:solidFill>
                <a:latin typeface="+mj-ea"/>
                <a:ea typeface="+mj-ea"/>
                <a:sym typeface="Times New Roman" panose="02020603050405020304" pitchFamily="18" charset="0"/>
              </a:rPr>
              <a:t> International Airport</a:t>
            </a:r>
          </a:p>
          <a:p>
            <a:endParaRPr lang="en-US" altLang="zh-CN" sz="1100" b="0" dirty="0">
              <a:solidFill>
                <a:schemeClr val="bg1"/>
              </a:solidFill>
              <a:latin typeface="+mj-ea"/>
              <a:ea typeface="+mj-ea"/>
              <a:sym typeface="Times New Roman" panose="02020603050405020304" pitchFamily="18" charset="0"/>
            </a:endParaRPr>
          </a:p>
          <a:p>
            <a:r>
              <a:rPr lang="en-US" altLang="zh-CN" sz="1100" b="0" dirty="0">
                <a:solidFill>
                  <a:schemeClr val="bg1"/>
                </a:solidFill>
                <a:latin typeface="+mj-ea"/>
                <a:ea typeface="+mj-ea"/>
              </a:rPr>
              <a:t>5</a:t>
            </a:r>
            <a:r>
              <a:rPr lang="zh-CN" altLang="en-US" sz="1100" b="0" dirty="0">
                <a:solidFill>
                  <a:schemeClr val="bg1"/>
                </a:solidFill>
                <a:latin typeface="+mj-ea"/>
                <a:ea typeface="+mj-ea"/>
              </a:rPr>
              <a:t>分钟车程便可抵达火车站</a:t>
            </a:r>
            <a:endParaRPr lang="en-US" altLang="zh-CN" sz="1100" b="0" dirty="0">
              <a:solidFill>
                <a:schemeClr val="bg1"/>
              </a:solidFill>
              <a:latin typeface="+mj-ea"/>
              <a:ea typeface="+mj-ea"/>
            </a:endParaRPr>
          </a:p>
          <a:p>
            <a:r>
              <a:rPr lang="en-US" altLang="zh-CN" sz="1100" b="0" i="1" dirty="0">
                <a:solidFill>
                  <a:schemeClr val="bg1"/>
                </a:solidFill>
                <a:latin typeface="+mj-ea"/>
                <a:ea typeface="+mj-ea"/>
                <a:sym typeface="Times New Roman" panose="02020603050405020304" pitchFamily="18" charset="0"/>
              </a:rPr>
              <a:t>5-min by car from Train Station</a:t>
            </a:r>
          </a:p>
          <a:p>
            <a:endParaRPr lang="en-US" altLang="zh-CN" sz="1100" b="0" dirty="0">
              <a:solidFill>
                <a:schemeClr val="bg1"/>
              </a:solidFill>
              <a:latin typeface="+mj-ea"/>
              <a:ea typeface="+mj-ea"/>
              <a:sym typeface="Times New Roman" panose="02020603050405020304" pitchFamily="18" charset="0"/>
            </a:endParaRPr>
          </a:p>
          <a:p>
            <a:r>
              <a:rPr lang="zh-CN" altLang="en-US" sz="1100" b="0" dirty="0">
                <a:solidFill>
                  <a:schemeClr val="bg1"/>
                </a:solidFill>
                <a:latin typeface="+mj-ea"/>
                <a:ea typeface="+mj-ea"/>
              </a:rPr>
              <a:t>紧邻亨特城市广场和家乐福大超市</a:t>
            </a:r>
            <a:endParaRPr lang="en-US" altLang="zh-CN" sz="1100" b="0" dirty="0">
              <a:solidFill>
                <a:schemeClr val="bg1"/>
              </a:solidFill>
              <a:latin typeface="+mj-ea"/>
              <a:ea typeface="+mj-ea"/>
            </a:endParaRPr>
          </a:p>
          <a:p>
            <a:r>
              <a:rPr lang="en-US" altLang="zh-CN" sz="1100" b="0" i="1" dirty="0">
                <a:solidFill>
                  <a:schemeClr val="bg1"/>
                </a:solidFill>
                <a:latin typeface="+mj-ea"/>
                <a:ea typeface="+mj-ea"/>
                <a:sym typeface="Times New Roman" panose="02020603050405020304" pitchFamily="18" charset="0"/>
              </a:rPr>
              <a:t>Hunter City Mall and Carrefour Supermarket is nearby</a:t>
            </a:r>
          </a:p>
          <a:p>
            <a:endParaRPr lang="en-US" altLang="zh-CN" sz="1100" b="0" dirty="0">
              <a:solidFill>
                <a:schemeClr val="bg1"/>
              </a:solidFill>
              <a:latin typeface="+mj-ea"/>
              <a:ea typeface="+mj-ea"/>
              <a:sym typeface="Times New Roman" panose="02020603050405020304" pitchFamily="18" charset="0"/>
            </a:endParaRPr>
          </a:p>
          <a:p>
            <a:r>
              <a:rPr lang="zh-CN" altLang="en-US" sz="1100" b="0" dirty="0">
                <a:solidFill>
                  <a:schemeClr val="bg1"/>
                </a:solidFill>
                <a:latin typeface="+mj-ea"/>
                <a:ea typeface="+mj-ea"/>
              </a:rPr>
              <a:t>步行</a:t>
            </a:r>
            <a:r>
              <a:rPr lang="en-US" altLang="zh-CN" sz="1100" b="0" dirty="0">
                <a:solidFill>
                  <a:schemeClr val="bg1"/>
                </a:solidFill>
                <a:latin typeface="+mj-ea"/>
                <a:ea typeface="+mj-ea"/>
              </a:rPr>
              <a:t>5</a:t>
            </a:r>
            <a:r>
              <a:rPr lang="zh-CN" altLang="en-US" sz="1100" b="0" dirty="0">
                <a:solidFill>
                  <a:schemeClr val="bg1"/>
                </a:solidFill>
                <a:latin typeface="+mj-ea"/>
                <a:ea typeface="+mj-ea"/>
              </a:rPr>
              <a:t>分钟可到达贵阳最繁华的商业区小十字 </a:t>
            </a:r>
          </a:p>
          <a:p>
            <a:r>
              <a:rPr lang="en-US" altLang="zh-CN" sz="1100" b="0" i="1" dirty="0">
                <a:solidFill>
                  <a:schemeClr val="bg1"/>
                </a:solidFill>
                <a:latin typeface="+mj-ea"/>
                <a:ea typeface="+mj-ea"/>
                <a:sym typeface="Times New Roman" panose="02020603050405020304" pitchFamily="18" charset="0"/>
              </a:rPr>
              <a:t>5-min walking distance to the city center </a:t>
            </a:r>
            <a:r>
              <a:rPr lang="en-US" altLang="zh-CN" sz="1100" b="0" i="1" dirty="0" err="1">
                <a:solidFill>
                  <a:schemeClr val="bg1"/>
                </a:solidFill>
                <a:latin typeface="+mj-ea"/>
                <a:ea typeface="+mj-ea"/>
                <a:sym typeface="Times New Roman" panose="02020603050405020304" pitchFamily="18" charset="0"/>
              </a:rPr>
              <a:t>Xiaoshizi</a:t>
            </a:r>
            <a:r>
              <a:rPr lang="en-US" altLang="zh-CN" sz="1100" b="0" i="1" dirty="0">
                <a:solidFill>
                  <a:schemeClr val="bg1"/>
                </a:solidFill>
                <a:latin typeface="+mj-ea"/>
                <a:ea typeface="+mj-ea"/>
                <a:sym typeface="Times New Roman" panose="02020603050405020304" pitchFamily="18" charset="0"/>
              </a:rPr>
              <a:t>.</a:t>
            </a:r>
          </a:p>
          <a:p>
            <a:endParaRPr lang="en-US" altLang="zh-CN" sz="1100" b="0" dirty="0">
              <a:solidFill>
                <a:schemeClr val="bg1"/>
              </a:solidFill>
              <a:latin typeface="+mj-ea"/>
              <a:ea typeface="+mj-ea"/>
              <a:sym typeface="Times New Roman" panose="02020603050405020304" pitchFamily="18" charset="0"/>
            </a:endParaRPr>
          </a:p>
          <a:p>
            <a:r>
              <a:rPr lang="zh-CN" altLang="en-US" sz="1100" b="0" dirty="0">
                <a:solidFill>
                  <a:schemeClr val="bg1"/>
                </a:solidFill>
                <a:latin typeface="+mj-ea"/>
                <a:ea typeface="+mj-ea"/>
              </a:rPr>
              <a:t>步行</a:t>
            </a:r>
            <a:r>
              <a:rPr lang="en-US" altLang="zh-CN" sz="1100" b="0" dirty="0">
                <a:solidFill>
                  <a:schemeClr val="bg1"/>
                </a:solidFill>
                <a:latin typeface="+mj-ea"/>
                <a:ea typeface="+mj-ea"/>
              </a:rPr>
              <a:t>10</a:t>
            </a:r>
            <a:r>
              <a:rPr lang="zh-CN" altLang="en-US" sz="1100" b="0" dirty="0">
                <a:solidFill>
                  <a:schemeClr val="bg1"/>
                </a:solidFill>
                <a:latin typeface="+mj-ea"/>
                <a:ea typeface="+mj-ea"/>
              </a:rPr>
              <a:t>分钟可到达最大商业中心喷水池 </a:t>
            </a:r>
            <a:endParaRPr lang="en-US" altLang="zh-CN" sz="1100" b="0" dirty="0">
              <a:solidFill>
                <a:schemeClr val="bg1"/>
              </a:solidFill>
              <a:latin typeface="+mj-ea"/>
              <a:ea typeface="+mj-ea"/>
              <a:sym typeface="Times New Roman" panose="02020603050405020304" pitchFamily="18" charset="0"/>
            </a:endParaRPr>
          </a:p>
          <a:p>
            <a:r>
              <a:rPr lang="en-US" altLang="zh-CN" sz="1100" b="0" i="1" dirty="0">
                <a:solidFill>
                  <a:schemeClr val="bg1"/>
                </a:solidFill>
                <a:latin typeface="+mj-ea"/>
                <a:ea typeface="+mj-ea"/>
                <a:sym typeface="Times New Roman" panose="02020603050405020304" pitchFamily="18" charset="0"/>
              </a:rPr>
              <a:t>10-min walking distance to </a:t>
            </a:r>
            <a:r>
              <a:rPr lang="en-US" altLang="zh-CN" sz="1100" b="0" i="1" dirty="0" err="1">
                <a:solidFill>
                  <a:schemeClr val="bg1"/>
                </a:solidFill>
                <a:latin typeface="+mj-ea"/>
                <a:ea typeface="+mj-ea"/>
                <a:sym typeface="Times New Roman" panose="02020603050405020304" pitchFamily="18" charset="0"/>
              </a:rPr>
              <a:t>Penshuichi</a:t>
            </a:r>
            <a:r>
              <a:rPr lang="en-US" altLang="zh-CN" sz="1100" b="0" i="1" dirty="0">
                <a:solidFill>
                  <a:schemeClr val="bg1"/>
                </a:solidFill>
                <a:latin typeface="+mj-ea"/>
                <a:ea typeface="+mj-ea"/>
                <a:sym typeface="Times New Roman" panose="02020603050405020304" pitchFamily="18" charset="0"/>
              </a:rPr>
              <a:t> shopping area</a:t>
            </a:r>
            <a:endParaRPr lang="zh-CN" altLang="en-US" sz="1100" b="0" i="1" spc="38" dirty="0">
              <a:solidFill>
                <a:schemeClr val="bg1"/>
              </a:solidFill>
              <a:latin typeface="+mj-ea"/>
              <a:ea typeface="+mj-ea"/>
              <a:cs typeface="+mj-cs"/>
              <a:sym typeface="Arial" pitchFamily="34" charset="0"/>
            </a:endParaRPr>
          </a:p>
        </p:txBody>
      </p:sp>
      <p:pic>
        <p:nvPicPr>
          <p:cNvPr id="3" name="图片 2">
            <a:extLst>
              <a:ext uri="{FF2B5EF4-FFF2-40B4-BE49-F238E27FC236}">
                <a16:creationId xmlns:a16="http://schemas.microsoft.com/office/drawing/2014/main" xmlns="" id="{274E590E-533D-4C33-85CB-A6E559727C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 y="857255"/>
            <a:ext cx="4915750" cy="3679355"/>
          </a:xfrm>
          <a:prstGeom prst="rect">
            <a:avLst/>
          </a:prstGeom>
        </p:spPr>
      </p:pic>
    </p:spTree>
    <p:extLst>
      <p:ext uri="{BB962C8B-B14F-4D97-AF65-F5344CB8AC3E}">
        <p14:creationId xmlns:p14="http://schemas.microsoft.com/office/powerpoint/2010/main" val="3157349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object 3"/>
          <p:cNvSpPr/>
          <p:nvPr/>
        </p:nvSpPr>
        <p:spPr>
          <a:xfrm>
            <a:off x="242760" y="233593"/>
            <a:ext cx="4260916" cy="4676317"/>
          </a:xfrm>
          <a:custGeom>
            <a:avLst/>
            <a:gdLst/>
            <a:ahLst/>
            <a:cxnLst/>
            <a:rect l="l" t="t" r="r" b="b"/>
            <a:pathLst>
              <a:path w="4248785" h="6400165">
                <a:moveTo>
                  <a:pt x="4248378" y="6400076"/>
                </a:moveTo>
                <a:lnTo>
                  <a:pt x="0" y="6400076"/>
                </a:lnTo>
                <a:lnTo>
                  <a:pt x="0" y="0"/>
                </a:lnTo>
                <a:lnTo>
                  <a:pt x="4248378" y="0"/>
                </a:lnTo>
                <a:lnTo>
                  <a:pt x="4248378" y="6400076"/>
                </a:lnTo>
                <a:close/>
              </a:path>
            </a:pathLst>
          </a:custGeom>
          <a:solidFill>
            <a:schemeClr val="bg1"/>
          </a:solidFill>
        </p:spPr>
        <p:txBody>
          <a:bodyPr wrap="square" lIns="0" tIns="0" rIns="0" bIns="0" rtlCol="0"/>
          <a:lstStyle/>
          <a:p>
            <a:endParaRPr dirty="0">
              <a:latin typeface="+mj-ea"/>
              <a:ea typeface="+mj-ea"/>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34414" y="4228191"/>
            <a:ext cx="1011043" cy="403529"/>
          </a:xfrm>
          <a:prstGeom prst="rect">
            <a:avLst/>
          </a:prstGeom>
        </p:spPr>
      </p:pic>
      <p:sp>
        <p:nvSpPr>
          <p:cNvPr id="11" name="Title 12"/>
          <p:cNvSpPr txBox="1">
            <a:spLocks/>
          </p:cNvSpPr>
          <p:nvPr/>
        </p:nvSpPr>
        <p:spPr>
          <a:xfrm>
            <a:off x="4953000" y="3971569"/>
            <a:ext cx="3886200" cy="916771"/>
          </a:xfrm>
          <a:prstGeom prst="rect">
            <a:avLst/>
          </a:prstGeom>
          <a:solidFill>
            <a:schemeClr val="tx1">
              <a:alpha val="40000"/>
            </a:schemeClr>
          </a:solidFill>
        </p:spPr>
        <p:txBody>
          <a:bodyPr lIns="68409" tIns="34201" rIns="68409" bIns="3420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rgbClr val="FFFFFF"/>
                </a:solidFill>
              </a:rPr>
              <a:t/>
            </a:r>
            <a:br>
              <a:rPr lang="en-US" sz="1600" dirty="0">
                <a:solidFill>
                  <a:srgbClr val="FFFFFF"/>
                </a:solidFill>
              </a:rPr>
            </a:br>
            <a:r>
              <a:rPr lang="en-US" sz="1600" i="1" dirty="0">
                <a:solidFill>
                  <a:srgbClr val="FFFFFF"/>
                </a:solidFill>
              </a:rPr>
              <a:t>L</a:t>
            </a:r>
            <a:r>
              <a:rPr lang="en-US" altLang="zh-CN" sz="1600" i="1" dirty="0">
                <a:solidFill>
                  <a:srgbClr val="FFFFFF"/>
                </a:solidFill>
              </a:rPr>
              <a:t>uxurious Accommodation</a:t>
            </a:r>
          </a:p>
          <a:p>
            <a:pPr algn="ctr"/>
            <a:r>
              <a:rPr lang="zh-CN" altLang="en-US" sz="1600" dirty="0">
                <a:solidFill>
                  <a:srgbClr val="FFFFFF"/>
                </a:solidFill>
              </a:rPr>
              <a:t>奢华入住体验</a:t>
            </a:r>
            <a:endParaRPr lang="en-GB" sz="1400" dirty="0">
              <a:solidFill>
                <a:srgbClr val="FFFFFF"/>
              </a:solidFill>
            </a:endParaRPr>
          </a:p>
        </p:txBody>
      </p:sp>
      <p:sp>
        <p:nvSpPr>
          <p:cNvPr id="15" name="Titre 1"/>
          <p:cNvSpPr txBox="1">
            <a:spLocks/>
          </p:cNvSpPr>
          <p:nvPr/>
        </p:nvSpPr>
        <p:spPr>
          <a:xfrm>
            <a:off x="295758" y="742950"/>
            <a:ext cx="4259395" cy="415403"/>
          </a:xfrm>
          <a:prstGeom prst="rect">
            <a:avLst/>
          </a:prstGeom>
        </p:spPr>
        <p:txBody>
          <a:bodyPr vert="horz" wrap="square" lIns="269317" tIns="0" rIns="269317" bIns="0" rtlCol="0" anchor="t">
            <a:noAutofit/>
          </a:bodyPr>
          <a:lstStyle>
            <a:lvl1pPr algn="ctr" defTabSz="914400" rtl="0" eaLnBrk="1" latinLnBrk="0" hangingPunct="1">
              <a:lnSpc>
                <a:spcPct val="90000"/>
              </a:lnSpc>
              <a:spcBef>
                <a:spcPct val="0"/>
              </a:spcBef>
              <a:buNone/>
              <a:defRPr lang="fr-FR" sz="3600" kern="1200" spc="50" baseline="0" dirty="0">
                <a:solidFill>
                  <a:schemeClr val="accent3"/>
                </a:solidFill>
                <a:latin typeface="+mj-lt"/>
                <a:ea typeface="+mj-ea"/>
                <a:cs typeface="+mj-cs"/>
              </a:defRPr>
            </a:lvl1pPr>
          </a:lstStyle>
          <a:p>
            <a:r>
              <a:rPr lang="en-US" sz="1900" i="1" dirty="0"/>
              <a:t>“T</a:t>
            </a:r>
            <a:r>
              <a:rPr lang="en-US" altLang="zh-CN" sz="1900" i="1" dirty="0"/>
              <a:t>he magnificent five-star property features 366 elegantly furnished guestrooms and suites, offering refined luxury and exceptional space, complemented with innovative amenities and Kempinski’s legendary service and poise.”</a:t>
            </a:r>
          </a:p>
          <a:p>
            <a:endParaRPr lang="en-US" altLang="zh-CN" sz="1900" dirty="0"/>
          </a:p>
          <a:p>
            <a:r>
              <a:rPr lang="zh-CN" altLang="en-US" sz="1900" dirty="0"/>
              <a:t>酒店拥有</a:t>
            </a:r>
            <a:r>
              <a:rPr lang="en-US" altLang="zh-CN" sz="1900" dirty="0"/>
              <a:t>366</a:t>
            </a:r>
            <a:r>
              <a:rPr lang="zh-CN" altLang="en-US" sz="1900" dirty="0"/>
              <a:t>间优雅的客房及套房，提供精致奢华的入住体验，辅以创新的设施，提供给您无与伦比的欧式奢华服务。</a:t>
            </a:r>
            <a:endParaRPr lang="en-US" sz="1900" dirty="0"/>
          </a:p>
        </p:txBody>
      </p:sp>
    </p:spTree>
    <p:extLst>
      <p:ext uri="{BB962C8B-B14F-4D97-AF65-F5344CB8AC3E}">
        <p14:creationId xmlns:p14="http://schemas.microsoft.com/office/powerpoint/2010/main" val="3682123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xmlns="" id="{3AB766B9-EC2D-4E9C-9AC1-9B442BAFF6E0}"/>
              </a:ext>
            </a:extLst>
          </p:cNvPr>
          <p:cNvSpPr txBox="1">
            <a:spLocks/>
          </p:cNvSpPr>
          <p:nvPr/>
        </p:nvSpPr>
        <p:spPr>
          <a:xfrm>
            <a:off x="5370143" y="185649"/>
            <a:ext cx="3212284" cy="4672106"/>
          </a:xfrm>
          <a:prstGeom prst="rect">
            <a:avLst/>
          </a:prstGeom>
          <a:solidFill>
            <a:schemeClr val="tx1">
              <a:alpha val="40000"/>
            </a:schemeClr>
          </a:solidFill>
        </p:spPr>
        <p:txBody>
          <a:bodyPr lIns="68524" tIns="34259" rIns="68524" bIns="34259">
            <a:normAutofit fontScale="97500"/>
          </a:bodyPr>
          <a:lstStyle>
            <a:lvl1pPr algn="ctr" defTabSz="912843" rtl="0" eaLnBrk="1" latinLnBrk="0" hangingPunct="1">
              <a:lnSpc>
                <a:spcPct val="90000"/>
              </a:lnSpc>
              <a:spcBef>
                <a:spcPct val="0"/>
              </a:spcBef>
              <a:buNone/>
              <a:defRPr sz="1100" b="1" kern="1200" baseline="0">
                <a:solidFill>
                  <a:schemeClr val="accent5"/>
                </a:solidFill>
                <a:latin typeface="+mn-lt"/>
                <a:ea typeface="+mj-ea"/>
                <a:cs typeface="+mj-cs"/>
              </a:defRPr>
            </a:lvl1pPr>
          </a:lstStyle>
          <a:p>
            <a:pPr marL="0" lvl="1" algn="ctr" defTabSz="686384"/>
            <a:endParaRPr lang="zh-CN" altLang="en-US" sz="1700" b="1" kern="0" dirty="0">
              <a:solidFill>
                <a:schemeClr val="bg1"/>
              </a:solidFill>
            </a:endParaRPr>
          </a:p>
        </p:txBody>
      </p:sp>
      <p:sp>
        <p:nvSpPr>
          <p:cNvPr id="17" name="Content Placeholder 13"/>
          <p:cNvSpPr txBox="1">
            <a:spLocks/>
          </p:cNvSpPr>
          <p:nvPr/>
        </p:nvSpPr>
        <p:spPr>
          <a:xfrm>
            <a:off x="5401959" y="185650"/>
            <a:ext cx="3988721" cy="4672106"/>
          </a:xfrm>
          <a:prstGeom prst="rect">
            <a:avLst/>
          </a:prstGeom>
          <a:ln>
            <a:noFill/>
          </a:ln>
        </p:spPr>
        <p:txBody>
          <a:bodyPr lIns="68483" tIns="34237" rIns="68483" bIns="34237"/>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sz="800" dirty="0" smtClean="0">
                <a:solidFill>
                  <a:schemeClr val="bg1"/>
                </a:solidFill>
                <a:latin typeface="Times New Roman" panose="02020603050405020304" pitchFamily="18" charset="0"/>
                <a:sym typeface="Times New Roman" panose="02020603050405020304" pitchFamily="18" charset="0"/>
              </a:rPr>
              <a:t>豪华</a:t>
            </a:r>
            <a:r>
              <a:rPr lang="zh-CN" altLang="en-US" sz="800" dirty="0">
                <a:solidFill>
                  <a:schemeClr val="bg1"/>
                </a:solidFill>
                <a:latin typeface="Times New Roman" panose="02020603050405020304" pitchFamily="18" charset="0"/>
                <a:sym typeface="Times New Roman" panose="02020603050405020304" pitchFamily="18" charset="0"/>
              </a:rPr>
              <a:t>单间</a:t>
            </a:r>
            <a:r>
              <a:rPr lang="en-US" altLang="zh-CN" sz="800" dirty="0">
                <a:solidFill>
                  <a:schemeClr val="bg1"/>
                </a:solidFill>
                <a:latin typeface="Times New Roman" panose="02020603050405020304" pitchFamily="18" charset="0"/>
                <a:sym typeface="Times New Roman" panose="02020603050405020304" pitchFamily="18" charset="0"/>
              </a:rPr>
              <a:t>		</a:t>
            </a:r>
            <a:r>
              <a:rPr lang="en-US" altLang="zh-CN" sz="800" dirty="0" smtClean="0">
                <a:solidFill>
                  <a:schemeClr val="bg1"/>
                </a:solidFill>
                <a:latin typeface="Times New Roman" panose="02020603050405020304" pitchFamily="18" charset="0"/>
                <a:sym typeface="Times New Roman" panose="02020603050405020304" pitchFamily="18" charset="0"/>
              </a:rPr>
              <a:t>	48</a:t>
            </a:r>
            <a:endParaRPr lang="en-US" altLang="zh-CN" sz="800" dirty="0">
              <a:solidFill>
                <a:schemeClr val="bg1"/>
              </a:solidFill>
              <a:latin typeface="Times New Roman" panose="02020603050405020304" pitchFamily="18" charset="0"/>
              <a:sym typeface="Times New Roman" panose="02020603050405020304" pitchFamily="18" charset="0"/>
            </a:endParaRPr>
          </a:p>
          <a:p>
            <a:pPr marL="0" indent="0">
              <a:lnSpc>
                <a:spcPct val="110000"/>
              </a:lnSpc>
              <a:buNone/>
            </a:pPr>
            <a:r>
              <a:rPr lang="en-US" altLang="zh-CN" sz="800" dirty="0">
                <a:solidFill>
                  <a:schemeClr val="bg1"/>
                </a:solidFill>
                <a:latin typeface="Times New Roman" panose="02020603050405020304" pitchFamily="18" charset="0"/>
                <a:sym typeface="Times New Roman" panose="02020603050405020304" pitchFamily="18" charset="0"/>
              </a:rPr>
              <a:t>Deluxe King Room </a:t>
            </a:r>
            <a:endParaRPr lang="zh-CN" altLang="en-US" sz="800" dirty="0">
              <a:solidFill>
                <a:schemeClr val="bg1"/>
              </a:solidFill>
              <a:latin typeface="Times New Roman" panose="02020603050405020304" pitchFamily="18" charset="0"/>
              <a:sym typeface="Times New Roman" panose="02020603050405020304" pitchFamily="18" charset="0"/>
            </a:endParaRPr>
          </a:p>
          <a:p>
            <a:pPr marL="0" indent="0">
              <a:lnSpc>
                <a:spcPct val="110000"/>
              </a:lnSpc>
              <a:buNone/>
            </a:pPr>
            <a:r>
              <a:rPr lang="zh-CN" altLang="en-US" sz="800" dirty="0">
                <a:solidFill>
                  <a:schemeClr val="bg1"/>
                </a:solidFill>
                <a:latin typeface="Times New Roman" panose="02020603050405020304" pitchFamily="18" charset="0"/>
                <a:sym typeface="Times New Roman" panose="02020603050405020304" pitchFamily="18" charset="0"/>
              </a:rPr>
              <a:t>豪华标间</a:t>
            </a:r>
            <a:r>
              <a:rPr lang="en-US" altLang="zh-CN" sz="800" dirty="0">
                <a:solidFill>
                  <a:schemeClr val="bg1"/>
                </a:solidFill>
                <a:latin typeface="Times New Roman" panose="02020603050405020304" pitchFamily="18" charset="0"/>
                <a:sym typeface="Times New Roman" panose="02020603050405020304" pitchFamily="18" charset="0"/>
              </a:rPr>
              <a:t>			</a:t>
            </a:r>
            <a:r>
              <a:rPr lang="en-US" altLang="zh-CN" sz="800" dirty="0" smtClean="0">
                <a:solidFill>
                  <a:schemeClr val="bg1"/>
                </a:solidFill>
                <a:latin typeface="Times New Roman" panose="02020603050405020304" pitchFamily="18" charset="0"/>
                <a:sym typeface="Times New Roman" panose="02020603050405020304" pitchFamily="18" charset="0"/>
              </a:rPr>
              <a:t>71 </a:t>
            </a:r>
            <a:endParaRPr lang="en-US" altLang="zh-CN" sz="800" dirty="0">
              <a:solidFill>
                <a:schemeClr val="bg1"/>
              </a:solidFill>
              <a:latin typeface="Times New Roman" panose="02020603050405020304" pitchFamily="18" charset="0"/>
              <a:sym typeface="Times New Roman" panose="02020603050405020304" pitchFamily="18" charset="0"/>
            </a:endParaRPr>
          </a:p>
          <a:p>
            <a:pPr marL="0" indent="0">
              <a:lnSpc>
                <a:spcPct val="110000"/>
              </a:lnSpc>
              <a:buNone/>
            </a:pPr>
            <a:r>
              <a:rPr lang="en-US" altLang="zh-CN" sz="800" dirty="0">
                <a:solidFill>
                  <a:schemeClr val="bg1"/>
                </a:solidFill>
                <a:latin typeface="Times New Roman" panose="02020603050405020304" pitchFamily="18" charset="0"/>
                <a:sym typeface="Times New Roman" panose="02020603050405020304" pitchFamily="18" charset="0"/>
              </a:rPr>
              <a:t>Deluxe Twin Room  </a:t>
            </a:r>
            <a:endParaRPr lang="zh-CN" altLang="en-US" sz="800" dirty="0">
              <a:solidFill>
                <a:schemeClr val="bg1"/>
              </a:solidFill>
              <a:latin typeface="Times New Roman" panose="02020603050405020304" pitchFamily="18" charset="0"/>
              <a:sym typeface="Times New Roman" panose="02020603050405020304" pitchFamily="18" charset="0"/>
            </a:endParaRPr>
          </a:p>
          <a:p>
            <a:pPr marL="0" indent="0">
              <a:buNone/>
            </a:pPr>
            <a:r>
              <a:rPr lang="zh-CN" altLang="en-US" sz="800" dirty="0">
                <a:solidFill>
                  <a:schemeClr val="bg1"/>
                </a:solidFill>
              </a:rPr>
              <a:t>全景豪华标间                                                               </a:t>
            </a:r>
            <a:r>
              <a:rPr lang="zh-CN" altLang="en-US" sz="800" dirty="0" smtClean="0">
                <a:solidFill>
                  <a:schemeClr val="bg1"/>
                </a:solidFill>
              </a:rPr>
              <a:t>            </a:t>
            </a:r>
            <a:r>
              <a:rPr lang="en-US" altLang="zh-CN" sz="800" dirty="0">
                <a:solidFill>
                  <a:schemeClr val="bg1"/>
                </a:solidFill>
                <a:latin typeface="Times New Roman" panose="02020603050405020304" pitchFamily="18" charset="0"/>
              </a:rPr>
              <a:t>35</a:t>
            </a:r>
          </a:p>
          <a:p>
            <a:pPr marL="0" indent="0">
              <a:lnSpc>
                <a:spcPct val="110000"/>
              </a:lnSpc>
              <a:buNone/>
            </a:pPr>
            <a:r>
              <a:rPr lang="en-MY" altLang="zh-CN" sz="800" dirty="0">
                <a:solidFill>
                  <a:schemeClr val="bg1"/>
                </a:solidFill>
                <a:latin typeface="Times New Roman" panose="02020603050405020304" pitchFamily="18" charset="0"/>
              </a:rPr>
              <a:t>Panorama Deluxe T</a:t>
            </a:r>
            <a:r>
              <a:rPr lang="en-US" altLang="zh-CN" sz="800" dirty="0">
                <a:solidFill>
                  <a:schemeClr val="bg1"/>
                </a:solidFill>
                <a:latin typeface="Times New Roman" panose="02020603050405020304" pitchFamily="18" charset="0"/>
              </a:rPr>
              <a:t>win</a:t>
            </a:r>
            <a:r>
              <a:rPr lang="en-MY" altLang="zh-CN" sz="800" dirty="0">
                <a:solidFill>
                  <a:schemeClr val="bg1"/>
                </a:solidFill>
                <a:latin typeface="Times New Roman" panose="02020603050405020304" pitchFamily="18" charset="0"/>
              </a:rPr>
              <a:t> Room </a:t>
            </a:r>
            <a:endParaRPr lang="zh-CN" altLang="en-US" sz="800" dirty="0">
              <a:solidFill>
                <a:schemeClr val="bg1"/>
              </a:solidFill>
              <a:latin typeface="Times New Roman" panose="02020603050405020304" pitchFamily="18" charset="0"/>
            </a:endParaRPr>
          </a:p>
          <a:p>
            <a:pPr marL="0" indent="0">
              <a:lnSpc>
                <a:spcPct val="110000"/>
              </a:lnSpc>
              <a:buNone/>
            </a:pPr>
            <a:r>
              <a:rPr lang="zh-CN" altLang="en-US" sz="800" dirty="0">
                <a:solidFill>
                  <a:schemeClr val="bg1"/>
                </a:solidFill>
                <a:latin typeface="Times New Roman" panose="02020603050405020304" pitchFamily="18" charset="0"/>
                <a:sym typeface="Times New Roman" panose="02020603050405020304" pitchFamily="18" charset="0"/>
              </a:rPr>
              <a:t>全景豪华单间</a:t>
            </a:r>
            <a:r>
              <a:rPr lang="en-US" altLang="zh-CN" sz="800" dirty="0">
                <a:solidFill>
                  <a:schemeClr val="bg1"/>
                </a:solidFill>
                <a:latin typeface="Times New Roman" panose="02020603050405020304" pitchFamily="18" charset="0"/>
                <a:sym typeface="Times New Roman" panose="02020603050405020304" pitchFamily="18" charset="0"/>
              </a:rPr>
              <a:t>		                        </a:t>
            </a:r>
            <a:r>
              <a:rPr lang="en-US" altLang="zh-CN" sz="800" dirty="0" smtClean="0">
                <a:solidFill>
                  <a:schemeClr val="bg1"/>
                </a:solidFill>
                <a:latin typeface="Times New Roman" panose="02020603050405020304" pitchFamily="18" charset="0"/>
                <a:sym typeface="Times New Roman" panose="02020603050405020304" pitchFamily="18" charset="0"/>
              </a:rPr>
              <a:t>            </a:t>
            </a:r>
            <a:r>
              <a:rPr lang="en-US" altLang="zh-CN" sz="800" dirty="0">
                <a:solidFill>
                  <a:schemeClr val="bg1"/>
                </a:solidFill>
                <a:latin typeface="Times New Roman" panose="02020603050405020304" pitchFamily="18" charset="0"/>
                <a:sym typeface="Times New Roman" panose="02020603050405020304" pitchFamily="18" charset="0"/>
              </a:rPr>
              <a:t>70                  </a:t>
            </a:r>
            <a:endParaRPr lang="zh-CN" altLang="en-US" sz="800" dirty="0">
              <a:solidFill>
                <a:schemeClr val="bg1"/>
              </a:solidFill>
              <a:latin typeface="Times New Roman" panose="02020603050405020304" pitchFamily="18" charset="0"/>
              <a:sym typeface="Times New Roman" panose="02020603050405020304" pitchFamily="18" charset="0"/>
            </a:endParaRPr>
          </a:p>
          <a:p>
            <a:pPr marL="0" indent="0">
              <a:lnSpc>
                <a:spcPct val="110000"/>
              </a:lnSpc>
              <a:buNone/>
            </a:pPr>
            <a:r>
              <a:rPr lang="en-MY" altLang="zh-CN" sz="800" dirty="0">
                <a:solidFill>
                  <a:schemeClr val="bg1"/>
                </a:solidFill>
                <a:latin typeface="Times New Roman" panose="02020603050405020304" pitchFamily="18" charset="0"/>
              </a:rPr>
              <a:t>Panorama Deluxe King Room</a:t>
            </a:r>
          </a:p>
          <a:p>
            <a:pPr marL="0" indent="0">
              <a:lnSpc>
                <a:spcPct val="110000"/>
              </a:lnSpc>
              <a:buNone/>
            </a:pPr>
            <a:r>
              <a:rPr lang="zh-CN" altLang="en-US" sz="800" dirty="0">
                <a:solidFill>
                  <a:schemeClr val="bg1"/>
                </a:solidFill>
                <a:latin typeface="Times New Roman" panose="02020603050405020304" pitchFamily="18" charset="0"/>
                <a:sym typeface="Times New Roman" panose="02020603050405020304" pitchFamily="18" charset="0"/>
              </a:rPr>
              <a:t>行政豪华客房</a:t>
            </a:r>
            <a:r>
              <a:rPr lang="en-US" altLang="zh-CN" sz="800" dirty="0">
                <a:solidFill>
                  <a:schemeClr val="bg1"/>
                </a:solidFill>
                <a:latin typeface="Times New Roman" panose="02020603050405020304" pitchFamily="18" charset="0"/>
                <a:sym typeface="Times New Roman" panose="02020603050405020304" pitchFamily="18" charset="0"/>
              </a:rPr>
              <a:t>		                        </a:t>
            </a:r>
            <a:r>
              <a:rPr lang="en-US" altLang="zh-CN" sz="800" dirty="0" smtClean="0">
                <a:solidFill>
                  <a:schemeClr val="bg1"/>
                </a:solidFill>
                <a:latin typeface="Times New Roman" panose="02020603050405020304" pitchFamily="18" charset="0"/>
                <a:sym typeface="Times New Roman" panose="02020603050405020304" pitchFamily="18" charset="0"/>
              </a:rPr>
              <a:t>            </a:t>
            </a:r>
            <a:r>
              <a:rPr lang="en-US" altLang="zh-CN" sz="800" dirty="0">
                <a:solidFill>
                  <a:schemeClr val="bg1"/>
                </a:solidFill>
                <a:latin typeface="Times New Roman" panose="02020603050405020304" pitchFamily="18" charset="0"/>
                <a:sym typeface="Times New Roman" panose="02020603050405020304" pitchFamily="18" charset="0"/>
              </a:rPr>
              <a:t>50            </a:t>
            </a:r>
            <a:endParaRPr lang="zh-CN" altLang="en-US" sz="800" dirty="0">
              <a:solidFill>
                <a:schemeClr val="bg1"/>
              </a:solidFill>
              <a:latin typeface="Times New Roman" panose="02020603050405020304" pitchFamily="18" charset="0"/>
              <a:sym typeface="Times New Roman" panose="02020603050405020304" pitchFamily="18" charset="0"/>
            </a:endParaRPr>
          </a:p>
          <a:p>
            <a:pPr marL="0" indent="0">
              <a:buNone/>
            </a:pPr>
            <a:r>
              <a:rPr lang="en-MY" altLang="zh-CN" sz="800" dirty="0">
                <a:solidFill>
                  <a:schemeClr val="bg1"/>
                </a:solidFill>
                <a:latin typeface="Times New Roman" panose="02020603050405020304" pitchFamily="18" charset="0"/>
              </a:rPr>
              <a:t>Executive Deluxe</a:t>
            </a:r>
          </a:p>
          <a:p>
            <a:pPr marL="0" indent="0">
              <a:buNone/>
            </a:pPr>
            <a:r>
              <a:rPr lang="zh-CN" altLang="en-US" sz="800" dirty="0">
                <a:solidFill>
                  <a:schemeClr val="bg1"/>
                </a:solidFill>
                <a:latin typeface="Times New Roman" panose="02020603050405020304" pitchFamily="18" charset="0"/>
                <a:sym typeface="Times New Roman" panose="02020603050405020304" pitchFamily="18" charset="0"/>
              </a:rPr>
              <a:t>行政全景豪华客房</a:t>
            </a:r>
            <a:r>
              <a:rPr lang="en-US" altLang="zh-CN" sz="800" dirty="0">
                <a:solidFill>
                  <a:schemeClr val="bg1"/>
                </a:solidFill>
                <a:latin typeface="Times New Roman" panose="02020603050405020304" pitchFamily="18" charset="0"/>
                <a:sym typeface="Times New Roman" panose="02020603050405020304" pitchFamily="18" charset="0"/>
              </a:rPr>
              <a:t>		</a:t>
            </a:r>
            <a:r>
              <a:rPr lang="en-US" altLang="zh-CN" sz="800" dirty="0" smtClean="0">
                <a:solidFill>
                  <a:schemeClr val="bg1"/>
                </a:solidFill>
                <a:latin typeface="Times New Roman" panose="02020603050405020304" pitchFamily="18" charset="0"/>
                <a:sym typeface="Times New Roman" panose="02020603050405020304" pitchFamily="18" charset="0"/>
              </a:rPr>
              <a:t>                                    24</a:t>
            </a:r>
            <a:endParaRPr lang="en-US" altLang="zh-CN" sz="800" dirty="0">
              <a:solidFill>
                <a:schemeClr val="bg1"/>
              </a:solidFill>
              <a:latin typeface="Times New Roman" panose="02020603050405020304" pitchFamily="18" charset="0"/>
              <a:sym typeface="Times New Roman" panose="02020603050405020304" pitchFamily="18" charset="0"/>
            </a:endParaRPr>
          </a:p>
          <a:p>
            <a:pPr marL="0" indent="0">
              <a:buNone/>
            </a:pPr>
            <a:r>
              <a:rPr lang="en-MY" altLang="zh-CN" sz="800" dirty="0">
                <a:solidFill>
                  <a:schemeClr val="bg1"/>
                </a:solidFill>
                <a:latin typeface="Times New Roman" panose="02020603050405020304" pitchFamily="18" charset="0"/>
              </a:rPr>
              <a:t>Executive Panorama Deluxe</a:t>
            </a:r>
          </a:p>
          <a:p>
            <a:pPr marL="0" indent="0">
              <a:buNone/>
            </a:pPr>
            <a:r>
              <a:rPr lang="zh-CN" altLang="en-US" sz="800" dirty="0">
                <a:solidFill>
                  <a:schemeClr val="bg1"/>
                </a:solidFill>
              </a:rPr>
              <a:t>行政套房                                                                       </a:t>
            </a:r>
            <a:r>
              <a:rPr lang="zh-CN" altLang="en-US" sz="800" dirty="0" smtClean="0">
                <a:solidFill>
                  <a:schemeClr val="bg1"/>
                </a:solidFill>
              </a:rPr>
              <a:t>          </a:t>
            </a:r>
            <a:r>
              <a:rPr lang="en-US" altLang="zh-CN" sz="800" dirty="0">
                <a:solidFill>
                  <a:schemeClr val="bg1"/>
                </a:solidFill>
                <a:latin typeface="Times New Roman" panose="02020603050405020304" pitchFamily="18" charset="0"/>
              </a:rPr>
              <a:t>29</a:t>
            </a:r>
          </a:p>
          <a:p>
            <a:pPr marL="0" indent="0">
              <a:buNone/>
            </a:pPr>
            <a:r>
              <a:rPr lang="en-MY" altLang="zh-CN" sz="800" dirty="0">
                <a:solidFill>
                  <a:schemeClr val="bg1"/>
                </a:solidFill>
                <a:latin typeface="Times New Roman" panose="02020603050405020304" pitchFamily="18" charset="0"/>
              </a:rPr>
              <a:t>Executive Suite   </a:t>
            </a:r>
          </a:p>
          <a:p>
            <a:pPr marL="0" indent="0">
              <a:buNone/>
            </a:pPr>
            <a:r>
              <a:rPr lang="zh-CN" altLang="en-US" sz="800" dirty="0">
                <a:solidFill>
                  <a:schemeClr val="bg1"/>
                </a:solidFill>
              </a:rPr>
              <a:t>行政全景套房                                                                </a:t>
            </a:r>
            <a:r>
              <a:rPr lang="zh-CN" altLang="en-US" sz="800" dirty="0" smtClean="0">
                <a:solidFill>
                  <a:schemeClr val="bg1"/>
                </a:solidFill>
              </a:rPr>
              <a:t>          </a:t>
            </a:r>
            <a:r>
              <a:rPr lang="en-US" altLang="zh-CN" sz="800" dirty="0">
                <a:solidFill>
                  <a:schemeClr val="bg1"/>
                </a:solidFill>
                <a:latin typeface="Times New Roman" panose="02020603050405020304" pitchFamily="18" charset="0"/>
              </a:rPr>
              <a:t>23</a:t>
            </a:r>
          </a:p>
          <a:p>
            <a:pPr marL="0" indent="0">
              <a:buNone/>
            </a:pPr>
            <a:r>
              <a:rPr lang="en-MY" altLang="zh-CN" sz="800" dirty="0">
                <a:solidFill>
                  <a:schemeClr val="bg1"/>
                </a:solidFill>
                <a:latin typeface="Times New Roman" panose="02020603050405020304" pitchFamily="18" charset="0"/>
              </a:rPr>
              <a:t>Executive Panorama Suite</a:t>
            </a:r>
            <a:endParaRPr lang="zh-CN" altLang="en-US" sz="800" dirty="0">
              <a:solidFill>
                <a:schemeClr val="bg1"/>
              </a:solidFill>
              <a:latin typeface="Times New Roman" panose="02020603050405020304" pitchFamily="18" charset="0"/>
              <a:sym typeface="Times New Roman" panose="02020603050405020304" pitchFamily="18" charset="0"/>
            </a:endParaRPr>
          </a:p>
          <a:p>
            <a:pPr marL="0" indent="0">
              <a:lnSpc>
                <a:spcPct val="110000"/>
              </a:lnSpc>
              <a:buNone/>
            </a:pPr>
            <a:r>
              <a:rPr lang="zh-CN" altLang="en-US" sz="800" dirty="0">
                <a:solidFill>
                  <a:schemeClr val="bg1"/>
                </a:solidFill>
                <a:latin typeface="Times New Roman" panose="02020603050405020304" pitchFamily="18" charset="0"/>
                <a:sym typeface="Times New Roman" panose="02020603050405020304" pitchFamily="18" charset="0"/>
              </a:rPr>
              <a:t>大使套房                                                                               </a:t>
            </a:r>
            <a:r>
              <a:rPr lang="zh-CN" altLang="en-US" sz="800" dirty="0" smtClean="0">
                <a:solidFill>
                  <a:schemeClr val="bg1"/>
                </a:solidFill>
                <a:latin typeface="Times New Roman" panose="02020603050405020304" pitchFamily="18" charset="0"/>
                <a:sym typeface="Times New Roman" panose="02020603050405020304" pitchFamily="18" charset="0"/>
              </a:rPr>
              <a:t>             </a:t>
            </a:r>
            <a:r>
              <a:rPr lang="en-US" altLang="zh-CN" sz="800" dirty="0">
                <a:solidFill>
                  <a:schemeClr val="bg1"/>
                </a:solidFill>
                <a:latin typeface="Times New Roman" panose="02020603050405020304" pitchFamily="18" charset="0"/>
                <a:sym typeface="Times New Roman" panose="02020603050405020304" pitchFamily="18" charset="0"/>
              </a:rPr>
              <a:t>1                           </a:t>
            </a:r>
            <a:endParaRPr lang="zh-CN" altLang="en-US" sz="800" dirty="0">
              <a:solidFill>
                <a:schemeClr val="bg1"/>
              </a:solidFill>
              <a:latin typeface="Times New Roman" panose="02020603050405020304" pitchFamily="18" charset="0"/>
              <a:sym typeface="Times New Roman" panose="02020603050405020304" pitchFamily="18" charset="0"/>
            </a:endParaRPr>
          </a:p>
          <a:p>
            <a:pPr marL="0" indent="0">
              <a:lnSpc>
                <a:spcPct val="110000"/>
              </a:lnSpc>
              <a:buNone/>
            </a:pPr>
            <a:r>
              <a:rPr lang="en-US" altLang="zh-CN" sz="800" dirty="0">
                <a:solidFill>
                  <a:schemeClr val="bg1"/>
                </a:solidFill>
                <a:latin typeface="Times New Roman" panose="02020603050405020304" pitchFamily="18" charset="0"/>
                <a:sym typeface="Times New Roman" panose="02020603050405020304" pitchFamily="18" charset="0"/>
              </a:rPr>
              <a:t>Diplomatic Suite</a:t>
            </a:r>
            <a:endParaRPr lang="zh-CN" altLang="en-US" sz="800" dirty="0">
              <a:solidFill>
                <a:schemeClr val="bg1"/>
              </a:solidFill>
              <a:latin typeface="Times New Roman" panose="02020603050405020304" pitchFamily="18" charset="0"/>
              <a:sym typeface="Times New Roman" panose="02020603050405020304" pitchFamily="18" charset="0"/>
            </a:endParaRPr>
          </a:p>
          <a:p>
            <a:pPr marL="0" indent="0">
              <a:lnSpc>
                <a:spcPct val="110000"/>
              </a:lnSpc>
              <a:buNone/>
            </a:pPr>
            <a:r>
              <a:rPr lang="zh-CN" altLang="en-US" sz="800" dirty="0" smtClean="0">
                <a:solidFill>
                  <a:schemeClr val="bg1"/>
                </a:solidFill>
                <a:latin typeface="Times New Roman" panose="02020603050405020304" pitchFamily="18" charset="0"/>
                <a:sym typeface="Times New Roman" panose="02020603050405020304" pitchFamily="18" charset="0"/>
              </a:rPr>
              <a:t>总统套房</a:t>
            </a:r>
            <a:r>
              <a:rPr lang="en-US" altLang="zh-CN" sz="800" dirty="0" smtClean="0">
                <a:solidFill>
                  <a:schemeClr val="bg1"/>
                </a:solidFill>
                <a:latin typeface="Times New Roman" panose="02020603050405020304" pitchFamily="18" charset="0"/>
                <a:sym typeface="Times New Roman" panose="02020603050405020304" pitchFamily="18" charset="0"/>
              </a:rPr>
              <a:t>		                                    1               </a:t>
            </a:r>
            <a:endParaRPr lang="zh-CN" altLang="en-US" sz="800" dirty="0" smtClean="0">
              <a:solidFill>
                <a:schemeClr val="bg1"/>
              </a:solidFill>
              <a:latin typeface="Times New Roman" panose="02020603050405020304" pitchFamily="18" charset="0"/>
              <a:sym typeface="Times New Roman" panose="02020603050405020304" pitchFamily="18" charset="0"/>
            </a:endParaRPr>
          </a:p>
          <a:p>
            <a:pPr marL="0" indent="0">
              <a:lnSpc>
                <a:spcPct val="110000"/>
              </a:lnSpc>
              <a:buNone/>
            </a:pPr>
            <a:r>
              <a:rPr lang="en-US" altLang="zh-CN" sz="800" dirty="0" smtClean="0">
                <a:solidFill>
                  <a:schemeClr val="bg1"/>
                </a:solidFill>
                <a:latin typeface="Times New Roman" panose="02020603050405020304" pitchFamily="18" charset="0"/>
                <a:sym typeface="Times New Roman" panose="02020603050405020304" pitchFamily="18" charset="0"/>
              </a:rPr>
              <a:t>Presidential </a:t>
            </a:r>
            <a:r>
              <a:rPr lang="en-US" altLang="zh-CN" sz="800" dirty="0">
                <a:solidFill>
                  <a:schemeClr val="bg1"/>
                </a:solidFill>
                <a:latin typeface="Times New Roman" panose="02020603050405020304" pitchFamily="18" charset="0"/>
                <a:sym typeface="Times New Roman" panose="02020603050405020304" pitchFamily="18" charset="0"/>
              </a:rPr>
              <a:t>Suite</a:t>
            </a:r>
            <a:endParaRPr lang="zh-CN" altLang="en-US" sz="800" dirty="0">
              <a:solidFill>
                <a:schemeClr val="bg1"/>
              </a:solidFill>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4536" y="1088916"/>
            <a:ext cx="1590073" cy="1957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2"/>
          <p:cNvSpPr>
            <a:spLocks noGrp="1"/>
          </p:cNvSpPr>
          <p:nvPr>
            <p:ph type="title"/>
          </p:nvPr>
        </p:nvSpPr>
        <p:spPr>
          <a:xfrm>
            <a:off x="764314" y="185648"/>
            <a:ext cx="3380212" cy="505133"/>
          </a:xfrm>
          <a:solidFill>
            <a:schemeClr val="tx1">
              <a:alpha val="40000"/>
            </a:schemeClr>
          </a:solidFill>
        </p:spPr>
        <p:txBody>
          <a:bodyPr>
            <a:normAutofit fontScale="90000"/>
          </a:bodyPr>
          <a:lstStyle/>
          <a:p>
            <a:pPr lvl="1" algn="ctr"/>
            <a:r>
              <a:rPr lang="en-US" altLang="zh-CN" sz="1700" b="1" i="1" dirty="0">
                <a:solidFill>
                  <a:schemeClr val="bg1"/>
                </a:solidFill>
                <a:latin typeface="Times New Roman" panose="02020603050405020304" pitchFamily="18" charset="0"/>
                <a:sym typeface="Times New Roman" panose="02020603050405020304" pitchFamily="18" charset="0"/>
              </a:rPr>
              <a:t>Room Category</a:t>
            </a:r>
            <a:r>
              <a:rPr lang="en-US" altLang="zh-CN" sz="1700" b="1" dirty="0">
                <a:solidFill>
                  <a:schemeClr val="bg1"/>
                </a:solidFill>
                <a:latin typeface="Times New Roman" panose="02020603050405020304" pitchFamily="18" charset="0"/>
                <a:sym typeface="Times New Roman" panose="02020603050405020304" pitchFamily="18" charset="0"/>
              </a:rPr>
              <a:t/>
            </a:r>
            <a:br>
              <a:rPr lang="en-US" altLang="zh-CN" sz="1700" b="1" dirty="0">
                <a:solidFill>
                  <a:schemeClr val="bg1"/>
                </a:solidFill>
                <a:latin typeface="Times New Roman" panose="02020603050405020304" pitchFamily="18" charset="0"/>
                <a:sym typeface="Times New Roman" panose="02020603050405020304" pitchFamily="18" charset="0"/>
              </a:rPr>
            </a:br>
            <a:r>
              <a:rPr lang="zh-CN" altLang="en-US" sz="1700" b="1" dirty="0">
                <a:solidFill>
                  <a:schemeClr val="bg1"/>
                </a:solidFill>
                <a:latin typeface="Times New Roman" panose="02020603050405020304" pitchFamily="18" charset="0"/>
                <a:sym typeface="Times New Roman" panose="02020603050405020304" pitchFamily="18" charset="0"/>
              </a:rPr>
              <a:t>房间类型</a:t>
            </a:r>
            <a:endParaRPr lang="zh-CN" altLang="en-US" sz="1700" b="1" dirty="0">
              <a:solidFill>
                <a:schemeClr val="bg1"/>
              </a:solidFill>
            </a:endParaRPr>
          </a:p>
        </p:txBody>
      </p:sp>
      <p:pic>
        <p:nvPicPr>
          <p:cNvPr id="5" name="图片 4">
            <a:extLst>
              <a:ext uri="{FF2B5EF4-FFF2-40B4-BE49-F238E27FC236}">
                <a16:creationId xmlns:a16="http://schemas.microsoft.com/office/drawing/2014/main" xmlns="" id="{04FC036F-8600-420E-BAB8-CE4BF5E9CD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1" y="895350"/>
            <a:ext cx="5249166" cy="3962405"/>
          </a:xfrm>
          <a:prstGeom prst="rect">
            <a:avLst/>
          </a:prstGeom>
        </p:spPr>
      </p:pic>
    </p:spTree>
    <p:extLst>
      <p:ext uri="{BB962C8B-B14F-4D97-AF65-F5344CB8AC3E}">
        <p14:creationId xmlns:p14="http://schemas.microsoft.com/office/powerpoint/2010/main" val="1271687565"/>
      </p:ext>
    </p:extLst>
  </p:cSld>
  <p:clrMapOvr>
    <a:masterClrMapping/>
  </p:clrMapOvr>
</p:sld>
</file>

<file path=ppt/theme/theme1.xml><?xml version="1.0" encoding="utf-8"?>
<a:theme xmlns:a="http://schemas.openxmlformats.org/drawingml/2006/main" name="Title Slides">
  <a:themeElements>
    <a:clrScheme name="Kempinski 01">
      <a:dk1>
        <a:srgbClr val="000000"/>
      </a:dk1>
      <a:lt1>
        <a:srgbClr val="F5F1EA"/>
      </a:lt1>
      <a:dk2>
        <a:srgbClr val="D7A3AB"/>
      </a:dk2>
      <a:lt2>
        <a:srgbClr val="B9975B"/>
      </a:lt2>
      <a:accent1>
        <a:srgbClr val="010F2A"/>
      </a:accent1>
      <a:accent2>
        <a:srgbClr val="A0C0CF"/>
      </a:accent2>
      <a:accent3>
        <a:srgbClr val="B5A191"/>
      </a:accent3>
      <a:accent4>
        <a:srgbClr val="5B0017"/>
      </a:accent4>
      <a:accent5>
        <a:srgbClr val="A5C9BE"/>
      </a:accent5>
      <a:accent6>
        <a:srgbClr val="0C3428"/>
      </a:accent6>
      <a:hlink>
        <a:srgbClr val="000000"/>
      </a:hlink>
      <a:folHlink>
        <a:srgbClr val="833944"/>
      </a:folHlink>
    </a:clrScheme>
    <a:fontScheme name="Kempinski">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Regular Slides">
  <a:themeElements>
    <a:clrScheme name="Kempinski 01">
      <a:dk1>
        <a:srgbClr val="000000"/>
      </a:dk1>
      <a:lt1>
        <a:srgbClr val="F5F1EA"/>
      </a:lt1>
      <a:dk2>
        <a:srgbClr val="D7A3AB"/>
      </a:dk2>
      <a:lt2>
        <a:srgbClr val="B9975B"/>
      </a:lt2>
      <a:accent1>
        <a:srgbClr val="010F2A"/>
      </a:accent1>
      <a:accent2>
        <a:srgbClr val="A0C0CF"/>
      </a:accent2>
      <a:accent3>
        <a:srgbClr val="B5A191"/>
      </a:accent3>
      <a:accent4>
        <a:srgbClr val="5B0017"/>
      </a:accent4>
      <a:accent5>
        <a:srgbClr val="A5C9BE"/>
      </a:accent5>
      <a:accent6>
        <a:srgbClr val="0C3428"/>
      </a:accent6>
      <a:hlink>
        <a:srgbClr val="000000"/>
      </a:hlink>
      <a:folHlink>
        <a:srgbClr val="833944"/>
      </a:folHlink>
    </a:clrScheme>
    <a:fontScheme name="Kempinski">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Title Slides">
  <a:themeElements>
    <a:clrScheme name="Kempinski 01">
      <a:dk1>
        <a:srgbClr val="000000"/>
      </a:dk1>
      <a:lt1>
        <a:srgbClr val="F5F1EA"/>
      </a:lt1>
      <a:dk2>
        <a:srgbClr val="D7A3AB"/>
      </a:dk2>
      <a:lt2>
        <a:srgbClr val="B9975B"/>
      </a:lt2>
      <a:accent1>
        <a:srgbClr val="010F2A"/>
      </a:accent1>
      <a:accent2>
        <a:srgbClr val="A0C0CF"/>
      </a:accent2>
      <a:accent3>
        <a:srgbClr val="B5A191"/>
      </a:accent3>
      <a:accent4>
        <a:srgbClr val="5B0017"/>
      </a:accent4>
      <a:accent5>
        <a:srgbClr val="A5C9BE"/>
      </a:accent5>
      <a:accent6>
        <a:srgbClr val="0C3428"/>
      </a:accent6>
      <a:hlink>
        <a:srgbClr val="000000"/>
      </a:hlink>
      <a:folHlink>
        <a:srgbClr val="833944"/>
      </a:folHlink>
    </a:clrScheme>
    <a:fontScheme name="Kempinski">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Title Slides">
  <a:themeElements>
    <a:clrScheme name="Kempinski 01">
      <a:dk1>
        <a:srgbClr val="000000"/>
      </a:dk1>
      <a:lt1>
        <a:srgbClr val="F5F1EA"/>
      </a:lt1>
      <a:dk2>
        <a:srgbClr val="D7A3AB"/>
      </a:dk2>
      <a:lt2>
        <a:srgbClr val="B9975B"/>
      </a:lt2>
      <a:accent1>
        <a:srgbClr val="010F2A"/>
      </a:accent1>
      <a:accent2>
        <a:srgbClr val="A0C0CF"/>
      </a:accent2>
      <a:accent3>
        <a:srgbClr val="B5A191"/>
      </a:accent3>
      <a:accent4>
        <a:srgbClr val="5B0017"/>
      </a:accent4>
      <a:accent5>
        <a:srgbClr val="A5C9BE"/>
      </a:accent5>
      <a:accent6>
        <a:srgbClr val="0C3428"/>
      </a:accent6>
      <a:hlink>
        <a:srgbClr val="000000"/>
      </a:hlink>
      <a:folHlink>
        <a:srgbClr val="833944"/>
      </a:folHlink>
    </a:clrScheme>
    <a:fontScheme name="Kempinski">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Title Slides">
  <a:themeElements>
    <a:clrScheme name="Kempinski 01">
      <a:dk1>
        <a:srgbClr val="000000"/>
      </a:dk1>
      <a:lt1>
        <a:srgbClr val="F5F1EA"/>
      </a:lt1>
      <a:dk2>
        <a:srgbClr val="D7A3AB"/>
      </a:dk2>
      <a:lt2>
        <a:srgbClr val="B9975B"/>
      </a:lt2>
      <a:accent1>
        <a:srgbClr val="010F2A"/>
      </a:accent1>
      <a:accent2>
        <a:srgbClr val="A0C0CF"/>
      </a:accent2>
      <a:accent3>
        <a:srgbClr val="B5A191"/>
      </a:accent3>
      <a:accent4>
        <a:srgbClr val="5B0017"/>
      </a:accent4>
      <a:accent5>
        <a:srgbClr val="A5C9BE"/>
      </a:accent5>
      <a:accent6>
        <a:srgbClr val="0C3428"/>
      </a:accent6>
      <a:hlink>
        <a:srgbClr val="000000"/>
      </a:hlink>
      <a:folHlink>
        <a:srgbClr val="833944"/>
      </a:folHlink>
    </a:clrScheme>
    <a:fontScheme name="Kempinski">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Regular Slides">
  <a:themeElements>
    <a:clrScheme name="Kempinski 01">
      <a:dk1>
        <a:srgbClr val="000000"/>
      </a:dk1>
      <a:lt1>
        <a:srgbClr val="F5F1EA"/>
      </a:lt1>
      <a:dk2>
        <a:srgbClr val="D7A3AB"/>
      </a:dk2>
      <a:lt2>
        <a:srgbClr val="B9975B"/>
      </a:lt2>
      <a:accent1>
        <a:srgbClr val="010F2A"/>
      </a:accent1>
      <a:accent2>
        <a:srgbClr val="A0C0CF"/>
      </a:accent2>
      <a:accent3>
        <a:srgbClr val="B5A191"/>
      </a:accent3>
      <a:accent4>
        <a:srgbClr val="5B0017"/>
      </a:accent4>
      <a:accent5>
        <a:srgbClr val="A5C9BE"/>
      </a:accent5>
      <a:accent6>
        <a:srgbClr val="0C3428"/>
      </a:accent6>
      <a:hlink>
        <a:srgbClr val="000000"/>
      </a:hlink>
      <a:folHlink>
        <a:srgbClr val="833944"/>
      </a:folHlink>
    </a:clrScheme>
    <a:fontScheme name="Kempinski">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Regular Slides">
  <a:themeElements>
    <a:clrScheme name="Kempinski 01">
      <a:dk1>
        <a:srgbClr val="000000"/>
      </a:dk1>
      <a:lt1>
        <a:srgbClr val="F5F1EA"/>
      </a:lt1>
      <a:dk2>
        <a:srgbClr val="D7A3AB"/>
      </a:dk2>
      <a:lt2>
        <a:srgbClr val="B9975B"/>
      </a:lt2>
      <a:accent1>
        <a:srgbClr val="010F2A"/>
      </a:accent1>
      <a:accent2>
        <a:srgbClr val="A0C0CF"/>
      </a:accent2>
      <a:accent3>
        <a:srgbClr val="B5A191"/>
      </a:accent3>
      <a:accent4>
        <a:srgbClr val="5B0017"/>
      </a:accent4>
      <a:accent5>
        <a:srgbClr val="A5C9BE"/>
      </a:accent5>
      <a:accent6>
        <a:srgbClr val="0C3428"/>
      </a:accent6>
      <a:hlink>
        <a:srgbClr val="000000"/>
      </a:hlink>
      <a:folHlink>
        <a:srgbClr val="833944"/>
      </a:folHlink>
    </a:clrScheme>
    <a:fontScheme name="Kempinski">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3_Regular Slides">
  <a:themeElements>
    <a:clrScheme name="Kempinski 01">
      <a:dk1>
        <a:srgbClr val="000000"/>
      </a:dk1>
      <a:lt1>
        <a:srgbClr val="F5F1EA"/>
      </a:lt1>
      <a:dk2>
        <a:srgbClr val="D7A3AB"/>
      </a:dk2>
      <a:lt2>
        <a:srgbClr val="B9975B"/>
      </a:lt2>
      <a:accent1>
        <a:srgbClr val="010F2A"/>
      </a:accent1>
      <a:accent2>
        <a:srgbClr val="A0C0CF"/>
      </a:accent2>
      <a:accent3>
        <a:srgbClr val="B5A191"/>
      </a:accent3>
      <a:accent4>
        <a:srgbClr val="5B0017"/>
      </a:accent4>
      <a:accent5>
        <a:srgbClr val="A5C9BE"/>
      </a:accent5>
      <a:accent6>
        <a:srgbClr val="0C3428"/>
      </a:accent6>
      <a:hlink>
        <a:srgbClr val="000000"/>
      </a:hlink>
      <a:folHlink>
        <a:srgbClr val="833944"/>
      </a:folHlink>
    </a:clrScheme>
    <a:fontScheme name="Kempinski">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738</TotalTime>
  <Words>1897</Words>
  <Application>Microsoft Office PowerPoint</Application>
  <PresentationFormat>全屏显示(16:9)</PresentationFormat>
  <Paragraphs>347</Paragraphs>
  <Slides>29</Slides>
  <Notes>10</Notes>
  <HiddenSlides>0</HiddenSlides>
  <MMClips>0</MMClips>
  <ScaleCrop>false</ScaleCrop>
  <HeadingPairs>
    <vt:vector size="4" baseType="variant">
      <vt:variant>
        <vt:lpstr>主题</vt:lpstr>
      </vt:variant>
      <vt:variant>
        <vt:i4>8</vt:i4>
      </vt:variant>
      <vt:variant>
        <vt:lpstr>幻灯片标题</vt:lpstr>
      </vt:variant>
      <vt:variant>
        <vt:i4>29</vt:i4>
      </vt:variant>
    </vt:vector>
  </HeadingPairs>
  <TitlesOfParts>
    <vt:vector size="37" baseType="lpstr">
      <vt:lpstr>Title Slides</vt:lpstr>
      <vt:lpstr>Regular Slides</vt:lpstr>
      <vt:lpstr>1_Title Slides</vt:lpstr>
      <vt:lpstr>2_Title Slides</vt:lpstr>
      <vt:lpstr>3_Title Slides</vt:lpstr>
      <vt:lpstr>2_Regular Slides</vt:lpstr>
      <vt:lpstr>1_Regular Slides</vt:lpstr>
      <vt:lpstr>3_Regular Slides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Room Category 房间类型</vt:lpstr>
      <vt:lpstr>Rooms Features 房间特色</vt:lpstr>
      <vt:lpstr>Executive Panoramic Deluxe Suite 行政全景套房</vt:lpstr>
      <vt:lpstr>Twin Bed Room 标间</vt:lpstr>
      <vt:lpstr>Kempinski Grand Ballroom 凯宾斯基大宴会厅</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Tourist Attractions 旅游景点</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Kempinski Hotels   MICE Segment Sales Toolkit 2018</dc:title>
  <dc:creator>LiQingyi</dc:creator>
  <cp:lastModifiedBy>K</cp:lastModifiedBy>
  <cp:revision>80</cp:revision>
  <dcterms:created xsi:type="dcterms:W3CDTF">2018-04-25T08:59:36Z</dcterms:created>
  <dcterms:modified xsi:type="dcterms:W3CDTF">2022-02-22T08:48:37Z</dcterms:modified>
</cp:coreProperties>
</file>