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Override PartName="/customXml/itemProps614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08.svg" ContentType="image/svg+xml"/>
  <Override PartName="/ppt/media/image110.svg" ContentType="image/svg+xml"/>
  <Override PartName="/ppt/media/image112.svg" ContentType="image/svg+xml"/>
  <Override PartName="/ppt/media/image114.svg" ContentType="image/svg+xml"/>
  <Override PartName="/ppt/media/image116.svg" ContentType="image/svg+xml"/>
  <Override PartName="/ppt/media/image120.svg" ContentType="image/svg+xml"/>
  <Override PartName="/ppt/media/image122.svg" ContentType="image/svg+xml"/>
  <Override PartName="/ppt/media/image124.svg" ContentType="image/svg+xml"/>
  <Override PartName="/ppt/media/image126.svg" ContentType="image/svg+xml"/>
  <Override PartName="/ppt/media/image128.svg" ContentType="image/svg+xml"/>
  <Override PartName="/ppt/media/image139.svg" ContentType="image/svg+xml"/>
  <Override PartName="/ppt/media/image141.svg" ContentType="image/svg+xml"/>
  <Override PartName="/ppt/media/image143.svg" ContentType="image/svg+xml"/>
  <Override PartName="/ppt/media/image82.svg" ContentType="image/svg+xml"/>
  <Override PartName="/ppt/media/image84.svg" ContentType="image/svg+xml"/>
  <Override PartName="/ppt/media/image86.svg" ContentType="image/svg+xml"/>
  <Override PartName="/ppt/media/image88.svg" ContentType="image/svg+xml"/>
  <Override PartName="/ppt/media/image90.svg" ContentType="image/svg+xml"/>
  <Override PartName="/ppt/media/image93.svg" ContentType="image/svg+xml"/>
  <Override PartName="/ppt/media/image9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5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5"/>
  </p:handoutMasterIdLst>
  <p:sldIdLst>
    <p:sldId id="15717498" r:id="rId3"/>
    <p:sldId id="15717491" r:id="rId5"/>
    <p:sldId id="15717493" r:id="rId6"/>
    <p:sldId id="15717520" r:id="rId7"/>
    <p:sldId id="15717519" r:id="rId8"/>
    <p:sldId id="15717542" r:id="rId9"/>
    <p:sldId id="15717518" r:id="rId10"/>
    <p:sldId id="15717541" r:id="rId11"/>
    <p:sldId id="15717657" r:id="rId12"/>
    <p:sldId id="15717563" r:id="rId13"/>
    <p:sldId id="15717669" r:id="rId14"/>
    <p:sldId id="15717566" r:id="rId15"/>
    <p:sldId id="15717564" r:id="rId16"/>
    <p:sldId id="15717565" r:id="rId17"/>
    <p:sldId id="15717775" r:id="rId18"/>
    <p:sldId id="15717777" r:id="rId19"/>
    <p:sldId id="15717585" r:id="rId20"/>
    <p:sldId id="15717587" r:id="rId21"/>
    <p:sldId id="15717586" r:id="rId22"/>
    <p:sldId id="15717781" r:id="rId23"/>
    <p:sldId id="15717783" r:id="rId24"/>
    <p:sldId id="15717666" r:id="rId25"/>
    <p:sldId id="15717594" r:id="rId26"/>
    <p:sldId id="15717639" r:id="rId27"/>
    <p:sldId id="15717785" r:id="rId28"/>
    <p:sldId id="15717786" r:id="rId29"/>
    <p:sldId id="15717787" r:id="rId30"/>
    <p:sldId id="15717788" r:id="rId31"/>
    <p:sldId id="15717789" r:id="rId32"/>
    <p:sldId id="15717790" r:id="rId33"/>
    <p:sldId id="15717792" r:id="rId34"/>
    <p:sldId id="15717672" r:id="rId35"/>
    <p:sldId id="15717673" r:id="rId36"/>
    <p:sldId id="15717793" r:id="rId37"/>
    <p:sldId id="15717799" r:id="rId38"/>
    <p:sldId id="15717676" r:id="rId39"/>
    <p:sldId id="15717797" r:id="rId40"/>
    <p:sldId id="15717798" r:id="rId41"/>
    <p:sldId id="15717805" r:id="rId42"/>
    <p:sldId id="15717675" r:id="rId43"/>
    <p:sldId id="15717667" r:id="rId44"/>
  </p:sldIdLst>
  <p:sldSz cx="12192000" cy="6858000"/>
  <p:notesSz cx="6858000" cy="9144000"/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2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9E9E"/>
    <a:srgbClr val="64B5F6"/>
    <a:srgbClr val="00BCD4"/>
    <a:srgbClr val="80C784"/>
    <a:srgbClr val="2C5092"/>
    <a:srgbClr val="E3352E"/>
    <a:srgbClr val="69A35B"/>
    <a:srgbClr val="9BBB59"/>
    <a:srgbClr val="1AA3AA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5545" autoAdjust="0"/>
  </p:normalViewPr>
  <p:slideViewPr>
    <p:cSldViewPr snapToGrid="0" showGuides="1">
      <p:cViewPr varScale="1">
        <p:scale>
          <a:sx n="68" d="100"/>
          <a:sy n="68" d="100"/>
        </p:scale>
        <p:origin x="-786" y="-90"/>
      </p:cViewPr>
      <p:guideLst>
        <p:guide orient="horz" pos="2272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42"/>
    </p:cViewPr>
  </p:sorterViewPr>
  <p:notesViewPr>
    <p:cSldViewPr snapToGrid="0">
      <p:cViewPr varScale="1">
        <p:scale>
          <a:sx n="87" d="100"/>
          <a:sy n="87" d="100"/>
        </p:scale>
        <p:origin x="223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2" Type="http://schemas.openxmlformats.org/officeDocument/2006/relationships/tags" Target="tags/tag615.xml"/><Relationship Id="rId51" Type="http://schemas.openxmlformats.org/officeDocument/2006/relationships/customXml" Target="../customXml/item1.xml"/><Relationship Id="rId50" Type="http://schemas.openxmlformats.org/officeDocument/2006/relationships/customXmlProps" Target="../customXml/itemProps614.xml"/><Relationship Id="rId5" Type="http://schemas.openxmlformats.org/officeDocument/2006/relationships/slide" Target="slides/slide2.xml"/><Relationship Id="rId49" Type="http://schemas.openxmlformats.org/officeDocument/2006/relationships/commentAuthors" Target="commentAuthors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handoutMaster" Target="handoutMasters/handoutMaster1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C2F0C-902B-40A3-A4BD-4EF077EA43A2}" type="datetimeFigureOut">
              <a:rPr lang="zh-CN" altLang="en-US" smtClean="0">
                <a:latin typeface="OPPOSans R" panose="00020600040101010101" pitchFamily="18" charset="-122"/>
                <a:ea typeface="OPPOSans R" panose="00020600040101010101" pitchFamily="18" charset="-122"/>
              </a:rPr>
            </a:fld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2C1B7-04C4-46E7-9BAA-4B759B4AC2C1}" type="slidenum">
              <a:rPr lang="zh-CN" altLang="en-US" smtClean="0">
                <a:latin typeface="OPPOSans R" panose="00020600040101010101" pitchFamily="18" charset="-122"/>
                <a:ea typeface="OPPOSans R" panose="00020600040101010101" pitchFamily="18" charset="-122"/>
              </a:rPr>
            </a:fld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3C9F0365-6E51-42DF-A7F1-912A2B6B56F1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830FE25F-8BC0-4BE2-A57A-787CA670B11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F1102C-FAD4-459D-8C7A-106E6431C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7E53-8393-4364-8F27-75C13D97A0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807F-E77D-47AF-BE97-7F279468F5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7E53-8393-4364-8F27-75C13D97A0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807F-E77D-47AF-BE97-7F279468F5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7E53-8393-4364-8F27-75C13D97A0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807F-E77D-47AF-BE97-7F279468F5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3" y="3"/>
            <a:ext cx="12191997" cy="68579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 anchorCtr="1">
            <a:noAutofit/>
          </a:bodyPr>
          <a:lstStyle>
            <a:lvl1pPr>
              <a:defRPr lang="zh-CN" alt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</a:defRPr>
            </a:lvl1pPr>
          </a:lstStyle>
          <a:p>
            <a:pPr marL="0" lvl="0" indent="-228600" algn="ctr" defTabSz="457200">
              <a:lnSpc>
                <a:spcPct val="90000"/>
              </a:lnSpc>
              <a:spcBef>
                <a:spcPts val="1000"/>
              </a:spcBef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7E53-8393-4364-8F27-75C13D97A0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807F-E77D-47AF-BE97-7F279468F5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7E53-8393-4364-8F27-75C13D97A0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807F-E77D-47AF-BE97-7F279468F5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7E53-8393-4364-8F27-75C13D97A0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807F-E77D-47AF-BE97-7F279468F5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7E53-8393-4364-8F27-75C13D97A0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807F-E77D-47AF-BE97-7F279468F5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7E53-8393-4364-8F27-75C13D97A0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807F-E77D-47AF-BE97-7F279468F5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7E53-8393-4364-8F27-75C13D97A0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807F-E77D-47AF-BE97-7F279468F5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7E53-8393-4364-8F27-75C13D97A0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807F-E77D-47AF-BE97-7F279468F5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7E53-8393-4364-8F27-75C13D97A0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807F-E77D-47AF-BE97-7F279468F5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07C27E53-8393-4364-8F27-75C13D97A0E8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93D2807F-E77D-47AF-BE97-7F279468F5B6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POSans R" panose="00020600040101010101" pitchFamily="18" charset="-122"/>
          <a:ea typeface="OPPOSans R" panose="00020600040101010101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POSans R" panose="00020600040101010101" pitchFamily="18" charset="-122"/>
          <a:ea typeface="OPPOSans R" panose="00020600040101010101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POSans R" panose="00020600040101010101" pitchFamily="18" charset="-122"/>
          <a:ea typeface="OPPOSans R" panose="00020600040101010101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POSans R" panose="00020600040101010101" pitchFamily="18" charset="-122"/>
          <a:ea typeface="OPPOSans R" panose="00020600040101010101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POSans R" panose="00020600040101010101" pitchFamily="18" charset="-122"/>
          <a:ea typeface="OPPOSans R" panose="00020600040101010101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POSans R" panose="00020600040101010101" pitchFamily="18" charset="-122"/>
          <a:ea typeface="OPPOSans R" panose="00020600040101010101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themeOverride" Target="../theme/themeOverride1.xml"/><Relationship Id="rId5" Type="http://schemas.openxmlformats.org/officeDocument/2006/relationships/tags" Target="../tags/tag3.xml"/><Relationship Id="rId4" Type="http://schemas.openxmlformats.org/officeDocument/2006/relationships/image" Target="../media/image3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image" Target="../media/image47.png"/><Relationship Id="rId4" Type="http://schemas.openxmlformats.org/officeDocument/2006/relationships/tags" Target="../tags/tag152.xml"/><Relationship Id="rId3" Type="http://schemas.openxmlformats.org/officeDocument/2006/relationships/image" Target="../media/image5.png"/><Relationship Id="rId25" Type="http://schemas.openxmlformats.org/officeDocument/2006/relationships/notesSlide" Target="../notesSlides/notesSlide10.xml"/><Relationship Id="rId24" Type="http://schemas.openxmlformats.org/officeDocument/2006/relationships/slideLayout" Target="../slideLayouts/slideLayout2.xml"/><Relationship Id="rId23" Type="http://schemas.openxmlformats.org/officeDocument/2006/relationships/themeOverride" Target="../theme/themeOverride9.xml"/><Relationship Id="rId22" Type="http://schemas.openxmlformats.org/officeDocument/2006/relationships/tags" Target="../tags/tag169.xml"/><Relationship Id="rId21" Type="http://schemas.openxmlformats.org/officeDocument/2006/relationships/tags" Target="../tags/tag168.xml"/><Relationship Id="rId20" Type="http://schemas.openxmlformats.org/officeDocument/2006/relationships/tags" Target="../tags/tag167.xml"/><Relationship Id="rId2" Type="http://schemas.openxmlformats.org/officeDocument/2006/relationships/tags" Target="../tags/tag151.xml"/><Relationship Id="rId19" Type="http://schemas.openxmlformats.org/officeDocument/2006/relationships/tags" Target="../tags/tag166.xml"/><Relationship Id="rId18" Type="http://schemas.openxmlformats.org/officeDocument/2006/relationships/tags" Target="../tags/tag165.xml"/><Relationship Id="rId17" Type="http://schemas.openxmlformats.org/officeDocument/2006/relationships/tags" Target="../tags/tag164.xml"/><Relationship Id="rId16" Type="http://schemas.openxmlformats.org/officeDocument/2006/relationships/tags" Target="../tags/tag163.xml"/><Relationship Id="rId15" Type="http://schemas.openxmlformats.org/officeDocument/2006/relationships/tags" Target="../tags/tag162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tags" Target="../tags/tag173.xml"/><Relationship Id="rId6" Type="http://schemas.openxmlformats.org/officeDocument/2006/relationships/image" Target="../media/image49.png"/><Relationship Id="rId5" Type="http://schemas.openxmlformats.org/officeDocument/2006/relationships/tags" Target="../tags/tag172.xml"/><Relationship Id="rId4" Type="http://schemas.openxmlformats.org/officeDocument/2006/relationships/image" Target="../media/image48.png"/><Relationship Id="rId3" Type="http://schemas.openxmlformats.org/officeDocument/2006/relationships/tags" Target="../tags/tag171.xml"/><Relationship Id="rId2" Type="http://schemas.openxmlformats.org/officeDocument/2006/relationships/image" Target="../media/image5.png"/><Relationship Id="rId17" Type="http://schemas.openxmlformats.org/officeDocument/2006/relationships/notesSlide" Target="../notesSlides/notesSlide11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75.xml"/><Relationship Id="rId14" Type="http://schemas.openxmlformats.org/officeDocument/2006/relationships/image" Target="../media/image55.jpeg"/><Relationship Id="rId13" Type="http://schemas.openxmlformats.org/officeDocument/2006/relationships/image" Target="../media/image54.jpeg"/><Relationship Id="rId12" Type="http://schemas.openxmlformats.org/officeDocument/2006/relationships/tags" Target="../tags/tag174.xml"/><Relationship Id="rId11" Type="http://schemas.openxmlformats.org/officeDocument/2006/relationships/image" Target="../media/image53.png"/><Relationship Id="rId10" Type="http://schemas.openxmlformats.org/officeDocument/2006/relationships/image" Target="../media/image52.png"/><Relationship Id="rId1" Type="http://schemas.openxmlformats.org/officeDocument/2006/relationships/tags" Target="../tags/tag170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10.xml"/><Relationship Id="rId4" Type="http://schemas.openxmlformats.org/officeDocument/2006/relationships/tags" Target="../tags/tag177.xml"/><Relationship Id="rId3" Type="http://schemas.openxmlformats.org/officeDocument/2006/relationships/image" Target="../media/image5.png"/><Relationship Id="rId2" Type="http://schemas.openxmlformats.org/officeDocument/2006/relationships/tags" Target="../tags/tag176.xml"/><Relationship Id="rId1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jpeg"/><Relationship Id="rId8" Type="http://schemas.openxmlformats.org/officeDocument/2006/relationships/tags" Target="../tags/tag180.xml"/><Relationship Id="rId7" Type="http://schemas.openxmlformats.org/officeDocument/2006/relationships/image" Target="../media/image59.jpeg"/><Relationship Id="rId6" Type="http://schemas.openxmlformats.org/officeDocument/2006/relationships/image" Target="../media/image58.jpeg"/><Relationship Id="rId5" Type="http://schemas.openxmlformats.org/officeDocument/2006/relationships/tags" Target="../tags/tag179.xml"/><Relationship Id="rId4" Type="http://schemas.openxmlformats.org/officeDocument/2006/relationships/image" Target="../media/image57.jpeg"/><Relationship Id="rId3" Type="http://schemas.openxmlformats.org/officeDocument/2006/relationships/image" Target="../media/image5.png"/><Relationship Id="rId2" Type="http://schemas.openxmlformats.org/officeDocument/2006/relationships/tags" Target="../tags/tag178.xml"/><Relationship Id="rId18" Type="http://schemas.openxmlformats.org/officeDocument/2006/relationships/notesSlide" Target="../notesSlides/notesSlide13.xml"/><Relationship Id="rId17" Type="http://schemas.openxmlformats.org/officeDocument/2006/relationships/slideLayout" Target="../slideLayouts/slideLayout2.xml"/><Relationship Id="rId16" Type="http://schemas.openxmlformats.org/officeDocument/2006/relationships/themeOverride" Target="../theme/themeOverride11.xml"/><Relationship Id="rId15" Type="http://schemas.openxmlformats.org/officeDocument/2006/relationships/tags" Target="../tags/tag184.xml"/><Relationship Id="rId14" Type="http://schemas.openxmlformats.org/officeDocument/2006/relationships/tags" Target="../tags/tag183.xml"/><Relationship Id="rId13" Type="http://schemas.openxmlformats.org/officeDocument/2006/relationships/image" Target="../media/image62.jpeg"/><Relationship Id="rId12" Type="http://schemas.openxmlformats.org/officeDocument/2006/relationships/tags" Target="../tags/tag182.xml"/><Relationship Id="rId11" Type="http://schemas.openxmlformats.org/officeDocument/2006/relationships/image" Target="../media/image61.jpeg"/><Relationship Id="rId10" Type="http://schemas.openxmlformats.org/officeDocument/2006/relationships/tags" Target="../tags/tag181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jpeg"/><Relationship Id="rId8" Type="http://schemas.openxmlformats.org/officeDocument/2006/relationships/image" Target="../media/image64.jpeg"/><Relationship Id="rId7" Type="http://schemas.openxmlformats.org/officeDocument/2006/relationships/tags" Target="../tags/tag188.xml"/><Relationship Id="rId6" Type="http://schemas.openxmlformats.org/officeDocument/2006/relationships/image" Target="../media/image63.jpeg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image" Target="../media/image5.png"/><Relationship Id="rId2" Type="http://schemas.openxmlformats.org/officeDocument/2006/relationships/tags" Target="../tags/tag185.xml"/><Relationship Id="rId14" Type="http://schemas.openxmlformats.org/officeDocument/2006/relationships/notesSlide" Target="../notesSlides/notesSlide14.xml"/><Relationship Id="rId13" Type="http://schemas.openxmlformats.org/officeDocument/2006/relationships/slideLayout" Target="../slideLayouts/slideLayout2.xml"/><Relationship Id="rId12" Type="http://schemas.openxmlformats.org/officeDocument/2006/relationships/themeOverride" Target="../theme/themeOverride12.xml"/><Relationship Id="rId11" Type="http://schemas.openxmlformats.org/officeDocument/2006/relationships/tags" Target="../tags/tag189.xml"/><Relationship Id="rId10" Type="http://schemas.openxmlformats.org/officeDocument/2006/relationships/image" Target="../media/image66.jpe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jpeg"/><Relationship Id="rId8" Type="http://schemas.openxmlformats.org/officeDocument/2006/relationships/image" Target="../media/image68.jpeg"/><Relationship Id="rId7" Type="http://schemas.openxmlformats.org/officeDocument/2006/relationships/tags" Target="../tags/tag193.xml"/><Relationship Id="rId6" Type="http://schemas.openxmlformats.org/officeDocument/2006/relationships/image" Target="../media/image67.jpeg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image" Target="../media/image5.png"/><Relationship Id="rId2" Type="http://schemas.openxmlformats.org/officeDocument/2006/relationships/tags" Target="../tags/tag190.xml"/><Relationship Id="rId14" Type="http://schemas.openxmlformats.org/officeDocument/2006/relationships/notesSlide" Target="../notesSlides/notesSlide15.xml"/><Relationship Id="rId13" Type="http://schemas.openxmlformats.org/officeDocument/2006/relationships/slideLayout" Target="../slideLayouts/slideLayout2.xml"/><Relationship Id="rId12" Type="http://schemas.openxmlformats.org/officeDocument/2006/relationships/themeOverride" Target="../theme/themeOverride13.xml"/><Relationship Id="rId11" Type="http://schemas.openxmlformats.org/officeDocument/2006/relationships/tags" Target="../tags/tag194.xml"/><Relationship Id="rId10" Type="http://schemas.openxmlformats.org/officeDocument/2006/relationships/image" Target="../media/image70.jpe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2.xml"/><Relationship Id="rId7" Type="http://schemas.openxmlformats.org/officeDocument/2006/relationships/themeOverride" Target="../theme/themeOverride14.xml"/><Relationship Id="rId6" Type="http://schemas.openxmlformats.org/officeDocument/2006/relationships/tags" Target="../tags/tag197.xml"/><Relationship Id="rId5" Type="http://schemas.openxmlformats.org/officeDocument/2006/relationships/image" Target="../media/image71.png"/><Relationship Id="rId4" Type="http://schemas.openxmlformats.org/officeDocument/2006/relationships/tags" Target="../tags/tag196.xml"/><Relationship Id="rId3" Type="http://schemas.openxmlformats.org/officeDocument/2006/relationships/image" Target="../media/image5.png"/><Relationship Id="rId2" Type="http://schemas.openxmlformats.org/officeDocument/2006/relationships/tags" Target="../tags/tag195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image" Target="../media/image74.jpeg"/><Relationship Id="rId7" Type="http://schemas.openxmlformats.org/officeDocument/2006/relationships/image" Target="../media/image73.jpeg"/><Relationship Id="rId6" Type="http://schemas.openxmlformats.org/officeDocument/2006/relationships/tags" Target="../tags/tag200.xml"/><Relationship Id="rId5" Type="http://schemas.openxmlformats.org/officeDocument/2006/relationships/image" Target="../media/image72.jpeg"/><Relationship Id="rId4" Type="http://schemas.openxmlformats.org/officeDocument/2006/relationships/tags" Target="../tags/tag199.xml"/><Relationship Id="rId3" Type="http://schemas.openxmlformats.org/officeDocument/2006/relationships/image" Target="../media/image5.png"/><Relationship Id="rId2" Type="http://schemas.openxmlformats.org/officeDocument/2006/relationships/tags" Target="../tags/tag198.xml"/><Relationship Id="rId15" Type="http://schemas.openxmlformats.org/officeDocument/2006/relationships/notesSlide" Target="../notesSlides/notesSlide17.xml"/><Relationship Id="rId14" Type="http://schemas.openxmlformats.org/officeDocument/2006/relationships/slideLayout" Target="../slideLayouts/slideLayout2.xml"/><Relationship Id="rId13" Type="http://schemas.openxmlformats.org/officeDocument/2006/relationships/themeOverride" Target="../theme/themeOverride15.xml"/><Relationship Id="rId12" Type="http://schemas.openxmlformats.org/officeDocument/2006/relationships/tags" Target="../tags/tag203.xml"/><Relationship Id="rId11" Type="http://schemas.openxmlformats.org/officeDocument/2006/relationships/image" Target="../media/image75.png"/><Relationship Id="rId10" Type="http://schemas.openxmlformats.org/officeDocument/2006/relationships/tags" Target="../tags/tag202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06.xml"/><Relationship Id="rId8" Type="http://schemas.openxmlformats.org/officeDocument/2006/relationships/tags" Target="../tags/tag205.xml"/><Relationship Id="rId7" Type="http://schemas.openxmlformats.org/officeDocument/2006/relationships/image" Target="../media/image5.png"/><Relationship Id="rId6" Type="http://schemas.openxmlformats.org/officeDocument/2006/relationships/tags" Target="../tags/tag204.xml"/><Relationship Id="rId54" Type="http://schemas.openxmlformats.org/officeDocument/2006/relationships/notesSlide" Target="../notesSlides/notesSlide18.xml"/><Relationship Id="rId53" Type="http://schemas.openxmlformats.org/officeDocument/2006/relationships/slideLayout" Target="../slideLayouts/slideLayout2.xml"/><Relationship Id="rId52" Type="http://schemas.openxmlformats.org/officeDocument/2006/relationships/themeOverride" Target="../theme/themeOverride16.xml"/><Relationship Id="rId51" Type="http://schemas.openxmlformats.org/officeDocument/2006/relationships/tags" Target="../tags/tag248.xml"/><Relationship Id="rId50" Type="http://schemas.openxmlformats.org/officeDocument/2006/relationships/tags" Target="../tags/tag247.xml"/><Relationship Id="rId5" Type="http://schemas.openxmlformats.org/officeDocument/2006/relationships/image" Target="../media/image79.jpeg"/><Relationship Id="rId49" Type="http://schemas.openxmlformats.org/officeDocument/2006/relationships/tags" Target="../tags/tag246.xml"/><Relationship Id="rId48" Type="http://schemas.openxmlformats.org/officeDocument/2006/relationships/tags" Target="../tags/tag245.xml"/><Relationship Id="rId47" Type="http://schemas.openxmlformats.org/officeDocument/2006/relationships/tags" Target="../tags/tag244.xml"/><Relationship Id="rId46" Type="http://schemas.openxmlformats.org/officeDocument/2006/relationships/tags" Target="../tags/tag243.xml"/><Relationship Id="rId45" Type="http://schemas.openxmlformats.org/officeDocument/2006/relationships/tags" Target="../tags/tag242.xml"/><Relationship Id="rId44" Type="http://schemas.openxmlformats.org/officeDocument/2006/relationships/tags" Target="../tags/tag241.xml"/><Relationship Id="rId43" Type="http://schemas.openxmlformats.org/officeDocument/2006/relationships/tags" Target="../tags/tag240.xml"/><Relationship Id="rId42" Type="http://schemas.openxmlformats.org/officeDocument/2006/relationships/tags" Target="../tags/tag239.xml"/><Relationship Id="rId41" Type="http://schemas.openxmlformats.org/officeDocument/2006/relationships/tags" Target="../tags/tag238.xml"/><Relationship Id="rId40" Type="http://schemas.openxmlformats.org/officeDocument/2006/relationships/tags" Target="../tags/tag237.xml"/><Relationship Id="rId4" Type="http://schemas.openxmlformats.org/officeDocument/2006/relationships/image" Target="../media/image78.jpeg"/><Relationship Id="rId39" Type="http://schemas.openxmlformats.org/officeDocument/2006/relationships/tags" Target="../tags/tag236.xml"/><Relationship Id="rId38" Type="http://schemas.openxmlformats.org/officeDocument/2006/relationships/tags" Target="../tags/tag235.xml"/><Relationship Id="rId37" Type="http://schemas.openxmlformats.org/officeDocument/2006/relationships/tags" Target="../tags/tag234.xml"/><Relationship Id="rId36" Type="http://schemas.openxmlformats.org/officeDocument/2006/relationships/tags" Target="../tags/tag233.xml"/><Relationship Id="rId35" Type="http://schemas.openxmlformats.org/officeDocument/2006/relationships/tags" Target="../tags/tag232.xml"/><Relationship Id="rId34" Type="http://schemas.openxmlformats.org/officeDocument/2006/relationships/tags" Target="../tags/tag231.xml"/><Relationship Id="rId33" Type="http://schemas.openxmlformats.org/officeDocument/2006/relationships/tags" Target="../tags/tag230.xml"/><Relationship Id="rId32" Type="http://schemas.openxmlformats.org/officeDocument/2006/relationships/tags" Target="../tags/tag229.xml"/><Relationship Id="rId31" Type="http://schemas.openxmlformats.org/officeDocument/2006/relationships/tags" Target="../tags/tag228.xml"/><Relationship Id="rId30" Type="http://schemas.openxmlformats.org/officeDocument/2006/relationships/tags" Target="../tags/tag227.xml"/><Relationship Id="rId3" Type="http://schemas.openxmlformats.org/officeDocument/2006/relationships/image" Target="../media/image77.jpeg"/><Relationship Id="rId29" Type="http://schemas.openxmlformats.org/officeDocument/2006/relationships/tags" Target="../tags/tag226.xml"/><Relationship Id="rId28" Type="http://schemas.openxmlformats.org/officeDocument/2006/relationships/tags" Target="../tags/tag225.xml"/><Relationship Id="rId27" Type="http://schemas.openxmlformats.org/officeDocument/2006/relationships/tags" Target="../tags/tag224.xml"/><Relationship Id="rId26" Type="http://schemas.openxmlformats.org/officeDocument/2006/relationships/tags" Target="../tags/tag223.xml"/><Relationship Id="rId25" Type="http://schemas.openxmlformats.org/officeDocument/2006/relationships/tags" Target="../tags/tag222.xml"/><Relationship Id="rId24" Type="http://schemas.openxmlformats.org/officeDocument/2006/relationships/tags" Target="../tags/tag221.xml"/><Relationship Id="rId23" Type="http://schemas.openxmlformats.org/officeDocument/2006/relationships/tags" Target="../tags/tag220.xml"/><Relationship Id="rId22" Type="http://schemas.openxmlformats.org/officeDocument/2006/relationships/tags" Target="../tags/tag219.xml"/><Relationship Id="rId21" Type="http://schemas.openxmlformats.org/officeDocument/2006/relationships/tags" Target="../tags/tag218.xml"/><Relationship Id="rId20" Type="http://schemas.openxmlformats.org/officeDocument/2006/relationships/tags" Target="../tags/tag217.xml"/><Relationship Id="rId2" Type="http://schemas.openxmlformats.org/officeDocument/2006/relationships/image" Target="../media/image76.jpeg"/><Relationship Id="rId19" Type="http://schemas.openxmlformats.org/officeDocument/2006/relationships/tags" Target="../tags/tag216.xml"/><Relationship Id="rId18" Type="http://schemas.openxmlformats.org/officeDocument/2006/relationships/tags" Target="../tags/tag215.xml"/><Relationship Id="rId17" Type="http://schemas.openxmlformats.org/officeDocument/2006/relationships/tags" Target="../tags/tag214.xml"/><Relationship Id="rId16" Type="http://schemas.openxmlformats.org/officeDocument/2006/relationships/tags" Target="../tags/tag213.xml"/><Relationship Id="rId15" Type="http://schemas.openxmlformats.org/officeDocument/2006/relationships/tags" Target="../tags/tag212.xml"/><Relationship Id="rId14" Type="http://schemas.openxmlformats.org/officeDocument/2006/relationships/tags" Target="../tags/tag211.xml"/><Relationship Id="rId13" Type="http://schemas.openxmlformats.org/officeDocument/2006/relationships/tags" Target="../tags/tag210.xml"/><Relationship Id="rId12" Type="http://schemas.openxmlformats.org/officeDocument/2006/relationships/tags" Target="../tags/tag209.xml"/><Relationship Id="rId11" Type="http://schemas.openxmlformats.org/officeDocument/2006/relationships/tags" Target="../tags/tag208.xml"/><Relationship Id="rId10" Type="http://schemas.openxmlformats.org/officeDocument/2006/relationships/tags" Target="../tags/tag207.xml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tags" Target="../tags/tag254.xml"/><Relationship Id="rId7" Type="http://schemas.openxmlformats.org/officeDocument/2006/relationships/tags" Target="../tags/tag253.xml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4" Type="http://schemas.openxmlformats.org/officeDocument/2006/relationships/tags" Target="../tags/tag250.xml"/><Relationship Id="rId39" Type="http://schemas.openxmlformats.org/officeDocument/2006/relationships/notesSlide" Target="../notesSlides/notesSlide19.xml"/><Relationship Id="rId38" Type="http://schemas.openxmlformats.org/officeDocument/2006/relationships/slideLayout" Target="../slideLayouts/slideLayout2.xml"/><Relationship Id="rId37" Type="http://schemas.openxmlformats.org/officeDocument/2006/relationships/themeOverride" Target="../theme/themeOverride17.xml"/><Relationship Id="rId36" Type="http://schemas.openxmlformats.org/officeDocument/2006/relationships/tags" Target="../tags/tag282.xml"/><Relationship Id="rId35" Type="http://schemas.openxmlformats.org/officeDocument/2006/relationships/tags" Target="../tags/tag281.xml"/><Relationship Id="rId34" Type="http://schemas.openxmlformats.org/officeDocument/2006/relationships/tags" Target="../tags/tag280.xml"/><Relationship Id="rId33" Type="http://schemas.openxmlformats.org/officeDocument/2006/relationships/tags" Target="../tags/tag279.xml"/><Relationship Id="rId32" Type="http://schemas.openxmlformats.org/officeDocument/2006/relationships/tags" Target="../tags/tag278.xml"/><Relationship Id="rId31" Type="http://schemas.openxmlformats.org/officeDocument/2006/relationships/tags" Target="../tags/tag277.xml"/><Relationship Id="rId30" Type="http://schemas.openxmlformats.org/officeDocument/2006/relationships/tags" Target="../tags/tag276.xml"/><Relationship Id="rId3" Type="http://schemas.openxmlformats.org/officeDocument/2006/relationships/image" Target="../media/image5.png"/><Relationship Id="rId29" Type="http://schemas.openxmlformats.org/officeDocument/2006/relationships/tags" Target="../tags/tag275.xml"/><Relationship Id="rId28" Type="http://schemas.openxmlformats.org/officeDocument/2006/relationships/tags" Target="../tags/tag274.xml"/><Relationship Id="rId27" Type="http://schemas.openxmlformats.org/officeDocument/2006/relationships/tags" Target="../tags/tag273.xml"/><Relationship Id="rId26" Type="http://schemas.openxmlformats.org/officeDocument/2006/relationships/tags" Target="../tags/tag272.xml"/><Relationship Id="rId25" Type="http://schemas.openxmlformats.org/officeDocument/2006/relationships/tags" Target="../tags/tag271.xml"/><Relationship Id="rId24" Type="http://schemas.openxmlformats.org/officeDocument/2006/relationships/tags" Target="../tags/tag270.xml"/><Relationship Id="rId23" Type="http://schemas.openxmlformats.org/officeDocument/2006/relationships/tags" Target="../tags/tag269.xml"/><Relationship Id="rId22" Type="http://schemas.openxmlformats.org/officeDocument/2006/relationships/tags" Target="../tags/tag268.xml"/><Relationship Id="rId21" Type="http://schemas.openxmlformats.org/officeDocument/2006/relationships/tags" Target="../tags/tag267.xml"/><Relationship Id="rId20" Type="http://schemas.openxmlformats.org/officeDocument/2006/relationships/tags" Target="../tags/tag266.xml"/><Relationship Id="rId2" Type="http://schemas.openxmlformats.org/officeDocument/2006/relationships/tags" Target="../tags/tag249.xml"/><Relationship Id="rId19" Type="http://schemas.openxmlformats.org/officeDocument/2006/relationships/tags" Target="../tags/tag265.xml"/><Relationship Id="rId18" Type="http://schemas.openxmlformats.org/officeDocument/2006/relationships/tags" Target="../tags/tag264.xml"/><Relationship Id="rId17" Type="http://schemas.openxmlformats.org/officeDocument/2006/relationships/tags" Target="../tags/tag263.xml"/><Relationship Id="rId16" Type="http://schemas.openxmlformats.org/officeDocument/2006/relationships/tags" Target="../tags/tag262.xml"/><Relationship Id="rId15" Type="http://schemas.openxmlformats.org/officeDocument/2006/relationships/tags" Target="../tags/tag261.xml"/><Relationship Id="rId14" Type="http://schemas.openxmlformats.org/officeDocument/2006/relationships/tags" Target="../tags/tag260.xml"/><Relationship Id="rId13" Type="http://schemas.openxmlformats.org/officeDocument/2006/relationships/tags" Target="../tags/tag259.xml"/><Relationship Id="rId12" Type="http://schemas.openxmlformats.org/officeDocument/2006/relationships/tags" Target="../tags/tag258.xml"/><Relationship Id="rId11" Type="http://schemas.openxmlformats.org/officeDocument/2006/relationships/tags" Target="../tags/tag257.xml"/><Relationship Id="rId10" Type="http://schemas.openxmlformats.org/officeDocument/2006/relationships/tags" Target="../tags/tag256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2.xml"/><Relationship Id="rId14" Type="http://schemas.openxmlformats.org/officeDocument/2006/relationships/themeOverride" Target="../theme/themeOverride2.xml"/><Relationship Id="rId13" Type="http://schemas.openxmlformats.org/officeDocument/2006/relationships/tags" Target="../tags/tag14.xml"/><Relationship Id="rId12" Type="http://schemas.openxmlformats.org/officeDocument/2006/relationships/image" Target="../media/image5.png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89.xml"/><Relationship Id="rId8" Type="http://schemas.openxmlformats.org/officeDocument/2006/relationships/tags" Target="../tags/tag288.xml"/><Relationship Id="rId7" Type="http://schemas.openxmlformats.org/officeDocument/2006/relationships/tags" Target="../tags/tag287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tags" Target="../tags/tag284.xml"/><Relationship Id="rId3" Type="http://schemas.openxmlformats.org/officeDocument/2006/relationships/image" Target="../media/image5.png"/><Relationship Id="rId27" Type="http://schemas.openxmlformats.org/officeDocument/2006/relationships/notesSlide" Target="../notesSlides/notesSlide20.xml"/><Relationship Id="rId26" Type="http://schemas.openxmlformats.org/officeDocument/2006/relationships/slideLayout" Target="../slideLayouts/slideLayout2.xml"/><Relationship Id="rId25" Type="http://schemas.openxmlformats.org/officeDocument/2006/relationships/themeOverride" Target="../theme/themeOverride18.xml"/><Relationship Id="rId24" Type="http://schemas.openxmlformats.org/officeDocument/2006/relationships/tags" Target="../tags/tag304.xml"/><Relationship Id="rId23" Type="http://schemas.openxmlformats.org/officeDocument/2006/relationships/tags" Target="../tags/tag303.xml"/><Relationship Id="rId22" Type="http://schemas.openxmlformats.org/officeDocument/2006/relationships/tags" Target="../tags/tag302.xml"/><Relationship Id="rId21" Type="http://schemas.openxmlformats.org/officeDocument/2006/relationships/tags" Target="../tags/tag301.xml"/><Relationship Id="rId20" Type="http://schemas.openxmlformats.org/officeDocument/2006/relationships/tags" Target="../tags/tag300.xml"/><Relationship Id="rId2" Type="http://schemas.openxmlformats.org/officeDocument/2006/relationships/tags" Target="../tags/tag283.xml"/><Relationship Id="rId19" Type="http://schemas.openxmlformats.org/officeDocument/2006/relationships/tags" Target="../tags/tag299.xml"/><Relationship Id="rId18" Type="http://schemas.openxmlformats.org/officeDocument/2006/relationships/tags" Target="../tags/tag298.xml"/><Relationship Id="rId17" Type="http://schemas.openxmlformats.org/officeDocument/2006/relationships/tags" Target="../tags/tag297.xml"/><Relationship Id="rId16" Type="http://schemas.openxmlformats.org/officeDocument/2006/relationships/tags" Target="../tags/tag296.xml"/><Relationship Id="rId15" Type="http://schemas.openxmlformats.org/officeDocument/2006/relationships/tags" Target="../tags/tag295.xml"/><Relationship Id="rId14" Type="http://schemas.openxmlformats.org/officeDocument/2006/relationships/tags" Target="../tags/tag294.xml"/><Relationship Id="rId13" Type="http://schemas.openxmlformats.org/officeDocument/2006/relationships/tags" Target="../tags/tag293.xml"/><Relationship Id="rId12" Type="http://schemas.openxmlformats.org/officeDocument/2006/relationships/tags" Target="../tags/tag292.xml"/><Relationship Id="rId11" Type="http://schemas.openxmlformats.org/officeDocument/2006/relationships/tags" Target="../tags/tag291.xml"/><Relationship Id="rId10" Type="http://schemas.openxmlformats.org/officeDocument/2006/relationships/tags" Target="../tags/tag290.xml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slideLayout" Target="../slideLayouts/slideLayout2.xml"/><Relationship Id="rId7" Type="http://schemas.openxmlformats.org/officeDocument/2006/relationships/themeOverride" Target="../theme/themeOverride19.xml"/><Relationship Id="rId6" Type="http://schemas.openxmlformats.org/officeDocument/2006/relationships/tags" Target="../tags/tag307.xml"/><Relationship Id="rId5" Type="http://schemas.openxmlformats.org/officeDocument/2006/relationships/image" Target="../media/image5.png"/><Relationship Id="rId4" Type="http://schemas.openxmlformats.org/officeDocument/2006/relationships/tags" Target="../tags/tag306.xml"/><Relationship Id="rId3" Type="http://schemas.openxmlformats.org/officeDocument/2006/relationships/tags" Target="../tags/tag305.xml"/><Relationship Id="rId2" Type="http://schemas.openxmlformats.org/officeDocument/2006/relationships/image" Target="../media/image80.png"/><Relationship Id="rId1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14.xml"/><Relationship Id="rId8" Type="http://schemas.openxmlformats.org/officeDocument/2006/relationships/tags" Target="../tags/tag313.xml"/><Relationship Id="rId7" Type="http://schemas.openxmlformats.org/officeDocument/2006/relationships/tags" Target="../tags/tag312.xml"/><Relationship Id="rId64" Type="http://schemas.openxmlformats.org/officeDocument/2006/relationships/notesSlide" Target="../notesSlides/notesSlide22.xml"/><Relationship Id="rId63" Type="http://schemas.openxmlformats.org/officeDocument/2006/relationships/slideLayout" Target="../slideLayouts/slideLayout2.xml"/><Relationship Id="rId62" Type="http://schemas.openxmlformats.org/officeDocument/2006/relationships/themeOverride" Target="../theme/themeOverride20.xml"/><Relationship Id="rId61" Type="http://schemas.openxmlformats.org/officeDocument/2006/relationships/tags" Target="../tags/tag356.xml"/><Relationship Id="rId60" Type="http://schemas.openxmlformats.org/officeDocument/2006/relationships/image" Target="../media/image90.svg"/><Relationship Id="rId6" Type="http://schemas.openxmlformats.org/officeDocument/2006/relationships/tags" Target="../tags/tag311.xml"/><Relationship Id="rId59" Type="http://schemas.openxmlformats.org/officeDocument/2006/relationships/image" Target="../media/image89.png"/><Relationship Id="rId58" Type="http://schemas.openxmlformats.org/officeDocument/2006/relationships/image" Target="../media/image88.svg"/><Relationship Id="rId57" Type="http://schemas.openxmlformats.org/officeDocument/2006/relationships/image" Target="../media/image87.png"/><Relationship Id="rId56" Type="http://schemas.openxmlformats.org/officeDocument/2006/relationships/image" Target="../media/image86.svg"/><Relationship Id="rId55" Type="http://schemas.openxmlformats.org/officeDocument/2006/relationships/image" Target="../media/image85.png"/><Relationship Id="rId54" Type="http://schemas.openxmlformats.org/officeDocument/2006/relationships/image" Target="../media/image84.svg"/><Relationship Id="rId53" Type="http://schemas.openxmlformats.org/officeDocument/2006/relationships/image" Target="../media/image83.png"/><Relationship Id="rId52" Type="http://schemas.openxmlformats.org/officeDocument/2006/relationships/image" Target="../media/image82.svg"/><Relationship Id="rId51" Type="http://schemas.openxmlformats.org/officeDocument/2006/relationships/image" Target="../media/image81.png"/><Relationship Id="rId50" Type="http://schemas.openxmlformats.org/officeDocument/2006/relationships/tags" Target="../tags/tag355.xml"/><Relationship Id="rId5" Type="http://schemas.openxmlformats.org/officeDocument/2006/relationships/tags" Target="../tags/tag310.xml"/><Relationship Id="rId49" Type="http://schemas.openxmlformats.org/officeDocument/2006/relationships/tags" Target="../tags/tag354.xml"/><Relationship Id="rId48" Type="http://schemas.openxmlformats.org/officeDocument/2006/relationships/tags" Target="../tags/tag353.xml"/><Relationship Id="rId47" Type="http://schemas.openxmlformats.org/officeDocument/2006/relationships/tags" Target="../tags/tag352.xml"/><Relationship Id="rId46" Type="http://schemas.openxmlformats.org/officeDocument/2006/relationships/tags" Target="../tags/tag351.xml"/><Relationship Id="rId45" Type="http://schemas.openxmlformats.org/officeDocument/2006/relationships/tags" Target="../tags/tag350.xml"/><Relationship Id="rId44" Type="http://schemas.openxmlformats.org/officeDocument/2006/relationships/tags" Target="../tags/tag349.xml"/><Relationship Id="rId43" Type="http://schemas.openxmlformats.org/officeDocument/2006/relationships/tags" Target="../tags/tag348.xml"/><Relationship Id="rId42" Type="http://schemas.openxmlformats.org/officeDocument/2006/relationships/tags" Target="../tags/tag347.xml"/><Relationship Id="rId41" Type="http://schemas.openxmlformats.org/officeDocument/2006/relationships/tags" Target="../tags/tag346.xml"/><Relationship Id="rId40" Type="http://schemas.openxmlformats.org/officeDocument/2006/relationships/tags" Target="../tags/tag345.xml"/><Relationship Id="rId4" Type="http://schemas.openxmlformats.org/officeDocument/2006/relationships/tags" Target="../tags/tag309.xml"/><Relationship Id="rId39" Type="http://schemas.openxmlformats.org/officeDocument/2006/relationships/tags" Target="../tags/tag344.xml"/><Relationship Id="rId38" Type="http://schemas.openxmlformats.org/officeDocument/2006/relationships/tags" Target="../tags/tag343.xml"/><Relationship Id="rId37" Type="http://schemas.openxmlformats.org/officeDocument/2006/relationships/tags" Target="../tags/tag342.xml"/><Relationship Id="rId36" Type="http://schemas.openxmlformats.org/officeDocument/2006/relationships/tags" Target="../tags/tag341.xml"/><Relationship Id="rId35" Type="http://schemas.openxmlformats.org/officeDocument/2006/relationships/tags" Target="../tags/tag340.xml"/><Relationship Id="rId34" Type="http://schemas.openxmlformats.org/officeDocument/2006/relationships/tags" Target="../tags/tag339.xml"/><Relationship Id="rId33" Type="http://schemas.openxmlformats.org/officeDocument/2006/relationships/tags" Target="../tags/tag338.xml"/><Relationship Id="rId32" Type="http://schemas.openxmlformats.org/officeDocument/2006/relationships/tags" Target="../tags/tag337.xml"/><Relationship Id="rId31" Type="http://schemas.openxmlformats.org/officeDocument/2006/relationships/tags" Target="../tags/tag336.xml"/><Relationship Id="rId30" Type="http://schemas.openxmlformats.org/officeDocument/2006/relationships/tags" Target="../tags/tag335.xml"/><Relationship Id="rId3" Type="http://schemas.openxmlformats.org/officeDocument/2006/relationships/image" Target="../media/image5.png"/><Relationship Id="rId29" Type="http://schemas.openxmlformats.org/officeDocument/2006/relationships/tags" Target="../tags/tag334.xml"/><Relationship Id="rId28" Type="http://schemas.openxmlformats.org/officeDocument/2006/relationships/tags" Target="../tags/tag333.xml"/><Relationship Id="rId27" Type="http://schemas.openxmlformats.org/officeDocument/2006/relationships/tags" Target="../tags/tag332.xml"/><Relationship Id="rId26" Type="http://schemas.openxmlformats.org/officeDocument/2006/relationships/tags" Target="../tags/tag331.xml"/><Relationship Id="rId25" Type="http://schemas.openxmlformats.org/officeDocument/2006/relationships/tags" Target="../tags/tag330.xml"/><Relationship Id="rId24" Type="http://schemas.openxmlformats.org/officeDocument/2006/relationships/tags" Target="../tags/tag329.xml"/><Relationship Id="rId23" Type="http://schemas.openxmlformats.org/officeDocument/2006/relationships/tags" Target="../tags/tag328.xml"/><Relationship Id="rId22" Type="http://schemas.openxmlformats.org/officeDocument/2006/relationships/tags" Target="../tags/tag327.xml"/><Relationship Id="rId21" Type="http://schemas.openxmlformats.org/officeDocument/2006/relationships/tags" Target="../tags/tag326.xml"/><Relationship Id="rId20" Type="http://schemas.openxmlformats.org/officeDocument/2006/relationships/tags" Target="../tags/tag325.xml"/><Relationship Id="rId2" Type="http://schemas.openxmlformats.org/officeDocument/2006/relationships/tags" Target="../tags/tag308.xml"/><Relationship Id="rId19" Type="http://schemas.openxmlformats.org/officeDocument/2006/relationships/tags" Target="../tags/tag324.xml"/><Relationship Id="rId18" Type="http://schemas.openxmlformats.org/officeDocument/2006/relationships/tags" Target="../tags/tag323.xml"/><Relationship Id="rId17" Type="http://schemas.openxmlformats.org/officeDocument/2006/relationships/tags" Target="../tags/tag322.xml"/><Relationship Id="rId16" Type="http://schemas.openxmlformats.org/officeDocument/2006/relationships/tags" Target="../tags/tag321.xml"/><Relationship Id="rId15" Type="http://schemas.openxmlformats.org/officeDocument/2006/relationships/tags" Target="../tags/tag320.xml"/><Relationship Id="rId14" Type="http://schemas.openxmlformats.org/officeDocument/2006/relationships/tags" Target="../tags/tag319.xml"/><Relationship Id="rId13" Type="http://schemas.openxmlformats.org/officeDocument/2006/relationships/tags" Target="../tags/tag318.xml"/><Relationship Id="rId12" Type="http://schemas.openxmlformats.org/officeDocument/2006/relationships/tags" Target="../tags/tag317.xml"/><Relationship Id="rId11" Type="http://schemas.openxmlformats.org/officeDocument/2006/relationships/tags" Target="../tags/tag316.xml"/><Relationship Id="rId10" Type="http://schemas.openxmlformats.org/officeDocument/2006/relationships/tags" Target="../tags/tag315.xml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21.xml"/><Relationship Id="rId4" Type="http://schemas.openxmlformats.org/officeDocument/2006/relationships/tags" Target="../tags/tag358.xml"/><Relationship Id="rId3" Type="http://schemas.openxmlformats.org/officeDocument/2006/relationships/image" Target="../media/image5.png"/><Relationship Id="rId2" Type="http://schemas.openxmlformats.org/officeDocument/2006/relationships/tags" Target="../tags/tag357.xml"/><Relationship Id="rId1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65.xml"/><Relationship Id="rId8" Type="http://schemas.openxmlformats.org/officeDocument/2006/relationships/tags" Target="../tags/tag364.xml"/><Relationship Id="rId7" Type="http://schemas.openxmlformats.org/officeDocument/2006/relationships/tags" Target="../tags/tag363.xml"/><Relationship Id="rId6" Type="http://schemas.openxmlformats.org/officeDocument/2006/relationships/tags" Target="../tags/tag362.xml"/><Relationship Id="rId5" Type="http://schemas.openxmlformats.org/officeDocument/2006/relationships/tags" Target="../tags/tag361.xml"/><Relationship Id="rId4" Type="http://schemas.openxmlformats.org/officeDocument/2006/relationships/tags" Target="../tags/tag360.xml"/><Relationship Id="rId3" Type="http://schemas.openxmlformats.org/officeDocument/2006/relationships/image" Target="../media/image5.png"/><Relationship Id="rId21" Type="http://schemas.openxmlformats.org/officeDocument/2006/relationships/notesSlide" Target="../notesSlides/notesSlide24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359.xml"/><Relationship Id="rId19" Type="http://schemas.openxmlformats.org/officeDocument/2006/relationships/themeOverride" Target="../theme/themeOverride22.xml"/><Relationship Id="rId18" Type="http://schemas.openxmlformats.org/officeDocument/2006/relationships/tags" Target="../tags/tag370.xml"/><Relationship Id="rId17" Type="http://schemas.openxmlformats.org/officeDocument/2006/relationships/tags" Target="../tags/tag369.xml"/><Relationship Id="rId16" Type="http://schemas.openxmlformats.org/officeDocument/2006/relationships/tags" Target="../tags/tag368.xml"/><Relationship Id="rId15" Type="http://schemas.openxmlformats.org/officeDocument/2006/relationships/image" Target="../media/image95.svg"/><Relationship Id="rId14" Type="http://schemas.openxmlformats.org/officeDocument/2006/relationships/image" Target="../media/image94.png"/><Relationship Id="rId13" Type="http://schemas.openxmlformats.org/officeDocument/2006/relationships/tags" Target="../tags/tag367.xml"/><Relationship Id="rId12" Type="http://schemas.openxmlformats.org/officeDocument/2006/relationships/image" Target="../media/image93.svg"/><Relationship Id="rId11" Type="http://schemas.openxmlformats.org/officeDocument/2006/relationships/image" Target="../media/image92.png"/><Relationship Id="rId10" Type="http://schemas.openxmlformats.org/officeDocument/2006/relationships/tags" Target="../tags/tag366.xml"/><Relationship Id="rId1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77.xml"/><Relationship Id="rId8" Type="http://schemas.openxmlformats.org/officeDocument/2006/relationships/tags" Target="../tags/tag376.xml"/><Relationship Id="rId7" Type="http://schemas.openxmlformats.org/officeDocument/2006/relationships/tags" Target="../tags/tag375.xml"/><Relationship Id="rId6" Type="http://schemas.openxmlformats.org/officeDocument/2006/relationships/tags" Target="../tags/tag374.xml"/><Relationship Id="rId5" Type="http://schemas.openxmlformats.org/officeDocument/2006/relationships/tags" Target="../tags/tag373.xml"/><Relationship Id="rId4" Type="http://schemas.openxmlformats.org/officeDocument/2006/relationships/tags" Target="../tags/tag372.xml"/><Relationship Id="rId31" Type="http://schemas.openxmlformats.org/officeDocument/2006/relationships/notesSlide" Target="../notesSlides/notesSlide25.xml"/><Relationship Id="rId30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9" Type="http://schemas.openxmlformats.org/officeDocument/2006/relationships/themeOverride" Target="../theme/themeOverride23.xml"/><Relationship Id="rId28" Type="http://schemas.openxmlformats.org/officeDocument/2006/relationships/tags" Target="../tags/tag396.xml"/><Relationship Id="rId27" Type="http://schemas.openxmlformats.org/officeDocument/2006/relationships/tags" Target="../tags/tag395.xml"/><Relationship Id="rId26" Type="http://schemas.openxmlformats.org/officeDocument/2006/relationships/tags" Target="../tags/tag394.xml"/><Relationship Id="rId25" Type="http://schemas.openxmlformats.org/officeDocument/2006/relationships/tags" Target="../tags/tag393.xml"/><Relationship Id="rId24" Type="http://schemas.openxmlformats.org/officeDocument/2006/relationships/tags" Target="../tags/tag392.xml"/><Relationship Id="rId23" Type="http://schemas.openxmlformats.org/officeDocument/2006/relationships/tags" Target="../tags/tag391.xml"/><Relationship Id="rId22" Type="http://schemas.openxmlformats.org/officeDocument/2006/relationships/tags" Target="../tags/tag390.xml"/><Relationship Id="rId21" Type="http://schemas.openxmlformats.org/officeDocument/2006/relationships/tags" Target="../tags/tag389.xml"/><Relationship Id="rId20" Type="http://schemas.openxmlformats.org/officeDocument/2006/relationships/tags" Target="../tags/tag388.xml"/><Relationship Id="rId2" Type="http://schemas.openxmlformats.org/officeDocument/2006/relationships/tags" Target="../tags/tag371.xml"/><Relationship Id="rId19" Type="http://schemas.openxmlformats.org/officeDocument/2006/relationships/tags" Target="../tags/tag387.xml"/><Relationship Id="rId18" Type="http://schemas.openxmlformats.org/officeDocument/2006/relationships/tags" Target="../tags/tag386.xml"/><Relationship Id="rId17" Type="http://schemas.openxmlformats.org/officeDocument/2006/relationships/tags" Target="../tags/tag385.xml"/><Relationship Id="rId16" Type="http://schemas.openxmlformats.org/officeDocument/2006/relationships/tags" Target="../tags/tag384.xml"/><Relationship Id="rId15" Type="http://schemas.openxmlformats.org/officeDocument/2006/relationships/tags" Target="../tags/tag383.xml"/><Relationship Id="rId14" Type="http://schemas.openxmlformats.org/officeDocument/2006/relationships/tags" Target="../tags/tag382.xml"/><Relationship Id="rId13" Type="http://schemas.openxmlformats.org/officeDocument/2006/relationships/tags" Target="../tags/tag381.xml"/><Relationship Id="rId12" Type="http://schemas.openxmlformats.org/officeDocument/2006/relationships/tags" Target="../tags/tag380.xml"/><Relationship Id="rId11" Type="http://schemas.openxmlformats.org/officeDocument/2006/relationships/tags" Target="../tags/tag379.xml"/><Relationship Id="rId10" Type="http://schemas.openxmlformats.org/officeDocument/2006/relationships/tags" Target="../tags/tag378.xml"/><Relationship Id="rId1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403.xml"/><Relationship Id="rId8" Type="http://schemas.openxmlformats.org/officeDocument/2006/relationships/tags" Target="../tags/tag402.xml"/><Relationship Id="rId7" Type="http://schemas.openxmlformats.org/officeDocument/2006/relationships/tags" Target="../tags/tag401.xml"/><Relationship Id="rId6" Type="http://schemas.openxmlformats.org/officeDocument/2006/relationships/tags" Target="../tags/tag400.xml"/><Relationship Id="rId5" Type="http://schemas.openxmlformats.org/officeDocument/2006/relationships/tags" Target="../tags/tag399.xml"/><Relationship Id="rId4" Type="http://schemas.openxmlformats.org/officeDocument/2006/relationships/tags" Target="../tags/tag398.xml"/><Relationship Id="rId36" Type="http://schemas.openxmlformats.org/officeDocument/2006/relationships/notesSlide" Target="../notesSlides/notesSlide26.xml"/><Relationship Id="rId35" Type="http://schemas.openxmlformats.org/officeDocument/2006/relationships/slideLayout" Target="../slideLayouts/slideLayout2.xml"/><Relationship Id="rId34" Type="http://schemas.openxmlformats.org/officeDocument/2006/relationships/themeOverride" Target="../theme/themeOverride24.xml"/><Relationship Id="rId33" Type="http://schemas.openxmlformats.org/officeDocument/2006/relationships/tags" Target="../tags/tag427.xml"/><Relationship Id="rId32" Type="http://schemas.openxmlformats.org/officeDocument/2006/relationships/tags" Target="../tags/tag426.xml"/><Relationship Id="rId31" Type="http://schemas.openxmlformats.org/officeDocument/2006/relationships/tags" Target="../tags/tag425.xml"/><Relationship Id="rId30" Type="http://schemas.openxmlformats.org/officeDocument/2006/relationships/tags" Target="../tags/tag424.xml"/><Relationship Id="rId3" Type="http://schemas.openxmlformats.org/officeDocument/2006/relationships/image" Target="../media/image5.png"/><Relationship Id="rId29" Type="http://schemas.openxmlformats.org/officeDocument/2006/relationships/tags" Target="../tags/tag423.xml"/><Relationship Id="rId28" Type="http://schemas.openxmlformats.org/officeDocument/2006/relationships/tags" Target="../tags/tag422.xml"/><Relationship Id="rId27" Type="http://schemas.openxmlformats.org/officeDocument/2006/relationships/tags" Target="../tags/tag421.xml"/><Relationship Id="rId26" Type="http://schemas.openxmlformats.org/officeDocument/2006/relationships/tags" Target="../tags/tag420.xml"/><Relationship Id="rId25" Type="http://schemas.openxmlformats.org/officeDocument/2006/relationships/tags" Target="../tags/tag419.xml"/><Relationship Id="rId24" Type="http://schemas.openxmlformats.org/officeDocument/2006/relationships/tags" Target="../tags/tag418.xml"/><Relationship Id="rId23" Type="http://schemas.openxmlformats.org/officeDocument/2006/relationships/tags" Target="../tags/tag417.xml"/><Relationship Id="rId22" Type="http://schemas.openxmlformats.org/officeDocument/2006/relationships/tags" Target="../tags/tag416.xml"/><Relationship Id="rId21" Type="http://schemas.openxmlformats.org/officeDocument/2006/relationships/tags" Target="../tags/tag415.xml"/><Relationship Id="rId20" Type="http://schemas.openxmlformats.org/officeDocument/2006/relationships/tags" Target="../tags/tag414.xml"/><Relationship Id="rId2" Type="http://schemas.openxmlformats.org/officeDocument/2006/relationships/tags" Target="../tags/tag397.xml"/><Relationship Id="rId19" Type="http://schemas.openxmlformats.org/officeDocument/2006/relationships/tags" Target="../tags/tag413.xml"/><Relationship Id="rId18" Type="http://schemas.openxmlformats.org/officeDocument/2006/relationships/tags" Target="../tags/tag412.xml"/><Relationship Id="rId17" Type="http://schemas.openxmlformats.org/officeDocument/2006/relationships/tags" Target="../tags/tag411.xml"/><Relationship Id="rId16" Type="http://schemas.openxmlformats.org/officeDocument/2006/relationships/tags" Target="../tags/tag410.xml"/><Relationship Id="rId15" Type="http://schemas.openxmlformats.org/officeDocument/2006/relationships/tags" Target="../tags/tag409.xml"/><Relationship Id="rId14" Type="http://schemas.openxmlformats.org/officeDocument/2006/relationships/tags" Target="../tags/tag408.xml"/><Relationship Id="rId13" Type="http://schemas.openxmlformats.org/officeDocument/2006/relationships/tags" Target="../tags/tag407.xml"/><Relationship Id="rId12" Type="http://schemas.openxmlformats.org/officeDocument/2006/relationships/tags" Target="../tags/tag406.xml"/><Relationship Id="rId11" Type="http://schemas.openxmlformats.org/officeDocument/2006/relationships/tags" Target="../tags/tag405.xml"/><Relationship Id="rId10" Type="http://schemas.openxmlformats.org/officeDocument/2006/relationships/tags" Target="../tags/tag404.xml"/><Relationship Id="rId1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434.xml"/><Relationship Id="rId8" Type="http://schemas.openxmlformats.org/officeDocument/2006/relationships/tags" Target="../tags/tag433.xml"/><Relationship Id="rId7" Type="http://schemas.openxmlformats.org/officeDocument/2006/relationships/tags" Target="../tags/tag432.xml"/><Relationship Id="rId6" Type="http://schemas.openxmlformats.org/officeDocument/2006/relationships/tags" Target="../tags/tag431.xml"/><Relationship Id="rId5" Type="http://schemas.openxmlformats.org/officeDocument/2006/relationships/tags" Target="../tags/tag430.xml"/><Relationship Id="rId4" Type="http://schemas.openxmlformats.org/officeDocument/2006/relationships/tags" Target="../tags/tag429.xml"/><Relationship Id="rId3" Type="http://schemas.openxmlformats.org/officeDocument/2006/relationships/image" Target="../media/image5.png"/><Relationship Id="rId2" Type="http://schemas.openxmlformats.org/officeDocument/2006/relationships/tags" Target="../tags/tag428.xml"/><Relationship Id="rId17" Type="http://schemas.openxmlformats.org/officeDocument/2006/relationships/notesSlide" Target="../notesSlides/notesSlide27.xml"/><Relationship Id="rId16" Type="http://schemas.openxmlformats.org/officeDocument/2006/relationships/slideLayout" Target="../slideLayouts/slideLayout2.xml"/><Relationship Id="rId15" Type="http://schemas.openxmlformats.org/officeDocument/2006/relationships/themeOverride" Target="../theme/themeOverride25.xml"/><Relationship Id="rId14" Type="http://schemas.openxmlformats.org/officeDocument/2006/relationships/tags" Target="../tags/tag439.xml"/><Relationship Id="rId13" Type="http://schemas.openxmlformats.org/officeDocument/2006/relationships/tags" Target="../tags/tag438.xml"/><Relationship Id="rId12" Type="http://schemas.openxmlformats.org/officeDocument/2006/relationships/tags" Target="../tags/tag437.xml"/><Relationship Id="rId11" Type="http://schemas.openxmlformats.org/officeDocument/2006/relationships/tags" Target="../tags/tag436.xml"/><Relationship Id="rId10" Type="http://schemas.openxmlformats.org/officeDocument/2006/relationships/tags" Target="../tags/tag435.xml"/><Relationship Id="rId1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446.xml"/><Relationship Id="rId8" Type="http://schemas.openxmlformats.org/officeDocument/2006/relationships/tags" Target="../tags/tag445.xml"/><Relationship Id="rId7" Type="http://schemas.openxmlformats.org/officeDocument/2006/relationships/tags" Target="../tags/tag444.xml"/><Relationship Id="rId6" Type="http://schemas.openxmlformats.org/officeDocument/2006/relationships/tags" Target="../tags/tag443.xml"/><Relationship Id="rId5" Type="http://schemas.openxmlformats.org/officeDocument/2006/relationships/tags" Target="../tags/tag442.xml"/><Relationship Id="rId4" Type="http://schemas.openxmlformats.org/officeDocument/2006/relationships/tags" Target="../tags/tag441.xml"/><Relationship Id="rId36" Type="http://schemas.openxmlformats.org/officeDocument/2006/relationships/notesSlide" Target="../notesSlides/notesSlide28.xml"/><Relationship Id="rId35" Type="http://schemas.openxmlformats.org/officeDocument/2006/relationships/slideLayout" Target="../slideLayouts/slideLayout2.xml"/><Relationship Id="rId34" Type="http://schemas.openxmlformats.org/officeDocument/2006/relationships/themeOverride" Target="../theme/themeOverride26.xml"/><Relationship Id="rId33" Type="http://schemas.openxmlformats.org/officeDocument/2006/relationships/tags" Target="../tags/tag470.xml"/><Relationship Id="rId32" Type="http://schemas.openxmlformats.org/officeDocument/2006/relationships/tags" Target="../tags/tag469.xml"/><Relationship Id="rId31" Type="http://schemas.openxmlformats.org/officeDocument/2006/relationships/tags" Target="../tags/tag468.xml"/><Relationship Id="rId30" Type="http://schemas.openxmlformats.org/officeDocument/2006/relationships/tags" Target="../tags/tag467.xml"/><Relationship Id="rId3" Type="http://schemas.openxmlformats.org/officeDocument/2006/relationships/image" Target="../media/image5.png"/><Relationship Id="rId29" Type="http://schemas.openxmlformats.org/officeDocument/2006/relationships/tags" Target="../tags/tag466.xml"/><Relationship Id="rId28" Type="http://schemas.openxmlformats.org/officeDocument/2006/relationships/tags" Target="../tags/tag465.xml"/><Relationship Id="rId27" Type="http://schemas.openxmlformats.org/officeDocument/2006/relationships/tags" Target="../tags/tag464.xml"/><Relationship Id="rId26" Type="http://schemas.openxmlformats.org/officeDocument/2006/relationships/tags" Target="../tags/tag463.xml"/><Relationship Id="rId25" Type="http://schemas.openxmlformats.org/officeDocument/2006/relationships/tags" Target="../tags/tag462.xml"/><Relationship Id="rId24" Type="http://schemas.openxmlformats.org/officeDocument/2006/relationships/tags" Target="../tags/tag461.xml"/><Relationship Id="rId23" Type="http://schemas.openxmlformats.org/officeDocument/2006/relationships/tags" Target="../tags/tag460.xml"/><Relationship Id="rId22" Type="http://schemas.openxmlformats.org/officeDocument/2006/relationships/tags" Target="../tags/tag459.xml"/><Relationship Id="rId21" Type="http://schemas.openxmlformats.org/officeDocument/2006/relationships/tags" Target="../tags/tag458.xml"/><Relationship Id="rId20" Type="http://schemas.openxmlformats.org/officeDocument/2006/relationships/tags" Target="../tags/tag457.xml"/><Relationship Id="rId2" Type="http://schemas.openxmlformats.org/officeDocument/2006/relationships/tags" Target="../tags/tag440.xml"/><Relationship Id="rId19" Type="http://schemas.openxmlformats.org/officeDocument/2006/relationships/tags" Target="../tags/tag456.xml"/><Relationship Id="rId18" Type="http://schemas.openxmlformats.org/officeDocument/2006/relationships/tags" Target="../tags/tag455.xml"/><Relationship Id="rId17" Type="http://schemas.openxmlformats.org/officeDocument/2006/relationships/tags" Target="../tags/tag454.xml"/><Relationship Id="rId16" Type="http://schemas.openxmlformats.org/officeDocument/2006/relationships/tags" Target="../tags/tag453.xml"/><Relationship Id="rId15" Type="http://schemas.openxmlformats.org/officeDocument/2006/relationships/tags" Target="../tags/tag452.xml"/><Relationship Id="rId14" Type="http://schemas.openxmlformats.org/officeDocument/2006/relationships/tags" Target="../tags/tag451.xml"/><Relationship Id="rId13" Type="http://schemas.openxmlformats.org/officeDocument/2006/relationships/tags" Target="../tags/tag450.xml"/><Relationship Id="rId12" Type="http://schemas.openxmlformats.org/officeDocument/2006/relationships/tags" Target="../tags/tag449.xml"/><Relationship Id="rId11" Type="http://schemas.openxmlformats.org/officeDocument/2006/relationships/tags" Target="../tags/tag448.xml"/><Relationship Id="rId10" Type="http://schemas.openxmlformats.org/officeDocument/2006/relationships/tags" Target="../tags/tag447.xml"/><Relationship Id="rId1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477.xml"/><Relationship Id="rId8" Type="http://schemas.openxmlformats.org/officeDocument/2006/relationships/tags" Target="../tags/tag476.xml"/><Relationship Id="rId7" Type="http://schemas.openxmlformats.org/officeDocument/2006/relationships/tags" Target="../tags/tag475.xml"/><Relationship Id="rId6" Type="http://schemas.openxmlformats.org/officeDocument/2006/relationships/tags" Target="../tags/tag474.xml"/><Relationship Id="rId5" Type="http://schemas.openxmlformats.org/officeDocument/2006/relationships/tags" Target="../tags/tag473.xml"/><Relationship Id="rId4" Type="http://schemas.openxmlformats.org/officeDocument/2006/relationships/tags" Target="../tags/tag472.xml"/><Relationship Id="rId3" Type="http://schemas.openxmlformats.org/officeDocument/2006/relationships/image" Target="../media/image5.png"/><Relationship Id="rId2" Type="http://schemas.openxmlformats.org/officeDocument/2006/relationships/tags" Target="../tags/tag471.xml"/><Relationship Id="rId19" Type="http://schemas.openxmlformats.org/officeDocument/2006/relationships/notesSlide" Target="../notesSlides/notesSlide29.xml"/><Relationship Id="rId18" Type="http://schemas.openxmlformats.org/officeDocument/2006/relationships/slideLayout" Target="../slideLayouts/slideLayout2.xml"/><Relationship Id="rId17" Type="http://schemas.openxmlformats.org/officeDocument/2006/relationships/themeOverride" Target="../theme/themeOverride27.xml"/><Relationship Id="rId16" Type="http://schemas.openxmlformats.org/officeDocument/2006/relationships/tags" Target="../tags/tag484.xml"/><Relationship Id="rId15" Type="http://schemas.openxmlformats.org/officeDocument/2006/relationships/tags" Target="../tags/tag483.xml"/><Relationship Id="rId14" Type="http://schemas.openxmlformats.org/officeDocument/2006/relationships/tags" Target="../tags/tag482.xml"/><Relationship Id="rId13" Type="http://schemas.openxmlformats.org/officeDocument/2006/relationships/tags" Target="../tags/tag481.xml"/><Relationship Id="rId12" Type="http://schemas.openxmlformats.org/officeDocument/2006/relationships/tags" Target="../tags/tag480.xml"/><Relationship Id="rId11" Type="http://schemas.openxmlformats.org/officeDocument/2006/relationships/tags" Target="../tags/tag479.xml"/><Relationship Id="rId10" Type="http://schemas.openxmlformats.org/officeDocument/2006/relationships/tags" Target="../tags/tag478.xml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3.xml"/><Relationship Id="rId4" Type="http://schemas.openxmlformats.org/officeDocument/2006/relationships/tags" Target="../tags/tag16.xml"/><Relationship Id="rId3" Type="http://schemas.openxmlformats.org/officeDocument/2006/relationships/image" Target="../media/image5.png"/><Relationship Id="rId2" Type="http://schemas.openxmlformats.org/officeDocument/2006/relationships/tags" Target="../tags/tag15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491.xml"/><Relationship Id="rId8" Type="http://schemas.openxmlformats.org/officeDocument/2006/relationships/tags" Target="../tags/tag490.xml"/><Relationship Id="rId7" Type="http://schemas.openxmlformats.org/officeDocument/2006/relationships/tags" Target="../tags/tag489.xml"/><Relationship Id="rId6" Type="http://schemas.openxmlformats.org/officeDocument/2006/relationships/tags" Target="../tags/tag488.xml"/><Relationship Id="rId5" Type="http://schemas.openxmlformats.org/officeDocument/2006/relationships/tags" Target="../tags/tag487.xml"/><Relationship Id="rId48" Type="http://schemas.openxmlformats.org/officeDocument/2006/relationships/notesSlide" Target="../notesSlides/notesSlide30.xml"/><Relationship Id="rId47" Type="http://schemas.openxmlformats.org/officeDocument/2006/relationships/slideLayout" Target="../slideLayouts/slideLayout2.xml"/><Relationship Id="rId46" Type="http://schemas.openxmlformats.org/officeDocument/2006/relationships/themeOverride" Target="../theme/themeOverride28.xml"/><Relationship Id="rId45" Type="http://schemas.openxmlformats.org/officeDocument/2006/relationships/tags" Target="../tags/tag527.xml"/><Relationship Id="rId44" Type="http://schemas.openxmlformats.org/officeDocument/2006/relationships/tags" Target="../tags/tag526.xml"/><Relationship Id="rId43" Type="http://schemas.openxmlformats.org/officeDocument/2006/relationships/tags" Target="../tags/tag525.xml"/><Relationship Id="rId42" Type="http://schemas.openxmlformats.org/officeDocument/2006/relationships/tags" Target="../tags/tag524.xml"/><Relationship Id="rId41" Type="http://schemas.openxmlformats.org/officeDocument/2006/relationships/tags" Target="../tags/tag523.xml"/><Relationship Id="rId40" Type="http://schemas.openxmlformats.org/officeDocument/2006/relationships/tags" Target="../tags/tag522.xml"/><Relationship Id="rId4" Type="http://schemas.openxmlformats.org/officeDocument/2006/relationships/tags" Target="../tags/tag486.xml"/><Relationship Id="rId39" Type="http://schemas.openxmlformats.org/officeDocument/2006/relationships/tags" Target="../tags/tag521.xml"/><Relationship Id="rId38" Type="http://schemas.openxmlformats.org/officeDocument/2006/relationships/tags" Target="../tags/tag520.xml"/><Relationship Id="rId37" Type="http://schemas.openxmlformats.org/officeDocument/2006/relationships/tags" Target="../tags/tag519.xml"/><Relationship Id="rId36" Type="http://schemas.openxmlformats.org/officeDocument/2006/relationships/tags" Target="../tags/tag518.xml"/><Relationship Id="rId35" Type="http://schemas.openxmlformats.org/officeDocument/2006/relationships/tags" Target="../tags/tag517.xml"/><Relationship Id="rId34" Type="http://schemas.openxmlformats.org/officeDocument/2006/relationships/tags" Target="../tags/tag516.xml"/><Relationship Id="rId33" Type="http://schemas.openxmlformats.org/officeDocument/2006/relationships/tags" Target="../tags/tag515.xml"/><Relationship Id="rId32" Type="http://schemas.openxmlformats.org/officeDocument/2006/relationships/tags" Target="../tags/tag514.xml"/><Relationship Id="rId31" Type="http://schemas.openxmlformats.org/officeDocument/2006/relationships/tags" Target="../tags/tag513.xml"/><Relationship Id="rId30" Type="http://schemas.openxmlformats.org/officeDocument/2006/relationships/tags" Target="../tags/tag512.xml"/><Relationship Id="rId3" Type="http://schemas.openxmlformats.org/officeDocument/2006/relationships/image" Target="../media/image5.png"/><Relationship Id="rId29" Type="http://schemas.openxmlformats.org/officeDocument/2006/relationships/tags" Target="../tags/tag511.xml"/><Relationship Id="rId28" Type="http://schemas.openxmlformats.org/officeDocument/2006/relationships/tags" Target="../tags/tag510.xml"/><Relationship Id="rId27" Type="http://schemas.openxmlformats.org/officeDocument/2006/relationships/tags" Target="../tags/tag509.xml"/><Relationship Id="rId26" Type="http://schemas.openxmlformats.org/officeDocument/2006/relationships/tags" Target="../tags/tag508.xml"/><Relationship Id="rId25" Type="http://schemas.openxmlformats.org/officeDocument/2006/relationships/tags" Target="../tags/tag507.xml"/><Relationship Id="rId24" Type="http://schemas.openxmlformats.org/officeDocument/2006/relationships/tags" Target="../tags/tag506.xml"/><Relationship Id="rId23" Type="http://schemas.openxmlformats.org/officeDocument/2006/relationships/tags" Target="../tags/tag505.xml"/><Relationship Id="rId22" Type="http://schemas.openxmlformats.org/officeDocument/2006/relationships/tags" Target="../tags/tag504.xml"/><Relationship Id="rId21" Type="http://schemas.openxmlformats.org/officeDocument/2006/relationships/tags" Target="../tags/tag503.xml"/><Relationship Id="rId20" Type="http://schemas.openxmlformats.org/officeDocument/2006/relationships/tags" Target="../tags/tag502.xml"/><Relationship Id="rId2" Type="http://schemas.openxmlformats.org/officeDocument/2006/relationships/tags" Target="../tags/tag485.xml"/><Relationship Id="rId19" Type="http://schemas.openxmlformats.org/officeDocument/2006/relationships/tags" Target="../tags/tag501.xml"/><Relationship Id="rId18" Type="http://schemas.openxmlformats.org/officeDocument/2006/relationships/tags" Target="../tags/tag500.xml"/><Relationship Id="rId17" Type="http://schemas.openxmlformats.org/officeDocument/2006/relationships/tags" Target="../tags/tag499.xml"/><Relationship Id="rId16" Type="http://schemas.openxmlformats.org/officeDocument/2006/relationships/tags" Target="../tags/tag498.xml"/><Relationship Id="rId15" Type="http://schemas.openxmlformats.org/officeDocument/2006/relationships/tags" Target="../tags/tag497.xml"/><Relationship Id="rId14" Type="http://schemas.openxmlformats.org/officeDocument/2006/relationships/tags" Target="../tags/tag496.xml"/><Relationship Id="rId13" Type="http://schemas.openxmlformats.org/officeDocument/2006/relationships/tags" Target="../tags/tag495.xml"/><Relationship Id="rId12" Type="http://schemas.openxmlformats.org/officeDocument/2006/relationships/tags" Target="../tags/tag494.xml"/><Relationship Id="rId11" Type="http://schemas.openxmlformats.org/officeDocument/2006/relationships/tags" Target="../tags/tag493.xml"/><Relationship Id="rId10" Type="http://schemas.openxmlformats.org/officeDocument/2006/relationships/tags" Target="../tags/tag492.xml"/><Relationship Id="rId1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534.xml"/><Relationship Id="rId8" Type="http://schemas.openxmlformats.org/officeDocument/2006/relationships/tags" Target="../tags/tag533.xml"/><Relationship Id="rId7" Type="http://schemas.openxmlformats.org/officeDocument/2006/relationships/tags" Target="../tags/tag532.xml"/><Relationship Id="rId6" Type="http://schemas.openxmlformats.org/officeDocument/2006/relationships/tags" Target="../tags/tag531.xml"/><Relationship Id="rId5" Type="http://schemas.openxmlformats.org/officeDocument/2006/relationships/tags" Target="../tags/tag530.xml"/><Relationship Id="rId4" Type="http://schemas.openxmlformats.org/officeDocument/2006/relationships/tags" Target="../tags/tag529.xml"/><Relationship Id="rId34" Type="http://schemas.openxmlformats.org/officeDocument/2006/relationships/notesSlide" Target="../notesSlides/notesSlide31.xml"/><Relationship Id="rId33" Type="http://schemas.openxmlformats.org/officeDocument/2006/relationships/slideLayout" Target="../slideLayouts/slideLayout2.xml"/><Relationship Id="rId32" Type="http://schemas.openxmlformats.org/officeDocument/2006/relationships/themeOverride" Target="../theme/themeOverride29.xml"/><Relationship Id="rId31" Type="http://schemas.openxmlformats.org/officeDocument/2006/relationships/tags" Target="../tags/tag556.xml"/><Relationship Id="rId30" Type="http://schemas.openxmlformats.org/officeDocument/2006/relationships/tags" Target="../tags/tag555.xml"/><Relationship Id="rId3" Type="http://schemas.openxmlformats.org/officeDocument/2006/relationships/image" Target="../media/image5.png"/><Relationship Id="rId29" Type="http://schemas.openxmlformats.org/officeDocument/2006/relationships/tags" Target="../tags/tag554.xml"/><Relationship Id="rId28" Type="http://schemas.openxmlformats.org/officeDocument/2006/relationships/tags" Target="../tags/tag553.xml"/><Relationship Id="rId27" Type="http://schemas.openxmlformats.org/officeDocument/2006/relationships/tags" Target="../tags/tag552.xml"/><Relationship Id="rId26" Type="http://schemas.openxmlformats.org/officeDocument/2006/relationships/tags" Target="../tags/tag551.xml"/><Relationship Id="rId25" Type="http://schemas.openxmlformats.org/officeDocument/2006/relationships/tags" Target="../tags/tag550.xml"/><Relationship Id="rId24" Type="http://schemas.openxmlformats.org/officeDocument/2006/relationships/tags" Target="../tags/tag549.xml"/><Relationship Id="rId23" Type="http://schemas.openxmlformats.org/officeDocument/2006/relationships/tags" Target="../tags/tag548.xml"/><Relationship Id="rId22" Type="http://schemas.openxmlformats.org/officeDocument/2006/relationships/tags" Target="../tags/tag547.xml"/><Relationship Id="rId21" Type="http://schemas.openxmlformats.org/officeDocument/2006/relationships/tags" Target="../tags/tag546.xml"/><Relationship Id="rId20" Type="http://schemas.openxmlformats.org/officeDocument/2006/relationships/tags" Target="../tags/tag545.xml"/><Relationship Id="rId2" Type="http://schemas.openxmlformats.org/officeDocument/2006/relationships/tags" Target="../tags/tag528.xml"/><Relationship Id="rId19" Type="http://schemas.openxmlformats.org/officeDocument/2006/relationships/tags" Target="../tags/tag544.xml"/><Relationship Id="rId18" Type="http://schemas.openxmlformats.org/officeDocument/2006/relationships/tags" Target="../tags/tag543.xml"/><Relationship Id="rId17" Type="http://schemas.openxmlformats.org/officeDocument/2006/relationships/tags" Target="../tags/tag542.xml"/><Relationship Id="rId16" Type="http://schemas.openxmlformats.org/officeDocument/2006/relationships/tags" Target="../tags/tag541.xml"/><Relationship Id="rId15" Type="http://schemas.openxmlformats.org/officeDocument/2006/relationships/tags" Target="../tags/tag540.xml"/><Relationship Id="rId14" Type="http://schemas.openxmlformats.org/officeDocument/2006/relationships/tags" Target="../tags/tag539.xml"/><Relationship Id="rId13" Type="http://schemas.openxmlformats.org/officeDocument/2006/relationships/tags" Target="../tags/tag538.xml"/><Relationship Id="rId12" Type="http://schemas.openxmlformats.org/officeDocument/2006/relationships/tags" Target="../tags/tag537.xml"/><Relationship Id="rId11" Type="http://schemas.openxmlformats.org/officeDocument/2006/relationships/tags" Target="../tags/tag536.xml"/><Relationship Id="rId10" Type="http://schemas.openxmlformats.org/officeDocument/2006/relationships/tags" Target="../tags/tag535.xml"/><Relationship Id="rId1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58.xml"/><Relationship Id="rId2" Type="http://schemas.openxmlformats.org/officeDocument/2006/relationships/image" Target="../media/image5.png"/><Relationship Id="rId1" Type="http://schemas.openxmlformats.org/officeDocument/2006/relationships/tags" Target="../tags/tag55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56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tags" Target="../tags/tag560.xml"/><Relationship Id="rId2" Type="http://schemas.openxmlformats.org/officeDocument/2006/relationships/image" Target="../media/image5.png"/><Relationship Id="rId1" Type="http://schemas.openxmlformats.org/officeDocument/2006/relationships/tags" Target="../tags/tag55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564.xml"/><Relationship Id="rId5" Type="http://schemas.openxmlformats.org/officeDocument/2006/relationships/image" Target="../media/image99.png"/><Relationship Id="rId4" Type="http://schemas.openxmlformats.org/officeDocument/2006/relationships/tags" Target="../tags/tag563.xml"/><Relationship Id="rId3" Type="http://schemas.openxmlformats.org/officeDocument/2006/relationships/image" Target="../media/image98.png"/><Relationship Id="rId2" Type="http://schemas.openxmlformats.org/officeDocument/2006/relationships/image" Target="../media/image5.png"/><Relationship Id="rId1" Type="http://schemas.openxmlformats.org/officeDocument/2006/relationships/tags" Target="../tags/tag562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30.xml"/><Relationship Id="rId7" Type="http://schemas.openxmlformats.org/officeDocument/2006/relationships/tags" Target="../tags/tag56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3" Type="http://schemas.openxmlformats.org/officeDocument/2006/relationships/image" Target="../media/image5.png"/><Relationship Id="rId2" Type="http://schemas.openxmlformats.org/officeDocument/2006/relationships/tags" Target="../tags/tag565.xml"/><Relationship Id="rId10" Type="http://schemas.openxmlformats.org/officeDocument/2006/relationships/notesSlide" Target="../notesSlides/notesSlide35.xml"/><Relationship Id="rId1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6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568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3" Type="http://schemas.openxmlformats.org/officeDocument/2006/relationships/image" Target="../media/image103.jpeg"/><Relationship Id="rId2" Type="http://schemas.openxmlformats.org/officeDocument/2006/relationships/image" Target="../media/image5.png"/><Relationship Id="rId1" Type="http://schemas.openxmlformats.org/officeDocument/2006/relationships/tags" Target="../tags/tag567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574.xml"/><Relationship Id="rId8" Type="http://schemas.openxmlformats.org/officeDocument/2006/relationships/tags" Target="../tags/tag573.xml"/><Relationship Id="rId7" Type="http://schemas.openxmlformats.org/officeDocument/2006/relationships/tags" Target="../tags/tag572.xml"/><Relationship Id="rId6" Type="http://schemas.openxmlformats.org/officeDocument/2006/relationships/tags" Target="../tags/tag571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Relationship Id="rId3" Type="http://schemas.openxmlformats.org/officeDocument/2006/relationships/tags" Target="../tags/tag570.xml"/><Relationship Id="rId28" Type="http://schemas.openxmlformats.org/officeDocument/2006/relationships/notesSlide" Target="../notesSlides/notesSlide37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581.xml"/><Relationship Id="rId25" Type="http://schemas.openxmlformats.org/officeDocument/2006/relationships/image" Target="../media/image118.jpeg"/><Relationship Id="rId24" Type="http://schemas.openxmlformats.org/officeDocument/2006/relationships/image" Target="../media/image117.jpeg"/><Relationship Id="rId23" Type="http://schemas.openxmlformats.org/officeDocument/2006/relationships/tags" Target="../tags/tag580.xml"/><Relationship Id="rId22" Type="http://schemas.openxmlformats.org/officeDocument/2006/relationships/tags" Target="../tags/tag579.xml"/><Relationship Id="rId21" Type="http://schemas.openxmlformats.org/officeDocument/2006/relationships/image" Target="../media/image116.svg"/><Relationship Id="rId20" Type="http://schemas.openxmlformats.org/officeDocument/2006/relationships/image" Target="../media/image115.png"/><Relationship Id="rId2" Type="http://schemas.openxmlformats.org/officeDocument/2006/relationships/image" Target="../media/image5.png"/><Relationship Id="rId19" Type="http://schemas.openxmlformats.org/officeDocument/2006/relationships/image" Target="../media/image114.svg"/><Relationship Id="rId18" Type="http://schemas.openxmlformats.org/officeDocument/2006/relationships/image" Target="../media/image113.png"/><Relationship Id="rId17" Type="http://schemas.openxmlformats.org/officeDocument/2006/relationships/image" Target="../media/image112.svg"/><Relationship Id="rId16" Type="http://schemas.openxmlformats.org/officeDocument/2006/relationships/image" Target="../media/image111.png"/><Relationship Id="rId15" Type="http://schemas.openxmlformats.org/officeDocument/2006/relationships/image" Target="../media/image110.svg"/><Relationship Id="rId14" Type="http://schemas.openxmlformats.org/officeDocument/2006/relationships/image" Target="../media/image109.png"/><Relationship Id="rId13" Type="http://schemas.openxmlformats.org/officeDocument/2006/relationships/tags" Target="../tags/tag578.xml"/><Relationship Id="rId12" Type="http://schemas.openxmlformats.org/officeDocument/2006/relationships/tags" Target="../tags/tag577.xml"/><Relationship Id="rId11" Type="http://schemas.openxmlformats.org/officeDocument/2006/relationships/tags" Target="../tags/tag576.xml"/><Relationship Id="rId10" Type="http://schemas.openxmlformats.org/officeDocument/2006/relationships/tags" Target="../tags/tag575.xml"/><Relationship Id="rId1" Type="http://schemas.openxmlformats.org/officeDocument/2006/relationships/tags" Target="../tags/tag569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589.xml"/><Relationship Id="rId8" Type="http://schemas.openxmlformats.org/officeDocument/2006/relationships/tags" Target="../tags/tag588.xml"/><Relationship Id="rId7" Type="http://schemas.openxmlformats.org/officeDocument/2006/relationships/tags" Target="../tags/tag587.xml"/><Relationship Id="rId6" Type="http://schemas.openxmlformats.org/officeDocument/2006/relationships/tags" Target="../tags/tag586.xml"/><Relationship Id="rId5" Type="http://schemas.openxmlformats.org/officeDocument/2006/relationships/tags" Target="../tags/tag585.xml"/><Relationship Id="rId4" Type="http://schemas.openxmlformats.org/officeDocument/2006/relationships/tags" Target="../tags/tag584.xml"/><Relationship Id="rId3" Type="http://schemas.openxmlformats.org/officeDocument/2006/relationships/tags" Target="../tags/tag583.xml"/><Relationship Id="rId27" Type="http://schemas.openxmlformats.org/officeDocument/2006/relationships/notesSlide" Target="../notesSlides/notesSlide38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593.xml"/><Relationship Id="rId24" Type="http://schemas.openxmlformats.org/officeDocument/2006/relationships/image" Target="../media/image130.jpeg"/><Relationship Id="rId23" Type="http://schemas.openxmlformats.org/officeDocument/2006/relationships/image" Target="../media/image129.jpeg"/><Relationship Id="rId22" Type="http://schemas.openxmlformats.org/officeDocument/2006/relationships/image" Target="../media/image128.svg"/><Relationship Id="rId21" Type="http://schemas.openxmlformats.org/officeDocument/2006/relationships/image" Target="../media/image127.png"/><Relationship Id="rId20" Type="http://schemas.openxmlformats.org/officeDocument/2006/relationships/image" Target="../media/image126.svg"/><Relationship Id="rId2" Type="http://schemas.openxmlformats.org/officeDocument/2006/relationships/image" Target="../media/image5.png"/><Relationship Id="rId19" Type="http://schemas.openxmlformats.org/officeDocument/2006/relationships/image" Target="../media/image125.png"/><Relationship Id="rId18" Type="http://schemas.openxmlformats.org/officeDocument/2006/relationships/image" Target="../media/image124.svg"/><Relationship Id="rId17" Type="http://schemas.openxmlformats.org/officeDocument/2006/relationships/image" Target="../media/image123.png"/><Relationship Id="rId16" Type="http://schemas.openxmlformats.org/officeDocument/2006/relationships/image" Target="../media/image122.svg"/><Relationship Id="rId15" Type="http://schemas.openxmlformats.org/officeDocument/2006/relationships/image" Target="../media/image121.png"/><Relationship Id="rId14" Type="http://schemas.openxmlformats.org/officeDocument/2006/relationships/image" Target="../media/image120.svg"/><Relationship Id="rId13" Type="http://schemas.openxmlformats.org/officeDocument/2006/relationships/image" Target="../media/image119.png"/><Relationship Id="rId12" Type="http://schemas.openxmlformats.org/officeDocument/2006/relationships/tags" Target="../tags/tag592.xml"/><Relationship Id="rId11" Type="http://schemas.openxmlformats.org/officeDocument/2006/relationships/tags" Target="../tags/tag591.xml"/><Relationship Id="rId10" Type="http://schemas.openxmlformats.org/officeDocument/2006/relationships/tags" Target="../tags/tag590.xml"/><Relationship Id="rId1" Type="http://schemas.openxmlformats.org/officeDocument/2006/relationships/tags" Target="../tags/tag582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6.jpeg"/><Relationship Id="rId8" Type="http://schemas.openxmlformats.org/officeDocument/2006/relationships/image" Target="../media/image135.jpeg"/><Relationship Id="rId7" Type="http://schemas.openxmlformats.org/officeDocument/2006/relationships/image" Target="../media/image134.jpeg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Relationship Id="rId3" Type="http://schemas.openxmlformats.org/officeDocument/2006/relationships/image" Target="../media/image5.png"/><Relationship Id="rId2" Type="http://schemas.openxmlformats.org/officeDocument/2006/relationships/tags" Target="../tags/tag594.xml"/><Relationship Id="rId14" Type="http://schemas.openxmlformats.org/officeDocument/2006/relationships/notesSlide" Target="../notesSlides/notesSlide39.xml"/><Relationship Id="rId13" Type="http://schemas.openxmlformats.org/officeDocument/2006/relationships/slideLayout" Target="../slideLayouts/slideLayout2.xml"/><Relationship Id="rId12" Type="http://schemas.openxmlformats.org/officeDocument/2006/relationships/themeOverride" Target="../theme/themeOverride31.xml"/><Relationship Id="rId11" Type="http://schemas.openxmlformats.org/officeDocument/2006/relationships/tags" Target="../tags/tag595.xml"/><Relationship Id="rId10" Type="http://schemas.openxmlformats.org/officeDocument/2006/relationships/image" Target="../media/image137.jpe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image" Target="../media/image8.jpeg"/><Relationship Id="rId34" Type="http://schemas.openxmlformats.org/officeDocument/2006/relationships/notesSlide" Target="../notesSlides/notesSlide4.xml"/><Relationship Id="rId33" Type="http://schemas.openxmlformats.org/officeDocument/2006/relationships/slideLayout" Target="../slideLayouts/slideLayout2.xml"/><Relationship Id="rId32" Type="http://schemas.openxmlformats.org/officeDocument/2006/relationships/themeOverride" Target="../theme/themeOverride4.xml"/><Relationship Id="rId31" Type="http://schemas.openxmlformats.org/officeDocument/2006/relationships/tags" Target="../tags/tag38.xml"/><Relationship Id="rId30" Type="http://schemas.openxmlformats.org/officeDocument/2006/relationships/image" Target="../media/image14.jpeg"/><Relationship Id="rId3" Type="http://schemas.openxmlformats.org/officeDocument/2006/relationships/image" Target="../media/image5.png"/><Relationship Id="rId29" Type="http://schemas.openxmlformats.org/officeDocument/2006/relationships/image" Target="../media/image13.png"/><Relationship Id="rId28" Type="http://schemas.openxmlformats.org/officeDocument/2006/relationships/tags" Target="../tags/tag37.xml"/><Relationship Id="rId27" Type="http://schemas.openxmlformats.org/officeDocument/2006/relationships/image" Target="../media/image12.png"/><Relationship Id="rId26" Type="http://schemas.openxmlformats.org/officeDocument/2006/relationships/tags" Target="../tags/tag36.xml"/><Relationship Id="rId25" Type="http://schemas.openxmlformats.org/officeDocument/2006/relationships/image" Target="../media/image11.png"/><Relationship Id="rId24" Type="http://schemas.openxmlformats.org/officeDocument/2006/relationships/tags" Target="../tags/tag35.xml"/><Relationship Id="rId23" Type="http://schemas.openxmlformats.org/officeDocument/2006/relationships/image" Target="../media/image10.png"/><Relationship Id="rId22" Type="http://schemas.openxmlformats.org/officeDocument/2006/relationships/tags" Target="../tags/tag34.xml"/><Relationship Id="rId21" Type="http://schemas.openxmlformats.org/officeDocument/2006/relationships/tags" Target="../tags/tag33.xml"/><Relationship Id="rId20" Type="http://schemas.openxmlformats.org/officeDocument/2006/relationships/tags" Target="../tags/tag32.xml"/><Relationship Id="rId2" Type="http://schemas.openxmlformats.org/officeDocument/2006/relationships/tags" Target="../tags/tag17.xml"/><Relationship Id="rId19" Type="http://schemas.openxmlformats.org/officeDocument/2006/relationships/tags" Target="../tags/tag31.xml"/><Relationship Id="rId18" Type="http://schemas.openxmlformats.org/officeDocument/2006/relationships/tags" Target="../tags/tag30.xml"/><Relationship Id="rId17" Type="http://schemas.openxmlformats.org/officeDocument/2006/relationships/tags" Target="../tags/tag29.xml"/><Relationship Id="rId16" Type="http://schemas.openxmlformats.org/officeDocument/2006/relationships/image" Target="../media/image9.png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603.xml"/><Relationship Id="rId8" Type="http://schemas.openxmlformats.org/officeDocument/2006/relationships/tags" Target="../tags/tag602.xml"/><Relationship Id="rId7" Type="http://schemas.openxmlformats.org/officeDocument/2006/relationships/tags" Target="../tags/tag601.xml"/><Relationship Id="rId6" Type="http://schemas.openxmlformats.org/officeDocument/2006/relationships/tags" Target="../tags/tag600.xml"/><Relationship Id="rId5" Type="http://schemas.openxmlformats.org/officeDocument/2006/relationships/tags" Target="../tags/tag599.xml"/><Relationship Id="rId4" Type="http://schemas.openxmlformats.org/officeDocument/2006/relationships/tags" Target="../tags/tag598.xml"/><Relationship Id="rId3" Type="http://schemas.openxmlformats.org/officeDocument/2006/relationships/tags" Target="../tags/tag597.xml"/><Relationship Id="rId24" Type="http://schemas.openxmlformats.org/officeDocument/2006/relationships/notesSlide" Target="../notesSlides/notesSlide40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610.xml"/><Relationship Id="rId21" Type="http://schemas.openxmlformats.org/officeDocument/2006/relationships/image" Target="../media/image143.svg"/><Relationship Id="rId20" Type="http://schemas.openxmlformats.org/officeDocument/2006/relationships/image" Target="../media/image142.png"/><Relationship Id="rId2" Type="http://schemas.openxmlformats.org/officeDocument/2006/relationships/image" Target="../media/image5.png"/><Relationship Id="rId19" Type="http://schemas.openxmlformats.org/officeDocument/2006/relationships/tags" Target="../tags/tag609.xml"/><Relationship Id="rId18" Type="http://schemas.openxmlformats.org/officeDocument/2006/relationships/image" Target="../media/image141.svg"/><Relationship Id="rId17" Type="http://schemas.openxmlformats.org/officeDocument/2006/relationships/image" Target="../media/image140.png"/><Relationship Id="rId16" Type="http://schemas.openxmlformats.org/officeDocument/2006/relationships/tags" Target="../tags/tag608.xml"/><Relationship Id="rId15" Type="http://schemas.openxmlformats.org/officeDocument/2006/relationships/image" Target="../media/image139.svg"/><Relationship Id="rId14" Type="http://schemas.openxmlformats.org/officeDocument/2006/relationships/image" Target="../media/image138.png"/><Relationship Id="rId13" Type="http://schemas.openxmlformats.org/officeDocument/2006/relationships/tags" Target="../tags/tag607.xml"/><Relationship Id="rId12" Type="http://schemas.openxmlformats.org/officeDocument/2006/relationships/tags" Target="../tags/tag606.xml"/><Relationship Id="rId11" Type="http://schemas.openxmlformats.org/officeDocument/2006/relationships/tags" Target="../tags/tag605.xml"/><Relationship Id="rId10" Type="http://schemas.openxmlformats.org/officeDocument/2006/relationships/tags" Target="../tags/tag604.xml"/><Relationship Id="rId1" Type="http://schemas.openxmlformats.org/officeDocument/2006/relationships/tags" Target="../tags/tag59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1.xml"/><Relationship Id="rId7" Type="http://schemas.openxmlformats.org/officeDocument/2006/relationships/slideLayout" Target="../slideLayouts/slideLayout2.xml"/><Relationship Id="rId6" Type="http://schemas.openxmlformats.org/officeDocument/2006/relationships/themeOverride" Target="../theme/themeOverride32.xml"/><Relationship Id="rId5" Type="http://schemas.openxmlformats.org/officeDocument/2006/relationships/tags" Target="../tags/tag613.xml"/><Relationship Id="rId4" Type="http://schemas.openxmlformats.org/officeDocument/2006/relationships/image" Target="../media/image144.png"/><Relationship Id="rId3" Type="http://schemas.openxmlformats.org/officeDocument/2006/relationships/tags" Target="../tags/tag612.xml"/><Relationship Id="rId2" Type="http://schemas.openxmlformats.org/officeDocument/2006/relationships/tags" Target="../tags/tag611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5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image" Target="../media/image5.png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image" Target="../media/image16.png"/><Relationship Id="rId2" Type="http://schemas.openxmlformats.org/officeDocument/2006/relationships/tags" Target="../tags/tag39.xml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image" Target="../media/image19.jpeg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image" Target="../media/image18.png"/><Relationship Id="rId4" Type="http://schemas.openxmlformats.org/officeDocument/2006/relationships/tags" Target="../tags/tag45.xml"/><Relationship Id="rId3" Type="http://schemas.openxmlformats.org/officeDocument/2006/relationships/image" Target="../media/image17.jpeg"/><Relationship Id="rId25" Type="http://schemas.openxmlformats.org/officeDocument/2006/relationships/notesSlide" Target="../notesSlides/notesSlide6.xml"/><Relationship Id="rId24" Type="http://schemas.openxmlformats.org/officeDocument/2006/relationships/slideLayout" Target="../slideLayouts/slideLayout2.xml"/><Relationship Id="rId23" Type="http://schemas.openxmlformats.org/officeDocument/2006/relationships/themeOverride" Target="../theme/themeOverride6.xml"/><Relationship Id="rId22" Type="http://schemas.openxmlformats.org/officeDocument/2006/relationships/tags" Target="../tags/tag56.xml"/><Relationship Id="rId21" Type="http://schemas.openxmlformats.org/officeDocument/2006/relationships/tags" Target="../tags/tag55.xml"/><Relationship Id="rId20" Type="http://schemas.openxmlformats.org/officeDocument/2006/relationships/image" Target="../media/image24.png"/><Relationship Id="rId2" Type="http://schemas.openxmlformats.org/officeDocument/2006/relationships/tags" Target="../tags/tag44.xml"/><Relationship Id="rId19" Type="http://schemas.openxmlformats.org/officeDocument/2006/relationships/tags" Target="../tags/tag54.xml"/><Relationship Id="rId18" Type="http://schemas.openxmlformats.org/officeDocument/2006/relationships/tags" Target="../tags/tag53.xml"/><Relationship Id="rId17" Type="http://schemas.openxmlformats.org/officeDocument/2006/relationships/image" Target="../media/image23.jpeg"/><Relationship Id="rId16" Type="http://schemas.openxmlformats.org/officeDocument/2006/relationships/tags" Target="../tags/tag52.xml"/><Relationship Id="rId15" Type="http://schemas.openxmlformats.org/officeDocument/2006/relationships/image" Target="../media/image22.jpeg"/><Relationship Id="rId14" Type="http://schemas.openxmlformats.org/officeDocument/2006/relationships/tags" Target="../tags/tag51.xml"/><Relationship Id="rId13" Type="http://schemas.openxmlformats.org/officeDocument/2006/relationships/image" Target="../media/image21.jpeg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image" Target="../media/image20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4" Type="http://schemas.openxmlformats.org/officeDocument/2006/relationships/notesSlide" Target="../notesSlides/notesSlide7.xml"/><Relationship Id="rId43" Type="http://schemas.openxmlformats.org/officeDocument/2006/relationships/slideLayout" Target="../slideLayouts/slideLayout2.xml"/><Relationship Id="rId42" Type="http://schemas.openxmlformats.org/officeDocument/2006/relationships/themeOverride" Target="../theme/themeOverride7.xml"/><Relationship Id="rId41" Type="http://schemas.openxmlformats.org/officeDocument/2006/relationships/tags" Target="../tags/tag81.xml"/><Relationship Id="rId40" Type="http://schemas.openxmlformats.org/officeDocument/2006/relationships/image" Target="../media/image39.jpeg"/><Relationship Id="rId4" Type="http://schemas.openxmlformats.org/officeDocument/2006/relationships/tags" Target="../tags/tag59.xml"/><Relationship Id="rId39" Type="http://schemas.openxmlformats.org/officeDocument/2006/relationships/tags" Target="../tags/tag80.xml"/><Relationship Id="rId38" Type="http://schemas.openxmlformats.org/officeDocument/2006/relationships/image" Target="../media/image38.jpeg"/><Relationship Id="rId37" Type="http://schemas.openxmlformats.org/officeDocument/2006/relationships/tags" Target="../tags/tag79.xml"/><Relationship Id="rId36" Type="http://schemas.openxmlformats.org/officeDocument/2006/relationships/image" Target="../media/image37.jpeg"/><Relationship Id="rId35" Type="http://schemas.openxmlformats.org/officeDocument/2006/relationships/tags" Target="../tags/tag78.xml"/><Relationship Id="rId34" Type="http://schemas.openxmlformats.org/officeDocument/2006/relationships/image" Target="../media/image36.jpeg"/><Relationship Id="rId33" Type="http://schemas.openxmlformats.org/officeDocument/2006/relationships/tags" Target="../tags/tag77.xml"/><Relationship Id="rId32" Type="http://schemas.openxmlformats.org/officeDocument/2006/relationships/image" Target="../media/image35.jpeg"/><Relationship Id="rId31" Type="http://schemas.openxmlformats.org/officeDocument/2006/relationships/tags" Target="../tags/tag76.xml"/><Relationship Id="rId30" Type="http://schemas.openxmlformats.org/officeDocument/2006/relationships/image" Target="../media/image34.jpeg"/><Relationship Id="rId3" Type="http://schemas.openxmlformats.org/officeDocument/2006/relationships/tags" Target="../tags/tag58.xml"/><Relationship Id="rId29" Type="http://schemas.openxmlformats.org/officeDocument/2006/relationships/tags" Target="../tags/tag75.xml"/><Relationship Id="rId28" Type="http://schemas.openxmlformats.org/officeDocument/2006/relationships/image" Target="../media/image33.jpeg"/><Relationship Id="rId27" Type="http://schemas.openxmlformats.org/officeDocument/2006/relationships/tags" Target="../tags/tag74.xml"/><Relationship Id="rId26" Type="http://schemas.openxmlformats.org/officeDocument/2006/relationships/image" Target="../media/image32.jpeg"/><Relationship Id="rId25" Type="http://schemas.openxmlformats.org/officeDocument/2006/relationships/tags" Target="../tags/tag73.xml"/><Relationship Id="rId24" Type="http://schemas.openxmlformats.org/officeDocument/2006/relationships/image" Target="../media/image31.jpeg"/><Relationship Id="rId23" Type="http://schemas.openxmlformats.org/officeDocument/2006/relationships/tags" Target="../tags/tag72.xml"/><Relationship Id="rId22" Type="http://schemas.openxmlformats.org/officeDocument/2006/relationships/image" Target="../media/image30.png"/><Relationship Id="rId21" Type="http://schemas.openxmlformats.org/officeDocument/2006/relationships/tags" Target="../tags/tag71.xml"/><Relationship Id="rId20" Type="http://schemas.openxmlformats.org/officeDocument/2006/relationships/image" Target="../media/image29.png"/><Relationship Id="rId2" Type="http://schemas.openxmlformats.org/officeDocument/2006/relationships/tags" Target="../tags/tag57.xml"/><Relationship Id="rId19" Type="http://schemas.openxmlformats.org/officeDocument/2006/relationships/tags" Target="../tags/tag70.xml"/><Relationship Id="rId18" Type="http://schemas.openxmlformats.org/officeDocument/2006/relationships/image" Target="../media/image28.png"/><Relationship Id="rId17" Type="http://schemas.openxmlformats.org/officeDocument/2006/relationships/tags" Target="../tags/tag69.xml"/><Relationship Id="rId16" Type="http://schemas.openxmlformats.org/officeDocument/2006/relationships/image" Target="../media/image27.png"/><Relationship Id="rId15" Type="http://schemas.openxmlformats.org/officeDocument/2006/relationships/tags" Target="../tags/tag68.xml"/><Relationship Id="rId14" Type="http://schemas.openxmlformats.org/officeDocument/2006/relationships/image" Target="../media/image26.png"/><Relationship Id="rId13" Type="http://schemas.openxmlformats.org/officeDocument/2006/relationships/tags" Target="../tags/tag67.xml"/><Relationship Id="rId12" Type="http://schemas.openxmlformats.org/officeDocument/2006/relationships/image" Target="../media/image25.jpeg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image" Target="../media/image42.tiff"/><Relationship Id="rId7" Type="http://schemas.openxmlformats.org/officeDocument/2006/relationships/tags" Target="../tags/tag84.xml"/><Relationship Id="rId6" Type="http://schemas.openxmlformats.org/officeDocument/2006/relationships/image" Target="../media/image5.png"/><Relationship Id="rId5" Type="http://schemas.openxmlformats.org/officeDocument/2006/relationships/tags" Target="../tags/tag83.xm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tags" Target="../tags/tag82.xml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2.xml"/><Relationship Id="rId14" Type="http://schemas.openxmlformats.org/officeDocument/2006/relationships/themeOverride" Target="../theme/themeOverride8.xml"/><Relationship Id="rId13" Type="http://schemas.openxmlformats.org/officeDocument/2006/relationships/tags" Target="../tags/tag87.xml"/><Relationship Id="rId12" Type="http://schemas.openxmlformats.org/officeDocument/2006/relationships/image" Target="../media/image44.jpeg"/><Relationship Id="rId11" Type="http://schemas.openxmlformats.org/officeDocument/2006/relationships/tags" Target="../tags/tag86.xml"/><Relationship Id="rId10" Type="http://schemas.openxmlformats.org/officeDocument/2006/relationships/image" Target="../media/image43.jpe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9" Type="http://schemas.openxmlformats.org/officeDocument/2006/relationships/notesSlide" Target="../notesSlides/notesSlide9.xml"/><Relationship Id="rId68" Type="http://schemas.openxmlformats.org/officeDocument/2006/relationships/slideLayout" Target="../slideLayouts/slideLayout2.xml"/><Relationship Id="rId67" Type="http://schemas.openxmlformats.org/officeDocument/2006/relationships/tags" Target="../tags/tag150.xml"/><Relationship Id="rId66" Type="http://schemas.openxmlformats.org/officeDocument/2006/relationships/image" Target="../media/image46.jpeg"/><Relationship Id="rId65" Type="http://schemas.openxmlformats.org/officeDocument/2006/relationships/image" Target="../media/image45.jpeg"/><Relationship Id="rId64" Type="http://schemas.openxmlformats.org/officeDocument/2006/relationships/tags" Target="../tags/tag149.xml"/><Relationship Id="rId63" Type="http://schemas.openxmlformats.org/officeDocument/2006/relationships/tags" Target="../tags/tag148.xml"/><Relationship Id="rId62" Type="http://schemas.openxmlformats.org/officeDocument/2006/relationships/tags" Target="../tags/tag147.xml"/><Relationship Id="rId61" Type="http://schemas.openxmlformats.org/officeDocument/2006/relationships/tags" Target="../tags/tag146.xml"/><Relationship Id="rId60" Type="http://schemas.openxmlformats.org/officeDocument/2006/relationships/tags" Target="../tags/tag145.xml"/><Relationship Id="rId6" Type="http://schemas.openxmlformats.org/officeDocument/2006/relationships/tags" Target="../tags/tag91.xml"/><Relationship Id="rId59" Type="http://schemas.openxmlformats.org/officeDocument/2006/relationships/tags" Target="../tags/tag144.xml"/><Relationship Id="rId58" Type="http://schemas.openxmlformats.org/officeDocument/2006/relationships/tags" Target="../tags/tag143.xml"/><Relationship Id="rId57" Type="http://schemas.openxmlformats.org/officeDocument/2006/relationships/tags" Target="../tags/tag142.xml"/><Relationship Id="rId56" Type="http://schemas.openxmlformats.org/officeDocument/2006/relationships/tags" Target="../tags/tag141.xml"/><Relationship Id="rId55" Type="http://schemas.openxmlformats.org/officeDocument/2006/relationships/tags" Target="../tags/tag140.xml"/><Relationship Id="rId54" Type="http://schemas.openxmlformats.org/officeDocument/2006/relationships/tags" Target="../tags/tag139.xml"/><Relationship Id="rId53" Type="http://schemas.openxmlformats.org/officeDocument/2006/relationships/tags" Target="../tags/tag138.xml"/><Relationship Id="rId52" Type="http://schemas.openxmlformats.org/officeDocument/2006/relationships/tags" Target="../tags/tag137.xml"/><Relationship Id="rId51" Type="http://schemas.openxmlformats.org/officeDocument/2006/relationships/tags" Target="../tags/tag136.xml"/><Relationship Id="rId50" Type="http://schemas.openxmlformats.org/officeDocument/2006/relationships/tags" Target="../tags/tag135.xml"/><Relationship Id="rId5" Type="http://schemas.openxmlformats.org/officeDocument/2006/relationships/tags" Target="../tags/tag90.xml"/><Relationship Id="rId49" Type="http://schemas.openxmlformats.org/officeDocument/2006/relationships/tags" Target="../tags/tag134.xml"/><Relationship Id="rId48" Type="http://schemas.openxmlformats.org/officeDocument/2006/relationships/tags" Target="../tags/tag133.xml"/><Relationship Id="rId47" Type="http://schemas.openxmlformats.org/officeDocument/2006/relationships/tags" Target="../tags/tag132.xml"/><Relationship Id="rId46" Type="http://schemas.openxmlformats.org/officeDocument/2006/relationships/tags" Target="../tags/tag131.xml"/><Relationship Id="rId45" Type="http://schemas.openxmlformats.org/officeDocument/2006/relationships/tags" Target="../tags/tag130.xml"/><Relationship Id="rId44" Type="http://schemas.openxmlformats.org/officeDocument/2006/relationships/tags" Target="../tags/tag129.xml"/><Relationship Id="rId43" Type="http://schemas.openxmlformats.org/officeDocument/2006/relationships/tags" Target="../tags/tag128.xml"/><Relationship Id="rId42" Type="http://schemas.openxmlformats.org/officeDocument/2006/relationships/tags" Target="../tags/tag127.xml"/><Relationship Id="rId41" Type="http://schemas.openxmlformats.org/officeDocument/2006/relationships/tags" Target="../tags/tag126.xml"/><Relationship Id="rId40" Type="http://schemas.openxmlformats.org/officeDocument/2006/relationships/tags" Target="../tags/tag125.xml"/><Relationship Id="rId4" Type="http://schemas.openxmlformats.org/officeDocument/2006/relationships/tags" Target="../tags/tag89.xml"/><Relationship Id="rId39" Type="http://schemas.openxmlformats.org/officeDocument/2006/relationships/tags" Target="../tags/tag124.xml"/><Relationship Id="rId38" Type="http://schemas.openxmlformats.org/officeDocument/2006/relationships/tags" Target="../tags/tag123.xml"/><Relationship Id="rId37" Type="http://schemas.openxmlformats.org/officeDocument/2006/relationships/tags" Target="../tags/tag122.xml"/><Relationship Id="rId36" Type="http://schemas.openxmlformats.org/officeDocument/2006/relationships/tags" Target="../tags/tag121.xml"/><Relationship Id="rId35" Type="http://schemas.openxmlformats.org/officeDocument/2006/relationships/tags" Target="../tags/tag120.xml"/><Relationship Id="rId34" Type="http://schemas.openxmlformats.org/officeDocument/2006/relationships/tags" Target="../tags/tag119.xml"/><Relationship Id="rId33" Type="http://schemas.openxmlformats.org/officeDocument/2006/relationships/tags" Target="../tags/tag118.xml"/><Relationship Id="rId32" Type="http://schemas.openxmlformats.org/officeDocument/2006/relationships/tags" Target="../tags/tag117.xml"/><Relationship Id="rId31" Type="http://schemas.openxmlformats.org/officeDocument/2006/relationships/tags" Target="../tags/tag116.xml"/><Relationship Id="rId30" Type="http://schemas.openxmlformats.org/officeDocument/2006/relationships/tags" Target="../tags/tag115.xml"/><Relationship Id="rId3" Type="http://schemas.openxmlformats.org/officeDocument/2006/relationships/image" Target="../media/image5.png"/><Relationship Id="rId29" Type="http://schemas.openxmlformats.org/officeDocument/2006/relationships/tags" Target="../tags/tag114.xml"/><Relationship Id="rId28" Type="http://schemas.openxmlformats.org/officeDocument/2006/relationships/tags" Target="../tags/tag113.xml"/><Relationship Id="rId27" Type="http://schemas.openxmlformats.org/officeDocument/2006/relationships/tags" Target="../tags/tag112.xml"/><Relationship Id="rId26" Type="http://schemas.openxmlformats.org/officeDocument/2006/relationships/tags" Target="../tags/tag111.xml"/><Relationship Id="rId25" Type="http://schemas.openxmlformats.org/officeDocument/2006/relationships/tags" Target="../tags/tag110.xml"/><Relationship Id="rId24" Type="http://schemas.openxmlformats.org/officeDocument/2006/relationships/tags" Target="../tags/tag109.xml"/><Relationship Id="rId23" Type="http://schemas.openxmlformats.org/officeDocument/2006/relationships/tags" Target="../tags/tag108.xml"/><Relationship Id="rId22" Type="http://schemas.openxmlformats.org/officeDocument/2006/relationships/tags" Target="../tags/tag107.xml"/><Relationship Id="rId21" Type="http://schemas.openxmlformats.org/officeDocument/2006/relationships/tags" Target="../tags/tag106.xml"/><Relationship Id="rId20" Type="http://schemas.openxmlformats.org/officeDocument/2006/relationships/tags" Target="../tags/tag105.xml"/><Relationship Id="rId2" Type="http://schemas.openxmlformats.org/officeDocument/2006/relationships/tags" Target="../tags/tag88.xml"/><Relationship Id="rId19" Type="http://schemas.openxmlformats.org/officeDocument/2006/relationships/tags" Target="../tags/tag104.xml"/><Relationship Id="rId18" Type="http://schemas.openxmlformats.org/officeDocument/2006/relationships/tags" Target="../tags/tag103.xml"/><Relationship Id="rId17" Type="http://schemas.openxmlformats.org/officeDocument/2006/relationships/tags" Target="../tags/tag102.xml"/><Relationship Id="rId16" Type="http://schemas.openxmlformats.org/officeDocument/2006/relationships/tags" Target="../tags/tag101.xml"/><Relationship Id="rId15" Type="http://schemas.openxmlformats.org/officeDocument/2006/relationships/tags" Target="../tags/tag100.xml"/><Relationship Id="rId14" Type="http://schemas.openxmlformats.org/officeDocument/2006/relationships/tags" Target="../tags/tag99.xml"/><Relationship Id="rId13" Type="http://schemas.openxmlformats.org/officeDocument/2006/relationships/tags" Target="../tags/tag98.xml"/><Relationship Id="rId12" Type="http://schemas.openxmlformats.org/officeDocument/2006/relationships/tags" Target="../tags/tag9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grpSp>
        <p:nvGrpSpPr>
          <p:cNvPr id="6" name="组合 5"/>
          <p:cNvGrpSpPr/>
          <p:nvPr/>
        </p:nvGrpSpPr>
        <p:grpSpPr>
          <a:xfrm flipH="1">
            <a:off x="-1808592" y="-2065768"/>
            <a:ext cx="4019550" cy="4080946"/>
            <a:chOff x="10106024" y="-2187098"/>
            <a:chExt cx="4019550" cy="4080946"/>
          </a:xfrm>
        </p:grpSpPr>
        <p:sp>
          <p:nvSpPr>
            <p:cNvPr id="28" name="矩形 27"/>
            <p:cNvSpPr/>
            <p:nvPr/>
          </p:nvSpPr>
          <p:spPr>
            <a:xfrm rot="2340000">
              <a:off x="11172824" y="-765850"/>
              <a:ext cx="2952750" cy="2659698"/>
            </a:xfrm>
            <a:prstGeom prst="rect">
              <a:avLst/>
            </a:prstGeom>
            <a:noFill/>
            <a:ln w="381000">
              <a:solidFill>
                <a:srgbClr val="2C50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B"/>
                <a:ea typeface="OPPOSans R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 rot="2340000">
              <a:off x="10106024" y="-2187098"/>
              <a:ext cx="2952750" cy="265969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B"/>
                <a:ea typeface="OPPOSans R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 flipH="1">
            <a:off x="9981043" y="4842823"/>
            <a:ext cx="4019550" cy="4080946"/>
            <a:chOff x="10106024" y="-2187098"/>
            <a:chExt cx="4019550" cy="4080946"/>
          </a:xfrm>
        </p:grpSpPr>
        <p:sp>
          <p:nvSpPr>
            <p:cNvPr id="36" name="矩形 35"/>
            <p:cNvSpPr/>
            <p:nvPr/>
          </p:nvSpPr>
          <p:spPr>
            <a:xfrm rot="2340000">
              <a:off x="11172824" y="-765850"/>
              <a:ext cx="2952750" cy="2659698"/>
            </a:xfrm>
            <a:prstGeom prst="rect">
              <a:avLst/>
            </a:prstGeom>
            <a:noFill/>
            <a:ln w="381000">
              <a:solidFill>
                <a:srgbClr val="2B4E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B"/>
                <a:ea typeface="OPPOSans R"/>
                <a:cs typeface="+mn-cs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 rot="2340000">
              <a:off x="10106024" y="-2187098"/>
              <a:ext cx="2952750" cy="265969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B"/>
                <a:ea typeface="OPPOSans R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365037" y="2647968"/>
            <a:ext cx="9461926" cy="2440646"/>
            <a:chOff x="1365037" y="1892346"/>
            <a:chExt cx="9461926" cy="2440646"/>
          </a:xfrm>
        </p:grpSpPr>
        <p:sp>
          <p:nvSpPr>
            <p:cNvPr id="33" name="文本框 26"/>
            <p:cNvSpPr txBox="1"/>
            <p:nvPr>
              <p:custDataLst>
                <p:tags r:id="rId2"/>
              </p:custDataLst>
            </p:nvPr>
          </p:nvSpPr>
          <p:spPr>
            <a:xfrm>
              <a:off x="1365037" y="1892346"/>
              <a:ext cx="9461926" cy="1715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4800" b="1" dirty="0"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北京首汽（集团）股份有限公司</a:t>
              </a:r>
              <a:endParaRPr lang="zh-CN" altLang="en-US" sz="4800" b="1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1" i="0" u="none" strike="noStrike" kern="1200" cap="none" spc="0" normalizeH="0" baseline="0" noProof="0" dirty="0">
                  <a:solidFill>
                    <a:schemeClr val="tx1"/>
                  </a:solidFill>
                  <a:effectLst/>
                  <a:uLnTx/>
                  <a:uFillTx/>
                  <a:latin typeface="华文中宋" panose="02010600040101010101" charset="-122"/>
                  <a:ea typeface="华文中宋" panose="02010600040101010101" charset="-122"/>
                  <a:cs typeface="OPPOSans B" panose="00020600040101010101" pitchFamily="18" charset="-122"/>
                  <a:sym typeface="+mn-lt"/>
                </a:rPr>
                <a:t>旅游车分公司</a:t>
              </a:r>
              <a:endParaRPr kumimoji="0" lang="zh-CN" altLang="en-US" sz="4800" b="1" i="0" u="none" strike="noStrike" kern="120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OPPOSans B" panose="00020600040101010101" pitchFamily="18" charset="-122"/>
                <a:sym typeface="+mn-l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2519467" y="3725297"/>
              <a:ext cx="7152640" cy="607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HP Simplified Hans" panose="020B0500000000000000" charset="-122"/>
                  <a:cs typeface="Times New Roman" panose="02020603050405020304" charset="0"/>
                </a:rPr>
                <a:t>Beijing Shouqi(Group)Co.,LTD.Tour bus Branch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HP Simplified Hans" panose="020B0500000000000000" charset="-122"/>
                <a:cs typeface="Times New Roman" panose="02020603050405020304" charset="0"/>
              </a:endParaRPr>
            </a:p>
          </p:txBody>
        </p:sp>
      </p:grpSp>
      <p:pic>
        <p:nvPicPr>
          <p:cNvPr id="4" name="图片 3" descr="集团标志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36745" y="160655"/>
            <a:ext cx="2872740" cy="2872740"/>
          </a:xfrm>
          <a:prstGeom prst="rect">
            <a:avLst/>
          </a:prstGeom>
        </p:spPr>
      </p:pic>
    </p:spTree>
    <p:custDataLst>
      <p:tags r:id="rId5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58565" y="559435"/>
            <a:ext cx="7517130" cy="3666490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noAutofit/>
          </a:bodyPr>
          <a:lstStyle/>
          <a:p>
            <a:pPr indent="355600" fontAlgn="auto">
              <a:lnSpc>
                <a:spcPct val="150000"/>
              </a:lnSpc>
            </a:pPr>
            <a:r>
              <a: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北京首汽（集团）股份有限公司旅游车分公司是国内历史最久、规模最大，综合接待能力最强的以经营大、中型客车出租为主的专业旅游客运企业。</a:t>
            </a:r>
            <a:endParaRPr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355600" fontAlgn="auto">
              <a:lnSpc>
                <a:spcPct val="150000"/>
              </a:lnSpc>
            </a:pPr>
            <a:r>
              <a: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公司有健全的管理制度和完善有效的质量管理体系，具有行业先进管理经验及娴熟业务技能的管理团队</a:t>
            </a:r>
            <a:r>
              <a:rPr 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运用GPS、计算机网络等现代管理手段实施科学管理，实现服务专业化、市场网络化、经营品牌化</a:t>
            </a:r>
            <a:r>
              <a:rPr 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r>
              <a: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带领着忠诚敬业、热情负责、团结奋进的司机队伍为社会各界提供安全、真诚、舒适、关爱的特色服务。</a:t>
            </a:r>
            <a:endParaRPr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 descr="首汽标志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20140" y="751840"/>
            <a:ext cx="2343150" cy="22167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88118" y="3056709"/>
            <a:ext cx="23751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</a:rPr>
              <a:t>首汽</a:t>
            </a:r>
            <a:r>
              <a:rPr lang="zh-CN" altLang="en-US" sz="2400" b="1" dirty="0" smtClean="0">
                <a:latin typeface="黑体" panose="02010609060101010101" charset="-122"/>
                <a:ea typeface="黑体" panose="02010609060101010101" charset="-122"/>
              </a:rPr>
              <a:t>旅游车公司</a:t>
            </a:r>
            <a:endParaRPr lang="zh-CN" altLang="en-US" sz="24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对角圆角矩形 4"/>
          <p:cNvSpPr/>
          <p:nvPr/>
        </p:nvSpPr>
        <p:spPr>
          <a:xfrm>
            <a:off x="1120140" y="4010660"/>
            <a:ext cx="2664000" cy="506730"/>
          </a:xfrm>
          <a:prstGeom prst="round2DiagRect">
            <a:avLst/>
          </a:prstGeom>
          <a:solidFill>
            <a:srgbClr val="2C5092"/>
          </a:solidFill>
          <a:ln>
            <a:solidFill>
              <a:srgbClr val="2C5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九个运营车队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对角圆角矩形 5"/>
          <p:cNvSpPr/>
          <p:nvPr>
            <p:custDataLst>
              <p:tags r:id="rId6"/>
            </p:custDataLst>
          </p:nvPr>
        </p:nvSpPr>
        <p:spPr>
          <a:xfrm>
            <a:off x="4818380" y="4000500"/>
            <a:ext cx="2664000" cy="506730"/>
          </a:xfrm>
          <a:prstGeom prst="round2DiagRect">
            <a:avLst/>
          </a:prstGeom>
          <a:solidFill>
            <a:srgbClr val="2C5092"/>
          </a:solidFill>
          <a:ln>
            <a:solidFill>
              <a:srgbClr val="2C5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四个场站基地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对角圆角矩形 7"/>
          <p:cNvSpPr/>
          <p:nvPr>
            <p:custDataLst>
              <p:tags r:id="rId7"/>
            </p:custDataLst>
          </p:nvPr>
        </p:nvSpPr>
        <p:spPr>
          <a:xfrm>
            <a:off x="8516620" y="4000500"/>
            <a:ext cx="2664000" cy="506730"/>
          </a:xfrm>
          <a:prstGeom prst="round2DiagRect">
            <a:avLst/>
          </a:prstGeom>
          <a:solidFill>
            <a:srgbClr val="2C5092"/>
          </a:solidFill>
          <a:ln>
            <a:solidFill>
              <a:srgbClr val="2C5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一家一级资质修理厂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140460" y="4733925"/>
            <a:ext cx="172720" cy="172085"/>
          </a:xfrm>
          <a:prstGeom prst="ellipse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0" name="文本框 9"/>
          <p:cNvSpPr txBox="1"/>
          <p:nvPr/>
        </p:nvSpPr>
        <p:spPr>
          <a:xfrm>
            <a:off x="1313180" y="4625975"/>
            <a:ext cx="26181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公车公营车辆1000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endParaRPr lang="en-US" altLang="zh-CN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椭圆 10"/>
          <p:cNvSpPr/>
          <p:nvPr>
            <p:custDataLst>
              <p:tags r:id="rId8"/>
            </p:custDataLst>
          </p:nvPr>
        </p:nvSpPr>
        <p:spPr>
          <a:xfrm>
            <a:off x="1140460" y="5140960"/>
            <a:ext cx="172720" cy="172085"/>
          </a:xfrm>
          <a:prstGeom prst="ellipse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1313180" y="5033010"/>
            <a:ext cx="26181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覆盖7座到50座多种车型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3" name="椭圆 12"/>
          <p:cNvSpPr/>
          <p:nvPr>
            <p:custDataLst>
              <p:tags r:id="rId10"/>
            </p:custDataLst>
          </p:nvPr>
        </p:nvSpPr>
        <p:spPr>
          <a:xfrm>
            <a:off x="1140460" y="5526405"/>
            <a:ext cx="172720" cy="172085"/>
          </a:xfrm>
          <a:prstGeom prst="ellipse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1313180" y="5418455"/>
            <a:ext cx="33718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驾驶员1000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10年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以上从业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经验</a:t>
            </a:r>
            <a:endParaRPr lang="en-US" altLang="zh-CN" sz="16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执行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多次国家级政治任务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2"/>
            </p:custDataLst>
          </p:nvPr>
        </p:nvSpPr>
        <p:spPr>
          <a:xfrm>
            <a:off x="4818380" y="4733925"/>
            <a:ext cx="172720" cy="172085"/>
          </a:xfrm>
          <a:prstGeom prst="ellipse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1" name="文本框 20"/>
          <p:cNvSpPr txBox="1"/>
          <p:nvPr>
            <p:custDataLst>
              <p:tags r:id="rId13"/>
            </p:custDataLst>
          </p:nvPr>
        </p:nvSpPr>
        <p:spPr>
          <a:xfrm>
            <a:off x="4991100" y="4638675"/>
            <a:ext cx="2345055" cy="58356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位于</a:t>
            </a:r>
            <a:r>
              <a:rPr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十里居、新源里</a:t>
            </a:r>
            <a:r>
              <a:rPr 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、方庄、</a:t>
            </a:r>
            <a:r>
              <a:rPr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环球影城</a:t>
            </a:r>
            <a:endParaRPr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2" name="椭圆 21"/>
          <p:cNvSpPr/>
          <p:nvPr>
            <p:custDataLst>
              <p:tags r:id="rId14"/>
            </p:custDataLst>
          </p:nvPr>
        </p:nvSpPr>
        <p:spPr>
          <a:xfrm>
            <a:off x="4818380" y="5633720"/>
            <a:ext cx="172720" cy="172085"/>
          </a:xfrm>
          <a:prstGeom prst="ellipse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3" name="文本框 22"/>
          <p:cNvSpPr txBox="1"/>
          <p:nvPr>
            <p:custDataLst>
              <p:tags r:id="rId15"/>
            </p:custDataLst>
          </p:nvPr>
        </p:nvSpPr>
        <p:spPr>
          <a:xfrm>
            <a:off x="4991100" y="5535295"/>
            <a:ext cx="2833370" cy="58356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集办公、停车、修理为一体的场站基地</a:t>
            </a:r>
            <a:endParaRPr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7" name="椭圆 26"/>
          <p:cNvSpPr/>
          <p:nvPr>
            <p:custDataLst>
              <p:tags r:id="rId16"/>
            </p:custDataLst>
          </p:nvPr>
        </p:nvSpPr>
        <p:spPr>
          <a:xfrm>
            <a:off x="8530590" y="4733925"/>
            <a:ext cx="172720" cy="172085"/>
          </a:xfrm>
          <a:prstGeom prst="ellipse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8" name="文本框 27"/>
          <p:cNvSpPr txBox="1"/>
          <p:nvPr>
            <p:custDataLst>
              <p:tags r:id="rId17"/>
            </p:custDataLst>
          </p:nvPr>
        </p:nvSpPr>
        <p:spPr>
          <a:xfrm>
            <a:off x="8703310" y="4625975"/>
            <a:ext cx="2833370" cy="58356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首汽腾宇客车修理厂</a:t>
            </a:r>
            <a:endParaRPr lang="zh-CN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专业一类汽车维修</a:t>
            </a:r>
            <a:endParaRPr lang="zh-CN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9" name="椭圆 28"/>
          <p:cNvSpPr/>
          <p:nvPr>
            <p:custDataLst>
              <p:tags r:id="rId18"/>
            </p:custDataLst>
          </p:nvPr>
        </p:nvSpPr>
        <p:spPr>
          <a:xfrm>
            <a:off x="8533130" y="5379085"/>
            <a:ext cx="172720" cy="172085"/>
          </a:xfrm>
          <a:prstGeom prst="ellipse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0" name="文本框 29"/>
          <p:cNvSpPr txBox="1"/>
          <p:nvPr>
            <p:custDataLst>
              <p:tags r:id="rId19"/>
            </p:custDataLst>
          </p:nvPr>
        </p:nvSpPr>
        <p:spPr>
          <a:xfrm>
            <a:off x="8713470" y="5271135"/>
            <a:ext cx="2370455" cy="33718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车间位于</a:t>
            </a:r>
            <a:r>
              <a:rPr 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新源里</a:t>
            </a:r>
            <a:endParaRPr lang="zh-CN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1" name="椭圆 30"/>
          <p:cNvSpPr/>
          <p:nvPr>
            <p:custDataLst>
              <p:tags r:id="rId20"/>
            </p:custDataLst>
          </p:nvPr>
        </p:nvSpPr>
        <p:spPr>
          <a:xfrm>
            <a:off x="8540750" y="5917565"/>
            <a:ext cx="172720" cy="172085"/>
          </a:xfrm>
          <a:prstGeom prst="ellipse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2" name="文本框 31"/>
          <p:cNvSpPr txBox="1"/>
          <p:nvPr>
            <p:custDataLst>
              <p:tags r:id="rId21"/>
            </p:custDataLst>
          </p:nvPr>
        </p:nvSpPr>
        <p:spPr>
          <a:xfrm>
            <a:off x="8713470" y="5824855"/>
            <a:ext cx="2697480" cy="33718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维修、保养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11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种品牌车型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334032" y="1949905"/>
            <a:ext cx="9525103" cy="3420000"/>
            <a:chOff x="2754" y="3016"/>
            <a:chExt cx="15000" cy="5373"/>
          </a:xfrm>
        </p:grpSpPr>
        <p:grpSp>
          <p:nvGrpSpPr>
            <p:cNvPr id="5" name="组合 4"/>
            <p:cNvGrpSpPr/>
            <p:nvPr/>
          </p:nvGrpSpPr>
          <p:grpSpPr>
            <a:xfrm>
              <a:off x="2754" y="3016"/>
              <a:ext cx="7289" cy="5373"/>
              <a:chOff x="4294" y="3002"/>
              <a:chExt cx="13381" cy="7925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4294" y="3002"/>
                <a:ext cx="13381" cy="7925"/>
                <a:chOff x="4294" y="3002"/>
                <a:chExt cx="13381" cy="7925"/>
              </a:xfrm>
            </p:grpSpPr>
            <p:pic>
              <p:nvPicPr>
                <p:cNvPr id="3" name="图片 2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079" y="3002"/>
                  <a:ext cx="6596" cy="3801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294" y="6952"/>
                  <a:ext cx="6513" cy="3975"/>
                </a:xfrm>
                <a:prstGeom prst="rect">
                  <a:avLst/>
                </a:prstGeom>
              </p:spPr>
            </p:pic>
          </p:grpSp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4358" y="3002"/>
                <a:ext cx="6607" cy="3754"/>
              </a:xfrm>
              <a:prstGeom prst="rect">
                <a:avLst/>
              </a:prstGeom>
            </p:spPr>
          </p:pic>
        </p:grpSp>
        <p:pic>
          <p:nvPicPr>
            <p:cNvPr id="8" name="图片 7" descr="2020疫情防控先进企业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28" y="3016"/>
              <a:ext cx="3685" cy="2593"/>
            </a:xfrm>
            <a:prstGeom prst="rect">
              <a:avLst/>
            </a:prstGeom>
          </p:spPr>
        </p:pic>
        <p:pic>
          <p:nvPicPr>
            <p:cNvPr id="9" name="图片 8" descr="2023五一劳动奖状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128" y="5697"/>
              <a:ext cx="3721" cy="2692"/>
            </a:xfrm>
            <a:prstGeom prst="rect">
              <a:avLst/>
            </a:prstGeom>
          </p:spPr>
        </p:pic>
        <p:pic>
          <p:nvPicPr>
            <p:cNvPr id="12" name="图片 11" descr="70周年庆祝活动先进集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929" y="3016"/>
              <a:ext cx="3825" cy="2618"/>
            </a:xfrm>
            <a:prstGeom prst="rect">
              <a:avLst/>
            </a:prstGeom>
          </p:spPr>
        </p:pic>
      </p:grpSp>
      <p:sp>
        <p:nvSpPr>
          <p:cNvPr id="15" name="圆角矩形 14"/>
          <p:cNvSpPr/>
          <p:nvPr>
            <p:custDataLst>
              <p:tags r:id="rId12"/>
            </p:custDataLst>
          </p:nvPr>
        </p:nvSpPr>
        <p:spPr>
          <a:xfrm>
            <a:off x="667385" y="528320"/>
            <a:ext cx="3223260" cy="548005"/>
          </a:xfrm>
          <a:prstGeom prst="roundRect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OPPOSans R" panose="00020600040101010101" pitchFamily="18" charset="-122"/>
                <a:sym typeface="+mn-ea"/>
              </a:rPr>
              <a:t>企业荣誉</a:t>
            </a:r>
            <a:endParaRPr lang="zh-CN" altLang="en-US" sz="28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OPPOSans R" panose="00020600040101010101" pitchFamily="18" charset="-122"/>
              <a:sym typeface="+mn-ea"/>
            </a:endParaRPr>
          </a:p>
        </p:txBody>
      </p:sp>
      <p:pic>
        <p:nvPicPr>
          <p:cNvPr id="16" name="图片 15" descr="8a5f04ba823336f1531ac1a1501788f"/>
          <p:cNvPicPr>
            <a:picLocks noChangeAspect="1"/>
          </p:cNvPicPr>
          <p:nvPr/>
        </p:nvPicPr>
        <p:blipFill>
          <a:blip r:embed="rId13"/>
          <a:srcRect l="3701" r="6922" b="2602"/>
          <a:stretch>
            <a:fillRect/>
          </a:stretch>
        </p:blipFill>
        <p:spPr>
          <a:xfrm rot="16200000">
            <a:off x="3964305" y="3373755"/>
            <a:ext cx="1717040" cy="2281555"/>
          </a:xfrm>
          <a:prstGeom prst="rect">
            <a:avLst/>
          </a:prstGeom>
        </p:spPr>
      </p:pic>
      <p:pic>
        <p:nvPicPr>
          <p:cNvPr id="17" name="图片 16" descr="c23875f87ffcd43ac7cfb6a566472a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56600" y="3585210"/>
            <a:ext cx="2573020" cy="178816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96521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30910" y="0"/>
            <a:ext cx="2620009" cy="4572000"/>
            <a:chOff x="1247140" y="0"/>
            <a:chExt cx="2620009" cy="4572000"/>
          </a:xfrm>
        </p:grpSpPr>
        <p:sp>
          <p:nvSpPr>
            <p:cNvPr id="19" name="矩形 18"/>
            <p:cNvSpPr/>
            <p:nvPr/>
          </p:nvSpPr>
          <p:spPr>
            <a:xfrm>
              <a:off x="1247140" y="933450"/>
              <a:ext cx="2620009" cy="3638550"/>
            </a:xfrm>
            <a:prstGeom prst="rect">
              <a:avLst/>
            </a:prstGeom>
            <a:solidFill>
              <a:srgbClr val="2B4E8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487568" y="1651057"/>
              <a:ext cx="2139153" cy="2009102"/>
              <a:chOff x="1538382" y="2352617"/>
              <a:chExt cx="2139153" cy="2009102"/>
            </a:xfrm>
          </p:grpSpPr>
          <p:sp>
            <p:nvSpPr>
              <p:cNvPr id="22" name="2"/>
              <p:cNvSpPr txBox="1"/>
              <p:nvPr/>
            </p:nvSpPr>
            <p:spPr>
              <a:xfrm>
                <a:off x="1538382" y="3653833"/>
                <a:ext cx="213915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1219200">
                  <a:defRPr sz="4400" b="1" spc="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黑体简体" panose="02000000000000000000" pitchFamily="2" charset="-122"/>
                    <a:ea typeface="方正黑体简体" panose="02000000000000000000" pitchFamily="2" charset="-122"/>
                    <a:cs typeface="+mn-ea"/>
                  </a:defRPr>
                </a:lvl1pPr>
              </a:lstStyle>
              <a:p>
                <a:pPr>
                  <a:defRPr/>
                </a:pPr>
                <a:r>
                  <a:rPr lang="en-US" altLang="zh-CN" sz="4000" b="0" kern="0" spc="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  <a:cs typeface="OPPOSans B" panose="00020600040101010101" pitchFamily="18" charset="-122"/>
                    <a:sym typeface="思源黑体" panose="020B0500000000000000" pitchFamily="34" charset="-122"/>
                  </a:rPr>
                  <a:t>PART</a:t>
                </a:r>
                <a:endParaRPr lang="en-US" altLang="zh-CN" sz="4000" b="0" kern="0" spc="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23" name="2"/>
              <p:cNvSpPr txBox="1"/>
              <p:nvPr/>
            </p:nvSpPr>
            <p:spPr>
              <a:xfrm>
                <a:off x="1538382" y="2352617"/>
                <a:ext cx="2139153" cy="13220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1219200">
                  <a:defRPr sz="4400" b="1" spc="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黑体简体" panose="02000000000000000000" pitchFamily="2" charset="-122"/>
                    <a:ea typeface="方正黑体简体" panose="02000000000000000000" pitchFamily="2" charset="-122"/>
                    <a:cs typeface="+mn-ea"/>
                  </a:defRPr>
                </a:lvl1pPr>
              </a:lstStyle>
              <a:p>
                <a:pPr>
                  <a:defRPr/>
                </a:pPr>
                <a:r>
                  <a:rPr lang="en-US" altLang="zh-CN" sz="8000" b="0" kern="0" spc="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  <a:cs typeface="OPPOSans B" panose="00020600040101010101" pitchFamily="18" charset="-122"/>
                    <a:sym typeface="思源黑体" panose="020B0500000000000000" pitchFamily="34" charset="-122"/>
                  </a:rPr>
                  <a:t>2</a:t>
                </a:r>
                <a:endParaRPr lang="en-US" altLang="zh-CN" sz="8000" b="0" kern="0" spc="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247140" y="0"/>
              <a:ext cx="2620009" cy="571500"/>
            </a:xfrm>
            <a:prstGeom prst="rect">
              <a:avLst/>
            </a:prstGeom>
            <a:solidFill>
              <a:srgbClr val="2B4E8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279648" y="2198225"/>
            <a:ext cx="7160260" cy="2272222"/>
            <a:chOff x="3991655" y="3417944"/>
            <a:chExt cx="7160260" cy="2272222"/>
          </a:xfrm>
        </p:grpSpPr>
        <p:sp>
          <p:nvSpPr>
            <p:cNvPr id="31" name="文本框 30"/>
            <p:cNvSpPr txBox="1"/>
            <p:nvPr/>
          </p:nvSpPr>
          <p:spPr>
            <a:xfrm>
              <a:off x="3991655" y="3417944"/>
              <a:ext cx="7160260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lvl="0" algn="l">
                <a:defRPr/>
              </a:pPr>
              <a:r>
                <a:rPr lang="zh-CN" altLang="en-US" sz="6000"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sym typeface="+mn-lt"/>
                </a:rPr>
                <a:t>公司产品与发展定位</a:t>
              </a:r>
              <a:endParaRPr lang="zh-CN" altLang="en-US" sz="6000" b="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OPPOSans B" panose="00020600040101010101" pitchFamily="18" charset="-122"/>
                <a:sym typeface="+mn-lt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4372337" y="4801679"/>
              <a:ext cx="3852675" cy="888487"/>
              <a:chOff x="4657479" y="5261342"/>
              <a:chExt cx="3852675" cy="888487"/>
            </a:xfrm>
          </p:grpSpPr>
          <p:sp>
            <p:nvSpPr>
              <p:cNvPr id="35" name="文本框 34"/>
              <p:cNvSpPr txBox="1"/>
              <p:nvPr/>
            </p:nvSpPr>
            <p:spPr>
              <a:xfrm>
                <a:off x="4664345" y="5261342"/>
                <a:ext cx="148463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OPPOSans R" panose="00020600040101010101" pitchFamily="18" charset="-122"/>
                  </a:rPr>
                  <a:t>服务车型</a:t>
                </a:r>
                <a:endParaRPr lang="zh-CN" altLang="en-US" sz="20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OPPOSans R" panose="00020600040101010101" pitchFamily="18" charset="-122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4657479" y="5751049"/>
                <a:ext cx="2044124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OPPOSans R" panose="00020600040101010101" pitchFamily="18" charset="-122"/>
                  </a:rPr>
                  <a:t>公司发展定位</a:t>
                </a:r>
                <a:endParaRPr lang="zh-CN" altLang="en-US" sz="20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OPPOSans R" panose="00020600040101010101" pitchFamily="18" charset="-122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7025524" y="5261342"/>
                <a:ext cx="148463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OPPOSans R" panose="00020600040101010101" pitchFamily="18" charset="-122"/>
                  </a:rPr>
                  <a:t>产品介绍</a:t>
                </a:r>
                <a:endParaRPr lang="zh-CN" altLang="en-US" sz="20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OPPOSans R" panose="00020600040101010101" pitchFamily="18" charset="-122"/>
                </a:endParaRP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 flipH="1">
            <a:off x="9981043" y="4842823"/>
            <a:ext cx="4019550" cy="4080946"/>
            <a:chOff x="10106024" y="-2187098"/>
            <a:chExt cx="4019550" cy="4080946"/>
          </a:xfrm>
        </p:grpSpPr>
        <p:sp>
          <p:nvSpPr>
            <p:cNvPr id="47" name="矩形 46"/>
            <p:cNvSpPr/>
            <p:nvPr/>
          </p:nvSpPr>
          <p:spPr>
            <a:xfrm rot="2340000">
              <a:off x="11172824" y="-765850"/>
              <a:ext cx="2952750" cy="2659698"/>
            </a:xfrm>
            <a:prstGeom prst="rect">
              <a:avLst/>
            </a:prstGeom>
            <a:noFill/>
            <a:ln w="381000">
              <a:solidFill>
                <a:srgbClr val="2B4E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 rot="2340000">
              <a:off x="10106024" y="-2187098"/>
              <a:ext cx="2952750" cy="265969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</p:spTree>
    <p:custDataLst>
      <p:tags r:id="rId4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50">
        <p:pull/>
      </p:transition>
    </mc:Choice>
    <mc:Fallback>
      <p:transition spd="med">
        <p:pull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87755" y="453390"/>
            <a:ext cx="1928495" cy="655955"/>
          </a:xfrm>
          <a:prstGeom prst="rect">
            <a:avLst/>
          </a:prstGeom>
          <a:solidFill>
            <a:srgbClr val="2B4E8E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服务车型</a:t>
            </a:r>
            <a:endParaRPr lang="zh-CN" altLang="en-US" sz="3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 descr="96e89959d4d85499f6c28802e33450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9680" y="1204595"/>
            <a:ext cx="3060065" cy="2019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49680" y="3224530"/>
            <a:ext cx="30600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豪华大型客车（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49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座）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527810" y="5965825"/>
            <a:ext cx="25038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大型客车（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49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座）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9" name="图片 8" descr="25356e9ae3742d8cbd559901a7c326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49680" y="3903345"/>
            <a:ext cx="3060700" cy="2062480"/>
          </a:xfrm>
          <a:prstGeom prst="rect">
            <a:avLst/>
          </a:prstGeom>
        </p:spPr>
      </p:pic>
      <p:pic>
        <p:nvPicPr>
          <p:cNvPr id="10" name="图片 9" descr="宇通T7外观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3295" y="3903345"/>
            <a:ext cx="3080385" cy="205994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5207000" y="5963285"/>
            <a:ext cx="21926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面包车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18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座）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2" name="图片 11" descr="宇通中型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773295" y="1205230"/>
            <a:ext cx="3060065" cy="201930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5061585" y="3224530"/>
            <a:ext cx="2489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中型客车（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37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座）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6" name="图片 15" descr="大马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13090" y="1204595"/>
            <a:ext cx="3065145" cy="199580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8636000" y="3224530"/>
            <a:ext cx="22193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旅行车（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14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座）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8" name="图片 17" descr="GL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227060" y="3905885"/>
            <a:ext cx="3100705" cy="205994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8636000" y="5965825"/>
            <a:ext cx="22193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商务车（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座）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15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12240" y="1109345"/>
            <a:ext cx="2940685" cy="460375"/>
          </a:xfrm>
          <a:prstGeom prst="rect">
            <a:avLst/>
          </a:prstGeom>
          <a:solidFill>
            <a:srgbClr val="E3352E"/>
          </a:solidFill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“54463”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服务产品</a:t>
            </a:r>
            <a:endParaRPr lang="zh-CN" altLang="en-US" sz="2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087755" y="453390"/>
            <a:ext cx="3264535" cy="655955"/>
          </a:xfrm>
          <a:prstGeom prst="rect">
            <a:avLst/>
          </a:prstGeom>
          <a:solidFill>
            <a:srgbClr val="2B4E8E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产品介绍</a:t>
            </a:r>
            <a:endParaRPr lang="zh-CN" altLang="en-US" sz="3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8286" y="1696085"/>
            <a:ext cx="10636159" cy="269367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50000"/>
              </a:lnSpc>
            </a:pPr>
            <a:endParaRPr lang="en-US" altLang="zh-CN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“54463”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服务产品为：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项会议保障产品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+4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项班车服务产品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+4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项校车服务产品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+6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项定制出行产品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+3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项客运班线产品，共计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22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项具体的服务产品。每项服务产品的定位和核心价值拥有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明确定位。</a:t>
            </a:r>
            <a:endParaRPr lang="zh-CN" altLang="en-US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同时，为了满足不同客户群体的需求，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“54463”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服务产品进一步划分为基础版和进阶版。匹配基础与进阶双报价方式，满足市场上各类客户的使用需求。</a:t>
            </a:r>
            <a:endParaRPr lang="zh-CN" altLang="en-US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8" name="图片 17" descr="D:/首汽/视频/链博会/段敬冬/微信图片_202411291640381.jpg微信图片_20241129164038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5321" r="5321"/>
          <a:stretch>
            <a:fillRect/>
          </a:stretch>
        </p:blipFill>
        <p:spPr>
          <a:xfrm>
            <a:off x="3376930" y="4440555"/>
            <a:ext cx="2529205" cy="1593215"/>
          </a:xfrm>
          <a:prstGeom prst="rect">
            <a:avLst/>
          </a:prstGeom>
        </p:spPr>
      </p:pic>
      <p:pic>
        <p:nvPicPr>
          <p:cNvPr id="13" name="图片 12" descr="D:/首汽/照片/微信图片_20220926142701.jpg微信图片_20220926142701"/>
          <p:cNvPicPr/>
          <p:nvPr>
            <p:custDataLst>
              <p:tags r:id="rId7"/>
            </p:custDataLst>
          </p:nvPr>
        </p:nvPicPr>
        <p:blipFill>
          <a:blip r:embed="rId8"/>
          <a:srcRect t="8009" b="8009"/>
          <a:stretch>
            <a:fillRect/>
          </a:stretch>
        </p:blipFill>
        <p:spPr bwMode="auto">
          <a:xfrm>
            <a:off x="516255" y="4440555"/>
            <a:ext cx="2529205" cy="1593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 descr="D:/首汽/视频/链博会/王维梓/微信图片_20241129163916.jpg微信图片_20241129163916"/>
          <p:cNvPicPr>
            <a:picLocks noChangeAspect="1"/>
          </p:cNvPicPr>
          <p:nvPr/>
        </p:nvPicPr>
        <p:blipFill>
          <a:blip r:embed="rId9"/>
          <a:srcRect l="4748" r="4748"/>
          <a:stretch>
            <a:fillRect/>
          </a:stretch>
        </p:blipFill>
        <p:spPr>
          <a:xfrm>
            <a:off x="6237605" y="4435475"/>
            <a:ext cx="2571750" cy="1598295"/>
          </a:xfrm>
          <a:prstGeom prst="rect">
            <a:avLst/>
          </a:prstGeom>
        </p:spPr>
      </p:pic>
      <p:pic>
        <p:nvPicPr>
          <p:cNvPr id="9" name="图片 8" descr="D:/首汽/宣传册修改/微信图片_20240411132605.jpg微信图片_20240411132605"/>
          <p:cNvPicPr>
            <a:picLocks noChangeAspect="1"/>
          </p:cNvPicPr>
          <p:nvPr/>
        </p:nvPicPr>
        <p:blipFill>
          <a:blip r:embed="rId10"/>
          <a:srcRect l="13881" r="13881"/>
          <a:stretch>
            <a:fillRect/>
          </a:stretch>
        </p:blipFill>
        <p:spPr>
          <a:xfrm>
            <a:off x="9140825" y="4435475"/>
            <a:ext cx="2553970" cy="1591945"/>
          </a:xfrm>
          <a:prstGeom prst="rect">
            <a:avLst/>
          </a:prstGeom>
        </p:spPr>
      </p:pic>
    </p:spTree>
    <p:custDataLst>
      <p:tags r:id="rId11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12240" y="1109345"/>
            <a:ext cx="2537460" cy="460375"/>
          </a:xfrm>
          <a:prstGeom prst="rect">
            <a:avLst/>
          </a:prstGeom>
          <a:solidFill>
            <a:srgbClr val="E3352E"/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会议用车</a:t>
            </a:r>
            <a:endParaRPr lang="zh-CN" altLang="en-US" sz="2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087755" y="453390"/>
            <a:ext cx="2861945" cy="655955"/>
          </a:xfrm>
          <a:prstGeom prst="rect">
            <a:avLst/>
          </a:prstGeom>
          <a:solidFill>
            <a:srgbClr val="2B4E8E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会议交通保障</a:t>
            </a:r>
            <a:endParaRPr lang="zh-CN" altLang="en-US" sz="3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8286" y="1696085"/>
            <a:ext cx="10636159" cy="269367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50000"/>
              </a:lnSpc>
            </a:pPr>
            <a:r>
              <a:rPr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首汽旅分传承首都汽车公司自1951年起服务全国政协一届三次会议的初心使命，执行中央政治任务、外事活动外宾接待。每一位首汽人都是我国外交事业蓬勃发展、祖国繁荣富强的参与者、见证者。</a:t>
            </a:r>
            <a:endParaRPr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首汽旅分执行包括历年全国两会、历届中国共产党全国代表大会、全国人大常委会、</a:t>
            </a:r>
            <a:r>
              <a:rPr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中非合作论坛北京峰会、2013年亚欧首脑会议、2014年中国APEC峰会、G20杭州峰会、“一带一路”国际合作高峰论坛、厦门金砖国家峰会、亚洲文明对话大会、中国国际服务贸易交易会</a:t>
            </a:r>
            <a:r>
              <a:rPr 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政协常委会</a:t>
            </a:r>
            <a:r>
              <a:rPr 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、中关村论坛</a:t>
            </a:r>
            <a:r>
              <a:rPr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等</a:t>
            </a:r>
            <a:r>
              <a:rPr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大型国际</a:t>
            </a:r>
            <a:r>
              <a:rPr 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国家</a:t>
            </a:r>
            <a:r>
              <a:rPr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政治会议的交通服务任务</a:t>
            </a:r>
            <a:r>
              <a:rPr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8" name="图片 17" descr="2019两会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3376930" y="4440555"/>
            <a:ext cx="2529205" cy="1593215"/>
          </a:xfrm>
          <a:prstGeom prst="rect">
            <a:avLst/>
          </a:prstGeom>
        </p:spPr>
      </p:pic>
      <p:pic>
        <p:nvPicPr>
          <p:cNvPr id="13" name="图片 12" descr="http://oa.sqgf.com:9005/defaultroot/upload/information/201711/2017110109343059634839394.jpg"/>
          <p:cNvPicPr/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16255" y="4440555"/>
            <a:ext cx="2529205" cy="1593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 descr="6adfb7135dcbbd3ad88f99a9d407a6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237605" y="4435475"/>
            <a:ext cx="2571750" cy="1598295"/>
          </a:xfrm>
          <a:prstGeom prst="rect">
            <a:avLst/>
          </a:prstGeom>
        </p:spPr>
      </p:pic>
      <p:pic>
        <p:nvPicPr>
          <p:cNvPr id="9" name="图片 8" descr="c200e6fc0c8f956735b6b71c3cf7a2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0825" y="4435475"/>
            <a:ext cx="2553970" cy="1591945"/>
          </a:xfrm>
          <a:prstGeom prst="rect">
            <a:avLst/>
          </a:prstGeom>
        </p:spPr>
      </p:pic>
    </p:spTree>
    <p:custDataLst>
      <p:tags r:id="rId11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12240" y="1109345"/>
            <a:ext cx="2537460" cy="460375"/>
          </a:xfrm>
          <a:prstGeom prst="rect">
            <a:avLst/>
          </a:prstGeom>
          <a:solidFill>
            <a:srgbClr val="E3352E"/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会议用车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分类</a:t>
            </a:r>
            <a:endParaRPr lang="zh-CN" altLang="en-US" sz="2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087755" y="453390"/>
            <a:ext cx="2861945" cy="655955"/>
          </a:xfrm>
          <a:prstGeom prst="rect">
            <a:avLst/>
          </a:prstGeom>
          <a:solidFill>
            <a:srgbClr val="2B4E8E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会议交通保障</a:t>
            </a:r>
            <a:endParaRPr lang="zh-CN" altLang="en-US" sz="3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8286" y="1696085"/>
            <a:ext cx="10636159" cy="269367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50000"/>
              </a:lnSpc>
            </a:pPr>
            <a:endParaRPr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ECB019B1-382A-4266-B25C-5B523AA43C14-1" descr="C:/Users/24562/AppData/Local/Temp/wpp.KixWZfwp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28" y="1346518"/>
            <a:ext cx="11234420" cy="55111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00760" y="4824095"/>
            <a:ext cx="2019935" cy="17532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代表：</a:t>
            </a:r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独家执行历次党代会</a:t>
            </a:r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服务历届全国两会</a:t>
            </a:r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全国工、青、妇代表大会</a:t>
            </a:r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27705" y="1695450"/>
            <a:ext cx="1965960" cy="1674495"/>
          </a:xfrm>
          <a:prstGeom prst="rect">
            <a:avLst/>
          </a:prstGeom>
          <a:noFill/>
          <a:ln>
            <a:solidFill>
              <a:srgbClr val="80C784"/>
            </a:solidFill>
          </a:ln>
        </p:spPr>
        <p:txBody>
          <a:bodyPr wrap="square" rtlCol="0">
            <a:noAutofit/>
          </a:bodyPr>
          <a:p>
            <a:pPr algn="ctr"/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代表：</a:t>
            </a:r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一带一路</a:t>
            </a:r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中非论坛</a:t>
            </a:r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金砖五国会议</a:t>
            </a:r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国防部长会议</a:t>
            </a:r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66080" y="4824095"/>
            <a:ext cx="1824355" cy="1760220"/>
          </a:xfrm>
          <a:prstGeom prst="rect">
            <a:avLst/>
          </a:prstGeom>
          <a:noFill/>
          <a:ln>
            <a:solidFill>
              <a:srgbClr val="00BCD4"/>
            </a:solidFill>
          </a:ln>
        </p:spPr>
        <p:txBody>
          <a:bodyPr wrap="square" rtlCol="0">
            <a:noAutofit/>
          </a:bodyPr>
          <a:p>
            <a:pPr algn="ctr"/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代表：</a:t>
            </a:r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冬奥、冬残奥会</a:t>
            </a:r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世界军人运动会</a:t>
            </a:r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67930" y="1694815"/>
            <a:ext cx="1977390" cy="1674495"/>
          </a:xfrm>
          <a:prstGeom prst="rect">
            <a:avLst/>
          </a:prstGeom>
          <a:noFill/>
          <a:ln>
            <a:solidFill>
              <a:srgbClr val="64B5F6"/>
            </a:solidFill>
          </a:ln>
        </p:spPr>
        <p:txBody>
          <a:bodyPr wrap="square" rtlCol="0">
            <a:noAutofit/>
          </a:bodyPr>
          <a:p>
            <a:pPr algn="ctr"/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代表：</a:t>
            </a:r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合唱节</a:t>
            </a:r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微博之夜</a:t>
            </a:r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817100" y="4824095"/>
            <a:ext cx="1934210" cy="1753235"/>
          </a:xfrm>
          <a:prstGeom prst="rect">
            <a:avLst/>
          </a:prstGeom>
          <a:noFill/>
          <a:ln>
            <a:solidFill>
              <a:srgbClr val="9E9E9E"/>
            </a:solidFill>
          </a:ln>
        </p:spPr>
        <p:txBody>
          <a:bodyPr wrap="square" rtlCol="0">
            <a:noAutofit/>
          </a:bodyPr>
          <a:p>
            <a:pPr algn="ctr"/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代表：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腾讯新品发布会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京东方年会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6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55370" y="1674495"/>
            <a:ext cx="10034905" cy="553085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50000"/>
              </a:lnSpc>
            </a:pPr>
            <a:endParaRPr lang="zh-CN"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39" name="09-7.jpg" descr="09-7.jpg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560705" y="3963035"/>
            <a:ext cx="3597275" cy="19411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4427220" y="3980815"/>
            <a:ext cx="3563620" cy="1923415"/>
          </a:xfrm>
          <a:prstGeom prst="rect">
            <a:avLst/>
          </a:prstGeom>
        </p:spPr>
      </p:pic>
      <p:pic>
        <p:nvPicPr>
          <p:cNvPr id="5" name="图片 4" descr="59192603d8515a7a8d4c8e65fef4fa8"/>
          <p:cNvPicPr>
            <a:picLocks noChangeAspect="1"/>
          </p:cNvPicPr>
          <p:nvPr/>
        </p:nvPicPr>
        <p:blipFill>
          <a:blip r:embed="rId8"/>
          <a:srcRect r="-338"/>
          <a:stretch>
            <a:fillRect/>
          </a:stretch>
        </p:blipFill>
        <p:spPr>
          <a:xfrm>
            <a:off x="8260080" y="3963035"/>
            <a:ext cx="3373120" cy="192341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1087755" y="453390"/>
            <a:ext cx="2623185" cy="655955"/>
          </a:xfrm>
          <a:prstGeom prst="rect">
            <a:avLst/>
          </a:prstGeom>
          <a:solidFill>
            <a:srgbClr val="2B4E8E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班车通勤服务</a:t>
            </a:r>
            <a:endParaRPr lang="zh-CN" altLang="en-US" sz="3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1412240" y="1109345"/>
            <a:ext cx="2299335" cy="460375"/>
          </a:xfrm>
          <a:prstGeom prst="rect">
            <a:avLst/>
          </a:prstGeom>
          <a:solidFill>
            <a:srgbClr val="E3352E"/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班车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产品分类</a:t>
            </a:r>
            <a:endParaRPr lang="zh-CN" altLang="en-US" sz="2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84955" y="614045"/>
            <a:ext cx="68135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以首汽集团品牌为依托，为部队单位、中国五百强企业员工提供长期早晚或循环班车服务（可定制车型），确保公司拥有长期稳定的营业收入来源。</a:t>
            </a:r>
            <a:endParaRPr lang="zh-CN" altLang="en-US"/>
          </a:p>
        </p:txBody>
      </p:sp>
      <p:pic>
        <p:nvPicPr>
          <p:cNvPr id="6" name="ECB019B1-382A-4266-B25C-5B523AA43C14-2" descr="C:/Users/24562/AppData/Local/Temp/wpp.EkqmxZwpp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360" y="1538923"/>
            <a:ext cx="11511280" cy="4999990"/>
          </a:xfrm>
          <a:prstGeom prst="rect">
            <a:avLst/>
          </a:prstGeom>
        </p:spPr>
      </p:pic>
    </p:spTree>
    <p:custDataLst>
      <p:tags r:id="rId1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pic>
        <p:nvPicPr>
          <p:cNvPr id="2" name="图片 1" descr="5ad6dc59e29a54943bbb72eb602b9c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320" y="1798955"/>
            <a:ext cx="2958465" cy="1631315"/>
          </a:xfrm>
          <a:prstGeom prst="rect">
            <a:avLst/>
          </a:prstGeom>
        </p:spPr>
      </p:pic>
      <p:pic>
        <p:nvPicPr>
          <p:cNvPr id="8" name="图片 7" descr="7f6e688a936584dbcda6c59d3e3848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9410" y="4410075"/>
            <a:ext cx="2957830" cy="1651000"/>
          </a:xfrm>
          <a:prstGeom prst="rect">
            <a:avLst/>
          </a:prstGeom>
        </p:spPr>
      </p:pic>
      <p:pic>
        <p:nvPicPr>
          <p:cNvPr id="9" name="图片 8" descr="c25599e263080298d4fbe620f3df3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49030" y="1729105"/>
            <a:ext cx="2958465" cy="1653540"/>
          </a:xfrm>
          <a:prstGeom prst="rect">
            <a:avLst/>
          </a:prstGeom>
        </p:spPr>
      </p:pic>
      <p:pic>
        <p:nvPicPr>
          <p:cNvPr id="31" name="图片 30" descr="学生"/>
          <p:cNvPicPr>
            <a:picLocks noChangeAspect="1"/>
          </p:cNvPicPr>
          <p:nvPr/>
        </p:nvPicPr>
        <p:blipFill>
          <a:blip r:embed="rId5"/>
          <a:srcRect l="13611" r="7809"/>
          <a:stretch>
            <a:fillRect/>
          </a:stretch>
        </p:blipFill>
        <p:spPr>
          <a:xfrm>
            <a:off x="8749030" y="4391660"/>
            <a:ext cx="2958465" cy="175831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1055370" y="1674495"/>
            <a:ext cx="10034905" cy="50673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50000"/>
              </a:lnSpc>
            </a:pPr>
            <a:endParaRPr lang="zh-CN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1087755" y="453390"/>
            <a:ext cx="2646045" cy="655955"/>
          </a:xfrm>
          <a:prstGeom prst="rect">
            <a:avLst/>
          </a:prstGeom>
          <a:solidFill>
            <a:srgbClr val="2B4E8E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高端校车服务</a:t>
            </a:r>
            <a:endParaRPr lang="zh-CN" altLang="en-US" sz="3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1412240" y="1109345"/>
            <a:ext cx="2321560" cy="460375"/>
          </a:xfrm>
          <a:prstGeom prst="rect">
            <a:avLst/>
          </a:prstGeom>
          <a:solidFill>
            <a:srgbClr val="E3352E"/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校车产品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分类</a:t>
            </a:r>
            <a:endParaRPr lang="zh-CN" altLang="en-US" sz="2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63365" y="581660"/>
            <a:ext cx="65957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打造专项服务师生的校车团队，为市教委等，有政府背书的优质中小学、国内顶尖学府、以及高端国际学校提供长期可定制车型校车服务。</a:t>
            </a:r>
            <a:endParaRPr lang="zh-CN" altLang="en-US"/>
          </a:p>
        </p:txBody>
      </p:sp>
      <p:sp>
        <p:nvSpPr>
          <p:cNvPr id="10" name="六边形 9"/>
          <p:cNvSpPr/>
          <p:nvPr>
            <p:custDataLst>
              <p:tags r:id="rId11"/>
            </p:custDataLst>
          </p:nvPr>
        </p:nvSpPr>
        <p:spPr>
          <a:xfrm rot="5400000">
            <a:off x="823918" y="1613003"/>
            <a:ext cx="2028752" cy="1884378"/>
          </a:xfrm>
          <a:prstGeom prst="hexagon">
            <a:avLst>
              <a:gd name="adj" fmla="val 29159"/>
              <a:gd name="vf" fmla="val 115470"/>
            </a:avLst>
          </a:prstGeom>
          <a:noFill/>
          <a:ln w="12700" cap="flat" cmpd="sng" algn="ctr">
            <a:gradFill>
              <a:gsLst>
                <a:gs pos="3000">
                  <a:srgbClr val="376FFF">
                    <a:alpha val="0"/>
                  </a:srgbClr>
                </a:gs>
                <a:gs pos="100000">
                  <a:srgbClr val="376FFF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任意多边形 10"/>
          <p:cNvSpPr/>
          <p:nvPr>
            <p:custDataLst>
              <p:tags r:id="rId12"/>
            </p:custDataLst>
          </p:nvPr>
        </p:nvSpPr>
        <p:spPr>
          <a:xfrm>
            <a:off x="1026943" y="2234862"/>
            <a:ext cx="1607662" cy="940685"/>
          </a:xfrm>
          <a:custGeom>
            <a:avLst/>
            <a:gdLst>
              <a:gd name="connsiteX0" fmla="*/ 0 w 2544"/>
              <a:gd name="connsiteY0" fmla="*/ 730 h 1489"/>
              <a:gd name="connsiteX1" fmla="*/ 1264 w 2544"/>
              <a:gd name="connsiteY1" fmla="*/ 0 h 1489"/>
              <a:gd name="connsiteX2" fmla="*/ 2544 w 2544"/>
              <a:gd name="connsiteY2" fmla="*/ 741 h 1489"/>
              <a:gd name="connsiteX3" fmla="*/ 1262 w 2544"/>
              <a:gd name="connsiteY3" fmla="*/ 1489 h 1489"/>
              <a:gd name="connsiteX4" fmla="*/ 0 w 2544"/>
              <a:gd name="connsiteY4" fmla="*/ 730 h 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" h="1489">
                <a:moveTo>
                  <a:pt x="0" y="730"/>
                </a:moveTo>
                <a:lnTo>
                  <a:pt x="1264" y="0"/>
                </a:lnTo>
                <a:lnTo>
                  <a:pt x="2544" y="741"/>
                </a:lnTo>
                <a:lnTo>
                  <a:pt x="1262" y="1489"/>
                </a:lnTo>
                <a:lnTo>
                  <a:pt x="0" y="730"/>
                </a:lnTo>
                <a:close/>
              </a:path>
            </a:pathLst>
          </a:custGeom>
          <a:gradFill>
            <a:gsLst>
              <a:gs pos="0">
                <a:srgbClr val="376FFF">
                  <a:lumMod val="20000"/>
                  <a:lumOff val="80000"/>
                  <a:alpha val="55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任意多边形 11"/>
          <p:cNvSpPr/>
          <p:nvPr>
            <p:custDataLst>
              <p:tags r:id="rId13"/>
            </p:custDataLst>
          </p:nvPr>
        </p:nvSpPr>
        <p:spPr>
          <a:xfrm>
            <a:off x="1026191" y="2695054"/>
            <a:ext cx="800823" cy="687279"/>
          </a:xfrm>
          <a:custGeom>
            <a:avLst/>
            <a:gdLst>
              <a:gd name="connsiteX0" fmla="*/ 0 w 1350"/>
              <a:gd name="connsiteY0" fmla="*/ 0 h 1160"/>
              <a:gd name="connsiteX1" fmla="*/ 1350 w 1350"/>
              <a:gd name="connsiteY1" fmla="*/ 811 h 1160"/>
              <a:gd name="connsiteX2" fmla="*/ 1348 w 1350"/>
              <a:gd name="connsiteY2" fmla="*/ 1160 h 1160"/>
              <a:gd name="connsiteX3" fmla="*/ 4 w 1350"/>
              <a:gd name="connsiteY3" fmla="*/ 373 h 1160"/>
              <a:gd name="connsiteX4" fmla="*/ 0 w 1350"/>
              <a:gd name="connsiteY4" fmla="*/ 0 h 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" h="1160">
                <a:moveTo>
                  <a:pt x="0" y="0"/>
                </a:moveTo>
                <a:lnTo>
                  <a:pt x="1350" y="811"/>
                </a:lnTo>
                <a:lnTo>
                  <a:pt x="1348" y="1160"/>
                </a:lnTo>
                <a:lnTo>
                  <a:pt x="4" y="37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76FFF">
                  <a:alpha val="11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3" name="任意多边形 12"/>
          <p:cNvSpPr/>
          <p:nvPr>
            <p:custDataLst>
              <p:tags r:id="rId14"/>
            </p:custDataLst>
          </p:nvPr>
        </p:nvSpPr>
        <p:spPr>
          <a:xfrm>
            <a:off x="1826262" y="2702573"/>
            <a:ext cx="809846" cy="679760"/>
          </a:xfrm>
          <a:custGeom>
            <a:avLst/>
            <a:gdLst>
              <a:gd name="connsiteX0" fmla="*/ 1 w 1279"/>
              <a:gd name="connsiteY0" fmla="*/ 744 h 1074"/>
              <a:gd name="connsiteX1" fmla="*/ 1279 w 1279"/>
              <a:gd name="connsiteY1" fmla="*/ 0 h 1074"/>
              <a:gd name="connsiteX2" fmla="*/ 1275 w 1279"/>
              <a:gd name="connsiteY2" fmla="*/ 333 h 1074"/>
              <a:gd name="connsiteX3" fmla="*/ 0 w 1279"/>
              <a:gd name="connsiteY3" fmla="*/ 1074 h 1074"/>
              <a:gd name="connsiteX4" fmla="*/ 1 w 1279"/>
              <a:gd name="connsiteY4" fmla="*/ 744 h 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9" h="1074">
                <a:moveTo>
                  <a:pt x="1" y="744"/>
                </a:moveTo>
                <a:lnTo>
                  <a:pt x="1279" y="0"/>
                </a:lnTo>
                <a:lnTo>
                  <a:pt x="1275" y="333"/>
                </a:lnTo>
                <a:lnTo>
                  <a:pt x="0" y="1074"/>
                </a:lnTo>
                <a:lnTo>
                  <a:pt x="1" y="744"/>
                </a:lnTo>
                <a:close/>
              </a:path>
            </a:pathLst>
          </a:custGeom>
          <a:gradFill>
            <a:gsLst>
              <a:gs pos="0">
                <a:srgbClr val="376FFF">
                  <a:alpha val="85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" name="任意多边形 13"/>
          <p:cNvSpPr/>
          <p:nvPr>
            <p:custDataLst>
              <p:tags r:id="rId15"/>
            </p:custDataLst>
          </p:nvPr>
        </p:nvSpPr>
        <p:spPr>
          <a:xfrm>
            <a:off x="1034463" y="1829563"/>
            <a:ext cx="1607662" cy="941437"/>
          </a:xfrm>
          <a:custGeom>
            <a:avLst/>
            <a:gdLst>
              <a:gd name="connsiteX0" fmla="*/ 0 w 2544"/>
              <a:gd name="connsiteY0" fmla="*/ 730 h 1489"/>
              <a:gd name="connsiteX1" fmla="*/ 1264 w 2544"/>
              <a:gd name="connsiteY1" fmla="*/ 0 h 1489"/>
              <a:gd name="connsiteX2" fmla="*/ 2544 w 2544"/>
              <a:gd name="connsiteY2" fmla="*/ 741 h 1489"/>
              <a:gd name="connsiteX3" fmla="*/ 1262 w 2544"/>
              <a:gd name="connsiteY3" fmla="*/ 1489 h 1489"/>
              <a:gd name="connsiteX4" fmla="*/ 0 w 2544"/>
              <a:gd name="connsiteY4" fmla="*/ 730 h 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" h="1489">
                <a:moveTo>
                  <a:pt x="0" y="730"/>
                </a:moveTo>
                <a:lnTo>
                  <a:pt x="1264" y="0"/>
                </a:lnTo>
                <a:lnTo>
                  <a:pt x="2544" y="741"/>
                </a:lnTo>
                <a:lnTo>
                  <a:pt x="1262" y="1489"/>
                </a:lnTo>
                <a:lnTo>
                  <a:pt x="0" y="730"/>
                </a:lnTo>
                <a:close/>
              </a:path>
            </a:pathLst>
          </a:custGeom>
          <a:gradFill>
            <a:gsLst>
              <a:gs pos="0">
                <a:srgbClr val="376FFF">
                  <a:lumMod val="20000"/>
                  <a:lumOff val="80000"/>
                  <a:alpha val="70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>
                <a:ln>
                  <a:solidFill>
                    <a:schemeClr val="bg1"/>
                  </a:solidFill>
                </a:ln>
                <a:solidFill>
                  <a:srgbClr val="376FFF"/>
                </a:solidFill>
                <a:effectLst>
                  <a:outerShdw dist="25400" dir="3000000" algn="t" rotWithShape="0">
                    <a:srgbClr val="FFFFFF">
                      <a:alpha val="4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市内通勤</a:t>
            </a:r>
            <a:endParaRPr lang="zh-CN" altLang="en-US" sz="2000" b="1">
              <a:ln>
                <a:solidFill>
                  <a:schemeClr val="bg1"/>
                </a:solidFill>
              </a:ln>
              <a:solidFill>
                <a:srgbClr val="376FFF"/>
              </a:solidFill>
              <a:effectLst>
                <a:outerShdw dist="25400" dir="3000000" algn="t" rotWithShape="0">
                  <a:srgbClr val="FFFFFF">
                    <a:alpha val="4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" name="任意多边形 14"/>
          <p:cNvSpPr/>
          <p:nvPr>
            <p:custDataLst>
              <p:tags r:id="rId16"/>
            </p:custDataLst>
          </p:nvPr>
        </p:nvSpPr>
        <p:spPr>
          <a:xfrm>
            <a:off x="1024687" y="2289003"/>
            <a:ext cx="800823" cy="688031"/>
          </a:xfrm>
          <a:custGeom>
            <a:avLst/>
            <a:gdLst>
              <a:gd name="connsiteX0" fmla="*/ 0 w 1350"/>
              <a:gd name="connsiteY0" fmla="*/ 0 h 1160"/>
              <a:gd name="connsiteX1" fmla="*/ 1350 w 1350"/>
              <a:gd name="connsiteY1" fmla="*/ 811 h 1160"/>
              <a:gd name="connsiteX2" fmla="*/ 1348 w 1350"/>
              <a:gd name="connsiteY2" fmla="*/ 1160 h 1160"/>
              <a:gd name="connsiteX3" fmla="*/ 4 w 1350"/>
              <a:gd name="connsiteY3" fmla="*/ 373 h 1160"/>
              <a:gd name="connsiteX4" fmla="*/ 0 w 1350"/>
              <a:gd name="connsiteY4" fmla="*/ 0 h 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" h="1160">
                <a:moveTo>
                  <a:pt x="0" y="0"/>
                </a:moveTo>
                <a:lnTo>
                  <a:pt x="1350" y="811"/>
                </a:lnTo>
                <a:lnTo>
                  <a:pt x="1348" y="1160"/>
                </a:lnTo>
                <a:lnTo>
                  <a:pt x="4" y="37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76FFF">
                  <a:alpha val="11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任意多边形 15"/>
          <p:cNvSpPr/>
          <p:nvPr>
            <p:custDataLst>
              <p:tags r:id="rId17"/>
            </p:custDataLst>
          </p:nvPr>
        </p:nvSpPr>
        <p:spPr>
          <a:xfrm>
            <a:off x="1824759" y="2296522"/>
            <a:ext cx="809846" cy="677504"/>
          </a:xfrm>
          <a:custGeom>
            <a:avLst/>
            <a:gdLst>
              <a:gd name="connsiteX0" fmla="*/ 1 w 1282"/>
              <a:gd name="connsiteY0" fmla="*/ 746 h 1072"/>
              <a:gd name="connsiteX1" fmla="*/ 1282 w 1282"/>
              <a:gd name="connsiteY1" fmla="*/ 0 h 1072"/>
              <a:gd name="connsiteX2" fmla="*/ 1278 w 1282"/>
              <a:gd name="connsiteY2" fmla="*/ 334 h 1072"/>
              <a:gd name="connsiteX3" fmla="*/ 0 w 1282"/>
              <a:gd name="connsiteY3" fmla="*/ 1072 h 1072"/>
              <a:gd name="connsiteX4" fmla="*/ 1 w 1282"/>
              <a:gd name="connsiteY4" fmla="*/ 746 h 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" h="1072">
                <a:moveTo>
                  <a:pt x="1" y="746"/>
                </a:moveTo>
                <a:lnTo>
                  <a:pt x="1282" y="0"/>
                </a:lnTo>
                <a:lnTo>
                  <a:pt x="1278" y="334"/>
                </a:lnTo>
                <a:lnTo>
                  <a:pt x="0" y="1072"/>
                </a:lnTo>
                <a:lnTo>
                  <a:pt x="1" y="746"/>
                </a:lnTo>
                <a:close/>
              </a:path>
            </a:pathLst>
          </a:custGeom>
          <a:gradFill>
            <a:gsLst>
              <a:gs pos="0">
                <a:srgbClr val="376FFF">
                  <a:alpha val="85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7" name="任意多边形 16"/>
          <p:cNvSpPr/>
          <p:nvPr>
            <p:custDataLst>
              <p:tags r:id="rId18"/>
            </p:custDataLst>
          </p:nvPr>
        </p:nvSpPr>
        <p:spPr>
          <a:xfrm>
            <a:off x="2790258" y="1961906"/>
            <a:ext cx="5365139" cy="539898"/>
          </a:xfrm>
          <a:custGeom>
            <a:avLst/>
            <a:gdLst>
              <a:gd name="connisteX0" fmla="*/ 0 w 5379720"/>
              <a:gd name="connsiteY0" fmla="*/ 541020 h 541020"/>
              <a:gd name="connisteX1" fmla="*/ 678180 w 5379720"/>
              <a:gd name="connsiteY1" fmla="*/ 0 h 541020"/>
              <a:gd name="connisteX2" fmla="*/ 5379720 w 5379720"/>
              <a:gd name="connsiteY2" fmla="*/ 0 h 54102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379720" h="541020">
                <a:moveTo>
                  <a:pt x="0" y="541020"/>
                </a:moveTo>
                <a:lnTo>
                  <a:pt x="678180" y="0"/>
                </a:lnTo>
                <a:lnTo>
                  <a:pt x="5379720" y="0"/>
                </a:lnTo>
              </a:path>
            </a:pathLst>
          </a:custGeom>
          <a:noFill/>
          <a:ln w="12700" cap="flat" cmpd="sng" algn="ctr">
            <a:solidFill>
              <a:srgbClr val="376FFF"/>
            </a:solidFill>
            <a:prstDash val="solid"/>
            <a:miter lim="800000"/>
            <a:tailEnd type="oval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六边形 20"/>
          <p:cNvSpPr/>
          <p:nvPr>
            <p:custDataLst>
              <p:tags r:id="rId19"/>
            </p:custDataLst>
          </p:nvPr>
        </p:nvSpPr>
        <p:spPr>
          <a:xfrm rot="5400000">
            <a:off x="9214889" y="1473892"/>
            <a:ext cx="2028752" cy="1884378"/>
          </a:xfrm>
          <a:prstGeom prst="hexagon">
            <a:avLst>
              <a:gd name="adj" fmla="val 29159"/>
              <a:gd name="vf" fmla="val 115470"/>
            </a:avLst>
          </a:prstGeom>
          <a:noFill/>
          <a:ln w="12700" cap="flat" cmpd="sng" algn="ctr">
            <a:gradFill>
              <a:gsLst>
                <a:gs pos="3000">
                  <a:srgbClr val="376FFF">
                    <a:alpha val="0"/>
                  </a:srgbClr>
                </a:gs>
                <a:gs pos="100000">
                  <a:srgbClr val="376FFF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任意多边形 23"/>
          <p:cNvSpPr/>
          <p:nvPr>
            <p:custDataLst>
              <p:tags r:id="rId20"/>
            </p:custDataLst>
          </p:nvPr>
        </p:nvSpPr>
        <p:spPr>
          <a:xfrm>
            <a:off x="9424682" y="2095000"/>
            <a:ext cx="1607662" cy="940685"/>
          </a:xfrm>
          <a:custGeom>
            <a:avLst/>
            <a:gdLst>
              <a:gd name="connsiteX0" fmla="*/ 0 w 2544"/>
              <a:gd name="connsiteY0" fmla="*/ 730 h 1489"/>
              <a:gd name="connsiteX1" fmla="*/ 1264 w 2544"/>
              <a:gd name="connsiteY1" fmla="*/ 0 h 1489"/>
              <a:gd name="connsiteX2" fmla="*/ 2544 w 2544"/>
              <a:gd name="connsiteY2" fmla="*/ 741 h 1489"/>
              <a:gd name="connsiteX3" fmla="*/ 1262 w 2544"/>
              <a:gd name="connsiteY3" fmla="*/ 1489 h 1489"/>
              <a:gd name="connsiteX4" fmla="*/ 0 w 2544"/>
              <a:gd name="connsiteY4" fmla="*/ 730 h 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" h="1489">
                <a:moveTo>
                  <a:pt x="0" y="730"/>
                </a:moveTo>
                <a:lnTo>
                  <a:pt x="1264" y="0"/>
                </a:lnTo>
                <a:lnTo>
                  <a:pt x="2544" y="741"/>
                </a:lnTo>
                <a:lnTo>
                  <a:pt x="1262" y="1489"/>
                </a:lnTo>
                <a:lnTo>
                  <a:pt x="0" y="730"/>
                </a:lnTo>
                <a:close/>
              </a:path>
            </a:pathLst>
          </a:custGeom>
          <a:gradFill>
            <a:gsLst>
              <a:gs pos="0">
                <a:srgbClr val="376FFF">
                  <a:lumMod val="20000"/>
                  <a:lumOff val="80000"/>
                  <a:alpha val="55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任意多边形 29"/>
          <p:cNvSpPr/>
          <p:nvPr>
            <p:custDataLst>
              <p:tags r:id="rId21"/>
            </p:custDataLst>
          </p:nvPr>
        </p:nvSpPr>
        <p:spPr>
          <a:xfrm>
            <a:off x="9424682" y="2555192"/>
            <a:ext cx="800823" cy="687279"/>
          </a:xfrm>
          <a:custGeom>
            <a:avLst/>
            <a:gdLst>
              <a:gd name="connsiteX0" fmla="*/ 0 w 1350"/>
              <a:gd name="connsiteY0" fmla="*/ 0 h 1160"/>
              <a:gd name="connsiteX1" fmla="*/ 1350 w 1350"/>
              <a:gd name="connsiteY1" fmla="*/ 811 h 1160"/>
              <a:gd name="connsiteX2" fmla="*/ 1348 w 1350"/>
              <a:gd name="connsiteY2" fmla="*/ 1160 h 1160"/>
              <a:gd name="connsiteX3" fmla="*/ 4 w 1350"/>
              <a:gd name="connsiteY3" fmla="*/ 373 h 1160"/>
              <a:gd name="connsiteX4" fmla="*/ 0 w 1350"/>
              <a:gd name="connsiteY4" fmla="*/ 0 h 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" h="1160">
                <a:moveTo>
                  <a:pt x="0" y="0"/>
                </a:moveTo>
                <a:lnTo>
                  <a:pt x="1350" y="811"/>
                </a:lnTo>
                <a:lnTo>
                  <a:pt x="1348" y="1160"/>
                </a:lnTo>
                <a:lnTo>
                  <a:pt x="4" y="37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76FFF">
                  <a:alpha val="11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4" name="任意多边形 33"/>
          <p:cNvSpPr/>
          <p:nvPr>
            <p:custDataLst>
              <p:tags r:id="rId22"/>
            </p:custDataLst>
          </p:nvPr>
        </p:nvSpPr>
        <p:spPr>
          <a:xfrm>
            <a:off x="10224001" y="2562711"/>
            <a:ext cx="809846" cy="677504"/>
          </a:xfrm>
          <a:custGeom>
            <a:avLst/>
            <a:gdLst>
              <a:gd name="connsiteX0" fmla="*/ 1 w 1282"/>
              <a:gd name="connsiteY0" fmla="*/ 746 h 1072"/>
              <a:gd name="connsiteX1" fmla="*/ 1282 w 1282"/>
              <a:gd name="connsiteY1" fmla="*/ 0 h 1072"/>
              <a:gd name="connsiteX2" fmla="*/ 1278 w 1282"/>
              <a:gd name="connsiteY2" fmla="*/ 334 h 1072"/>
              <a:gd name="connsiteX3" fmla="*/ 0 w 1282"/>
              <a:gd name="connsiteY3" fmla="*/ 1072 h 1072"/>
              <a:gd name="connsiteX4" fmla="*/ 1 w 1282"/>
              <a:gd name="connsiteY4" fmla="*/ 746 h 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" h="1072">
                <a:moveTo>
                  <a:pt x="1" y="746"/>
                </a:moveTo>
                <a:lnTo>
                  <a:pt x="1282" y="0"/>
                </a:lnTo>
                <a:lnTo>
                  <a:pt x="1278" y="334"/>
                </a:lnTo>
                <a:lnTo>
                  <a:pt x="0" y="1072"/>
                </a:lnTo>
                <a:lnTo>
                  <a:pt x="1" y="746"/>
                </a:lnTo>
                <a:close/>
              </a:path>
            </a:pathLst>
          </a:custGeom>
          <a:gradFill>
            <a:gsLst>
              <a:gs pos="0">
                <a:srgbClr val="376FFF">
                  <a:alpha val="85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5" name="任意多边形 34"/>
          <p:cNvSpPr/>
          <p:nvPr>
            <p:custDataLst>
              <p:tags r:id="rId23"/>
            </p:custDataLst>
          </p:nvPr>
        </p:nvSpPr>
        <p:spPr>
          <a:xfrm>
            <a:off x="9425434" y="1689701"/>
            <a:ext cx="1607662" cy="941437"/>
          </a:xfrm>
          <a:custGeom>
            <a:avLst/>
            <a:gdLst>
              <a:gd name="connsiteX0" fmla="*/ 0 w 2544"/>
              <a:gd name="connsiteY0" fmla="*/ 730 h 1489"/>
              <a:gd name="connsiteX1" fmla="*/ 1264 w 2544"/>
              <a:gd name="connsiteY1" fmla="*/ 0 h 1489"/>
              <a:gd name="connsiteX2" fmla="*/ 2544 w 2544"/>
              <a:gd name="connsiteY2" fmla="*/ 741 h 1489"/>
              <a:gd name="connsiteX3" fmla="*/ 1262 w 2544"/>
              <a:gd name="connsiteY3" fmla="*/ 1489 h 1489"/>
              <a:gd name="connsiteX4" fmla="*/ 0 w 2544"/>
              <a:gd name="connsiteY4" fmla="*/ 730 h 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" h="1489">
                <a:moveTo>
                  <a:pt x="0" y="730"/>
                </a:moveTo>
                <a:lnTo>
                  <a:pt x="1264" y="0"/>
                </a:lnTo>
                <a:lnTo>
                  <a:pt x="2544" y="741"/>
                </a:lnTo>
                <a:lnTo>
                  <a:pt x="1262" y="1489"/>
                </a:lnTo>
                <a:lnTo>
                  <a:pt x="0" y="730"/>
                </a:lnTo>
                <a:close/>
              </a:path>
            </a:pathLst>
          </a:custGeom>
          <a:gradFill>
            <a:gsLst>
              <a:gs pos="0">
                <a:srgbClr val="376FFF">
                  <a:lumMod val="20000"/>
                  <a:lumOff val="80000"/>
                  <a:alpha val="70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>
                <a:ln>
                  <a:solidFill>
                    <a:schemeClr val="bg1"/>
                  </a:solidFill>
                </a:ln>
                <a:solidFill>
                  <a:srgbClr val="376FFF"/>
                </a:solidFill>
                <a:effectLst>
                  <a:outerShdw dist="25400" dir="3000000" algn="t" rotWithShape="0">
                    <a:srgbClr val="FFFFFF">
                      <a:alpha val="4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校区互通</a:t>
            </a:r>
            <a:endParaRPr lang="zh-CN" altLang="en-US" sz="2000" b="1">
              <a:ln>
                <a:solidFill>
                  <a:schemeClr val="bg1"/>
                </a:solidFill>
              </a:ln>
              <a:solidFill>
                <a:srgbClr val="376FFF"/>
              </a:solidFill>
              <a:effectLst>
                <a:outerShdw dist="25400" dir="3000000" algn="t" rotWithShape="0">
                  <a:srgbClr val="FFFFFF">
                    <a:alpha val="4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6" name="任意多边形 35"/>
          <p:cNvSpPr/>
          <p:nvPr>
            <p:custDataLst>
              <p:tags r:id="rId24"/>
            </p:custDataLst>
          </p:nvPr>
        </p:nvSpPr>
        <p:spPr>
          <a:xfrm>
            <a:off x="9415659" y="2149892"/>
            <a:ext cx="800823" cy="688031"/>
          </a:xfrm>
          <a:custGeom>
            <a:avLst/>
            <a:gdLst>
              <a:gd name="connsiteX0" fmla="*/ 0 w 1350"/>
              <a:gd name="connsiteY0" fmla="*/ 0 h 1160"/>
              <a:gd name="connsiteX1" fmla="*/ 1350 w 1350"/>
              <a:gd name="connsiteY1" fmla="*/ 811 h 1160"/>
              <a:gd name="connsiteX2" fmla="*/ 1348 w 1350"/>
              <a:gd name="connsiteY2" fmla="*/ 1160 h 1160"/>
              <a:gd name="connsiteX3" fmla="*/ 4 w 1350"/>
              <a:gd name="connsiteY3" fmla="*/ 373 h 1160"/>
              <a:gd name="connsiteX4" fmla="*/ 0 w 1350"/>
              <a:gd name="connsiteY4" fmla="*/ 0 h 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" h="1160">
                <a:moveTo>
                  <a:pt x="0" y="0"/>
                </a:moveTo>
                <a:lnTo>
                  <a:pt x="1350" y="811"/>
                </a:lnTo>
                <a:lnTo>
                  <a:pt x="1348" y="1160"/>
                </a:lnTo>
                <a:lnTo>
                  <a:pt x="4" y="37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76FFF">
                  <a:alpha val="11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3" name="任意多边形 42"/>
          <p:cNvSpPr/>
          <p:nvPr>
            <p:custDataLst>
              <p:tags r:id="rId25"/>
            </p:custDataLst>
          </p:nvPr>
        </p:nvSpPr>
        <p:spPr>
          <a:xfrm>
            <a:off x="10215730" y="2157412"/>
            <a:ext cx="809846" cy="677504"/>
          </a:xfrm>
          <a:custGeom>
            <a:avLst/>
            <a:gdLst>
              <a:gd name="connsiteX0" fmla="*/ 1 w 1282"/>
              <a:gd name="connsiteY0" fmla="*/ 746 h 1072"/>
              <a:gd name="connsiteX1" fmla="*/ 1282 w 1282"/>
              <a:gd name="connsiteY1" fmla="*/ 0 h 1072"/>
              <a:gd name="connsiteX2" fmla="*/ 1278 w 1282"/>
              <a:gd name="connsiteY2" fmla="*/ 334 h 1072"/>
              <a:gd name="connsiteX3" fmla="*/ 0 w 1282"/>
              <a:gd name="connsiteY3" fmla="*/ 1072 h 1072"/>
              <a:gd name="connsiteX4" fmla="*/ 1 w 1282"/>
              <a:gd name="connsiteY4" fmla="*/ 746 h 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" h="1072">
                <a:moveTo>
                  <a:pt x="1" y="746"/>
                </a:moveTo>
                <a:lnTo>
                  <a:pt x="1282" y="0"/>
                </a:lnTo>
                <a:lnTo>
                  <a:pt x="1278" y="334"/>
                </a:lnTo>
                <a:lnTo>
                  <a:pt x="0" y="1072"/>
                </a:lnTo>
                <a:lnTo>
                  <a:pt x="1" y="746"/>
                </a:lnTo>
                <a:close/>
              </a:path>
            </a:pathLst>
          </a:custGeom>
          <a:gradFill>
            <a:gsLst>
              <a:gs pos="0">
                <a:srgbClr val="376FFF">
                  <a:alpha val="85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7" name="任意多边形 46"/>
          <p:cNvSpPr/>
          <p:nvPr>
            <p:custDataLst>
              <p:tags r:id="rId26"/>
            </p:custDataLst>
          </p:nvPr>
        </p:nvSpPr>
        <p:spPr>
          <a:xfrm>
            <a:off x="3952767" y="2606324"/>
            <a:ext cx="5329045" cy="551177"/>
          </a:xfrm>
          <a:custGeom>
            <a:avLst/>
            <a:gdLst>
              <a:gd name="connisteX0" fmla="*/ 5343525 w 5343525"/>
              <a:gd name="connsiteY0" fmla="*/ 0 h 552450"/>
              <a:gd name="connisteX1" fmla="*/ 4695825 w 5343525"/>
              <a:gd name="connsiteY1" fmla="*/ 552450 h 552450"/>
              <a:gd name="connisteX2" fmla="*/ 0 w 5343525"/>
              <a:gd name="connsiteY2" fmla="*/ 552450 h 5524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343525" h="552450">
                <a:moveTo>
                  <a:pt x="5343525" y="0"/>
                </a:moveTo>
                <a:lnTo>
                  <a:pt x="4695825" y="552450"/>
                </a:lnTo>
                <a:lnTo>
                  <a:pt x="0" y="552450"/>
                </a:lnTo>
              </a:path>
            </a:pathLst>
          </a:custGeom>
          <a:noFill/>
          <a:ln w="12700" cap="flat" cmpd="sng" algn="ctr">
            <a:solidFill>
              <a:srgbClr val="376FFF"/>
            </a:solidFill>
            <a:prstDash val="solid"/>
            <a:miter lim="800000"/>
            <a:tailEnd type="oval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9" name="六边形 48"/>
          <p:cNvSpPr/>
          <p:nvPr>
            <p:custDataLst>
              <p:tags r:id="rId27"/>
            </p:custDataLst>
          </p:nvPr>
        </p:nvSpPr>
        <p:spPr>
          <a:xfrm rot="5400000">
            <a:off x="823918" y="4194435"/>
            <a:ext cx="2028752" cy="1884378"/>
          </a:xfrm>
          <a:prstGeom prst="hexagon">
            <a:avLst>
              <a:gd name="adj" fmla="val 29159"/>
              <a:gd name="vf" fmla="val 115470"/>
            </a:avLst>
          </a:prstGeom>
          <a:noFill/>
          <a:ln w="12700" cap="flat" cmpd="sng" algn="ctr">
            <a:gradFill>
              <a:gsLst>
                <a:gs pos="3000">
                  <a:srgbClr val="376FFF">
                    <a:alpha val="0"/>
                  </a:srgbClr>
                </a:gs>
                <a:gs pos="100000">
                  <a:srgbClr val="376FFF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6" name="任意多边形 55"/>
          <p:cNvSpPr/>
          <p:nvPr>
            <p:custDataLst>
              <p:tags r:id="rId28"/>
            </p:custDataLst>
          </p:nvPr>
        </p:nvSpPr>
        <p:spPr>
          <a:xfrm>
            <a:off x="1033711" y="4816295"/>
            <a:ext cx="1607662" cy="940685"/>
          </a:xfrm>
          <a:custGeom>
            <a:avLst/>
            <a:gdLst>
              <a:gd name="connsiteX0" fmla="*/ 0 w 2544"/>
              <a:gd name="connsiteY0" fmla="*/ 730 h 1489"/>
              <a:gd name="connsiteX1" fmla="*/ 1264 w 2544"/>
              <a:gd name="connsiteY1" fmla="*/ 0 h 1489"/>
              <a:gd name="connsiteX2" fmla="*/ 2544 w 2544"/>
              <a:gd name="connsiteY2" fmla="*/ 741 h 1489"/>
              <a:gd name="connsiteX3" fmla="*/ 1262 w 2544"/>
              <a:gd name="connsiteY3" fmla="*/ 1489 h 1489"/>
              <a:gd name="connsiteX4" fmla="*/ 0 w 2544"/>
              <a:gd name="connsiteY4" fmla="*/ 730 h 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" h="1489">
                <a:moveTo>
                  <a:pt x="0" y="730"/>
                </a:moveTo>
                <a:lnTo>
                  <a:pt x="1264" y="0"/>
                </a:lnTo>
                <a:lnTo>
                  <a:pt x="2544" y="741"/>
                </a:lnTo>
                <a:lnTo>
                  <a:pt x="1262" y="1489"/>
                </a:lnTo>
                <a:lnTo>
                  <a:pt x="0" y="730"/>
                </a:lnTo>
                <a:close/>
              </a:path>
            </a:pathLst>
          </a:custGeom>
          <a:gradFill>
            <a:gsLst>
              <a:gs pos="0">
                <a:srgbClr val="376FFF">
                  <a:lumMod val="20000"/>
                  <a:lumOff val="80000"/>
                  <a:alpha val="55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0" name="任意多边形 59"/>
          <p:cNvSpPr/>
          <p:nvPr>
            <p:custDataLst>
              <p:tags r:id="rId29"/>
            </p:custDataLst>
          </p:nvPr>
        </p:nvSpPr>
        <p:spPr>
          <a:xfrm>
            <a:off x="1033711" y="5276486"/>
            <a:ext cx="800823" cy="687279"/>
          </a:xfrm>
          <a:custGeom>
            <a:avLst/>
            <a:gdLst>
              <a:gd name="connsiteX0" fmla="*/ 0 w 1350"/>
              <a:gd name="connsiteY0" fmla="*/ 0 h 1160"/>
              <a:gd name="connsiteX1" fmla="*/ 1350 w 1350"/>
              <a:gd name="connsiteY1" fmla="*/ 811 h 1160"/>
              <a:gd name="connsiteX2" fmla="*/ 1348 w 1350"/>
              <a:gd name="connsiteY2" fmla="*/ 1160 h 1160"/>
              <a:gd name="connsiteX3" fmla="*/ 4 w 1350"/>
              <a:gd name="connsiteY3" fmla="*/ 373 h 1160"/>
              <a:gd name="connsiteX4" fmla="*/ 0 w 1350"/>
              <a:gd name="connsiteY4" fmla="*/ 0 h 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" h="1160">
                <a:moveTo>
                  <a:pt x="0" y="0"/>
                </a:moveTo>
                <a:lnTo>
                  <a:pt x="1350" y="811"/>
                </a:lnTo>
                <a:lnTo>
                  <a:pt x="1348" y="1160"/>
                </a:lnTo>
                <a:lnTo>
                  <a:pt x="4" y="37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76FFF">
                  <a:alpha val="11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1" name="任意多边形 60"/>
          <p:cNvSpPr/>
          <p:nvPr>
            <p:custDataLst>
              <p:tags r:id="rId30"/>
            </p:custDataLst>
          </p:nvPr>
        </p:nvSpPr>
        <p:spPr>
          <a:xfrm>
            <a:off x="1833030" y="5284006"/>
            <a:ext cx="809846" cy="677504"/>
          </a:xfrm>
          <a:custGeom>
            <a:avLst/>
            <a:gdLst>
              <a:gd name="connsiteX0" fmla="*/ 1 w 1282"/>
              <a:gd name="connsiteY0" fmla="*/ 746 h 1072"/>
              <a:gd name="connsiteX1" fmla="*/ 1282 w 1282"/>
              <a:gd name="connsiteY1" fmla="*/ 0 h 1072"/>
              <a:gd name="connsiteX2" fmla="*/ 1278 w 1282"/>
              <a:gd name="connsiteY2" fmla="*/ 334 h 1072"/>
              <a:gd name="connsiteX3" fmla="*/ 0 w 1282"/>
              <a:gd name="connsiteY3" fmla="*/ 1072 h 1072"/>
              <a:gd name="connsiteX4" fmla="*/ 1 w 1282"/>
              <a:gd name="connsiteY4" fmla="*/ 746 h 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" h="1072">
                <a:moveTo>
                  <a:pt x="1" y="746"/>
                </a:moveTo>
                <a:lnTo>
                  <a:pt x="1282" y="0"/>
                </a:lnTo>
                <a:lnTo>
                  <a:pt x="1278" y="334"/>
                </a:lnTo>
                <a:lnTo>
                  <a:pt x="0" y="1072"/>
                </a:lnTo>
                <a:lnTo>
                  <a:pt x="1" y="746"/>
                </a:lnTo>
                <a:close/>
              </a:path>
            </a:pathLst>
          </a:custGeom>
          <a:gradFill>
            <a:gsLst>
              <a:gs pos="0">
                <a:srgbClr val="376FFF">
                  <a:alpha val="85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2" name="任意多边形 61"/>
          <p:cNvSpPr/>
          <p:nvPr>
            <p:custDataLst>
              <p:tags r:id="rId31"/>
            </p:custDataLst>
          </p:nvPr>
        </p:nvSpPr>
        <p:spPr>
          <a:xfrm>
            <a:off x="1034463" y="4410244"/>
            <a:ext cx="1607662" cy="941437"/>
          </a:xfrm>
          <a:custGeom>
            <a:avLst/>
            <a:gdLst>
              <a:gd name="connsiteX0" fmla="*/ 0 w 2544"/>
              <a:gd name="connsiteY0" fmla="*/ 730 h 1489"/>
              <a:gd name="connsiteX1" fmla="*/ 1264 w 2544"/>
              <a:gd name="connsiteY1" fmla="*/ 0 h 1489"/>
              <a:gd name="connsiteX2" fmla="*/ 2544 w 2544"/>
              <a:gd name="connsiteY2" fmla="*/ 741 h 1489"/>
              <a:gd name="connsiteX3" fmla="*/ 1262 w 2544"/>
              <a:gd name="connsiteY3" fmla="*/ 1489 h 1489"/>
              <a:gd name="connsiteX4" fmla="*/ 0 w 2544"/>
              <a:gd name="connsiteY4" fmla="*/ 730 h 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" h="1489">
                <a:moveTo>
                  <a:pt x="0" y="730"/>
                </a:moveTo>
                <a:lnTo>
                  <a:pt x="1264" y="0"/>
                </a:lnTo>
                <a:lnTo>
                  <a:pt x="2544" y="741"/>
                </a:lnTo>
                <a:lnTo>
                  <a:pt x="1262" y="1489"/>
                </a:lnTo>
                <a:lnTo>
                  <a:pt x="0" y="730"/>
                </a:lnTo>
                <a:close/>
              </a:path>
            </a:pathLst>
          </a:custGeom>
          <a:gradFill>
            <a:gsLst>
              <a:gs pos="0">
                <a:srgbClr val="376FFF">
                  <a:lumMod val="20000"/>
                  <a:lumOff val="80000"/>
                  <a:alpha val="70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>
                <a:ln>
                  <a:solidFill>
                    <a:schemeClr val="bg1"/>
                  </a:solidFill>
                </a:ln>
                <a:solidFill>
                  <a:srgbClr val="376FFF"/>
                </a:solidFill>
                <a:effectLst>
                  <a:outerShdw dist="25400" dir="3000000" algn="t" rotWithShape="0">
                    <a:srgbClr val="FFFFFF">
                      <a:alpha val="4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师生出行</a:t>
            </a:r>
            <a:endParaRPr lang="zh-CN" altLang="en-US" sz="2000" b="1">
              <a:ln>
                <a:solidFill>
                  <a:schemeClr val="bg1"/>
                </a:solidFill>
              </a:ln>
              <a:solidFill>
                <a:srgbClr val="376FFF"/>
              </a:solidFill>
              <a:effectLst>
                <a:outerShdw dist="25400" dir="3000000" algn="t" rotWithShape="0">
                  <a:srgbClr val="FFFFFF">
                    <a:alpha val="4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4" name="任意多边形 63"/>
          <p:cNvSpPr/>
          <p:nvPr>
            <p:custDataLst>
              <p:tags r:id="rId32"/>
            </p:custDataLst>
          </p:nvPr>
        </p:nvSpPr>
        <p:spPr>
          <a:xfrm>
            <a:off x="1024687" y="4870435"/>
            <a:ext cx="800823" cy="688031"/>
          </a:xfrm>
          <a:custGeom>
            <a:avLst/>
            <a:gdLst>
              <a:gd name="connsiteX0" fmla="*/ 0 w 1350"/>
              <a:gd name="connsiteY0" fmla="*/ 0 h 1160"/>
              <a:gd name="connsiteX1" fmla="*/ 1350 w 1350"/>
              <a:gd name="connsiteY1" fmla="*/ 811 h 1160"/>
              <a:gd name="connsiteX2" fmla="*/ 1348 w 1350"/>
              <a:gd name="connsiteY2" fmla="*/ 1160 h 1160"/>
              <a:gd name="connsiteX3" fmla="*/ 4 w 1350"/>
              <a:gd name="connsiteY3" fmla="*/ 373 h 1160"/>
              <a:gd name="connsiteX4" fmla="*/ 0 w 1350"/>
              <a:gd name="connsiteY4" fmla="*/ 0 h 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" h="1160">
                <a:moveTo>
                  <a:pt x="0" y="0"/>
                </a:moveTo>
                <a:lnTo>
                  <a:pt x="1350" y="811"/>
                </a:lnTo>
                <a:lnTo>
                  <a:pt x="1348" y="1160"/>
                </a:lnTo>
                <a:lnTo>
                  <a:pt x="4" y="37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76FFF">
                  <a:alpha val="11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5" name="任意多边形 64"/>
          <p:cNvSpPr/>
          <p:nvPr>
            <p:custDataLst>
              <p:tags r:id="rId33"/>
            </p:custDataLst>
          </p:nvPr>
        </p:nvSpPr>
        <p:spPr>
          <a:xfrm>
            <a:off x="1824759" y="4877955"/>
            <a:ext cx="809846" cy="677504"/>
          </a:xfrm>
          <a:custGeom>
            <a:avLst/>
            <a:gdLst>
              <a:gd name="connsiteX0" fmla="*/ 1 w 1282"/>
              <a:gd name="connsiteY0" fmla="*/ 746 h 1072"/>
              <a:gd name="connsiteX1" fmla="*/ 1282 w 1282"/>
              <a:gd name="connsiteY1" fmla="*/ 0 h 1072"/>
              <a:gd name="connsiteX2" fmla="*/ 1278 w 1282"/>
              <a:gd name="connsiteY2" fmla="*/ 334 h 1072"/>
              <a:gd name="connsiteX3" fmla="*/ 0 w 1282"/>
              <a:gd name="connsiteY3" fmla="*/ 1072 h 1072"/>
              <a:gd name="connsiteX4" fmla="*/ 1 w 1282"/>
              <a:gd name="connsiteY4" fmla="*/ 746 h 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" h="1072">
                <a:moveTo>
                  <a:pt x="1" y="746"/>
                </a:moveTo>
                <a:lnTo>
                  <a:pt x="1282" y="0"/>
                </a:lnTo>
                <a:lnTo>
                  <a:pt x="1278" y="334"/>
                </a:lnTo>
                <a:lnTo>
                  <a:pt x="0" y="1072"/>
                </a:lnTo>
                <a:lnTo>
                  <a:pt x="1" y="746"/>
                </a:lnTo>
                <a:close/>
              </a:path>
            </a:pathLst>
          </a:custGeom>
          <a:gradFill>
            <a:gsLst>
              <a:gs pos="0">
                <a:srgbClr val="376FFF">
                  <a:alpha val="85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6" name="任意多边形 65"/>
          <p:cNvSpPr/>
          <p:nvPr>
            <p:custDataLst>
              <p:tags r:id="rId34"/>
            </p:custDataLst>
          </p:nvPr>
        </p:nvSpPr>
        <p:spPr>
          <a:xfrm>
            <a:off x="2790258" y="4543338"/>
            <a:ext cx="5365139" cy="539898"/>
          </a:xfrm>
          <a:custGeom>
            <a:avLst/>
            <a:gdLst>
              <a:gd name="connisteX0" fmla="*/ 0 w 5379720"/>
              <a:gd name="connsiteY0" fmla="*/ 541020 h 541020"/>
              <a:gd name="connisteX1" fmla="*/ 678180 w 5379720"/>
              <a:gd name="connsiteY1" fmla="*/ 0 h 541020"/>
              <a:gd name="connisteX2" fmla="*/ 5379720 w 5379720"/>
              <a:gd name="connsiteY2" fmla="*/ 0 h 54102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379720" h="541020">
                <a:moveTo>
                  <a:pt x="0" y="541020"/>
                </a:moveTo>
                <a:lnTo>
                  <a:pt x="678180" y="0"/>
                </a:lnTo>
                <a:lnTo>
                  <a:pt x="5379720" y="0"/>
                </a:lnTo>
              </a:path>
            </a:pathLst>
          </a:custGeom>
          <a:noFill/>
          <a:ln w="12700" cap="flat" cmpd="sng" algn="ctr">
            <a:solidFill>
              <a:srgbClr val="376FFF"/>
            </a:solidFill>
            <a:prstDash val="solid"/>
            <a:miter lim="800000"/>
            <a:tailEnd type="oval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7" name="六边形 66"/>
          <p:cNvSpPr/>
          <p:nvPr>
            <p:custDataLst>
              <p:tags r:id="rId35"/>
            </p:custDataLst>
          </p:nvPr>
        </p:nvSpPr>
        <p:spPr>
          <a:xfrm rot="5400000">
            <a:off x="9214889" y="4193683"/>
            <a:ext cx="2028752" cy="1884378"/>
          </a:xfrm>
          <a:prstGeom prst="hexagon">
            <a:avLst>
              <a:gd name="adj" fmla="val 29159"/>
              <a:gd name="vf" fmla="val 115470"/>
            </a:avLst>
          </a:prstGeom>
          <a:noFill/>
          <a:ln w="12700" cap="flat" cmpd="sng" algn="ctr">
            <a:gradFill>
              <a:gsLst>
                <a:gs pos="3000">
                  <a:srgbClr val="376FFF">
                    <a:alpha val="0"/>
                  </a:srgbClr>
                </a:gs>
                <a:gs pos="100000">
                  <a:srgbClr val="376FFF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9" name="任意多边形 68"/>
          <p:cNvSpPr/>
          <p:nvPr>
            <p:custDataLst>
              <p:tags r:id="rId36"/>
            </p:custDataLst>
          </p:nvPr>
        </p:nvSpPr>
        <p:spPr>
          <a:xfrm>
            <a:off x="9424682" y="4815543"/>
            <a:ext cx="1607662" cy="940685"/>
          </a:xfrm>
          <a:custGeom>
            <a:avLst/>
            <a:gdLst>
              <a:gd name="connsiteX0" fmla="*/ 0 w 2544"/>
              <a:gd name="connsiteY0" fmla="*/ 730 h 1489"/>
              <a:gd name="connsiteX1" fmla="*/ 1264 w 2544"/>
              <a:gd name="connsiteY1" fmla="*/ 0 h 1489"/>
              <a:gd name="connsiteX2" fmla="*/ 2544 w 2544"/>
              <a:gd name="connsiteY2" fmla="*/ 741 h 1489"/>
              <a:gd name="connsiteX3" fmla="*/ 1262 w 2544"/>
              <a:gd name="connsiteY3" fmla="*/ 1489 h 1489"/>
              <a:gd name="connsiteX4" fmla="*/ 0 w 2544"/>
              <a:gd name="connsiteY4" fmla="*/ 730 h 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" h="1489">
                <a:moveTo>
                  <a:pt x="0" y="730"/>
                </a:moveTo>
                <a:lnTo>
                  <a:pt x="1264" y="0"/>
                </a:lnTo>
                <a:lnTo>
                  <a:pt x="2544" y="741"/>
                </a:lnTo>
                <a:lnTo>
                  <a:pt x="1262" y="1489"/>
                </a:lnTo>
                <a:lnTo>
                  <a:pt x="0" y="730"/>
                </a:lnTo>
                <a:close/>
              </a:path>
            </a:pathLst>
          </a:custGeom>
          <a:gradFill>
            <a:gsLst>
              <a:gs pos="0">
                <a:srgbClr val="376FFF">
                  <a:lumMod val="20000"/>
                  <a:lumOff val="80000"/>
                  <a:alpha val="55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0" name="任意多边形 69"/>
          <p:cNvSpPr/>
          <p:nvPr>
            <p:custDataLst>
              <p:tags r:id="rId37"/>
            </p:custDataLst>
          </p:nvPr>
        </p:nvSpPr>
        <p:spPr>
          <a:xfrm>
            <a:off x="9424682" y="5275734"/>
            <a:ext cx="800823" cy="687279"/>
          </a:xfrm>
          <a:custGeom>
            <a:avLst/>
            <a:gdLst>
              <a:gd name="connsiteX0" fmla="*/ 0 w 1350"/>
              <a:gd name="connsiteY0" fmla="*/ 0 h 1160"/>
              <a:gd name="connsiteX1" fmla="*/ 1350 w 1350"/>
              <a:gd name="connsiteY1" fmla="*/ 811 h 1160"/>
              <a:gd name="connsiteX2" fmla="*/ 1348 w 1350"/>
              <a:gd name="connsiteY2" fmla="*/ 1160 h 1160"/>
              <a:gd name="connsiteX3" fmla="*/ 4 w 1350"/>
              <a:gd name="connsiteY3" fmla="*/ 373 h 1160"/>
              <a:gd name="connsiteX4" fmla="*/ 0 w 1350"/>
              <a:gd name="connsiteY4" fmla="*/ 0 h 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" h="1160">
                <a:moveTo>
                  <a:pt x="0" y="0"/>
                </a:moveTo>
                <a:lnTo>
                  <a:pt x="1350" y="811"/>
                </a:lnTo>
                <a:lnTo>
                  <a:pt x="1348" y="1160"/>
                </a:lnTo>
                <a:lnTo>
                  <a:pt x="4" y="37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76FFF">
                  <a:alpha val="11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1" name="任意多边形 70"/>
          <p:cNvSpPr/>
          <p:nvPr>
            <p:custDataLst>
              <p:tags r:id="rId38"/>
            </p:custDataLst>
          </p:nvPr>
        </p:nvSpPr>
        <p:spPr>
          <a:xfrm>
            <a:off x="10224001" y="5283254"/>
            <a:ext cx="809846" cy="677504"/>
          </a:xfrm>
          <a:custGeom>
            <a:avLst/>
            <a:gdLst>
              <a:gd name="connsiteX0" fmla="*/ 1 w 1282"/>
              <a:gd name="connsiteY0" fmla="*/ 746 h 1072"/>
              <a:gd name="connsiteX1" fmla="*/ 1282 w 1282"/>
              <a:gd name="connsiteY1" fmla="*/ 0 h 1072"/>
              <a:gd name="connsiteX2" fmla="*/ 1278 w 1282"/>
              <a:gd name="connsiteY2" fmla="*/ 334 h 1072"/>
              <a:gd name="connsiteX3" fmla="*/ 0 w 1282"/>
              <a:gd name="connsiteY3" fmla="*/ 1072 h 1072"/>
              <a:gd name="connsiteX4" fmla="*/ 1 w 1282"/>
              <a:gd name="connsiteY4" fmla="*/ 746 h 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" h="1072">
                <a:moveTo>
                  <a:pt x="1" y="746"/>
                </a:moveTo>
                <a:lnTo>
                  <a:pt x="1282" y="0"/>
                </a:lnTo>
                <a:lnTo>
                  <a:pt x="1278" y="334"/>
                </a:lnTo>
                <a:lnTo>
                  <a:pt x="0" y="1072"/>
                </a:lnTo>
                <a:lnTo>
                  <a:pt x="1" y="746"/>
                </a:lnTo>
                <a:close/>
              </a:path>
            </a:pathLst>
          </a:custGeom>
          <a:gradFill>
            <a:gsLst>
              <a:gs pos="0">
                <a:srgbClr val="376FFF">
                  <a:alpha val="85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2" name="任意多边形 71"/>
          <p:cNvSpPr/>
          <p:nvPr>
            <p:custDataLst>
              <p:tags r:id="rId39"/>
            </p:custDataLst>
          </p:nvPr>
        </p:nvSpPr>
        <p:spPr>
          <a:xfrm>
            <a:off x="9425434" y="4410244"/>
            <a:ext cx="1607662" cy="941437"/>
          </a:xfrm>
          <a:custGeom>
            <a:avLst/>
            <a:gdLst>
              <a:gd name="connsiteX0" fmla="*/ 0 w 2544"/>
              <a:gd name="connsiteY0" fmla="*/ 730 h 1489"/>
              <a:gd name="connsiteX1" fmla="*/ 1264 w 2544"/>
              <a:gd name="connsiteY1" fmla="*/ 0 h 1489"/>
              <a:gd name="connsiteX2" fmla="*/ 2544 w 2544"/>
              <a:gd name="connsiteY2" fmla="*/ 741 h 1489"/>
              <a:gd name="connsiteX3" fmla="*/ 1262 w 2544"/>
              <a:gd name="connsiteY3" fmla="*/ 1489 h 1489"/>
              <a:gd name="connsiteX4" fmla="*/ 0 w 2544"/>
              <a:gd name="connsiteY4" fmla="*/ 730 h 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" h="1489">
                <a:moveTo>
                  <a:pt x="0" y="730"/>
                </a:moveTo>
                <a:lnTo>
                  <a:pt x="1264" y="0"/>
                </a:lnTo>
                <a:lnTo>
                  <a:pt x="2544" y="741"/>
                </a:lnTo>
                <a:lnTo>
                  <a:pt x="1262" y="1489"/>
                </a:lnTo>
                <a:lnTo>
                  <a:pt x="0" y="730"/>
                </a:lnTo>
                <a:close/>
              </a:path>
            </a:pathLst>
          </a:custGeom>
          <a:gradFill>
            <a:gsLst>
              <a:gs pos="0">
                <a:srgbClr val="376FFF">
                  <a:lumMod val="20000"/>
                  <a:lumOff val="80000"/>
                  <a:alpha val="70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>
                <a:ln>
                  <a:solidFill>
                    <a:schemeClr val="bg1"/>
                  </a:solidFill>
                </a:ln>
                <a:solidFill>
                  <a:srgbClr val="376FFF"/>
                </a:solidFill>
                <a:effectLst>
                  <a:outerShdw dist="25400" dir="3000000" algn="t" rotWithShape="0">
                    <a:srgbClr val="FFFFFF">
                      <a:alpha val="4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游学活动</a:t>
            </a:r>
            <a:endParaRPr lang="zh-CN" altLang="en-US" sz="2000" b="1">
              <a:ln>
                <a:solidFill>
                  <a:schemeClr val="bg1"/>
                </a:solidFill>
              </a:ln>
              <a:solidFill>
                <a:srgbClr val="376FFF"/>
              </a:solidFill>
              <a:effectLst>
                <a:outerShdw dist="25400" dir="3000000" algn="t" rotWithShape="0">
                  <a:srgbClr val="FFFFFF">
                    <a:alpha val="4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3" name="任意多边形 72"/>
          <p:cNvSpPr/>
          <p:nvPr>
            <p:custDataLst>
              <p:tags r:id="rId40"/>
            </p:custDataLst>
          </p:nvPr>
        </p:nvSpPr>
        <p:spPr>
          <a:xfrm>
            <a:off x="9415659" y="4869683"/>
            <a:ext cx="800823" cy="688031"/>
          </a:xfrm>
          <a:custGeom>
            <a:avLst/>
            <a:gdLst>
              <a:gd name="connsiteX0" fmla="*/ 0 w 1350"/>
              <a:gd name="connsiteY0" fmla="*/ 0 h 1160"/>
              <a:gd name="connsiteX1" fmla="*/ 1350 w 1350"/>
              <a:gd name="connsiteY1" fmla="*/ 811 h 1160"/>
              <a:gd name="connsiteX2" fmla="*/ 1348 w 1350"/>
              <a:gd name="connsiteY2" fmla="*/ 1160 h 1160"/>
              <a:gd name="connsiteX3" fmla="*/ 4 w 1350"/>
              <a:gd name="connsiteY3" fmla="*/ 373 h 1160"/>
              <a:gd name="connsiteX4" fmla="*/ 0 w 1350"/>
              <a:gd name="connsiteY4" fmla="*/ 0 h 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" h="1160">
                <a:moveTo>
                  <a:pt x="0" y="0"/>
                </a:moveTo>
                <a:lnTo>
                  <a:pt x="1350" y="811"/>
                </a:lnTo>
                <a:lnTo>
                  <a:pt x="1348" y="1160"/>
                </a:lnTo>
                <a:lnTo>
                  <a:pt x="4" y="37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76FFF">
                  <a:alpha val="11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4" name="任意多边形 73"/>
          <p:cNvSpPr/>
          <p:nvPr>
            <p:custDataLst>
              <p:tags r:id="rId41"/>
            </p:custDataLst>
          </p:nvPr>
        </p:nvSpPr>
        <p:spPr>
          <a:xfrm>
            <a:off x="10215730" y="4877203"/>
            <a:ext cx="809846" cy="677504"/>
          </a:xfrm>
          <a:custGeom>
            <a:avLst/>
            <a:gdLst>
              <a:gd name="connsiteX0" fmla="*/ 1 w 1282"/>
              <a:gd name="connsiteY0" fmla="*/ 746 h 1072"/>
              <a:gd name="connsiteX1" fmla="*/ 1282 w 1282"/>
              <a:gd name="connsiteY1" fmla="*/ 0 h 1072"/>
              <a:gd name="connsiteX2" fmla="*/ 1278 w 1282"/>
              <a:gd name="connsiteY2" fmla="*/ 334 h 1072"/>
              <a:gd name="connsiteX3" fmla="*/ 0 w 1282"/>
              <a:gd name="connsiteY3" fmla="*/ 1072 h 1072"/>
              <a:gd name="connsiteX4" fmla="*/ 1 w 1282"/>
              <a:gd name="connsiteY4" fmla="*/ 746 h 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" h="1072">
                <a:moveTo>
                  <a:pt x="1" y="746"/>
                </a:moveTo>
                <a:lnTo>
                  <a:pt x="1282" y="0"/>
                </a:lnTo>
                <a:lnTo>
                  <a:pt x="1278" y="334"/>
                </a:lnTo>
                <a:lnTo>
                  <a:pt x="0" y="1072"/>
                </a:lnTo>
                <a:lnTo>
                  <a:pt x="1" y="746"/>
                </a:lnTo>
                <a:close/>
              </a:path>
            </a:pathLst>
          </a:custGeom>
          <a:gradFill>
            <a:gsLst>
              <a:gs pos="0">
                <a:srgbClr val="376FFF">
                  <a:alpha val="85000"/>
                </a:srgbClr>
              </a:gs>
              <a:gs pos="100000">
                <a:srgbClr val="376FFF">
                  <a:alpha val="8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5" name="任意多边形 74"/>
          <p:cNvSpPr/>
          <p:nvPr>
            <p:custDataLst>
              <p:tags r:id="rId42"/>
            </p:custDataLst>
          </p:nvPr>
        </p:nvSpPr>
        <p:spPr>
          <a:xfrm>
            <a:off x="3952767" y="5326115"/>
            <a:ext cx="5329045" cy="551177"/>
          </a:xfrm>
          <a:custGeom>
            <a:avLst/>
            <a:gdLst>
              <a:gd name="connisteX0" fmla="*/ 5343525 w 5343525"/>
              <a:gd name="connsiteY0" fmla="*/ 0 h 552450"/>
              <a:gd name="connisteX1" fmla="*/ 4695825 w 5343525"/>
              <a:gd name="connsiteY1" fmla="*/ 552450 h 552450"/>
              <a:gd name="connisteX2" fmla="*/ 0 w 5343525"/>
              <a:gd name="connsiteY2" fmla="*/ 552450 h 5524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343525" h="552450">
                <a:moveTo>
                  <a:pt x="5343525" y="0"/>
                </a:moveTo>
                <a:lnTo>
                  <a:pt x="4695825" y="552450"/>
                </a:lnTo>
                <a:lnTo>
                  <a:pt x="0" y="552450"/>
                </a:lnTo>
              </a:path>
            </a:pathLst>
          </a:custGeom>
          <a:noFill/>
          <a:ln w="12700" cap="flat" cmpd="sng" algn="ctr">
            <a:solidFill>
              <a:srgbClr val="376FFF"/>
            </a:solidFill>
            <a:prstDash val="solid"/>
            <a:miter lim="800000"/>
            <a:tailEnd type="oval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矩形 17"/>
          <p:cNvSpPr/>
          <p:nvPr>
            <p:custDataLst>
              <p:tags r:id="rId43"/>
            </p:custDataLst>
          </p:nvPr>
        </p:nvSpPr>
        <p:spPr>
          <a:xfrm>
            <a:off x="3496336" y="2006271"/>
            <a:ext cx="4659061" cy="8324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cs typeface="微软雅黑" panose="020B0503020204020204" charset="-122"/>
              </a:rPr>
              <a:t>按照固定时间和路线，为学生</a:t>
            </a:r>
            <a:r>
              <a:rPr lang="en-US" altLang="zh-CN" sz="2000" b="1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000" b="1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cs typeface="微软雅黑" panose="020B0503020204020204" charset="-122"/>
              </a:rPr>
              <a:t>教师提供上下学早晚通勤接送服务</a:t>
            </a:r>
            <a:r>
              <a:rPr lang="zh-CN" altLang="en-US" sz="200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00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矩形 18"/>
          <p:cNvSpPr/>
          <p:nvPr>
            <p:custDataLst>
              <p:tags r:id="rId44"/>
            </p:custDataLst>
          </p:nvPr>
        </p:nvSpPr>
        <p:spPr>
          <a:xfrm>
            <a:off x="3496336" y="1485924"/>
            <a:ext cx="4983901" cy="44214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376FFF"/>
                </a:solidFill>
                <a:latin typeface="微软雅黑" panose="020B0503020204020204" charset="-122"/>
                <a:cs typeface="微软雅黑" panose="020B0503020204020204" charset="-122"/>
              </a:rPr>
              <a:t>早晚接送，安全准时，解决家长接送难题</a:t>
            </a:r>
            <a:endParaRPr lang="zh-CN" altLang="en-US" b="1">
              <a:solidFill>
                <a:srgbClr val="376F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矩形 21"/>
          <p:cNvSpPr/>
          <p:nvPr>
            <p:custDataLst>
              <p:tags r:id="rId45"/>
            </p:custDataLst>
          </p:nvPr>
        </p:nvSpPr>
        <p:spPr>
          <a:xfrm>
            <a:off x="3952767" y="3186827"/>
            <a:ext cx="4645526" cy="8324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cs typeface="微软雅黑" panose="020B0503020204020204" charset="-122"/>
              </a:rPr>
              <a:t>连接不同学校校区之间，为学生和教职工提供定点定时接送服务。</a:t>
            </a:r>
            <a:endParaRPr lang="zh-CN" altLang="en-US" sz="2000" b="1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矩形 22"/>
          <p:cNvSpPr/>
          <p:nvPr>
            <p:custDataLst>
              <p:tags r:id="rId46"/>
            </p:custDataLst>
          </p:nvPr>
        </p:nvSpPr>
        <p:spPr>
          <a:xfrm>
            <a:off x="3614391" y="2666480"/>
            <a:ext cx="4983902" cy="44214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376FFF"/>
                </a:solidFill>
                <a:latin typeface="微软雅黑" panose="020B0503020204020204" charset="-122"/>
                <a:cs typeface="微软雅黑" panose="020B0503020204020204" charset="-122"/>
              </a:rPr>
              <a:t>多校区穿梭，一站式服务</a:t>
            </a:r>
            <a:endParaRPr lang="zh-CN" altLang="en-US" b="1">
              <a:solidFill>
                <a:srgbClr val="376F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矩形 24"/>
          <p:cNvSpPr/>
          <p:nvPr>
            <p:custDataLst>
              <p:tags r:id="rId47"/>
            </p:custDataLst>
          </p:nvPr>
        </p:nvSpPr>
        <p:spPr>
          <a:xfrm>
            <a:off x="3496310" y="4596130"/>
            <a:ext cx="4984750" cy="8324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cs typeface="微软雅黑" panose="020B0503020204020204" charset="-122"/>
              </a:rPr>
              <a:t>用于学校组织的专项活动，如学生体检、体测、比赛、学校间交流、视察等用车需求。</a:t>
            </a:r>
            <a:endParaRPr lang="zh-CN" altLang="en-US" sz="2000" b="1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矩形 26"/>
          <p:cNvSpPr/>
          <p:nvPr>
            <p:custDataLst>
              <p:tags r:id="rId48"/>
            </p:custDataLst>
          </p:nvPr>
        </p:nvSpPr>
        <p:spPr>
          <a:xfrm>
            <a:off x="3496336" y="4075628"/>
            <a:ext cx="4983901" cy="44214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376FFF"/>
                </a:solidFill>
                <a:latin typeface="微软雅黑" panose="020B0503020204020204" charset="-122"/>
                <a:cs typeface="微软雅黑" panose="020B0503020204020204" charset="-122"/>
              </a:rPr>
              <a:t>活动专车，品质出行</a:t>
            </a:r>
            <a:endParaRPr lang="zh-CN" altLang="en-US" b="1">
              <a:solidFill>
                <a:srgbClr val="376F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矩形 27"/>
          <p:cNvSpPr/>
          <p:nvPr>
            <p:custDataLst>
              <p:tags r:id="rId49"/>
            </p:custDataLst>
          </p:nvPr>
        </p:nvSpPr>
        <p:spPr>
          <a:xfrm>
            <a:off x="3952767" y="5922408"/>
            <a:ext cx="4645526" cy="8324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cs typeface="微软雅黑" panose="020B0503020204020204" charset="-122"/>
              </a:rPr>
              <a:t>服务于交委</a:t>
            </a:r>
            <a:r>
              <a:rPr lang="en-US" altLang="zh-CN" sz="2000" b="1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000" b="1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cs typeface="微软雅黑" panose="020B0503020204020204" charset="-122"/>
              </a:rPr>
              <a:t>学校组织的游学活动，提供给师生集体出游所需服务。</a:t>
            </a:r>
            <a:endParaRPr lang="zh-CN" altLang="en-US" sz="2000" b="1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矩形 28"/>
          <p:cNvSpPr/>
          <p:nvPr>
            <p:custDataLst>
              <p:tags r:id="rId50"/>
            </p:custDataLst>
          </p:nvPr>
        </p:nvSpPr>
        <p:spPr>
          <a:xfrm>
            <a:off x="3496310" y="5401945"/>
            <a:ext cx="5102225" cy="44196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376FFF"/>
                </a:solidFill>
                <a:latin typeface="微软雅黑" panose="020B0503020204020204" charset="-122"/>
                <a:cs typeface="微软雅黑" panose="020B0503020204020204" charset="-122"/>
              </a:rPr>
              <a:t>实践活动，安全出行，专业校车护送孩子探索世界</a:t>
            </a:r>
            <a:endParaRPr lang="zh-CN" altLang="en-US" b="1">
              <a:solidFill>
                <a:srgbClr val="376F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73685" y="3515360"/>
            <a:ext cx="3221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代表：北京英国学校</a:t>
            </a:r>
            <a:endParaRPr lang="zh-CN" altLang="en-US"/>
          </a:p>
          <a:p>
            <a:r>
              <a:rPr lang="en-US" altLang="zh-CN"/>
              <a:t>       </a:t>
            </a:r>
            <a:r>
              <a:rPr lang="zh-CN" altLang="en-US"/>
              <a:t>北京师范大学亚太学校</a:t>
            </a:r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191135" y="6109970"/>
            <a:ext cx="3221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代表：社会主义学院</a:t>
            </a:r>
            <a:endParaRPr lang="zh-CN" altLang="en-US"/>
          </a:p>
          <a:p>
            <a:r>
              <a:rPr lang="en-US" altLang="zh-CN"/>
              <a:t>       </a:t>
            </a:r>
            <a:r>
              <a:rPr lang="zh-CN" altLang="en-US"/>
              <a:t>中关村</a:t>
            </a:r>
            <a:r>
              <a:rPr lang="zh-CN" altLang="en-US"/>
              <a:t>小学</a:t>
            </a:r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8749030" y="3569335"/>
            <a:ext cx="31083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代表：清华大学</a:t>
            </a:r>
            <a:r>
              <a:rPr lang="en-US" altLang="zh-CN"/>
              <a:t>       </a:t>
            </a:r>
            <a:endParaRPr lang="en-US" altLang="zh-CN"/>
          </a:p>
          <a:p>
            <a:r>
              <a:rPr lang="en-US" altLang="zh-CN"/>
              <a:t>       </a:t>
            </a:r>
            <a:r>
              <a:rPr lang="zh-CN" altLang="en-US"/>
              <a:t>人民大学</a:t>
            </a:r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749030" y="6109970"/>
            <a:ext cx="3221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代表：北京市教委（七个一）</a:t>
            </a:r>
            <a:endParaRPr lang="zh-CN" altLang="en-US"/>
          </a:p>
          <a:p>
            <a:r>
              <a:rPr lang="en-US" altLang="zh-CN"/>
              <a:t>       </a:t>
            </a:r>
            <a:r>
              <a:rPr lang="zh-CN" altLang="en-US"/>
              <a:t>优培教育资源有限公司</a:t>
            </a:r>
            <a:endParaRPr lang="zh-CN" altLang="en-US"/>
          </a:p>
        </p:txBody>
      </p:sp>
    </p:spTree>
    <p:custDataLst>
      <p:tags r:id="rId51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137285" y="3757930"/>
            <a:ext cx="9739630" cy="2339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87755" y="453390"/>
            <a:ext cx="3079750" cy="655955"/>
          </a:xfrm>
          <a:prstGeom prst="rect">
            <a:avLst/>
          </a:prstGeom>
          <a:solidFill>
            <a:srgbClr val="2B4E8E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定制出行服务</a:t>
            </a:r>
            <a:endParaRPr lang="zh-CN" altLang="en-US" sz="3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412240" y="1109345"/>
            <a:ext cx="2755265" cy="460375"/>
          </a:xfrm>
          <a:prstGeom prst="rect">
            <a:avLst/>
          </a:prstGeom>
          <a:solidFill>
            <a:srgbClr val="E3352E"/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定制出行产品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分类</a:t>
            </a:r>
            <a:endParaRPr lang="zh-CN" altLang="en-US" sz="2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7" name="圆角矩形 26"/>
          <p:cNvSpPr/>
          <p:nvPr>
            <p:custDataLst>
              <p:tags r:id="rId6"/>
            </p:custDataLst>
          </p:nvPr>
        </p:nvSpPr>
        <p:spPr>
          <a:xfrm>
            <a:off x="7227007" y="963930"/>
            <a:ext cx="3892732" cy="1283126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7403219" y="1439462"/>
            <a:ext cx="3651082" cy="7111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场站（各机场、火车站）提供的提前预约、灵活调度的接送服务。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代表：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中央纪委、公安部特勤局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8"/>
            </p:custDataLst>
          </p:nvPr>
        </p:nvSpPr>
        <p:spPr>
          <a:xfrm>
            <a:off x="7403219" y="888365"/>
            <a:ext cx="3651082" cy="5153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无缝对接，一路畅行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42" name="任意多边形 1"/>
          <p:cNvSpPr/>
          <p:nvPr>
            <p:custDataLst>
              <p:tags r:id="rId9"/>
            </p:custDataLst>
          </p:nvPr>
        </p:nvSpPr>
        <p:spPr bwMode="auto">
          <a:xfrm>
            <a:off x="5604744" y="1266706"/>
            <a:ext cx="1636947" cy="620236"/>
          </a:xfrm>
          <a:custGeom>
            <a:avLst/>
            <a:gdLst>
              <a:gd name="connsiteX0" fmla="*/ 2662 w 3007"/>
              <a:gd name="connsiteY0" fmla="*/ 0 h 1139"/>
              <a:gd name="connsiteX1" fmla="*/ 2557 w 3007"/>
              <a:gd name="connsiteY1" fmla="*/ 0 h 1139"/>
              <a:gd name="connsiteX2" fmla="*/ 537 w 3007"/>
              <a:gd name="connsiteY2" fmla="*/ 0 h 1139"/>
              <a:gd name="connsiteX3" fmla="*/ 0 w 3007"/>
              <a:gd name="connsiteY3" fmla="*/ 515 h 1139"/>
              <a:gd name="connsiteX4" fmla="*/ 537 w 3007"/>
              <a:gd name="connsiteY4" fmla="*/ 1028 h 1139"/>
              <a:gd name="connsiteX5" fmla="*/ 2557 w 3007"/>
              <a:gd name="connsiteY5" fmla="*/ 1028 h 1139"/>
              <a:gd name="connsiteX6" fmla="*/ 2728 w 3007"/>
              <a:gd name="connsiteY6" fmla="*/ 1028 h 1139"/>
              <a:gd name="connsiteX7" fmla="*/ 3007 w 3007"/>
              <a:gd name="connsiteY7" fmla="*/ 1137 h 1139"/>
              <a:gd name="connsiteX8" fmla="*/ 3007 w 3007"/>
              <a:gd name="connsiteY8" fmla="*/ 150 h 1139"/>
              <a:gd name="connsiteX9" fmla="*/ 2662 w 3007"/>
              <a:gd name="connsiteY9" fmla="*/ 0 h 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0" t="0" r="r" b="b"/>
            <a:pathLst>
              <a:path w="3007" h="1139">
                <a:moveTo>
                  <a:pt x="2662" y="0"/>
                </a:moveTo>
                <a:cubicBezTo>
                  <a:pt x="2557" y="0"/>
                  <a:pt x="2557" y="0"/>
                  <a:pt x="2557" y="0"/>
                </a:cubicBezTo>
                <a:cubicBezTo>
                  <a:pt x="537" y="0"/>
                  <a:pt x="537" y="0"/>
                  <a:pt x="537" y="0"/>
                </a:cubicBezTo>
                <a:cubicBezTo>
                  <a:pt x="0" y="515"/>
                  <a:pt x="0" y="515"/>
                  <a:pt x="0" y="515"/>
                </a:cubicBezTo>
                <a:cubicBezTo>
                  <a:pt x="537" y="1028"/>
                  <a:pt x="537" y="1028"/>
                  <a:pt x="537" y="1028"/>
                </a:cubicBezTo>
                <a:cubicBezTo>
                  <a:pt x="2557" y="1028"/>
                  <a:pt x="2557" y="1028"/>
                  <a:pt x="2557" y="1028"/>
                </a:cubicBezTo>
                <a:cubicBezTo>
                  <a:pt x="2728" y="1028"/>
                  <a:pt x="2728" y="1028"/>
                  <a:pt x="2728" y="1028"/>
                </a:cubicBezTo>
                <a:cubicBezTo>
                  <a:pt x="2882" y="1028"/>
                  <a:pt x="3007" y="1077"/>
                  <a:pt x="3007" y="1137"/>
                </a:cubicBezTo>
                <a:cubicBezTo>
                  <a:pt x="3007" y="1197"/>
                  <a:pt x="3007" y="150"/>
                  <a:pt x="3007" y="150"/>
                </a:cubicBezTo>
                <a:cubicBezTo>
                  <a:pt x="3007" y="67"/>
                  <a:pt x="2852" y="0"/>
                  <a:pt x="266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  <a:gs pos="50000">
                <a:schemeClr val="accent1">
                  <a:alpha val="100000"/>
                </a:schemeClr>
              </a:gs>
            </a:gsLst>
            <a:lin ang="0" scaled="0"/>
          </a:gradFill>
          <a:ln>
            <a:solidFill>
              <a:schemeClr val="accent1"/>
            </a:solidFill>
          </a:ln>
          <a:effectLst>
            <a:outerShdw blurRad="444500" dist="127000" dir="5400000" algn="t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36195" rIns="91440" bIns="71755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场站接送</a:t>
            </a:r>
            <a:endParaRPr lang="zh-CN" altLang="en-US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3" name="任意多边形 2"/>
          <p:cNvSpPr/>
          <p:nvPr>
            <p:custDataLst>
              <p:tags r:id="rId10"/>
            </p:custDataLst>
          </p:nvPr>
        </p:nvSpPr>
        <p:spPr bwMode="auto">
          <a:xfrm>
            <a:off x="7008142" y="1826107"/>
            <a:ext cx="244738" cy="118873"/>
          </a:xfrm>
          <a:custGeom>
            <a:avLst/>
            <a:gdLst>
              <a:gd name="T0" fmla="*/ 145 w 381"/>
              <a:gd name="T1" fmla="*/ 0 h 185"/>
              <a:gd name="T2" fmla="*/ 0 w 381"/>
              <a:gd name="T3" fmla="*/ 0 h 185"/>
              <a:gd name="T4" fmla="*/ 0 w 381"/>
              <a:gd name="T5" fmla="*/ 185 h 185"/>
              <a:gd name="T6" fmla="*/ 145 w 381"/>
              <a:gd name="T7" fmla="*/ 185 h 185"/>
              <a:gd name="T8" fmla="*/ 381 w 381"/>
              <a:gd name="T9" fmla="*/ 92 h 185"/>
              <a:gd name="T10" fmla="*/ 145 w 381"/>
              <a:gd name="T11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1" h="185">
                <a:moveTo>
                  <a:pt x="145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85"/>
                  <a:pt x="0" y="185"/>
                  <a:pt x="0" y="185"/>
                </a:cubicBezTo>
                <a:cubicBezTo>
                  <a:pt x="145" y="185"/>
                  <a:pt x="145" y="185"/>
                  <a:pt x="145" y="185"/>
                </a:cubicBezTo>
                <a:cubicBezTo>
                  <a:pt x="275" y="185"/>
                  <a:pt x="381" y="143"/>
                  <a:pt x="381" y="92"/>
                </a:cubicBezTo>
                <a:cubicBezTo>
                  <a:pt x="381" y="41"/>
                  <a:pt x="275" y="0"/>
                  <a:pt x="14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85000">
                <a:schemeClr val="accent1">
                  <a:lumMod val="75000"/>
                  <a:alpha val="10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33" name="圆角矩形 32"/>
          <p:cNvSpPr/>
          <p:nvPr>
            <p:custDataLst>
              <p:tags r:id="rId11"/>
            </p:custDataLst>
          </p:nvPr>
        </p:nvSpPr>
        <p:spPr>
          <a:xfrm>
            <a:off x="7227007" y="2622554"/>
            <a:ext cx="3892732" cy="1283126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12"/>
            </p:custDataLst>
          </p:nvPr>
        </p:nvSpPr>
        <p:spPr>
          <a:xfrm>
            <a:off x="7403219" y="3087291"/>
            <a:ext cx="3651082" cy="7111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与旅行社合作，满足游客游览出行需求，提供的便捷服务。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代表：神舟国旅、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康辉集团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3"/>
            </p:custDataLst>
          </p:nvPr>
        </p:nvSpPr>
        <p:spPr>
          <a:xfrm>
            <a:off x="7403219" y="2514604"/>
            <a:ext cx="3651082" cy="5153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畅游美景，灵活出行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44" name="任意多边形 3"/>
          <p:cNvSpPr/>
          <p:nvPr>
            <p:custDataLst>
              <p:tags r:id="rId14"/>
            </p:custDataLst>
          </p:nvPr>
        </p:nvSpPr>
        <p:spPr bwMode="auto">
          <a:xfrm>
            <a:off x="5604744" y="2926728"/>
            <a:ext cx="1636947" cy="619537"/>
          </a:xfrm>
          <a:custGeom>
            <a:avLst/>
            <a:gdLst>
              <a:gd name="connsiteX0" fmla="*/ 2662 w 3007"/>
              <a:gd name="connsiteY0" fmla="*/ 0 h 1137"/>
              <a:gd name="connsiteX1" fmla="*/ 2557 w 3007"/>
              <a:gd name="connsiteY1" fmla="*/ 0 h 1137"/>
              <a:gd name="connsiteX2" fmla="*/ 537 w 3007"/>
              <a:gd name="connsiteY2" fmla="*/ 0 h 1137"/>
              <a:gd name="connsiteX3" fmla="*/ 0 w 3007"/>
              <a:gd name="connsiteY3" fmla="*/ 514 h 1137"/>
              <a:gd name="connsiteX4" fmla="*/ 537 w 3007"/>
              <a:gd name="connsiteY4" fmla="*/ 1027 h 1137"/>
              <a:gd name="connsiteX5" fmla="*/ 2557 w 3007"/>
              <a:gd name="connsiteY5" fmla="*/ 1027 h 1137"/>
              <a:gd name="connsiteX6" fmla="*/ 2728 w 3007"/>
              <a:gd name="connsiteY6" fmla="*/ 1027 h 1137"/>
              <a:gd name="connsiteX7" fmla="*/ 3007 w 3007"/>
              <a:gd name="connsiteY7" fmla="*/ 1135 h 1137"/>
              <a:gd name="connsiteX8" fmla="*/ 3007 w 3007"/>
              <a:gd name="connsiteY8" fmla="*/ 150 h 1137"/>
              <a:gd name="connsiteX9" fmla="*/ 2662 w 3007"/>
              <a:gd name="connsiteY9" fmla="*/ 0 h 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0" t="0" r="r" b="b"/>
            <a:pathLst>
              <a:path w="3007" h="1137">
                <a:moveTo>
                  <a:pt x="2662" y="0"/>
                </a:moveTo>
                <a:cubicBezTo>
                  <a:pt x="2557" y="0"/>
                  <a:pt x="2557" y="0"/>
                  <a:pt x="2557" y="0"/>
                </a:cubicBezTo>
                <a:cubicBezTo>
                  <a:pt x="537" y="0"/>
                  <a:pt x="537" y="0"/>
                  <a:pt x="537" y="0"/>
                </a:cubicBezTo>
                <a:cubicBezTo>
                  <a:pt x="0" y="514"/>
                  <a:pt x="0" y="514"/>
                  <a:pt x="0" y="514"/>
                </a:cubicBezTo>
                <a:cubicBezTo>
                  <a:pt x="537" y="1027"/>
                  <a:pt x="537" y="1027"/>
                  <a:pt x="537" y="1027"/>
                </a:cubicBezTo>
                <a:cubicBezTo>
                  <a:pt x="2557" y="1027"/>
                  <a:pt x="2557" y="1027"/>
                  <a:pt x="2557" y="1027"/>
                </a:cubicBezTo>
                <a:cubicBezTo>
                  <a:pt x="2728" y="1027"/>
                  <a:pt x="2728" y="1027"/>
                  <a:pt x="2728" y="1027"/>
                </a:cubicBezTo>
                <a:cubicBezTo>
                  <a:pt x="2882" y="1027"/>
                  <a:pt x="3007" y="1075"/>
                  <a:pt x="3007" y="1135"/>
                </a:cubicBezTo>
                <a:cubicBezTo>
                  <a:pt x="3007" y="1195"/>
                  <a:pt x="3007" y="150"/>
                  <a:pt x="3007" y="150"/>
                </a:cubicBezTo>
                <a:cubicBezTo>
                  <a:pt x="3007" y="67"/>
                  <a:pt x="2852" y="0"/>
                  <a:pt x="266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  <a:gs pos="50000">
                <a:schemeClr val="accent1">
                  <a:alpha val="100000"/>
                </a:schemeClr>
              </a:gs>
            </a:gsLst>
            <a:lin ang="0" scaled="0"/>
          </a:gradFill>
          <a:ln>
            <a:solidFill>
              <a:schemeClr val="accent1"/>
            </a:solidFill>
          </a:ln>
          <a:effectLst>
            <a:outerShdw blurRad="444500" dist="127000" dir="5400000" algn="t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36195" rIns="91440" bIns="71755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旅游包车</a:t>
            </a:r>
            <a:endParaRPr lang="zh-CN" altLang="en-US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5" name="任意多边形 4"/>
          <p:cNvSpPr/>
          <p:nvPr>
            <p:custDataLst>
              <p:tags r:id="rId15"/>
            </p:custDataLst>
          </p:nvPr>
        </p:nvSpPr>
        <p:spPr bwMode="auto">
          <a:xfrm>
            <a:off x="7004645" y="3485430"/>
            <a:ext cx="244738" cy="118173"/>
          </a:xfrm>
          <a:custGeom>
            <a:avLst/>
            <a:gdLst>
              <a:gd name="T0" fmla="*/ 145 w 381"/>
              <a:gd name="T1" fmla="*/ 0 h 184"/>
              <a:gd name="T2" fmla="*/ 0 w 381"/>
              <a:gd name="T3" fmla="*/ 0 h 184"/>
              <a:gd name="T4" fmla="*/ 0 w 381"/>
              <a:gd name="T5" fmla="*/ 184 h 184"/>
              <a:gd name="T6" fmla="*/ 145 w 381"/>
              <a:gd name="T7" fmla="*/ 184 h 184"/>
              <a:gd name="T8" fmla="*/ 381 w 381"/>
              <a:gd name="T9" fmla="*/ 92 h 184"/>
              <a:gd name="T10" fmla="*/ 145 w 381"/>
              <a:gd name="T11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1" h="184">
                <a:moveTo>
                  <a:pt x="145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84"/>
                  <a:pt x="0" y="184"/>
                  <a:pt x="0" y="184"/>
                </a:cubicBezTo>
                <a:cubicBezTo>
                  <a:pt x="145" y="184"/>
                  <a:pt x="145" y="184"/>
                  <a:pt x="145" y="184"/>
                </a:cubicBezTo>
                <a:cubicBezTo>
                  <a:pt x="275" y="184"/>
                  <a:pt x="381" y="143"/>
                  <a:pt x="381" y="92"/>
                </a:cubicBezTo>
                <a:cubicBezTo>
                  <a:pt x="381" y="41"/>
                  <a:pt x="275" y="0"/>
                  <a:pt x="14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85000">
                <a:schemeClr val="accent1">
                  <a:lumMod val="75000"/>
                  <a:alpha val="10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2" name="圆角矩形 21"/>
          <p:cNvSpPr/>
          <p:nvPr>
            <p:custDataLst>
              <p:tags r:id="rId16"/>
            </p:custDataLst>
          </p:nvPr>
        </p:nvSpPr>
        <p:spPr>
          <a:xfrm>
            <a:off x="1072198" y="3451866"/>
            <a:ext cx="3892732" cy="128312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3" name="矩形 22"/>
          <p:cNvSpPr/>
          <p:nvPr>
            <p:custDataLst>
              <p:tags r:id="rId17"/>
            </p:custDataLst>
          </p:nvPr>
        </p:nvSpPr>
        <p:spPr>
          <a:xfrm>
            <a:off x="1155409" y="4024553"/>
            <a:ext cx="3651082" cy="7111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为参与党工团活动、红色教育培训的人员出行所提供的用车服务。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代表：国家机关管理局、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首旅党校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8"/>
            </p:custDataLst>
          </p:nvPr>
        </p:nvSpPr>
        <p:spPr>
          <a:xfrm>
            <a:off x="1155409" y="3451866"/>
            <a:ext cx="3651082" cy="5153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</a:rPr>
              <a:t>红色教育路，安全舒适行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146" name="任意多边形 5"/>
          <p:cNvSpPr/>
          <p:nvPr>
            <p:custDataLst>
              <p:tags r:id="rId19"/>
            </p:custDataLst>
          </p:nvPr>
        </p:nvSpPr>
        <p:spPr bwMode="auto">
          <a:xfrm>
            <a:off x="4964930" y="3756040"/>
            <a:ext cx="1636947" cy="618138"/>
          </a:xfrm>
          <a:custGeom>
            <a:avLst/>
            <a:gdLst>
              <a:gd name="connsiteX0" fmla="*/ 345 w 3007"/>
              <a:gd name="connsiteY0" fmla="*/ 0 h 1135"/>
              <a:gd name="connsiteX1" fmla="*/ 451 w 3007"/>
              <a:gd name="connsiteY1" fmla="*/ 0 h 1135"/>
              <a:gd name="connsiteX2" fmla="*/ 2470 w 3007"/>
              <a:gd name="connsiteY2" fmla="*/ 0 h 1135"/>
              <a:gd name="connsiteX3" fmla="*/ 3007 w 3007"/>
              <a:gd name="connsiteY3" fmla="*/ 512 h 1135"/>
              <a:gd name="connsiteX4" fmla="*/ 2470 w 3007"/>
              <a:gd name="connsiteY4" fmla="*/ 1025 h 1135"/>
              <a:gd name="connsiteX5" fmla="*/ 451 w 3007"/>
              <a:gd name="connsiteY5" fmla="*/ 1025 h 1135"/>
              <a:gd name="connsiteX6" fmla="*/ 279 w 3007"/>
              <a:gd name="connsiteY6" fmla="*/ 1025 h 1135"/>
              <a:gd name="connsiteX7" fmla="*/ 0 w 3007"/>
              <a:gd name="connsiteY7" fmla="*/ 1133 h 1135"/>
              <a:gd name="connsiteX8" fmla="*/ 0 w 3007"/>
              <a:gd name="connsiteY8" fmla="*/ 148 h 1135"/>
              <a:gd name="connsiteX9" fmla="*/ 345 w 3007"/>
              <a:gd name="connsiteY9" fmla="*/ 0 h 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0" t="0" r="r" b="b"/>
            <a:pathLst>
              <a:path w="3007" h="1135">
                <a:moveTo>
                  <a:pt x="345" y="0"/>
                </a:moveTo>
                <a:cubicBezTo>
                  <a:pt x="451" y="0"/>
                  <a:pt x="451" y="0"/>
                  <a:pt x="451" y="0"/>
                </a:cubicBezTo>
                <a:cubicBezTo>
                  <a:pt x="2470" y="0"/>
                  <a:pt x="2470" y="0"/>
                  <a:pt x="2470" y="0"/>
                </a:cubicBezTo>
                <a:cubicBezTo>
                  <a:pt x="3007" y="512"/>
                  <a:pt x="3007" y="512"/>
                  <a:pt x="3007" y="512"/>
                </a:cubicBezTo>
                <a:cubicBezTo>
                  <a:pt x="2470" y="1025"/>
                  <a:pt x="2470" y="1025"/>
                  <a:pt x="2470" y="1025"/>
                </a:cubicBezTo>
                <a:cubicBezTo>
                  <a:pt x="451" y="1025"/>
                  <a:pt x="451" y="1025"/>
                  <a:pt x="451" y="1025"/>
                </a:cubicBezTo>
                <a:cubicBezTo>
                  <a:pt x="279" y="1025"/>
                  <a:pt x="279" y="1025"/>
                  <a:pt x="279" y="1025"/>
                </a:cubicBezTo>
                <a:cubicBezTo>
                  <a:pt x="125" y="1025"/>
                  <a:pt x="0" y="1074"/>
                  <a:pt x="0" y="1133"/>
                </a:cubicBezTo>
                <a:cubicBezTo>
                  <a:pt x="0" y="1192"/>
                  <a:pt x="0" y="148"/>
                  <a:pt x="0" y="148"/>
                </a:cubicBezTo>
                <a:cubicBezTo>
                  <a:pt x="0" y="66"/>
                  <a:pt x="155" y="0"/>
                  <a:pt x="345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10800000" scaled="0"/>
          </a:gradFill>
          <a:ln>
            <a:solidFill>
              <a:schemeClr val="accent2"/>
            </a:solidFill>
          </a:ln>
          <a:effectLst>
            <a:outerShdw blurRad="444500" dist="127000" dir="5400000" algn="t" rotWithShape="0">
              <a:schemeClr val="accent2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36195" rIns="179705" bIns="71755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红培活动</a:t>
            </a:r>
            <a:endParaRPr lang="zh-CN" altLang="en-US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7" name="任意多边形 6"/>
          <p:cNvSpPr/>
          <p:nvPr>
            <p:custDataLst>
              <p:tags r:id="rId20"/>
            </p:custDataLst>
          </p:nvPr>
        </p:nvSpPr>
        <p:spPr bwMode="auto">
          <a:xfrm>
            <a:off x="4958636" y="4313343"/>
            <a:ext cx="246136" cy="118873"/>
          </a:xfrm>
          <a:custGeom>
            <a:avLst/>
            <a:gdLst>
              <a:gd name="T0" fmla="*/ 236 w 382"/>
              <a:gd name="T1" fmla="*/ 0 h 185"/>
              <a:gd name="T2" fmla="*/ 382 w 382"/>
              <a:gd name="T3" fmla="*/ 0 h 185"/>
              <a:gd name="T4" fmla="*/ 382 w 382"/>
              <a:gd name="T5" fmla="*/ 185 h 185"/>
              <a:gd name="T6" fmla="*/ 236 w 382"/>
              <a:gd name="T7" fmla="*/ 185 h 185"/>
              <a:gd name="T8" fmla="*/ 0 w 382"/>
              <a:gd name="T9" fmla="*/ 92 h 185"/>
              <a:gd name="T10" fmla="*/ 236 w 382"/>
              <a:gd name="T11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2" h="185">
                <a:moveTo>
                  <a:pt x="236" y="0"/>
                </a:moveTo>
                <a:cubicBezTo>
                  <a:pt x="382" y="0"/>
                  <a:pt x="382" y="0"/>
                  <a:pt x="382" y="0"/>
                </a:cubicBezTo>
                <a:cubicBezTo>
                  <a:pt x="382" y="185"/>
                  <a:pt x="382" y="185"/>
                  <a:pt x="382" y="185"/>
                </a:cubicBezTo>
                <a:cubicBezTo>
                  <a:pt x="236" y="185"/>
                  <a:pt x="236" y="185"/>
                  <a:pt x="236" y="185"/>
                </a:cubicBezTo>
                <a:cubicBezTo>
                  <a:pt x="106" y="185"/>
                  <a:pt x="0" y="143"/>
                  <a:pt x="0" y="92"/>
                </a:cubicBezTo>
                <a:cubicBezTo>
                  <a:pt x="0" y="42"/>
                  <a:pt x="106" y="0"/>
                  <a:pt x="236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100000"/>
                </a:schemeClr>
              </a:gs>
              <a:gs pos="85000">
                <a:schemeClr val="accent2">
                  <a:lumMod val="75000"/>
                  <a:alpha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>
            <p:custDataLst>
              <p:tags r:id="rId21"/>
            </p:custDataLst>
          </p:nvPr>
        </p:nvSpPr>
        <p:spPr>
          <a:xfrm>
            <a:off x="7239594" y="4281178"/>
            <a:ext cx="3880844" cy="1283126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22"/>
            </p:custDataLst>
          </p:nvPr>
        </p:nvSpPr>
        <p:spPr>
          <a:xfrm>
            <a:off x="7403219" y="4853865"/>
            <a:ext cx="3651082" cy="7111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为企业提供团队建设活动所需的用车服务。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代表：北京京彩公司、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全聚德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8" name="矩形 27"/>
          <p:cNvSpPr/>
          <p:nvPr>
            <p:custDataLst>
              <p:tags r:id="rId23"/>
            </p:custDataLst>
          </p:nvPr>
        </p:nvSpPr>
        <p:spPr>
          <a:xfrm>
            <a:off x="7403219" y="4281178"/>
            <a:ext cx="3651082" cy="5153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团建路上，舒适同行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9" name="任意多边形 28"/>
          <p:cNvSpPr/>
          <p:nvPr>
            <p:custDataLst>
              <p:tags r:id="rId24"/>
            </p:custDataLst>
          </p:nvPr>
        </p:nvSpPr>
        <p:spPr bwMode="auto">
          <a:xfrm>
            <a:off x="5604744" y="4583954"/>
            <a:ext cx="1636947" cy="619537"/>
          </a:xfrm>
          <a:custGeom>
            <a:avLst/>
            <a:gdLst>
              <a:gd name="connsiteX0" fmla="*/ 2662 w 3007"/>
              <a:gd name="connsiteY0" fmla="*/ 0 h 1137"/>
              <a:gd name="connsiteX1" fmla="*/ 2557 w 3007"/>
              <a:gd name="connsiteY1" fmla="*/ 0 h 1137"/>
              <a:gd name="connsiteX2" fmla="*/ 537 w 3007"/>
              <a:gd name="connsiteY2" fmla="*/ 0 h 1137"/>
              <a:gd name="connsiteX3" fmla="*/ 0 w 3007"/>
              <a:gd name="connsiteY3" fmla="*/ 514 h 1137"/>
              <a:gd name="connsiteX4" fmla="*/ 537 w 3007"/>
              <a:gd name="connsiteY4" fmla="*/ 1027 h 1137"/>
              <a:gd name="connsiteX5" fmla="*/ 2557 w 3007"/>
              <a:gd name="connsiteY5" fmla="*/ 1027 h 1137"/>
              <a:gd name="connsiteX6" fmla="*/ 2728 w 3007"/>
              <a:gd name="connsiteY6" fmla="*/ 1027 h 1137"/>
              <a:gd name="connsiteX7" fmla="*/ 3007 w 3007"/>
              <a:gd name="connsiteY7" fmla="*/ 1135 h 1137"/>
              <a:gd name="connsiteX8" fmla="*/ 3007 w 3007"/>
              <a:gd name="connsiteY8" fmla="*/ 150 h 1137"/>
              <a:gd name="connsiteX9" fmla="*/ 2662 w 3007"/>
              <a:gd name="connsiteY9" fmla="*/ 0 h 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0" t="0" r="r" b="b"/>
            <a:pathLst>
              <a:path w="3007" h="1137">
                <a:moveTo>
                  <a:pt x="2662" y="0"/>
                </a:moveTo>
                <a:cubicBezTo>
                  <a:pt x="2557" y="0"/>
                  <a:pt x="2557" y="0"/>
                  <a:pt x="2557" y="0"/>
                </a:cubicBezTo>
                <a:cubicBezTo>
                  <a:pt x="537" y="0"/>
                  <a:pt x="537" y="0"/>
                  <a:pt x="537" y="0"/>
                </a:cubicBezTo>
                <a:cubicBezTo>
                  <a:pt x="0" y="514"/>
                  <a:pt x="0" y="514"/>
                  <a:pt x="0" y="514"/>
                </a:cubicBezTo>
                <a:cubicBezTo>
                  <a:pt x="537" y="1027"/>
                  <a:pt x="537" y="1027"/>
                  <a:pt x="537" y="1027"/>
                </a:cubicBezTo>
                <a:cubicBezTo>
                  <a:pt x="2557" y="1027"/>
                  <a:pt x="2557" y="1027"/>
                  <a:pt x="2557" y="1027"/>
                </a:cubicBezTo>
                <a:cubicBezTo>
                  <a:pt x="2728" y="1027"/>
                  <a:pt x="2728" y="1027"/>
                  <a:pt x="2728" y="1027"/>
                </a:cubicBezTo>
                <a:cubicBezTo>
                  <a:pt x="2882" y="1027"/>
                  <a:pt x="3007" y="1075"/>
                  <a:pt x="3007" y="1135"/>
                </a:cubicBezTo>
                <a:cubicBezTo>
                  <a:pt x="3007" y="1195"/>
                  <a:pt x="3007" y="150"/>
                  <a:pt x="3007" y="150"/>
                </a:cubicBezTo>
                <a:cubicBezTo>
                  <a:pt x="3007" y="67"/>
                  <a:pt x="2852" y="0"/>
                  <a:pt x="266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  <a:gs pos="50000">
                <a:schemeClr val="accent1">
                  <a:alpha val="100000"/>
                </a:schemeClr>
              </a:gs>
            </a:gsLst>
            <a:lin ang="0" scaled="0"/>
          </a:gradFill>
          <a:ln>
            <a:solidFill>
              <a:schemeClr val="accent1"/>
            </a:solidFill>
          </a:ln>
          <a:effectLst>
            <a:outerShdw blurRad="444500" dist="127000" dir="5400000" algn="t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36195" rIns="91440" bIns="71755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企业团建</a:t>
            </a:r>
            <a:endParaRPr lang="zh-CN" altLang="en-US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0" name="任意多边形 29"/>
          <p:cNvSpPr/>
          <p:nvPr>
            <p:custDataLst>
              <p:tags r:id="rId25"/>
            </p:custDataLst>
          </p:nvPr>
        </p:nvSpPr>
        <p:spPr bwMode="auto">
          <a:xfrm>
            <a:off x="7007442" y="5144054"/>
            <a:ext cx="244738" cy="118173"/>
          </a:xfrm>
          <a:custGeom>
            <a:avLst/>
            <a:gdLst>
              <a:gd name="T0" fmla="*/ 145 w 381"/>
              <a:gd name="T1" fmla="*/ 0 h 184"/>
              <a:gd name="T2" fmla="*/ 0 w 381"/>
              <a:gd name="T3" fmla="*/ 0 h 184"/>
              <a:gd name="T4" fmla="*/ 0 w 381"/>
              <a:gd name="T5" fmla="*/ 184 h 184"/>
              <a:gd name="T6" fmla="*/ 145 w 381"/>
              <a:gd name="T7" fmla="*/ 184 h 184"/>
              <a:gd name="T8" fmla="*/ 381 w 381"/>
              <a:gd name="T9" fmla="*/ 92 h 184"/>
              <a:gd name="T10" fmla="*/ 145 w 381"/>
              <a:gd name="T11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1" h="184">
                <a:moveTo>
                  <a:pt x="145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84"/>
                  <a:pt x="0" y="184"/>
                  <a:pt x="0" y="184"/>
                </a:cubicBezTo>
                <a:cubicBezTo>
                  <a:pt x="145" y="184"/>
                  <a:pt x="145" y="184"/>
                  <a:pt x="145" y="184"/>
                </a:cubicBezTo>
                <a:cubicBezTo>
                  <a:pt x="275" y="184"/>
                  <a:pt x="381" y="143"/>
                  <a:pt x="381" y="92"/>
                </a:cubicBezTo>
                <a:cubicBezTo>
                  <a:pt x="381" y="41"/>
                  <a:pt x="275" y="0"/>
                  <a:pt x="14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85000">
                <a:schemeClr val="accent1">
                  <a:lumMod val="75000"/>
                  <a:alpha val="10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31" name="圆角矩形 30"/>
          <p:cNvSpPr/>
          <p:nvPr>
            <p:custDataLst>
              <p:tags r:id="rId26"/>
            </p:custDataLst>
          </p:nvPr>
        </p:nvSpPr>
        <p:spPr>
          <a:xfrm>
            <a:off x="1072198" y="5110490"/>
            <a:ext cx="3892732" cy="128312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2" name="矩形 31"/>
          <p:cNvSpPr/>
          <p:nvPr>
            <p:custDataLst>
              <p:tags r:id="rId27"/>
            </p:custDataLst>
          </p:nvPr>
        </p:nvSpPr>
        <p:spPr>
          <a:xfrm>
            <a:off x="1155409" y="5683176"/>
            <a:ext cx="3651082" cy="7111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接待外宾来京访问、交流活动提供的专车服务。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代表：驻京大使馆、施乐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辉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4" name="矩形 33"/>
          <p:cNvSpPr/>
          <p:nvPr>
            <p:custDataLst>
              <p:tags r:id="rId28"/>
            </p:custDataLst>
          </p:nvPr>
        </p:nvSpPr>
        <p:spPr>
          <a:xfrm>
            <a:off x="1155409" y="5110490"/>
            <a:ext cx="3651082" cy="5153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2"/>
                </a:solidFill>
                <a:latin typeface="+mn-ea"/>
                <a:cs typeface="+mn-ea"/>
              </a:rPr>
              <a:t>礼遇外宾，荣耀领航</a:t>
            </a:r>
            <a:endParaRPr lang="zh-CN" altLang="en-US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35" name="任意多边形 5"/>
          <p:cNvSpPr/>
          <p:nvPr>
            <p:custDataLst>
              <p:tags r:id="rId29"/>
            </p:custDataLst>
          </p:nvPr>
        </p:nvSpPr>
        <p:spPr bwMode="auto">
          <a:xfrm>
            <a:off x="4964930" y="5413265"/>
            <a:ext cx="1636947" cy="618138"/>
          </a:xfrm>
          <a:custGeom>
            <a:avLst/>
            <a:gdLst>
              <a:gd name="connsiteX0" fmla="*/ 345 w 3007"/>
              <a:gd name="connsiteY0" fmla="*/ 0 h 1135"/>
              <a:gd name="connsiteX1" fmla="*/ 451 w 3007"/>
              <a:gd name="connsiteY1" fmla="*/ 0 h 1135"/>
              <a:gd name="connsiteX2" fmla="*/ 2470 w 3007"/>
              <a:gd name="connsiteY2" fmla="*/ 0 h 1135"/>
              <a:gd name="connsiteX3" fmla="*/ 3007 w 3007"/>
              <a:gd name="connsiteY3" fmla="*/ 512 h 1135"/>
              <a:gd name="connsiteX4" fmla="*/ 2470 w 3007"/>
              <a:gd name="connsiteY4" fmla="*/ 1025 h 1135"/>
              <a:gd name="connsiteX5" fmla="*/ 451 w 3007"/>
              <a:gd name="connsiteY5" fmla="*/ 1025 h 1135"/>
              <a:gd name="connsiteX6" fmla="*/ 279 w 3007"/>
              <a:gd name="connsiteY6" fmla="*/ 1025 h 1135"/>
              <a:gd name="connsiteX7" fmla="*/ 0 w 3007"/>
              <a:gd name="connsiteY7" fmla="*/ 1133 h 1135"/>
              <a:gd name="connsiteX8" fmla="*/ 0 w 3007"/>
              <a:gd name="connsiteY8" fmla="*/ 148 h 1135"/>
              <a:gd name="connsiteX9" fmla="*/ 345 w 3007"/>
              <a:gd name="connsiteY9" fmla="*/ 0 h 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0" t="0" r="r" b="b"/>
            <a:pathLst>
              <a:path w="3007" h="1135">
                <a:moveTo>
                  <a:pt x="345" y="0"/>
                </a:moveTo>
                <a:cubicBezTo>
                  <a:pt x="451" y="0"/>
                  <a:pt x="451" y="0"/>
                  <a:pt x="451" y="0"/>
                </a:cubicBezTo>
                <a:cubicBezTo>
                  <a:pt x="2470" y="0"/>
                  <a:pt x="2470" y="0"/>
                  <a:pt x="2470" y="0"/>
                </a:cubicBezTo>
                <a:cubicBezTo>
                  <a:pt x="3007" y="512"/>
                  <a:pt x="3007" y="512"/>
                  <a:pt x="3007" y="512"/>
                </a:cubicBezTo>
                <a:cubicBezTo>
                  <a:pt x="2470" y="1025"/>
                  <a:pt x="2470" y="1025"/>
                  <a:pt x="2470" y="1025"/>
                </a:cubicBezTo>
                <a:cubicBezTo>
                  <a:pt x="451" y="1025"/>
                  <a:pt x="451" y="1025"/>
                  <a:pt x="451" y="1025"/>
                </a:cubicBezTo>
                <a:cubicBezTo>
                  <a:pt x="279" y="1025"/>
                  <a:pt x="279" y="1025"/>
                  <a:pt x="279" y="1025"/>
                </a:cubicBezTo>
                <a:cubicBezTo>
                  <a:pt x="125" y="1025"/>
                  <a:pt x="0" y="1074"/>
                  <a:pt x="0" y="1133"/>
                </a:cubicBezTo>
                <a:cubicBezTo>
                  <a:pt x="0" y="1192"/>
                  <a:pt x="0" y="148"/>
                  <a:pt x="0" y="148"/>
                </a:cubicBezTo>
                <a:cubicBezTo>
                  <a:pt x="0" y="66"/>
                  <a:pt x="155" y="0"/>
                  <a:pt x="345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10800000" scaled="0"/>
          </a:gradFill>
          <a:ln>
            <a:solidFill>
              <a:schemeClr val="accent2"/>
            </a:solidFill>
          </a:ln>
          <a:effectLst>
            <a:outerShdw blurRad="444500" dist="127000" dir="5400000" algn="t" rotWithShape="0">
              <a:schemeClr val="accent2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36195" rIns="179705" bIns="71755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外宾接待</a:t>
            </a:r>
            <a:endParaRPr lang="zh-CN" altLang="en-US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6" name="任意多边形 6"/>
          <p:cNvSpPr/>
          <p:nvPr>
            <p:custDataLst>
              <p:tags r:id="rId30"/>
            </p:custDataLst>
          </p:nvPr>
        </p:nvSpPr>
        <p:spPr bwMode="auto">
          <a:xfrm>
            <a:off x="4955140" y="5971967"/>
            <a:ext cx="246136" cy="118873"/>
          </a:xfrm>
          <a:custGeom>
            <a:avLst/>
            <a:gdLst>
              <a:gd name="T0" fmla="*/ 236 w 382"/>
              <a:gd name="T1" fmla="*/ 0 h 185"/>
              <a:gd name="T2" fmla="*/ 382 w 382"/>
              <a:gd name="T3" fmla="*/ 0 h 185"/>
              <a:gd name="T4" fmla="*/ 382 w 382"/>
              <a:gd name="T5" fmla="*/ 185 h 185"/>
              <a:gd name="T6" fmla="*/ 236 w 382"/>
              <a:gd name="T7" fmla="*/ 185 h 185"/>
              <a:gd name="T8" fmla="*/ 0 w 382"/>
              <a:gd name="T9" fmla="*/ 92 h 185"/>
              <a:gd name="T10" fmla="*/ 236 w 382"/>
              <a:gd name="T11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2" h="185">
                <a:moveTo>
                  <a:pt x="236" y="0"/>
                </a:moveTo>
                <a:cubicBezTo>
                  <a:pt x="382" y="0"/>
                  <a:pt x="382" y="0"/>
                  <a:pt x="382" y="0"/>
                </a:cubicBezTo>
                <a:cubicBezTo>
                  <a:pt x="382" y="185"/>
                  <a:pt x="382" y="185"/>
                  <a:pt x="382" y="185"/>
                </a:cubicBezTo>
                <a:cubicBezTo>
                  <a:pt x="236" y="185"/>
                  <a:pt x="236" y="185"/>
                  <a:pt x="236" y="185"/>
                </a:cubicBezTo>
                <a:cubicBezTo>
                  <a:pt x="106" y="185"/>
                  <a:pt x="0" y="143"/>
                  <a:pt x="0" y="92"/>
                </a:cubicBezTo>
                <a:cubicBezTo>
                  <a:pt x="0" y="42"/>
                  <a:pt x="106" y="0"/>
                  <a:pt x="236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100000"/>
                </a:schemeClr>
              </a:gs>
              <a:gs pos="85000">
                <a:schemeClr val="accent2">
                  <a:lumMod val="75000"/>
                  <a:alpha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148" name="任意多边形 7"/>
          <p:cNvSpPr/>
          <p:nvPr>
            <p:custDataLst>
              <p:tags r:id="rId31"/>
            </p:custDataLst>
          </p:nvPr>
        </p:nvSpPr>
        <p:spPr bwMode="auto">
          <a:xfrm>
            <a:off x="4965629" y="2096717"/>
            <a:ext cx="1636947" cy="620236"/>
          </a:xfrm>
          <a:custGeom>
            <a:avLst/>
            <a:gdLst>
              <a:gd name="connsiteX0" fmla="*/ 345 w 3007"/>
              <a:gd name="connsiteY0" fmla="*/ 0 h 1139"/>
              <a:gd name="connsiteX1" fmla="*/ 451 w 3007"/>
              <a:gd name="connsiteY1" fmla="*/ 0 h 1139"/>
              <a:gd name="connsiteX2" fmla="*/ 2470 w 3007"/>
              <a:gd name="connsiteY2" fmla="*/ 0 h 1139"/>
              <a:gd name="connsiteX3" fmla="*/ 3007 w 3007"/>
              <a:gd name="connsiteY3" fmla="*/ 514 h 1139"/>
              <a:gd name="connsiteX4" fmla="*/ 2470 w 3007"/>
              <a:gd name="connsiteY4" fmla="*/ 1027 h 1139"/>
              <a:gd name="connsiteX5" fmla="*/ 451 w 3007"/>
              <a:gd name="connsiteY5" fmla="*/ 1027 h 1139"/>
              <a:gd name="connsiteX6" fmla="*/ 279 w 3007"/>
              <a:gd name="connsiteY6" fmla="*/ 1027 h 1139"/>
              <a:gd name="connsiteX7" fmla="*/ 0 w 3007"/>
              <a:gd name="connsiteY7" fmla="*/ 1137 h 1139"/>
              <a:gd name="connsiteX8" fmla="*/ 0 w 3007"/>
              <a:gd name="connsiteY8" fmla="*/ 150 h 1139"/>
              <a:gd name="connsiteX9" fmla="*/ 345 w 3007"/>
              <a:gd name="connsiteY9" fmla="*/ 0 h 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0" t="0" r="r" b="b"/>
            <a:pathLst>
              <a:path w="3007" h="1139">
                <a:moveTo>
                  <a:pt x="345" y="0"/>
                </a:moveTo>
                <a:cubicBezTo>
                  <a:pt x="451" y="0"/>
                  <a:pt x="451" y="0"/>
                  <a:pt x="451" y="0"/>
                </a:cubicBezTo>
                <a:cubicBezTo>
                  <a:pt x="2470" y="0"/>
                  <a:pt x="2470" y="0"/>
                  <a:pt x="2470" y="0"/>
                </a:cubicBezTo>
                <a:cubicBezTo>
                  <a:pt x="3007" y="514"/>
                  <a:pt x="3007" y="514"/>
                  <a:pt x="3007" y="514"/>
                </a:cubicBezTo>
                <a:cubicBezTo>
                  <a:pt x="2470" y="1027"/>
                  <a:pt x="2470" y="1027"/>
                  <a:pt x="2470" y="1027"/>
                </a:cubicBezTo>
                <a:cubicBezTo>
                  <a:pt x="451" y="1027"/>
                  <a:pt x="451" y="1027"/>
                  <a:pt x="451" y="1027"/>
                </a:cubicBezTo>
                <a:cubicBezTo>
                  <a:pt x="279" y="1027"/>
                  <a:pt x="279" y="1027"/>
                  <a:pt x="279" y="1027"/>
                </a:cubicBezTo>
                <a:cubicBezTo>
                  <a:pt x="125" y="1027"/>
                  <a:pt x="0" y="1077"/>
                  <a:pt x="0" y="1137"/>
                </a:cubicBezTo>
                <a:cubicBezTo>
                  <a:pt x="0" y="1197"/>
                  <a:pt x="0" y="150"/>
                  <a:pt x="0" y="150"/>
                </a:cubicBezTo>
                <a:cubicBezTo>
                  <a:pt x="0" y="67"/>
                  <a:pt x="155" y="0"/>
                  <a:pt x="345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10800000" scaled="0"/>
          </a:gradFill>
          <a:ln>
            <a:solidFill>
              <a:schemeClr val="accent2"/>
            </a:solidFill>
          </a:ln>
          <a:effectLst>
            <a:outerShdw blurRad="444500" dist="127000" dir="5400000" algn="t" rotWithShape="0">
              <a:schemeClr val="accent2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36195" rIns="179705" bIns="71755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公务出行</a:t>
            </a:r>
            <a:endParaRPr lang="zh-CN" altLang="en-US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9" name="任意多边形 8"/>
          <p:cNvSpPr/>
          <p:nvPr>
            <p:custDataLst>
              <p:tags r:id="rId32"/>
            </p:custDataLst>
          </p:nvPr>
        </p:nvSpPr>
        <p:spPr bwMode="auto">
          <a:xfrm>
            <a:off x="4959336" y="2654719"/>
            <a:ext cx="246136" cy="118873"/>
          </a:xfrm>
          <a:custGeom>
            <a:avLst/>
            <a:gdLst>
              <a:gd name="T0" fmla="*/ 236 w 382"/>
              <a:gd name="T1" fmla="*/ 0 h 185"/>
              <a:gd name="T2" fmla="*/ 382 w 382"/>
              <a:gd name="T3" fmla="*/ 0 h 185"/>
              <a:gd name="T4" fmla="*/ 382 w 382"/>
              <a:gd name="T5" fmla="*/ 185 h 185"/>
              <a:gd name="T6" fmla="*/ 236 w 382"/>
              <a:gd name="T7" fmla="*/ 185 h 185"/>
              <a:gd name="T8" fmla="*/ 0 w 382"/>
              <a:gd name="T9" fmla="*/ 93 h 185"/>
              <a:gd name="T10" fmla="*/ 236 w 382"/>
              <a:gd name="T11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2" h="185">
                <a:moveTo>
                  <a:pt x="236" y="0"/>
                </a:moveTo>
                <a:cubicBezTo>
                  <a:pt x="382" y="0"/>
                  <a:pt x="382" y="0"/>
                  <a:pt x="382" y="0"/>
                </a:cubicBezTo>
                <a:cubicBezTo>
                  <a:pt x="382" y="185"/>
                  <a:pt x="382" y="185"/>
                  <a:pt x="382" y="185"/>
                </a:cubicBezTo>
                <a:cubicBezTo>
                  <a:pt x="236" y="185"/>
                  <a:pt x="236" y="185"/>
                  <a:pt x="236" y="185"/>
                </a:cubicBezTo>
                <a:cubicBezTo>
                  <a:pt x="106" y="185"/>
                  <a:pt x="0" y="144"/>
                  <a:pt x="0" y="93"/>
                </a:cubicBezTo>
                <a:cubicBezTo>
                  <a:pt x="0" y="42"/>
                  <a:pt x="106" y="0"/>
                  <a:pt x="236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100000"/>
                </a:schemeClr>
              </a:gs>
              <a:gs pos="85000">
                <a:schemeClr val="accent2">
                  <a:lumMod val="75000"/>
                  <a:alpha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193" name="圆角矩形 192"/>
          <p:cNvSpPr/>
          <p:nvPr>
            <p:custDataLst>
              <p:tags r:id="rId33"/>
            </p:custDataLst>
          </p:nvPr>
        </p:nvSpPr>
        <p:spPr>
          <a:xfrm>
            <a:off x="1072198" y="1793242"/>
            <a:ext cx="3892732" cy="128312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7" name="矩形 36"/>
          <p:cNvSpPr/>
          <p:nvPr>
            <p:custDataLst>
              <p:tags r:id="rId34"/>
            </p:custDataLst>
          </p:nvPr>
        </p:nvSpPr>
        <p:spPr>
          <a:xfrm>
            <a:off x="1155409" y="2214799"/>
            <a:ext cx="3651082" cy="7111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为企事业单位提供巡视、巡察、调研外出、集体活动等公务活动所需的用车服务。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代表：三军仪仗队、最高人民检察院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9" name="矩形 38"/>
          <p:cNvSpPr/>
          <p:nvPr>
            <p:custDataLst>
              <p:tags r:id="rId35"/>
            </p:custDataLst>
          </p:nvPr>
        </p:nvSpPr>
        <p:spPr>
          <a:xfrm>
            <a:off x="1155409" y="1663702"/>
            <a:ext cx="3651082" cy="5153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2"/>
                </a:solidFill>
                <a:latin typeface="+mn-ea"/>
                <a:cs typeface="+mn-ea"/>
              </a:rPr>
              <a:t>安全舒适，尊享服务</a:t>
            </a:r>
            <a:endParaRPr lang="zh-CN" altLang="en-US" b="1">
              <a:solidFill>
                <a:schemeClr val="accent2"/>
              </a:solidFill>
              <a:latin typeface="+mn-ea"/>
              <a:cs typeface="+mn-ea"/>
            </a:endParaRPr>
          </a:p>
        </p:txBody>
      </p:sp>
    </p:spTree>
    <p:custDataLst>
      <p:tags r:id="rId36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d21bffae15f3db3d3d13644b838bc6b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-44450"/>
            <a:ext cx="4572000" cy="688022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1" y="-22225"/>
            <a:ext cx="4571999" cy="6858000"/>
          </a:xfrm>
          <a:prstGeom prst="rect">
            <a:avLst/>
          </a:prstGeom>
          <a:solidFill>
            <a:srgbClr val="2C5092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41082" y="1952307"/>
            <a:ext cx="2489835" cy="3077240"/>
            <a:chOff x="1041082" y="1952307"/>
            <a:chExt cx="2489835" cy="3077240"/>
          </a:xfrm>
        </p:grpSpPr>
        <p:sp>
          <p:nvSpPr>
            <p:cNvPr id="29" name="图文框 28"/>
            <p:cNvSpPr/>
            <p:nvPr/>
          </p:nvSpPr>
          <p:spPr>
            <a:xfrm rot="10800000">
              <a:off x="1488122" y="1952307"/>
              <a:ext cx="2042795" cy="2574290"/>
            </a:xfrm>
            <a:prstGeom prst="frame">
              <a:avLst>
                <a:gd name="adj1" fmla="val 111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图文框 29"/>
            <p:cNvSpPr/>
            <p:nvPr/>
          </p:nvSpPr>
          <p:spPr>
            <a:xfrm rot="10800000">
              <a:off x="1041082" y="3933507"/>
              <a:ext cx="770890" cy="972185"/>
            </a:xfrm>
            <a:prstGeom prst="frame">
              <a:avLst>
                <a:gd name="adj1" fmla="val 19131"/>
              </a:avLst>
            </a:prstGeom>
            <a:solidFill>
              <a:srgbClr val="C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808708" y="2177623"/>
              <a:ext cx="140162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6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目录</a:t>
              </a:r>
              <a:endParaRPr kumimoji="0" lang="zh-CN" altLang="en-US" sz="6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865076" y="4629437"/>
              <a:ext cx="16658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>
                      <a:lumMod val="95000"/>
                    </a:schemeClr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CONTENTS</a:t>
              </a:r>
              <a:endParaRPr lang="en-US" altLang="zh-CN" sz="2000" dirty="0">
                <a:solidFill>
                  <a:schemeClr val="bg1">
                    <a:lumMod val="9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</p:grpSp>
      <p:grpSp>
        <p:nvGrpSpPr>
          <p:cNvPr id="39" name="组合 38"/>
          <p:cNvGrpSpPr/>
          <p:nvPr>
            <p:custDataLst>
              <p:tags r:id="rId2"/>
            </p:custDataLst>
          </p:nvPr>
        </p:nvGrpSpPr>
        <p:grpSpPr>
          <a:xfrm>
            <a:off x="6006528" y="1304608"/>
            <a:ext cx="4903470" cy="4248785"/>
            <a:chOff x="6270750" y="1340485"/>
            <a:chExt cx="4903470" cy="4248785"/>
          </a:xfrm>
        </p:grpSpPr>
        <p:sp>
          <p:nvSpPr>
            <p:cNvPr id="40" name="矩形 39"/>
            <p:cNvSpPr/>
            <p:nvPr>
              <p:custDataLst>
                <p:tags r:id="rId3"/>
              </p:custDataLst>
            </p:nvPr>
          </p:nvSpPr>
          <p:spPr>
            <a:xfrm>
              <a:off x="6684010" y="1340485"/>
              <a:ext cx="4490085" cy="720090"/>
            </a:xfrm>
            <a:prstGeom prst="rect">
              <a:avLst/>
            </a:prstGeom>
            <a:solidFill>
              <a:schemeClr val="bg1">
                <a:lumMod val="85000"/>
                <a:alpha val="3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   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OPPOSans B" panose="00020600040101010101" pitchFamily="18" charset="-122"/>
                </a:rPr>
                <a:t>企业简介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OPPOSans B" panose="00020600040101010101" pitchFamily="18" charset="-122"/>
              </a:endParaRPr>
            </a:p>
          </p:txBody>
        </p:sp>
        <p:sp>
          <p:nvSpPr>
            <p:cNvPr id="41" name="五边形 44"/>
            <p:cNvSpPr/>
            <p:nvPr>
              <p:custDataLst>
                <p:tags r:id="rId4"/>
              </p:custDataLst>
            </p:nvPr>
          </p:nvSpPr>
          <p:spPr>
            <a:xfrm>
              <a:off x="6270750" y="1340768"/>
              <a:ext cx="789221" cy="720080"/>
            </a:xfrm>
            <a:prstGeom prst="homePlate">
              <a:avLst>
                <a:gd name="adj" fmla="val 26467"/>
              </a:avLst>
            </a:prstGeom>
            <a:solidFill>
              <a:srgbClr val="2C5092"/>
            </a:solidFill>
            <a:ln w="12700" cap="flat" cmpd="sng" algn="ctr">
              <a:solidFill>
                <a:srgbClr val="2C5092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1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42" name="矩形 41"/>
            <p:cNvSpPr/>
            <p:nvPr>
              <p:custDataLst>
                <p:tags r:id="rId5"/>
              </p:custDataLst>
            </p:nvPr>
          </p:nvSpPr>
          <p:spPr>
            <a:xfrm>
              <a:off x="6684135" y="2516505"/>
              <a:ext cx="4490085" cy="720090"/>
            </a:xfrm>
            <a:prstGeom prst="rect">
              <a:avLst/>
            </a:prstGeom>
            <a:solidFill>
              <a:schemeClr val="bg1">
                <a:lumMod val="85000"/>
                <a:alpha val="3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>
                <a:defRPr/>
              </a:pPr>
              <a:r>
                <a:rPr lang="en-US" altLang="zh-CN" sz="3200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POSans B" panose="00020600040101010101" pitchFamily="18" charset="-122"/>
                </a:rPr>
                <a:t> </a:t>
              </a:r>
              <a:r>
                <a:rPr lang="zh-CN" altLang="en-US" sz="3200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POSans B" panose="00020600040101010101" pitchFamily="18" charset="-122"/>
                </a:rPr>
                <a:t>  </a:t>
              </a:r>
              <a:r>
                <a:rPr lang="zh-CN" altLang="en-US" sz="3200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POSans B" panose="00020600040101010101" pitchFamily="18" charset="-122"/>
                </a:rPr>
                <a:t>公司产品与发展定位</a:t>
              </a:r>
              <a:endParaRPr lang="zh-CN" altLang="en-US" sz="32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OPPOSans B" panose="00020600040101010101" pitchFamily="18" charset="-122"/>
              </a:endParaRPr>
            </a:p>
          </p:txBody>
        </p:sp>
        <p:sp>
          <p:nvSpPr>
            <p:cNvPr id="43" name="五边形 47"/>
            <p:cNvSpPr/>
            <p:nvPr>
              <p:custDataLst>
                <p:tags r:id="rId6"/>
              </p:custDataLst>
            </p:nvPr>
          </p:nvSpPr>
          <p:spPr>
            <a:xfrm>
              <a:off x="6270750" y="2516899"/>
              <a:ext cx="789221" cy="720080"/>
            </a:xfrm>
            <a:prstGeom prst="homePlate">
              <a:avLst>
                <a:gd name="adj" fmla="val 26467"/>
              </a:avLst>
            </a:prstGeom>
            <a:solidFill>
              <a:srgbClr val="E3352E"/>
            </a:solidFill>
            <a:ln w="12700" cap="flat" cmpd="sng" algn="ctr">
              <a:solidFill>
                <a:srgbClr val="E3352E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2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44" name="矩形 43"/>
            <p:cNvSpPr/>
            <p:nvPr>
              <p:custDataLst>
                <p:tags r:id="rId7"/>
              </p:custDataLst>
            </p:nvPr>
          </p:nvSpPr>
          <p:spPr>
            <a:xfrm>
              <a:off x="6684010" y="3692949"/>
              <a:ext cx="4462780" cy="720090"/>
            </a:xfrm>
            <a:prstGeom prst="rect">
              <a:avLst/>
            </a:prstGeom>
            <a:solidFill>
              <a:schemeClr val="bg1">
                <a:lumMod val="85000"/>
                <a:alpha val="3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>
                <a:defRPr/>
              </a:pPr>
              <a:r>
                <a:rPr lang="zh-CN" altLang="en-US" sz="3200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POSans B" panose="00020600040101010101" pitchFamily="18" charset="-122"/>
                </a:rPr>
                <a:t>  </a:t>
              </a:r>
              <a:r>
                <a:rPr lang="en-US" altLang="zh-CN" sz="3200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POSans B" panose="00020600040101010101" pitchFamily="18" charset="-122"/>
                </a:rPr>
                <a:t> </a:t>
              </a:r>
              <a:r>
                <a:rPr lang="zh-CN" altLang="en-US" sz="3200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POSans B" panose="00020600040101010101" pitchFamily="18" charset="-122"/>
                </a:rPr>
                <a:t>大会特色</a:t>
              </a:r>
              <a:endParaRPr lang="zh-CN" altLang="en-US" sz="32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OPPOSans B" panose="00020600040101010101" pitchFamily="18" charset="-122"/>
              </a:endParaRPr>
            </a:p>
          </p:txBody>
        </p:sp>
        <p:sp>
          <p:nvSpPr>
            <p:cNvPr id="45" name="五边形 50"/>
            <p:cNvSpPr/>
            <p:nvPr>
              <p:custDataLst>
                <p:tags r:id="rId8"/>
              </p:custDataLst>
            </p:nvPr>
          </p:nvSpPr>
          <p:spPr>
            <a:xfrm>
              <a:off x="6270750" y="3693030"/>
              <a:ext cx="789221" cy="720080"/>
            </a:xfrm>
            <a:prstGeom prst="homePlate">
              <a:avLst>
                <a:gd name="adj" fmla="val 26467"/>
              </a:avLst>
            </a:prstGeom>
            <a:solidFill>
              <a:srgbClr val="2C5092"/>
            </a:solidFill>
            <a:ln w="12700" cap="flat" cmpd="sng" algn="ctr">
              <a:solidFill>
                <a:srgbClr val="2C5092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3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46" name="矩形 45"/>
            <p:cNvSpPr/>
            <p:nvPr>
              <p:custDataLst>
                <p:tags r:id="rId9"/>
              </p:custDataLst>
            </p:nvPr>
          </p:nvSpPr>
          <p:spPr>
            <a:xfrm>
              <a:off x="6684010" y="4869180"/>
              <a:ext cx="4462780" cy="720090"/>
            </a:xfrm>
            <a:prstGeom prst="rect">
              <a:avLst/>
            </a:prstGeom>
            <a:solidFill>
              <a:schemeClr val="bg1">
                <a:lumMod val="85000"/>
                <a:alpha val="3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>
                <a:defRPr/>
              </a:pPr>
              <a:r>
                <a:rPr lang="zh-CN" altLang="en-US" sz="3200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POSans B" panose="00020600040101010101" pitchFamily="18" charset="-122"/>
                </a:rPr>
                <a:t>  </a:t>
              </a:r>
              <a:r>
                <a:rPr lang="en-US" altLang="zh-CN" sz="3200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POSans B" panose="00020600040101010101" pitchFamily="18" charset="-122"/>
                </a:rPr>
                <a:t> </a:t>
              </a:r>
              <a:r>
                <a:rPr lang="zh-CN" altLang="en-US" sz="3200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POSans B" panose="00020600040101010101" pitchFamily="18" charset="-122"/>
                </a:rPr>
                <a:t>车队管理</a:t>
              </a:r>
              <a:r>
                <a:rPr lang="zh-CN" altLang="en-US" sz="3200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POSans B" panose="00020600040101010101" pitchFamily="18" charset="-122"/>
                </a:rPr>
                <a:t>经验</a:t>
              </a:r>
              <a:endParaRPr lang="zh-CN" altLang="en-US" sz="32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OPPOSans B" panose="00020600040101010101" pitchFamily="18" charset="-122"/>
              </a:endParaRPr>
            </a:p>
          </p:txBody>
        </p:sp>
        <p:sp>
          <p:nvSpPr>
            <p:cNvPr id="47" name="五边形 53"/>
            <p:cNvSpPr/>
            <p:nvPr>
              <p:custDataLst>
                <p:tags r:id="rId10"/>
              </p:custDataLst>
            </p:nvPr>
          </p:nvSpPr>
          <p:spPr>
            <a:xfrm>
              <a:off x="6270750" y="4869160"/>
              <a:ext cx="789221" cy="720080"/>
            </a:xfrm>
            <a:prstGeom prst="homePlate">
              <a:avLst>
                <a:gd name="adj" fmla="val 26467"/>
              </a:avLst>
            </a:prstGeom>
            <a:solidFill>
              <a:srgbClr val="E3352E"/>
            </a:solidFill>
            <a:ln w="12700" cap="flat" cmpd="sng" algn="ctr">
              <a:solidFill>
                <a:srgbClr val="E3352E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4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987800" y="74060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4" name="图片 3" descr="首汽标志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</p:spTree>
    <p:custDataLst>
      <p:tags r:id="rId13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137285" y="3757930"/>
            <a:ext cx="9739630" cy="2339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1135" y="88265"/>
            <a:ext cx="11810365" cy="6584315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87755" y="453390"/>
            <a:ext cx="3079750" cy="655955"/>
          </a:xfrm>
          <a:prstGeom prst="rect">
            <a:avLst/>
          </a:prstGeom>
          <a:solidFill>
            <a:srgbClr val="2B4E8E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客运班线服务</a:t>
            </a:r>
            <a:endParaRPr lang="zh-CN" altLang="en-US" sz="3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412240" y="1109345"/>
            <a:ext cx="2755265" cy="460375"/>
          </a:xfrm>
          <a:prstGeom prst="rect">
            <a:avLst/>
          </a:prstGeom>
          <a:solidFill>
            <a:srgbClr val="E3352E"/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客运班线产品分类</a:t>
            </a:r>
            <a:endParaRPr lang="zh-CN" altLang="en-US" sz="2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椭圆 5"/>
          <p:cNvSpPr/>
          <p:nvPr>
            <p:custDataLst>
              <p:tags r:id="rId6"/>
            </p:custDataLst>
          </p:nvPr>
        </p:nvSpPr>
        <p:spPr>
          <a:xfrm>
            <a:off x="2492693" y="4896168"/>
            <a:ext cx="7142480" cy="1167130"/>
          </a:xfrm>
          <a:prstGeom prst="ellipse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0000"/>
                </a:schemeClr>
              </a:gs>
            </a:gsLst>
            <a:lin ang="5400000" scaled="0"/>
          </a:gradFill>
          <a:ln w="41275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" name="标题"/>
          <p:cNvSpPr txBox="1"/>
          <p:nvPr>
            <p:custDataLst>
              <p:tags r:id="rId7"/>
            </p:custDataLst>
          </p:nvPr>
        </p:nvSpPr>
        <p:spPr>
          <a:xfrm>
            <a:off x="2823210" y="5316855"/>
            <a:ext cx="6504305" cy="42862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2400" b="1" spc="300" dirty="0">
                <a:solidFill>
                  <a:schemeClr val="accent1"/>
                </a:solidFill>
                <a:effectLst/>
                <a:latin typeface="+mn-ea"/>
              </a:rPr>
              <a:t>根据新客规等法规政策，以市内各客运站为起点，向各景区提供往返通勤的定制旅游班线服务，开发未来新的经营方向。</a:t>
            </a:r>
            <a:endParaRPr lang="zh-CN" altLang="en-US" sz="2400" b="1" spc="300" dirty="0">
              <a:solidFill>
                <a:schemeClr val="accent1"/>
              </a:solidFill>
              <a:effectLst/>
              <a:latin typeface="+mn-ea"/>
            </a:endParaRPr>
          </a:p>
        </p:txBody>
      </p:sp>
      <p:sp>
        <p:nvSpPr>
          <p:cNvPr id="10" name="椭圆 9"/>
          <p:cNvSpPr/>
          <p:nvPr>
            <p:custDataLst>
              <p:tags r:id="rId8"/>
            </p:custDataLst>
          </p:nvPr>
        </p:nvSpPr>
        <p:spPr>
          <a:xfrm>
            <a:off x="1766253" y="4897438"/>
            <a:ext cx="8595360" cy="1358900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5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任意多边形: 形状 20"/>
          <p:cNvSpPr/>
          <p:nvPr>
            <p:custDataLst>
              <p:tags r:id="rId9"/>
            </p:custDataLst>
          </p:nvPr>
        </p:nvSpPr>
        <p:spPr>
          <a:xfrm>
            <a:off x="1878013" y="5780723"/>
            <a:ext cx="1346200" cy="490855"/>
          </a:xfrm>
          <a:custGeom>
            <a:avLst/>
            <a:gdLst>
              <a:gd name="connsiteX0" fmla="*/ 2116 w 2120"/>
              <a:gd name="connsiteY0" fmla="*/ 557 h 773"/>
              <a:gd name="connsiteX1" fmla="*/ 2120 w 2120"/>
              <a:gd name="connsiteY1" fmla="*/ 773 h 773"/>
              <a:gd name="connsiteX2" fmla="*/ 0 w 2120"/>
              <a:gd name="connsiteY2" fmla="*/ 201 h 773"/>
              <a:gd name="connsiteX3" fmla="*/ 15 w 2120"/>
              <a:gd name="connsiteY3" fmla="*/ 0 h 773"/>
              <a:gd name="connsiteX4" fmla="*/ 2116 w 2120"/>
              <a:gd name="connsiteY4" fmla="*/ 557 h 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0" h="773">
                <a:moveTo>
                  <a:pt x="2116" y="557"/>
                </a:moveTo>
                <a:lnTo>
                  <a:pt x="2120" y="773"/>
                </a:lnTo>
                <a:cubicBezTo>
                  <a:pt x="2120" y="773"/>
                  <a:pt x="252" y="516"/>
                  <a:pt x="0" y="201"/>
                </a:cubicBezTo>
                <a:lnTo>
                  <a:pt x="15" y="0"/>
                </a:lnTo>
                <a:cubicBezTo>
                  <a:pt x="15" y="0"/>
                  <a:pt x="159" y="270"/>
                  <a:pt x="2116" y="557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任意多边形: 形状 21"/>
          <p:cNvSpPr/>
          <p:nvPr>
            <p:custDataLst>
              <p:tags r:id="rId10"/>
            </p:custDataLst>
          </p:nvPr>
        </p:nvSpPr>
        <p:spPr>
          <a:xfrm>
            <a:off x="8292148" y="5745163"/>
            <a:ext cx="2500630" cy="609600"/>
          </a:xfrm>
          <a:custGeom>
            <a:avLst/>
            <a:gdLst>
              <a:gd name="connsiteX0" fmla="*/ 3740 w 3740"/>
              <a:gd name="connsiteY0" fmla="*/ 0 h 960"/>
              <a:gd name="connsiteX1" fmla="*/ 3740 w 3740"/>
              <a:gd name="connsiteY1" fmla="*/ 234 h 960"/>
              <a:gd name="connsiteX2" fmla="*/ 11 w 3740"/>
              <a:gd name="connsiteY2" fmla="*/ 960 h 960"/>
              <a:gd name="connsiteX3" fmla="*/ 0 w 3740"/>
              <a:gd name="connsiteY3" fmla="*/ 758 h 960"/>
              <a:gd name="connsiteX4" fmla="*/ 3740 w 3740"/>
              <a:gd name="connsiteY4" fmla="*/ 0 h 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0" h="960">
                <a:moveTo>
                  <a:pt x="3740" y="0"/>
                </a:moveTo>
                <a:lnTo>
                  <a:pt x="3740" y="234"/>
                </a:lnTo>
                <a:cubicBezTo>
                  <a:pt x="3740" y="234"/>
                  <a:pt x="2879" y="744"/>
                  <a:pt x="11" y="960"/>
                </a:cubicBezTo>
                <a:lnTo>
                  <a:pt x="0" y="758"/>
                </a:lnTo>
                <a:cubicBezTo>
                  <a:pt x="0" y="758"/>
                  <a:pt x="2513" y="657"/>
                  <a:pt x="3740" y="0"/>
                </a:cubicBezTo>
                <a:close/>
              </a:path>
            </a:pathLst>
          </a:custGeom>
          <a:gradFill>
            <a:gsLst>
              <a:gs pos="12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solidFill>
                  <a:schemeClr val="tx1"/>
                </a:solidFill>
              </a:rPr>
              <a:t>   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18" name="椭圆 17"/>
          <p:cNvSpPr/>
          <p:nvPr>
            <p:custDataLst>
              <p:tags r:id="rId11"/>
            </p:custDataLst>
          </p:nvPr>
        </p:nvSpPr>
        <p:spPr>
          <a:xfrm>
            <a:off x="1112838" y="4896168"/>
            <a:ext cx="9902190" cy="1548130"/>
          </a:xfrm>
          <a:prstGeom prst="ellipse">
            <a:avLst/>
          </a:prstGeom>
          <a:noFill/>
          <a:ln>
            <a:gradFill>
              <a:gsLst>
                <a:gs pos="66000">
                  <a:srgbClr val="376FFF">
                    <a:alpha val="0"/>
                  </a:srgbClr>
                </a:gs>
                <a:gs pos="14000">
                  <a:schemeClr val="accent1">
                    <a:alpha val="0"/>
                  </a:schemeClr>
                </a:gs>
                <a:gs pos="0">
                  <a:srgbClr val="376FFF">
                    <a:alpha val="16000"/>
                  </a:srgbClr>
                </a:gs>
                <a:gs pos="100000">
                  <a:schemeClr val="accent1">
                    <a:alpha val="2000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7" name="任意多边形: 形状 56"/>
          <p:cNvSpPr/>
          <p:nvPr>
            <p:custDataLst>
              <p:tags r:id="rId12"/>
            </p:custDataLst>
          </p:nvPr>
        </p:nvSpPr>
        <p:spPr>
          <a:xfrm>
            <a:off x="721678" y="1597343"/>
            <a:ext cx="3038475" cy="3491865"/>
          </a:xfrm>
          <a:custGeom>
            <a:avLst/>
            <a:gdLst>
              <a:gd name="connsiteX0" fmla="*/ 727574 w 727710"/>
              <a:gd name="connsiteY0" fmla="*/ 95423 h 836200"/>
              <a:gd name="connsiteX1" fmla="*/ 727574 w 727710"/>
              <a:gd name="connsiteY1" fmla="*/ 740361 h 836200"/>
              <a:gd name="connsiteX2" fmla="*/ 713667 w 727710"/>
              <a:gd name="connsiteY2" fmla="*/ 755029 h 836200"/>
              <a:gd name="connsiteX3" fmla="*/ 17295 w 727710"/>
              <a:gd name="connsiteY3" fmla="*/ 835706 h 836200"/>
              <a:gd name="connsiteX4" fmla="*/ 150 w 727710"/>
              <a:gd name="connsiteY4" fmla="*/ 824276 h 836200"/>
              <a:gd name="connsiteX5" fmla="*/ -136 w 727710"/>
              <a:gd name="connsiteY5" fmla="*/ 821323 h 836200"/>
              <a:gd name="connsiteX6" fmla="*/ -136 w 727710"/>
              <a:gd name="connsiteY6" fmla="*/ 14460 h 836200"/>
              <a:gd name="connsiteX7" fmla="*/ 14342 w 727710"/>
              <a:gd name="connsiteY7" fmla="*/ -208 h 836200"/>
              <a:gd name="connsiteX8" fmla="*/ 17295 w 727710"/>
              <a:gd name="connsiteY8" fmla="*/ 77 h 836200"/>
              <a:gd name="connsiteX9" fmla="*/ 713667 w 727710"/>
              <a:gd name="connsiteY9" fmla="*/ 80754 h 836200"/>
              <a:gd name="connsiteX10" fmla="*/ 727574 w 727710"/>
              <a:gd name="connsiteY10" fmla="*/ 95423 h 83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7710" h="836200">
                <a:moveTo>
                  <a:pt x="727574" y="95423"/>
                </a:moveTo>
                <a:lnTo>
                  <a:pt x="727574" y="740361"/>
                </a:lnTo>
                <a:cubicBezTo>
                  <a:pt x="727536" y="748152"/>
                  <a:pt x="721449" y="754572"/>
                  <a:pt x="713667" y="755029"/>
                </a:cubicBezTo>
                <a:cubicBezTo>
                  <a:pt x="444396" y="771603"/>
                  <a:pt x="205890" y="799511"/>
                  <a:pt x="17295" y="835706"/>
                </a:cubicBezTo>
                <a:cubicBezTo>
                  <a:pt x="9398" y="837287"/>
                  <a:pt x="1721" y="832162"/>
                  <a:pt x="150" y="824276"/>
                </a:cubicBezTo>
                <a:cubicBezTo>
                  <a:pt x="-50" y="823304"/>
                  <a:pt x="-146" y="822314"/>
                  <a:pt x="-136" y="821323"/>
                </a:cubicBezTo>
                <a:lnTo>
                  <a:pt x="-136" y="14460"/>
                </a:lnTo>
                <a:cubicBezTo>
                  <a:pt x="-184" y="6412"/>
                  <a:pt x="6293" y="-151"/>
                  <a:pt x="14342" y="-208"/>
                </a:cubicBezTo>
                <a:cubicBezTo>
                  <a:pt x="15332" y="-208"/>
                  <a:pt x="16323" y="-113"/>
                  <a:pt x="17295" y="77"/>
                </a:cubicBezTo>
                <a:cubicBezTo>
                  <a:pt x="205890" y="36273"/>
                  <a:pt x="444396" y="64181"/>
                  <a:pt x="713667" y="80754"/>
                </a:cubicBezTo>
                <a:cubicBezTo>
                  <a:pt x="721449" y="81211"/>
                  <a:pt x="727536" y="87631"/>
                  <a:pt x="727574" y="95423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3000"/>
                </a:schemeClr>
              </a:gs>
              <a:gs pos="100000">
                <a:schemeClr val="accent1">
                  <a:alpha val="30000"/>
                </a:schemeClr>
              </a:gs>
            </a:gsLst>
            <a:lin ang="5400000" scaled="0"/>
          </a:gradFill>
          <a:ln w="9525" cap="flat"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20000"/>
                  </a:schemeClr>
                </a:gs>
              </a:gsLst>
              <a:lin ang="5400000"/>
              <a:tileRect/>
            </a:gradFill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58" name="任意多边形: 形状 57"/>
          <p:cNvSpPr/>
          <p:nvPr>
            <p:custDataLst>
              <p:tags r:id="rId13"/>
            </p:custDataLst>
          </p:nvPr>
        </p:nvSpPr>
        <p:spPr>
          <a:xfrm>
            <a:off x="4531678" y="1976438"/>
            <a:ext cx="3038475" cy="2725420"/>
          </a:xfrm>
          <a:custGeom>
            <a:avLst/>
            <a:gdLst>
              <a:gd name="connsiteX0" fmla="*/ 727478 w 727614"/>
              <a:gd name="connsiteY0" fmla="*/ 14472 h 653056"/>
              <a:gd name="connsiteX1" fmla="*/ 727478 w 727614"/>
              <a:gd name="connsiteY1" fmla="*/ 638168 h 653056"/>
              <a:gd name="connsiteX2" fmla="*/ 712819 w 727614"/>
              <a:gd name="connsiteY2" fmla="*/ 652847 h 653056"/>
              <a:gd name="connsiteX3" fmla="*/ 712238 w 727614"/>
              <a:gd name="connsiteY3" fmla="*/ 652837 h 653056"/>
              <a:gd name="connsiteX4" fmla="*/ 363623 w 727614"/>
              <a:gd name="connsiteY4" fmla="*/ 646550 h 653056"/>
              <a:gd name="connsiteX5" fmla="*/ 15103 w 727614"/>
              <a:gd name="connsiteY5" fmla="*/ 652837 h 653056"/>
              <a:gd name="connsiteX6" fmla="*/ -127 w 727614"/>
              <a:gd name="connsiteY6" fmla="*/ 638749 h 653056"/>
              <a:gd name="connsiteX7" fmla="*/ -137 w 727614"/>
              <a:gd name="connsiteY7" fmla="*/ 638168 h 653056"/>
              <a:gd name="connsiteX8" fmla="*/ -137 w 727614"/>
              <a:gd name="connsiteY8" fmla="*/ 14472 h 653056"/>
              <a:gd name="connsiteX9" fmla="*/ 14522 w 727614"/>
              <a:gd name="connsiteY9" fmla="*/ -206 h 653056"/>
              <a:gd name="connsiteX10" fmla="*/ 15103 w 727614"/>
              <a:gd name="connsiteY10" fmla="*/ -197 h 653056"/>
              <a:gd name="connsiteX11" fmla="*/ 363623 w 727614"/>
              <a:gd name="connsiteY11" fmla="*/ 6090 h 653056"/>
              <a:gd name="connsiteX12" fmla="*/ 712238 w 727614"/>
              <a:gd name="connsiteY12" fmla="*/ -197 h 653056"/>
              <a:gd name="connsiteX13" fmla="*/ 727468 w 727614"/>
              <a:gd name="connsiteY13" fmla="*/ 13891 h 653056"/>
              <a:gd name="connsiteX14" fmla="*/ 727478 w 727614"/>
              <a:gd name="connsiteY14" fmla="*/ 14472 h 653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27614" h="653056">
                <a:moveTo>
                  <a:pt x="727478" y="14472"/>
                </a:moveTo>
                <a:lnTo>
                  <a:pt x="727478" y="638168"/>
                </a:lnTo>
                <a:cubicBezTo>
                  <a:pt x="727488" y="646274"/>
                  <a:pt x="720925" y="652847"/>
                  <a:pt x="712819" y="652847"/>
                </a:cubicBezTo>
                <a:cubicBezTo>
                  <a:pt x="712628" y="652847"/>
                  <a:pt x="712428" y="652847"/>
                  <a:pt x="712238" y="652837"/>
                </a:cubicBezTo>
                <a:cubicBezTo>
                  <a:pt x="599748" y="648741"/>
                  <a:pt x="483067" y="646550"/>
                  <a:pt x="363623" y="646550"/>
                </a:cubicBezTo>
                <a:cubicBezTo>
                  <a:pt x="244179" y="646550"/>
                  <a:pt x="127498" y="648741"/>
                  <a:pt x="15103" y="652837"/>
                </a:cubicBezTo>
                <a:cubicBezTo>
                  <a:pt x="7007" y="653152"/>
                  <a:pt x="187" y="646846"/>
                  <a:pt x="-127" y="638749"/>
                </a:cubicBezTo>
                <a:cubicBezTo>
                  <a:pt x="-137" y="638559"/>
                  <a:pt x="-137" y="638359"/>
                  <a:pt x="-137" y="638168"/>
                </a:cubicBezTo>
                <a:lnTo>
                  <a:pt x="-137" y="14472"/>
                </a:lnTo>
                <a:cubicBezTo>
                  <a:pt x="-146" y="6366"/>
                  <a:pt x="6416" y="-206"/>
                  <a:pt x="14522" y="-206"/>
                </a:cubicBezTo>
                <a:cubicBezTo>
                  <a:pt x="14713" y="-206"/>
                  <a:pt x="14913" y="-206"/>
                  <a:pt x="15103" y="-197"/>
                </a:cubicBezTo>
                <a:cubicBezTo>
                  <a:pt x="127498" y="3899"/>
                  <a:pt x="243703" y="6090"/>
                  <a:pt x="363623" y="6090"/>
                </a:cubicBezTo>
                <a:cubicBezTo>
                  <a:pt x="483543" y="6090"/>
                  <a:pt x="599748" y="3899"/>
                  <a:pt x="712238" y="-197"/>
                </a:cubicBezTo>
                <a:cubicBezTo>
                  <a:pt x="720334" y="-511"/>
                  <a:pt x="727154" y="5794"/>
                  <a:pt x="727468" y="13891"/>
                </a:cubicBezTo>
                <a:cubicBezTo>
                  <a:pt x="727478" y="14081"/>
                  <a:pt x="727478" y="14281"/>
                  <a:pt x="727478" y="14472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3000"/>
                </a:schemeClr>
              </a:gs>
              <a:gs pos="100000">
                <a:schemeClr val="accent1">
                  <a:alpha val="30000"/>
                </a:schemeClr>
              </a:gs>
            </a:gsLst>
            <a:lin ang="5400000" scaled="0"/>
          </a:gradFill>
          <a:ln w="9525" cap="flat"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20000"/>
                  </a:schemeClr>
                </a:gs>
              </a:gsLst>
              <a:lin ang="5400000"/>
              <a:tileRect/>
            </a:gradFill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59" name="任意多边形: 形状 58"/>
          <p:cNvSpPr/>
          <p:nvPr>
            <p:custDataLst>
              <p:tags r:id="rId14"/>
            </p:custDataLst>
          </p:nvPr>
        </p:nvSpPr>
        <p:spPr>
          <a:xfrm>
            <a:off x="8342313" y="1597343"/>
            <a:ext cx="3038475" cy="3489325"/>
          </a:xfrm>
          <a:custGeom>
            <a:avLst/>
            <a:gdLst>
              <a:gd name="connsiteX0" fmla="*/ 727478 w 727615"/>
              <a:gd name="connsiteY0" fmla="*/ 14461 h 835724"/>
              <a:gd name="connsiteX1" fmla="*/ 727478 w 727615"/>
              <a:gd name="connsiteY1" fmla="*/ 820848 h 835724"/>
              <a:gd name="connsiteX2" fmla="*/ 713000 w 727615"/>
              <a:gd name="connsiteY2" fmla="*/ 835516 h 835724"/>
              <a:gd name="connsiteX3" fmla="*/ 710047 w 727615"/>
              <a:gd name="connsiteY3" fmla="*/ 835230 h 835724"/>
              <a:gd name="connsiteX4" fmla="*/ 13770 w 727615"/>
              <a:gd name="connsiteY4" fmla="*/ 754553 h 835724"/>
              <a:gd name="connsiteX5" fmla="*/ -137 w 727615"/>
              <a:gd name="connsiteY5" fmla="*/ 739885 h 835724"/>
              <a:gd name="connsiteX6" fmla="*/ -137 w 727615"/>
              <a:gd name="connsiteY6" fmla="*/ 95423 h 835724"/>
              <a:gd name="connsiteX7" fmla="*/ 13770 w 727615"/>
              <a:gd name="connsiteY7" fmla="*/ 80755 h 835724"/>
              <a:gd name="connsiteX8" fmla="*/ 710047 w 727615"/>
              <a:gd name="connsiteY8" fmla="*/ 78 h 835724"/>
              <a:gd name="connsiteX9" fmla="*/ 727192 w 727615"/>
              <a:gd name="connsiteY9" fmla="*/ 11508 h 835724"/>
              <a:gd name="connsiteX10" fmla="*/ 727478 w 727615"/>
              <a:gd name="connsiteY10" fmla="*/ 14461 h 8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7615" h="835724">
                <a:moveTo>
                  <a:pt x="727478" y="14461"/>
                </a:moveTo>
                <a:lnTo>
                  <a:pt x="727478" y="820848"/>
                </a:lnTo>
                <a:cubicBezTo>
                  <a:pt x="727526" y="828896"/>
                  <a:pt x="721049" y="835459"/>
                  <a:pt x="713000" y="835516"/>
                </a:cubicBezTo>
                <a:cubicBezTo>
                  <a:pt x="712010" y="835516"/>
                  <a:pt x="711019" y="835421"/>
                  <a:pt x="710047" y="835230"/>
                </a:cubicBezTo>
                <a:cubicBezTo>
                  <a:pt x="521452" y="799035"/>
                  <a:pt x="283042" y="771127"/>
                  <a:pt x="13770" y="754553"/>
                </a:cubicBezTo>
                <a:cubicBezTo>
                  <a:pt x="5988" y="754096"/>
                  <a:pt x="-99" y="747676"/>
                  <a:pt x="-137" y="739885"/>
                </a:cubicBezTo>
                <a:lnTo>
                  <a:pt x="-137" y="95423"/>
                </a:lnTo>
                <a:cubicBezTo>
                  <a:pt x="-99" y="87632"/>
                  <a:pt x="5988" y="81212"/>
                  <a:pt x="13770" y="80755"/>
                </a:cubicBezTo>
                <a:cubicBezTo>
                  <a:pt x="283042" y="64181"/>
                  <a:pt x="521452" y="36273"/>
                  <a:pt x="710047" y="78"/>
                </a:cubicBezTo>
                <a:cubicBezTo>
                  <a:pt x="717943" y="-1503"/>
                  <a:pt x="725621" y="3621"/>
                  <a:pt x="727192" y="11508"/>
                </a:cubicBezTo>
                <a:cubicBezTo>
                  <a:pt x="727392" y="12480"/>
                  <a:pt x="727488" y="13470"/>
                  <a:pt x="727478" y="1446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3000"/>
                </a:schemeClr>
              </a:gs>
              <a:gs pos="100000">
                <a:schemeClr val="accent1">
                  <a:alpha val="30000"/>
                </a:schemeClr>
              </a:gs>
            </a:gsLst>
            <a:lin ang="5400000" scaled="0"/>
          </a:gradFill>
          <a:ln w="9525" cap="flat"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20000"/>
                  </a:schemeClr>
                </a:gs>
              </a:gsLst>
              <a:lin ang="5400000"/>
              <a:tileRect/>
            </a:gradFill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3" name="任意多边形 12"/>
          <p:cNvSpPr/>
          <p:nvPr>
            <p:custDataLst>
              <p:tags r:id="rId15"/>
            </p:custDataLst>
          </p:nvPr>
        </p:nvSpPr>
        <p:spPr>
          <a:xfrm>
            <a:off x="960438" y="1502093"/>
            <a:ext cx="10305415" cy="380365"/>
          </a:xfrm>
          <a:custGeom>
            <a:avLst/>
            <a:gdLst>
              <a:gd name="connsiteX0" fmla="*/ 16009 w 16009"/>
              <a:gd name="connsiteY0" fmla="*/ 4 h 567"/>
              <a:gd name="connsiteX1" fmla="*/ 8012 w 16009"/>
              <a:gd name="connsiteY1" fmla="*/ 567 h 567"/>
              <a:gd name="connsiteX2" fmla="*/ 16 w 16009"/>
              <a:gd name="connsiteY2" fmla="*/ 4 h 567"/>
              <a:gd name="connsiteX3" fmla="*/ 0 w 16009"/>
              <a:gd name="connsiteY3" fmla="*/ 0 h 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9" h="567">
                <a:moveTo>
                  <a:pt x="16009" y="4"/>
                </a:moveTo>
                <a:cubicBezTo>
                  <a:pt x="14662" y="336"/>
                  <a:pt x="11588" y="567"/>
                  <a:pt x="8012" y="567"/>
                </a:cubicBezTo>
                <a:cubicBezTo>
                  <a:pt x="4436" y="567"/>
                  <a:pt x="1363" y="336"/>
                  <a:pt x="16" y="4"/>
                </a:cubicBez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000" dirty="0">
                <a:solidFill>
                  <a:schemeClr val="accent1"/>
                </a:solidFill>
                <a:cs typeface="微软雅黑" panose="020B0503020204020204" charset="-122"/>
                <a:sym typeface="+mn-ea"/>
              </a:rPr>
              <a:t> </a:t>
            </a:r>
            <a:endParaRPr lang="en-US" altLang="zh-CN" sz="1000" dirty="0">
              <a:solidFill>
                <a:schemeClr val="accen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48" name="任意多边形: 形状 23"/>
          <p:cNvSpPr/>
          <p:nvPr>
            <p:custDataLst>
              <p:tags r:id="rId16"/>
            </p:custDataLst>
          </p:nvPr>
        </p:nvSpPr>
        <p:spPr>
          <a:xfrm>
            <a:off x="10620058" y="4692968"/>
            <a:ext cx="850265" cy="283210"/>
          </a:xfrm>
          <a:custGeom>
            <a:avLst/>
            <a:gdLst>
              <a:gd name="connsiteX0" fmla="*/ 277747 w 277844"/>
              <a:gd name="connsiteY0" fmla="*/ 39725 h 92868"/>
              <a:gd name="connsiteX1" fmla="*/ 277747 w 277844"/>
              <a:gd name="connsiteY1" fmla="*/ 92684 h 92868"/>
              <a:gd name="connsiteX2" fmla="*/ -97 w 277844"/>
              <a:gd name="connsiteY2" fmla="*/ 53727 h 92868"/>
              <a:gd name="connsiteX3" fmla="*/ -97 w 277844"/>
              <a:gd name="connsiteY3" fmla="*/ -184 h 9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844" h="92868">
                <a:moveTo>
                  <a:pt x="277747" y="39725"/>
                </a:moveTo>
                <a:lnTo>
                  <a:pt x="277747" y="92684"/>
                </a:lnTo>
                <a:cubicBezTo>
                  <a:pt x="277747" y="92684"/>
                  <a:pt x="50099" y="59252"/>
                  <a:pt x="-97" y="53727"/>
                </a:cubicBezTo>
                <a:lnTo>
                  <a:pt x="-97" y="-184"/>
                </a:ln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alpha val="44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" name="任意多边形: 形状 23"/>
          <p:cNvSpPr/>
          <p:nvPr>
            <p:custDataLst>
              <p:tags r:id="rId17"/>
            </p:custDataLst>
          </p:nvPr>
        </p:nvSpPr>
        <p:spPr>
          <a:xfrm flipH="1">
            <a:off x="658178" y="4708208"/>
            <a:ext cx="850265" cy="283210"/>
          </a:xfrm>
          <a:custGeom>
            <a:avLst/>
            <a:gdLst>
              <a:gd name="connsiteX0" fmla="*/ 277747 w 277844"/>
              <a:gd name="connsiteY0" fmla="*/ 39725 h 92868"/>
              <a:gd name="connsiteX1" fmla="*/ 277747 w 277844"/>
              <a:gd name="connsiteY1" fmla="*/ 92684 h 92868"/>
              <a:gd name="connsiteX2" fmla="*/ -97 w 277844"/>
              <a:gd name="connsiteY2" fmla="*/ 53727 h 92868"/>
              <a:gd name="connsiteX3" fmla="*/ -97 w 277844"/>
              <a:gd name="connsiteY3" fmla="*/ -184 h 9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844" h="92868">
                <a:moveTo>
                  <a:pt x="277747" y="39725"/>
                </a:moveTo>
                <a:lnTo>
                  <a:pt x="277747" y="92684"/>
                </a:lnTo>
                <a:cubicBezTo>
                  <a:pt x="277747" y="92684"/>
                  <a:pt x="50099" y="59252"/>
                  <a:pt x="-97" y="53727"/>
                </a:cubicBezTo>
                <a:lnTo>
                  <a:pt x="-97" y="-184"/>
                </a:ln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alpha val="44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标题"/>
          <p:cNvSpPr txBox="1"/>
          <p:nvPr>
            <p:custDataLst>
              <p:tags r:id="rId18"/>
            </p:custDataLst>
          </p:nvPr>
        </p:nvSpPr>
        <p:spPr>
          <a:xfrm>
            <a:off x="950913" y="2341563"/>
            <a:ext cx="2578100" cy="37465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b="1" spc="300" dirty="0">
                <a:solidFill>
                  <a:schemeClr val="accent1"/>
                </a:solidFill>
                <a:latin typeface="+mn-ea"/>
              </a:rPr>
              <a:t>景点直通专线</a:t>
            </a:r>
            <a:endParaRPr lang="zh-CN" altLang="en-US" b="1" spc="3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" name="正文"/>
          <p:cNvSpPr txBox="1"/>
          <p:nvPr>
            <p:custDataLst>
              <p:tags r:id="rId19"/>
            </p:custDataLst>
          </p:nvPr>
        </p:nvSpPr>
        <p:spPr>
          <a:xfrm>
            <a:off x="885190" y="2809875"/>
            <a:ext cx="2644775" cy="15792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一票在手，畅游无忧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indent="0" algn="ctr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从各个客运站发往各个景区的旅游直通大巴。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indent="0" algn="ctr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代表：赵公口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/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南站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-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环球班线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6" name="标题"/>
          <p:cNvSpPr txBox="1"/>
          <p:nvPr>
            <p:custDataLst>
              <p:tags r:id="rId20"/>
            </p:custDataLst>
          </p:nvPr>
        </p:nvSpPr>
        <p:spPr>
          <a:xfrm>
            <a:off x="4762183" y="2337118"/>
            <a:ext cx="2578100" cy="37465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b="1" spc="300" dirty="0">
                <a:solidFill>
                  <a:schemeClr val="accent1"/>
                </a:solidFill>
                <a:latin typeface="+mn-ea"/>
              </a:rPr>
              <a:t>核心区共享巴士</a:t>
            </a:r>
            <a:endParaRPr lang="zh-CN" altLang="en-US" b="1" spc="3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7" name="正文"/>
          <p:cNvSpPr txBox="1"/>
          <p:nvPr>
            <p:custDataLst>
              <p:tags r:id="rId21"/>
            </p:custDataLst>
          </p:nvPr>
        </p:nvSpPr>
        <p:spPr>
          <a:xfrm>
            <a:off x="4761548" y="2763203"/>
            <a:ext cx="2580005" cy="15792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MiSans Normal" panose="00000500000000000000" charset="-122"/>
                <a:sym typeface="+mn-ea"/>
              </a:rPr>
              <a:t>景点直达，舒适出行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cs typeface="MiSans Normal" panose="00000500000000000000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MiSans Normal" panose="00000500000000000000" charset="-122"/>
                <a:sym typeface="+mn-ea"/>
              </a:rPr>
              <a:t>采取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MiSans Normal" panose="00000500000000000000" charset="-122"/>
                <a:sym typeface="+mn-ea"/>
              </a:rPr>
              <a:t>“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MiSans Normal" panose="00000500000000000000" charset="-122"/>
                <a:sym typeface="+mn-ea"/>
              </a:rPr>
              <a:t>网约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MiSans Normal" panose="00000500000000000000" charset="-122"/>
                <a:sym typeface="+mn-ea"/>
              </a:rPr>
              <a:t>+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MiSans Normal" panose="00000500000000000000" charset="-122"/>
                <a:sym typeface="+mn-ea"/>
              </a:rPr>
              <a:t>智能调度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MiSans Normal" panose="00000500000000000000" charset="-122"/>
                <a:sym typeface="+mn-ea"/>
              </a:rPr>
              <a:t>”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MiSans Normal" panose="00000500000000000000" charset="-122"/>
                <a:sym typeface="+mn-ea"/>
              </a:rPr>
              <a:t>方式组织旅游团队在核心区的旅游交通服务。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cs typeface="MiSans Normal" panose="00000500000000000000" charset="-122"/>
              <a:sym typeface="+mn-ea"/>
            </a:endParaRPr>
          </a:p>
        </p:txBody>
      </p:sp>
      <p:sp>
        <p:nvSpPr>
          <p:cNvPr id="40" name="标题"/>
          <p:cNvSpPr txBox="1"/>
          <p:nvPr>
            <p:custDataLst>
              <p:tags r:id="rId22"/>
            </p:custDataLst>
          </p:nvPr>
        </p:nvSpPr>
        <p:spPr>
          <a:xfrm>
            <a:off x="8572818" y="2337118"/>
            <a:ext cx="2578100" cy="37465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b="1" spc="300" dirty="0">
                <a:solidFill>
                  <a:schemeClr val="accent1"/>
                </a:solidFill>
                <a:latin typeface="+mn-ea"/>
              </a:rPr>
              <a:t>长途客运班线</a:t>
            </a:r>
            <a:endParaRPr lang="zh-CN" altLang="en-US" b="1" spc="3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1" name="正文"/>
          <p:cNvSpPr txBox="1"/>
          <p:nvPr>
            <p:custDataLst>
              <p:tags r:id="rId23"/>
            </p:custDataLst>
          </p:nvPr>
        </p:nvSpPr>
        <p:spPr>
          <a:xfrm>
            <a:off x="8572183" y="2768283"/>
            <a:ext cx="2580005" cy="15792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MiSans Normal" panose="00000500000000000000" charset="-122"/>
                <a:sym typeface="+mn-ea"/>
              </a:rPr>
              <a:t>跨省出行，链接你我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cs typeface="MiSans Normal" panose="00000500000000000000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MiSans Normal" panose="00000500000000000000" charset="-122"/>
                <a:sym typeface="+mn-ea"/>
              </a:rPr>
              <a:t>从四惠客运站发往北京周边各省市的长途大巴。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cs typeface="MiSans Normal" panose="00000500000000000000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MiSans Normal" panose="00000500000000000000" charset="-122"/>
                <a:sym typeface="+mn-ea"/>
              </a:rPr>
              <a:t>代表：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cs typeface="MiSans Normal" panose="00000500000000000000" charset="-122"/>
                <a:sym typeface="+mn-ea"/>
              </a:rPr>
              <a:t>四惠客运站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cs typeface="MiSans Normal" panose="00000500000000000000" charset="-122"/>
              <a:sym typeface="+mn-ea"/>
            </a:endParaRPr>
          </a:p>
        </p:txBody>
      </p:sp>
    </p:spTree>
    <p:custDataLst>
      <p:tags r:id="rId24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0280" y="1569720"/>
            <a:ext cx="10636250" cy="4617085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50000"/>
              </a:lnSpc>
            </a:pPr>
            <a:endParaRPr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8" name="C9F754DE-2CAD-44b6-B708-469DEB6407EB-3" descr="C:/Users/24562/AppData/Local/Temp/wpp.rnMehpwp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65" y="97790"/>
            <a:ext cx="11584940" cy="700913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87755" y="453390"/>
            <a:ext cx="2861945" cy="655955"/>
          </a:xfrm>
          <a:prstGeom prst="rect">
            <a:avLst/>
          </a:prstGeom>
          <a:solidFill>
            <a:srgbClr val="2B4E8E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进阶版</a:t>
            </a:r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产品</a:t>
            </a:r>
            <a:endParaRPr lang="zh-CN" altLang="en-US" sz="3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12240" y="1109345"/>
            <a:ext cx="2537460" cy="460375"/>
          </a:xfrm>
          <a:prstGeom prst="rect">
            <a:avLst/>
          </a:prstGeom>
          <a:solidFill>
            <a:srgbClr val="E3352E"/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进阶服务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分类</a:t>
            </a:r>
            <a:endParaRPr lang="zh-CN" altLang="en-US" sz="2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</p:spTree>
    <p:custDataLst>
      <p:tags r:id="rId6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7620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87755" y="453390"/>
            <a:ext cx="2827020" cy="655955"/>
          </a:xfrm>
          <a:prstGeom prst="rect">
            <a:avLst/>
          </a:prstGeom>
          <a:solidFill>
            <a:srgbClr val="2B4E8E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公司发展定位</a:t>
            </a:r>
            <a:endParaRPr lang="zh-CN" altLang="en-US" sz="3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8" name="任意多边形: 形状 57"/>
          <p:cNvSpPr/>
          <p:nvPr>
            <p:custDataLst>
              <p:tags r:id="rId5"/>
            </p:custDataLst>
          </p:nvPr>
        </p:nvSpPr>
        <p:spPr bwMode="auto">
          <a:xfrm rot="5502596" flipH="1">
            <a:off x="4111548" y="3268925"/>
            <a:ext cx="1642301" cy="1082748"/>
          </a:xfrm>
          <a:custGeom>
            <a:avLst/>
            <a:gdLst>
              <a:gd name="connsiteX0" fmla="*/ 2062970 w 2077085"/>
              <a:gd name="connsiteY0" fmla="*/ 1369396 h 1369396"/>
              <a:gd name="connsiteX1" fmla="*/ 2065268 w 2077085"/>
              <a:gd name="connsiteY1" fmla="*/ 825176 h 1369396"/>
              <a:gd name="connsiteX2" fmla="*/ 2077085 w 2077085"/>
              <a:gd name="connsiteY2" fmla="*/ 438371 h 1369396"/>
              <a:gd name="connsiteX3" fmla="*/ 1580630 w 2077085"/>
              <a:gd name="connsiteY3" fmla="*/ 171680 h 1369396"/>
              <a:gd name="connsiteX4" fmla="*/ 1276005 w 2077085"/>
              <a:gd name="connsiteY4" fmla="*/ 0 h 1369396"/>
              <a:gd name="connsiteX5" fmla="*/ 1399778 w 2077085"/>
              <a:gd name="connsiteY5" fmla="*/ 215377 h 1369396"/>
              <a:gd name="connsiteX6" fmla="*/ 1311899 w 2077085"/>
              <a:gd name="connsiteY6" fmla="*/ 245077 h 1369396"/>
              <a:gd name="connsiteX7" fmla="*/ 1153611 w 2077085"/>
              <a:gd name="connsiteY7" fmla="*/ 273282 h 1369396"/>
              <a:gd name="connsiteX8" fmla="*/ 1101136 w 2077085"/>
              <a:gd name="connsiteY8" fmla="*/ 275931 h 1369396"/>
              <a:gd name="connsiteX9" fmla="*/ 1077078 w 2077085"/>
              <a:gd name="connsiteY9" fmla="*/ 278470 h 1369396"/>
              <a:gd name="connsiteX10" fmla="*/ 1054454 w 2077085"/>
              <a:gd name="connsiteY10" fmla="*/ 278287 h 1369396"/>
              <a:gd name="connsiteX11" fmla="*/ 1044016 w 2077085"/>
              <a:gd name="connsiteY11" fmla="*/ 278814 h 1369396"/>
              <a:gd name="connsiteX12" fmla="*/ 1029597 w 2077085"/>
              <a:gd name="connsiteY12" fmla="*/ 278086 h 1369396"/>
              <a:gd name="connsiteX13" fmla="*/ 964181 w 2077085"/>
              <a:gd name="connsiteY13" fmla="*/ 277557 h 1369396"/>
              <a:gd name="connsiteX14" fmla="*/ 633835 w 2077085"/>
              <a:gd name="connsiteY14" fmla="*/ 198149 h 1369396"/>
              <a:gd name="connsiteX15" fmla="*/ 626485 w 2077085"/>
              <a:gd name="connsiteY15" fmla="*/ 194456 h 1369396"/>
              <a:gd name="connsiteX16" fmla="*/ 533088 w 2077085"/>
              <a:gd name="connsiteY16" fmla="*/ 149477 h 1369396"/>
              <a:gd name="connsiteX17" fmla="*/ 529551 w 2077085"/>
              <a:gd name="connsiteY17" fmla="*/ 147328 h 1369396"/>
              <a:gd name="connsiteX18" fmla="*/ 527969 w 2077085"/>
              <a:gd name="connsiteY18" fmla="*/ 150065 h 1369396"/>
              <a:gd name="connsiteX19" fmla="*/ 544842 w 2077085"/>
              <a:gd name="connsiteY19" fmla="*/ 770807 h 1369396"/>
              <a:gd name="connsiteX20" fmla="*/ 2636 w 2077085"/>
              <a:gd name="connsiteY20" fmla="*/ 1059730 h 1369396"/>
              <a:gd name="connsiteX21" fmla="*/ 0 w 2077085"/>
              <a:gd name="connsiteY21" fmla="*/ 1064295 h 1369396"/>
              <a:gd name="connsiteX22" fmla="*/ 1701638 w 2077085"/>
              <a:gd name="connsiteY22" fmla="*/ 1226767 h 1369396"/>
              <a:gd name="connsiteX23" fmla="*/ 1926994 w 2077085"/>
              <a:gd name="connsiteY23" fmla="*/ 1132786 h 136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7085" h="1369396">
                <a:moveTo>
                  <a:pt x="2062970" y="1369396"/>
                </a:moveTo>
                <a:lnTo>
                  <a:pt x="2065268" y="825176"/>
                </a:lnTo>
                <a:lnTo>
                  <a:pt x="2077085" y="438371"/>
                </a:lnTo>
                <a:lnTo>
                  <a:pt x="1580630" y="171680"/>
                </a:lnTo>
                <a:lnTo>
                  <a:pt x="1276005" y="0"/>
                </a:lnTo>
                <a:lnTo>
                  <a:pt x="1399778" y="215377"/>
                </a:lnTo>
                <a:lnTo>
                  <a:pt x="1311899" y="245077"/>
                </a:lnTo>
                <a:cubicBezTo>
                  <a:pt x="1260525" y="258292"/>
                  <a:pt x="1207662" y="267794"/>
                  <a:pt x="1153611" y="273282"/>
                </a:cubicBezTo>
                <a:lnTo>
                  <a:pt x="1101136" y="275931"/>
                </a:lnTo>
                <a:lnTo>
                  <a:pt x="1077078" y="278470"/>
                </a:lnTo>
                <a:lnTo>
                  <a:pt x="1054454" y="278287"/>
                </a:lnTo>
                <a:lnTo>
                  <a:pt x="1044016" y="278814"/>
                </a:lnTo>
                <a:lnTo>
                  <a:pt x="1029597" y="278086"/>
                </a:lnTo>
                <a:lnTo>
                  <a:pt x="964181" y="277557"/>
                </a:lnTo>
                <a:cubicBezTo>
                  <a:pt x="851416" y="270255"/>
                  <a:pt x="739615" y="243786"/>
                  <a:pt x="633835" y="198149"/>
                </a:cubicBezTo>
                <a:lnTo>
                  <a:pt x="626485" y="194456"/>
                </a:lnTo>
                <a:lnTo>
                  <a:pt x="533088" y="149477"/>
                </a:lnTo>
                <a:lnTo>
                  <a:pt x="529551" y="147328"/>
                </a:lnTo>
                <a:lnTo>
                  <a:pt x="527969" y="150065"/>
                </a:lnTo>
                <a:lnTo>
                  <a:pt x="544842" y="770807"/>
                </a:lnTo>
                <a:lnTo>
                  <a:pt x="2636" y="1059730"/>
                </a:lnTo>
                <a:lnTo>
                  <a:pt x="0" y="1064295"/>
                </a:lnTo>
                <a:cubicBezTo>
                  <a:pt x="522172" y="1365693"/>
                  <a:pt x="1143743" y="1419850"/>
                  <a:pt x="1701638" y="1226767"/>
                </a:cubicBezTo>
                <a:lnTo>
                  <a:pt x="1926994" y="1132786"/>
                </a:lnTo>
                <a:close/>
              </a:path>
            </a:pathLst>
          </a:custGeom>
          <a:solidFill>
            <a:srgbClr val="FFC000"/>
          </a:solidFill>
          <a:ln w="38100">
            <a:noFill/>
          </a:ln>
        </p:spPr>
        <p:style>
          <a:lnRef idx="2">
            <a:srgbClr val="000000"/>
          </a:lnRef>
          <a:fillRef idx="1">
            <a:sysClr val="window" lastClr="FFFFFF"/>
          </a:fillRef>
          <a:effectRef idx="0">
            <a:srgbClr val="000000"/>
          </a:effectRef>
          <a:fontRef idx="minor">
            <a:srgbClr val="000000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任意多边形: 形状 58"/>
          <p:cNvSpPr/>
          <p:nvPr>
            <p:custDataLst>
              <p:tags r:id="rId6"/>
            </p:custDataLst>
          </p:nvPr>
        </p:nvSpPr>
        <p:spPr bwMode="auto">
          <a:xfrm rot="9072800" flipH="1">
            <a:off x="4726401" y="2274922"/>
            <a:ext cx="1642301" cy="1082748"/>
          </a:xfrm>
          <a:custGeom>
            <a:avLst/>
            <a:gdLst>
              <a:gd name="connsiteX0" fmla="*/ 2062970 w 2077085"/>
              <a:gd name="connsiteY0" fmla="*/ 1369396 h 1369396"/>
              <a:gd name="connsiteX1" fmla="*/ 2065268 w 2077085"/>
              <a:gd name="connsiteY1" fmla="*/ 825176 h 1369396"/>
              <a:gd name="connsiteX2" fmla="*/ 2077085 w 2077085"/>
              <a:gd name="connsiteY2" fmla="*/ 438371 h 1369396"/>
              <a:gd name="connsiteX3" fmla="*/ 1580630 w 2077085"/>
              <a:gd name="connsiteY3" fmla="*/ 171680 h 1369396"/>
              <a:gd name="connsiteX4" fmla="*/ 1276005 w 2077085"/>
              <a:gd name="connsiteY4" fmla="*/ 0 h 1369396"/>
              <a:gd name="connsiteX5" fmla="*/ 1399778 w 2077085"/>
              <a:gd name="connsiteY5" fmla="*/ 215377 h 1369396"/>
              <a:gd name="connsiteX6" fmla="*/ 1311899 w 2077085"/>
              <a:gd name="connsiteY6" fmla="*/ 245077 h 1369396"/>
              <a:gd name="connsiteX7" fmla="*/ 1153611 w 2077085"/>
              <a:gd name="connsiteY7" fmla="*/ 273282 h 1369396"/>
              <a:gd name="connsiteX8" fmla="*/ 1101136 w 2077085"/>
              <a:gd name="connsiteY8" fmla="*/ 275931 h 1369396"/>
              <a:gd name="connsiteX9" fmla="*/ 1077078 w 2077085"/>
              <a:gd name="connsiteY9" fmla="*/ 278470 h 1369396"/>
              <a:gd name="connsiteX10" fmla="*/ 1054454 w 2077085"/>
              <a:gd name="connsiteY10" fmla="*/ 278287 h 1369396"/>
              <a:gd name="connsiteX11" fmla="*/ 1044016 w 2077085"/>
              <a:gd name="connsiteY11" fmla="*/ 278814 h 1369396"/>
              <a:gd name="connsiteX12" fmla="*/ 1029597 w 2077085"/>
              <a:gd name="connsiteY12" fmla="*/ 278086 h 1369396"/>
              <a:gd name="connsiteX13" fmla="*/ 964181 w 2077085"/>
              <a:gd name="connsiteY13" fmla="*/ 277557 h 1369396"/>
              <a:gd name="connsiteX14" fmla="*/ 633835 w 2077085"/>
              <a:gd name="connsiteY14" fmla="*/ 198149 h 1369396"/>
              <a:gd name="connsiteX15" fmla="*/ 626485 w 2077085"/>
              <a:gd name="connsiteY15" fmla="*/ 194456 h 1369396"/>
              <a:gd name="connsiteX16" fmla="*/ 533088 w 2077085"/>
              <a:gd name="connsiteY16" fmla="*/ 149477 h 1369396"/>
              <a:gd name="connsiteX17" fmla="*/ 529551 w 2077085"/>
              <a:gd name="connsiteY17" fmla="*/ 147328 h 1369396"/>
              <a:gd name="connsiteX18" fmla="*/ 527969 w 2077085"/>
              <a:gd name="connsiteY18" fmla="*/ 150065 h 1369396"/>
              <a:gd name="connsiteX19" fmla="*/ 544842 w 2077085"/>
              <a:gd name="connsiteY19" fmla="*/ 770807 h 1369396"/>
              <a:gd name="connsiteX20" fmla="*/ 2636 w 2077085"/>
              <a:gd name="connsiteY20" fmla="*/ 1059730 h 1369396"/>
              <a:gd name="connsiteX21" fmla="*/ 0 w 2077085"/>
              <a:gd name="connsiteY21" fmla="*/ 1064295 h 1369396"/>
              <a:gd name="connsiteX22" fmla="*/ 1701638 w 2077085"/>
              <a:gd name="connsiteY22" fmla="*/ 1226767 h 1369396"/>
              <a:gd name="connsiteX23" fmla="*/ 1926994 w 2077085"/>
              <a:gd name="connsiteY23" fmla="*/ 1132786 h 136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7085" h="1369396">
                <a:moveTo>
                  <a:pt x="2062970" y="1369396"/>
                </a:moveTo>
                <a:lnTo>
                  <a:pt x="2065268" y="825176"/>
                </a:lnTo>
                <a:lnTo>
                  <a:pt x="2077085" y="438371"/>
                </a:lnTo>
                <a:lnTo>
                  <a:pt x="1580630" y="171680"/>
                </a:lnTo>
                <a:lnTo>
                  <a:pt x="1276005" y="0"/>
                </a:lnTo>
                <a:lnTo>
                  <a:pt x="1399778" y="215377"/>
                </a:lnTo>
                <a:lnTo>
                  <a:pt x="1311899" y="245077"/>
                </a:lnTo>
                <a:cubicBezTo>
                  <a:pt x="1260525" y="258292"/>
                  <a:pt x="1207662" y="267794"/>
                  <a:pt x="1153611" y="273282"/>
                </a:cubicBezTo>
                <a:lnTo>
                  <a:pt x="1101136" y="275931"/>
                </a:lnTo>
                <a:lnTo>
                  <a:pt x="1077078" y="278470"/>
                </a:lnTo>
                <a:lnTo>
                  <a:pt x="1054454" y="278287"/>
                </a:lnTo>
                <a:lnTo>
                  <a:pt x="1044016" y="278814"/>
                </a:lnTo>
                <a:lnTo>
                  <a:pt x="1029597" y="278086"/>
                </a:lnTo>
                <a:lnTo>
                  <a:pt x="964181" y="277557"/>
                </a:lnTo>
                <a:cubicBezTo>
                  <a:pt x="851416" y="270255"/>
                  <a:pt x="739615" y="243786"/>
                  <a:pt x="633835" y="198149"/>
                </a:cubicBezTo>
                <a:lnTo>
                  <a:pt x="626485" y="194456"/>
                </a:lnTo>
                <a:lnTo>
                  <a:pt x="533088" y="149477"/>
                </a:lnTo>
                <a:lnTo>
                  <a:pt x="529551" y="147328"/>
                </a:lnTo>
                <a:lnTo>
                  <a:pt x="527969" y="150065"/>
                </a:lnTo>
                <a:lnTo>
                  <a:pt x="544842" y="770807"/>
                </a:lnTo>
                <a:lnTo>
                  <a:pt x="2636" y="1059730"/>
                </a:lnTo>
                <a:lnTo>
                  <a:pt x="0" y="1064295"/>
                </a:lnTo>
                <a:cubicBezTo>
                  <a:pt x="522172" y="1365693"/>
                  <a:pt x="1143743" y="1419850"/>
                  <a:pt x="1701638" y="1226767"/>
                </a:cubicBezTo>
                <a:lnTo>
                  <a:pt x="1926994" y="1132786"/>
                </a:lnTo>
                <a:close/>
              </a:path>
            </a:pathLst>
          </a:custGeom>
          <a:solidFill>
            <a:srgbClr val="1F74AD"/>
          </a:solidFill>
          <a:ln w="38100">
            <a:noFill/>
          </a:ln>
        </p:spPr>
        <p:style>
          <a:lnRef idx="2">
            <a:srgbClr val="000000"/>
          </a:lnRef>
          <a:fillRef idx="1">
            <a:sysClr val="window" lastClr="FFFFFF"/>
          </a:fillRef>
          <a:effectRef idx="0">
            <a:srgbClr val="000000"/>
          </a:effectRef>
          <a:fontRef idx="minor">
            <a:srgbClr val="000000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任意多边形: 形状 61"/>
          <p:cNvSpPr/>
          <p:nvPr>
            <p:custDataLst>
              <p:tags r:id="rId7"/>
            </p:custDataLst>
          </p:nvPr>
        </p:nvSpPr>
        <p:spPr bwMode="auto">
          <a:xfrm rot="12672800" flipH="1">
            <a:off x="5901617" y="2312706"/>
            <a:ext cx="1642301" cy="1082748"/>
          </a:xfrm>
          <a:custGeom>
            <a:avLst/>
            <a:gdLst>
              <a:gd name="connsiteX0" fmla="*/ 2062970 w 2077085"/>
              <a:gd name="connsiteY0" fmla="*/ 1369396 h 1369396"/>
              <a:gd name="connsiteX1" fmla="*/ 2065268 w 2077085"/>
              <a:gd name="connsiteY1" fmla="*/ 825176 h 1369396"/>
              <a:gd name="connsiteX2" fmla="*/ 2077085 w 2077085"/>
              <a:gd name="connsiteY2" fmla="*/ 438371 h 1369396"/>
              <a:gd name="connsiteX3" fmla="*/ 1580630 w 2077085"/>
              <a:gd name="connsiteY3" fmla="*/ 171680 h 1369396"/>
              <a:gd name="connsiteX4" fmla="*/ 1276005 w 2077085"/>
              <a:gd name="connsiteY4" fmla="*/ 0 h 1369396"/>
              <a:gd name="connsiteX5" fmla="*/ 1399778 w 2077085"/>
              <a:gd name="connsiteY5" fmla="*/ 215377 h 1369396"/>
              <a:gd name="connsiteX6" fmla="*/ 1311899 w 2077085"/>
              <a:gd name="connsiteY6" fmla="*/ 245077 h 1369396"/>
              <a:gd name="connsiteX7" fmla="*/ 1153611 w 2077085"/>
              <a:gd name="connsiteY7" fmla="*/ 273282 h 1369396"/>
              <a:gd name="connsiteX8" fmla="*/ 1101136 w 2077085"/>
              <a:gd name="connsiteY8" fmla="*/ 275931 h 1369396"/>
              <a:gd name="connsiteX9" fmla="*/ 1077078 w 2077085"/>
              <a:gd name="connsiteY9" fmla="*/ 278470 h 1369396"/>
              <a:gd name="connsiteX10" fmla="*/ 1054454 w 2077085"/>
              <a:gd name="connsiteY10" fmla="*/ 278287 h 1369396"/>
              <a:gd name="connsiteX11" fmla="*/ 1044016 w 2077085"/>
              <a:gd name="connsiteY11" fmla="*/ 278814 h 1369396"/>
              <a:gd name="connsiteX12" fmla="*/ 1029597 w 2077085"/>
              <a:gd name="connsiteY12" fmla="*/ 278086 h 1369396"/>
              <a:gd name="connsiteX13" fmla="*/ 964181 w 2077085"/>
              <a:gd name="connsiteY13" fmla="*/ 277557 h 1369396"/>
              <a:gd name="connsiteX14" fmla="*/ 633835 w 2077085"/>
              <a:gd name="connsiteY14" fmla="*/ 198149 h 1369396"/>
              <a:gd name="connsiteX15" fmla="*/ 626485 w 2077085"/>
              <a:gd name="connsiteY15" fmla="*/ 194456 h 1369396"/>
              <a:gd name="connsiteX16" fmla="*/ 533088 w 2077085"/>
              <a:gd name="connsiteY16" fmla="*/ 149477 h 1369396"/>
              <a:gd name="connsiteX17" fmla="*/ 529551 w 2077085"/>
              <a:gd name="connsiteY17" fmla="*/ 147328 h 1369396"/>
              <a:gd name="connsiteX18" fmla="*/ 527969 w 2077085"/>
              <a:gd name="connsiteY18" fmla="*/ 150065 h 1369396"/>
              <a:gd name="connsiteX19" fmla="*/ 544842 w 2077085"/>
              <a:gd name="connsiteY19" fmla="*/ 770807 h 1369396"/>
              <a:gd name="connsiteX20" fmla="*/ 2636 w 2077085"/>
              <a:gd name="connsiteY20" fmla="*/ 1059730 h 1369396"/>
              <a:gd name="connsiteX21" fmla="*/ 0 w 2077085"/>
              <a:gd name="connsiteY21" fmla="*/ 1064295 h 1369396"/>
              <a:gd name="connsiteX22" fmla="*/ 1701638 w 2077085"/>
              <a:gd name="connsiteY22" fmla="*/ 1226767 h 1369396"/>
              <a:gd name="connsiteX23" fmla="*/ 1926994 w 2077085"/>
              <a:gd name="connsiteY23" fmla="*/ 1132786 h 136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7085" h="1369396">
                <a:moveTo>
                  <a:pt x="2062970" y="1369396"/>
                </a:moveTo>
                <a:lnTo>
                  <a:pt x="2065268" y="825176"/>
                </a:lnTo>
                <a:lnTo>
                  <a:pt x="2077085" y="438371"/>
                </a:lnTo>
                <a:lnTo>
                  <a:pt x="1580630" y="171680"/>
                </a:lnTo>
                <a:lnTo>
                  <a:pt x="1276005" y="0"/>
                </a:lnTo>
                <a:lnTo>
                  <a:pt x="1399778" y="215377"/>
                </a:lnTo>
                <a:lnTo>
                  <a:pt x="1311899" y="245077"/>
                </a:lnTo>
                <a:cubicBezTo>
                  <a:pt x="1260525" y="258292"/>
                  <a:pt x="1207662" y="267794"/>
                  <a:pt x="1153611" y="273282"/>
                </a:cubicBezTo>
                <a:lnTo>
                  <a:pt x="1101136" y="275931"/>
                </a:lnTo>
                <a:lnTo>
                  <a:pt x="1077078" y="278470"/>
                </a:lnTo>
                <a:lnTo>
                  <a:pt x="1054454" y="278287"/>
                </a:lnTo>
                <a:lnTo>
                  <a:pt x="1044016" y="278814"/>
                </a:lnTo>
                <a:lnTo>
                  <a:pt x="1029597" y="278086"/>
                </a:lnTo>
                <a:lnTo>
                  <a:pt x="964181" y="277557"/>
                </a:lnTo>
                <a:cubicBezTo>
                  <a:pt x="851416" y="270255"/>
                  <a:pt x="739615" y="243786"/>
                  <a:pt x="633835" y="198149"/>
                </a:cubicBezTo>
                <a:lnTo>
                  <a:pt x="626485" y="194456"/>
                </a:lnTo>
                <a:lnTo>
                  <a:pt x="533088" y="149477"/>
                </a:lnTo>
                <a:lnTo>
                  <a:pt x="529551" y="147328"/>
                </a:lnTo>
                <a:lnTo>
                  <a:pt x="527969" y="150065"/>
                </a:lnTo>
                <a:lnTo>
                  <a:pt x="544842" y="770807"/>
                </a:lnTo>
                <a:lnTo>
                  <a:pt x="2636" y="1059730"/>
                </a:lnTo>
                <a:lnTo>
                  <a:pt x="0" y="1064295"/>
                </a:lnTo>
                <a:cubicBezTo>
                  <a:pt x="522172" y="1365693"/>
                  <a:pt x="1143743" y="1419850"/>
                  <a:pt x="1701638" y="1226767"/>
                </a:cubicBezTo>
                <a:lnTo>
                  <a:pt x="1926994" y="1132786"/>
                </a:lnTo>
                <a:close/>
              </a:path>
            </a:pathLst>
          </a:custGeom>
          <a:solidFill>
            <a:srgbClr val="3498DB"/>
          </a:solidFill>
          <a:ln w="38100">
            <a:noFill/>
          </a:ln>
        </p:spPr>
        <p:style>
          <a:lnRef idx="2">
            <a:srgbClr val="000000"/>
          </a:lnRef>
          <a:fillRef idx="1">
            <a:sysClr val="window" lastClr="FFFFFF"/>
          </a:fillRef>
          <a:effectRef idx="0">
            <a:srgbClr val="000000"/>
          </a:effectRef>
          <a:fontRef idx="minor">
            <a:srgbClr val="000000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任意多边形: 形状 62"/>
          <p:cNvSpPr/>
          <p:nvPr>
            <p:custDataLst>
              <p:tags r:id="rId8"/>
            </p:custDataLst>
          </p:nvPr>
        </p:nvSpPr>
        <p:spPr bwMode="auto">
          <a:xfrm rot="16272800" flipH="1">
            <a:off x="6452619" y="3342962"/>
            <a:ext cx="1642301" cy="1082748"/>
          </a:xfrm>
          <a:custGeom>
            <a:avLst/>
            <a:gdLst>
              <a:gd name="connsiteX0" fmla="*/ 2062970 w 2077085"/>
              <a:gd name="connsiteY0" fmla="*/ 1369396 h 1369396"/>
              <a:gd name="connsiteX1" fmla="*/ 2065268 w 2077085"/>
              <a:gd name="connsiteY1" fmla="*/ 825176 h 1369396"/>
              <a:gd name="connsiteX2" fmla="*/ 2077085 w 2077085"/>
              <a:gd name="connsiteY2" fmla="*/ 438371 h 1369396"/>
              <a:gd name="connsiteX3" fmla="*/ 1580630 w 2077085"/>
              <a:gd name="connsiteY3" fmla="*/ 171680 h 1369396"/>
              <a:gd name="connsiteX4" fmla="*/ 1276005 w 2077085"/>
              <a:gd name="connsiteY4" fmla="*/ 0 h 1369396"/>
              <a:gd name="connsiteX5" fmla="*/ 1399778 w 2077085"/>
              <a:gd name="connsiteY5" fmla="*/ 215377 h 1369396"/>
              <a:gd name="connsiteX6" fmla="*/ 1311899 w 2077085"/>
              <a:gd name="connsiteY6" fmla="*/ 245077 h 1369396"/>
              <a:gd name="connsiteX7" fmla="*/ 1153611 w 2077085"/>
              <a:gd name="connsiteY7" fmla="*/ 273282 h 1369396"/>
              <a:gd name="connsiteX8" fmla="*/ 1101136 w 2077085"/>
              <a:gd name="connsiteY8" fmla="*/ 275931 h 1369396"/>
              <a:gd name="connsiteX9" fmla="*/ 1077078 w 2077085"/>
              <a:gd name="connsiteY9" fmla="*/ 278470 h 1369396"/>
              <a:gd name="connsiteX10" fmla="*/ 1054454 w 2077085"/>
              <a:gd name="connsiteY10" fmla="*/ 278287 h 1369396"/>
              <a:gd name="connsiteX11" fmla="*/ 1044016 w 2077085"/>
              <a:gd name="connsiteY11" fmla="*/ 278814 h 1369396"/>
              <a:gd name="connsiteX12" fmla="*/ 1029597 w 2077085"/>
              <a:gd name="connsiteY12" fmla="*/ 278086 h 1369396"/>
              <a:gd name="connsiteX13" fmla="*/ 964181 w 2077085"/>
              <a:gd name="connsiteY13" fmla="*/ 277557 h 1369396"/>
              <a:gd name="connsiteX14" fmla="*/ 633835 w 2077085"/>
              <a:gd name="connsiteY14" fmla="*/ 198149 h 1369396"/>
              <a:gd name="connsiteX15" fmla="*/ 626485 w 2077085"/>
              <a:gd name="connsiteY15" fmla="*/ 194456 h 1369396"/>
              <a:gd name="connsiteX16" fmla="*/ 533088 w 2077085"/>
              <a:gd name="connsiteY16" fmla="*/ 149477 h 1369396"/>
              <a:gd name="connsiteX17" fmla="*/ 529551 w 2077085"/>
              <a:gd name="connsiteY17" fmla="*/ 147328 h 1369396"/>
              <a:gd name="connsiteX18" fmla="*/ 527969 w 2077085"/>
              <a:gd name="connsiteY18" fmla="*/ 150065 h 1369396"/>
              <a:gd name="connsiteX19" fmla="*/ 544842 w 2077085"/>
              <a:gd name="connsiteY19" fmla="*/ 770807 h 1369396"/>
              <a:gd name="connsiteX20" fmla="*/ 2636 w 2077085"/>
              <a:gd name="connsiteY20" fmla="*/ 1059730 h 1369396"/>
              <a:gd name="connsiteX21" fmla="*/ 0 w 2077085"/>
              <a:gd name="connsiteY21" fmla="*/ 1064295 h 1369396"/>
              <a:gd name="connsiteX22" fmla="*/ 1701638 w 2077085"/>
              <a:gd name="connsiteY22" fmla="*/ 1226767 h 1369396"/>
              <a:gd name="connsiteX23" fmla="*/ 1926994 w 2077085"/>
              <a:gd name="connsiteY23" fmla="*/ 1132786 h 136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7085" h="1369396">
                <a:moveTo>
                  <a:pt x="2062970" y="1369396"/>
                </a:moveTo>
                <a:lnTo>
                  <a:pt x="2065268" y="825176"/>
                </a:lnTo>
                <a:lnTo>
                  <a:pt x="2077085" y="438371"/>
                </a:lnTo>
                <a:lnTo>
                  <a:pt x="1580630" y="171680"/>
                </a:lnTo>
                <a:lnTo>
                  <a:pt x="1276005" y="0"/>
                </a:lnTo>
                <a:lnTo>
                  <a:pt x="1399778" y="215377"/>
                </a:lnTo>
                <a:lnTo>
                  <a:pt x="1311899" y="245077"/>
                </a:lnTo>
                <a:cubicBezTo>
                  <a:pt x="1260525" y="258292"/>
                  <a:pt x="1207662" y="267794"/>
                  <a:pt x="1153611" y="273282"/>
                </a:cubicBezTo>
                <a:lnTo>
                  <a:pt x="1101136" y="275931"/>
                </a:lnTo>
                <a:lnTo>
                  <a:pt x="1077078" y="278470"/>
                </a:lnTo>
                <a:lnTo>
                  <a:pt x="1054454" y="278287"/>
                </a:lnTo>
                <a:lnTo>
                  <a:pt x="1044016" y="278814"/>
                </a:lnTo>
                <a:lnTo>
                  <a:pt x="1029597" y="278086"/>
                </a:lnTo>
                <a:lnTo>
                  <a:pt x="964181" y="277557"/>
                </a:lnTo>
                <a:cubicBezTo>
                  <a:pt x="851416" y="270255"/>
                  <a:pt x="739615" y="243786"/>
                  <a:pt x="633835" y="198149"/>
                </a:cubicBezTo>
                <a:lnTo>
                  <a:pt x="626485" y="194456"/>
                </a:lnTo>
                <a:lnTo>
                  <a:pt x="533088" y="149477"/>
                </a:lnTo>
                <a:lnTo>
                  <a:pt x="529551" y="147328"/>
                </a:lnTo>
                <a:lnTo>
                  <a:pt x="527969" y="150065"/>
                </a:lnTo>
                <a:lnTo>
                  <a:pt x="544842" y="770807"/>
                </a:lnTo>
                <a:lnTo>
                  <a:pt x="2636" y="1059730"/>
                </a:lnTo>
                <a:lnTo>
                  <a:pt x="0" y="1064295"/>
                </a:lnTo>
                <a:cubicBezTo>
                  <a:pt x="522172" y="1365693"/>
                  <a:pt x="1143743" y="1419850"/>
                  <a:pt x="1701638" y="1226767"/>
                </a:cubicBezTo>
                <a:lnTo>
                  <a:pt x="1926994" y="1132786"/>
                </a:lnTo>
                <a:close/>
              </a:path>
            </a:pathLst>
          </a:custGeom>
          <a:solidFill>
            <a:srgbClr val="1AA3AA"/>
          </a:solidFill>
          <a:ln w="38100">
            <a:noFill/>
          </a:ln>
        </p:spPr>
        <p:style>
          <a:lnRef idx="2">
            <a:srgbClr val="000000"/>
          </a:lnRef>
          <a:fillRef idx="1">
            <a:sysClr val="window" lastClr="FFFFFF"/>
          </a:fillRef>
          <a:effectRef idx="0">
            <a:srgbClr val="000000"/>
          </a:effectRef>
          <a:fontRef idx="minor">
            <a:srgbClr val="000000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任意多边形: 形状 63"/>
          <p:cNvSpPr/>
          <p:nvPr>
            <p:custDataLst>
              <p:tags r:id="rId9"/>
            </p:custDataLst>
          </p:nvPr>
        </p:nvSpPr>
        <p:spPr bwMode="auto">
          <a:xfrm rot="1872800" flipH="1">
            <a:off x="4673971" y="4293781"/>
            <a:ext cx="1642301" cy="1082748"/>
          </a:xfrm>
          <a:custGeom>
            <a:avLst/>
            <a:gdLst>
              <a:gd name="connsiteX0" fmla="*/ 2062970 w 2077085"/>
              <a:gd name="connsiteY0" fmla="*/ 1369396 h 1369396"/>
              <a:gd name="connsiteX1" fmla="*/ 2065268 w 2077085"/>
              <a:gd name="connsiteY1" fmla="*/ 825176 h 1369396"/>
              <a:gd name="connsiteX2" fmla="*/ 2077085 w 2077085"/>
              <a:gd name="connsiteY2" fmla="*/ 438371 h 1369396"/>
              <a:gd name="connsiteX3" fmla="*/ 1580630 w 2077085"/>
              <a:gd name="connsiteY3" fmla="*/ 171680 h 1369396"/>
              <a:gd name="connsiteX4" fmla="*/ 1276005 w 2077085"/>
              <a:gd name="connsiteY4" fmla="*/ 0 h 1369396"/>
              <a:gd name="connsiteX5" fmla="*/ 1399778 w 2077085"/>
              <a:gd name="connsiteY5" fmla="*/ 215377 h 1369396"/>
              <a:gd name="connsiteX6" fmla="*/ 1311899 w 2077085"/>
              <a:gd name="connsiteY6" fmla="*/ 245077 h 1369396"/>
              <a:gd name="connsiteX7" fmla="*/ 1153611 w 2077085"/>
              <a:gd name="connsiteY7" fmla="*/ 273282 h 1369396"/>
              <a:gd name="connsiteX8" fmla="*/ 1101136 w 2077085"/>
              <a:gd name="connsiteY8" fmla="*/ 275931 h 1369396"/>
              <a:gd name="connsiteX9" fmla="*/ 1077078 w 2077085"/>
              <a:gd name="connsiteY9" fmla="*/ 278470 h 1369396"/>
              <a:gd name="connsiteX10" fmla="*/ 1054454 w 2077085"/>
              <a:gd name="connsiteY10" fmla="*/ 278287 h 1369396"/>
              <a:gd name="connsiteX11" fmla="*/ 1044016 w 2077085"/>
              <a:gd name="connsiteY11" fmla="*/ 278814 h 1369396"/>
              <a:gd name="connsiteX12" fmla="*/ 1029597 w 2077085"/>
              <a:gd name="connsiteY12" fmla="*/ 278086 h 1369396"/>
              <a:gd name="connsiteX13" fmla="*/ 964181 w 2077085"/>
              <a:gd name="connsiteY13" fmla="*/ 277557 h 1369396"/>
              <a:gd name="connsiteX14" fmla="*/ 633835 w 2077085"/>
              <a:gd name="connsiteY14" fmla="*/ 198149 h 1369396"/>
              <a:gd name="connsiteX15" fmla="*/ 626485 w 2077085"/>
              <a:gd name="connsiteY15" fmla="*/ 194456 h 1369396"/>
              <a:gd name="connsiteX16" fmla="*/ 533088 w 2077085"/>
              <a:gd name="connsiteY16" fmla="*/ 149477 h 1369396"/>
              <a:gd name="connsiteX17" fmla="*/ 529551 w 2077085"/>
              <a:gd name="connsiteY17" fmla="*/ 147328 h 1369396"/>
              <a:gd name="connsiteX18" fmla="*/ 527969 w 2077085"/>
              <a:gd name="connsiteY18" fmla="*/ 150065 h 1369396"/>
              <a:gd name="connsiteX19" fmla="*/ 544842 w 2077085"/>
              <a:gd name="connsiteY19" fmla="*/ 770807 h 1369396"/>
              <a:gd name="connsiteX20" fmla="*/ 2636 w 2077085"/>
              <a:gd name="connsiteY20" fmla="*/ 1059730 h 1369396"/>
              <a:gd name="connsiteX21" fmla="*/ 0 w 2077085"/>
              <a:gd name="connsiteY21" fmla="*/ 1064295 h 1369396"/>
              <a:gd name="connsiteX22" fmla="*/ 1701638 w 2077085"/>
              <a:gd name="connsiteY22" fmla="*/ 1226767 h 1369396"/>
              <a:gd name="connsiteX23" fmla="*/ 1926994 w 2077085"/>
              <a:gd name="connsiteY23" fmla="*/ 1132786 h 136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7085" h="1369396">
                <a:moveTo>
                  <a:pt x="2062970" y="1369396"/>
                </a:moveTo>
                <a:lnTo>
                  <a:pt x="2065268" y="825176"/>
                </a:lnTo>
                <a:lnTo>
                  <a:pt x="2077085" y="438371"/>
                </a:lnTo>
                <a:lnTo>
                  <a:pt x="1580630" y="171680"/>
                </a:lnTo>
                <a:lnTo>
                  <a:pt x="1276005" y="0"/>
                </a:lnTo>
                <a:lnTo>
                  <a:pt x="1399778" y="215377"/>
                </a:lnTo>
                <a:lnTo>
                  <a:pt x="1311899" y="245077"/>
                </a:lnTo>
                <a:cubicBezTo>
                  <a:pt x="1260525" y="258292"/>
                  <a:pt x="1207662" y="267794"/>
                  <a:pt x="1153611" y="273282"/>
                </a:cubicBezTo>
                <a:lnTo>
                  <a:pt x="1101136" y="275931"/>
                </a:lnTo>
                <a:lnTo>
                  <a:pt x="1077078" y="278470"/>
                </a:lnTo>
                <a:lnTo>
                  <a:pt x="1054454" y="278287"/>
                </a:lnTo>
                <a:lnTo>
                  <a:pt x="1044016" y="278814"/>
                </a:lnTo>
                <a:lnTo>
                  <a:pt x="1029597" y="278086"/>
                </a:lnTo>
                <a:lnTo>
                  <a:pt x="964181" y="277557"/>
                </a:lnTo>
                <a:cubicBezTo>
                  <a:pt x="851416" y="270255"/>
                  <a:pt x="739615" y="243786"/>
                  <a:pt x="633835" y="198149"/>
                </a:cubicBezTo>
                <a:lnTo>
                  <a:pt x="626485" y="194456"/>
                </a:lnTo>
                <a:lnTo>
                  <a:pt x="533088" y="149477"/>
                </a:lnTo>
                <a:lnTo>
                  <a:pt x="529551" y="147328"/>
                </a:lnTo>
                <a:lnTo>
                  <a:pt x="527969" y="150065"/>
                </a:lnTo>
                <a:lnTo>
                  <a:pt x="544842" y="770807"/>
                </a:lnTo>
                <a:lnTo>
                  <a:pt x="2636" y="1059730"/>
                </a:lnTo>
                <a:lnTo>
                  <a:pt x="0" y="1064295"/>
                </a:lnTo>
                <a:cubicBezTo>
                  <a:pt x="522172" y="1365693"/>
                  <a:pt x="1143743" y="1419850"/>
                  <a:pt x="1701638" y="1226767"/>
                </a:cubicBezTo>
                <a:lnTo>
                  <a:pt x="1926994" y="1132786"/>
                </a:lnTo>
                <a:close/>
              </a:path>
            </a:pathLst>
          </a:custGeom>
          <a:solidFill>
            <a:srgbClr val="9BBB59"/>
          </a:solidFill>
          <a:ln w="38100">
            <a:noFill/>
          </a:ln>
        </p:spPr>
        <p:style>
          <a:lnRef idx="2">
            <a:srgbClr val="000000"/>
          </a:lnRef>
          <a:fillRef idx="1">
            <a:sysClr val="window" lastClr="FFFFFF"/>
          </a:fillRef>
          <a:effectRef idx="0">
            <a:srgbClr val="000000"/>
          </a:effectRef>
          <a:fontRef idx="minor">
            <a:srgbClr val="000000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任意多边形: 形状 64"/>
          <p:cNvSpPr/>
          <p:nvPr>
            <p:custDataLst>
              <p:tags r:id="rId10"/>
            </p:custDataLst>
          </p:nvPr>
        </p:nvSpPr>
        <p:spPr bwMode="auto">
          <a:xfrm rot="19872800" flipH="1">
            <a:off x="5841736" y="4323496"/>
            <a:ext cx="1642301" cy="1082748"/>
          </a:xfrm>
          <a:custGeom>
            <a:avLst/>
            <a:gdLst>
              <a:gd name="connsiteX0" fmla="*/ 2062970 w 2077085"/>
              <a:gd name="connsiteY0" fmla="*/ 1369396 h 1369396"/>
              <a:gd name="connsiteX1" fmla="*/ 2065268 w 2077085"/>
              <a:gd name="connsiteY1" fmla="*/ 825176 h 1369396"/>
              <a:gd name="connsiteX2" fmla="*/ 2077085 w 2077085"/>
              <a:gd name="connsiteY2" fmla="*/ 438371 h 1369396"/>
              <a:gd name="connsiteX3" fmla="*/ 1580630 w 2077085"/>
              <a:gd name="connsiteY3" fmla="*/ 171680 h 1369396"/>
              <a:gd name="connsiteX4" fmla="*/ 1276005 w 2077085"/>
              <a:gd name="connsiteY4" fmla="*/ 0 h 1369396"/>
              <a:gd name="connsiteX5" fmla="*/ 1399778 w 2077085"/>
              <a:gd name="connsiteY5" fmla="*/ 215377 h 1369396"/>
              <a:gd name="connsiteX6" fmla="*/ 1311899 w 2077085"/>
              <a:gd name="connsiteY6" fmla="*/ 245077 h 1369396"/>
              <a:gd name="connsiteX7" fmla="*/ 1153611 w 2077085"/>
              <a:gd name="connsiteY7" fmla="*/ 273282 h 1369396"/>
              <a:gd name="connsiteX8" fmla="*/ 1101136 w 2077085"/>
              <a:gd name="connsiteY8" fmla="*/ 275931 h 1369396"/>
              <a:gd name="connsiteX9" fmla="*/ 1077078 w 2077085"/>
              <a:gd name="connsiteY9" fmla="*/ 278470 h 1369396"/>
              <a:gd name="connsiteX10" fmla="*/ 1054454 w 2077085"/>
              <a:gd name="connsiteY10" fmla="*/ 278287 h 1369396"/>
              <a:gd name="connsiteX11" fmla="*/ 1044016 w 2077085"/>
              <a:gd name="connsiteY11" fmla="*/ 278814 h 1369396"/>
              <a:gd name="connsiteX12" fmla="*/ 1029597 w 2077085"/>
              <a:gd name="connsiteY12" fmla="*/ 278086 h 1369396"/>
              <a:gd name="connsiteX13" fmla="*/ 964181 w 2077085"/>
              <a:gd name="connsiteY13" fmla="*/ 277557 h 1369396"/>
              <a:gd name="connsiteX14" fmla="*/ 633835 w 2077085"/>
              <a:gd name="connsiteY14" fmla="*/ 198149 h 1369396"/>
              <a:gd name="connsiteX15" fmla="*/ 626485 w 2077085"/>
              <a:gd name="connsiteY15" fmla="*/ 194456 h 1369396"/>
              <a:gd name="connsiteX16" fmla="*/ 533088 w 2077085"/>
              <a:gd name="connsiteY16" fmla="*/ 149477 h 1369396"/>
              <a:gd name="connsiteX17" fmla="*/ 529551 w 2077085"/>
              <a:gd name="connsiteY17" fmla="*/ 147328 h 1369396"/>
              <a:gd name="connsiteX18" fmla="*/ 527969 w 2077085"/>
              <a:gd name="connsiteY18" fmla="*/ 150065 h 1369396"/>
              <a:gd name="connsiteX19" fmla="*/ 544842 w 2077085"/>
              <a:gd name="connsiteY19" fmla="*/ 770807 h 1369396"/>
              <a:gd name="connsiteX20" fmla="*/ 2636 w 2077085"/>
              <a:gd name="connsiteY20" fmla="*/ 1059730 h 1369396"/>
              <a:gd name="connsiteX21" fmla="*/ 0 w 2077085"/>
              <a:gd name="connsiteY21" fmla="*/ 1064295 h 1369396"/>
              <a:gd name="connsiteX22" fmla="*/ 1701638 w 2077085"/>
              <a:gd name="connsiteY22" fmla="*/ 1226767 h 1369396"/>
              <a:gd name="connsiteX23" fmla="*/ 1926994 w 2077085"/>
              <a:gd name="connsiteY23" fmla="*/ 1132786 h 136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7085" h="1369396">
                <a:moveTo>
                  <a:pt x="2062970" y="1369396"/>
                </a:moveTo>
                <a:lnTo>
                  <a:pt x="2065268" y="825176"/>
                </a:lnTo>
                <a:lnTo>
                  <a:pt x="2077085" y="438371"/>
                </a:lnTo>
                <a:lnTo>
                  <a:pt x="1580630" y="171680"/>
                </a:lnTo>
                <a:lnTo>
                  <a:pt x="1276005" y="0"/>
                </a:lnTo>
                <a:lnTo>
                  <a:pt x="1399778" y="215377"/>
                </a:lnTo>
                <a:lnTo>
                  <a:pt x="1311899" y="245077"/>
                </a:lnTo>
                <a:cubicBezTo>
                  <a:pt x="1260525" y="258292"/>
                  <a:pt x="1207662" y="267794"/>
                  <a:pt x="1153611" y="273282"/>
                </a:cubicBezTo>
                <a:lnTo>
                  <a:pt x="1101136" y="275931"/>
                </a:lnTo>
                <a:lnTo>
                  <a:pt x="1077078" y="278470"/>
                </a:lnTo>
                <a:lnTo>
                  <a:pt x="1054454" y="278287"/>
                </a:lnTo>
                <a:lnTo>
                  <a:pt x="1044016" y="278814"/>
                </a:lnTo>
                <a:lnTo>
                  <a:pt x="1029597" y="278086"/>
                </a:lnTo>
                <a:lnTo>
                  <a:pt x="964181" y="277557"/>
                </a:lnTo>
                <a:cubicBezTo>
                  <a:pt x="851416" y="270255"/>
                  <a:pt x="739615" y="243786"/>
                  <a:pt x="633835" y="198149"/>
                </a:cubicBezTo>
                <a:lnTo>
                  <a:pt x="626485" y="194456"/>
                </a:lnTo>
                <a:lnTo>
                  <a:pt x="533088" y="149477"/>
                </a:lnTo>
                <a:lnTo>
                  <a:pt x="529551" y="147328"/>
                </a:lnTo>
                <a:lnTo>
                  <a:pt x="527969" y="150065"/>
                </a:lnTo>
                <a:lnTo>
                  <a:pt x="544842" y="770807"/>
                </a:lnTo>
                <a:lnTo>
                  <a:pt x="2636" y="1059730"/>
                </a:lnTo>
                <a:lnTo>
                  <a:pt x="0" y="1064295"/>
                </a:lnTo>
                <a:cubicBezTo>
                  <a:pt x="522172" y="1365693"/>
                  <a:pt x="1143743" y="1419850"/>
                  <a:pt x="1701638" y="1226767"/>
                </a:cubicBezTo>
                <a:lnTo>
                  <a:pt x="1926994" y="1132786"/>
                </a:lnTo>
                <a:close/>
              </a:path>
            </a:pathLst>
          </a:custGeom>
          <a:solidFill>
            <a:srgbClr val="69A35B"/>
          </a:solidFill>
          <a:ln w="38100">
            <a:noFill/>
          </a:ln>
        </p:spPr>
        <p:style>
          <a:lnRef idx="2">
            <a:srgbClr val="000000"/>
          </a:lnRef>
          <a:fillRef idx="1">
            <a:sysClr val="window" lastClr="FFFFFF"/>
          </a:fillRef>
          <a:effectRef idx="0">
            <a:srgbClr val="000000"/>
          </a:effectRef>
          <a:fontRef idx="minor">
            <a:srgbClr val="000000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" name="矩形 69"/>
          <p:cNvSpPr/>
          <p:nvPr>
            <p:custDataLst>
              <p:tags r:id="rId11"/>
            </p:custDataLst>
          </p:nvPr>
        </p:nvSpPr>
        <p:spPr>
          <a:xfrm>
            <a:off x="3143885" y="1185545"/>
            <a:ext cx="5922645" cy="590550"/>
          </a:xfrm>
          <a:prstGeom prst="rect">
            <a:avLst/>
          </a:prstGeom>
        </p:spPr>
        <p:txBody>
          <a:bodyPr wrap="square" bIns="0" anchor="ctr" anchorCtr="0">
            <a:normAutofit fontScale="5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b="1" spc="3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打造中国汽车出行服务领军品牌，让生活更美好。</a:t>
            </a:r>
            <a:endParaRPr lang="zh-CN" altLang="en-US" sz="3600" b="1" spc="300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线条"/>
          <p:cNvSpPr/>
          <p:nvPr>
            <p:custDataLst>
              <p:tags r:id="rId12"/>
            </p:custDataLst>
          </p:nvPr>
        </p:nvSpPr>
        <p:spPr>
          <a:xfrm>
            <a:off x="3961141" y="2648472"/>
            <a:ext cx="783877" cy="1"/>
          </a:xfrm>
          <a:prstGeom prst="line">
            <a:avLst/>
          </a:prstGeom>
          <a:ln w="12700">
            <a:solidFill>
              <a:srgbClr val="ADB9CA"/>
            </a:solidFill>
            <a:prstDash val="sysDash"/>
            <a:miter/>
            <a:headEnd type="oval"/>
            <a:tailEnd type="oval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线条"/>
          <p:cNvSpPr/>
          <p:nvPr>
            <p:custDataLst>
              <p:tags r:id="rId13"/>
            </p:custDataLst>
          </p:nvPr>
        </p:nvSpPr>
        <p:spPr>
          <a:xfrm>
            <a:off x="3961141" y="5063873"/>
            <a:ext cx="783877" cy="1"/>
          </a:xfrm>
          <a:prstGeom prst="line">
            <a:avLst/>
          </a:prstGeom>
          <a:ln w="12700">
            <a:solidFill>
              <a:srgbClr val="ADB9CA"/>
            </a:solidFill>
            <a:prstDash val="sysDash"/>
            <a:miter/>
            <a:headEnd type="oval"/>
            <a:tailEnd type="oval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线条"/>
          <p:cNvSpPr/>
          <p:nvPr>
            <p:custDataLst>
              <p:tags r:id="rId14"/>
            </p:custDataLst>
          </p:nvPr>
        </p:nvSpPr>
        <p:spPr>
          <a:xfrm>
            <a:off x="7422255" y="2648472"/>
            <a:ext cx="783876" cy="1"/>
          </a:xfrm>
          <a:prstGeom prst="line">
            <a:avLst/>
          </a:prstGeom>
          <a:ln w="12700">
            <a:solidFill>
              <a:srgbClr val="ADB9CA"/>
            </a:solidFill>
            <a:prstDash val="sysDash"/>
            <a:miter/>
            <a:headEnd type="oval"/>
            <a:tailEnd type="oval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9" name="线条"/>
          <p:cNvSpPr/>
          <p:nvPr>
            <p:custDataLst>
              <p:tags r:id="rId15"/>
            </p:custDataLst>
          </p:nvPr>
        </p:nvSpPr>
        <p:spPr>
          <a:xfrm>
            <a:off x="7422255" y="5063873"/>
            <a:ext cx="783876" cy="1"/>
          </a:xfrm>
          <a:prstGeom prst="line">
            <a:avLst/>
          </a:prstGeom>
          <a:ln w="12700">
            <a:solidFill>
              <a:srgbClr val="ADB9CA"/>
            </a:solidFill>
            <a:prstDash val="sysDash"/>
            <a:miter/>
            <a:headEnd type="oval"/>
            <a:tailEnd type="oval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6" name="文本框 145"/>
          <p:cNvSpPr txBox="1"/>
          <p:nvPr>
            <p:custDataLst>
              <p:tags r:id="rId16"/>
            </p:custDataLst>
          </p:nvPr>
        </p:nvSpPr>
        <p:spPr>
          <a:xfrm>
            <a:off x="4634519" y="3450757"/>
            <a:ext cx="481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7" name="文本框 146"/>
          <p:cNvSpPr txBox="1"/>
          <p:nvPr>
            <p:custDataLst>
              <p:tags r:id="rId17"/>
            </p:custDataLst>
          </p:nvPr>
        </p:nvSpPr>
        <p:spPr>
          <a:xfrm>
            <a:off x="5358269" y="2445135"/>
            <a:ext cx="481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8" name="文本框 147"/>
          <p:cNvSpPr txBox="1"/>
          <p:nvPr>
            <p:custDataLst>
              <p:tags r:id="rId18"/>
            </p:custDataLst>
          </p:nvPr>
        </p:nvSpPr>
        <p:spPr>
          <a:xfrm>
            <a:off x="6581116" y="2555726"/>
            <a:ext cx="481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0" name="文本框 149"/>
          <p:cNvSpPr txBox="1"/>
          <p:nvPr>
            <p:custDataLst>
              <p:tags r:id="rId19"/>
            </p:custDataLst>
          </p:nvPr>
        </p:nvSpPr>
        <p:spPr>
          <a:xfrm>
            <a:off x="7077078" y="3733804"/>
            <a:ext cx="481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1" name="文本框 150"/>
          <p:cNvSpPr txBox="1"/>
          <p:nvPr>
            <p:custDataLst>
              <p:tags r:id="rId20"/>
            </p:custDataLst>
          </p:nvPr>
        </p:nvSpPr>
        <p:spPr>
          <a:xfrm>
            <a:off x="6263924" y="4729154"/>
            <a:ext cx="481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2" name="文本框 151"/>
          <p:cNvSpPr txBox="1"/>
          <p:nvPr>
            <p:custDataLst>
              <p:tags r:id="rId21"/>
            </p:custDataLst>
          </p:nvPr>
        </p:nvSpPr>
        <p:spPr>
          <a:xfrm>
            <a:off x="5100427" y="4567364"/>
            <a:ext cx="481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22"/>
            </p:custDataLst>
          </p:nvPr>
        </p:nvSpPr>
        <p:spPr>
          <a:xfrm>
            <a:off x="1111250" y="1873250"/>
            <a:ext cx="2181225" cy="401320"/>
          </a:xfrm>
          <a:prstGeom prst="rect">
            <a:avLst/>
          </a:prstGeom>
          <a:noFill/>
        </p:spPr>
        <p:txBody>
          <a:bodyPr wrap="square" lIns="90000" tIns="46800" rIns="90000" bIns="0" anchor="ctr" anchorCtr="0">
            <a:normAutofit fontScale="80000"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zh-CN" altLang="en-US" sz="2000" b="1" spc="300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充分发挥党建引领</a:t>
            </a:r>
            <a:endParaRPr lang="zh-CN" altLang="en-US" sz="2000" b="1" spc="300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7" name="文本框 36"/>
          <p:cNvSpPr txBox="1"/>
          <p:nvPr>
            <p:custDataLst>
              <p:tags r:id="rId23"/>
            </p:custDataLst>
          </p:nvPr>
        </p:nvSpPr>
        <p:spPr>
          <a:xfrm>
            <a:off x="1111250" y="2302510"/>
            <a:ext cx="2125980" cy="829945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zh-CN" altLang="en-US" sz="1400" spc="150" dirty="0">
                <a:latin typeface="微软雅黑" panose="020B0503020204020204" charset="-122"/>
                <a:ea typeface="微软雅黑" panose="020B0503020204020204" charset="-122"/>
              </a:rPr>
              <a:t>党建工作与业务工作紧密结合、相互促进，共同谋划。</a:t>
            </a:r>
            <a:endParaRPr lang="zh-CN" altLang="en-US" sz="1400" spc="15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24"/>
            </p:custDataLst>
          </p:nvPr>
        </p:nvSpPr>
        <p:spPr>
          <a:xfrm>
            <a:off x="1111250" y="3263900"/>
            <a:ext cx="1968500" cy="401320"/>
          </a:xfrm>
          <a:prstGeom prst="rect">
            <a:avLst/>
          </a:prstGeom>
          <a:noFill/>
        </p:spPr>
        <p:txBody>
          <a:bodyPr wrap="square" lIns="90000" tIns="46800" rIns="90000" bIns="0" anchor="ctr" anchorCtr="0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zh-CN" altLang="en-US" sz="1600" b="1" spc="300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各部门政策支持</a:t>
            </a:r>
            <a:endParaRPr lang="zh-CN" altLang="en-US" sz="1600" b="1" spc="300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9" name="文本框 38"/>
          <p:cNvSpPr txBox="1"/>
          <p:nvPr>
            <p:custDataLst>
              <p:tags r:id="rId25"/>
            </p:custDataLst>
          </p:nvPr>
        </p:nvSpPr>
        <p:spPr>
          <a:xfrm>
            <a:off x="1111250" y="3712210"/>
            <a:ext cx="2126615" cy="829945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1400" spc="150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通力合作、统筹安排，切实发挥职能落实工作责任。</a:t>
            </a:r>
            <a:endParaRPr lang="zh-CN" altLang="en-US" sz="1400" spc="150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40" name="文本框 39"/>
          <p:cNvSpPr txBox="1"/>
          <p:nvPr>
            <p:custDataLst>
              <p:tags r:id="rId26"/>
            </p:custDataLst>
          </p:nvPr>
        </p:nvSpPr>
        <p:spPr>
          <a:xfrm>
            <a:off x="1111250" y="4589145"/>
            <a:ext cx="2150110" cy="401320"/>
          </a:xfrm>
          <a:prstGeom prst="rect">
            <a:avLst/>
          </a:prstGeom>
          <a:noFill/>
        </p:spPr>
        <p:txBody>
          <a:bodyPr wrap="square" lIns="90000" tIns="46800" rIns="90000" bIns="0" anchor="ctr" anchorCtr="0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zh-CN" altLang="en-US" sz="1600" b="1" spc="300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各车队执行与管理</a:t>
            </a:r>
            <a:endParaRPr lang="zh-CN" altLang="en-US" sz="1600" b="1" spc="300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41" name="文本框 40"/>
          <p:cNvSpPr txBox="1"/>
          <p:nvPr>
            <p:custDataLst>
              <p:tags r:id="rId27"/>
            </p:custDataLst>
          </p:nvPr>
        </p:nvSpPr>
        <p:spPr>
          <a:xfrm>
            <a:off x="1111250" y="4990465"/>
            <a:ext cx="2126615" cy="1397635"/>
          </a:xfrm>
          <a:prstGeom prst="rect">
            <a:avLst/>
          </a:prstGeom>
          <a:noFill/>
        </p:spPr>
        <p:txBody>
          <a:bodyPr wrap="square" lIns="90000" tIns="0" rIns="90000" bIns="46800" anchor="ctr" anchorCtr="0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zh-CN" altLang="en-US" sz="1400" spc="150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强化执行,确保车队运营、分公司管理不脱离实际，带动企业贴近大众需求高质量发展。</a:t>
            </a:r>
            <a:endParaRPr lang="zh-CN" altLang="en-US" sz="1400" spc="150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53" name="文本框 52"/>
          <p:cNvSpPr txBox="1"/>
          <p:nvPr>
            <p:custDataLst>
              <p:tags r:id="rId28"/>
            </p:custDataLst>
          </p:nvPr>
        </p:nvSpPr>
        <p:spPr>
          <a:xfrm>
            <a:off x="8848090" y="1873250"/>
            <a:ext cx="1786255" cy="401320"/>
          </a:xfrm>
          <a:prstGeom prst="rect">
            <a:avLst/>
          </a:prstGeom>
          <a:noFill/>
        </p:spPr>
        <p:txBody>
          <a:bodyPr wrap="square" lIns="90000" tIns="46800" rIns="90000" bIns="0" anchor="ctr" anchorCtr="0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 b="1" spc="300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企业文化建设</a:t>
            </a:r>
            <a:endParaRPr lang="zh-CN" altLang="en-US" sz="1600" b="1" spc="300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54" name="文本框 53"/>
          <p:cNvSpPr txBox="1"/>
          <p:nvPr>
            <p:custDataLst>
              <p:tags r:id="rId29"/>
            </p:custDataLst>
          </p:nvPr>
        </p:nvSpPr>
        <p:spPr>
          <a:xfrm>
            <a:off x="8974644" y="2302460"/>
            <a:ext cx="2307458" cy="829946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400" spc="150" dirty="0">
                <a:latin typeface="微软雅黑" panose="020B0503020204020204" charset="-122"/>
                <a:ea typeface="微软雅黑" panose="020B0503020204020204" charset="-122"/>
              </a:rPr>
              <a:t>发扬首汽文化精神，提高职工归属感、集体荣誉感，共同进步。</a:t>
            </a:r>
            <a:endParaRPr lang="zh-CN" altLang="en-US" sz="1400" spc="15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文本框 54"/>
          <p:cNvSpPr txBox="1"/>
          <p:nvPr>
            <p:custDataLst>
              <p:tags r:id="rId30"/>
            </p:custDataLst>
          </p:nvPr>
        </p:nvSpPr>
        <p:spPr>
          <a:xfrm>
            <a:off x="8848090" y="3263900"/>
            <a:ext cx="2820670" cy="401320"/>
          </a:xfrm>
          <a:prstGeom prst="rect">
            <a:avLst/>
          </a:prstGeom>
          <a:noFill/>
        </p:spPr>
        <p:txBody>
          <a:bodyPr wrap="square" lIns="90000" tIns="46800" rIns="90000" bIns="0" anchor="ctr" anchorCtr="0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 b="1" spc="300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培训的专业性与针对性</a:t>
            </a:r>
            <a:endParaRPr lang="zh-CN" altLang="en-US" sz="1600" b="1" spc="300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56" name="文本框 55"/>
          <p:cNvSpPr txBox="1"/>
          <p:nvPr>
            <p:custDataLst>
              <p:tags r:id="rId31"/>
            </p:custDataLst>
          </p:nvPr>
        </p:nvSpPr>
        <p:spPr>
          <a:xfrm>
            <a:off x="8994140" y="3686175"/>
            <a:ext cx="2287905" cy="960755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400" spc="150" dirty="0">
                <a:latin typeface="微软雅黑" panose="020B0503020204020204" charset="-122"/>
                <a:ea typeface="微软雅黑" panose="020B0503020204020204" charset="-122"/>
              </a:rPr>
              <a:t>发挥培训计划方案工作造就和贮备人才“孵化器”和“蓄水池”作用。</a:t>
            </a:r>
            <a:endParaRPr lang="zh-CN" altLang="en-US" sz="1400" spc="15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文本框 56"/>
          <p:cNvSpPr txBox="1"/>
          <p:nvPr>
            <p:custDataLst>
              <p:tags r:id="rId32"/>
            </p:custDataLst>
          </p:nvPr>
        </p:nvSpPr>
        <p:spPr>
          <a:xfrm>
            <a:off x="8994140" y="4567555"/>
            <a:ext cx="2674620" cy="401320"/>
          </a:xfrm>
          <a:prstGeom prst="rect">
            <a:avLst/>
          </a:prstGeom>
          <a:noFill/>
        </p:spPr>
        <p:txBody>
          <a:bodyPr wrap="square" lIns="90000" tIns="46800" rIns="90000" bIns="0" anchor="b" anchorCtr="0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600" b="1" spc="300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持续提高职工福利待遇</a:t>
            </a:r>
            <a:endParaRPr lang="zh-CN" altLang="en-US" sz="1600" b="1" spc="300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60" name="文本框 59"/>
          <p:cNvSpPr txBox="1"/>
          <p:nvPr>
            <p:custDataLst>
              <p:tags r:id="rId33"/>
            </p:custDataLst>
          </p:nvPr>
        </p:nvSpPr>
        <p:spPr>
          <a:xfrm>
            <a:off x="8994140" y="5090795"/>
            <a:ext cx="2307590" cy="1131570"/>
          </a:xfrm>
          <a:prstGeom prst="rect">
            <a:avLst/>
          </a:prstGeom>
          <a:noFill/>
        </p:spPr>
        <p:txBody>
          <a:bodyPr wrap="square" lIns="90000" tIns="0" rIns="90000" bIns="46800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400" spc="150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通过不断完善企业架构与运营举措，努力提高全体职工的基础薪资水平。</a:t>
            </a:r>
            <a:endParaRPr lang="zh-CN" altLang="en-US" sz="1400" spc="150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" name="任意多边形: 形状 57"/>
          <p:cNvSpPr/>
          <p:nvPr>
            <p:custDataLst>
              <p:tags r:id="rId34"/>
            </p:custDataLst>
          </p:nvPr>
        </p:nvSpPr>
        <p:spPr bwMode="auto">
          <a:xfrm rot="5502596" flipH="1">
            <a:off x="4111548" y="3268925"/>
            <a:ext cx="1642301" cy="1082748"/>
          </a:xfrm>
          <a:custGeom>
            <a:avLst/>
            <a:gdLst>
              <a:gd name="connsiteX0" fmla="*/ 2062970 w 2077085"/>
              <a:gd name="connsiteY0" fmla="*/ 1369396 h 1369396"/>
              <a:gd name="connsiteX1" fmla="*/ 2065268 w 2077085"/>
              <a:gd name="connsiteY1" fmla="*/ 825176 h 1369396"/>
              <a:gd name="connsiteX2" fmla="*/ 2077085 w 2077085"/>
              <a:gd name="connsiteY2" fmla="*/ 438371 h 1369396"/>
              <a:gd name="connsiteX3" fmla="*/ 1580630 w 2077085"/>
              <a:gd name="connsiteY3" fmla="*/ 171680 h 1369396"/>
              <a:gd name="connsiteX4" fmla="*/ 1276005 w 2077085"/>
              <a:gd name="connsiteY4" fmla="*/ 0 h 1369396"/>
              <a:gd name="connsiteX5" fmla="*/ 1399778 w 2077085"/>
              <a:gd name="connsiteY5" fmla="*/ 215377 h 1369396"/>
              <a:gd name="connsiteX6" fmla="*/ 1311899 w 2077085"/>
              <a:gd name="connsiteY6" fmla="*/ 245077 h 1369396"/>
              <a:gd name="connsiteX7" fmla="*/ 1153611 w 2077085"/>
              <a:gd name="connsiteY7" fmla="*/ 273282 h 1369396"/>
              <a:gd name="connsiteX8" fmla="*/ 1101136 w 2077085"/>
              <a:gd name="connsiteY8" fmla="*/ 275931 h 1369396"/>
              <a:gd name="connsiteX9" fmla="*/ 1077078 w 2077085"/>
              <a:gd name="connsiteY9" fmla="*/ 278470 h 1369396"/>
              <a:gd name="connsiteX10" fmla="*/ 1054454 w 2077085"/>
              <a:gd name="connsiteY10" fmla="*/ 278287 h 1369396"/>
              <a:gd name="connsiteX11" fmla="*/ 1044016 w 2077085"/>
              <a:gd name="connsiteY11" fmla="*/ 278814 h 1369396"/>
              <a:gd name="connsiteX12" fmla="*/ 1029597 w 2077085"/>
              <a:gd name="connsiteY12" fmla="*/ 278086 h 1369396"/>
              <a:gd name="connsiteX13" fmla="*/ 964181 w 2077085"/>
              <a:gd name="connsiteY13" fmla="*/ 277557 h 1369396"/>
              <a:gd name="connsiteX14" fmla="*/ 633835 w 2077085"/>
              <a:gd name="connsiteY14" fmla="*/ 198149 h 1369396"/>
              <a:gd name="connsiteX15" fmla="*/ 626485 w 2077085"/>
              <a:gd name="connsiteY15" fmla="*/ 194456 h 1369396"/>
              <a:gd name="connsiteX16" fmla="*/ 533088 w 2077085"/>
              <a:gd name="connsiteY16" fmla="*/ 149477 h 1369396"/>
              <a:gd name="connsiteX17" fmla="*/ 529551 w 2077085"/>
              <a:gd name="connsiteY17" fmla="*/ 147328 h 1369396"/>
              <a:gd name="connsiteX18" fmla="*/ 527969 w 2077085"/>
              <a:gd name="connsiteY18" fmla="*/ 150065 h 1369396"/>
              <a:gd name="connsiteX19" fmla="*/ 544842 w 2077085"/>
              <a:gd name="connsiteY19" fmla="*/ 770807 h 1369396"/>
              <a:gd name="connsiteX20" fmla="*/ 2636 w 2077085"/>
              <a:gd name="connsiteY20" fmla="*/ 1059730 h 1369396"/>
              <a:gd name="connsiteX21" fmla="*/ 0 w 2077085"/>
              <a:gd name="connsiteY21" fmla="*/ 1064295 h 1369396"/>
              <a:gd name="connsiteX22" fmla="*/ 1701638 w 2077085"/>
              <a:gd name="connsiteY22" fmla="*/ 1226767 h 1369396"/>
              <a:gd name="connsiteX23" fmla="*/ 1926994 w 2077085"/>
              <a:gd name="connsiteY23" fmla="*/ 1132786 h 136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7085" h="1369396">
                <a:moveTo>
                  <a:pt x="2062970" y="1369396"/>
                </a:moveTo>
                <a:lnTo>
                  <a:pt x="2065268" y="825176"/>
                </a:lnTo>
                <a:lnTo>
                  <a:pt x="2077085" y="438371"/>
                </a:lnTo>
                <a:lnTo>
                  <a:pt x="1580630" y="171680"/>
                </a:lnTo>
                <a:lnTo>
                  <a:pt x="1276005" y="0"/>
                </a:lnTo>
                <a:lnTo>
                  <a:pt x="1399778" y="215377"/>
                </a:lnTo>
                <a:lnTo>
                  <a:pt x="1311899" y="245077"/>
                </a:lnTo>
                <a:cubicBezTo>
                  <a:pt x="1260525" y="258292"/>
                  <a:pt x="1207662" y="267794"/>
                  <a:pt x="1153611" y="273282"/>
                </a:cubicBezTo>
                <a:lnTo>
                  <a:pt x="1101136" y="275931"/>
                </a:lnTo>
                <a:lnTo>
                  <a:pt x="1077078" y="278470"/>
                </a:lnTo>
                <a:lnTo>
                  <a:pt x="1054454" y="278287"/>
                </a:lnTo>
                <a:lnTo>
                  <a:pt x="1044016" y="278814"/>
                </a:lnTo>
                <a:lnTo>
                  <a:pt x="1029597" y="278086"/>
                </a:lnTo>
                <a:lnTo>
                  <a:pt x="964181" y="277557"/>
                </a:lnTo>
                <a:cubicBezTo>
                  <a:pt x="851416" y="270255"/>
                  <a:pt x="739615" y="243786"/>
                  <a:pt x="633835" y="198149"/>
                </a:cubicBezTo>
                <a:lnTo>
                  <a:pt x="626485" y="194456"/>
                </a:lnTo>
                <a:lnTo>
                  <a:pt x="533088" y="149477"/>
                </a:lnTo>
                <a:lnTo>
                  <a:pt x="529551" y="147328"/>
                </a:lnTo>
                <a:lnTo>
                  <a:pt x="527969" y="150065"/>
                </a:lnTo>
                <a:lnTo>
                  <a:pt x="544842" y="770807"/>
                </a:lnTo>
                <a:lnTo>
                  <a:pt x="2636" y="1059730"/>
                </a:lnTo>
                <a:lnTo>
                  <a:pt x="0" y="1064295"/>
                </a:lnTo>
                <a:cubicBezTo>
                  <a:pt x="522172" y="1365693"/>
                  <a:pt x="1143743" y="1419850"/>
                  <a:pt x="1701638" y="1226767"/>
                </a:cubicBezTo>
                <a:lnTo>
                  <a:pt x="1926994" y="1132786"/>
                </a:lnTo>
                <a:close/>
              </a:path>
            </a:pathLst>
          </a:custGeom>
          <a:solidFill>
            <a:srgbClr val="FFC000"/>
          </a:solidFill>
          <a:ln w="38100">
            <a:noFill/>
          </a:ln>
        </p:spPr>
        <p:style>
          <a:lnRef idx="2">
            <a:srgbClr val="000000"/>
          </a:lnRef>
          <a:fillRef idx="1">
            <a:sysClr val="window" lastClr="FFFFFF"/>
          </a:fillRef>
          <a:effectRef idx="0">
            <a:srgbClr val="000000"/>
          </a:effectRef>
          <a:fontRef idx="minor">
            <a:srgbClr val="000000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任意多边形: 形状 58"/>
          <p:cNvSpPr/>
          <p:nvPr>
            <p:custDataLst>
              <p:tags r:id="rId35"/>
            </p:custDataLst>
          </p:nvPr>
        </p:nvSpPr>
        <p:spPr bwMode="auto">
          <a:xfrm rot="9072800" flipH="1">
            <a:off x="4726401" y="2274922"/>
            <a:ext cx="1642301" cy="1082748"/>
          </a:xfrm>
          <a:custGeom>
            <a:avLst/>
            <a:gdLst>
              <a:gd name="connsiteX0" fmla="*/ 2062970 w 2077085"/>
              <a:gd name="connsiteY0" fmla="*/ 1369396 h 1369396"/>
              <a:gd name="connsiteX1" fmla="*/ 2065268 w 2077085"/>
              <a:gd name="connsiteY1" fmla="*/ 825176 h 1369396"/>
              <a:gd name="connsiteX2" fmla="*/ 2077085 w 2077085"/>
              <a:gd name="connsiteY2" fmla="*/ 438371 h 1369396"/>
              <a:gd name="connsiteX3" fmla="*/ 1580630 w 2077085"/>
              <a:gd name="connsiteY3" fmla="*/ 171680 h 1369396"/>
              <a:gd name="connsiteX4" fmla="*/ 1276005 w 2077085"/>
              <a:gd name="connsiteY4" fmla="*/ 0 h 1369396"/>
              <a:gd name="connsiteX5" fmla="*/ 1399778 w 2077085"/>
              <a:gd name="connsiteY5" fmla="*/ 215377 h 1369396"/>
              <a:gd name="connsiteX6" fmla="*/ 1311899 w 2077085"/>
              <a:gd name="connsiteY6" fmla="*/ 245077 h 1369396"/>
              <a:gd name="connsiteX7" fmla="*/ 1153611 w 2077085"/>
              <a:gd name="connsiteY7" fmla="*/ 273282 h 1369396"/>
              <a:gd name="connsiteX8" fmla="*/ 1101136 w 2077085"/>
              <a:gd name="connsiteY8" fmla="*/ 275931 h 1369396"/>
              <a:gd name="connsiteX9" fmla="*/ 1077078 w 2077085"/>
              <a:gd name="connsiteY9" fmla="*/ 278470 h 1369396"/>
              <a:gd name="connsiteX10" fmla="*/ 1054454 w 2077085"/>
              <a:gd name="connsiteY10" fmla="*/ 278287 h 1369396"/>
              <a:gd name="connsiteX11" fmla="*/ 1044016 w 2077085"/>
              <a:gd name="connsiteY11" fmla="*/ 278814 h 1369396"/>
              <a:gd name="connsiteX12" fmla="*/ 1029597 w 2077085"/>
              <a:gd name="connsiteY12" fmla="*/ 278086 h 1369396"/>
              <a:gd name="connsiteX13" fmla="*/ 964181 w 2077085"/>
              <a:gd name="connsiteY13" fmla="*/ 277557 h 1369396"/>
              <a:gd name="connsiteX14" fmla="*/ 633835 w 2077085"/>
              <a:gd name="connsiteY14" fmla="*/ 198149 h 1369396"/>
              <a:gd name="connsiteX15" fmla="*/ 626485 w 2077085"/>
              <a:gd name="connsiteY15" fmla="*/ 194456 h 1369396"/>
              <a:gd name="connsiteX16" fmla="*/ 533088 w 2077085"/>
              <a:gd name="connsiteY16" fmla="*/ 149477 h 1369396"/>
              <a:gd name="connsiteX17" fmla="*/ 529551 w 2077085"/>
              <a:gd name="connsiteY17" fmla="*/ 147328 h 1369396"/>
              <a:gd name="connsiteX18" fmla="*/ 527969 w 2077085"/>
              <a:gd name="connsiteY18" fmla="*/ 150065 h 1369396"/>
              <a:gd name="connsiteX19" fmla="*/ 544842 w 2077085"/>
              <a:gd name="connsiteY19" fmla="*/ 770807 h 1369396"/>
              <a:gd name="connsiteX20" fmla="*/ 2636 w 2077085"/>
              <a:gd name="connsiteY20" fmla="*/ 1059730 h 1369396"/>
              <a:gd name="connsiteX21" fmla="*/ 0 w 2077085"/>
              <a:gd name="connsiteY21" fmla="*/ 1064295 h 1369396"/>
              <a:gd name="connsiteX22" fmla="*/ 1701638 w 2077085"/>
              <a:gd name="connsiteY22" fmla="*/ 1226767 h 1369396"/>
              <a:gd name="connsiteX23" fmla="*/ 1926994 w 2077085"/>
              <a:gd name="connsiteY23" fmla="*/ 1132786 h 136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7085" h="1369396">
                <a:moveTo>
                  <a:pt x="2062970" y="1369396"/>
                </a:moveTo>
                <a:lnTo>
                  <a:pt x="2065268" y="825176"/>
                </a:lnTo>
                <a:lnTo>
                  <a:pt x="2077085" y="438371"/>
                </a:lnTo>
                <a:lnTo>
                  <a:pt x="1580630" y="171680"/>
                </a:lnTo>
                <a:lnTo>
                  <a:pt x="1276005" y="0"/>
                </a:lnTo>
                <a:lnTo>
                  <a:pt x="1399778" y="215377"/>
                </a:lnTo>
                <a:lnTo>
                  <a:pt x="1311899" y="245077"/>
                </a:lnTo>
                <a:cubicBezTo>
                  <a:pt x="1260525" y="258292"/>
                  <a:pt x="1207662" y="267794"/>
                  <a:pt x="1153611" y="273282"/>
                </a:cubicBezTo>
                <a:lnTo>
                  <a:pt x="1101136" y="275931"/>
                </a:lnTo>
                <a:lnTo>
                  <a:pt x="1077078" y="278470"/>
                </a:lnTo>
                <a:lnTo>
                  <a:pt x="1054454" y="278287"/>
                </a:lnTo>
                <a:lnTo>
                  <a:pt x="1044016" y="278814"/>
                </a:lnTo>
                <a:lnTo>
                  <a:pt x="1029597" y="278086"/>
                </a:lnTo>
                <a:lnTo>
                  <a:pt x="964181" y="277557"/>
                </a:lnTo>
                <a:cubicBezTo>
                  <a:pt x="851416" y="270255"/>
                  <a:pt x="739615" y="243786"/>
                  <a:pt x="633835" y="198149"/>
                </a:cubicBezTo>
                <a:lnTo>
                  <a:pt x="626485" y="194456"/>
                </a:lnTo>
                <a:lnTo>
                  <a:pt x="533088" y="149477"/>
                </a:lnTo>
                <a:lnTo>
                  <a:pt x="529551" y="147328"/>
                </a:lnTo>
                <a:lnTo>
                  <a:pt x="527969" y="150065"/>
                </a:lnTo>
                <a:lnTo>
                  <a:pt x="544842" y="770807"/>
                </a:lnTo>
                <a:lnTo>
                  <a:pt x="2636" y="1059730"/>
                </a:lnTo>
                <a:lnTo>
                  <a:pt x="0" y="1064295"/>
                </a:lnTo>
                <a:cubicBezTo>
                  <a:pt x="522172" y="1365693"/>
                  <a:pt x="1143743" y="1419850"/>
                  <a:pt x="1701638" y="1226767"/>
                </a:cubicBezTo>
                <a:lnTo>
                  <a:pt x="1926994" y="1132786"/>
                </a:lnTo>
                <a:close/>
              </a:path>
            </a:pathLst>
          </a:custGeom>
          <a:solidFill>
            <a:srgbClr val="E3352E"/>
          </a:solidFill>
          <a:ln w="38100">
            <a:noFill/>
          </a:ln>
        </p:spPr>
        <p:style>
          <a:lnRef idx="2">
            <a:srgbClr val="000000"/>
          </a:lnRef>
          <a:fillRef idx="1">
            <a:sysClr val="window" lastClr="FFFFFF"/>
          </a:fillRef>
          <a:effectRef idx="0">
            <a:srgbClr val="000000"/>
          </a:effectRef>
          <a:fontRef idx="minor">
            <a:srgbClr val="000000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任意多边形: 形状 61"/>
          <p:cNvSpPr/>
          <p:nvPr>
            <p:custDataLst>
              <p:tags r:id="rId36"/>
            </p:custDataLst>
          </p:nvPr>
        </p:nvSpPr>
        <p:spPr bwMode="auto">
          <a:xfrm rot="12672800" flipH="1">
            <a:off x="5901617" y="2312706"/>
            <a:ext cx="1642301" cy="1082748"/>
          </a:xfrm>
          <a:custGeom>
            <a:avLst/>
            <a:gdLst>
              <a:gd name="connsiteX0" fmla="*/ 2062970 w 2077085"/>
              <a:gd name="connsiteY0" fmla="*/ 1369396 h 1369396"/>
              <a:gd name="connsiteX1" fmla="*/ 2065268 w 2077085"/>
              <a:gd name="connsiteY1" fmla="*/ 825176 h 1369396"/>
              <a:gd name="connsiteX2" fmla="*/ 2077085 w 2077085"/>
              <a:gd name="connsiteY2" fmla="*/ 438371 h 1369396"/>
              <a:gd name="connsiteX3" fmla="*/ 1580630 w 2077085"/>
              <a:gd name="connsiteY3" fmla="*/ 171680 h 1369396"/>
              <a:gd name="connsiteX4" fmla="*/ 1276005 w 2077085"/>
              <a:gd name="connsiteY4" fmla="*/ 0 h 1369396"/>
              <a:gd name="connsiteX5" fmla="*/ 1399778 w 2077085"/>
              <a:gd name="connsiteY5" fmla="*/ 215377 h 1369396"/>
              <a:gd name="connsiteX6" fmla="*/ 1311899 w 2077085"/>
              <a:gd name="connsiteY6" fmla="*/ 245077 h 1369396"/>
              <a:gd name="connsiteX7" fmla="*/ 1153611 w 2077085"/>
              <a:gd name="connsiteY7" fmla="*/ 273282 h 1369396"/>
              <a:gd name="connsiteX8" fmla="*/ 1101136 w 2077085"/>
              <a:gd name="connsiteY8" fmla="*/ 275931 h 1369396"/>
              <a:gd name="connsiteX9" fmla="*/ 1077078 w 2077085"/>
              <a:gd name="connsiteY9" fmla="*/ 278470 h 1369396"/>
              <a:gd name="connsiteX10" fmla="*/ 1054454 w 2077085"/>
              <a:gd name="connsiteY10" fmla="*/ 278287 h 1369396"/>
              <a:gd name="connsiteX11" fmla="*/ 1044016 w 2077085"/>
              <a:gd name="connsiteY11" fmla="*/ 278814 h 1369396"/>
              <a:gd name="connsiteX12" fmla="*/ 1029597 w 2077085"/>
              <a:gd name="connsiteY12" fmla="*/ 278086 h 1369396"/>
              <a:gd name="connsiteX13" fmla="*/ 964181 w 2077085"/>
              <a:gd name="connsiteY13" fmla="*/ 277557 h 1369396"/>
              <a:gd name="connsiteX14" fmla="*/ 633835 w 2077085"/>
              <a:gd name="connsiteY14" fmla="*/ 198149 h 1369396"/>
              <a:gd name="connsiteX15" fmla="*/ 626485 w 2077085"/>
              <a:gd name="connsiteY15" fmla="*/ 194456 h 1369396"/>
              <a:gd name="connsiteX16" fmla="*/ 533088 w 2077085"/>
              <a:gd name="connsiteY16" fmla="*/ 149477 h 1369396"/>
              <a:gd name="connsiteX17" fmla="*/ 529551 w 2077085"/>
              <a:gd name="connsiteY17" fmla="*/ 147328 h 1369396"/>
              <a:gd name="connsiteX18" fmla="*/ 527969 w 2077085"/>
              <a:gd name="connsiteY18" fmla="*/ 150065 h 1369396"/>
              <a:gd name="connsiteX19" fmla="*/ 544842 w 2077085"/>
              <a:gd name="connsiteY19" fmla="*/ 770807 h 1369396"/>
              <a:gd name="connsiteX20" fmla="*/ 2636 w 2077085"/>
              <a:gd name="connsiteY20" fmla="*/ 1059730 h 1369396"/>
              <a:gd name="connsiteX21" fmla="*/ 0 w 2077085"/>
              <a:gd name="connsiteY21" fmla="*/ 1064295 h 1369396"/>
              <a:gd name="connsiteX22" fmla="*/ 1701638 w 2077085"/>
              <a:gd name="connsiteY22" fmla="*/ 1226767 h 1369396"/>
              <a:gd name="connsiteX23" fmla="*/ 1926994 w 2077085"/>
              <a:gd name="connsiteY23" fmla="*/ 1132786 h 136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7085" h="1369396">
                <a:moveTo>
                  <a:pt x="2062970" y="1369396"/>
                </a:moveTo>
                <a:lnTo>
                  <a:pt x="2065268" y="825176"/>
                </a:lnTo>
                <a:lnTo>
                  <a:pt x="2077085" y="438371"/>
                </a:lnTo>
                <a:lnTo>
                  <a:pt x="1580630" y="171680"/>
                </a:lnTo>
                <a:lnTo>
                  <a:pt x="1276005" y="0"/>
                </a:lnTo>
                <a:lnTo>
                  <a:pt x="1399778" y="215377"/>
                </a:lnTo>
                <a:lnTo>
                  <a:pt x="1311899" y="245077"/>
                </a:lnTo>
                <a:cubicBezTo>
                  <a:pt x="1260525" y="258292"/>
                  <a:pt x="1207662" y="267794"/>
                  <a:pt x="1153611" y="273282"/>
                </a:cubicBezTo>
                <a:lnTo>
                  <a:pt x="1101136" y="275931"/>
                </a:lnTo>
                <a:lnTo>
                  <a:pt x="1077078" y="278470"/>
                </a:lnTo>
                <a:lnTo>
                  <a:pt x="1054454" y="278287"/>
                </a:lnTo>
                <a:lnTo>
                  <a:pt x="1044016" y="278814"/>
                </a:lnTo>
                <a:lnTo>
                  <a:pt x="1029597" y="278086"/>
                </a:lnTo>
                <a:lnTo>
                  <a:pt x="964181" y="277557"/>
                </a:lnTo>
                <a:cubicBezTo>
                  <a:pt x="851416" y="270255"/>
                  <a:pt x="739615" y="243786"/>
                  <a:pt x="633835" y="198149"/>
                </a:cubicBezTo>
                <a:lnTo>
                  <a:pt x="626485" y="194456"/>
                </a:lnTo>
                <a:lnTo>
                  <a:pt x="533088" y="149477"/>
                </a:lnTo>
                <a:lnTo>
                  <a:pt x="529551" y="147328"/>
                </a:lnTo>
                <a:lnTo>
                  <a:pt x="527969" y="150065"/>
                </a:lnTo>
                <a:lnTo>
                  <a:pt x="544842" y="770807"/>
                </a:lnTo>
                <a:lnTo>
                  <a:pt x="2636" y="1059730"/>
                </a:lnTo>
                <a:lnTo>
                  <a:pt x="0" y="1064295"/>
                </a:lnTo>
                <a:cubicBezTo>
                  <a:pt x="522172" y="1365693"/>
                  <a:pt x="1143743" y="1419850"/>
                  <a:pt x="1701638" y="1226767"/>
                </a:cubicBezTo>
                <a:lnTo>
                  <a:pt x="1926994" y="1132786"/>
                </a:lnTo>
                <a:close/>
              </a:path>
            </a:pathLst>
          </a:custGeom>
          <a:solidFill>
            <a:srgbClr val="2B4E8E"/>
          </a:solidFill>
          <a:ln w="38100">
            <a:noFill/>
          </a:ln>
        </p:spPr>
        <p:style>
          <a:lnRef idx="2">
            <a:srgbClr val="000000"/>
          </a:lnRef>
          <a:fillRef idx="1">
            <a:sysClr val="window" lastClr="FFFFFF"/>
          </a:fillRef>
          <a:effectRef idx="0">
            <a:srgbClr val="000000"/>
          </a:effectRef>
          <a:fontRef idx="minor">
            <a:srgbClr val="000000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任意多边形: 形状 62"/>
          <p:cNvSpPr/>
          <p:nvPr>
            <p:custDataLst>
              <p:tags r:id="rId37"/>
            </p:custDataLst>
          </p:nvPr>
        </p:nvSpPr>
        <p:spPr bwMode="auto">
          <a:xfrm rot="16272800" flipH="1">
            <a:off x="6452619" y="3342962"/>
            <a:ext cx="1642301" cy="1082748"/>
          </a:xfrm>
          <a:custGeom>
            <a:avLst/>
            <a:gdLst>
              <a:gd name="connsiteX0" fmla="*/ 2062970 w 2077085"/>
              <a:gd name="connsiteY0" fmla="*/ 1369396 h 1369396"/>
              <a:gd name="connsiteX1" fmla="*/ 2065268 w 2077085"/>
              <a:gd name="connsiteY1" fmla="*/ 825176 h 1369396"/>
              <a:gd name="connsiteX2" fmla="*/ 2077085 w 2077085"/>
              <a:gd name="connsiteY2" fmla="*/ 438371 h 1369396"/>
              <a:gd name="connsiteX3" fmla="*/ 1580630 w 2077085"/>
              <a:gd name="connsiteY3" fmla="*/ 171680 h 1369396"/>
              <a:gd name="connsiteX4" fmla="*/ 1276005 w 2077085"/>
              <a:gd name="connsiteY4" fmla="*/ 0 h 1369396"/>
              <a:gd name="connsiteX5" fmla="*/ 1399778 w 2077085"/>
              <a:gd name="connsiteY5" fmla="*/ 215377 h 1369396"/>
              <a:gd name="connsiteX6" fmla="*/ 1311899 w 2077085"/>
              <a:gd name="connsiteY6" fmla="*/ 245077 h 1369396"/>
              <a:gd name="connsiteX7" fmla="*/ 1153611 w 2077085"/>
              <a:gd name="connsiteY7" fmla="*/ 273282 h 1369396"/>
              <a:gd name="connsiteX8" fmla="*/ 1101136 w 2077085"/>
              <a:gd name="connsiteY8" fmla="*/ 275931 h 1369396"/>
              <a:gd name="connsiteX9" fmla="*/ 1077078 w 2077085"/>
              <a:gd name="connsiteY9" fmla="*/ 278470 h 1369396"/>
              <a:gd name="connsiteX10" fmla="*/ 1054454 w 2077085"/>
              <a:gd name="connsiteY10" fmla="*/ 278287 h 1369396"/>
              <a:gd name="connsiteX11" fmla="*/ 1044016 w 2077085"/>
              <a:gd name="connsiteY11" fmla="*/ 278814 h 1369396"/>
              <a:gd name="connsiteX12" fmla="*/ 1029597 w 2077085"/>
              <a:gd name="connsiteY12" fmla="*/ 278086 h 1369396"/>
              <a:gd name="connsiteX13" fmla="*/ 964181 w 2077085"/>
              <a:gd name="connsiteY13" fmla="*/ 277557 h 1369396"/>
              <a:gd name="connsiteX14" fmla="*/ 633835 w 2077085"/>
              <a:gd name="connsiteY14" fmla="*/ 198149 h 1369396"/>
              <a:gd name="connsiteX15" fmla="*/ 626485 w 2077085"/>
              <a:gd name="connsiteY15" fmla="*/ 194456 h 1369396"/>
              <a:gd name="connsiteX16" fmla="*/ 533088 w 2077085"/>
              <a:gd name="connsiteY16" fmla="*/ 149477 h 1369396"/>
              <a:gd name="connsiteX17" fmla="*/ 529551 w 2077085"/>
              <a:gd name="connsiteY17" fmla="*/ 147328 h 1369396"/>
              <a:gd name="connsiteX18" fmla="*/ 527969 w 2077085"/>
              <a:gd name="connsiteY18" fmla="*/ 150065 h 1369396"/>
              <a:gd name="connsiteX19" fmla="*/ 544842 w 2077085"/>
              <a:gd name="connsiteY19" fmla="*/ 770807 h 1369396"/>
              <a:gd name="connsiteX20" fmla="*/ 2636 w 2077085"/>
              <a:gd name="connsiteY20" fmla="*/ 1059730 h 1369396"/>
              <a:gd name="connsiteX21" fmla="*/ 0 w 2077085"/>
              <a:gd name="connsiteY21" fmla="*/ 1064295 h 1369396"/>
              <a:gd name="connsiteX22" fmla="*/ 1701638 w 2077085"/>
              <a:gd name="connsiteY22" fmla="*/ 1226767 h 1369396"/>
              <a:gd name="connsiteX23" fmla="*/ 1926994 w 2077085"/>
              <a:gd name="connsiteY23" fmla="*/ 1132786 h 136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7085" h="1369396">
                <a:moveTo>
                  <a:pt x="2062970" y="1369396"/>
                </a:moveTo>
                <a:lnTo>
                  <a:pt x="2065268" y="825176"/>
                </a:lnTo>
                <a:lnTo>
                  <a:pt x="2077085" y="438371"/>
                </a:lnTo>
                <a:lnTo>
                  <a:pt x="1580630" y="171680"/>
                </a:lnTo>
                <a:lnTo>
                  <a:pt x="1276005" y="0"/>
                </a:lnTo>
                <a:lnTo>
                  <a:pt x="1399778" y="215377"/>
                </a:lnTo>
                <a:lnTo>
                  <a:pt x="1311899" y="245077"/>
                </a:lnTo>
                <a:cubicBezTo>
                  <a:pt x="1260525" y="258292"/>
                  <a:pt x="1207662" y="267794"/>
                  <a:pt x="1153611" y="273282"/>
                </a:cubicBezTo>
                <a:lnTo>
                  <a:pt x="1101136" y="275931"/>
                </a:lnTo>
                <a:lnTo>
                  <a:pt x="1077078" y="278470"/>
                </a:lnTo>
                <a:lnTo>
                  <a:pt x="1054454" y="278287"/>
                </a:lnTo>
                <a:lnTo>
                  <a:pt x="1044016" y="278814"/>
                </a:lnTo>
                <a:lnTo>
                  <a:pt x="1029597" y="278086"/>
                </a:lnTo>
                <a:lnTo>
                  <a:pt x="964181" y="277557"/>
                </a:lnTo>
                <a:cubicBezTo>
                  <a:pt x="851416" y="270255"/>
                  <a:pt x="739615" y="243786"/>
                  <a:pt x="633835" y="198149"/>
                </a:cubicBezTo>
                <a:lnTo>
                  <a:pt x="626485" y="194456"/>
                </a:lnTo>
                <a:lnTo>
                  <a:pt x="533088" y="149477"/>
                </a:lnTo>
                <a:lnTo>
                  <a:pt x="529551" y="147328"/>
                </a:lnTo>
                <a:lnTo>
                  <a:pt x="527969" y="150065"/>
                </a:lnTo>
                <a:lnTo>
                  <a:pt x="544842" y="770807"/>
                </a:lnTo>
                <a:lnTo>
                  <a:pt x="2636" y="1059730"/>
                </a:lnTo>
                <a:lnTo>
                  <a:pt x="0" y="1064295"/>
                </a:lnTo>
                <a:cubicBezTo>
                  <a:pt x="522172" y="1365693"/>
                  <a:pt x="1143743" y="1419850"/>
                  <a:pt x="1701638" y="1226767"/>
                </a:cubicBezTo>
                <a:lnTo>
                  <a:pt x="1926994" y="1132786"/>
                </a:lnTo>
                <a:close/>
              </a:path>
            </a:pathLst>
          </a:custGeom>
          <a:solidFill>
            <a:srgbClr val="1AA3AA"/>
          </a:solidFill>
          <a:ln w="38100">
            <a:noFill/>
          </a:ln>
        </p:spPr>
        <p:style>
          <a:lnRef idx="2">
            <a:srgbClr val="000000"/>
          </a:lnRef>
          <a:fillRef idx="1">
            <a:sysClr val="window" lastClr="FFFFFF"/>
          </a:fillRef>
          <a:effectRef idx="0">
            <a:srgbClr val="000000"/>
          </a:effectRef>
          <a:fontRef idx="minor">
            <a:srgbClr val="000000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任意多边形: 形状 63"/>
          <p:cNvSpPr/>
          <p:nvPr>
            <p:custDataLst>
              <p:tags r:id="rId38"/>
            </p:custDataLst>
          </p:nvPr>
        </p:nvSpPr>
        <p:spPr bwMode="auto">
          <a:xfrm rot="1872800" flipH="1">
            <a:off x="4673971" y="4293781"/>
            <a:ext cx="1642301" cy="1082748"/>
          </a:xfrm>
          <a:custGeom>
            <a:avLst/>
            <a:gdLst>
              <a:gd name="connsiteX0" fmla="*/ 2062970 w 2077085"/>
              <a:gd name="connsiteY0" fmla="*/ 1369396 h 1369396"/>
              <a:gd name="connsiteX1" fmla="*/ 2065268 w 2077085"/>
              <a:gd name="connsiteY1" fmla="*/ 825176 h 1369396"/>
              <a:gd name="connsiteX2" fmla="*/ 2077085 w 2077085"/>
              <a:gd name="connsiteY2" fmla="*/ 438371 h 1369396"/>
              <a:gd name="connsiteX3" fmla="*/ 1580630 w 2077085"/>
              <a:gd name="connsiteY3" fmla="*/ 171680 h 1369396"/>
              <a:gd name="connsiteX4" fmla="*/ 1276005 w 2077085"/>
              <a:gd name="connsiteY4" fmla="*/ 0 h 1369396"/>
              <a:gd name="connsiteX5" fmla="*/ 1399778 w 2077085"/>
              <a:gd name="connsiteY5" fmla="*/ 215377 h 1369396"/>
              <a:gd name="connsiteX6" fmla="*/ 1311899 w 2077085"/>
              <a:gd name="connsiteY6" fmla="*/ 245077 h 1369396"/>
              <a:gd name="connsiteX7" fmla="*/ 1153611 w 2077085"/>
              <a:gd name="connsiteY7" fmla="*/ 273282 h 1369396"/>
              <a:gd name="connsiteX8" fmla="*/ 1101136 w 2077085"/>
              <a:gd name="connsiteY8" fmla="*/ 275931 h 1369396"/>
              <a:gd name="connsiteX9" fmla="*/ 1077078 w 2077085"/>
              <a:gd name="connsiteY9" fmla="*/ 278470 h 1369396"/>
              <a:gd name="connsiteX10" fmla="*/ 1054454 w 2077085"/>
              <a:gd name="connsiteY10" fmla="*/ 278287 h 1369396"/>
              <a:gd name="connsiteX11" fmla="*/ 1044016 w 2077085"/>
              <a:gd name="connsiteY11" fmla="*/ 278814 h 1369396"/>
              <a:gd name="connsiteX12" fmla="*/ 1029597 w 2077085"/>
              <a:gd name="connsiteY12" fmla="*/ 278086 h 1369396"/>
              <a:gd name="connsiteX13" fmla="*/ 964181 w 2077085"/>
              <a:gd name="connsiteY13" fmla="*/ 277557 h 1369396"/>
              <a:gd name="connsiteX14" fmla="*/ 633835 w 2077085"/>
              <a:gd name="connsiteY14" fmla="*/ 198149 h 1369396"/>
              <a:gd name="connsiteX15" fmla="*/ 626485 w 2077085"/>
              <a:gd name="connsiteY15" fmla="*/ 194456 h 1369396"/>
              <a:gd name="connsiteX16" fmla="*/ 533088 w 2077085"/>
              <a:gd name="connsiteY16" fmla="*/ 149477 h 1369396"/>
              <a:gd name="connsiteX17" fmla="*/ 529551 w 2077085"/>
              <a:gd name="connsiteY17" fmla="*/ 147328 h 1369396"/>
              <a:gd name="connsiteX18" fmla="*/ 527969 w 2077085"/>
              <a:gd name="connsiteY18" fmla="*/ 150065 h 1369396"/>
              <a:gd name="connsiteX19" fmla="*/ 544842 w 2077085"/>
              <a:gd name="connsiteY19" fmla="*/ 770807 h 1369396"/>
              <a:gd name="connsiteX20" fmla="*/ 2636 w 2077085"/>
              <a:gd name="connsiteY20" fmla="*/ 1059730 h 1369396"/>
              <a:gd name="connsiteX21" fmla="*/ 0 w 2077085"/>
              <a:gd name="connsiteY21" fmla="*/ 1064295 h 1369396"/>
              <a:gd name="connsiteX22" fmla="*/ 1701638 w 2077085"/>
              <a:gd name="connsiteY22" fmla="*/ 1226767 h 1369396"/>
              <a:gd name="connsiteX23" fmla="*/ 1926994 w 2077085"/>
              <a:gd name="connsiteY23" fmla="*/ 1132786 h 136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7085" h="1369396">
                <a:moveTo>
                  <a:pt x="2062970" y="1369396"/>
                </a:moveTo>
                <a:lnTo>
                  <a:pt x="2065268" y="825176"/>
                </a:lnTo>
                <a:lnTo>
                  <a:pt x="2077085" y="438371"/>
                </a:lnTo>
                <a:lnTo>
                  <a:pt x="1580630" y="171680"/>
                </a:lnTo>
                <a:lnTo>
                  <a:pt x="1276005" y="0"/>
                </a:lnTo>
                <a:lnTo>
                  <a:pt x="1399778" y="215377"/>
                </a:lnTo>
                <a:lnTo>
                  <a:pt x="1311899" y="245077"/>
                </a:lnTo>
                <a:cubicBezTo>
                  <a:pt x="1260525" y="258292"/>
                  <a:pt x="1207662" y="267794"/>
                  <a:pt x="1153611" y="273282"/>
                </a:cubicBezTo>
                <a:lnTo>
                  <a:pt x="1101136" y="275931"/>
                </a:lnTo>
                <a:lnTo>
                  <a:pt x="1077078" y="278470"/>
                </a:lnTo>
                <a:lnTo>
                  <a:pt x="1054454" y="278287"/>
                </a:lnTo>
                <a:lnTo>
                  <a:pt x="1044016" y="278814"/>
                </a:lnTo>
                <a:lnTo>
                  <a:pt x="1029597" y="278086"/>
                </a:lnTo>
                <a:lnTo>
                  <a:pt x="964181" y="277557"/>
                </a:lnTo>
                <a:cubicBezTo>
                  <a:pt x="851416" y="270255"/>
                  <a:pt x="739615" y="243786"/>
                  <a:pt x="633835" y="198149"/>
                </a:cubicBezTo>
                <a:lnTo>
                  <a:pt x="626485" y="194456"/>
                </a:lnTo>
                <a:lnTo>
                  <a:pt x="533088" y="149477"/>
                </a:lnTo>
                <a:lnTo>
                  <a:pt x="529551" y="147328"/>
                </a:lnTo>
                <a:lnTo>
                  <a:pt x="527969" y="150065"/>
                </a:lnTo>
                <a:lnTo>
                  <a:pt x="544842" y="770807"/>
                </a:lnTo>
                <a:lnTo>
                  <a:pt x="2636" y="1059730"/>
                </a:lnTo>
                <a:lnTo>
                  <a:pt x="0" y="1064295"/>
                </a:lnTo>
                <a:cubicBezTo>
                  <a:pt x="522172" y="1365693"/>
                  <a:pt x="1143743" y="1419850"/>
                  <a:pt x="1701638" y="1226767"/>
                </a:cubicBezTo>
                <a:lnTo>
                  <a:pt x="1926994" y="1132786"/>
                </a:lnTo>
                <a:close/>
              </a:path>
            </a:pathLst>
          </a:custGeom>
          <a:solidFill>
            <a:srgbClr val="9BBB59"/>
          </a:solidFill>
          <a:ln w="38100">
            <a:noFill/>
          </a:ln>
        </p:spPr>
        <p:style>
          <a:lnRef idx="2">
            <a:srgbClr val="000000"/>
          </a:lnRef>
          <a:fillRef idx="1">
            <a:sysClr val="window" lastClr="FFFFFF"/>
          </a:fillRef>
          <a:effectRef idx="0">
            <a:srgbClr val="000000"/>
          </a:effectRef>
          <a:fontRef idx="minor">
            <a:srgbClr val="000000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任意多边形: 形状 64"/>
          <p:cNvSpPr/>
          <p:nvPr>
            <p:custDataLst>
              <p:tags r:id="rId39"/>
            </p:custDataLst>
          </p:nvPr>
        </p:nvSpPr>
        <p:spPr bwMode="auto">
          <a:xfrm rot="19872800" flipH="1">
            <a:off x="5841736" y="4323496"/>
            <a:ext cx="1642301" cy="1082748"/>
          </a:xfrm>
          <a:custGeom>
            <a:avLst/>
            <a:gdLst>
              <a:gd name="connsiteX0" fmla="*/ 2062970 w 2077085"/>
              <a:gd name="connsiteY0" fmla="*/ 1369396 h 1369396"/>
              <a:gd name="connsiteX1" fmla="*/ 2065268 w 2077085"/>
              <a:gd name="connsiteY1" fmla="*/ 825176 h 1369396"/>
              <a:gd name="connsiteX2" fmla="*/ 2077085 w 2077085"/>
              <a:gd name="connsiteY2" fmla="*/ 438371 h 1369396"/>
              <a:gd name="connsiteX3" fmla="*/ 1580630 w 2077085"/>
              <a:gd name="connsiteY3" fmla="*/ 171680 h 1369396"/>
              <a:gd name="connsiteX4" fmla="*/ 1276005 w 2077085"/>
              <a:gd name="connsiteY4" fmla="*/ 0 h 1369396"/>
              <a:gd name="connsiteX5" fmla="*/ 1399778 w 2077085"/>
              <a:gd name="connsiteY5" fmla="*/ 215377 h 1369396"/>
              <a:gd name="connsiteX6" fmla="*/ 1311899 w 2077085"/>
              <a:gd name="connsiteY6" fmla="*/ 245077 h 1369396"/>
              <a:gd name="connsiteX7" fmla="*/ 1153611 w 2077085"/>
              <a:gd name="connsiteY7" fmla="*/ 273282 h 1369396"/>
              <a:gd name="connsiteX8" fmla="*/ 1101136 w 2077085"/>
              <a:gd name="connsiteY8" fmla="*/ 275931 h 1369396"/>
              <a:gd name="connsiteX9" fmla="*/ 1077078 w 2077085"/>
              <a:gd name="connsiteY9" fmla="*/ 278470 h 1369396"/>
              <a:gd name="connsiteX10" fmla="*/ 1054454 w 2077085"/>
              <a:gd name="connsiteY10" fmla="*/ 278287 h 1369396"/>
              <a:gd name="connsiteX11" fmla="*/ 1044016 w 2077085"/>
              <a:gd name="connsiteY11" fmla="*/ 278814 h 1369396"/>
              <a:gd name="connsiteX12" fmla="*/ 1029597 w 2077085"/>
              <a:gd name="connsiteY12" fmla="*/ 278086 h 1369396"/>
              <a:gd name="connsiteX13" fmla="*/ 964181 w 2077085"/>
              <a:gd name="connsiteY13" fmla="*/ 277557 h 1369396"/>
              <a:gd name="connsiteX14" fmla="*/ 633835 w 2077085"/>
              <a:gd name="connsiteY14" fmla="*/ 198149 h 1369396"/>
              <a:gd name="connsiteX15" fmla="*/ 626485 w 2077085"/>
              <a:gd name="connsiteY15" fmla="*/ 194456 h 1369396"/>
              <a:gd name="connsiteX16" fmla="*/ 533088 w 2077085"/>
              <a:gd name="connsiteY16" fmla="*/ 149477 h 1369396"/>
              <a:gd name="connsiteX17" fmla="*/ 529551 w 2077085"/>
              <a:gd name="connsiteY17" fmla="*/ 147328 h 1369396"/>
              <a:gd name="connsiteX18" fmla="*/ 527969 w 2077085"/>
              <a:gd name="connsiteY18" fmla="*/ 150065 h 1369396"/>
              <a:gd name="connsiteX19" fmla="*/ 544842 w 2077085"/>
              <a:gd name="connsiteY19" fmla="*/ 770807 h 1369396"/>
              <a:gd name="connsiteX20" fmla="*/ 2636 w 2077085"/>
              <a:gd name="connsiteY20" fmla="*/ 1059730 h 1369396"/>
              <a:gd name="connsiteX21" fmla="*/ 0 w 2077085"/>
              <a:gd name="connsiteY21" fmla="*/ 1064295 h 1369396"/>
              <a:gd name="connsiteX22" fmla="*/ 1701638 w 2077085"/>
              <a:gd name="connsiteY22" fmla="*/ 1226767 h 1369396"/>
              <a:gd name="connsiteX23" fmla="*/ 1926994 w 2077085"/>
              <a:gd name="connsiteY23" fmla="*/ 1132786 h 136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7085" h="1369396">
                <a:moveTo>
                  <a:pt x="2062970" y="1369396"/>
                </a:moveTo>
                <a:lnTo>
                  <a:pt x="2065268" y="825176"/>
                </a:lnTo>
                <a:lnTo>
                  <a:pt x="2077085" y="438371"/>
                </a:lnTo>
                <a:lnTo>
                  <a:pt x="1580630" y="171680"/>
                </a:lnTo>
                <a:lnTo>
                  <a:pt x="1276005" y="0"/>
                </a:lnTo>
                <a:lnTo>
                  <a:pt x="1399778" y="215377"/>
                </a:lnTo>
                <a:lnTo>
                  <a:pt x="1311899" y="245077"/>
                </a:lnTo>
                <a:cubicBezTo>
                  <a:pt x="1260525" y="258292"/>
                  <a:pt x="1207662" y="267794"/>
                  <a:pt x="1153611" y="273282"/>
                </a:cubicBezTo>
                <a:lnTo>
                  <a:pt x="1101136" y="275931"/>
                </a:lnTo>
                <a:lnTo>
                  <a:pt x="1077078" y="278470"/>
                </a:lnTo>
                <a:lnTo>
                  <a:pt x="1054454" y="278287"/>
                </a:lnTo>
                <a:lnTo>
                  <a:pt x="1044016" y="278814"/>
                </a:lnTo>
                <a:lnTo>
                  <a:pt x="1029597" y="278086"/>
                </a:lnTo>
                <a:lnTo>
                  <a:pt x="964181" y="277557"/>
                </a:lnTo>
                <a:cubicBezTo>
                  <a:pt x="851416" y="270255"/>
                  <a:pt x="739615" y="243786"/>
                  <a:pt x="633835" y="198149"/>
                </a:cubicBezTo>
                <a:lnTo>
                  <a:pt x="626485" y="194456"/>
                </a:lnTo>
                <a:lnTo>
                  <a:pt x="533088" y="149477"/>
                </a:lnTo>
                <a:lnTo>
                  <a:pt x="529551" y="147328"/>
                </a:lnTo>
                <a:lnTo>
                  <a:pt x="527969" y="150065"/>
                </a:lnTo>
                <a:lnTo>
                  <a:pt x="544842" y="770807"/>
                </a:lnTo>
                <a:lnTo>
                  <a:pt x="2636" y="1059730"/>
                </a:lnTo>
                <a:lnTo>
                  <a:pt x="0" y="1064295"/>
                </a:lnTo>
                <a:cubicBezTo>
                  <a:pt x="522172" y="1365693"/>
                  <a:pt x="1143743" y="1419850"/>
                  <a:pt x="1701638" y="1226767"/>
                </a:cubicBezTo>
                <a:lnTo>
                  <a:pt x="1926994" y="1132786"/>
                </a:lnTo>
                <a:close/>
              </a:path>
            </a:pathLst>
          </a:custGeom>
          <a:solidFill>
            <a:srgbClr val="69A35B"/>
          </a:solidFill>
          <a:ln w="38100">
            <a:noFill/>
          </a:ln>
        </p:spPr>
        <p:style>
          <a:lnRef idx="2">
            <a:srgbClr val="000000"/>
          </a:lnRef>
          <a:fillRef idx="1">
            <a:sysClr val="window" lastClr="FFFFFF"/>
          </a:fillRef>
          <a:effectRef idx="0">
            <a:srgbClr val="000000"/>
          </a:effectRef>
          <a:fontRef idx="minor">
            <a:srgbClr val="000000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形状"/>
          <p:cNvSpPr/>
          <p:nvPr>
            <p:custDataLst>
              <p:tags r:id="rId40"/>
            </p:custDataLst>
          </p:nvPr>
        </p:nvSpPr>
        <p:spPr>
          <a:xfrm>
            <a:off x="3237865" y="2274570"/>
            <a:ext cx="583565" cy="583200"/>
          </a:xfrm>
          <a:prstGeom prst="star5">
            <a:avLst/>
          </a:prstGeom>
          <a:solidFill>
            <a:srgbClr val="E3352E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000"/>
            </a:pP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线条"/>
          <p:cNvSpPr/>
          <p:nvPr>
            <p:custDataLst>
              <p:tags r:id="rId41"/>
            </p:custDataLst>
          </p:nvPr>
        </p:nvSpPr>
        <p:spPr>
          <a:xfrm>
            <a:off x="3961141" y="2648472"/>
            <a:ext cx="783877" cy="1"/>
          </a:xfrm>
          <a:prstGeom prst="line">
            <a:avLst/>
          </a:prstGeom>
          <a:ln w="12700">
            <a:solidFill>
              <a:srgbClr val="ADB9CA"/>
            </a:solidFill>
            <a:prstDash val="sysDash"/>
            <a:miter/>
            <a:headEnd type="oval"/>
            <a:tailEnd type="oval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线条"/>
          <p:cNvSpPr/>
          <p:nvPr>
            <p:custDataLst>
              <p:tags r:id="rId42"/>
            </p:custDataLst>
          </p:nvPr>
        </p:nvSpPr>
        <p:spPr>
          <a:xfrm>
            <a:off x="3961141" y="5063873"/>
            <a:ext cx="783877" cy="1"/>
          </a:xfrm>
          <a:prstGeom prst="line">
            <a:avLst/>
          </a:prstGeom>
          <a:ln w="12700">
            <a:solidFill>
              <a:srgbClr val="ADB9CA"/>
            </a:solidFill>
            <a:prstDash val="sysDash"/>
            <a:miter/>
            <a:headEnd type="oval"/>
            <a:tailEnd type="oval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线条"/>
          <p:cNvSpPr/>
          <p:nvPr>
            <p:custDataLst>
              <p:tags r:id="rId43"/>
            </p:custDataLst>
          </p:nvPr>
        </p:nvSpPr>
        <p:spPr>
          <a:xfrm>
            <a:off x="7422255" y="2648472"/>
            <a:ext cx="783876" cy="1"/>
          </a:xfrm>
          <a:prstGeom prst="line">
            <a:avLst/>
          </a:prstGeom>
          <a:ln w="12700">
            <a:solidFill>
              <a:srgbClr val="ADB9CA"/>
            </a:solidFill>
            <a:prstDash val="sysDash"/>
            <a:miter/>
            <a:headEnd type="oval"/>
            <a:tailEnd type="oval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线条"/>
          <p:cNvSpPr/>
          <p:nvPr>
            <p:custDataLst>
              <p:tags r:id="rId44"/>
            </p:custDataLst>
          </p:nvPr>
        </p:nvSpPr>
        <p:spPr>
          <a:xfrm>
            <a:off x="7422255" y="5063873"/>
            <a:ext cx="783876" cy="1"/>
          </a:xfrm>
          <a:prstGeom prst="line">
            <a:avLst/>
          </a:prstGeom>
          <a:ln w="12700">
            <a:solidFill>
              <a:srgbClr val="ADB9CA"/>
            </a:solidFill>
            <a:prstDash val="sysDash"/>
            <a:miter/>
            <a:headEnd type="oval"/>
            <a:tailEnd type="oval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文本框 46"/>
          <p:cNvSpPr txBox="1"/>
          <p:nvPr>
            <p:custDataLst>
              <p:tags r:id="rId45"/>
            </p:custDataLst>
          </p:nvPr>
        </p:nvSpPr>
        <p:spPr>
          <a:xfrm>
            <a:off x="4634519" y="3450757"/>
            <a:ext cx="481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46"/>
            </p:custDataLst>
          </p:nvPr>
        </p:nvSpPr>
        <p:spPr>
          <a:xfrm>
            <a:off x="5358269" y="2445135"/>
            <a:ext cx="481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文本框 48"/>
          <p:cNvSpPr txBox="1"/>
          <p:nvPr>
            <p:custDataLst>
              <p:tags r:id="rId47"/>
            </p:custDataLst>
          </p:nvPr>
        </p:nvSpPr>
        <p:spPr>
          <a:xfrm>
            <a:off x="6581116" y="2555726"/>
            <a:ext cx="481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48"/>
            </p:custDataLst>
          </p:nvPr>
        </p:nvSpPr>
        <p:spPr>
          <a:xfrm>
            <a:off x="7077078" y="3733804"/>
            <a:ext cx="481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文本框 50"/>
          <p:cNvSpPr txBox="1"/>
          <p:nvPr>
            <p:custDataLst>
              <p:tags r:id="rId49"/>
            </p:custDataLst>
          </p:nvPr>
        </p:nvSpPr>
        <p:spPr>
          <a:xfrm>
            <a:off x="6263924" y="4729154"/>
            <a:ext cx="481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文本框 51"/>
          <p:cNvSpPr txBox="1"/>
          <p:nvPr>
            <p:custDataLst>
              <p:tags r:id="rId50"/>
            </p:custDataLst>
          </p:nvPr>
        </p:nvSpPr>
        <p:spPr>
          <a:xfrm>
            <a:off x="5100427" y="4567364"/>
            <a:ext cx="481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5682615" y="3429000"/>
            <a:ext cx="844550" cy="8064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业务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市场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80" name="图片 79" descr="343435383135323b333733333032353b65876863"/>
          <p:cNvPicPr>
            <a:picLocks noChangeAspect="1"/>
          </p:cNvPicPr>
          <p:nvPr/>
        </p:nvPicPr>
        <p:blipFill>
          <a:blip r:embed="rId51" cstate="print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8390890" y="2445385"/>
            <a:ext cx="457200" cy="457200"/>
          </a:xfrm>
          <a:prstGeom prst="rect">
            <a:avLst/>
          </a:prstGeom>
        </p:spPr>
      </p:pic>
      <p:pic>
        <p:nvPicPr>
          <p:cNvPr id="81" name="图片 80" descr="343435383135323b333634393730313b65b05efa65876863"/>
          <p:cNvPicPr>
            <a:picLocks noChangeAspect="1"/>
          </p:cNvPicPr>
          <p:nvPr/>
        </p:nvPicPr>
        <p:blipFill>
          <a:blip r:embed="rId53" cstate="print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3299460" y="3552825"/>
            <a:ext cx="521970" cy="521970"/>
          </a:xfrm>
          <a:prstGeom prst="rect">
            <a:avLst/>
          </a:prstGeom>
        </p:spPr>
      </p:pic>
      <p:pic>
        <p:nvPicPr>
          <p:cNvPr id="82" name="图片 81" descr="32303038313138353b32303039303635323b8bfb4e66"/>
          <p:cNvPicPr>
            <a:picLocks noChangeAspect="1"/>
          </p:cNvPicPr>
          <p:nvPr/>
        </p:nvPicPr>
        <p:blipFill>
          <a:blip r:embed="rId55" cstate="print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8390890" y="3578860"/>
            <a:ext cx="495935" cy="495935"/>
          </a:xfrm>
          <a:prstGeom prst="rect">
            <a:avLst/>
          </a:prstGeom>
        </p:spPr>
      </p:pic>
      <p:pic>
        <p:nvPicPr>
          <p:cNvPr id="83" name="图片 82" descr="32303038313138353b32303039303632383b63888bfe"/>
          <p:cNvPicPr>
            <a:picLocks noChangeAspect="1"/>
          </p:cNvPicPr>
          <p:nvPr/>
        </p:nvPicPr>
        <p:blipFill>
          <a:blip r:embed="rId57" cstate="print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3237230" y="4728845"/>
            <a:ext cx="642620" cy="642620"/>
          </a:xfrm>
          <a:prstGeom prst="rect">
            <a:avLst/>
          </a:prstGeom>
        </p:spPr>
      </p:pic>
      <p:pic>
        <p:nvPicPr>
          <p:cNvPr id="84" name="图片 83" descr="343435383135323b333635373139383b8d8b52bf"/>
          <p:cNvPicPr>
            <a:picLocks noChangeAspect="1"/>
          </p:cNvPicPr>
          <p:nvPr/>
        </p:nvPicPr>
        <p:blipFill>
          <a:blip r:embed="rId59" cstate="print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8390890" y="4728845"/>
            <a:ext cx="575945" cy="575945"/>
          </a:xfrm>
          <a:prstGeom prst="rect">
            <a:avLst/>
          </a:prstGeom>
        </p:spPr>
      </p:pic>
    </p:spTree>
    <p:custDataLst>
      <p:tags r:id="rId61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30910" y="0"/>
            <a:ext cx="2620009" cy="4572000"/>
            <a:chOff x="1247140" y="0"/>
            <a:chExt cx="2620009" cy="4572000"/>
          </a:xfrm>
        </p:grpSpPr>
        <p:sp>
          <p:nvSpPr>
            <p:cNvPr id="19" name="矩形 18"/>
            <p:cNvSpPr/>
            <p:nvPr/>
          </p:nvSpPr>
          <p:spPr>
            <a:xfrm>
              <a:off x="1247140" y="933450"/>
              <a:ext cx="2620009" cy="3638550"/>
            </a:xfrm>
            <a:prstGeom prst="rect">
              <a:avLst/>
            </a:prstGeom>
            <a:solidFill>
              <a:srgbClr val="2B4E8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487568" y="1651057"/>
              <a:ext cx="2139153" cy="2009102"/>
              <a:chOff x="1538382" y="2352617"/>
              <a:chExt cx="2139153" cy="2009102"/>
            </a:xfrm>
          </p:grpSpPr>
          <p:sp>
            <p:nvSpPr>
              <p:cNvPr id="22" name="2"/>
              <p:cNvSpPr txBox="1"/>
              <p:nvPr/>
            </p:nvSpPr>
            <p:spPr>
              <a:xfrm>
                <a:off x="1538382" y="3653833"/>
                <a:ext cx="213915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1219200">
                  <a:defRPr sz="4400" b="1" spc="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黑体简体" panose="02000000000000000000" pitchFamily="2" charset="-122"/>
                    <a:ea typeface="方正黑体简体" panose="02000000000000000000" pitchFamily="2" charset="-122"/>
                    <a:cs typeface="+mn-ea"/>
                  </a:defRPr>
                </a:lvl1pPr>
              </a:lstStyle>
              <a:p>
                <a:pPr>
                  <a:defRPr/>
                </a:pPr>
                <a:r>
                  <a:rPr lang="en-US" altLang="zh-CN" sz="4000" b="0" kern="0" spc="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  <a:cs typeface="OPPOSans B" panose="00020600040101010101" pitchFamily="18" charset="-122"/>
                    <a:sym typeface="思源黑体" panose="020B0500000000000000" pitchFamily="34" charset="-122"/>
                  </a:rPr>
                  <a:t>PART</a:t>
                </a:r>
                <a:endParaRPr lang="en-US" altLang="zh-CN" sz="4000" b="0" kern="0" spc="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23" name="2"/>
              <p:cNvSpPr txBox="1"/>
              <p:nvPr/>
            </p:nvSpPr>
            <p:spPr>
              <a:xfrm>
                <a:off x="1538382" y="2352617"/>
                <a:ext cx="2139153" cy="13220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1219200">
                  <a:defRPr sz="4400" b="1" spc="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黑体简体" panose="02000000000000000000" pitchFamily="2" charset="-122"/>
                    <a:ea typeface="方正黑体简体" panose="02000000000000000000" pitchFamily="2" charset="-122"/>
                    <a:cs typeface="+mn-ea"/>
                  </a:defRPr>
                </a:lvl1pPr>
              </a:lstStyle>
              <a:p>
                <a:pPr>
                  <a:defRPr/>
                </a:pPr>
                <a:r>
                  <a:rPr lang="en-US" altLang="zh-CN" sz="8000" b="0" kern="0" spc="0" dirty="0" smtClean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  <a:cs typeface="OPPOSans B" panose="00020600040101010101" pitchFamily="18" charset="-122"/>
                    <a:sym typeface="思源黑体" panose="020B0500000000000000" pitchFamily="34" charset="-122"/>
                  </a:rPr>
                  <a:t>3</a:t>
                </a:r>
                <a:endParaRPr lang="en-US" altLang="zh-CN" sz="8000" b="0" kern="0" spc="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247140" y="0"/>
              <a:ext cx="2620009" cy="571500"/>
            </a:xfrm>
            <a:prstGeom prst="rect">
              <a:avLst/>
            </a:prstGeom>
            <a:solidFill>
              <a:srgbClr val="2B4E8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098038" y="2222990"/>
            <a:ext cx="7160260" cy="1666945"/>
            <a:chOff x="3810045" y="3442709"/>
            <a:chExt cx="7160260" cy="1666945"/>
          </a:xfrm>
        </p:grpSpPr>
        <p:sp>
          <p:nvSpPr>
            <p:cNvPr id="31" name="文本框 30"/>
            <p:cNvSpPr txBox="1"/>
            <p:nvPr/>
          </p:nvSpPr>
          <p:spPr>
            <a:xfrm>
              <a:off x="3810045" y="3442709"/>
              <a:ext cx="7160260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lvl="0" algn="ctr">
                <a:defRPr/>
              </a:pPr>
              <a:r>
                <a:rPr lang="zh-CN" altLang="en-US" sz="6000" dirty="0" smtClean="0"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sym typeface="+mn-lt"/>
                </a:rPr>
                <a:t>大会</a:t>
              </a:r>
              <a:r>
                <a:rPr lang="zh-CN" altLang="en-US" sz="6000" dirty="0" smtClean="0"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sym typeface="+mn-lt"/>
                </a:rPr>
                <a:t>特色</a:t>
              </a:r>
              <a:endParaRPr lang="zh-CN" altLang="en-US" sz="6000" dirty="0" smtClean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sym typeface="+mn-lt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4689520" y="4710874"/>
              <a:ext cx="3566589" cy="398780"/>
              <a:chOff x="4974662" y="5170537"/>
              <a:chExt cx="3566589" cy="398780"/>
            </a:xfrm>
          </p:grpSpPr>
          <p:sp>
            <p:nvSpPr>
              <p:cNvPr id="35" name="文本框 34"/>
              <p:cNvSpPr txBox="1"/>
              <p:nvPr/>
            </p:nvSpPr>
            <p:spPr>
              <a:xfrm>
                <a:off x="4974662" y="5170537"/>
                <a:ext cx="148463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 algn="l"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OPPOSans R" panose="00020600040101010101" pitchFamily="18" charset="-122"/>
                  </a:rPr>
                  <a:t>组织架构</a:t>
                </a:r>
                <a:endParaRPr lang="zh-CN" altLang="en-US" sz="20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OPPOSans R" panose="00020600040101010101" pitchFamily="18" charset="-122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7056621" y="5170537"/>
                <a:ext cx="148463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 algn="l"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OPPOSans R" panose="00020600040101010101" pitchFamily="18" charset="-122"/>
                  </a:rPr>
                  <a:t>会期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OPPOSans R" panose="00020600040101010101" pitchFamily="18" charset="-122"/>
                  </a:rPr>
                  <a:t>工作</a:t>
                </a:r>
                <a:endParaRPr lang="zh-CN" altLang="en-US" sz="20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OPPOSans R" panose="00020600040101010101" pitchFamily="18" charset="-122"/>
                </a:endParaRP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 flipH="1">
            <a:off x="9981043" y="4842823"/>
            <a:ext cx="4019550" cy="4080946"/>
            <a:chOff x="10106024" y="-2187098"/>
            <a:chExt cx="4019550" cy="4080946"/>
          </a:xfrm>
        </p:grpSpPr>
        <p:sp>
          <p:nvSpPr>
            <p:cNvPr id="47" name="矩形 46"/>
            <p:cNvSpPr/>
            <p:nvPr/>
          </p:nvSpPr>
          <p:spPr>
            <a:xfrm rot="2340000">
              <a:off x="11172824" y="-765850"/>
              <a:ext cx="2952750" cy="2659698"/>
            </a:xfrm>
            <a:prstGeom prst="rect">
              <a:avLst/>
            </a:prstGeom>
            <a:noFill/>
            <a:ln w="381000">
              <a:solidFill>
                <a:srgbClr val="2B4E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 rot="2340000">
              <a:off x="10106024" y="-2187098"/>
              <a:ext cx="2952750" cy="265969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</p:spTree>
    <p:custDataLst>
      <p:tags r:id="rId4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7385" y="528320"/>
            <a:ext cx="3223260" cy="548005"/>
          </a:xfrm>
          <a:prstGeom prst="roundRect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OPPOSans R" panose="00020600040101010101" pitchFamily="18" charset="-122"/>
                <a:sym typeface="+mn-ea"/>
              </a:rPr>
              <a:t>集团大会组织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OPPOSans R" panose="00020600040101010101" pitchFamily="18" charset="-122"/>
                <a:sym typeface="+mn-ea"/>
              </a:rPr>
              <a:t>架构</a:t>
            </a:r>
            <a:endParaRPr lang="zh-CN" altLang="en-US" sz="28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OPPOSans R" panose="00020600040101010101" pitchFamily="18" charset="-122"/>
              <a:sym typeface="+mn-ea"/>
            </a:endParaRPr>
          </a:p>
        </p:txBody>
      </p:sp>
      <p:sp>
        <p:nvSpPr>
          <p:cNvPr id="22" name="任意多边形: 形状 21"/>
          <p:cNvSpPr/>
          <p:nvPr>
            <p:custDataLst>
              <p:tags r:id="rId4"/>
            </p:custDataLst>
          </p:nvPr>
        </p:nvSpPr>
        <p:spPr>
          <a:xfrm>
            <a:off x="891540" y="1793240"/>
            <a:ext cx="3191256" cy="3191256"/>
          </a:xfrm>
          <a:custGeom>
            <a:avLst/>
            <a:gdLst>
              <a:gd name="connsiteX0" fmla="*/ 1599318 w 3191256"/>
              <a:gd name="connsiteY0" fmla="*/ 502539 h 3191256"/>
              <a:gd name="connsiteX1" fmla="*/ 506718 w 3191256"/>
              <a:gd name="connsiteY1" fmla="*/ 1595139 h 3191256"/>
              <a:gd name="connsiteX2" fmla="*/ 1599318 w 3191256"/>
              <a:gd name="connsiteY2" fmla="*/ 2687739 h 3191256"/>
              <a:gd name="connsiteX3" fmla="*/ 2691918 w 3191256"/>
              <a:gd name="connsiteY3" fmla="*/ 1595139 h 3191256"/>
              <a:gd name="connsiteX4" fmla="*/ 1599318 w 3191256"/>
              <a:gd name="connsiteY4" fmla="*/ 502539 h 3191256"/>
              <a:gd name="connsiteX5" fmla="*/ 1595628 w 3191256"/>
              <a:gd name="connsiteY5" fmla="*/ 0 h 3191256"/>
              <a:gd name="connsiteX6" fmla="*/ 3191256 w 3191256"/>
              <a:gd name="connsiteY6" fmla="*/ 1595628 h 3191256"/>
              <a:gd name="connsiteX7" fmla="*/ 1595628 w 3191256"/>
              <a:gd name="connsiteY7" fmla="*/ 3191256 h 3191256"/>
              <a:gd name="connsiteX8" fmla="*/ 0 w 3191256"/>
              <a:gd name="connsiteY8" fmla="*/ 1595628 h 3191256"/>
              <a:gd name="connsiteX9" fmla="*/ 1595628 w 3191256"/>
              <a:gd name="connsiteY9" fmla="*/ 0 h 3191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256" h="3191256">
                <a:moveTo>
                  <a:pt x="1599318" y="502539"/>
                </a:moveTo>
                <a:cubicBezTo>
                  <a:pt x="995892" y="502539"/>
                  <a:pt x="506718" y="991713"/>
                  <a:pt x="506718" y="1595139"/>
                </a:cubicBezTo>
                <a:cubicBezTo>
                  <a:pt x="506718" y="2198565"/>
                  <a:pt x="995892" y="2687739"/>
                  <a:pt x="1599318" y="2687739"/>
                </a:cubicBezTo>
                <a:cubicBezTo>
                  <a:pt x="2202744" y="2687739"/>
                  <a:pt x="2691918" y="2198565"/>
                  <a:pt x="2691918" y="1595139"/>
                </a:cubicBezTo>
                <a:cubicBezTo>
                  <a:pt x="2691918" y="991713"/>
                  <a:pt x="2202744" y="502539"/>
                  <a:pt x="1599318" y="502539"/>
                </a:cubicBezTo>
                <a:close/>
                <a:moveTo>
                  <a:pt x="1595628" y="0"/>
                </a:moveTo>
                <a:cubicBezTo>
                  <a:pt x="2476869" y="0"/>
                  <a:pt x="3191256" y="714387"/>
                  <a:pt x="3191256" y="1595628"/>
                </a:cubicBezTo>
                <a:cubicBezTo>
                  <a:pt x="3191256" y="2476869"/>
                  <a:pt x="2476869" y="3191256"/>
                  <a:pt x="1595628" y="3191256"/>
                </a:cubicBezTo>
                <a:cubicBezTo>
                  <a:pt x="714387" y="3191256"/>
                  <a:pt x="0" y="2476869"/>
                  <a:pt x="0" y="1595628"/>
                </a:cubicBezTo>
                <a:cubicBezTo>
                  <a:pt x="0" y="714387"/>
                  <a:pt x="714387" y="0"/>
                  <a:pt x="1595628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15000"/>
            </a:schemeClr>
          </a:solidFill>
        </p:spPr>
        <p:txBody>
          <a:bodyPr wrap="square">
            <a:no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任意多边形: 形状 25"/>
          <p:cNvSpPr/>
          <p:nvPr>
            <p:custDataLst>
              <p:tags r:id="rId5"/>
            </p:custDataLst>
          </p:nvPr>
        </p:nvSpPr>
        <p:spPr>
          <a:xfrm>
            <a:off x="2648585" y="3393440"/>
            <a:ext cx="2129790" cy="2097405"/>
          </a:xfrm>
          <a:custGeom>
            <a:avLst/>
            <a:gdLst>
              <a:gd name="connsiteX0" fmla="*/ 806787 w 1822291"/>
              <a:gd name="connsiteY0" fmla="*/ 0 h 2020824"/>
              <a:gd name="connsiteX1" fmla="*/ 1776571 w 1822291"/>
              <a:gd name="connsiteY1" fmla="*/ 0 h 2020824"/>
              <a:gd name="connsiteX2" fmla="*/ 1822291 w 1822291"/>
              <a:gd name="connsiteY2" fmla="*/ 54864 h 2020824"/>
              <a:gd name="connsiteX3" fmla="*/ 1392523 w 1822291"/>
              <a:gd name="connsiteY3" fmla="*/ 1280160 h 2020824"/>
              <a:gd name="connsiteX4" fmla="*/ 313531 w 1822291"/>
              <a:gd name="connsiteY4" fmla="*/ 2020824 h 2020824"/>
              <a:gd name="connsiteX5" fmla="*/ 249523 w 1822291"/>
              <a:gd name="connsiteY5" fmla="*/ 1984248 h 2020824"/>
              <a:gd name="connsiteX6" fmla="*/ 0 w 1822291"/>
              <a:gd name="connsiteY6" fmla="*/ 1048536 h 2020824"/>
              <a:gd name="connsiteX7" fmla="*/ 39348 w 1822291"/>
              <a:gd name="connsiteY7" fmla="*/ 1038418 h 2020824"/>
              <a:gd name="connsiteX8" fmla="*/ 801401 w 1822291"/>
              <a:gd name="connsiteY8" fmla="*/ 106651 h 202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2291" h="2020824">
                <a:moveTo>
                  <a:pt x="806787" y="0"/>
                </a:moveTo>
                <a:lnTo>
                  <a:pt x="1776571" y="0"/>
                </a:lnTo>
                <a:cubicBezTo>
                  <a:pt x="1804003" y="0"/>
                  <a:pt x="1822291" y="18288"/>
                  <a:pt x="1822291" y="54864"/>
                </a:cubicBezTo>
                <a:cubicBezTo>
                  <a:pt x="1813147" y="493776"/>
                  <a:pt x="1657699" y="923544"/>
                  <a:pt x="1392523" y="1280160"/>
                </a:cubicBezTo>
                <a:cubicBezTo>
                  <a:pt x="1118203" y="1636776"/>
                  <a:pt x="743299" y="1892808"/>
                  <a:pt x="313531" y="2020824"/>
                </a:cubicBezTo>
                <a:cubicBezTo>
                  <a:pt x="286099" y="2020824"/>
                  <a:pt x="258667" y="2011680"/>
                  <a:pt x="249523" y="1984248"/>
                </a:cubicBezTo>
                <a:lnTo>
                  <a:pt x="0" y="1048536"/>
                </a:lnTo>
                <a:lnTo>
                  <a:pt x="39348" y="1038418"/>
                </a:lnTo>
                <a:cubicBezTo>
                  <a:pt x="449898" y="910724"/>
                  <a:pt x="756639" y="547411"/>
                  <a:pt x="801401" y="10665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bg2"/>
            </a:solidFill>
            <a:prstDash val="solid"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p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4" name="任意多边形: 形状 23"/>
          <p:cNvSpPr/>
          <p:nvPr>
            <p:custDataLst>
              <p:tags r:id="rId6"/>
            </p:custDataLst>
          </p:nvPr>
        </p:nvSpPr>
        <p:spPr>
          <a:xfrm>
            <a:off x="2768600" y="1322070"/>
            <a:ext cx="1758950" cy="2071370"/>
          </a:xfrm>
          <a:custGeom>
            <a:avLst/>
            <a:gdLst>
              <a:gd name="connsiteX0" fmla="*/ 344207 w 2019559"/>
              <a:gd name="connsiteY0" fmla="*/ 378 h 2215226"/>
              <a:gd name="connsiteX1" fmla="*/ 364495 w 2019559"/>
              <a:gd name="connsiteY1" fmla="*/ 2378 h 2215226"/>
              <a:gd name="connsiteX2" fmla="*/ 1544071 w 2019559"/>
              <a:gd name="connsiteY2" fmla="*/ 816194 h 2215226"/>
              <a:gd name="connsiteX3" fmla="*/ 2019559 w 2019559"/>
              <a:gd name="connsiteY3" fmla="*/ 2169506 h 2215226"/>
              <a:gd name="connsiteX4" fmla="*/ 1973839 w 2019559"/>
              <a:gd name="connsiteY4" fmla="*/ 2215226 h 2215226"/>
              <a:gd name="connsiteX5" fmla="*/ 814830 w 2019559"/>
              <a:gd name="connsiteY5" fmla="*/ 2215226 h 2215226"/>
              <a:gd name="connsiteX6" fmla="*/ 814886 w 2019559"/>
              <a:gd name="connsiteY6" fmla="*/ 2214123 h 2215226"/>
              <a:gd name="connsiteX7" fmla="*/ 47192 w 2019559"/>
              <a:gd name="connsiteY7" fmla="*/ 1170644 h 2215226"/>
              <a:gd name="connsiteX8" fmla="*/ 0 w 2019559"/>
              <a:gd name="connsiteY8" fmla="*/ 1158510 h 2215226"/>
              <a:gd name="connsiteX9" fmla="*/ 300487 w 2019559"/>
              <a:gd name="connsiteY9" fmla="*/ 38954 h 2215226"/>
              <a:gd name="connsiteX10" fmla="*/ 344207 w 2019559"/>
              <a:gd name="connsiteY10" fmla="*/ 378 h 221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19559" h="2215226">
                <a:moveTo>
                  <a:pt x="344207" y="378"/>
                </a:moveTo>
                <a:cubicBezTo>
                  <a:pt x="350779" y="-480"/>
                  <a:pt x="357637" y="92"/>
                  <a:pt x="364495" y="2378"/>
                </a:cubicBezTo>
                <a:cubicBezTo>
                  <a:pt x="830839" y="139538"/>
                  <a:pt x="1251463" y="423002"/>
                  <a:pt x="1544071" y="816194"/>
                </a:cubicBezTo>
                <a:cubicBezTo>
                  <a:pt x="1845823" y="1200242"/>
                  <a:pt x="2010415" y="1675730"/>
                  <a:pt x="2019559" y="2169506"/>
                </a:cubicBezTo>
                <a:cubicBezTo>
                  <a:pt x="2019559" y="2196938"/>
                  <a:pt x="2001271" y="2215226"/>
                  <a:pt x="1973839" y="2215226"/>
                </a:cubicBezTo>
                <a:lnTo>
                  <a:pt x="814830" y="2215226"/>
                </a:lnTo>
                <a:lnTo>
                  <a:pt x="814886" y="2214123"/>
                </a:lnTo>
                <a:cubicBezTo>
                  <a:pt x="814886" y="1723840"/>
                  <a:pt x="491955" y="1308980"/>
                  <a:pt x="47192" y="1170644"/>
                </a:cubicBezTo>
                <a:lnTo>
                  <a:pt x="0" y="1158510"/>
                </a:lnTo>
                <a:lnTo>
                  <a:pt x="300487" y="38954"/>
                </a:lnTo>
                <a:cubicBezTo>
                  <a:pt x="307345" y="18380"/>
                  <a:pt x="324490" y="2950"/>
                  <a:pt x="344207" y="378"/>
                </a:cubicBez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2"/>
            </a:solidFill>
            <a:prstDash val="solid"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p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对象7"/>
          <p:cNvSpPr/>
          <p:nvPr>
            <p:custDataLst>
              <p:tags r:id="rId7"/>
            </p:custDataLst>
          </p:nvPr>
        </p:nvSpPr>
        <p:spPr>
          <a:xfrm>
            <a:off x="1478280" y="2378710"/>
            <a:ext cx="2002536" cy="2002536"/>
          </a:xfrm>
          <a:custGeom>
            <a:avLst/>
            <a:gdLst/>
            <a:ahLst/>
            <a:cxnLst/>
            <a:rect l="l" t="t" r="r" b="b"/>
            <a:pathLst>
              <a:path w="2002536" h="2002536">
                <a:moveTo>
                  <a:pt x="987552" y="0"/>
                </a:moveTo>
                <a:cubicBezTo>
                  <a:pt x="987552" y="0"/>
                  <a:pt x="996696" y="0"/>
                  <a:pt x="1005840" y="0"/>
                </a:cubicBezTo>
                <a:cubicBezTo>
                  <a:pt x="1005840" y="0"/>
                  <a:pt x="1014984" y="0"/>
                  <a:pt x="1024128" y="0"/>
                </a:cubicBezTo>
                <a:lnTo>
                  <a:pt x="1024128" y="27432"/>
                </a:lnTo>
                <a:cubicBezTo>
                  <a:pt x="1014984" y="27432"/>
                  <a:pt x="1005840" y="27432"/>
                  <a:pt x="1005840" y="27432"/>
                </a:cubicBezTo>
                <a:cubicBezTo>
                  <a:pt x="996696" y="27432"/>
                  <a:pt x="987552" y="27432"/>
                  <a:pt x="987552" y="27432"/>
                </a:cubicBezTo>
                <a:lnTo>
                  <a:pt x="987552" y="0"/>
                </a:lnTo>
                <a:moveTo>
                  <a:pt x="905256" y="9144"/>
                </a:moveTo>
                <a:cubicBezTo>
                  <a:pt x="914400" y="0"/>
                  <a:pt x="932688" y="0"/>
                  <a:pt x="941832" y="0"/>
                </a:cubicBezTo>
                <a:lnTo>
                  <a:pt x="941832" y="27432"/>
                </a:lnTo>
                <a:cubicBezTo>
                  <a:pt x="932688" y="27432"/>
                  <a:pt x="923544" y="27432"/>
                  <a:pt x="905256" y="27432"/>
                </a:cubicBezTo>
                <a:lnTo>
                  <a:pt x="905256" y="9144"/>
                </a:lnTo>
                <a:moveTo>
                  <a:pt x="1060704" y="0"/>
                </a:moveTo>
                <a:cubicBezTo>
                  <a:pt x="1078992" y="0"/>
                  <a:pt x="1088136" y="0"/>
                  <a:pt x="1097280" y="9144"/>
                </a:cubicBezTo>
                <a:lnTo>
                  <a:pt x="1097280" y="27432"/>
                </a:lnTo>
                <a:cubicBezTo>
                  <a:pt x="1088136" y="27432"/>
                  <a:pt x="1069848" y="27432"/>
                  <a:pt x="1060704" y="27432"/>
                </a:cubicBezTo>
                <a:lnTo>
                  <a:pt x="1060704" y="0"/>
                </a:lnTo>
                <a:moveTo>
                  <a:pt x="822960" y="18288"/>
                </a:moveTo>
                <a:cubicBezTo>
                  <a:pt x="841248" y="9144"/>
                  <a:pt x="850392" y="9144"/>
                  <a:pt x="868680" y="9144"/>
                </a:cubicBezTo>
                <a:lnTo>
                  <a:pt x="868680" y="36576"/>
                </a:lnTo>
                <a:cubicBezTo>
                  <a:pt x="859536" y="36576"/>
                  <a:pt x="841248" y="36576"/>
                  <a:pt x="832104" y="36576"/>
                </a:cubicBezTo>
                <a:lnTo>
                  <a:pt x="822960" y="18288"/>
                </a:lnTo>
                <a:moveTo>
                  <a:pt x="1143000" y="9144"/>
                </a:moveTo>
                <a:cubicBezTo>
                  <a:pt x="1152144" y="9144"/>
                  <a:pt x="1170432" y="9144"/>
                  <a:pt x="1179576" y="18288"/>
                </a:cubicBezTo>
                <a:lnTo>
                  <a:pt x="1179576" y="36576"/>
                </a:lnTo>
                <a:cubicBezTo>
                  <a:pt x="1161288" y="36576"/>
                  <a:pt x="1152144" y="36576"/>
                  <a:pt x="1133856" y="36576"/>
                </a:cubicBezTo>
                <a:lnTo>
                  <a:pt x="1143000" y="9144"/>
                </a:lnTo>
                <a:moveTo>
                  <a:pt x="749808" y="36576"/>
                </a:moveTo>
                <a:cubicBezTo>
                  <a:pt x="758952" y="27432"/>
                  <a:pt x="777240" y="27432"/>
                  <a:pt x="786384" y="27432"/>
                </a:cubicBezTo>
                <a:lnTo>
                  <a:pt x="795528" y="45720"/>
                </a:lnTo>
                <a:cubicBezTo>
                  <a:pt x="777240" y="54864"/>
                  <a:pt x="768096" y="54864"/>
                  <a:pt x="758952" y="54864"/>
                </a:cubicBezTo>
                <a:lnTo>
                  <a:pt x="749808" y="36576"/>
                </a:lnTo>
                <a:moveTo>
                  <a:pt x="1216152" y="27432"/>
                </a:moveTo>
                <a:cubicBezTo>
                  <a:pt x="1234440" y="27432"/>
                  <a:pt x="1243584" y="27432"/>
                  <a:pt x="1252728" y="36576"/>
                </a:cubicBezTo>
                <a:lnTo>
                  <a:pt x="1252728" y="54864"/>
                </a:lnTo>
                <a:cubicBezTo>
                  <a:pt x="1234440" y="54864"/>
                  <a:pt x="1225296" y="54864"/>
                  <a:pt x="1216152" y="45720"/>
                </a:cubicBezTo>
                <a:lnTo>
                  <a:pt x="1216152" y="27432"/>
                </a:lnTo>
                <a:moveTo>
                  <a:pt x="676656" y="54864"/>
                </a:moveTo>
                <a:cubicBezTo>
                  <a:pt x="685800" y="54864"/>
                  <a:pt x="694944" y="45720"/>
                  <a:pt x="713232" y="45720"/>
                </a:cubicBezTo>
                <a:lnTo>
                  <a:pt x="722376" y="64008"/>
                </a:lnTo>
                <a:cubicBezTo>
                  <a:pt x="704088" y="73152"/>
                  <a:pt x="694944" y="73152"/>
                  <a:pt x="685800" y="82296"/>
                </a:cubicBezTo>
                <a:lnTo>
                  <a:pt x="676656" y="54864"/>
                </a:lnTo>
                <a:moveTo>
                  <a:pt x="1298448" y="45720"/>
                </a:moveTo>
                <a:cubicBezTo>
                  <a:pt x="1307592" y="45720"/>
                  <a:pt x="1316736" y="54864"/>
                  <a:pt x="1335024" y="54864"/>
                </a:cubicBezTo>
                <a:lnTo>
                  <a:pt x="1325880" y="82296"/>
                </a:lnTo>
                <a:cubicBezTo>
                  <a:pt x="1307592" y="73152"/>
                  <a:pt x="1298448" y="73152"/>
                  <a:pt x="1289304" y="64008"/>
                </a:cubicBezTo>
                <a:lnTo>
                  <a:pt x="1298448" y="45720"/>
                </a:lnTo>
                <a:moveTo>
                  <a:pt x="603504" y="82296"/>
                </a:moveTo>
                <a:cubicBezTo>
                  <a:pt x="612648" y="82296"/>
                  <a:pt x="621792" y="73152"/>
                  <a:pt x="640080" y="73152"/>
                </a:cubicBezTo>
                <a:lnTo>
                  <a:pt x="649224" y="91440"/>
                </a:lnTo>
                <a:cubicBezTo>
                  <a:pt x="630936" y="100584"/>
                  <a:pt x="621792" y="100584"/>
                  <a:pt x="612648" y="109728"/>
                </a:cubicBezTo>
                <a:lnTo>
                  <a:pt x="603504" y="82296"/>
                </a:lnTo>
                <a:moveTo>
                  <a:pt x="1371600" y="73152"/>
                </a:moveTo>
                <a:cubicBezTo>
                  <a:pt x="1380744" y="73152"/>
                  <a:pt x="1389888" y="82296"/>
                  <a:pt x="1408176" y="82296"/>
                </a:cubicBezTo>
                <a:lnTo>
                  <a:pt x="1399032" y="109728"/>
                </a:lnTo>
                <a:cubicBezTo>
                  <a:pt x="1380744" y="100584"/>
                  <a:pt x="1371600" y="100584"/>
                  <a:pt x="1362456" y="91440"/>
                </a:cubicBezTo>
                <a:lnTo>
                  <a:pt x="1371600" y="73152"/>
                </a:lnTo>
                <a:moveTo>
                  <a:pt x="530352" y="118872"/>
                </a:moveTo>
                <a:cubicBezTo>
                  <a:pt x="539496" y="109728"/>
                  <a:pt x="557784" y="109728"/>
                  <a:pt x="566928" y="100584"/>
                </a:cubicBezTo>
                <a:lnTo>
                  <a:pt x="576072" y="118872"/>
                </a:lnTo>
                <a:cubicBezTo>
                  <a:pt x="566928" y="128016"/>
                  <a:pt x="557784" y="137160"/>
                  <a:pt x="539496" y="137160"/>
                </a:cubicBezTo>
                <a:lnTo>
                  <a:pt x="530352" y="118872"/>
                </a:lnTo>
                <a:moveTo>
                  <a:pt x="1444752" y="100584"/>
                </a:moveTo>
                <a:cubicBezTo>
                  <a:pt x="1453896" y="109728"/>
                  <a:pt x="1463040" y="109728"/>
                  <a:pt x="1472184" y="118872"/>
                </a:cubicBezTo>
                <a:lnTo>
                  <a:pt x="1463040" y="137160"/>
                </a:lnTo>
                <a:cubicBezTo>
                  <a:pt x="1453896" y="137160"/>
                  <a:pt x="1444752" y="128016"/>
                  <a:pt x="1426464" y="118872"/>
                </a:cubicBezTo>
                <a:lnTo>
                  <a:pt x="1444752" y="100584"/>
                </a:lnTo>
                <a:moveTo>
                  <a:pt x="466344" y="155448"/>
                </a:moveTo>
                <a:cubicBezTo>
                  <a:pt x="475488" y="155448"/>
                  <a:pt x="484632" y="146304"/>
                  <a:pt x="493776" y="137160"/>
                </a:cubicBezTo>
                <a:lnTo>
                  <a:pt x="512064" y="155448"/>
                </a:lnTo>
                <a:cubicBezTo>
                  <a:pt x="493776" y="164592"/>
                  <a:pt x="484632" y="173736"/>
                  <a:pt x="475488" y="182880"/>
                </a:cubicBezTo>
                <a:lnTo>
                  <a:pt x="466344" y="155448"/>
                </a:lnTo>
                <a:moveTo>
                  <a:pt x="1508760" y="137160"/>
                </a:moveTo>
                <a:cubicBezTo>
                  <a:pt x="1517904" y="146304"/>
                  <a:pt x="1536192" y="155448"/>
                  <a:pt x="1545336" y="155448"/>
                </a:cubicBezTo>
                <a:lnTo>
                  <a:pt x="1527048" y="182880"/>
                </a:lnTo>
                <a:cubicBezTo>
                  <a:pt x="1517904" y="173736"/>
                  <a:pt x="1508760" y="164592"/>
                  <a:pt x="1499616" y="155448"/>
                </a:cubicBezTo>
                <a:lnTo>
                  <a:pt x="1508760" y="137160"/>
                </a:lnTo>
                <a:moveTo>
                  <a:pt x="1572768" y="182880"/>
                </a:moveTo>
                <a:cubicBezTo>
                  <a:pt x="1591056" y="192024"/>
                  <a:pt x="1600200" y="192024"/>
                  <a:pt x="1609344" y="201168"/>
                </a:cubicBezTo>
                <a:lnTo>
                  <a:pt x="1591056" y="219456"/>
                </a:lnTo>
                <a:cubicBezTo>
                  <a:pt x="1581912" y="219456"/>
                  <a:pt x="1572768" y="210312"/>
                  <a:pt x="1563624" y="201168"/>
                </a:cubicBezTo>
                <a:lnTo>
                  <a:pt x="1572768" y="182880"/>
                </a:lnTo>
                <a:moveTo>
                  <a:pt x="393192" y="201168"/>
                </a:moveTo>
                <a:cubicBezTo>
                  <a:pt x="411480" y="192024"/>
                  <a:pt x="420624" y="192024"/>
                  <a:pt x="429768" y="182880"/>
                </a:cubicBezTo>
                <a:lnTo>
                  <a:pt x="448056" y="201168"/>
                </a:lnTo>
                <a:cubicBezTo>
                  <a:pt x="429768" y="210312"/>
                  <a:pt x="420624" y="219456"/>
                  <a:pt x="411480" y="219456"/>
                </a:cubicBezTo>
                <a:lnTo>
                  <a:pt x="393192" y="201168"/>
                </a:lnTo>
                <a:moveTo>
                  <a:pt x="1636776" y="228600"/>
                </a:moveTo>
                <a:cubicBezTo>
                  <a:pt x="1645920" y="237744"/>
                  <a:pt x="1664208" y="246888"/>
                  <a:pt x="1673352" y="256032"/>
                </a:cubicBezTo>
                <a:lnTo>
                  <a:pt x="1655064" y="274320"/>
                </a:lnTo>
                <a:cubicBezTo>
                  <a:pt x="1645920" y="265176"/>
                  <a:pt x="1636776" y="256032"/>
                  <a:pt x="1627632" y="246888"/>
                </a:cubicBezTo>
                <a:lnTo>
                  <a:pt x="1636776" y="228600"/>
                </a:lnTo>
                <a:moveTo>
                  <a:pt x="338328" y="256032"/>
                </a:moveTo>
                <a:cubicBezTo>
                  <a:pt x="347472" y="246888"/>
                  <a:pt x="356616" y="237744"/>
                  <a:pt x="365760" y="228600"/>
                </a:cubicBezTo>
                <a:lnTo>
                  <a:pt x="384048" y="246888"/>
                </a:lnTo>
                <a:cubicBezTo>
                  <a:pt x="374904" y="256032"/>
                  <a:pt x="365760" y="265176"/>
                  <a:pt x="356616" y="274320"/>
                </a:cubicBezTo>
                <a:lnTo>
                  <a:pt x="338328" y="256032"/>
                </a:lnTo>
                <a:moveTo>
                  <a:pt x="1700784" y="283464"/>
                </a:moveTo>
                <a:cubicBezTo>
                  <a:pt x="1709928" y="292608"/>
                  <a:pt x="1719072" y="301752"/>
                  <a:pt x="1728216" y="310896"/>
                </a:cubicBezTo>
                <a:lnTo>
                  <a:pt x="1709928" y="329184"/>
                </a:lnTo>
                <a:cubicBezTo>
                  <a:pt x="1700784" y="320040"/>
                  <a:pt x="1691640" y="310896"/>
                  <a:pt x="1682496" y="301752"/>
                </a:cubicBezTo>
                <a:lnTo>
                  <a:pt x="1700784" y="283464"/>
                </a:lnTo>
                <a:moveTo>
                  <a:pt x="283464" y="310896"/>
                </a:moveTo>
                <a:cubicBezTo>
                  <a:pt x="292608" y="301752"/>
                  <a:pt x="301752" y="292608"/>
                  <a:pt x="310896" y="283464"/>
                </a:cubicBezTo>
                <a:lnTo>
                  <a:pt x="329184" y="301752"/>
                </a:lnTo>
                <a:cubicBezTo>
                  <a:pt x="320040" y="310896"/>
                  <a:pt x="310896" y="320040"/>
                  <a:pt x="301752" y="329184"/>
                </a:cubicBezTo>
                <a:lnTo>
                  <a:pt x="283464" y="310896"/>
                </a:lnTo>
                <a:moveTo>
                  <a:pt x="1755648" y="338328"/>
                </a:moveTo>
                <a:cubicBezTo>
                  <a:pt x="1764792" y="347472"/>
                  <a:pt x="1773936" y="356616"/>
                  <a:pt x="1783080" y="365760"/>
                </a:cubicBezTo>
                <a:lnTo>
                  <a:pt x="1755648" y="384048"/>
                </a:lnTo>
                <a:cubicBezTo>
                  <a:pt x="1755648" y="374904"/>
                  <a:pt x="1746504" y="365760"/>
                  <a:pt x="1737360" y="356616"/>
                </a:cubicBezTo>
                <a:lnTo>
                  <a:pt x="1755648" y="338328"/>
                </a:lnTo>
                <a:moveTo>
                  <a:pt x="228600" y="365760"/>
                </a:moveTo>
                <a:cubicBezTo>
                  <a:pt x="237744" y="356616"/>
                  <a:pt x="246888" y="347472"/>
                  <a:pt x="256032" y="338328"/>
                </a:cubicBezTo>
                <a:lnTo>
                  <a:pt x="274320" y="356616"/>
                </a:lnTo>
                <a:cubicBezTo>
                  <a:pt x="265176" y="365760"/>
                  <a:pt x="256032" y="374904"/>
                  <a:pt x="246888" y="384048"/>
                </a:cubicBezTo>
                <a:lnTo>
                  <a:pt x="228600" y="365760"/>
                </a:lnTo>
                <a:moveTo>
                  <a:pt x="1801368" y="393192"/>
                </a:moveTo>
                <a:cubicBezTo>
                  <a:pt x="1810512" y="411480"/>
                  <a:pt x="1819656" y="420624"/>
                  <a:pt x="1828800" y="429768"/>
                </a:cubicBezTo>
                <a:lnTo>
                  <a:pt x="1801368" y="448056"/>
                </a:lnTo>
                <a:cubicBezTo>
                  <a:pt x="1801368" y="429768"/>
                  <a:pt x="1792224" y="420624"/>
                  <a:pt x="1783080" y="411480"/>
                </a:cubicBezTo>
                <a:lnTo>
                  <a:pt x="1801368" y="393192"/>
                </a:lnTo>
                <a:moveTo>
                  <a:pt x="182880" y="429768"/>
                </a:moveTo>
                <a:cubicBezTo>
                  <a:pt x="192024" y="420624"/>
                  <a:pt x="192024" y="411480"/>
                  <a:pt x="201168" y="393192"/>
                </a:cubicBezTo>
                <a:lnTo>
                  <a:pt x="219456" y="411480"/>
                </a:lnTo>
                <a:cubicBezTo>
                  <a:pt x="219456" y="420624"/>
                  <a:pt x="210312" y="429768"/>
                  <a:pt x="201168" y="448056"/>
                </a:cubicBezTo>
                <a:lnTo>
                  <a:pt x="182880" y="429768"/>
                </a:lnTo>
                <a:moveTo>
                  <a:pt x="1847088" y="466344"/>
                </a:moveTo>
                <a:cubicBezTo>
                  <a:pt x="1856232" y="475488"/>
                  <a:pt x="1865376" y="484632"/>
                  <a:pt x="1865376" y="493776"/>
                </a:cubicBezTo>
                <a:lnTo>
                  <a:pt x="1847088" y="512064"/>
                </a:lnTo>
                <a:cubicBezTo>
                  <a:pt x="1837944" y="493776"/>
                  <a:pt x="1837944" y="484632"/>
                  <a:pt x="1828800" y="475488"/>
                </a:cubicBezTo>
                <a:lnTo>
                  <a:pt x="1847088" y="466344"/>
                </a:lnTo>
                <a:moveTo>
                  <a:pt x="137160" y="493776"/>
                </a:moveTo>
                <a:cubicBezTo>
                  <a:pt x="146304" y="484632"/>
                  <a:pt x="155448" y="475488"/>
                  <a:pt x="155448" y="466344"/>
                </a:cubicBezTo>
                <a:lnTo>
                  <a:pt x="182880" y="475488"/>
                </a:lnTo>
                <a:cubicBezTo>
                  <a:pt x="173736" y="484632"/>
                  <a:pt x="164592" y="493776"/>
                  <a:pt x="155448" y="512064"/>
                </a:cubicBezTo>
                <a:lnTo>
                  <a:pt x="137160" y="493776"/>
                </a:lnTo>
                <a:moveTo>
                  <a:pt x="100584" y="566928"/>
                </a:moveTo>
                <a:cubicBezTo>
                  <a:pt x="109728" y="557784"/>
                  <a:pt x="109728" y="539496"/>
                  <a:pt x="118872" y="530352"/>
                </a:cubicBezTo>
                <a:lnTo>
                  <a:pt x="137160" y="539496"/>
                </a:lnTo>
                <a:cubicBezTo>
                  <a:pt x="137160" y="557784"/>
                  <a:pt x="128016" y="566928"/>
                  <a:pt x="118872" y="576072"/>
                </a:cubicBezTo>
                <a:lnTo>
                  <a:pt x="100584" y="566928"/>
                </a:lnTo>
                <a:moveTo>
                  <a:pt x="1892808" y="530352"/>
                </a:moveTo>
                <a:cubicBezTo>
                  <a:pt x="1892808" y="539496"/>
                  <a:pt x="1901952" y="557784"/>
                  <a:pt x="1901952" y="566928"/>
                </a:cubicBezTo>
                <a:lnTo>
                  <a:pt x="1883664" y="576072"/>
                </a:lnTo>
                <a:cubicBezTo>
                  <a:pt x="1874520" y="566928"/>
                  <a:pt x="1874520" y="557784"/>
                  <a:pt x="1865376" y="539496"/>
                </a:cubicBezTo>
                <a:lnTo>
                  <a:pt x="1892808" y="530352"/>
                </a:lnTo>
                <a:moveTo>
                  <a:pt x="73152" y="640080"/>
                </a:moveTo>
                <a:cubicBezTo>
                  <a:pt x="73152" y="621792"/>
                  <a:pt x="82296" y="612648"/>
                  <a:pt x="82296" y="603504"/>
                </a:cubicBezTo>
                <a:lnTo>
                  <a:pt x="109728" y="612648"/>
                </a:lnTo>
                <a:cubicBezTo>
                  <a:pt x="100584" y="621792"/>
                  <a:pt x="100584" y="630936"/>
                  <a:pt x="91440" y="649224"/>
                </a:cubicBezTo>
                <a:lnTo>
                  <a:pt x="73152" y="640080"/>
                </a:lnTo>
                <a:moveTo>
                  <a:pt x="1920240" y="603504"/>
                </a:moveTo>
                <a:cubicBezTo>
                  <a:pt x="1929384" y="612648"/>
                  <a:pt x="1929384" y="621792"/>
                  <a:pt x="1938528" y="640080"/>
                </a:cubicBezTo>
                <a:lnTo>
                  <a:pt x="1911096" y="649224"/>
                </a:lnTo>
                <a:cubicBezTo>
                  <a:pt x="1911096" y="630936"/>
                  <a:pt x="1901952" y="621792"/>
                  <a:pt x="1901952" y="612648"/>
                </a:cubicBezTo>
                <a:lnTo>
                  <a:pt x="1920240" y="603504"/>
                </a:lnTo>
                <a:moveTo>
                  <a:pt x="45720" y="713232"/>
                </a:moveTo>
                <a:cubicBezTo>
                  <a:pt x="45720" y="694944"/>
                  <a:pt x="54864" y="685800"/>
                  <a:pt x="54864" y="676656"/>
                </a:cubicBezTo>
                <a:lnTo>
                  <a:pt x="82296" y="685800"/>
                </a:lnTo>
                <a:cubicBezTo>
                  <a:pt x="73152" y="694944"/>
                  <a:pt x="73152" y="704088"/>
                  <a:pt x="64008" y="722376"/>
                </a:cubicBezTo>
                <a:lnTo>
                  <a:pt x="45720" y="713232"/>
                </a:lnTo>
                <a:moveTo>
                  <a:pt x="1947672" y="676656"/>
                </a:moveTo>
                <a:cubicBezTo>
                  <a:pt x="1956816" y="685800"/>
                  <a:pt x="1956816" y="694944"/>
                  <a:pt x="1965960" y="713232"/>
                </a:cubicBezTo>
                <a:lnTo>
                  <a:pt x="1938528" y="722376"/>
                </a:lnTo>
                <a:cubicBezTo>
                  <a:pt x="1938528" y="704088"/>
                  <a:pt x="1929384" y="694944"/>
                  <a:pt x="1929384" y="685800"/>
                </a:cubicBezTo>
                <a:lnTo>
                  <a:pt x="1947672" y="676656"/>
                </a:lnTo>
                <a:moveTo>
                  <a:pt x="27432" y="786384"/>
                </a:moveTo>
                <a:cubicBezTo>
                  <a:pt x="27432" y="777240"/>
                  <a:pt x="27432" y="758952"/>
                  <a:pt x="36576" y="749808"/>
                </a:cubicBezTo>
                <a:lnTo>
                  <a:pt x="54864" y="758952"/>
                </a:lnTo>
                <a:cubicBezTo>
                  <a:pt x="54864" y="768096"/>
                  <a:pt x="54864" y="777240"/>
                  <a:pt x="45720" y="795528"/>
                </a:cubicBezTo>
                <a:lnTo>
                  <a:pt x="27432" y="786384"/>
                </a:lnTo>
                <a:moveTo>
                  <a:pt x="1975104" y="749808"/>
                </a:moveTo>
                <a:cubicBezTo>
                  <a:pt x="1975104" y="758952"/>
                  <a:pt x="1984248" y="777240"/>
                  <a:pt x="1984248" y="786384"/>
                </a:cubicBezTo>
                <a:lnTo>
                  <a:pt x="1956816" y="795528"/>
                </a:lnTo>
                <a:cubicBezTo>
                  <a:pt x="1956816" y="777240"/>
                  <a:pt x="1956816" y="768096"/>
                  <a:pt x="1947672" y="758952"/>
                </a:cubicBezTo>
                <a:lnTo>
                  <a:pt x="1975104" y="749808"/>
                </a:lnTo>
                <a:moveTo>
                  <a:pt x="9144" y="868680"/>
                </a:moveTo>
                <a:cubicBezTo>
                  <a:pt x="9144" y="850392"/>
                  <a:pt x="9144" y="841248"/>
                  <a:pt x="18288" y="822960"/>
                </a:cubicBezTo>
                <a:lnTo>
                  <a:pt x="36576" y="832104"/>
                </a:lnTo>
                <a:cubicBezTo>
                  <a:pt x="36576" y="841248"/>
                  <a:pt x="36576" y="859536"/>
                  <a:pt x="36576" y="868680"/>
                </a:cubicBezTo>
                <a:lnTo>
                  <a:pt x="9144" y="868680"/>
                </a:lnTo>
                <a:moveTo>
                  <a:pt x="1993392" y="822960"/>
                </a:moveTo>
                <a:cubicBezTo>
                  <a:pt x="1993392" y="841248"/>
                  <a:pt x="1993392" y="850392"/>
                  <a:pt x="1993392" y="868680"/>
                </a:cubicBezTo>
                <a:lnTo>
                  <a:pt x="1975104" y="868680"/>
                </a:lnTo>
                <a:cubicBezTo>
                  <a:pt x="1965960" y="859536"/>
                  <a:pt x="1965960" y="841248"/>
                  <a:pt x="1965960" y="832104"/>
                </a:cubicBezTo>
                <a:lnTo>
                  <a:pt x="1993392" y="822960"/>
                </a:lnTo>
                <a:moveTo>
                  <a:pt x="0" y="941832"/>
                </a:moveTo>
                <a:cubicBezTo>
                  <a:pt x="0" y="932688"/>
                  <a:pt x="0" y="914400"/>
                  <a:pt x="9144" y="905256"/>
                </a:cubicBezTo>
                <a:lnTo>
                  <a:pt x="27432" y="905256"/>
                </a:lnTo>
                <a:cubicBezTo>
                  <a:pt x="27432" y="923544"/>
                  <a:pt x="27432" y="932688"/>
                  <a:pt x="27432" y="941832"/>
                </a:cubicBezTo>
                <a:lnTo>
                  <a:pt x="0" y="941832"/>
                </a:lnTo>
                <a:moveTo>
                  <a:pt x="2002536" y="905256"/>
                </a:moveTo>
                <a:cubicBezTo>
                  <a:pt x="2002536" y="914400"/>
                  <a:pt x="2002536" y="932688"/>
                  <a:pt x="2002536" y="941832"/>
                </a:cubicBezTo>
                <a:lnTo>
                  <a:pt x="1975104" y="941832"/>
                </a:lnTo>
                <a:cubicBezTo>
                  <a:pt x="1975104" y="932688"/>
                  <a:pt x="1975104" y="923544"/>
                  <a:pt x="1975104" y="905256"/>
                </a:cubicBezTo>
                <a:lnTo>
                  <a:pt x="2002536" y="905256"/>
                </a:lnTo>
                <a:moveTo>
                  <a:pt x="0" y="1005840"/>
                </a:moveTo>
                <a:cubicBezTo>
                  <a:pt x="0" y="996696"/>
                  <a:pt x="0" y="987552"/>
                  <a:pt x="0" y="987552"/>
                </a:cubicBezTo>
                <a:lnTo>
                  <a:pt x="27432" y="987552"/>
                </a:lnTo>
                <a:cubicBezTo>
                  <a:pt x="27432" y="987552"/>
                  <a:pt x="27432" y="996696"/>
                  <a:pt x="27432" y="1005840"/>
                </a:cubicBezTo>
                <a:cubicBezTo>
                  <a:pt x="27432" y="1005840"/>
                  <a:pt x="27432" y="1014984"/>
                  <a:pt x="27432" y="1024128"/>
                </a:cubicBezTo>
                <a:lnTo>
                  <a:pt x="0" y="1024128"/>
                </a:lnTo>
                <a:cubicBezTo>
                  <a:pt x="0" y="1014984"/>
                  <a:pt x="0" y="1005840"/>
                  <a:pt x="0" y="1005840"/>
                </a:cubicBezTo>
                <a:moveTo>
                  <a:pt x="2002536" y="987552"/>
                </a:moveTo>
                <a:cubicBezTo>
                  <a:pt x="2002536" y="987552"/>
                  <a:pt x="2002536" y="996696"/>
                  <a:pt x="2002536" y="1005840"/>
                </a:cubicBezTo>
                <a:cubicBezTo>
                  <a:pt x="2002536" y="1005840"/>
                  <a:pt x="2002536" y="1014984"/>
                  <a:pt x="2002536" y="1024128"/>
                </a:cubicBezTo>
                <a:lnTo>
                  <a:pt x="1984248" y="1024128"/>
                </a:lnTo>
                <a:cubicBezTo>
                  <a:pt x="1984248" y="1014984"/>
                  <a:pt x="1984248" y="1005840"/>
                  <a:pt x="1984248" y="1005840"/>
                </a:cubicBezTo>
                <a:cubicBezTo>
                  <a:pt x="1984248" y="996696"/>
                  <a:pt x="1984248" y="987552"/>
                  <a:pt x="1984248" y="987552"/>
                </a:cubicBezTo>
                <a:lnTo>
                  <a:pt x="2002536" y="987552"/>
                </a:lnTo>
                <a:moveTo>
                  <a:pt x="9144" y="1097280"/>
                </a:moveTo>
                <a:cubicBezTo>
                  <a:pt x="0" y="1088136"/>
                  <a:pt x="0" y="1078992"/>
                  <a:pt x="0" y="1060704"/>
                </a:cubicBezTo>
                <a:lnTo>
                  <a:pt x="27432" y="1060704"/>
                </a:lnTo>
                <a:cubicBezTo>
                  <a:pt x="27432" y="1069848"/>
                  <a:pt x="27432" y="1088136"/>
                  <a:pt x="27432" y="1097280"/>
                </a:cubicBezTo>
                <a:lnTo>
                  <a:pt x="9144" y="1097280"/>
                </a:lnTo>
                <a:moveTo>
                  <a:pt x="2002536" y="1060704"/>
                </a:moveTo>
                <a:cubicBezTo>
                  <a:pt x="2002536" y="1078992"/>
                  <a:pt x="2002536" y="1088136"/>
                  <a:pt x="2002536" y="1097280"/>
                </a:cubicBezTo>
                <a:lnTo>
                  <a:pt x="1975104" y="1097280"/>
                </a:lnTo>
                <a:cubicBezTo>
                  <a:pt x="1975104" y="1088136"/>
                  <a:pt x="1975104" y="1069848"/>
                  <a:pt x="1975104" y="1060704"/>
                </a:cubicBezTo>
                <a:lnTo>
                  <a:pt x="2002536" y="1060704"/>
                </a:lnTo>
                <a:moveTo>
                  <a:pt x="18288" y="1179576"/>
                </a:moveTo>
                <a:cubicBezTo>
                  <a:pt x="9144" y="1170432"/>
                  <a:pt x="9144" y="1152144"/>
                  <a:pt x="9144" y="1143000"/>
                </a:cubicBezTo>
                <a:lnTo>
                  <a:pt x="36576" y="1133856"/>
                </a:lnTo>
                <a:cubicBezTo>
                  <a:pt x="36576" y="1152144"/>
                  <a:pt x="36576" y="1161288"/>
                  <a:pt x="36576" y="1179576"/>
                </a:cubicBezTo>
                <a:lnTo>
                  <a:pt x="18288" y="1179576"/>
                </a:lnTo>
                <a:moveTo>
                  <a:pt x="1993392" y="1143000"/>
                </a:moveTo>
                <a:cubicBezTo>
                  <a:pt x="1993392" y="1152144"/>
                  <a:pt x="1993392" y="1170432"/>
                  <a:pt x="1993392" y="1179576"/>
                </a:cubicBezTo>
                <a:lnTo>
                  <a:pt x="1965960" y="1179576"/>
                </a:lnTo>
                <a:cubicBezTo>
                  <a:pt x="1965960" y="1161288"/>
                  <a:pt x="1965960" y="1152144"/>
                  <a:pt x="1975104" y="1133856"/>
                </a:cubicBezTo>
                <a:lnTo>
                  <a:pt x="1993392" y="1143000"/>
                </a:lnTo>
                <a:moveTo>
                  <a:pt x="36576" y="1252728"/>
                </a:moveTo>
                <a:cubicBezTo>
                  <a:pt x="27432" y="1243584"/>
                  <a:pt x="27432" y="1234440"/>
                  <a:pt x="27432" y="1216152"/>
                </a:cubicBezTo>
                <a:lnTo>
                  <a:pt x="45720" y="1216152"/>
                </a:lnTo>
                <a:cubicBezTo>
                  <a:pt x="54864" y="1225296"/>
                  <a:pt x="54864" y="1234440"/>
                  <a:pt x="54864" y="1252728"/>
                </a:cubicBezTo>
                <a:lnTo>
                  <a:pt x="36576" y="1252728"/>
                </a:lnTo>
                <a:moveTo>
                  <a:pt x="1984248" y="1216152"/>
                </a:moveTo>
                <a:cubicBezTo>
                  <a:pt x="1984248" y="1234440"/>
                  <a:pt x="1975104" y="1243584"/>
                  <a:pt x="1975104" y="1252728"/>
                </a:cubicBezTo>
                <a:lnTo>
                  <a:pt x="1947672" y="1252728"/>
                </a:lnTo>
                <a:cubicBezTo>
                  <a:pt x="1956816" y="1234440"/>
                  <a:pt x="1956816" y="1225296"/>
                  <a:pt x="1956816" y="1216152"/>
                </a:cubicBezTo>
                <a:lnTo>
                  <a:pt x="1984248" y="1216152"/>
                </a:lnTo>
                <a:moveTo>
                  <a:pt x="54864" y="1335024"/>
                </a:moveTo>
                <a:cubicBezTo>
                  <a:pt x="54864" y="1316736"/>
                  <a:pt x="45720" y="1307592"/>
                  <a:pt x="45720" y="1298448"/>
                </a:cubicBezTo>
                <a:lnTo>
                  <a:pt x="64008" y="1289304"/>
                </a:lnTo>
                <a:cubicBezTo>
                  <a:pt x="73152" y="1298448"/>
                  <a:pt x="73152" y="1307592"/>
                  <a:pt x="82296" y="1325880"/>
                </a:cubicBezTo>
                <a:lnTo>
                  <a:pt x="54864" y="1335024"/>
                </a:lnTo>
                <a:moveTo>
                  <a:pt x="1965960" y="1298448"/>
                </a:moveTo>
                <a:cubicBezTo>
                  <a:pt x="1956816" y="1307592"/>
                  <a:pt x="1956816" y="1316736"/>
                  <a:pt x="1947672" y="1335024"/>
                </a:cubicBezTo>
                <a:lnTo>
                  <a:pt x="1929384" y="1325880"/>
                </a:lnTo>
                <a:cubicBezTo>
                  <a:pt x="1929384" y="1307592"/>
                  <a:pt x="1938528" y="1298448"/>
                  <a:pt x="1938528" y="1289304"/>
                </a:cubicBezTo>
                <a:lnTo>
                  <a:pt x="1965960" y="1298448"/>
                </a:lnTo>
                <a:moveTo>
                  <a:pt x="82296" y="1408176"/>
                </a:moveTo>
                <a:cubicBezTo>
                  <a:pt x="82296" y="1389888"/>
                  <a:pt x="73152" y="1380744"/>
                  <a:pt x="73152" y="1371600"/>
                </a:cubicBezTo>
                <a:lnTo>
                  <a:pt x="91440" y="1362456"/>
                </a:lnTo>
                <a:cubicBezTo>
                  <a:pt x="100584" y="1371600"/>
                  <a:pt x="100584" y="1380744"/>
                  <a:pt x="109728" y="1399032"/>
                </a:cubicBezTo>
                <a:lnTo>
                  <a:pt x="82296" y="1408176"/>
                </a:lnTo>
                <a:moveTo>
                  <a:pt x="1938528" y="1371600"/>
                </a:moveTo>
                <a:cubicBezTo>
                  <a:pt x="1929384" y="1380744"/>
                  <a:pt x="1929384" y="1389888"/>
                  <a:pt x="1920240" y="1408176"/>
                </a:cubicBezTo>
                <a:lnTo>
                  <a:pt x="1901952" y="1399032"/>
                </a:lnTo>
                <a:cubicBezTo>
                  <a:pt x="1901952" y="1380744"/>
                  <a:pt x="1911096" y="1371600"/>
                  <a:pt x="1911096" y="1362456"/>
                </a:cubicBezTo>
                <a:lnTo>
                  <a:pt x="1938528" y="1371600"/>
                </a:lnTo>
                <a:moveTo>
                  <a:pt x="118872" y="1472184"/>
                </a:moveTo>
                <a:cubicBezTo>
                  <a:pt x="109728" y="1463040"/>
                  <a:pt x="109728" y="1453896"/>
                  <a:pt x="100584" y="1444752"/>
                </a:cubicBezTo>
                <a:lnTo>
                  <a:pt x="118872" y="1426464"/>
                </a:lnTo>
                <a:cubicBezTo>
                  <a:pt x="128016" y="1444752"/>
                  <a:pt x="137160" y="1453896"/>
                  <a:pt x="137160" y="1463040"/>
                </a:cubicBezTo>
                <a:lnTo>
                  <a:pt x="118872" y="1472184"/>
                </a:lnTo>
                <a:moveTo>
                  <a:pt x="1901952" y="1444752"/>
                </a:moveTo>
                <a:cubicBezTo>
                  <a:pt x="1901952" y="1453896"/>
                  <a:pt x="1892808" y="1463040"/>
                  <a:pt x="1892808" y="1472184"/>
                </a:cubicBezTo>
                <a:lnTo>
                  <a:pt x="1865376" y="1463040"/>
                </a:lnTo>
                <a:cubicBezTo>
                  <a:pt x="1874520" y="1453896"/>
                  <a:pt x="1874520" y="1444752"/>
                  <a:pt x="1883664" y="1426464"/>
                </a:cubicBezTo>
                <a:lnTo>
                  <a:pt x="1901952" y="1444752"/>
                </a:lnTo>
                <a:moveTo>
                  <a:pt x="155448" y="1545336"/>
                </a:moveTo>
                <a:cubicBezTo>
                  <a:pt x="155448" y="1536192"/>
                  <a:pt x="146304" y="1517904"/>
                  <a:pt x="137160" y="1508760"/>
                </a:cubicBezTo>
                <a:lnTo>
                  <a:pt x="155448" y="1499616"/>
                </a:lnTo>
                <a:cubicBezTo>
                  <a:pt x="164592" y="1508760"/>
                  <a:pt x="173736" y="1517904"/>
                  <a:pt x="182880" y="1527048"/>
                </a:cubicBezTo>
                <a:lnTo>
                  <a:pt x="155448" y="1545336"/>
                </a:lnTo>
                <a:moveTo>
                  <a:pt x="1865376" y="1508760"/>
                </a:moveTo>
                <a:cubicBezTo>
                  <a:pt x="1865376" y="1517904"/>
                  <a:pt x="1856232" y="1536192"/>
                  <a:pt x="1847088" y="1545336"/>
                </a:cubicBezTo>
                <a:lnTo>
                  <a:pt x="1828800" y="1527048"/>
                </a:lnTo>
                <a:cubicBezTo>
                  <a:pt x="1837944" y="1517904"/>
                  <a:pt x="1837944" y="1508760"/>
                  <a:pt x="1847088" y="1499616"/>
                </a:cubicBezTo>
                <a:lnTo>
                  <a:pt x="1865376" y="1508760"/>
                </a:lnTo>
                <a:moveTo>
                  <a:pt x="201168" y="1609344"/>
                </a:moveTo>
                <a:cubicBezTo>
                  <a:pt x="192024" y="1600200"/>
                  <a:pt x="192024" y="1591056"/>
                  <a:pt x="182880" y="1572768"/>
                </a:cubicBezTo>
                <a:lnTo>
                  <a:pt x="201168" y="1563624"/>
                </a:lnTo>
                <a:cubicBezTo>
                  <a:pt x="210312" y="1572768"/>
                  <a:pt x="219456" y="1581912"/>
                  <a:pt x="219456" y="1591056"/>
                </a:cubicBezTo>
                <a:lnTo>
                  <a:pt x="201168" y="1609344"/>
                </a:lnTo>
                <a:moveTo>
                  <a:pt x="1828800" y="1572768"/>
                </a:moveTo>
                <a:cubicBezTo>
                  <a:pt x="1819656" y="1591056"/>
                  <a:pt x="1810512" y="1600200"/>
                  <a:pt x="1801368" y="1609344"/>
                </a:cubicBezTo>
                <a:lnTo>
                  <a:pt x="1783080" y="1591056"/>
                </a:lnTo>
                <a:cubicBezTo>
                  <a:pt x="1792224" y="1581912"/>
                  <a:pt x="1801368" y="1572768"/>
                  <a:pt x="1801368" y="1563624"/>
                </a:cubicBezTo>
                <a:lnTo>
                  <a:pt x="1828800" y="1572768"/>
                </a:lnTo>
                <a:moveTo>
                  <a:pt x="1783080" y="1636776"/>
                </a:moveTo>
                <a:cubicBezTo>
                  <a:pt x="1773936" y="1645920"/>
                  <a:pt x="1764792" y="1664208"/>
                  <a:pt x="1755648" y="1673352"/>
                </a:cubicBezTo>
                <a:lnTo>
                  <a:pt x="1737360" y="1655064"/>
                </a:lnTo>
                <a:cubicBezTo>
                  <a:pt x="1746504" y="1645920"/>
                  <a:pt x="1755648" y="1636776"/>
                  <a:pt x="1755648" y="1627632"/>
                </a:cubicBezTo>
                <a:lnTo>
                  <a:pt x="1783080" y="1636776"/>
                </a:lnTo>
                <a:moveTo>
                  <a:pt x="256032" y="1673352"/>
                </a:moveTo>
                <a:cubicBezTo>
                  <a:pt x="246888" y="1664208"/>
                  <a:pt x="237744" y="1645920"/>
                  <a:pt x="228600" y="1636776"/>
                </a:cubicBezTo>
                <a:lnTo>
                  <a:pt x="246888" y="1627632"/>
                </a:lnTo>
                <a:cubicBezTo>
                  <a:pt x="256032" y="1636776"/>
                  <a:pt x="265176" y="1645920"/>
                  <a:pt x="274320" y="1655064"/>
                </a:cubicBezTo>
                <a:lnTo>
                  <a:pt x="256032" y="1673352"/>
                </a:lnTo>
                <a:moveTo>
                  <a:pt x="1728216" y="1700784"/>
                </a:moveTo>
                <a:cubicBezTo>
                  <a:pt x="1719072" y="1709928"/>
                  <a:pt x="1709928" y="1719072"/>
                  <a:pt x="1700784" y="1728216"/>
                </a:cubicBezTo>
                <a:lnTo>
                  <a:pt x="1682496" y="1709928"/>
                </a:lnTo>
                <a:cubicBezTo>
                  <a:pt x="1691640" y="1700784"/>
                  <a:pt x="1700784" y="1691640"/>
                  <a:pt x="1709928" y="1682496"/>
                </a:cubicBezTo>
                <a:lnTo>
                  <a:pt x="1728216" y="1700784"/>
                </a:lnTo>
                <a:moveTo>
                  <a:pt x="310896" y="1728216"/>
                </a:moveTo>
                <a:cubicBezTo>
                  <a:pt x="301752" y="1719072"/>
                  <a:pt x="292608" y="1709928"/>
                  <a:pt x="283464" y="1700784"/>
                </a:cubicBezTo>
                <a:lnTo>
                  <a:pt x="301752" y="1682496"/>
                </a:lnTo>
                <a:cubicBezTo>
                  <a:pt x="310896" y="1691640"/>
                  <a:pt x="320040" y="1700784"/>
                  <a:pt x="329184" y="1709928"/>
                </a:cubicBezTo>
                <a:lnTo>
                  <a:pt x="310896" y="1728216"/>
                </a:lnTo>
                <a:moveTo>
                  <a:pt x="365760" y="1783080"/>
                </a:moveTo>
                <a:cubicBezTo>
                  <a:pt x="356616" y="1773936"/>
                  <a:pt x="347472" y="1764792"/>
                  <a:pt x="338328" y="1755648"/>
                </a:cubicBezTo>
                <a:lnTo>
                  <a:pt x="356616" y="1737360"/>
                </a:lnTo>
                <a:cubicBezTo>
                  <a:pt x="365760" y="1746504"/>
                  <a:pt x="374904" y="1755648"/>
                  <a:pt x="384048" y="1755648"/>
                </a:cubicBezTo>
                <a:lnTo>
                  <a:pt x="365760" y="1783080"/>
                </a:lnTo>
                <a:moveTo>
                  <a:pt x="1673352" y="1755648"/>
                </a:moveTo>
                <a:cubicBezTo>
                  <a:pt x="1664208" y="1764792"/>
                  <a:pt x="1645920" y="1773936"/>
                  <a:pt x="1636776" y="1783080"/>
                </a:cubicBezTo>
                <a:lnTo>
                  <a:pt x="1627632" y="1755648"/>
                </a:lnTo>
                <a:cubicBezTo>
                  <a:pt x="1636776" y="1755648"/>
                  <a:pt x="1645920" y="1746504"/>
                  <a:pt x="1655064" y="1737360"/>
                </a:cubicBezTo>
                <a:lnTo>
                  <a:pt x="1673352" y="1755648"/>
                </a:lnTo>
                <a:moveTo>
                  <a:pt x="429768" y="1828800"/>
                </a:moveTo>
                <a:cubicBezTo>
                  <a:pt x="420624" y="1819656"/>
                  <a:pt x="411480" y="1810512"/>
                  <a:pt x="393192" y="1801368"/>
                </a:cubicBezTo>
                <a:lnTo>
                  <a:pt x="411480" y="1783080"/>
                </a:lnTo>
                <a:cubicBezTo>
                  <a:pt x="420624" y="1792224"/>
                  <a:pt x="429768" y="1801368"/>
                  <a:pt x="448056" y="1801368"/>
                </a:cubicBezTo>
                <a:lnTo>
                  <a:pt x="429768" y="1828800"/>
                </a:lnTo>
                <a:moveTo>
                  <a:pt x="1609344" y="1801368"/>
                </a:moveTo>
                <a:cubicBezTo>
                  <a:pt x="1600200" y="1810512"/>
                  <a:pt x="1591056" y="1819656"/>
                  <a:pt x="1572768" y="1828800"/>
                </a:cubicBezTo>
                <a:lnTo>
                  <a:pt x="1563624" y="1801368"/>
                </a:lnTo>
                <a:cubicBezTo>
                  <a:pt x="1572768" y="1801368"/>
                  <a:pt x="1581912" y="1792224"/>
                  <a:pt x="1591056" y="1783080"/>
                </a:cubicBezTo>
                <a:lnTo>
                  <a:pt x="1609344" y="1801368"/>
                </a:lnTo>
                <a:moveTo>
                  <a:pt x="493776" y="1865376"/>
                </a:moveTo>
                <a:cubicBezTo>
                  <a:pt x="484632" y="1865376"/>
                  <a:pt x="475488" y="1856232"/>
                  <a:pt x="466344" y="1847088"/>
                </a:cubicBezTo>
                <a:lnTo>
                  <a:pt x="475488" y="1828800"/>
                </a:lnTo>
                <a:cubicBezTo>
                  <a:pt x="484632" y="1837944"/>
                  <a:pt x="493776" y="1837944"/>
                  <a:pt x="512064" y="1847088"/>
                </a:cubicBezTo>
                <a:lnTo>
                  <a:pt x="493776" y="1865376"/>
                </a:lnTo>
                <a:moveTo>
                  <a:pt x="1545336" y="1847088"/>
                </a:moveTo>
                <a:cubicBezTo>
                  <a:pt x="1536192" y="1856232"/>
                  <a:pt x="1517904" y="1865376"/>
                  <a:pt x="1508760" y="1865376"/>
                </a:cubicBezTo>
                <a:lnTo>
                  <a:pt x="1499616" y="1847088"/>
                </a:lnTo>
                <a:cubicBezTo>
                  <a:pt x="1508760" y="1837944"/>
                  <a:pt x="1517904" y="1837944"/>
                  <a:pt x="1527048" y="1828800"/>
                </a:cubicBezTo>
                <a:lnTo>
                  <a:pt x="1545336" y="1847088"/>
                </a:lnTo>
                <a:moveTo>
                  <a:pt x="566928" y="1901952"/>
                </a:moveTo>
                <a:cubicBezTo>
                  <a:pt x="557784" y="1901952"/>
                  <a:pt x="539496" y="1892808"/>
                  <a:pt x="530352" y="1892808"/>
                </a:cubicBezTo>
                <a:lnTo>
                  <a:pt x="539496" y="1865376"/>
                </a:lnTo>
                <a:cubicBezTo>
                  <a:pt x="557784" y="1874520"/>
                  <a:pt x="566928" y="1874520"/>
                  <a:pt x="576072" y="1883664"/>
                </a:cubicBezTo>
                <a:lnTo>
                  <a:pt x="566928" y="1901952"/>
                </a:lnTo>
                <a:moveTo>
                  <a:pt x="1472184" y="1892808"/>
                </a:moveTo>
                <a:cubicBezTo>
                  <a:pt x="1463040" y="1892808"/>
                  <a:pt x="1453896" y="1901952"/>
                  <a:pt x="1444752" y="1901952"/>
                </a:cubicBezTo>
                <a:lnTo>
                  <a:pt x="1426464" y="1883664"/>
                </a:lnTo>
                <a:cubicBezTo>
                  <a:pt x="1444752" y="1874520"/>
                  <a:pt x="1453896" y="1874520"/>
                  <a:pt x="1463040" y="1865376"/>
                </a:cubicBezTo>
                <a:lnTo>
                  <a:pt x="1472184" y="1892808"/>
                </a:lnTo>
                <a:moveTo>
                  <a:pt x="640080" y="1938528"/>
                </a:moveTo>
                <a:cubicBezTo>
                  <a:pt x="621792" y="1929384"/>
                  <a:pt x="612648" y="1929384"/>
                  <a:pt x="603504" y="1920240"/>
                </a:cubicBezTo>
                <a:lnTo>
                  <a:pt x="612648" y="1901952"/>
                </a:lnTo>
                <a:cubicBezTo>
                  <a:pt x="621792" y="1901952"/>
                  <a:pt x="630936" y="1911096"/>
                  <a:pt x="649224" y="1911096"/>
                </a:cubicBezTo>
                <a:lnTo>
                  <a:pt x="640080" y="1938528"/>
                </a:lnTo>
                <a:moveTo>
                  <a:pt x="1408176" y="1920240"/>
                </a:moveTo>
                <a:cubicBezTo>
                  <a:pt x="1389888" y="1929384"/>
                  <a:pt x="1380744" y="1929384"/>
                  <a:pt x="1371600" y="1938528"/>
                </a:cubicBezTo>
                <a:lnTo>
                  <a:pt x="1362456" y="1911096"/>
                </a:lnTo>
                <a:cubicBezTo>
                  <a:pt x="1371600" y="1911096"/>
                  <a:pt x="1380744" y="1901952"/>
                  <a:pt x="1399032" y="1901952"/>
                </a:cubicBezTo>
                <a:lnTo>
                  <a:pt x="1408176" y="1920240"/>
                </a:lnTo>
                <a:moveTo>
                  <a:pt x="713232" y="1965960"/>
                </a:moveTo>
                <a:cubicBezTo>
                  <a:pt x="694944" y="1956816"/>
                  <a:pt x="685800" y="1956816"/>
                  <a:pt x="676656" y="1947672"/>
                </a:cubicBezTo>
                <a:lnTo>
                  <a:pt x="685800" y="1929384"/>
                </a:lnTo>
                <a:cubicBezTo>
                  <a:pt x="694944" y="1929384"/>
                  <a:pt x="704088" y="1938528"/>
                  <a:pt x="722376" y="1938528"/>
                </a:cubicBezTo>
                <a:lnTo>
                  <a:pt x="713232" y="1965960"/>
                </a:lnTo>
                <a:moveTo>
                  <a:pt x="1335024" y="1947672"/>
                </a:moveTo>
                <a:cubicBezTo>
                  <a:pt x="1316736" y="1956816"/>
                  <a:pt x="1307592" y="1956816"/>
                  <a:pt x="1298448" y="1965960"/>
                </a:cubicBezTo>
                <a:lnTo>
                  <a:pt x="1289304" y="1938528"/>
                </a:lnTo>
                <a:cubicBezTo>
                  <a:pt x="1298448" y="1938528"/>
                  <a:pt x="1307592" y="1929384"/>
                  <a:pt x="1325880" y="1929384"/>
                </a:cubicBezTo>
                <a:lnTo>
                  <a:pt x="1335024" y="1947672"/>
                </a:lnTo>
                <a:moveTo>
                  <a:pt x="786384" y="1984248"/>
                </a:moveTo>
                <a:cubicBezTo>
                  <a:pt x="777240" y="1984248"/>
                  <a:pt x="758952" y="1975104"/>
                  <a:pt x="749808" y="1975104"/>
                </a:cubicBezTo>
                <a:lnTo>
                  <a:pt x="758952" y="1947672"/>
                </a:lnTo>
                <a:cubicBezTo>
                  <a:pt x="768096" y="1956816"/>
                  <a:pt x="777240" y="1956816"/>
                  <a:pt x="795528" y="1956816"/>
                </a:cubicBezTo>
                <a:lnTo>
                  <a:pt x="786384" y="1984248"/>
                </a:lnTo>
                <a:moveTo>
                  <a:pt x="1252728" y="1975104"/>
                </a:moveTo>
                <a:cubicBezTo>
                  <a:pt x="1243584" y="1975104"/>
                  <a:pt x="1234440" y="1984248"/>
                  <a:pt x="1216152" y="1984248"/>
                </a:cubicBezTo>
                <a:lnTo>
                  <a:pt x="1216152" y="1956816"/>
                </a:lnTo>
                <a:cubicBezTo>
                  <a:pt x="1225296" y="1956816"/>
                  <a:pt x="1234440" y="1956816"/>
                  <a:pt x="1252728" y="1947672"/>
                </a:cubicBezTo>
                <a:lnTo>
                  <a:pt x="1252728" y="1975104"/>
                </a:lnTo>
                <a:moveTo>
                  <a:pt x="868680" y="1993392"/>
                </a:moveTo>
                <a:cubicBezTo>
                  <a:pt x="850392" y="1993392"/>
                  <a:pt x="841248" y="1993392"/>
                  <a:pt x="822960" y="1993392"/>
                </a:cubicBezTo>
                <a:lnTo>
                  <a:pt x="832104" y="1965960"/>
                </a:lnTo>
                <a:cubicBezTo>
                  <a:pt x="841248" y="1965960"/>
                  <a:pt x="859536" y="1965960"/>
                  <a:pt x="868680" y="1975104"/>
                </a:cubicBezTo>
                <a:lnTo>
                  <a:pt x="868680" y="1993392"/>
                </a:lnTo>
                <a:moveTo>
                  <a:pt x="1179576" y="1993392"/>
                </a:moveTo>
                <a:cubicBezTo>
                  <a:pt x="1170432" y="1993392"/>
                  <a:pt x="1152144" y="1993392"/>
                  <a:pt x="1143000" y="1993392"/>
                </a:cubicBezTo>
                <a:lnTo>
                  <a:pt x="1133856" y="1975104"/>
                </a:lnTo>
                <a:cubicBezTo>
                  <a:pt x="1152144" y="1965960"/>
                  <a:pt x="1161288" y="1965960"/>
                  <a:pt x="1179576" y="1965960"/>
                </a:cubicBezTo>
                <a:lnTo>
                  <a:pt x="1179576" y="1993392"/>
                </a:lnTo>
                <a:moveTo>
                  <a:pt x="941832" y="2002536"/>
                </a:moveTo>
                <a:cubicBezTo>
                  <a:pt x="932688" y="2002536"/>
                  <a:pt x="914400" y="2002536"/>
                  <a:pt x="905256" y="2002536"/>
                </a:cubicBezTo>
                <a:lnTo>
                  <a:pt x="905256" y="1975104"/>
                </a:lnTo>
                <a:cubicBezTo>
                  <a:pt x="923544" y="1975104"/>
                  <a:pt x="932688" y="1975104"/>
                  <a:pt x="941832" y="1975104"/>
                </a:cubicBezTo>
                <a:lnTo>
                  <a:pt x="941832" y="2002536"/>
                </a:lnTo>
                <a:moveTo>
                  <a:pt x="1097280" y="2002536"/>
                </a:moveTo>
                <a:cubicBezTo>
                  <a:pt x="1088136" y="2002536"/>
                  <a:pt x="1078992" y="2002536"/>
                  <a:pt x="1060704" y="2002536"/>
                </a:cubicBezTo>
                <a:lnTo>
                  <a:pt x="1060704" y="1975104"/>
                </a:lnTo>
                <a:cubicBezTo>
                  <a:pt x="1069848" y="1975104"/>
                  <a:pt x="1088136" y="1975104"/>
                  <a:pt x="1097280" y="1975104"/>
                </a:cubicBezTo>
                <a:lnTo>
                  <a:pt x="1097280" y="2002536"/>
                </a:lnTo>
                <a:moveTo>
                  <a:pt x="1005840" y="2002536"/>
                </a:moveTo>
                <a:cubicBezTo>
                  <a:pt x="996696" y="2002536"/>
                  <a:pt x="987552" y="2002536"/>
                  <a:pt x="987552" y="2002536"/>
                </a:cubicBezTo>
                <a:lnTo>
                  <a:pt x="987552" y="1984248"/>
                </a:lnTo>
                <a:cubicBezTo>
                  <a:pt x="987552" y="1984248"/>
                  <a:pt x="996696" y="1984248"/>
                  <a:pt x="1005840" y="1984248"/>
                </a:cubicBezTo>
                <a:cubicBezTo>
                  <a:pt x="1005840" y="1984248"/>
                  <a:pt x="1014984" y="1984248"/>
                  <a:pt x="1024128" y="1984248"/>
                </a:cubicBezTo>
                <a:lnTo>
                  <a:pt x="1024128" y="2002536"/>
                </a:lnTo>
                <a:cubicBezTo>
                  <a:pt x="1014984" y="2002536"/>
                  <a:pt x="1005840" y="2002536"/>
                  <a:pt x="1005840" y="2002536"/>
                </a:cubicBezTo>
              </a:path>
            </a:pathLst>
          </a:custGeom>
          <a:solidFill>
            <a:schemeClr val="accent1">
              <a:alpha val="38000"/>
            </a:schemeClr>
          </a:solidFill>
        </p:spPr>
        <p:txBody>
          <a:bodyPr anchor="ctr" anchorCtr="0"/>
          <a:p>
            <a:pPr algn="ctr"/>
            <a:r>
              <a:rPr lang="zh-CN" altLang="en-US" sz="2800" b="1" kern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sym typeface="Arial" panose="020B0604020202020204" pitchFamily="34" charset="0"/>
              </a:rPr>
              <a:t>统筹规划</a:t>
            </a:r>
            <a:endParaRPr lang="zh-CN" altLang="en-US" sz="2800" b="1">
              <a:solidFill>
                <a:schemeClr val="accent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8"/>
            </p:custDataLst>
          </p:nvPr>
        </p:nvSpPr>
        <p:spPr>
          <a:xfrm>
            <a:off x="5713095" y="1929130"/>
            <a:ext cx="5588000" cy="15906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179705" indent="-17970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sym typeface="Arial" panose="020B0604020202020204" pitchFamily="34" charset="0"/>
              </a:rPr>
              <a:t>成立专项保障工作领导小组；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sym typeface="Arial" panose="020B0604020202020204" pitchFamily="34" charset="0"/>
            </a:endParaRPr>
          </a:p>
          <a:p>
            <a:pPr marL="179705" indent="-17970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sym typeface="Arial" panose="020B0604020202020204" pitchFamily="34" charset="0"/>
              </a:rPr>
              <a:t>设立工作组及分工职责；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sym typeface="Arial" panose="020B0604020202020204" pitchFamily="34" charset="0"/>
            </a:endParaRPr>
          </a:p>
          <a:p>
            <a:pPr marL="179705" indent="-17970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sym typeface="Arial" panose="020B0604020202020204" pitchFamily="34" charset="0"/>
              </a:rPr>
              <a:t>制定任务计划；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sym typeface="Arial" panose="020B0604020202020204" pitchFamily="34" charset="0"/>
            </a:endParaRPr>
          </a:p>
          <a:p>
            <a:pPr marL="179705" indent="-17970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sym typeface="Arial" panose="020B0604020202020204" pitchFamily="34" charset="0"/>
              </a:rPr>
              <a:t>制定任务目标；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sym typeface="Arial" panose="020B0604020202020204" pitchFamily="34" charset="0"/>
            </a:endParaRPr>
          </a:p>
          <a:p>
            <a:pPr marL="179705" indent="-17970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sym typeface="Arial" panose="020B0604020202020204" pitchFamily="34" charset="0"/>
              </a:rPr>
              <a:t>制定任务要求；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sym typeface="Arial" panose="020B0604020202020204" pitchFamily="34" charset="0"/>
            </a:endParaRPr>
          </a:p>
          <a:p>
            <a:pPr marL="179705" indent="-17970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sym typeface="Arial" panose="020B0604020202020204" pitchFamily="34" charset="0"/>
              </a:rPr>
              <a:t>制定应急处置预案。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sym typeface="Arial" panose="020B0604020202020204" pitchFamily="34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9"/>
            </p:custDataLst>
          </p:nvPr>
        </p:nvSpPr>
        <p:spPr>
          <a:xfrm>
            <a:off x="5713095" y="4098290"/>
            <a:ext cx="5588000" cy="15906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179705" indent="-17970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sym typeface="Arial" panose="020B0604020202020204" pitchFamily="34" charset="0"/>
              </a:rPr>
              <a:t>完成上会人员背景审查工作；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sym typeface="Arial" panose="020B0604020202020204" pitchFamily="34" charset="0"/>
            </a:endParaRPr>
          </a:p>
          <a:p>
            <a:pPr marL="179705" indent="-17970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sym typeface="Arial" panose="020B0604020202020204" pitchFamily="34" charset="0"/>
              </a:rPr>
              <a:t>完成上会人员、车辆证件办理工作；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sym typeface="Arial" panose="020B0604020202020204" pitchFamily="34" charset="0"/>
            </a:endParaRPr>
          </a:p>
          <a:p>
            <a:pPr marL="179705" indent="-17970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sym typeface="Arial" panose="020B0604020202020204" pitchFamily="34" charset="0"/>
              </a:rPr>
              <a:t>各工作组检查上会企业各项筹备工作完成情况；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sym typeface="Arial" panose="020B0604020202020204" pitchFamily="34" charset="0"/>
            </a:endParaRPr>
          </a:p>
          <a:p>
            <a:pPr marL="179705" indent="-17970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sym typeface="Arial" panose="020B0604020202020204" pitchFamily="34" charset="0"/>
              </a:rPr>
              <a:t>对整改项进行追踪至整改完成；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sym typeface="Arial" panose="020B0604020202020204" pitchFamily="34" charset="0"/>
            </a:endParaRPr>
          </a:p>
          <a:p>
            <a:pPr marL="179705" indent="-17970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sym typeface="Arial" panose="020B0604020202020204" pitchFamily="34" charset="0"/>
              </a:rPr>
              <a:t>梳理各项筹备工作，完善细节。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sym typeface="Arial" panose="020B0604020202020204" pitchFamily="34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10" name="图片 16" descr="343439383331313b343532303033323bd3a6d3c3b9dcc0ed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63315" y="2187575"/>
            <a:ext cx="382073" cy="382073"/>
          </a:xfrm>
          <a:prstGeom prst="rect">
            <a:avLst/>
          </a:prstGeom>
        </p:spPr>
      </p:pic>
      <p:pic>
        <p:nvPicPr>
          <p:cNvPr id="11" name="图片 15" descr="343439383331313b343532303033313bd3a6d3c3c9ccb3c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41395" y="4112895"/>
            <a:ext cx="381600" cy="381600"/>
          </a:xfrm>
          <a:prstGeom prst="rect">
            <a:avLst/>
          </a:prstGeom>
        </p:spPr>
      </p:pic>
      <p:sp>
        <p:nvSpPr>
          <p:cNvPr id="6" name="任意多边形: 形状 88"/>
          <p:cNvSpPr/>
          <p:nvPr>
            <p:custDataLst>
              <p:tags r:id="rId16"/>
            </p:custDataLst>
          </p:nvPr>
        </p:nvSpPr>
        <p:spPr>
          <a:xfrm>
            <a:off x="4650740" y="2331720"/>
            <a:ext cx="939165" cy="236855"/>
          </a:xfrm>
          <a:custGeom>
            <a:avLst/>
            <a:gdLst>
              <a:gd name="connsiteX0" fmla="*/ 0 w 1479"/>
              <a:gd name="connsiteY0" fmla="*/ 373 h 373"/>
              <a:gd name="connsiteX1" fmla="*/ 288 w 1479"/>
              <a:gd name="connsiteY1" fmla="*/ 0 h 373"/>
              <a:gd name="connsiteX2" fmla="*/ 1479 w 1479"/>
              <a:gd name="connsiteY2" fmla="*/ 4 h 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9" h="373">
                <a:moveTo>
                  <a:pt x="0" y="373"/>
                </a:moveTo>
                <a:lnTo>
                  <a:pt x="288" y="0"/>
                </a:lnTo>
                <a:lnTo>
                  <a:pt x="1479" y="4"/>
                </a:lnTo>
              </a:path>
            </a:pathLst>
          </a:cu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任意多边形: 形状 5"/>
          <p:cNvSpPr/>
          <p:nvPr>
            <p:custDataLst>
              <p:tags r:id="rId17"/>
            </p:custDataLst>
          </p:nvPr>
        </p:nvSpPr>
        <p:spPr>
          <a:xfrm flipV="1">
            <a:off x="4392930" y="4242435"/>
            <a:ext cx="1196975" cy="285115"/>
          </a:xfrm>
          <a:custGeom>
            <a:avLst/>
            <a:gdLst>
              <a:gd name="connsiteX0" fmla="*/ 0 w 1885"/>
              <a:gd name="connsiteY0" fmla="*/ 449 h 449"/>
              <a:gd name="connsiteX1" fmla="*/ 340 w 1885"/>
              <a:gd name="connsiteY1" fmla="*/ 0 h 449"/>
              <a:gd name="connsiteX2" fmla="*/ 1885 w 1885"/>
              <a:gd name="connsiteY2" fmla="*/ 0 h 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5" h="449">
                <a:moveTo>
                  <a:pt x="0" y="449"/>
                </a:moveTo>
                <a:lnTo>
                  <a:pt x="340" y="0"/>
                </a:lnTo>
                <a:lnTo>
                  <a:pt x="1885" y="0"/>
                </a:lnTo>
              </a:path>
            </a:pathLst>
          </a:cu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05045" y="1818640"/>
            <a:ext cx="71818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40%</a:t>
            </a:r>
            <a:endParaRPr lang="en-US" altLang="zh-CN"/>
          </a:p>
          <a:p>
            <a:endParaRPr lang="en-US" altLang="zh-CN" b="1" dirty="0">
              <a:solidFill>
                <a:schemeClr val="bg1">
                  <a:lumMod val="65000"/>
                </a:schemeClr>
              </a:solidFill>
              <a:sym typeface="+mn-ea"/>
            </a:endParaRPr>
          </a:p>
          <a:p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  <a:sym typeface="+mn-ea"/>
              </a:rPr>
              <a:t>制定工作方案</a:t>
            </a:r>
            <a:endParaRPr lang="zh-CN" altLang="en-US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altLang="zh-CN"/>
          </a:p>
        </p:txBody>
      </p:sp>
      <p:sp>
        <p:nvSpPr>
          <p:cNvPr id="16" name="文本框 15"/>
          <p:cNvSpPr txBox="1"/>
          <p:nvPr/>
        </p:nvSpPr>
        <p:spPr>
          <a:xfrm>
            <a:off x="4777740" y="4069715"/>
            <a:ext cx="9347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60%</a:t>
            </a:r>
            <a:endParaRPr lang="en-US" altLang="zh-CN"/>
          </a:p>
          <a:p>
            <a:endParaRPr lang="en-US" altLang="zh-CN" b="1" dirty="0">
              <a:solidFill>
                <a:schemeClr val="accent1"/>
              </a:solidFill>
              <a:sym typeface="+mn-ea"/>
            </a:endParaRPr>
          </a:p>
          <a:p>
            <a:r>
              <a:rPr lang="zh-CN" altLang="en-US" b="1" dirty="0">
                <a:solidFill>
                  <a:schemeClr val="accent1"/>
                </a:solidFill>
                <a:sym typeface="+mn-ea"/>
              </a:rPr>
              <a:t>完成、监督</a:t>
            </a:r>
            <a:endParaRPr lang="zh-CN" altLang="en-US" b="1" dirty="0">
              <a:solidFill>
                <a:schemeClr val="accent1"/>
              </a:solidFill>
              <a:sym typeface="+mn-ea"/>
            </a:endParaRPr>
          </a:p>
          <a:p>
            <a:r>
              <a:rPr lang="zh-CN" altLang="en-US" b="1" dirty="0">
                <a:solidFill>
                  <a:schemeClr val="accent1"/>
                </a:solidFill>
                <a:sym typeface="+mn-ea"/>
              </a:rPr>
              <a:t>与指导</a:t>
            </a:r>
            <a:endParaRPr lang="zh-CN" altLang="en-US" b="1" dirty="0">
              <a:solidFill>
                <a:schemeClr val="accent1"/>
              </a:solidFill>
            </a:endParaRPr>
          </a:p>
          <a:p>
            <a:endParaRPr lang="en-US" altLang="zh-CN"/>
          </a:p>
        </p:txBody>
      </p:sp>
    </p:spTree>
    <p:custDataLst>
      <p:tags r:id="rId18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7385" y="528320"/>
            <a:ext cx="3223260" cy="548005"/>
          </a:xfrm>
          <a:prstGeom prst="roundRect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OPPOSans R" panose="00020600040101010101" pitchFamily="18" charset="-122"/>
                <a:sym typeface="+mn-ea"/>
              </a:rPr>
              <a:t>前期筹备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OPPOSans R" panose="00020600040101010101" pitchFamily="18" charset="-122"/>
                <a:sym typeface="+mn-ea"/>
              </a:rPr>
              <a:t>工作</a:t>
            </a:r>
            <a:endParaRPr lang="zh-CN" altLang="en-US" sz="28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OPPOSans R" panose="00020600040101010101" pitchFamily="18" charset="-122"/>
              <a:sym typeface="+mn-ea"/>
            </a:endParaRPr>
          </a:p>
        </p:txBody>
      </p:sp>
      <p:grpSp>
        <p:nvGrpSpPr>
          <p:cNvPr id="3" name="组合 2"/>
          <p:cNvGrpSpPr/>
          <p:nvPr>
            <p:custDataLst>
              <p:tags r:id="rId4"/>
            </p:custDataLst>
          </p:nvPr>
        </p:nvGrpSpPr>
        <p:grpSpPr>
          <a:xfrm>
            <a:off x="6183630" y="3877310"/>
            <a:ext cx="1717040" cy="1717040"/>
            <a:chOff x="9738" y="6106"/>
            <a:chExt cx="2704" cy="2704"/>
          </a:xfrm>
        </p:grpSpPr>
        <p:sp>
          <p:nvSpPr>
            <p:cNvPr id="41" name="任意多边形: 形状 21"/>
            <p:cNvSpPr/>
            <p:nvPr>
              <p:custDataLst>
                <p:tags r:id="rId5"/>
              </p:custDataLst>
            </p:nvPr>
          </p:nvSpPr>
          <p:spPr>
            <a:xfrm>
              <a:off x="9738" y="6106"/>
              <a:ext cx="2704" cy="2704"/>
            </a:xfrm>
            <a:custGeom>
              <a:avLst/>
              <a:gdLst>
                <a:gd name="connsiteX0" fmla="*/ 23675 w 1707305"/>
                <a:gd name="connsiteY0" fmla="*/ 794948 h 1697659"/>
                <a:gd name="connsiteX1" fmla="*/ 804597 w 1707305"/>
                <a:gd name="connsiteY1" fmla="*/ 14026 h 1697659"/>
                <a:gd name="connsiteX2" fmla="*/ 912358 w 1707305"/>
                <a:gd name="connsiteY2" fmla="*/ 14029 h 1697659"/>
                <a:gd name="connsiteX3" fmla="*/ 1693280 w 1707305"/>
                <a:gd name="connsiteY3" fmla="*/ 794952 h 1697659"/>
                <a:gd name="connsiteX4" fmla="*/ 1693276 w 1707305"/>
                <a:gd name="connsiteY4" fmla="*/ 902712 h 1697659"/>
                <a:gd name="connsiteX5" fmla="*/ 912354 w 1707305"/>
                <a:gd name="connsiteY5" fmla="*/ 1683634 h 1697659"/>
                <a:gd name="connsiteX6" fmla="*/ 804594 w 1707305"/>
                <a:gd name="connsiteY6" fmla="*/ 1683630 h 1697659"/>
                <a:gd name="connsiteX7" fmla="*/ 23672 w 1707305"/>
                <a:gd name="connsiteY7" fmla="*/ 902708 h 1697659"/>
                <a:gd name="connsiteX8" fmla="*/ 23675 w 1707305"/>
                <a:gd name="connsiteY8" fmla="*/ 794948 h 1697659"/>
                <a:gd name="connsiteX0-1" fmla="*/ 23675 w 1707305"/>
                <a:gd name="connsiteY0-2" fmla="*/ 794948 h 1697659"/>
                <a:gd name="connsiteX1-3" fmla="*/ 804597 w 1707305"/>
                <a:gd name="connsiteY1-4" fmla="*/ 14026 h 1697659"/>
                <a:gd name="connsiteX2-5" fmla="*/ 912358 w 1707305"/>
                <a:gd name="connsiteY2-6" fmla="*/ 14029 h 1697659"/>
                <a:gd name="connsiteX3-7" fmla="*/ 1693280 w 1707305"/>
                <a:gd name="connsiteY3-8" fmla="*/ 794952 h 1697659"/>
                <a:gd name="connsiteX4-9" fmla="*/ 1693276 w 1707305"/>
                <a:gd name="connsiteY4-10" fmla="*/ 902712 h 1697659"/>
                <a:gd name="connsiteX5-11" fmla="*/ 912354 w 1707305"/>
                <a:gd name="connsiteY5-12" fmla="*/ 1683634 h 1697659"/>
                <a:gd name="connsiteX6-13" fmla="*/ 804594 w 1707305"/>
                <a:gd name="connsiteY6-14" fmla="*/ 1683630 h 1697659"/>
                <a:gd name="connsiteX7-15" fmla="*/ 23672 w 1707305"/>
                <a:gd name="connsiteY7-16" fmla="*/ 902708 h 1697659"/>
                <a:gd name="connsiteX8-17" fmla="*/ 23675 w 1707305"/>
                <a:gd name="connsiteY8-18" fmla="*/ 794948 h 1697659"/>
                <a:gd name="connsiteX0-19" fmla="*/ 23675 w 1707305"/>
                <a:gd name="connsiteY0-20" fmla="*/ 794949 h 1697660"/>
                <a:gd name="connsiteX1-21" fmla="*/ 804597 w 1707305"/>
                <a:gd name="connsiteY1-22" fmla="*/ 14027 h 1697660"/>
                <a:gd name="connsiteX2-23" fmla="*/ 912358 w 1707305"/>
                <a:gd name="connsiteY2-24" fmla="*/ 14030 h 1697660"/>
                <a:gd name="connsiteX3-25" fmla="*/ 1693280 w 1707305"/>
                <a:gd name="connsiteY3-26" fmla="*/ 794953 h 1697660"/>
                <a:gd name="connsiteX4-27" fmla="*/ 1693276 w 1707305"/>
                <a:gd name="connsiteY4-28" fmla="*/ 902713 h 1697660"/>
                <a:gd name="connsiteX5-29" fmla="*/ 912354 w 1707305"/>
                <a:gd name="connsiteY5-30" fmla="*/ 1683635 h 1697660"/>
                <a:gd name="connsiteX6-31" fmla="*/ 804594 w 1707305"/>
                <a:gd name="connsiteY6-32" fmla="*/ 1683631 h 1697660"/>
                <a:gd name="connsiteX7-33" fmla="*/ 23672 w 1707305"/>
                <a:gd name="connsiteY7-34" fmla="*/ 902709 h 1697660"/>
                <a:gd name="connsiteX8-35" fmla="*/ 23675 w 1707305"/>
                <a:gd name="connsiteY8-36" fmla="*/ 794949 h 1697660"/>
                <a:gd name="connsiteX0-37" fmla="*/ 23675 w 1707305"/>
                <a:gd name="connsiteY0-38" fmla="*/ 804593 h 1707304"/>
                <a:gd name="connsiteX1-39" fmla="*/ 804597 w 1707305"/>
                <a:gd name="connsiteY1-40" fmla="*/ 23671 h 1707304"/>
                <a:gd name="connsiteX2-41" fmla="*/ 912358 w 1707305"/>
                <a:gd name="connsiteY2-42" fmla="*/ 23674 h 1707304"/>
                <a:gd name="connsiteX3-43" fmla="*/ 1693280 w 1707305"/>
                <a:gd name="connsiteY3-44" fmla="*/ 804597 h 1707304"/>
                <a:gd name="connsiteX4-45" fmla="*/ 1693276 w 1707305"/>
                <a:gd name="connsiteY4-46" fmla="*/ 912357 h 1707304"/>
                <a:gd name="connsiteX5-47" fmla="*/ 912354 w 1707305"/>
                <a:gd name="connsiteY5-48" fmla="*/ 1693279 h 1707304"/>
                <a:gd name="connsiteX6-49" fmla="*/ 804594 w 1707305"/>
                <a:gd name="connsiteY6-50" fmla="*/ 1693275 h 1707304"/>
                <a:gd name="connsiteX7-51" fmla="*/ 23672 w 1707305"/>
                <a:gd name="connsiteY7-52" fmla="*/ 912353 h 1707304"/>
                <a:gd name="connsiteX8-53" fmla="*/ 23675 w 1707305"/>
                <a:gd name="connsiteY8-54" fmla="*/ 804593 h 1707304"/>
                <a:gd name="connsiteX0-55" fmla="*/ 23675 w 1707305"/>
                <a:gd name="connsiteY0-56" fmla="*/ 804593 h 1707304"/>
                <a:gd name="connsiteX1-57" fmla="*/ 804597 w 1707305"/>
                <a:gd name="connsiteY1-58" fmla="*/ 23671 h 1707304"/>
                <a:gd name="connsiteX2-59" fmla="*/ 912358 w 1707305"/>
                <a:gd name="connsiteY2-60" fmla="*/ 23674 h 1707304"/>
                <a:gd name="connsiteX3-61" fmla="*/ 1693280 w 1707305"/>
                <a:gd name="connsiteY3-62" fmla="*/ 804597 h 1707304"/>
                <a:gd name="connsiteX4-63" fmla="*/ 1693276 w 1707305"/>
                <a:gd name="connsiteY4-64" fmla="*/ 912357 h 1707304"/>
                <a:gd name="connsiteX5-65" fmla="*/ 912354 w 1707305"/>
                <a:gd name="connsiteY5-66" fmla="*/ 1693279 h 1707304"/>
                <a:gd name="connsiteX6-67" fmla="*/ 804594 w 1707305"/>
                <a:gd name="connsiteY6-68" fmla="*/ 1693275 h 1707304"/>
                <a:gd name="connsiteX7-69" fmla="*/ 23672 w 1707305"/>
                <a:gd name="connsiteY7-70" fmla="*/ 912353 h 1707304"/>
                <a:gd name="connsiteX8-71" fmla="*/ 23675 w 1707305"/>
                <a:gd name="connsiteY8-72" fmla="*/ 804593 h 1707304"/>
                <a:gd name="connsiteX0-73" fmla="*/ 23675 w 1707305"/>
                <a:gd name="connsiteY0-74" fmla="*/ 804593 h 1707304"/>
                <a:gd name="connsiteX1-75" fmla="*/ 804597 w 1707305"/>
                <a:gd name="connsiteY1-76" fmla="*/ 23671 h 1707304"/>
                <a:gd name="connsiteX2-77" fmla="*/ 912358 w 1707305"/>
                <a:gd name="connsiteY2-78" fmla="*/ 23674 h 1707304"/>
                <a:gd name="connsiteX3-79" fmla="*/ 1693280 w 1707305"/>
                <a:gd name="connsiteY3-80" fmla="*/ 804597 h 1707304"/>
                <a:gd name="connsiteX4-81" fmla="*/ 1693276 w 1707305"/>
                <a:gd name="connsiteY4-82" fmla="*/ 912357 h 1707304"/>
                <a:gd name="connsiteX5-83" fmla="*/ 912354 w 1707305"/>
                <a:gd name="connsiteY5-84" fmla="*/ 1693279 h 1707304"/>
                <a:gd name="connsiteX6-85" fmla="*/ 804594 w 1707305"/>
                <a:gd name="connsiteY6-86" fmla="*/ 1693275 h 1707304"/>
                <a:gd name="connsiteX7-87" fmla="*/ 23672 w 1707305"/>
                <a:gd name="connsiteY7-88" fmla="*/ 912353 h 1707304"/>
                <a:gd name="connsiteX8-89" fmla="*/ 23675 w 1707305"/>
                <a:gd name="connsiteY8-90" fmla="*/ 804593 h 1707304"/>
                <a:gd name="connsiteX0-91" fmla="*/ 23675 w 1707307"/>
                <a:gd name="connsiteY0-92" fmla="*/ 804593 h 1707304"/>
                <a:gd name="connsiteX1-93" fmla="*/ 804597 w 1707307"/>
                <a:gd name="connsiteY1-94" fmla="*/ 23671 h 1707304"/>
                <a:gd name="connsiteX2-95" fmla="*/ 912358 w 1707307"/>
                <a:gd name="connsiteY2-96" fmla="*/ 23674 h 1707304"/>
                <a:gd name="connsiteX3-97" fmla="*/ 1693280 w 1707307"/>
                <a:gd name="connsiteY3-98" fmla="*/ 804597 h 1707304"/>
                <a:gd name="connsiteX4-99" fmla="*/ 1693276 w 1707307"/>
                <a:gd name="connsiteY4-100" fmla="*/ 912357 h 1707304"/>
                <a:gd name="connsiteX5-101" fmla="*/ 912354 w 1707307"/>
                <a:gd name="connsiteY5-102" fmla="*/ 1693279 h 1707304"/>
                <a:gd name="connsiteX6-103" fmla="*/ 804594 w 1707307"/>
                <a:gd name="connsiteY6-104" fmla="*/ 1693275 h 1707304"/>
                <a:gd name="connsiteX7-105" fmla="*/ 23672 w 1707307"/>
                <a:gd name="connsiteY7-106" fmla="*/ 912353 h 1707304"/>
                <a:gd name="connsiteX8-107" fmla="*/ 23675 w 1707307"/>
                <a:gd name="connsiteY8-108" fmla="*/ 804593 h 1707304"/>
                <a:gd name="connsiteX0-109" fmla="*/ 23675 w 1716951"/>
                <a:gd name="connsiteY0-110" fmla="*/ 804593 h 1707304"/>
                <a:gd name="connsiteX1-111" fmla="*/ 804597 w 1716951"/>
                <a:gd name="connsiteY1-112" fmla="*/ 23671 h 1707304"/>
                <a:gd name="connsiteX2-113" fmla="*/ 912358 w 1716951"/>
                <a:gd name="connsiteY2-114" fmla="*/ 23674 h 1707304"/>
                <a:gd name="connsiteX3-115" fmla="*/ 1693280 w 1716951"/>
                <a:gd name="connsiteY3-116" fmla="*/ 804597 h 1707304"/>
                <a:gd name="connsiteX4-117" fmla="*/ 1693276 w 1716951"/>
                <a:gd name="connsiteY4-118" fmla="*/ 912357 h 1707304"/>
                <a:gd name="connsiteX5-119" fmla="*/ 912354 w 1716951"/>
                <a:gd name="connsiteY5-120" fmla="*/ 1693279 h 1707304"/>
                <a:gd name="connsiteX6-121" fmla="*/ 804594 w 1716951"/>
                <a:gd name="connsiteY6-122" fmla="*/ 1693275 h 1707304"/>
                <a:gd name="connsiteX7-123" fmla="*/ 23672 w 1716951"/>
                <a:gd name="connsiteY7-124" fmla="*/ 912353 h 1707304"/>
                <a:gd name="connsiteX8-125" fmla="*/ 23675 w 1716951"/>
                <a:gd name="connsiteY8-126" fmla="*/ 804593 h 1707304"/>
                <a:gd name="connsiteX0-127" fmla="*/ 23675 w 1716951"/>
                <a:gd name="connsiteY0-128" fmla="*/ 804593 h 1707304"/>
                <a:gd name="connsiteX1-129" fmla="*/ 804597 w 1716951"/>
                <a:gd name="connsiteY1-130" fmla="*/ 23671 h 1707304"/>
                <a:gd name="connsiteX2-131" fmla="*/ 912358 w 1716951"/>
                <a:gd name="connsiteY2-132" fmla="*/ 23674 h 1707304"/>
                <a:gd name="connsiteX3-133" fmla="*/ 1693280 w 1716951"/>
                <a:gd name="connsiteY3-134" fmla="*/ 804597 h 1707304"/>
                <a:gd name="connsiteX4-135" fmla="*/ 1693276 w 1716951"/>
                <a:gd name="connsiteY4-136" fmla="*/ 912357 h 1707304"/>
                <a:gd name="connsiteX5-137" fmla="*/ 912354 w 1716951"/>
                <a:gd name="connsiteY5-138" fmla="*/ 1693279 h 1707304"/>
                <a:gd name="connsiteX6-139" fmla="*/ 804594 w 1716951"/>
                <a:gd name="connsiteY6-140" fmla="*/ 1693275 h 1707304"/>
                <a:gd name="connsiteX7-141" fmla="*/ 23672 w 1716951"/>
                <a:gd name="connsiteY7-142" fmla="*/ 912353 h 1707304"/>
                <a:gd name="connsiteX8-143" fmla="*/ 23675 w 1716951"/>
                <a:gd name="connsiteY8-144" fmla="*/ 804593 h 1707304"/>
                <a:gd name="connsiteX0-145" fmla="*/ 23675 w 1716951"/>
                <a:gd name="connsiteY0-146" fmla="*/ 804593 h 1707304"/>
                <a:gd name="connsiteX1-147" fmla="*/ 804597 w 1716951"/>
                <a:gd name="connsiteY1-148" fmla="*/ 23671 h 1707304"/>
                <a:gd name="connsiteX2-149" fmla="*/ 912358 w 1716951"/>
                <a:gd name="connsiteY2-150" fmla="*/ 23674 h 1707304"/>
                <a:gd name="connsiteX3-151" fmla="*/ 1693280 w 1716951"/>
                <a:gd name="connsiteY3-152" fmla="*/ 804597 h 1707304"/>
                <a:gd name="connsiteX4-153" fmla="*/ 1693276 w 1716951"/>
                <a:gd name="connsiteY4-154" fmla="*/ 912357 h 1707304"/>
                <a:gd name="connsiteX5-155" fmla="*/ 912354 w 1716951"/>
                <a:gd name="connsiteY5-156" fmla="*/ 1693279 h 1707304"/>
                <a:gd name="connsiteX6-157" fmla="*/ 804594 w 1716951"/>
                <a:gd name="connsiteY6-158" fmla="*/ 1693275 h 1707304"/>
                <a:gd name="connsiteX7-159" fmla="*/ 23672 w 1716951"/>
                <a:gd name="connsiteY7-160" fmla="*/ 912353 h 1707304"/>
                <a:gd name="connsiteX8-161" fmla="*/ 23675 w 1716951"/>
                <a:gd name="connsiteY8-162" fmla="*/ 804593 h 1707304"/>
                <a:gd name="connsiteX0-163" fmla="*/ 23675 w 1716951"/>
                <a:gd name="connsiteY0-164" fmla="*/ 804593 h 1707306"/>
                <a:gd name="connsiteX1-165" fmla="*/ 804597 w 1716951"/>
                <a:gd name="connsiteY1-166" fmla="*/ 23671 h 1707306"/>
                <a:gd name="connsiteX2-167" fmla="*/ 912358 w 1716951"/>
                <a:gd name="connsiteY2-168" fmla="*/ 23674 h 1707306"/>
                <a:gd name="connsiteX3-169" fmla="*/ 1693280 w 1716951"/>
                <a:gd name="connsiteY3-170" fmla="*/ 804597 h 1707306"/>
                <a:gd name="connsiteX4-171" fmla="*/ 1693276 w 1716951"/>
                <a:gd name="connsiteY4-172" fmla="*/ 912357 h 1707306"/>
                <a:gd name="connsiteX5-173" fmla="*/ 912354 w 1716951"/>
                <a:gd name="connsiteY5-174" fmla="*/ 1693279 h 1707306"/>
                <a:gd name="connsiteX6-175" fmla="*/ 804594 w 1716951"/>
                <a:gd name="connsiteY6-176" fmla="*/ 1693275 h 1707306"/>
                <a:gd name="connsiteX7-177" fmla="*/ 23672 w 1716951"/>
                <a:gd name="connsiteY7-178" fmla="*/ 912353 h 1707306"/>
                <a:gd name="connsiteX8-179" fmla="*/ 23675 w 1716951"/>
                <a:gd name="connsiteY8-180" fmla="*/ 804593 h 1707306"/>
                <a:gd name="connsiteX0-181" fmla="*/ 23675 w 1716951"/>
                <a:gd name="connsiteY0-182" fmla="*/ 804593 h 1716949"/>
                <a:gd name="connsiteX1-183" fmla="*/ 804597 w 1716951"/>
                <a:gd name="connsiteY1-184" fmla="*/ 23671 h 1716949"/>
                <a:gd name="connsiteX2-185" fmla="*/ 912358 w 1716951"/>
                <a:gd name="connsiteY2-186" fmla="*/ 23674 h 1716949"/>
                <a:gd name="connsiteX3-187" fmla="*/ 1693280 w 1716951"/>
                <a:gd name="connsiteY3-188" fmla="*/ 804597 h 1716949"/>
                <a:gd name="connsiteX4-189" fmla="*/ 1693276 w 1716951"/>
                <a:gd name="connsiteY4-190" fmla="*/ 912357 h 1716949"/>
                <a:gd name="connsiteX5-191" fmla="*/ 912354 w 1716951"/>
                <a:gd name="connsiteY5-192" fmla="*/ 1693279 h 1716949"/>
                <a:gd name="connsiteX6-193" fmla="*/ 804594 w 1716951"/>
                <a:gd name="connsiteY6-194" fmla="*/ 1693275 h 1716949"/>
                <a:gd name="connsiteX7-195" fmla="*/ 23672 w 1716951"/>
                <a:gd name="connsiteY7-196" fmla="*/ 912353 h 1716949"/>
                <a:gd name="connsiteX8-197" fmla="*/ 23675 w 1716951"/>
                <a:gd name="connsiteY8-198" fmla="*/ 804593 h 1716949"/>
                <a:gd name="connsiteX0-199" fmla="*/ 23675 w 1716951"/>
                <a:gd name="connsiteY0-200" fmla="*/ 804593 h 1716949"/>
                <a:gd name="connsiteX1-201" fmla="*/ 804597 w 1716951"/>
                <a:gd name="connsiteY1-202" fmla="*/ 23671 h 1716949"/>
                <a:gd name="connsiteX2-203" fmla="*/ 912358 w 1716951"/>
                <a:gd name="connsiteY2-204" fmla="*/ 23674 h 1716949"/>
                <a:gd name="connsiteX3-205" fmla="*/ 1693280 w 1716951"/>
                <a:gd name="connsiteY3-206" fmla="*/ 804597 h 1716949"/>
                <a:gd name="connsiteX4-207" fmla="*/ 1693276 w 1716951"/>
                <a:gd name="connsiteY4-208" fmla="*/ 912357 h 1716949"/>
                <a:gd name="connsiteX5-209" fmla="*/ 912354 w 1716951"/>
                <a:gd name="connsiteY5-210" fmla="*/ 1693279 h 1716949"/>
                <a:gd name="connsiteX6-211" fmla="*/ 804594 w 1716951"/>
                <a:gd name="connsiteY6-212" fmla="*/ 1693275 h 1716949"/>
                <a:gd name="connsiteX7-213" fmla="*/ 23672 w 1716951"/>
                <a:gd name="connsiteY7-214" fmla="*/ 912353 h 1716949"/>
                <a:gd name="connsiteX8-215" fmla="*/ 23675 w 1716951"/>
                <a:gd name="connsiteY8-216" fmla="*/ 804593 h 1716949"/>
                <a:gd name="connsiteX0-217" fmla="*/ 23675 w 1716951"/>
                <a:gd name="connsiteY0-218" fmla="*/ 804593 h 1716949"/>
                <a:gd name="connsiteX1-219" fmla="*/ 804597 w 1716951"/>
                <a:gd name="connsiteY1-220" fmla="*/ 23671 h 1716949"/>
                <a:gd name="connsiteX2-221" fmla="*/ 912358 w 1716951"/>
                <a:gd name="connsiteY2-222" fmla="*/ 23674 h 1716949"/>
                <a:gd name="connsiteX3-223" fmla="*/ 1693280 w 1716951"/>
                <a:gd name="connsiteY3-224" fmla="*/ 804597 h 1716949"/>
                <a:gd name="connsiteX4-225" fmla="*/ 1693276 w 1716951"/>
                <a:gd name="connsiteY4-226" fmla="*/ 912357 h 1716949"/>
                <a:gd name="connsiteX5-227" fmla="*/ 912354 w 1716951"/>
                <a:gd name="connsiteY5-228" fmla="*/ 1693279 h 1716949"/>
                <a:gd name="connsiteX6-229" fmla="*/ 804594 w 1716951"/>
                <a:gd name="connsiteY6-230" fmla="*/ 1693275 h 1716949"/>
                <a:gd name="connsiteX7-231" fmla="*/ 23672 w 1716951"/>
                <a:gd name="connsiteY7-232" fmla="*/ 912353 h 1716949"/>
                <a:gd name="connsiteX8-233" fmla="*/ 23675 w 1716951"/>
                <a:gd name="connsiteY8-234" fmla="*/ 804593 h 1716949"/>
                <a:gd name="connsiteX0-235" fmla="*/ 23674 w 1716950"/>
                <a:gd name="connsiteY0-236" fmla="*/ 804593 h 1716949"/>
                <a:gd name="connsiteX1-237" fmla="*/ 804596 w 1716950"/>
                <a:gd name="connsiteY1-238" fmla="*/ 23671 h 1716949"/>
                <a:gd name="connsiteX2-239" fmla="*/ 912357 w 1716950"/>
                <a:gd name="connsiteY2-240" fmla="*/ 23674 h 1716949"/>
                <a:gd name="connsiteX3-241" fmla="*/ 1693279 w 1716950"/>
                <a:gd name="connsiteY3-242" fmla="*/ 804597 h 1716949"/>
                <a:gd name="connsiteX4-243" fmla="*/ 1693275 w 1716950"/>
                <a:gd name="connsiteY4-244" fmla="*/ 912357 h 1716949"/>
                <a:gd name="connsiteX5-245" fmla="*/ 912353 w 1716950"/>
                <a:gd name="connsiteY5-246" fmla="*/ 1693279 h 1716949"/>
                <a:gd name="connsiteX6-247" fmla="*/ 804593 w 1716950"/>
                <a:gd name="connsiteY6-248" fmla="*/ 1693275 h 1716949"/>
                <a:gd name="connsiteX7-249" fmla="*/ 23671 w 1716950"/>
                <a:gd name="connsiteY7-250" fmla="*/ 912353 h 1716949"/>
                <a:gd name="connsiteX8-251" fmla="*/ 23674 w 1716950"/>
                <a:gd name="connsiteY8-252" fmla="*/ 804593 h 17169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716950" h="1716949">
                  <a:moveTo>
                    <a:pt x="23674" y="804593"/>
                  </a:moveTo>
                  <a:cubicBezTo>
                    <a:pt x="23674" y="804593"/>
                    <a:pt x="804597" y="23671"/>
                    <a:pt x="804596" y="23671"/>
                  </a:cubicBezTo>
                  <a:cubicBezTo>
                    <a:pt x="836160" y="-7893"/>
                    <a:pt x="880795" y="-7889"/>
                    <a:pt x="912357" y="23674"/>
                  </a:cubicBezTo>
                  <a:cubicBezTo>
                    <a:pt x="912358" y="23674"/>
                    <a:pt x="1693280" y="804597"/>
                    <a:pt x="1693279" y="804597"/>
                  </a:cubicBezTo>
                  <a:cubicBezTo>
                    <a:pt x="1724843" y="836160"/>
                    <a:pt x="1724839" y="880794"/>
                    <a:pt x="1693275" y="912357"/>
                  </a:cubicBezTo>
                  <a:cubicBezTo>
                    <a:pt x="1693276" y="912357"/>
                    <a:pt x="912354" y="1693279"/>
                    <a:pt x="912353" y="1693279"/>
                  </a:cubicBezTo>
                  <a:cubicBezTo>
                    <a:pt x="880791" y="1724843"/>
                    <a:pt x="836157" y="1724838"/>
                    <a:pt x="804593" y="1693275"/>
                  </a:cubicBezTo>
                  <a:cubicBezTo>
                    <a:pt x="804594" y="1693275"/>
                    <a:pt x="23672" y="912353"/>
                    <a:pt x="23671" y="912353"/>
                  </a:cubicBezTo>
                  <a:cubicBezTo>
                    <a:pt x="-7892" y="880790"/>
                    <a:pt x="-7889" y="836156"/>
                    <a:pt x="23674" y="80459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45000">
                  <a:schemeClr val="accent1"/>
                </a:gs>
              </a:gsLst>
              <a:lin ang="4200000" scaled="0"/>
              <a:tileRect/>
            </a:gradFill>
            <a:ln>
              <a:noFill/>
            </a:ln>
            <a:effectLst>
              <a:outerShdw blurRad="203200" dist="63500" dir="2700000" algn="tl" rotWithShape="0">
                <a:schemeClr val="accent1">
                  <a:lumMod val="7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00" b="1">
                <a:latin typeface="+mn-ea"/>
              </a:endParaRPr>
            </a:p>
          </p:txBody>
        </p:sp>
        <p:sp>
          <p:nvSpPr>
            <p:cNvPr id="45" name="图片 3" descr="343439383331313b343532303031393bd2b5bca8b9dcc0ed"/>
            <p:cNvSpPr/>
            <p:nvPr>
              <p:custDataLst>
                <p:tags r:id="rId6"/>
              </p:custDataLst>
            </p:nvPr>
          </p:nvSpPr>
          <p:spPr>
            <a:xfrm>
              <a:off x="10802" y="7191"/>
              <a:ext cx="576" cy="535"/>
            </a:xfrm>
            <a:custGeom>
              <a:avLst/>
              <a:gdLst>
                <a:gd name="connsiteX0" fmla="*/ 322954 w 365759"/>
                <a:gd name="connsiteY0" fmla="*/ 115 h 339549"/>
                <a:gd name="connsiteX1" fmla="*/ 42102 w 365759"/>
                <a:gd name="connsiteY1" fmla="*/ 115 h 339549"/>
                <a:gd name="connsiteX2" fmla="*/ 114 w 365759"/>
                <a:gd name="connsiteY2" fmla="*/ 42441 h 339549"/>
                <a:gd name="connsiteX3" fmla="*/ 114 w 365759"/>
                <a:gd name="connsiteY3" fmla="*/ 224914 h 339549"/>
                <a:gd name="connsiteX4" fmla="*/ 42102 w 365759"/>
                <a:gd name="connsiteY4" fmla="*/ 267239 h 339549"/>
                <a:gd name="connsiteX5" fmla="*/ 147538 w 365759"/>
                <a:gd name="connsiteY5" fmla="*/ 267239 h 339549"/>
                <a:gd name="connsiteX6" fmla="*/ 147538 w 365759"/>
                <a:gd name="connsiteY6" fmla="*/ 318972 h 339549"/>
                <a:gd name="connsiteX7" fmla="*/ 89688 w 365759"/>
                <a:gd name="connsiteY7" fmla="*/ 318972 h 339549"/>
                <a:gd name="connsiteX8" fmla="*/ 79424 w 365759"/>
                <a:gd name="connsiteY8" fmla="*/ 329318 h 339549"/>
                <a:gd name="connsiteX9" fmla="*/ 89688 w 365759"/>
                <a:gd name="connsiteY9" fmla="*/ 339665 h 339549"/>
                <a:gd name="connsiteX10" fmla="*/ 267903 w 365759"/>
                <a:gd name="connsiteY10" fmla="*/ 339665 h 339549"/>
                <a:gd name="connsiteX11" fmla="*/ 278166 w 365759"/>
                <a:gd name="connsiteY11" fmla="*/ 329318 h 339549"/>
                <a:gd name="connsiteX12" fmla="*/ 267903 w 365759"/>
                <a:gd name="connsiteY12" fmla="*/ 318972 h 339549"/>
                <a:gd name="connsiteX13" fmla="*/ 210987 w 365759"/>
                <a:gd name="connsiteY13" fmla="*/ 318972 h 339549"/>
                <a:gd name="connsiteX14" fmla="*/ 210987 w 365759"/>
                <a:gd name="connsiteY14" fmla="*/ 267239 h 339549"/>
                <a:gd name="connsiteX15" fmla="*/ 323886 w 365759"/>
                <a:gd name="connsiteY15" fmla="*/ 267239 h 339549"/>
                <a:gd name="connsiteX16" fmla="*/ 365874 w 365759"/>
                <a:gd name="connsiteY16" fmla="*/ 224914 h 339549"/>
                <a:gd name="connsiteX17" fmla="*/ 365874 w 365759"/>
                <a:gd name="connsiteY17" fmla="*/ 42441 h 339549"/>
                <a:gd name="connsiteX18" fmla="*/ 322954 w 365759"/>
                <a:gd name="connsiteY18" fmla="*/ 115 h 339549"/>
                <a:gd name="connsiteX19" fmla="*/ 304291 w 365759"/>
                <a:gd name="connsiteY19" fmla="*/ 63134 h 339549"/>
                <a:gd name="connsiteX20" fmla="*/ 304291 w 365759"/>
                <a:gd name="connsiteY20" fmla="*/ 63134 h 339549"/>
                <a:gd name="connsiteX21" fmla="*/ 304291 w 365759"/>
                <a:gd name="connsiteY21" fmla="*/ 64074 h 339549"/>
                <a:gd name="connsiteX22" fmla="*/ 199790 w 365759"/>
                <a:gd name="connsiteY22" fmla="*/ 204221 h 339549"/>
                <a:gd name="connsiteX23" fmla="*/ 196991 w 365759"/>
                <a:gd name="connsiteY23" fmla="*/ 202340 h 339549"/>
                <a:gd name="connsiteX24" fmla="*/ 114880 w 365759"/>
                <a:gd name="connsiteY24" fmla="*/ 142143 h 339549"/>
                <a:gd name="connsiteX25" fmla="*/ 85956 w 365759"/>
                <a:gd name="connsiteY25" fmla="*/ 179766 h 339549"/>
                <a:gd name="connsiteX26" fmla="*/ 72893 w 365759"/>
                <a:gd name="connsiteY26" fmla="*/ 184469 h 339549"/>
                <a:gd name="connsiteX27" fmla="*/ 66361 w 365759"/>
                <a:gd name="connsiteY27" fmla="*/ 170360 h 339549"/>
                <a:gd name="connsiteX28" fmla="*/ 67294 w 365759"/>
                <a:gd name="connsiteY28" fmla="*/ 168479 h 339549"/>
                <a:gd name="connsiteX29" fmla="*/ 106483 w 365759"/>
                <a:gd name="connsiteY29" fmla="*/ 116747 h 339549"/>
                <a:gd name="connsiteX30" fmla="*/ 110215 w 365759"/>
                <a:gd name="connsiteY30" fmla="*/ 112044 h 339549"/>
                <a:gd name="connsiteX31" fmla="*/ 195124 w 365759"/>
                <a:gd name="connsiteY31" fmla="*/ 175063 h 339549"/>
                <a:gd name="connsiteX32" fmla="*/ 287497 w 365759"/>
                <a:gd name="connsiteY32" fmla="*/ 51847 h 339549"/>
                <a:gd name="connsiteX33" fmla="*/ 298693 w 365759"/>
                <a:gd name="connsiteY33" fmla="*/ 49966 h 339549"/>
                <a:gd name="connsiteX34" fmla="*/ 304291 w 365759"/>
                <a:gd name="connsiteY34" fmla="*/ 63134 h 33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5759" h="339549">
                  <a:moveTo>
                    <a:pt x="322954" y="115"/>
                  </a:moveTo>
                  <a:lnTo>
                    <a:pt x="42102" y="115"/>
                  </a:lnTo>
                  <a:cubicBezTo>
                    <a:pt x="18775" y="115"/>
                    <a:pt x="114" y="18926"/>
                    <a:pt x="114" y="42441"/>
                  </a:cubicBezTo>
                  <a:lnTo>
                    <a:pt x="114" y="224914"/>
                  </a:lnTo>
                  <a:cubicBezTo>
                    <a:pt x="114" y="248428"/>
                    <a:pt x="18775" y="267239"/>
                    <a:pt x="42102" y="267239"/>
                  </a:cubicBezTo>
                  <a:lnTo>
                    <a:pt x="147538" y="267239"/>
                  </a:lnTo>
                  <a:lnTo>
                    <a:pt x="147538" y="318972"/>
                  </a:lnTo>
                  <a:lnTo>
                    <a:pt x="89688" y="318972"/>
                  </a:lnTo>
                  <a:cubicBezTo>
                    <a:pt x="84089" y="318972"/>
                    <a:pt x="79424" y="323675"/>
                    <a:pt x="79424" y="329318"/>
                  </a:cubicBezTo>
                  <a:cubicBezTo>
                    <a:pt x="79424" y="334962"/>
                    <a:pt x="84089" y="339665"/>
                    <a:pt x="89688" y="339665"/>
                  </a:cubicBezTo>
                  <a:lnTo>
                    <a:pt x="267903" y="339665"/>
                  </a:lnTo>
                  <a:cubicBezTo>
                    <a:pt x="273501" y="339665"/>
                    <a:pt x="278166" y="334962"/>
                    <a:pt x="278166" y="329318"/>
                  </a:cubicBezTo>
                  <a:cubicBezTo>
                    <a:pt x="278166" y="323675"/>
                    <a:pt x="273501" y="318972"/>
                    <a:pt x="267903" y="318972"/>
                  </a:cubicBezTo>
                  <a:lnTo>
                    <a:pt x="210987" y="318972"/>
                  </a:lnTo>
                  <a:lnTo>
                    <a:pt x="210987" y="267239"/>
                  </a:lnTo>
                  <a:lnTo>
                    <a:pt x="323886" y="267239"/>
                  </a:lnTo>
                  <a:cubicBezTo>
                    <a:pt x="347213" y="267239"/>
                    <a:pt x="365874" y="248428"/>
                    <a:pt x="365874" y="224914"/>
                  </a:cubicBezTo>
                  <a:lnTo>
                    <a:pt x="365874" y="42441"/>
                  </a:lnTo>
                  <a:cubicBezTo>
                    <a:pt x="364940" y="19867"/>
                    <a:pt x="346280" y="115"/>
                    <a:pt x="322954" y="115"/>
                  </a:cubicBezTo>
                  <a:moveTo>
                    <a:pt x="304291" y="63134"/>
                  </a:moveTo>
                  <a:cubicBezTo>
                    <a:pt x="304291" y="63134"/>
                    <a:pt x="304291" y="64074"/>
                    <a:pt x="304291" y="63134"/>
                  </a:cubicBezTo>
                  <a:lnTo>
                    <a:pt x="304291" y="64074"/>
                  </a:lnTo>
                  <a:lnTo>
                    <a:pt x="199790" y="204221"/>
                  </a:lnTo>
                  <a:lnTo>
                    <a:pt x="196991" y="202340"/>
                  </a:lnTo>
                  <a:lnTo>
                    <a:pt x="114880" y="142143"/>
                  </a:lnTo>
                  <a:lnTo>
                    <a:pt x="85956" y="179766"/>
                  </a:lnTo>
                  <a:cubicBezTo>
                    <a:pt x="83157" y="184469"/>
                    <a:pt x="77558" y="186350"/>
                    <a:pt x="72893" y="184469"/>
                  </a:cubicBezTo>
                  <a:cubicBezTo>
                    <a:pt x="67294" y="182587"/>
                    <a:pt x="64495" y="176003"/>
                    <a:pt x="66361" y="170360"/>
                  </a:cubicBezTo>
                  <a:cubicBezTo>
                    <a:pt x="66361" y="169420"/>
                    <a:pt x="66361" y="169420"/>
                    <a:pt x="67294" y="168479"/>
                  </a:cubicBezTo>
                  <a:lnTo>
                    <a:pt x="106483" y="116747"/>
                  </a:lnTo>
                  <a:lnTo>
                    <a:pt x="110215" y="112044"/>
                  </a:lnTo>
                  <a:lnTo>
                    <a:pt x="195124" y="175063"/>
                  </a:lnTo>
                  <a:lnTo>
                    <a:pt x="287497" y="51847"/>
                  </a:lnTo>
                  <a:cubicBezTo>
                    <a:pt x="290297" y="49025"/>
                    <a:pt x="294962" y="48085"/>
                    <a:pt x="298693" y="49966"/>
                  </a:cubicBezTo>
                  <a:cubicBezTo>
                    <a:pt x="304291" y="51847"/>
                    <a:pt x="307091" y="57490"/>
                    <a:pt x="304291" y="63134"/>
                  </a:cubicBezTo>
                </a:path>
              </a:pathLst>
            </a:custGeom>
            <a:solidFill>
              <a:schemeClr val="lt1">
                <a:lumMod val="100000"/>
              </a:schemeClr>
            </a:solidFill>
            <a:ln w="12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" name="组合 11"/>
          <p:cNvGrpSpPr/>
          <p:nvPr>
            <p:custDataLst>
              <p:tags r:id="rId7"/>
            </p:custDataLst>
          </p:nvPr>
        </p:nvGrpSpPr>
        <p:grpSpPr>
          <a:xfrm>
            <a:off x="4303395" y="3881120"/>
            <a:ext cx="1717040" cy="1717040"/>
            <a:chOff x="6777" y="6112"/>
            <a:chExt cx="2704" cy="2704"/>
          </a:xfrm>
        </p:grpSpPr>
        <p:sp>
          <p:nvSpPr>
            <p:cNvPr id="44" name="任意多边形: 形状 30"/>
            <p:cNvSpPr/>
            <p:nvPr>
              <p:custDataLst>
                <p:tags r:id="rId8"/>
              </p:custDataLst>
            </p:nvPr>
          </p:nvSpPr>
          <p:spPr>
            <a:xfrm>
              <a:off x="6777" y="6112"/>
              <a:ext cx="2704" cy="2704"/>
            </a:xfrm>
            <a:custGeom>
              <a:avLst/>
              <a:gdLst>
                <a:gd name="connsiteX0" fmla="*/ 23675 w 1707305"/>
                <a:gd name="connsiteY0" fmla="*/ 794948 h 1697659"/>
                <a:gd name="connsiteX1" fmla="*/ 804597 w 1707305"/>
                <a:gd name="connsiteY1" fmla="*/ 14026 h 1697659"/>
                <a:gd name="connsiteX2" fmla="*/ 912358 w 1707305"/>
                <a:gd name="connsiteY2" fmla="*/ 14029 h 1697659"/>
                <a:gd name="connsiteX3" fmla="*/ 1693280 w 1707305"/>
                <a:gd name="connsiteY3" fmla="*/ 794952 h 1697659"/>
                <a:gd name="connsiteX4" fmla="*/ 1693276 w 1707305"/>
                <a:gd name="connsiteY4" fmla="*/ 902712 h 1697659"/>
                <a:gd name="connsiteX5" fmla="*/ 912354 w 1707305"/>
                <a:gd name="connsiteY5" fmla="*/ 1683634 h 1697659"/>
                <a:gd name="connsiteX6" fmla="*/ 804594 w 1707305"/>
                <a:gd name="connsiteY6" fmla="*/ 1683630 h 1697659"/>
                <a:gd name="connsiteX7" fmla="*/ 23672 w 1707305"/>
                <a:gd name="connsiteY7" fmla="*/ 902708 h 1697659"/>
                <a:gd name="connsiteX8" fmla="*/ 23675 w 1707305"/>
                <a:gd name="connsiteY8" fmla="*/ 794948 h 1697659"/>
                <a:gd name="connsiteX0-1" fmla="*/ 23675 w 1707305"/>
                <a:gd name="connsiteY0-2" fmla="*/ 794948 h 1697659"/>
                <a:gd name="connsiteX1-3" fmla="*/ 804597 w 1707305"/>
                <a:gd name="connsiteY1-4" fmla="*/ 14026 h 1697659"/>
                <a:gd name="connsiteX2-5" fmla="*/ 912358 w 1707305"/>
                <a:gd name="connsiteY2-6" fmla="*/ 14029 h 1697659"/>
                <a:gd name="connsiteX3-7" fmla="*/ 1693280 w 1707305"/>
                <a:gd name="connsiteY3-8" fmla="*/ 794952 h 1697659"/>
                <a:gd name="connsiteX4-9" fmla="*/ 1693276 w 1707305"/>
                <a:gd name="connsiteY4-10" fmla="*/ 902712 h 1697659"/>
                <a:gd name="connsiteX5-11" fmla="*/ 912354 w 1707305"/>
                <a:gd name="connsiteY5-12" fmla="*/ 1683634 h 1697659"/>
                <a:gd name="connsiteX6-13" fmla="*/ 804594 w 1707305"/>
                <a:gd name="connsiteY6-14" fmla="*/ 1683630 h 1697659"/>
                <a:gd name="connsiteX7-15" fmla="*/ 23672 w 1707305"/>
                <a:gd name="connsiteY7-16" fmla="*/ 902708 h 1697659"/>
                <a:gd name="connsiteX8-17" fmla="*/ 23675 w 1707305"/>
                <a:gd name="connsiteY8-18" fmla="*/ 794948 h 1697659"/>
                <a:gd name="connsiteX0-19" fmla="*/ 23675 w 1707305"/>
                <a:gd name="connsiteY0-20" fmla="*/ 794949 h 1697660"/>
                <a:gd name="connsiteX1-21" fmla="*/ 804597 w 1707305"/>
                <a:gd name="connsiteY1-22" fmla="*/ 14027 h 1697660"/>
                <a:gd name="connsiteX2-23" fmla="*/ 912358 w 1707305"/>
                <a:gd name="connsiteY2-24" fmla="*/ 14030 h 1697660"/>
                <a:gd name="connsiteX3-25" fmla="*/ 1693280 w 1707305"/>
                <a:gd name="connsiteY3-26" fmla="*/ 794953 h 1697660"/>
                <a:gd name="connsiteX4-27" fmla="*/ 1693276 w 1707305"/>
                <a:gd name="connsiteY4-28" fmla="*/ 902713 h 1697660"/>
                <a:gd name="connsiteX5-29" fmla="*/ 912354 w 1707305"/>
                <a:gd name="connsiteY5-30" fmla="*/ 1683635 h 1697660"/>
                <a:gd name="connsiteX6-31" fmla="*/ 804594 w 1707305"/>
                <a:gd name="connsiteY6-32" fmla="*/ 1683631 h 1697660"/>
                <a:gd name="connsiteX7-33" fmla="*/ 23672 w 1707305"/>
                <a:gd name="connsiteY7-34" fmla="*/ 902709 h 1697660"/>
                <a:gd name="connsiteX8-35" fmla="*/ 23675 w 1707305"/>
                <a:gd name="connsiteY8-36" fmla="*/ 794949 h 1697660"/>
                <a:gd name="connsiteX0-37" fmla="*/ 23675 w 1707305"/>
                <a:gd name="connsiteY0-38" fmla="*/ 804593 h 1707304"/>
                <a:gd name="connsiteX1-39" fmla="*/ 804597 w 1707305"/>
                <a:gd name="connsiteY1-40" fmla="*/ 23671 h 1707304"/>
                <a:gd name="connsiteX2-41" fmla="*/ 912358 w 1707305"/>
                <a:gd name="connsiteY2-42" fmla="*/ 23674 h 1707304"/>
                <a:gd name="connsiteX3-43" fmla="*/ 1693280 w 1707305"/>
                <a:gd name="connsiteY3-44" fmla="*/ 804597 h 1707304"/>
                <a:gd name="connsiteX4-45" fmla="*/ 1693276 w 1707305"/>
                <a:gd name="connsiteY4-46" fmla="*/ 912357 h 1707304"/>
                <a:gd name="connsiteX5-47" fmla="*/ 912354 w 1707305"/>
                <a:gd name="connsiteY5-48" fmla="*/ 1693279 h 1707304"/>
                <a:gd name="connsiteX6-49" fmla="*/ 804594 w 1707305"/>
                <a:gd name="connsiteY6-50" fmla="*/ 1693275 h 1707304"/>
                <a:gd name="connsiteX7-51" fmla="*/ 23672 w 1707305"/>
                <a:gd name="connsiteY7-52" fmla="*/ 912353 h 1707304"/>
                <a:gd name="connsiteX8-53" fmla="*/ 23675 w 1707305"/>
                <a:gd name="connsiteY8-54" fmla="*/ 804593 h 1707304"/>
                <a:gd name="connsiteX0-55" fmla="*/ 23675 w 1707305"/>
                <a:gd name="connsiteY0-56" fmla="*/ 804593 h 1707304"/>
                <a:gd name="connsiteX1-57" fmla="*/ 804597 w 1707305"/>
                <a:gd name="connsiteY1-58" fmla="*/ 23671 h 1707304"/>
                <a:gd name="connsiteX2-59" fmla="*/ 912358 w 1707305"/>
                <a:gd name="connsiteY2-60" fmla="*/ 23674 h 1707304"/>
                <a:gd name="connsiteX3-61" fmla="*/ 1693280 w 1707305"/>
                <a:gd name="connsiteY3-62" fmla="*/ 804597 h 1707304"/>
                <a:gd name="connsiteX4-63" fmla="*/ 1693276 w 1707305"/>
                <a:gd name="connsiteY4-64" fmla="*/ 912357 h 1707304"/>
                <a:gd name="connsiteX5-65" fmla="*/ 912354 w 1707305"/>
                <a:gd name="connsiteY5-66" fmla="*/ 1693279 h 1707304"/>
                <a:gd name="connsiteX6-67" fmla="*/ 804594 w 1707305"/>
                <a:gd name="connsiteY6-68" fmla="*/ 1693275 h 1707304"/>
                <a:gd name="connsiteX7-69" fmla="*/ 23672 w 1707305"/>
                <a:gd name="connsiteY7-70" fmla="*/ 912353 h 1707304"/>
                <a:gd name="connsiteX8-71" fmla="*/ 23675 w 1707305"/>
                <a:gd name="connsiteY8-72" fmla="*/ 804593 h 1707304"/>
                <a:gd name="connsiteX0-73" fmla="*/ 23675 w 1707305"/>
                <a:gd name="connsiteY0-74" fmla="*/ 804593 h 1707304"/>
                <a:gd name="connsiteX1-75" fmla="*/ 804597 w 1707305"/>
                <a:gd name="connsiteY1-76" fmla="*/ 23671 h 1707304"/>
                <a:gd name="connsiteX2-77" fmla="*/ 912358 w 1707305"/>
                <a:gd name="connsiteY2-78" fmla="*/ 23674 h 1707304"/>
                <a:gd name="connsiteX3-79" fmla="*/ 1693280 w 1707305"/>
                <a:gd name="connsiteY3-80" fmla="*/ 804597 h 1707304"/>
                <a:gd name="connsiteX4-81" fmla="*/ 1693276 w 1707305"/>
                <a:gd name="connsiteY4-82" fmla="*/ 912357 h 1707304"/>
                <a:gd name="connsiteX5-83" fmla="*/ 912354 w 1707305"/>
                <a:gd name="connsiteY5-84" fmla="*/ 1693279 h 1707304"/>
                <a:gd name="connsiteX6-85" fmla="*/ 804594 w 1707305"/>
                <a:gd name="connsiteY6-86" fmla="*/ 1693275 h 1707304"/>
                <a:gd name="connsiteX7-87" fmla="*/ 23672 w 1707305"/>
                <a:gd name="connsiteY7-88" fmla="*/ 912353 h 1707304"/>
                <a:gd name="connsiteX8-89" fmla="*/ 23675 w 1707305"/>
                <a:gd name="connsiteY8-90" fmla="*/ 804593 h 1707304"/>
                <a:gd name="connsiteX0-91" fmla="*/ 23675 w 1707307"/>
                <a:gd name="connsiteY0-92" fmla="*/ 804593 h 1707304"/>
                <a:gd name="connsiteX1-93" fmla="*/ 804597 w 1707307"/>
                <a:gd name="connsiteY1-94" fmla="*/ 23671 h 1707304"/>
                <a:gd name="connsiteX2-95" fmla="*/ 912358 w 1707307"/>
                <a:gd name="connsiteY2-96" fmla="*/ 23674 h 1707304"/>
                <a:gd name="connsiteX3-97" fmla="*/ 1693280 w 1707307"/>
                <a:gd name="connsiteY3-98" fmla="*/ 804597 h 1707304"/>
                <a:gd name="connsiteX4-99" fmla="*/ 1693276 w 1707307"/>
                <a:gd name="connsiteY4-100" fmla="*/ 912357 h 1707304"/>
                <a:gd name="connsiteX5-101" fmla="*/ 912354 w 1707307"/>
                <a:gd name="connsiteY5-102" fmla="*/ 1693279 h 1707304"/>
                <a:gd name="connsiteX6-103" fmla="*/ 804594 w 1707307"/>
                <a:gd name="connsiteY6-104" fmla="*/ 1693275 h 1707304"/>
                <a:gd name="connsiteX7-105" fmla="*/ 23672 w 1707307"/>
                <a:gd name="connsiteY7-106" fmla="*/ 912353 h 1707304"/>
                <a:gd name="connsiteX8-107" fmla="*/ 23675 w 1707307"/>
                <a:gd name="connsiteY8-108" fmla="*/ 804593 h 1707304"/>
                <a:gd name="connsiteX0-109" fmla="*/ 23675 w 1716951"/>
                <a:gd name="connsiteY0-110" fmla="*/ 804593 h 1707304"/>
                <a:gd name="connsiteX1-111" fmla="*/ 804597 w 1716951"/>
                <a:gd name="connsiteY1-112" fmla="*/ 23671 h 1707304"/>
                <a:gd name="connsiteX2-113" fmla="*/ 912358 w 1716951"/>
                <a:gd name="connsiteY2-114" fmla="*/ 23674 h 1707304"/>
                <a:gd name="connsiteX3-115" fmla="*/ 1693280 w 1716951"/>
                <a:gd name="connsiteY3-116" fmla="*/ 804597 h 1707304"/>
                <a:gd name="connsiteX4-117" fmla="*/ 1693276 w 1716951"/>
                <a:gd name="connsiteY4-118" fmla="*/ 912357 h 1707304"/>
                <a:gd name="connsiteX5-119" fmla="*/ 912354 w 1716951"/>
                <a:gd name="connsiteY5-120" fmla="*/ 1693279 h 1707304"/>
                <a:gd name="connsiteX6-121" fmla="*/ 804594 w 1716951"/>
                <a:gd name="connsiteY6-122" fmla="*/ 1693275 h 1707304"/>
                <a:gd name="connsiteX7-123" fmla="*/ 23672 w 1716951"/>
                <a:gd name="connsiteY7-124" fmla="*/ 912353 h 1707304"/>
                <a:gd name="connsiteX8-125" fmla="*/ 23675 w 1716951"/>
                <a:gd name="connsiteY8-126" fmla="*/ 804593 h 1707304"/>
                <a:gd name="connsiteX0-127" fmla="*/ 23675 w 1716951"/>
                <a:gd name="connsiteY0-128" fmla="*/ 804593 h 1707304"/>
                <a:gd name="connsiteX1-129" fmla="*/ 804597 w 1716951"/>
                <a:gd name="connsiteY1-130" fmla="*/ 23671 h 1707304"/>
                <a:gd name="connsiteX2-131" fmla="*/ 912358 w 1716951"/>
                <a:gd name="connsiteY2-132" fmla="*/ 23674 h 1707304"/>
                <a:gd name="connsiteX3-133" fmla="*/ 1693280 w 1716951"/>
                <a:gd name="connsiteY3-134" fmla="*/ 804597 h 1707304"/>
                <a:gd name="connsiteX4-135" fmla="*/ 1693276 w 1716951"/>
                <a:gd name="connsiteY4-136" fmla="*/ 912357 h 1707304"/>
                <a:gd name="connsiteX5-137" fmla="*/ 912354 w 1716951"/>
                <a:gd name="connsiteY5-138" fmla="*/ 1693279 h 1707304"/>
                <a:gd name="connsiteX6-139" fmla="*/ 804594 w 1716951"/>
                <a:gd name="connsiteY6-140" fmla="*/ 1693275 h 1707304"/>
                <a:gd name="connsiteX7-141" fmla="*/ 23672 w 1716951"/>
                <a:gd name="connsiteY7-142" fmla="*/ 912353 h 1707304"/>
                <a:gd name="connsiteX8-143" fmla="*/ 23675 w 1716951"/>
                <a:gd name="connsiteY8-144" fmla="*/ 804593 h 1707304"/>
                <a:gd name="connsiteX0-145" fmla="*/ 23675 w 1716951"/>
                <a:gd name="connsiteY0-146" fmla="*/ 804593 h 1707304"/>
                <a:gd name="connsiteX1-147" fmla="*/ 804597 w 1716951"/>
                <a:gd name="connsiteY1-148" fmla="*/ 23671 h 1707304"/>
                <a:gd name="connsiteX2-149" fmla="*/ 912358 w 1716951"/>
                <a:gd name="connsiteY2-150" fmla="*/ 23674 h 1707304"/>
                <a:gd name="connsiteX3-151" fmla="*/ 1693280 w 1716951"/>
                <a:gd name="connsiteY3-152" fmla="*/ 804597 h 1707304"/>
                <a:gd name="connsiteX4-153" fmla="*/ 1693276 w 1716951"/>
                <a:gd name="connsiteY4-154" fmla="*/ 912357 h 1707304"/>
                <a:gd name="connsiteX5-155" fmla="*/ 912354 w 1716951"/>
                <a:gd name="connsiteY5-156" fmla="*/ 1693279 h 1707304"/>
                <a:gd name="connsiteX6-157" fmla="*/ 804594 w 1716951"/>
                <a:gd name="connsiteY6-158" fmla="*/ 1693275 h 1707304"/>
                <a:gd name="connsiteX7-159" fmla="*/ 23672 w 1716951"/>
                <a:gd name="connsiteY7-160" fmla="*/ 912353 h 1707304"/>
                <a:gd name="connsiteX8-161" fmla="*/ 23675 w 1716951"/>
                <a:gd name="connsiteY8-162" fmla="*/ 804593 h 1707304"/>
                <a:gd name="connsiteX0-163" fmla="*/ 23675 w 1716951"/>
                <a:gd name="connsiteY0-164" fmla="*/ 804593 h 1707306"/>
                <a:gd name="connsiteX1-165" fmla="*/ 804597 w 1716951"/>
                <a:gd name="connsiteY1-166" fmla="*/ 23671 h 1707306"/>
                <a:gd name="connsiteX2-167" fmla="*/ 912358 w 1716951"/>
                <a:gd name="connsiteY2-168" fmla="*/ 23674 h 1707306"/>
                <a:gd name="connsiteX3-169" fmla="*/ 1693280 w 1716951"/>
                <a:gd name="connsiteY3-170" fmla="*/ 804597 h 1707306"/>
                <a:gd name="connsiteX4-171" fmla="*/ 1693276 w 1716951"/>
                <a:gd name="connsiteY4-172" fmla="*/ 912357 h 1707306"/>
                <a:gd name="connsiteX5-173" fmla="*/ 912354 w 1716951"/>
                <a:gd name="connsiteY5-174" fmla="*/ 1693279 h 1707306"/>
                <a:gd name="connsiteX6-175" fmla="*/ 804594 w 1716951"/>
                <a:gd name="connsiteY6-176" fmla="*/ 1693275 h 1707306"/>
                <a:gd name="connsiteX7-177" fmla="*/ 23672 w 1716951"/>
                <a:gd name="connsiteY7-178" fmla="*/ 912353 h 1707306"/>
                <a:gd name="connsiteX8-179" fmla="*/ 23675 w 1716951"/>
                <a:gd name="connsiteY8-180" fmla="*/ 804593 h 1707306"/>
                <a:gd name="connsiteX0-181" fmla="*/ 23675 w 1716951"/>
                <a:gd name="connsiteY0-182" fmla="*/ 804593 h 1716949"/>
                <a:gd name="connsiteX1-183" fmla="*/ 804597 w 1716951"/>
                <a:gd name="connsiteY1-184" fmla="*/ 23671 h 1716949"/>
                <a:gd name="connsiteX2-185" fmla="*/ 912358 w 1716951"/>
                <a:gd name="connsiteY2-186" fmla="*/ 23674 h 1716949"/>
                <a:gd name="connsiteX3-187" fmla="*/ 1693280 w 1716951"/>
                <a:gd name="connsiteY3-188" fmla="*/ 804597 h 1716949"/>
                <a:gd name="connsiteX4-189" fmla="*/ 1693276 w 1716951"/>
                <a:gd name="connsiteY4-190" fmla="*/ 912357 h 1716949"/>
                <a:gd name="connsiteX5-191" fmla="*/ 912354 w 1716951"/>
                <a:gd name="connsiteY5-192" fmla="*/ 1693279 h 1716949"/>
                <a:gd name="connsiteX6-193" fmla="*/ 804594 w 1716951"/>
                <a:gd name="connsiteY6-194" fmla="*/ 1693275 h 1716949"/>
                <a:gd name="connsiteX7-195" fmla="*/ 23672 w 1716951"/>
                <a:gd name="connsiteY7-196" fmla="*/ 912353 h 1716949"/>
                <a:gd name="connsiteX8-197" fmla="*/ 23675 w 1716951"/>
                <a:gd name="connsiteY8-198" fmla="*/ 804593 h 1716949"/>
                <a:gd name="connsiteX0-199" fmla="*/ 23675 w 1716951"/>
                <a:gd name="connsiteY0-200" fmla="*/ 804593 h 1716949"/>
                <a:gd name="connsiteX1-201" fmla="*/ 804597 w 1716951"/>
                <a:gd name="connsiteY1-202" fmla="*/ 23671 h 1716949"/>
                <a:gd name="connsiteX2-203" fmla="*/ 912358 w 1716951"/>
                <a:gd name="connsiteY2-204" fmla="*/ 23674 h 1716949"/>
                <a:gd name="connsiteX3-205" fmla="*/ 1693280 w 1716951"/>
                <a:gd name="connsiteY3-206" fmla="*/ 804597 h 1716949"/>
                <a:gd name="connsiteX4-207" fmla="*/ 1693276 w 1716951"/>
                <a:gd name="connsiteY4-208" fmla="*/ 912357 h 1716949"/>
                <a:gd name="connsiteX5-209" fmla="*/ 912354 w 1716951"/>
                <a:gd name="connsiteY5-210" fmla="*/ 1693279 h 1716949"/>
                <a:gd name="connsiteX6-211" fmla="*/ 804594 w 1716951"/>
                <a:gd name="connsiteY6-212" fmla="*/ 1693275 h 1716949"/>
                <a:gd name="connsiteX7-213" fmla="*/ 23672 w 1716951"/>
                <a:gd name="connsiteY7-214" fmla="*/ 912353 h 1716949"/>
                <a:gd name="connsiteX8-215" fmla="*/ 23675 w 1716951"/>
                <a:gd name="connsiteY8-216" fmla="*/ 804593 h 1716949"/>
                <a:gd name="connsiteX0-217" fmla="*/ 23675 w 1716951"/>
                <a:gd name="connsiteY0-218" fmla="*/ 804593 h 1716949"/>
                <a:gd name="connsiteX1-219" fmla="*/ 804597 w 1716951"/>
                <a:gd name="connsiteY1-220" fmla="*/ 23671 h 1716949"/>
                <a:gd name="connsiteX2-221" fmla="*/ 912358 w 1716951"/>
                <a:gd name="connsiteY2-222" fmla="*/ 23674 h 1716949"/>
                <a:gd name="connsiteX3-223" fmla="*/ 1693280 w 1716951"/>
                <a:gd name="connsiteY3-224" fmla="*/ 804597 h 1716949"/>
                <a:gd name="connsiteX4-225" fmla="*/ 1693276 w 1716951"/>
                <a:gd name="connsiteY4-226" fmla="*/ 912357 h 1716949"/>
                <a:gd name="connsiteX5-227" fmla="*/ 912354 w 1716951"/>
                <a:gd name="connsiteY5-228" fmla="*/ 1693279 h 1716949"/>
                <a:gd name="connsiteX6-229" fmla="*/ 804594 w 1716951"/>
                <a:gd name="connsiteY6-230" fmla="*/ 1693275 h 1716949"/>
                <a:gd name="connsiteX7-231" fmla="*/ 23672 w 1716951"/>
                <a:gd name="connsiteY7-232" fmla="*/ 912353 h 1716949"/>
                <a:gd name="connsiteX8-233" fmla="*/ 23675 w 1716951"/>
                <a:gd name="connsiteY8-234" fmla="*/ 804593 h 1716949"/>
                <a:gd name="connsiteX0-235" fmla="*/ 23674 w 1716950"/>
                <a:gd name="connsiteY0-236" fmla="*/ 804593 h 1716949"/>
                <a:gd name="connsiteX1-237" fmla="*/ 804596 w 1716950"/>
                <a:gd name="connsiteY1-238" fmla="*/ 23671 h 1716949"/>
                <a:gd name="connsiteX2-239" fmla="*/ 912357 w 1716950"/>
                <a:gd name="connsiteY2-240" fmla="*/ 23674 h 1716949"/>
                <a:gd name="connsiteX3-241" fmla="*/ 1693279 w 1716950"/>
                <a:gd name="connsiteY3-242" fmla="*/ 804597 h 1716949"/>
                <a:gd name="connsiteX4-243" fmla="*/ 1693275 w 1716950"/>
                <a:gd name="connsiteY4-244" fmla="*/ 912357 h 1716949"/>
                <a:gd name="connsiteX5-245" fmla="*/ 912353 w 1716950"/>
                <a:gd name="connsiteY5-246" fmla="*/ 1693279 h 1716949"/>
                <a:gd name="connsiteX6-247" fmla="*/ 804593 w 1716950"/>
                <a:gd name="connsiteY6-248" fmla="*/ 1693275 h 1716949"/>
                <a:gd name="connsiteX7-249" fmla="*/ 23671 w 1716950"/>
                <a:gd name="connsiteY7-250" fmla="*/ 912353 h 1716949"/>
                <a:gd name="connsiteX8-251" fmla="*/ 23674 w 1716950"/>
                <a:gd name="connsiteY8-252" fmla="*/ 804593 h 17169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716950" h="1716949">
                  <a:moveTo>
                    <a:pt x="23674" y="804593"/>
                  </a:moveTo>
                  <a:cubicBezTo>
                    <a:pt x="23674" y="804593"/>
                    <a:pt x="804597" y="23671"/>
                    <a:pt x="804596" y="23671"/>
                  </a:cubicBezTo>
                  <a:cubicBezTo>
                    <a:pt x="836160" y="-7893"/>
                    <a:pt x="880795" y="-7889"/>
                    <a:pt x="912357" y="23674"/>
                  </a:cubicBezTo>
                  <a:cubicBezTo>
                    <a:pt x="912358" y="23674"/>
                    <a:pt x="1693280" y="804597"/>
                    <a:pt x="1693279" y="804597"/>
                  </a:cubicBezTo>
                  <a:cubicBezTo>
                    <a:pt x="1724843" y="836160"/>
                    <a:pt x="1724839" y="880794"/>
                    <a:pt x="1693275" y="912357"/>
                  </a:cubicBezTo>
                  <a:cubicBezTo>
                    <a:pt x="1693276" y="912357"/>
                    <a:pt x="912354" y="1693279"/>
                    <a:pt x="912353" y="1693279"/>
                  </a:cubicBezTo>
                  <a:cubicBezTo>
                    <a:pt x="880791" y="1724843"/>
                    <a:pt x="836157" y="1724838"/>
                    <a:pt x="804593" y="1693275"/>
                  </a:cubicBezTo>
                  <a:cubicBezTo>
                    <a:pt x="804594" y="1693275"/>
                    <a:pt x="23672" y="912353"/>
                    <a:pt x="23671" y="912353"/>
                  </a:cubicBezTo>
                  <a:cubicBezTo>
                    <a:pt x="-7892" y="880790"/>
                    <a:pt x="-7889" y="836156"/>
                    <a:pt x="23674" y="80459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45000">
                  <a:schemeClr val="accent1"/>
                </a:gs>
              </a:gsLst>
              <a:lin ang="4200000" scaled="0"/>
              <a:tileRect/>
            </a:gradFill>
            <a:ln>
              <a:noFill/>
            </a:ln>
            <a:effectLst>
              <a:outerShdw blurRad="203200" dist="63500" dir="2700000" algn="tl" rotWithShape="0">
                <a:schemeClr val="accent1">
                  <a:lumMod val="7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00" b="1">
                <a:latin typeface="+mn-ea"/>
              </a:endParaRPr>
            </a:p>
          </p:txBody>
        </p:sp>
        <p:sp>
          <p:nvSpPr>
            <p:cNvPr id="46" name="图片 4" descr="343439383331313b343532303032303bb8f6c8cbd0c5cfa2"/>
            <p:cNvSpPr/>
            <p:nvPr>
              <p:custDataLst>
                <p:tags r:id="rId9"/>
              </p:custDataLst>
            </p:nvPr>
          </p:nvSpPr>
          <p:spPr>
            <a:xfrm>
              <a:off x="7841" y="7176"/>
              <a:ext cx="576" cy="576"/>
            </a:xfrm>
            <a:custGeom>
              <a:avLst/>
              <a:gdLst>
                <a:gd name="connsiteX0" fmla="*/ 332114 w 365612"/>
                <a:gd name="connsiteY0" fmla="*/ 114 h 365759"/>
                <a:gd name="connsiteX1" fmla="*/ 267248 w 365612"/>
                <a:gd name="connsiteY1" fmla="*/ 114 h 365759"/>
                <a:gd name="connsiteX2" fmla="*/ 265478 w 365612"/>
                <a:gd name="connsiteY2" fmla="*/ 114 h 365759"/>
                <a:gd name="connsiteX3" fmla="*/ 57315 w 365612"/>
                <a:gd name="connsiteY3" fmla="*/ 705 h 365759"/>
                <a:gd name="connsiteX4" fmla="*/ 24292 w 365612"/>
                <a:gd name="connsiteY4" fmla="*/ 33795 h 365759"/>
                <a:gd name="connsiteX5" fmla="*/ 24292 w 365612"/>
                <a:gd name="connsiteY5" fmla="*/ 83429 h 365759"/>
                <a:gd name="connsiteX6" fmla="*/ 62032 w 365612"/>
                <a:gd name="connsiteY6" fmla="*/ 83429 h 365759"/>
                <a:gd name="connsiteX7" fmla="*/ 74416 w 365612"/>
                <a:gd name="connsiteY7" fmla="*/ 95838 h 365759"/>
                <a:gd name="connsiteX8" fmla="*/ 74416 w 365612"/>
                <a:gd name="connsiteY8" fmla="*/ 104110 h 365759"/>
                <a:gd name="connsiteX9" fmla="*/ 62032 w 365612"/>
                <a:gd name="connsiteY9" fmla="*/ 116519 h 365759"/>
                <a:gd name="connsiteX10" fmla="*/ 57904 w 365612"/>
                <a:gd name="connsiteY10" fmla="*/ 116519 h 365759"/>
                <a:gd name="connsiteX11" fmla="*/ 57904 w 365612"/>
                <a:gd name="connsiteY11" fmla="*/ 112383 h 365759"/>
                <a:gd name="connsiteX12" fmla="*/ 45521 w 365612"/>
                <a:gd name="connsiteY12" fmla="*/ 99974 h 365759"/>
                <a:gd name="connsiteX13" fmla="*/ 11318 w 365612"/>
                <a:gd name="connsiteY13" fmla="*/ 99974 h 365759"/>
                <a:gd name="connsiteX14" fmla="*/ 704 w 365612"/>
                <a:gd name="connsiteY14" fmla="*/ 108247 h 365759"/>
                <a:gd name="connsiteX15" fmla="*/ 114 w 365612"/>
                <a:gd name="connsiteY15" fmla="*/ 112383 h 365759"/>
                <a:gd name="connsiteX16" fmla="*/ 114 w 365612"/>
                <a:gd name="connsiteY16" fmla="*/ 120655 h 365759"/>
                <a:gd name="connsiteX17" fmla="*/ 12498 w 365612"/>
                <a:gd name="connsiteY17" fmla="*/ 133063 h 365759"/>
                <a:gd name="connsiteX18" fmla="*/ 24881 w 365612"/>
                <a:gd name="connsiteY18" fmla="*/ 133063 h 365759"/>
                <a:gd name="connsiteX19" fmla="*/ 24881 w 365612"/>
                <a:gd name="connsiteY19" fmla="*/ 224652 h 365759"/>
                <a:gd name="connsiteX20" fmla="*/ 62622 w 365612"/>
                <a:gd name="connsiteY20" fmla="*/ 224652 h 365759"/>
                <a:gd name="connsiteX21" fmla="*/ 75006 w 365612"/>
                <a:gd name="connsiteY21" fmla="*/ 237061 h 365759"/>
                <a:gd name="connsiteX22" fmla="*/ 75006 w 365612"/>
                <a:gd name="connsiteY22" fmla="*/ 245332 h 365759"/>
                <a:gd name="connsiteX23" fmla="*/ 62622 w 365612"/>
                <a:gd name="connsiteY23" fmla="*/ 257742 h 365759"/>
                <a:gd name="connsiteX24" fmla="*/ 58494 w 365612"/>
                <a:gd name="connsiteY24" fmla="*/ 257742 h 365759"/>
                <a:gd name="connsiteX25" fmla="*/ 58494 w 365612"/>
                <a:gd name="connsiteY25" fmla="*/ 254197 h 365759"/>
                <a:gd name="connsiteX26" fmla="*/ 46110 w 365612"/>
                <a:gd name="connsiteY26" fmla="*/ 241787 h 365759"/>
                <a:gd name="connsiteX27" fmla="*/ 11908 w 365612"/>
                <a:gd name="connsiteY27" fmla="*/ 241787 h 365759"/>
                <a:gd name="connsiteX28" fmla="*/ 1293 w 365612"/>
                <a:gd name="connsiteY28" fmla="*/ 250060 h 365759"/>
                <a:gd name="connsiteX29" fmla="*/ 704 w 365612"/>
                <a:gd name="connsiteY29" fmla="*/ 254197 h 365759"/>
                <a:gd name="connsiteX30" fmla="*/ 704 w 365612"/>
                <a:gd name="connsiteY30" fmla="*/ 262468 h 365759"/>
                <a:gd name="connsiteX31" fmla="*/ 13087 w 365612"/>
                <a:gd name="connsiteY31" fmla="*/ 274877 h 365759"/>
                <a:gd name="connsiteX32" fmla="*/ 25471 w 365612"/>
                <a:gd name="connsiteY32" fmla="*/ 274877 h 365759"/>
                <a:gd name="connsiteX33" fmla="*/ 25471 w 365612"/>
                <a:gd name="connsiteY33" fmla="*/ 332785 h 365759"/>
                <a:gd name="connsiteX34" fmla="*/ 58494 w 365612"/>
                <a:gd name="connsiteY34" fmla="*/ 365874 h 365759"/>
                <a:gd name="connsiteX35" fmla="*/ 332704 w 365612"/>
                <a:gd name="connsiteY35" fmla="*/ 365874 h 365759"/>
                <a:gd name="connsiteX36" fmla="*/ 365727 w 365612"/>
                <a:gd name="connsiteY36" fmla="*/ 332785 h 365759"/>
                <a:gd name="connsiteX37" fmla="*/ 365727 w 365612"/>
                <a:gd name="connsiteY37" fmla="*/ 33204 h 365759"/>
                <a:gd name="connsiteX38" fmla="*/ 332114 w 365612"/>
                <a:gd name="connsiteY38" fmla="*/ 114 h 365759"/>
                <a:gd name="connsiteX39" fmla="*/ 307937 w 365612"/>
                <a:gd name="connsiteY39" fmla="*/ 270741 h 365759"/>
                <a:gd name="connsiteX40" fmla="*/ 307348 w 365612"/>
                <a:gd name="connsiteY40" fmla="*/ 272514 h 365759"/>
                <a:gd name="connsiteX41" fmla="*/ 303809 w 365612"/>
                <a:gd name="connsiteY41" fmla="*/ 276650 h 365759"/>
                <a:gd name="connsiteX42" fmla="*/ 300271 w 365612"/>
                <a:gd name="connsiteY42" fmla="*/ 278422 h 365759"/>
                <a:gd name="connsiteX43" fmla="*/ 297912 w 365612"/>
                <a:gd name="connsiteY43" fmla="*/ 279013 h 365759"/>
                <a:gd name="connsiteX44" fmla="*/ 119823 w 365612"/>
                <a:gd name="connsiteY44" fmla="*/ 279013 h 365759"/>
                <a:gd name="connsiteX45" fmla="*/ 115695 w 365612"/>
                <a:gd name="connsiteY45" fmla="*/ 277241 h 365759"/>
                <a:gd name="connsiteX46" fmla="*/ 112746 w 365612"/>
                <a:gd name="connsiteY46" fmla="*/ 273105 h 365759"/>
                <a:gd name="connsiteX47" fmla="*/ 112157 w 365612"/>
                <a:gd name="connsiteY47" fmla="*/ 271331 h 365759"/>
                <a:gd name="connsiteX48" fmla="*/ 112157 w 365612"/>
                <a:gd name="connsiteY48" fmla="*/ 254788 h 365759"/>
                <a:gd name="connsiteX49" fmla="*/ 112157 w 365612"/>
                <a:gd name="connsiteY49" fmla="*/ 254197 h 365759"/>
                <a:gd name="connsiteX50" fmla="*/ 112746 w 365612"/>
                <a:gd name="connsiteY50" fmla="*/ 253605 h 365759"/>
                <a:gd name="connsiteX51" fmla="*/ 148129 w 365612"/>
                <a:gd name="connsiteY51" fmla="*/ 229379 h 365759"/>
                <a:gd name="connsiteX52" fmla="*/ 182920 w 365612"/>
                <a:gd name="connsiteY52" fmla="*/ 203971 h 365759"/>
                <a:gd name="connsiteX53" fmla="*/ 182920 w 365612"/>
                <a:gd name="connsiteY53" fmla="*/ 200425 h 365759"/>
                <a:gd name="connsiteX54" fmla="*/ 181152 w 365612"/>
                <a:gd name="connsiteY54" fmla="*/ 196289 h 365759"/>
                <a:gd name="connsiteX55" fmla="*/ 162282 w 365612"/>
                <a:gd name="connsiteY55" fmla="*/ 148427 h 365759"/>
                <a:gd name="connsiteX56" fmla="*/ 210046 w 365612"/>
                <a:gd name="connsiteY56" fmla="*/ 88156 h 365759"/>
                <a:gd name="connsiteX57" fmla="*/ 257812 w 365612"/>
                <a:gd name="connsiteY57" fmla="*/ 148427 h 365759"/>
                <a:gd name="connsiteX58" fmla="*/ 238942 w 365612"/>
                <a:gd name="connsiteY58" fmla="*/ 196289 h 365759"/>
                <a:gd name="connsiteX59" fmla="*/ 237173 w 365612"/>
                <a:gd name="connsiteY59" fmla="*/ 200425 h 365759"/>
                <a:gd name="connsiteX60" fmla="*/ 237173 w 365612"/>
                <a:gd name="connsiteY60" fmla="*/ 203971 h 365759"/>
                <a:gd name="connsiteX61" fmla="*/ 271965 w 365612"/>
                <a:gd name="connsiteY61" fmla="*/ 229379 h 365759"/>
                <a:gd name="connsiteX62" fmla="*/ 307348 w 365612"/>
                <a:gd name="connsiteY62" fmla="*/ 253605 h 365759"/>
                <a:gd name="connsiteX63" fmla="*/ 307937 w 365612"/>
                <a:gd name="connsiteY63" fmla="*/ 254197 h 365759"/>
                <a:gd name="connsiteX64" fmla="*/ 307937 w 365612"/>
                <a:gd name="connsiteY64" fmla="*/ 254788 h 365759"/>
                <a:gd name="connsiteX65" fmla="*/ 307937 w 365612"/>
                <a:gd name="connsiteY65" fmla="*/ 270741 h 36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65612" h="365759">
                  <a:moveTo>
                    <a:pt x="332114" y="114"/>
                  </a:moveTo>
                  <a:lnTo>
                    <a:pt x="267248" y="114"/>
                  </a:lnTo>
                  <a:lnTo>
                    <a:pt x="265478" y="114"/>
                  </a:lnTo>
                  <a:lnTo>
                    <a:pt x="57315" y="705"/>
                  </a:lnTo>
                  <a:cubicBezTo>
                    <a:pt x="39034" y="705"/>
                    <a:pt x="24292" y="15477"/>
                    <a:pt x="24292" y="33795"/>
                  </a:cubicBezTo>
                  <a:lnTo>
                    <a:pt x="24292" y="83429"/>
                  </a:lnTo>
                  <a:lnTo>
                    <a:pt x="62032" y="83429"/>
                  </a:lnTo>
                  <a:cubicBezTo>
                    <a:pt x="69109" y="83429"/>
                    <a:pt x="74416" y="88747"/>
                    <a:pt x="74416" y="95838"/>
                  </a:cubicBezTo>
                  <a:lnTo>
                    <a:pt x="74416" y="104110"/>
                  </a:lnTo>
                  <a:cubicBezTo>
                    <a:pt x="74416" y="111201"/>
                    <a:pt x="69109" y="116519"/>
                    <a:pt x="62032" y="116519"/>
                  </a:cubicBezTo>
                  <a:lnTo>
                    <a:pt x="57904" y="116519"/>
                  </a:lnTo>
                  <a:lnTo>
                    <a:pt x="57904" y="112383"/>
                  </a:lnTo>
                  <a:cubicBezTo>
                    <a:pt x="57904" y="105292"/>
                    <a:pt x="52597" y="99974"/>
                    <a:pt x="45521" y="99974"/>
                  </a:cubicBezTo>
                  <a:lnTo>
                    <a:pt x="11318" y="99974"/>
                  </a:lnTo>
                  <a:cubicBezTo>
                    <a:pt x="6601" y="100565"/>
                    <a:pt x="2473" y="103520"/>
                    <a:pt x="704" y="108247"/>
                  </a:cubicBezTo>
                  <a:cubicBezTo>
                    <a:pt x="114" y="109428"/>
                    <a:pt x="114" y="111201"/>
                    <a:pt x="114" y="112383"/>
                  </a:cubicBezTo>
                  <a:lnTo>
                    <a:pt x="114" y="120655"/>
                  </a:lnTo>
                  <a:cubicBezTo>
                    <a:pt x="114" y="127746"/>
                    <a:pt x="5421" y="133063"/>
                    <a:pt x="12498" y="133063"/>
                  </a:cubicBezTo>
                  <a:lnTo>
                    <a:pt x="24881" y="133063"/>
                  </a:lnTo>
                  <a:lnTo>
                    <a:pt x="24881" y="224652"/>
                  </a:lnTo>
                  <a:lnTo>
                    <a:pt x="62622" y="224652"/>
                  </a:lnTo>
                  <a:cubicBezTo>
                    <a:pt x="69698" y="224652"/>
                    <a:pt x="75006" y="229970"/>
                    <a:pt x="75006" y="237061"/>
                  </a:cubicBezTo>
                  <a:lnTo>
                    <a:pt x="75006" y="245332"/>
                  </a:lnTo>
                  <a:cubicBezTo>
                    <a:pt x="75006" y="252423"/>
                    <a:pt x="69698" y="257742"/>
                    <a:pt x="62622" y="257742"/>
                  </a:cubicBezTo>
                  <a:lnTo>
                    <a:pt x="58494" y="257742"/>
                  </a:lnTo>
                  <a:lnTo>
                    <a:pt x="58494" y="254197"/>
                  </a:lnTo>
                  <a:cubicBezTo>
                    <a:pt x="58494" y="247106"/>
                    <a:pt x="53187" y="241787"/>
                    <a:pt x="46110" y="241787"/>
                  </a:cubicBezTo>
                  <a:lnTo>
                    <a:pt x="11908" y="241787"/>
                  </a:lnTo>
                  <a:cubicBezTo>
                    <a:pt x="7190" y="242378"/>
                    <a:pt x="3062" y="245332"/>
                    <a:pt x="1293" y="250060"/>
                  </a:cubicBezTo>
                  <a:cubicBezTo>
                    <a:pt x="704" y="251242"/>
                    <a:pt x="704" y="253014"/>
                    <a:pt x="704" y="254197"/>
                  </a:cubicBezTo>
                  <a:lnTo>
                    <a:pt x="704" y="262468"/>
                  </a:lnTo>
                  <a:cubicBezTo>
                    <a:pt x="704" y="269559"/>
                    <a:pt x="6011" y="274877"/>
                    <a:pt x="13087" y="274877"/>
                  </a:cubicBezTo>
                  <a:lnTo>
                    <a:pt x="25471" y="274877"/>
                  </a:lnTo>
                  <a:lnTo>
                    <a:pt x="25471" y="332785"/>
                  </a:lnTo>
                  <a:cubicBezTo>
                    <a:pt x="25471" y="351102"/>
                    <a:pt x="40213" y="365874"/>
                    <a:pt x="58494" y="365874"/>
                  </a:cubicBezTo>
                  <a:lnTo>
                    <a:pt x="332704" y="365874"/>
                  </a:lnTo>
                  <a:cubicBezTo>
                    <a:pt x="350984" y="365874"/>
                    <a:pt x="365727" y="351102"/>
                    <a:pt x="365727" y="332785"/>
                  </a:cubicBezTo>
                  <a:lnTo>
                    <a:pt x="365727" y="33204"/>
                  </a:lnTo>
                  <a:cubicBezTo>
                    <a:pt x="365137" y="14886"/>
                    <a:pt x="350395" y="114"/>
                    <a:pt x="332114" y="114"/>
                  </a:cubicBezTo>
                  <a:moveTo>
                    <a:pt x="307937" y="270741"/>
                  </a:moveTo>
                  <a:cubicBezTo>
                    <a:pt x="307937" y="270741"/>
                    <a:pt x="307348" y="271923"/>
                    <a:pt x="307348" y="272514"/>
                  </a:cubicBezTo>
                  <a:cubicBezTo>
                    <a:pt x="306757" y="273696"/>
                    <a:pt x="304988" y="275468"/>
                    <a:pt x="303809" y="276650"/>
                  </a:cubicBezTo>
                  <a:lnTo>
                    <a:pt x="300271" y="278422"/>
                  </a:lnTo>
                  <a:lnTo>
                    <a:pt x="297912" y="279013"/>
                  </a:lnTo>
                  <a:lnTo>
                    <a:pt x="119823" y="279013"/>
                  </a:lnTo>
                  <a:cubicBezTo>
                    <a:pt x="118643" y="278422"/>
                    <a:pt x="116874" y="277831"/>
                    <a:pt x="115695" y="277241"/>
                  </a:cubicBezTo>
                  <a:cubicBezTo>
                    <a:pt x="114516" y="276650"/>
                    <a:pt x="113336" y="274877"/>
                    <a:pt x="112746" y="273105"/>
                  </a:cubicBezTo>
                  <a:cubicBezTo>
                    <a:pt x="112746" y="272514"/>
                    <a:pt x="112157" y="271331"/>
                    <a:pt x="112157" y="271331"/>
                  </a:cubicBezTo>
                  <a:cubicBezTo>
                    <a:pt x="111567" y="270741"/>
                    <a:pt x="109798" y="263060"/>
                    <a:pt x="112157" y="254788"/>
                  </a:cubicBezTo>
                  <a:lnTo>
                    <a:pt x="112157" y="254197"/>
                  </a:lnTo>
                  <a:lnTo>
                    <a:pt x="112746" y="253605"/>
                  </a:lnTo>
                  <a:cubicBezTo>
                    <a:pt x="118643" y="245924"/>
                    <a:pt x="132797" y="237652"/>
                    <a:pt x="148129" y="229379"/>
                  </a:cubicBezTo>
                  <a:cubicBezTo>
                    <a:pt x="162282" y="221698"/>
                    <a:pt x="182920" y="209879"/>
                    <a:pt x="182920" y="203971"/>
                  </a:cubicBezTo>
                  <a:lnTo>
                    <a:pt x="182920" y="200425"/>
                  </a:lnTo>
                  <a:cubicBezTo>
                    <a:pt x="182920" y="198653"/>
                    <a:pt x="182331" y="197471"/>
                    <a:pt x="181152" y="196289"/>
                  </a:cubicBezTo>
                  <a:cubicBezTo>
                    <a:pt x="168767" y="183880"/>
                    <a:pt x="162282" y="166744"/>
                    <a:pt x="162282" y="148427"/>
                  </a:cubicBezTo>
                  <a:cubicBezTo>
                    <a:pt x="162282" y="118883"/>
                    <a:pt x="168178" y="88156"/>
                    <a:pt x="210046" y="88156"/>
                  </a:cubicBezTo>
                  <a:cubicBezTo>
                    <a:pt x="251916" y="88156"/>
                    <a:pt x="257812" y="118292"/>
                    <a:pt x="257812" y="148427"/>
                  </a:cubicBezTo>
                  <a:cubicBezTo>
                    <a:pt x="257812" y="166744"/>
                    <a:pt x="251326" y="183880"/>
                    <a:pt x="238942" y="196289"/>
                  </a:cubicBezTo>
                  <a:cubicBezTo>
                    <a:pt x="237763" y="197471"/>
                    <a:pt x="237173" y="198653"/>
                    <a:pt x="237173" y="200425"/>
                  </a:cubicBezTo>
                  <a:lnTo>
                    <a:pt x="237173" y="203971"/>
                  </a:lnTo>
                  <a:cubicBezTo>
                    <a:pt x="237173" y="209879"/>
                    <a:pt x="258401" y="221698"/>
                    <a:pt x="271965" y="229379"/>
                  </a:cubicBezTo>
                  <a:cubicBezTo>
                    <a:pt x="287297" y="237652"/>
                    <a:pt x="301450" y="245924"/>
                    <a:pt x="307348" y="253605"/>
                  </a:cubicBezTo>
                  <a:lnTo>
                    <a:pt x="307937" y="254197"/>
                  </a:lnTo>
                  <a:lnTo>
                    <a:pt x="307937" y="254788"/>
                  </a:lnTo>
                  <a:cubicBezTo>
                    <a:pt x="310886" y="262468"/>
                    <a:pt x="308527" y="270150"/>
                    <a:pt x="307937" y="270741"/>
                  </a:cubicBezTo>
                </a:path>
              </a:pathLst>
            </a:custGeom>
            <a:solidFill>
              <a:schemeClr val="lt1">
                <a:lumMod val="100000"/>
              </a:schemeClr>
            </a:solidFill>
            <a:ln w="129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>
            <p:custDataLst>
              <p:tags r:id="rId10"/>
            </p:custDataLst>
          </p:nvPr>
        </p:nvGrpSpPr>
        <p:grpSpPr>
          <a:xfrm>
            <a:off x="3326765" y="2852420"/>
            <a:ext cx="1717040" cy="1717040"/>
            <a:chOff x="5239" y="4492"/>
            <a:chExt cx="2704" cy="2704"/>
          </a:xfrm>
        </p:grpSpPr>
        <p:sp>
          <p:nvSpPr>
            <p:cNvPr id="43" name="任意多边形: 形状 27"/>
            <p:cNvSpPr/>
            <p:nvPr>
              <p:custDataLst>
                <p:tags r:id="rId11"/>
              </p:custDataLst>
            </p:nvPr>
          </p:nvSpPr>
          <p:spPr>
            <a:xfrm>
              <a:off x="5239" y="4492"/>
              <a:ext cx="2704" cy="2704"/>
            </a:xfrm>
            <a:custGeom>
              <a:avLst/>
              <a:gdLst>
                <a:gd name="connsiteX0" fmla="*/ 23675 w 1707305"/>
                <a:gd name="connsiteY0" fmla="*/ 794948 h 1697659"/>
                <a:gd name="connsiteX1" fmla="*/ 804597 w 1707305"/>
                <a:gd name="connsiteY1" fmla="*/ 14026 h 1697659"/>
                <a:gd name="connsiteX2" fmla="*/ 912358 w 1707305"/>
                <a:gd name="connsiteY2" fmla="*/ 14029 h 1697659"/>
                <a:gd name="connsiteX3" fmla="*/ 1693280 w 1707305"/>
                <a:gd name="connsiteY3" fmla="*/ 794952 h 1697659"/>
                <a:gd name="connsiteX4" fmla="*/ 1693276 w 1707305"/>
                <a:gd name="connsiteY4" fmla="*/ 902712 h 1697659"/>
                <a:gd name="connsiteX5" fmla="*/ 912354 w 1707305"/>
                <a:gd name="connsiteY5" fmla="*/ 1683634 h 1697659"/>
                <a:gd name="connsiteX6" fmla="*/ 804594 w 1707305"/>
                <a:gd name="connsiteY6" fmla="*/ 1683630 h 1697659"/>
                <a:gd name="connsiteX7" fmla="*/ 23672 w 1707305"/>
                <a:gd name="connsiteY7" fmla="*/ 902708 h 1697659"/>
                <a:gd name="connsiteX8" fmla="*/ 23675 w 1707305"/>
                <a:gd name="connsiteY8" fmla="*/ 794948 h 1697659"/>
                <a:gd name="connsiteX0-1" fmla="*/ 23675 w 1707305"/>
                <a:gd name="connsiteY0-2" fmla="*/ 794948 h 1697659"/>
                <a:gd name="connsiteX1-3" fmla="*/ 804597 w 1707305"/>
                <a:gd name="connsiteY1-4" fmla="*/ 14026 h 1697659"/>
                <a:gd name="connsiteX2-5" fmla="*/ 912358 w 1707305"/>
                <a:gd name="connsiteY2-6" fmla="*/ 14029 h 1697659"/>
                <a:gd name="connsiteX3-7" fmla="*/ 1693280 w 1707305"/>
                <a:gd name="connsiteY3-8" fmla="*/ 794952 h 1697659"/>
                <a:gd name="connsiteX4-9" fmla="*/ 1693276 w 1707305"/>
                <a:gd name="connsiteY4-10" fmla="*/ 902712 h 1697659"/>
                <a:gd name="connsiteX5-11" fmla="*/ 912354 w 1707305"/>
                <a:gd name="connsiteY5-12" fmla="*/ 1683634 h 1697659"/>
                <a:gd name="connsiteX6-13" fmla="*/ 804594 w 1707305"/>
                <a:gd name="connsiteY6-14" fmla="*/ 1683630 h 1697659"/>
                <a:gd name="connsiteX7-15" fmla="*/ 23672 w 1707305"/>
                <a:gd name="connsiteY7-16" fmla="*/ 902708 h 1697659"/>
                <a:gd name="connsiteX8-17" fmla="*/ 23675 w 1707305"/>
                <a:gd name="connsiteY8-18" fmla="*/ 794948 h 1697659"/>
                <a:gd name="connsiteX0-19" fmla="*/ 23675 w 1707305"/>
                <a:gd name="connsiteY0-20" fmla="*/ 794949 h 1697660"/>
                <a:gd name="connsiteX1-21" fmla="*/ 804597 w 1707305"/>
                <a:gd name="connsiteY1-22" fmla="*/ 14027 h 1697660"/>
                <a:gd name="connsiteX2-23" fmla="*/ 912358 w 1707305"/>
                <a:gd name="connsiteY2-24" fmla="*/ 14030 h 1697660"/>
                <a:gd name="connsiteX3-25" fmla="*/ 1693280 w 1707305"/>
                <a:gd name="connsiteY3-26" fmla="*/ 794953 h 1697660"/>
                <a:gd name="connsiteX4-27" fmla="*/ 1693276 w 1707305"/>
                <a:gd name="connsiteY4-28" fmla="*/ 902713 h 1697660"/>
                <a:gd name="connsiteX5-29" fmla="*/ 912354 w 1707305"/>
                <a:gd name="connsiteY5-30" fmla="*/ 1683635 h 1697660"/>
                <a:gd name="connsiteX6-31" fmla="*/ 804594 w 1707305"/>
                <a:gd name="connsiteY6-32" fmla="*/ 1683631 h 1697660"/>
                <a:gd name="connsiteX7-33" fmla="*/ 23672 w 1707305"/>
                <a:gd name="connsiteY7-34" fmla="*/ 902709 h 1697660"/>
                <a:gd name="connsiteX8-35" fmla="*/ 23675 w 1707305"/>
                <a:gd name="connsiteY8-36" fmla="*/ 794949 h 1697660"/>
                <a:gd name="connsiteX0-37" fmla="*/ 23675 w 1707305"/>
                <a:gd name="connsiteY0-38" fmla="*/ 804593 h 1707304"/>
                <a:gd name="connsiteX1-39" fmla="*/ 804597 w 1707305"/>
                <a:gd name="connsiteY1-40" fmla="*/ 23671 h 1707304"/>
                <a:gd name="connsiteX2-41" fmla="*/ 912358 w 1707305"/>
                <a:gd name="connsiteY2-42" fmla="*/ 23674 h 1707304"/>
                <a:gd name="connsiteX3-43" fmla="*/ 1693280 w 1707305"/>
                <a:gd name="connsiteY3-44" fmla="*/ 804597 h 1707304"/>
                <a:gd name="connsiteX4-45" fmla="*/ 1693276 w 1707305"/>
                <a:gd name="connsiteY4-46" fmla="*/ 912357 h 1707304"/>
                <a:gd name="connsiteX5-47" fmla="*/ 912354 w 1707305"/>
                <a:gd name="connsiteY5-48" fmla="*/ 1693279 h 1707304"/>
                <a:gd name="connsiteX6-49" fmla="*/ 804594 w 1707305"/>
                <a:gd name="connsiteY6-50" fmla="*/ 1693275 h 1707304"/>
                <a:gd name="connsiteX7-51" fmla="*/ 23672 w 1707305"/>
                <a:gd name="connsiteY7-52" fmla="*/ 912353 h 1707304"/>
                <a:gd name="connsiteX8-53" fmla="*/ 23675 w 1707305"/>
                <a:gd name="connsiteY8-54" fmla="*/ 804593 h 1707304"/>
                <a:gd name="connsiteX0-55" fmla="*/ 23675 w 1707305"/>
                <a:gd name="connsiteY0-56" fmla="*/ 804593 h 1707304"/>
                <a:gd name="connsiteX1-57" fmla="*/ 804597 w 1707305"/>
                <a:gd name="connsiteY1-58" fmla="*/ 23671 h 1707304"/>
                <a:gd name="connsiteX2-59" fmla="*/ 912358 w 1707305"/>
                <a:gd name="connsiteY2-60" fmla="*/ 23674 h 1707304"/>
                <a:gd name="connsiteX3-61" fmla="*/ 1693280 w 1707305"/>
                <a:gd name="connsiteY3-62" fmla="*/ 804597 h 1707304"/>
                <a:gd name="connsiteX4-63" fmla="*/ 1693276 w 1707305"/>
                <a:gd name="connsiteY4-64" fmla="*/ 912357 h 1707304"/>
                <a:gd name="connsiteX5-65" fmla="*/ 912354 w 1707305"/>
                <a:gd name="connsiteY5-66" fmla="*/ 1693279 h 1707304"/>
                <a:gd name="connsiteX6-67" fmla="*/ 804594 w 1707305"/>
                <a:gd name="connsiteY6-68" fmla="*/ 1693275 h 1707304"/>
                <a:gd name="connsiteX7-69" fmla="*/ 23672 w 1707305"/>
                <a:gd name="connsiteY7-70" fmla="*/ 912353 h 1707304"/>
                <a:gd name="connsiteX8-71" fmla="*/ 23675 w 1707305"/>
                <a:gd name="connsiteY8-72" fmla="*/ 804593 h 1707304"/>
                <a:gd name="connsiteX0-73" fmla="*/ 23675 w 1707305"/>
                <a:gd name="connsiteY0-74" fmla="*/ 804593 h 1707304"/>
                <a:gd name="connsiteX1-75" fmla="*/ 804597 w 1707305"/>
                <a:gd name="connsiteY1-76" fmla="*/ 23671 h 1707304"/>
                <a:gd name="connsiteX2-77" fmla="*/ 912358 w 1707305"/>
                <a:gd name="connsiteY2-78" fmla="*/ 23674 h 1707304"/>
                <a:gd name="connsiteX3-79" fmla="*/ 1693280 w 1707305"/>
                <a:gd name="connsiteY3-80" fmla="*/ 804597 h 1707304"/>
                <a:gd name="connsiteX4-81" fmla="*/ 1693276 w 1707305"/>
                <a:gd name="connsiteY4-82" fmla="*/ 912357 h 1707304"/>
                <a:gd name="connsiteX5-83" fmla="*/ 912354 w 1707305"/>
                <a:gd name="connsiteY5-84" fmla="*/ 1693279 h 1707304"/>
                <a:gd name="connsiteX6-85" fmla="*/ 804594 w 1707305"/>
                <a:gd name="connsiteY6-86" fmla="*/ 1693275 h 1707304"/>
                <a:gd name="connsiteX7-87" fmla="*/ 23672 w 1707305"/>
                <a:gd name="connsiteY7-88" fmla="*/ 912353 h 1707304"/>
                <a:gd name="connsiteX8-89" fmla="*/ 23675 w 1707305"/>
                <a:gd name="connsiteY8-90" fmla="*/ 804593 h 1707304"/>
                <a:gd name="connsiteX0-91" fmla="*/ 23675 w 1707307"/>
                <a:gd name="connsiteY0-92" fmla="*/ 804593 h 1707304"/>
                <a:gd name="connsiteX1-93" fmla="*/ 804597 w 1707307"/>
                <a:gd name="connsiteY1-94" fmla="*/ 23671 h 1707304"/>
                <a:gd name="connsiteX2-95" fmla="*/ 912358 w 1707307"/>
                <a:gd name="connsiteY2-96" fmla="*/ 23674 h 1707304"/>
                <a:gd name="connsiteX3-97" fmla="*/ 1693280 w 1707307"/>
                <a:gd name="connsiteY3-98" fmla="*/ 804597 h 1707304"/>
                <a:gd name="connsiteX4-99" fmla="*/ 1693276 w 1707307"/>
                <a:gd name="connsiteY4-100" fmla="*/ 912357 h 1707304"/>
                <a:gd name="connsiteX5-101" fmla="*/ 912354 w 1707307"/>
                <a:gd name="connsiteY5-102" fmla="*/ 1693279 h 1707304"/>
                <a:gd name="connsiteX6-103" fmla="*/ 804594 w 1707307"/>
                <a:gd name="connsiteY6-104" fmla="*/ 1693275 h 1707304"/>
                <a:gd name="connsiteX7-105" fmla="*/ 23672 w 1707307"/>
                <a:gd name="connsiteY7-106" fmla="*/ 912353 h 1707304"/>
                <a:gd name="connsiteX8-107" fmla="*/ 23675 w 1707307"/>
                <a:gd name="connsiteY8-108" fmla="*/ 804593 h 1707304"/>
                <a:gd name="connsiteX0-109" fmla="*/ 23675 w 1716951"/>
                <a:gd name="connsiteY0-110" fmla="*/ 804593 h 1707304"/>
                <a:gd name="connsiteX1-111" fmla="*/ 804597 w 1716951"/>
                <a:gd name="connsiteY1-112" fmla="*/ 23671 h 1707304"/>
                <a:gd name="connsiteX2-113" fmla="*/ 912358 w 1716951"/>
                <a:gd name="connsiteY2-114" fmla="*/ 23674 h 1707304"/>
                <a:gd name="connsiteX3-115" fmla="*/ 1693280 w 1716951"/>
                <a:gd name="connsiteY3-116" fmla="*/ 804597 h 1707304"/>
                <a:gd name="connsiteX4-117" fmla="*/ 1693276 w 1716951"/>
                <a:gd name="connsiteY4-118" fmla="*/ 912357 h 1707304"/>
                <a:gd name="connsiteX5-119" fmla="*/ 912354 w 1716951"/>
                <a:gd name="connsiteY5-120" fmla="*/ 1693279 h 1707304"/>
                <a:gd name="connsiteX6-121" fmla="*/ 804594 w 1716951"/>
                <a:gd name="connsiteY6-122" fmla="*/ 1693275 h 1707304"/>
                <a:gd name="connsiteX7-123" fmla="*/ 23672 w 1716951"/>
                <a:gd name="connsiteY7-124" fmla="*/ 912353 h 1707304"/>
                <a:gd name="connsiteX8-125" fmla="*/ 23675 w 1716951"/>
                <a:gd name="connsiteY8-126" fmla="*/ 804593 h 1707304"/>
                <a:gd name="connsiteX0-127" fmla="*/ 23675 w 1716951"/>
                <a:gd name="connsiteY0-128" fmla="*/ 804593 h 1707304"/>
                <a:gd name="connsiteX1-129" fmla="*/ 804597 w 1716951"/>
                <a:gd name="connsiteY1-130" fmla="*/ 23671 h 1707304"/>
                <a:gd name="connsiteX2-131" fmla="*/ 912358 w 1716951"/>
                <a:gd name="connsiteY2-132" fmla="*/ 23674 h 1707304"/>
                <a:gd name="connsiteX3-133" fmla="*/ 1693280 w 1716951"/>
                <a:gd name="connsiteY3-134" fmla="*/ 804597 h 1707304"/>
                <a:gd name="connsiteX4-135" fmla="*/ 1693276 w 1716951"/>
                <a:gd name="connsiteY4-136" fmla="*/ 912357 h 1707304"/>
                <a:gd name="connsiteX5-137" fmla="*/ 912354 w 1716951"/>
                <a:gd name="connsiteY5-138" fmla="*/ 1693279 h 1707304"/>
                <a:gd name="connsiteX6-139" fmla="*/ 804594 w 1716951"/>
                <a:gd name="connsiteY6-140" fmla="*/ 1693275 h 1707304"/>
                <a:gd name="connsiteX7-141" fmla="*/ 23672 w 1716951"/>
                <a:gd name="connsiteY7-142" fmla="*/ 912353 h 1707304"/>
                <a:gd name="connsiteX8-143" fmla="*/ 23675 w 1716951"/>
                <a:gd name="connsiteY8-144" fmla="*/ 804593 h 1707304"/>
                <a:gd name="connsiteX0-145" fmla="*/ 23675 w 1716951"/>
                <a:gd name="connsiteY0-146" fmla="*/ 804593 h 1707304"/>
                <a:gd name="connsiteX1-147" fmla="*/ 804597 w 1716951"/>
                <a:gd name="connsiteY1-148" fmla="*/ 23671 h 1707304"/>
                <a:gd name="connsiteX2-149" fmla="*/ 912358 w 1716951"/>
                <a:gd name="connsiteY2-150" fmla="*/ 23674 h 1707304"/>
                <a:gd name="connsiteX3-151" fmla="*/ 1693280 w 1716951"/>
                <a:gd name="connsiteY3-152" fmla="*/ 804597 h 1707304"/>
                <a:gd name="connsiteX4-153" fmla="*/ 1693276 w 1716951"/>
                <a:gd name="connsiteY4-154" fmla="*/ 912357 h 1707304"/>
                <a:gd name="connsiteX5-155" fmla="*/ 912354 w 1716951"/>
                <a:gd name="connsiteY5-156" fmla="*/ 1693279 h 1707304"/>
                <a:gd name="connsiteX6-157" fmla="*/ 804594 w 1716951"/>
                <a:gd name="connsiteY6-158" fmla="*/ 1693275 h 1707304"/>
                <a:gd name="connsiteX7-159" fmla="*/ 23672 w 1716951"/>
                <a:gd name="connsiteY7-160" fmla="*/ 912353 h 1707304"/>
                <a:gd name="connsiteX8-161" fmla="*/ 23675 w 1716951"/>
                <a:gd name="connsiteY8-162" fmla="*/ 804593 h 1707304"/>
                <a:gd name="connsiteX0-163" fmla="*/ 23675 w 1716951"/>
                <a:gd name="connsiteY0-164" fmla="*/ 804593 h 1707306"/>
                <a:gd name="connsiteX1-165" fmla="*/ 804597 w 1716951"/>
                <a:gd name="connsiteY1-166" fmla="*/ 23671 h 1707306"/>
                <a:gd name="connsiteX2-167" fmla="*/ 912358 w 1716951"/>
                <a:gd name="connsiteY2-168" fmla="*/ 23674 h 1707306"/>
                <a:gd name="connsiteX3-169" fmla="*/ 1693280 w 1716951"/>
                <a:gd name="connsiteY3-170" fmla="*/ 804597 h 1707306"/>
                <a:gd name="connsiteX4-171" fmla="*/ 1693276 w 1716951"/>
                <a:gd name="connsiteY4-172" fmla="*/ 912357 h 1707306"/>
                <a:gd name="connsiteX5-173" fmla="*/ 912354 w 1716951"/>
                <a:gd name="connsiteY5-174" fmla="*/ 1693279 h 1707306"/>
                <a:gd name="connsiteX6-175" fmla="*/ 804594 w 1716951"/>
                <a:gd name="connsiteY6-176" fmla="*/ 1693275 h 1707306"/>
                <a:gd name="connsiteX7-177" fmla="*/ 23672 w 1716951"/>
                <a:gd name="connsiteY7-178" fmla="*/ 912353 h 1707306"/>
                <a:gd name="connsiteX8-179" fmla="*/ 23675 w 1716951"/>
                <a:gd name="connsiteY8-180" fmla="*/ 804593 h 1707306"/>
                <a:gd name="connsiteX0-181" fmla="*/ 23675 w 1716951"/>
                <a:gd name="connsiteY0-182" fmla="*/ 804593 h 1716949"/>
                <a:gd name="connsiteX1-183" fmla="*/ 804597 w 1716951"/>
                <a:gd name="connsiteY1-184" fmla="*/ 23671 h 1716949"/>
                <a:gd name="connsiteX2-185" fmla="*/ 912358 w 1716951"/>
                <a:gd name="connsiteY2-186" fmla="*/ 23674 h 1716949"/>
                <a:gd name="connsiteX3-187" fmla="*/ 1693280 w 1716951"/>
                <a:gd name="connsiteY3-188" fmla="*/ 804597 h 1716949"/>
                <a:gd name="connsiteX4-189" fmla="*/ 1693276 w 1716951"/>
                <a:gd name="connsiteY4-190" fmla="*/ 912357 h 1716949"/>
                <a:gd name="connsiteX5-191" fmla="*/ 912354 w 1716951"/>
                <a:gd name="connsiteY5-192" fmla="*/ 1693279 h 1716949"/>
                <a:gd name="connsiteX6-193" fmla="*/ 804594 w 1716951"/>
                <a:gd name="connsiteY6-194" fmla="*/ 1693275 h 1716949"/>
                <a:gd name="connsiteX7-195" fmla="*/ 23672 w 1716951"/>
                <a:gd name="connsiteY7-196" fmla="*/ 912353 h 1716949"/>
                <a:gd name="connsiteX8-197" fmla="*/ 23675 w 1716951"/>
                <a:gd name="connsiteY8-198" fmla="*/ 804593 h 1716949"/>
                <a:gd name="connsiteX0-199" fmla="*/ 23675 w 1716951"/>
                <a:gd name="connsiteY0-200" fmla="*/ 804593 h 1716949"/>
                <a:gd name="connsiteX1-201" fmla="*/ 804597 w 1716951"/>
                <a:gd name="connsiteY1-202" fmla="*/ 23671 h 1716949"/>
                <a:gd name="connsiteX2-203" fmla="*/ 912358 w 1716951"/>
                <a:gd name="connsiteY2-204" fmla="*/ 23674 h 1716949"/>
                <a:gd name="connsiteX3-205" fmla="*/ 1693280 w 1716951"/>
                <a:gd name="connsiteY3-206" fmla="*/ 804597 h 1716949"/>
                <a:gd name="connsiteX4-207" fmla="*/ 1693276 w 1716951"/>
                <a:gd name="connsiteY4-208" fmla="*/ 912357 h 1716949"/>
                <a:gd name="connsiteX5-209" fmla="*/ 912354 w 1716951"/>
                <a:gd name="connsiteY5-210" fmla="*/ 1693279 h 1716949"/>
                <a:gd name="connsiteX6-211" fmla="*/ 804594 w 1716951"/>
                <a:gd name="connsiteY6-212" fmla="*/ 1693275 h 1716949"/>
                <a:gd name="connsiteX7-213" fmla="*/ 23672 w 1716951"/>
                <a:gd name="connsiteY7-214" fmla="*/ 912353 h 1716949"/>
                <a:gd name="connsiteX8-215" fmla="*/ 23675 w 1716951"/>
                <a:gd name="connsiteY8-216" fmla="*/ 804593 h 1716949"/>
                <a:gd name="connsiteX0-217" fmla="*/ 23675 w 1716951"/>
                <a:gd name="connsiteY0-218" fmla="*/ 804593 h 1716949"/>
                <a:gd name="connsiteX1-219" fmla="*/ 804597 w 1716951"/>
                <a:gd name="connsiteY1-220" fmla="*/ 23671 h 1716949"/>
                <a:gd name="connsiteX2-221" fmla="*/ 912358 w 1716951"/>
                <a:gd name="connsiteY2-222" fmla="*/ 23674 h 1716949"/>
                <a:gd name="connsiteX3-223" fmla="*/ 1693280 w 1716951"/>
                <a:gd name="connsiteY3-224" fmla="*/ 804597 h 1716949"/>
                <a:gd name="connsiteX4-225" fmla="*/ 1693276 w 1716951"/>
                <a:gd name="connsiteY4-226" fmla="*/ 912357 h 1716949"/>
                <a:gd name="connsiteX5-227" fmla="*/ 912354 w 1716951"/>
                <a:gd name="connsiteY5-228" fmla="*/ 1693279 h 1716949"/>
                <a:gd name="connsiteX6-229" fmla="*/ 804594 w 1716951"/>
                <a:gd name="connsiteY6-230" fmla="*/ 1693275 h 1716949"/>
                <a:gd name="connsiteX7-231" fmla="*/ 23672 w 1716951"/>
                <a:gd name="connsiteY7-232" fmla="*/ 912353 h 1716949"/>
                <a:gd name="connsiteX8-233" fmla="*/ 23675 w 1716951"/>
                <a:gd name="connsiteY8-234" fmla="*/ 804593 h 1716949"/>
                <a:gd name="connsiteX0-235" fmla="*/ 23674 w 1716950"/>
                <a:gd name="connsiteY0-236" fmla="*/ 804593 h 1716949"/>
                <a:gd name="connsiteX1-237" fmla="*/ 804596 w 1716950"/>
                <a:gd name="connsiteY1-238" fmla="*/ 23671 h 1716949"/>
                <a:gd name="connsiteX2-239" fmla="*/ 912357 w 1716950"/>
                <a:gd name="connsiteY2-240" fmla="*/ 23674 h 1716949"/>
                <a:gd name="connsiteX3-241" fmla="*/ 1693279 w 1716950"/>
                <a:gd name="connsiteY3-242" fmla="*/ 804597 h 1716949"/>
                <a:gd name="connsiteX4-243" fmla="*/ 1693275 w 1716950"/>
                <a:gd name="connsiteY4-244" fmla="*/ 912357 h 1716949"/>
                <a:gd name="connsiteX5-245" fmla="*/ 912353 w 1716950"/>
                <a:gd name="connsiteY5-246" fmla="*/ 1693279 h 1716949"/>
                <a:gd name="connsiteX6-247" fmla="*/ 804593 w 1716950"/>
                <a:gd name="connsiteY6-248" fmla="*/ 1693275 h 1716949"/>
                <a:gd name="connsiteX7-249" fmla="*/ 23671 w 1716950"/>
                <a:gd name="connsiteY7-250" fmla="*/ 912353 h 1716949"/>
                <a:gd name="connsiteX8-251" fmla="*/ 23674 w 1716950"/>
                <a:gd name="connsiteY8-252" fmla="*/ 804593 h 17169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716950" h="1716949">
                  <a:moveTo>
                    <a:pt x="23674" y="804593"/>
                  </a:moveTo>
                  <a:cubicBezTo>
                    <a:pt x="23674" y="804593"/>
                    <a:pt x="804597" y="23671"/>
                    <a:pt x="804596" y="23671"/>
                  </a:cubicBezTo>
                  <a:cubicBezTo>
                    <a:pt x="836160" y="-7893"/>
                    <a:pt x="880795" y="-7889"/>
                    <a:pt x="912357" y="23674"/>
                  </a:cubicBezTo>
                  <a:cubicBezTo>
                    <a:pt x="912358" y="23674"/>
                    <a:pt x="1693280" y="804597"/>
                    <a:pt x="1693279" y="804597"/>
                  </a:cubicBezTo>
                  <a:cubicBezTo>
                    <a:pt x="1724843" y="836160"/>
                    <a:pt x="1724839" y="880794"/>
                    <a:pt x="1693275" y="912357"/>
                  </a:cubicBezTo>
                  <a:cubicBezTo>
                    <a:pt x="1693276" y="912357"/>
                    <a:pt x="912354" y="1693279"/>
                    <a:pt x="912353" y="1693279"/>
                  </a:cubicBezTo>
                  <a:cubicBezTo>
                    <a:pt x="880791" y="1724843"/>
                    <a:pt x="836157" y="1724838"/>
                    <a:pt x="804593" y="1693275"/>
                  </a:cubicBezTo>
                  <a:cubicBezTo>
                    <a:pt x="804594" y="1693275"/>
                    <a:pt x="23672" y="912353"/>
                    <a:pt x="23671" y="912353"/>
                  </a:cubicBezTo>
                  <a:cubicBezTo>
                    <a:pt x="-7892" y="880790"/>
                    <a:pt x="-7889" y="836156"/>
                    <a:pt x="23674" y="80459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45000">
                  <a:schemeClr val="accent1"/>
                </a:gs>
              </a:gsLst>
              <a:lin ang="4200000" scaled="0"/>
              <a:tileRect/>
            </a:gradFill>
            <a:ln>
              <a:noFill/>
            </a:ln>
            <a:effectLst>
              <a:outerShdw blurRad="203200" dist="63500" dir="2700000" algn="tl" rotWithShape="0">
                <a:schemeClr val="accent1">
                  <a:lumMod val="7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00" b="1">
                <a:latin typeface="+mn-ea"/>
              </a:endParaRPr>
            </a:p>
          </p:txBody>
        </p:sp>
        <p:sp>
          <p:nvSpPr>
            <p:cNvPr id="47" name="图片 5" descr="343439383331313b343532303032323bb2fac6b7d5b9cabe"/>
            <p:cNvSpPr>
              <a:spLocks noChangeAspect="1"/>
            </p:cNvSpPr>
            <p:nvPr>
              <p:custDataLst>
                <p:tags r:id="rId12"/>
              </p:custDataLst>
            </p:nvPr>
          </p:nvSpPr>
          <p:spPr>
            <a:xfrm>
              <a:off x="6272" y="5583"/>
              <a:ext cx="638" cy="522"/>
            </a:xfrm>
            <a:custGeom>
              <a:avLst/>
              <a:gdLst>
                <a:gd name="connsiteX0" fmla="*/ 70729 w 463296"/>
                <a:gd name="connsiteY0" fmla="*/ 235293 h 378216"/>
                <a:gd name="connsiteX1" fmla="*/ 70729 w 463296"/>
                <a:gd name="connsiteY1" fmla="*/ 304101 h 378216"/>
                <a:gd name="connsiteX2" fmla="*/ 81684 w 463296"/>
                <a:gd name="connsiteY2" fmla="*/ 320201 h 378216"/>
                <a:gd name="connsiteX3" fmla="*/ 225946 w 463296"/>
                <a:gd name="connsiteY3" fmla="*/ 377126 h 378216"/>
                <a:gd name="connsiteX4" fmla="*/ 238800 w 463296"/>
                <a:gd name="connsiteY4" fmla="*/ 377067 h 378216"/>
                <a:gd name="connsiteX5" fmla="*/ 383785 w 463296"/>
                <a:gd name="connsiteY5" fmla="*/ 318304 h 378216"/>
                <a:gd name="connsiteX6" fmla="*/ 394592 w 463296"/>
                <a:gd name="connsiteY6" fmla="*/ 302263 h 378216"/>
                <a:gd name="connsiteX7" fmla="*/ 394592 w 463296"/>
                <a:gd name="connsiteY7" fmla="*/ 232852 h 378216"/>
                <a:gd name="connsiteX8" fmla="*/ 452860 w 463296"/>
                <a:gd name="connsiteY8" fmla="*/ 208124 h 378216"/>
                <a:gd name="connsiteX9" fmla="*/ 462030 w 463296"/>
                <a:gd name="connsiteY9" fmla="*/ 185431 h 378216"/>
                <a:gd name="connsiteX10" fmla="*/ 458480 w 463296"/>
                <a:gd name="connsiteY10" fmla="*/ 180098 h 378216"/>
                <a:gd name="connsiteX11" fmla="*/ 394071 w 463296"/>
                <a:gd name="connsiteY11" fmla="*/ 114158 h 378216"/>
                <a:gd name="connsiteX12" fmla="*/ 452943 w 463296"/>
                <a:gd name="connsiteY12" fmla="*/ 57433 h 378216"/>
                <a:gd name="connsiteX13" fmla="*/ 453398 w 463296"/>
                <a:gd name="connsiteY13" fmla="*/ 32961 h 378216"/>
                <a:gd name="connsiteX14" fmla="*/ 444672 w 463296"/>
                <a:gd name="connsiteY14" fmla="*/ 28071 h 378216"/>
                <a:gd name="connsiteX15" fmla="*/ 321231 w 463296"/>
                <a:gd name="connsiteY15" fmla="*/ 768 h 378216"/>
                <a:gd name="connsiteX16" fmla="*/ 306491 w 463296"/>
                <a:gd name="connsiteY16" fmla="*/ 4307 h 378216"/>
                <a:gd name="connsiteX17" fmla="*/ 237364 w 463296"/>
                <a:gd name="connsiteY17" fmla="*/ 61239 h 378216"/>
                <a:gd name="connsiteX18" fmla="*/ 161923 w 463296"/>
                <a:gd name="connsiteY18" fmla="*/ 3666 h 378216"/>
                <a:gd name="connsiteX19" fmla="*/ 148105 w 463296"/>
                <a:gd name="connsiteY19" fmla="*/ 438 h 378216"/>
                <a:gd name="connsiteX20" fmla="*/ 20650 w 463296"/>
                <a:gd name="connsiteY20" fmla="*/ 25335 h 378216"/>
                <a:gd name="connsiteX21" fmla="*/ 6982 w 463296"/>
                <a:gd name="connsiteY21" fmla="*/ 45639 h 378216"/>
                <a:gd name="connsiteX22" fmla="*/ 11768 w 463296"/>
                <a:gd name="connsiteY22" fmla="*/ 54597 h 378216"/>
                <a:gd name="connsiteX23" fmla="*/ 72194 w 463296"/>
                <a:gd name="connsiteY23" fmla="*/ 114647 h 378216"/>
                <a:gd name="connsiteX24" fmla="*/ 83066 w 463296"/>
                <a:gd name="connsiteY24" fmla="*/ 114647 h 378216"/>
                <a:gd name="connsiteX25" fmla="*/ 232386 w 463296"/>
                <a:gd name="connsiteY25" fmla="*/ 66707 h 378216"/>
                <a:gd name="connsiteX26" fmla="*/ 382224 w 463296"/>
                <a:gd name="connsiteY26" fmla="*/ 114647 h 378216"/>
                <a:gd name="connsiteX27" fmla="*/ 241303 w 463296"/>
                <a:gd name="connsiteY27" fmla="*/ 175963 h 378216"/>
                <a:gd name="connsiteX28" fmla="*/ 83066 w 463296"/>
                <a:gd name="connsiteY28" fmla="*/ 114647 h 378216"/>
                <a:gd name="connsiteX29" fmla="*/ 71908 w 463296"/>
                <a:gd name="connsiteY29" fmla="*/ 114647 h 378216"/>
                <a:gd name="connsiteX30" fmla="*/ 5233 w 463296"/>
                <a:gd name="connsiteY30" fmla="*/ 180780 h 378216"/>
                <a:gd name="connsiteX31" fmla="*/ 5133 w 463296"/>
                <a:gd name="connsiteY31" fmla="*/ 205256 h 378216"/>
                <a:gd name="connsiteX32" fmla="*/ 10482 w 463296"/>
                <a:gd name="connsiteY32" fmla="*/ 208923 h 378216"/>
                <a:gd name="connsiteX33" fmla="*/ 70729 w 463296"/>
                <a:gd name="connsiteY33" fmla="*/ 235293 h 37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3296" h="378216">
                  <a:moveTo>
                    <a:pt x="70729" y="235293"/>
                  </a:moveTo>
                  <a:lnTo>
                    <a:pt x="70729" y="304101"/>
                  </a:lnTo>
                  <a:cubicBezTo>
                    <a:pt x="70729" y="311208"/>
                    <a:pt x="75073" y="317592"/>
                    <a:pt x="81684" y="320201"/>
                  </a:cubicBezTo>
                  <a:lnTo>
                    <a:pt x="225946" y="377126"/>
                  </a:lnTo>
                  <a:cubicBezTo>
                    <a:pt x="230079" y="378756"/>
                    <a:pt x="234683" y="378736"/>
                    <a:pt x="238800" y="377067"/>
                  </a:cubicBezTo>
                  <a:lnTo>
                    <a:pt x="383785" y="318304"/>
                  </a:lnTo>
                  <a:cubicBezTo>
                    <a:pt x="390317" y="315656"/>
                    <a:pt x="394592" y="309311"/>
                    <a:pt x="394592" y="302263"/>
                  </a:cubicBezTo>
                  <a:lnTo>
                    <a:pt x="394592" y="232852"/>
                  </a:lnTo>
                  <a:lnTo>
                    <a:pt x="452860" y="208124"/>
                  </a:lnTo>
                  <a:cubicBezTo>
                    <a:pt x="461659" y="204389"/>
                    <a:pt x="465765" y="194230"/>
                    <a:pt x="462030" y="185431"/>
                  </a:cubicBezTo>
                  <a:cubicBezTo>
                    <a:pt x="461188" y="183447"/>
                    <a:pt x="459984" y="181638"/>
                    <a:pt x="458480" y="180098"/>
                  </a:cubicBezTo>
                  <a:lnTo>
                    <a:pt x="394071" y="114158"/>
                  </a:lnTo>
                  <a:lnTo>
                    <a:pt x="452943" y="57433"/>
                  </a:lnTo>
                  <a:cubicBezTo>
                    <a:pt x="459826" y="50801"/>
                    <a:pt x="460031" y="39845"/>
                    <a:pt x="453398" y="32961"/>
                  </a:cubicBezTo>
                  <a:cubicBezTo>
                    <a:pt x="451034" y="30508"/>
                    <a:pt x="448000" y="28807"/>
                    <a:pt x="444672" y="28071"/>
                  </a:cubicBezTo>
                  <a:lnTo>
                    <a:pt x="321231" y="768"/>
                  </a:lnTo>
                  <a:cubicBezTo>
                    <a:pt x="316036" y="-382"/>
                    <a:pt x="310599" y="924"/>
                    <a:pt x="306491" y="4307"/>
                  </a:cubicBezTo>
                  <a:lnTo>
                    <a:pt x="237364" y="61239"/>
                  </a:lnTo>
                  <a:lnTo>
                    <a:pt x="161923" y="3666"/>
                  </a:lnTo>
                  <a:cubicBezTo>
                    <a:pt x="157990" y="664"/>
                    <a:pt x="152960" y="-510"/>
                    <a:pt x="148105" y="438"/>
                  </a:cubicBezTo>
                  <a:lnTo>
                    <a:pt x="20650" y="25335"/>
                  </a:lnTo>
                  <a:cubicBezTo>
                    <a:pt x="11269" y="27167"/>
                    <a:pt x="5149" y="36258"/>
                    <a:pt x="6982" y="45639"/>
                  </a:cubicBezTo>
                  <a:cubicBezTo>
                    <a:pt x="7645" y="49036"/>
                    <a:pt x="9313" y="52157"/>
                    <a:pt x="11768" y="54597"/>
                  </a:cubicBezTo>
                  <a:lnTo>
                    <a:pt x="72194" y="114647"/>
                  </a:lnTo>
                  <a:lnTo>
                    <a:pt x="83066" y="114647"/>
                  </a:lnTo>
                  <a:lnTo>
                    <a:pt x="232386" y="66707"/>
                  </a:lnTo>
                  <a:lnTo>
                    <a:pt x="382224" y="114647"/>
                  </a:lnTo>
                  <a:lnTo>
                    <a:pt x="241303" y="175963"/>
                  </a:lnTo>
                  <a:lnTo>
                    <a:pt x="83066" y="114647"/>
                  </a:lnTo>
                  <a:lnTo>
                    <a:pt x="71908" y="114647"/>
                  </a:lnTo>
                  <a:lnTo>
                    <a:pt x="5233" y="180780"/>
                  </a:lnTo>
                  <a:cubicBezTo>
                    <a:pt x="-1553" y="187511"/>
                    <a:pt x="-1598" y="198470"/>
                    <a:pt x="5133" y="205256"/>
                  </a:cubicBezTo>
                  <a:cubicBezTo>
                    <a:pt x="6669" y="206805"/>
                    <a:pt x="8484" y="208049"/>
                    <a:pt x="10482" y="208923"/>
                  </a:cubicBezTo>
                  <a:lnTo>
                    <a:pt x="70729" y="235293"/>
                  </a:lnTo>
                  <a:close/>
                </a:path>
              </a:pathLst>
            </a:custGeom>
            <a:solidFill>
              <a:schemeClr val="lt1">
                <a:lumMod val="100000"/>
              </a:schemeClr>
            </a:solidFill>
            <a:ln w="170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>
            <p:custDataLst>
              <p:tags r:id="rId13"/>
            </p:custDataLst>
          </p:nvPr>
        </p:nvGrpSpPr>
        <p:grpSpPr>
          <a:xfrm>
            <a:off x="4303395" y="1838960"/>
            <a:ext cx="1717040" cy="1717040"/>
            <a:chOff x="6777" y="2896"/>
            <a:chExt cx="2704" cy="2704"/>
          </a:xfrm>
        </p:grpSpPr>
        <p:sp>
          <p:nvSpPr>
            <p:cNvPr id="39" name="任意多边形: 形状 12"/>
            <p:cNvSpPr/>
            <p:nvPr>
              <p:custDataLst>
                <p:tags r:id="rId14"/>
              </p:custDataLst>
            </p:nvPr>
          </p:nvSpPr>
          <p:spPr>
            <a:xfrm>
              <a:off x="6777" y="2896"/>
              <a:ext cx="2704" cy="2704"/>
            </a:xfrm>
            <a:custGeom>
              <a:avLst/>
              <a:gdLst>
                <a:gd name="connsiteX0" fmla="*/ 23675 w 1707305"/>
                <a:gd name="connsiteY0" fmla="*/ 794948 h 1697659"/>
                <a:gd name="connsiteX1" fmla="*/ 804597 w 1707305"/>
                <a:gd name="connsiteY1" fmla="*/ 14026 h 1697659"/>
                <a:gd name="connsiteX2" fmla="*/ 912358 w 1707305"/>
                <a:gd name="connsiteY2" fmla="*/ 14029 h 1697659"/>
                <a:gd name="connsiteX3" fmla="*/ 1693280 w 1707305"/>
                <a:gd name="connsiteY3" fmla="*/ 794952 h 1697659"/>
                <a:gd name="connsiteX4" fmla="*/ 1693276 w 1707305"/>
                <a:gd name="connsiteY4" fmla="*/ 902712 h 1697659"/>
                <a:gd name="connsiteX5" fmla="*/ 912354 w 1707305"/>
                <a:gd name="connsiteY5" fmla="*/ 1683634 h 1697659"/>
                <a:gd name="connsiteX6" fmla="*/ 804594 w 1707305"/>
                <a:gd name="connsiteY6" fmla="*/ 1683630 h 1697659"/>
                <a:gd name="connsiteX7" fmla="*/ 23672 w 1707305"/>
                <a:gd name="connsiteY7" fmla="*/ 902708 h 1697659"/>
                <a:gd name="connsiteX8" fmla="*/ 23675 w 1707305"/>
                <a:gd name="connsiteY8" fmla="*/ 794948 h 1697659"/>
                <a:gd name="connsiteX0-1" fmla="*/ 23675 w 1707305"/>
                <a:gd name="connsiteY0-2" fmla="*/ 794948 h 1697659"/>
                <a:gd name="connsiteX1-3" fmla="*/ 804597 w 1707305"/>
                <a:gd name="connsiteY1-4" fmla="*/ 14026 h 1697659"/>
                <a:gd name="connsiteX2-5" fmla="*/ 912358 w 1707305"/>
                <a:gd name="connsiteY2-6" fmla="*/ 14029 h 1697659"/>
                <a:gd name="connsiteX3-7" fmla="*/ 1693280 w 1707305"/>
                <a:gd name="connsiteY3-8" fmla="*/ 794952 h 1697659"/>
                <a:gd name="connsiteX4-9" fmla="*/ 1693276 w 1707305"/>
                <a:gd name="connsiteY4-10" fmla="*/ 902712 h 1697659"/>
                <a:gd name="connsiteX5-11" fmla="*/ 912354 w 1707305"/>
                <a:gd name="connsiteY5-12" fmla="*/ 1683634 h 1697659"/>
                <a:gd name="connsiteX6-13" fmla="*/ 804594 w 1707305"/>
                <a:gd name="connsiteY6-14" fmla="*/ 1683630 h 1697659"/>
                <a:gd name="connsiteX7-15" fmla="*/ 23672 w 1707305"/>
                <a:gd name="connsiteY7-16" fmla="*/ 902708 h 1697659"/>
                <a:gd name="connsiteX8-17" fmla="*/ 23675 w 1707305"/>
                <a:gd name="connsiteY8-18" fmla="*/ 794948 h 1697659"/>
                <a:gd name="connsiteX0-19" fmla="*/ 23675 w 1707305"/>
                <a:gd name="connsiteY0-20" fmla="*/ 794949 h 1697660"/>
                <a:gd name="connsiteX1-21" fmla="*/ 804597 w 1707305"/>
                <a:gd name="connsiteY1-22" fmla="*/ 14027 h 1697660"/>
                <a:gd name="connsiteX2-23" fmla="*/ 912358 w 1707305"/>
                <a:gd name="connsiteY2-24" fmla="*/ 14030 h 1697660"/>
                <a:gd name="connsiteX3-25" fmla="*/ 1693280 w 1707305"/>
                <a:gd name="connsiteY3-26" fmla="*/ 794953 h 1697660"/>
                <a:gd name="connsiteX4-27" fmla="*/ 1693276 w 1707305"/>
                <a:gd name="connsiteY4-28" fmla="*/ 902713 h 1697660"/>
                <a:gd name="connsiteX5-29" fmla="*/ 912354 w 1707305"/>
                <a:gd name="connsiteY5-30" fmla="*/ 1683635 h 1697660"/>
                <a:gd name="connsiteX6-31" fmla="*/ 804594 w 1707305"/>
                <a:gd name="connsiteY6-32" fmla="*/ 1683631 h 1697660"/>
                <a:gd name="connsiteX7-33" fmla="*/ 23672 w 1707305"/>
                <a:gd name="connsiteY7-34" fmla="*/ 902709 h 1697660"/>
                <a:gd name="connsiteX8-35" fmla="*/ 23675 w 1707305"/>
                <a:gd name="connsiteY8-36" fmla="*/ 794949 h 1697660"/>
                <a:gd name="connsiteX0-37" fmla="*/ 23675 w 1707305"/>
                <a:gd name="connsiteY0-38" fmla="*/ 804593 h 1707304"/>
                <a:gd name="connsiteX1-39" fmla="*/ 804597 w 1707305"/>
                <a:gd name="connsiteY1-40" fmla="*/ 23671 h 1707304"/>
                <a:gd name="connsiteX2-41" fmla="*/ 912358 w 1707305"/>
                <a:gd name="connsiteY2-42" fmla="*/ 23674 h 1707304"/>
                <a:gd name="connsiteX3-43" fmla="*/ 1693280 w 1707305"/>
                <a:gd name="connsiteY3-44" fmla="*/ 804597 h 1707304"/>
                <a:gd name="connsiteX4-45" fmla="*/ 1693276 w 1707305"/>
                <a:gd name="connsiteY4-46" fmla="*/ 912357 h 1707304"/>
                <a:gd name="connsiteX5-47" fmla="*/ 912354 w 1707305"/>
                <a:gd name="connsiteY5-48" fmla="*/ 1693279 h 1707304"/>
                <a:gd name="connsiteX6-49" fmla="*/ 804594 w 1707305"/>
                <a:gd name="connsiteY6-50" fmla="*/ 1693275 h 1707304"/>
                <a:gd name="connsiteX7-51" fmla="*/ 23672 w 1707305"/>
                <a:gd name="connsiteY7-52" fmla="*/ 912353 h 1707304"/>
                <a:gd name="connsiteX8-53" fmla="*/ 23675 w 1707305"/>
                <a:gd name="connsiteY8-54" fmla="*/ 804593 h 1707304"/>
                <a:gd name="connsiteX0-55" fmla="*/ 23675 w 1707305"/>
                <a:gd name="connsiteY0-56" fmla="*/ 804593 h 1707304"/>
                <a:gd name="connsiteX1-57" fmla="*/ 804597 w 1707305"/>
                <a:gd name="connsiteY1-58" fmla="*/ 23671 h 1707304"/>
                <a:gd name="connsiteX2-59" fmla="*/ 912358 w 1707305"/>
                <a:gd name="connsiteY2-60" fmla="*/ 23674 h 1707304"/>
                <a:gd name="connsiteX3-61" fmla="*/ 1693280 w 1707305"/>
                <a:gd name="connsiteY3-62" fmla="*/ 804597 h 1707304"/>
                <a:gd name="connsiteX4-63" fmla="*/ 1693276 w 1707305"/>
                <a:gd name="connsiteY4-64" fmla="*/ 912357 h 1707304"/>
                <a:gd name="connsiteX5-65" fmla="*/ 912354 w 1707305"/>
                <a:gd name="connsiteY5-66" fmla="*/ 1693279 h 1707304"/>
                <a:gd name="connsiteX6-67" fmla="*/ 804594 w 1707305"/>
                <a:gd name="connsiteY6-68" fmla="*/ 1693275 h 1707304"/>
                <a:gd name="connsiteX7-69" fmla="*/ 23672 w 1707305"/>
                <a:gd name="connsiteY7-70" fmla="*/ 912353 h 1707304"/>
                <a:gd name="connsiteX8-71" fmla="*/ 23675 w 1707305"/>
                <a:gd name="connsiteY8-72" fmla="*/ 804593 h 1707304"/>
                <a:gd name="connsiteX0-73" fmla="*/ 23675 w 1707305"/>
                <a:gd name="connsiteY0-74" fmla="*/ 804593 h 1707304"/>
                <a:gd name="connsiteX1-75" fmla="*/ 804597 w 1707305"/>
                <a:gd name="connsiteY1-76" fmla="*/ 23671 h 1707304"/>
                <a:gd name="connsiteX2-77" fmla="*/ 912358 w 1707305"/>
                <a:gd name="connsiteY2-78" fmla="*/ 23674 h 1707304"/>
                <a:gd name="connsiteX3-79" fmla="*/ 1693280 w 1707305"/>
                <a:gd name="connsiteY3-80" fmla="*/ 804597 h 1707304"/>
                <a:gd name="connsiteX4-81" fmla="*/ 1693276 w 1707305"/>
                <a:gd name="connsiteY4-82" fmla="*/ 912357 h 1707304"/>
                <a:gd name="connsiteX5-83" fmla="*/ 912354 w 1707305"/>
                <a:gd name="connsiteY5-84" fmla="*/ 1693279 h 1707304"/>
                <a:gd name="connsiteX6-85" fmla="*/ 804594 w 1707305"/>
                <a:gd name="connsiteY6-86" fmla="*/ 1693275 h 1707304"/>
                <a:gd name="connsiteX7-87" fmla="*/ 23672 w 1707305"/>
                <a:gd name="connsiteY7-88" fmla="*/ 912353 h 1707304"/>
                <a:gd name="connsiteX8-89" fmla="*/ 23675 w 1707305"/>
                <a:gd name="connsiteY8-90" fmla="*/ 804593 h 1707304"/>
                <a:gd name="connsiteX0-91" fmla="*/ 23675 w 1707307"/>
                <a:gd name="connsiteY0-92" fmla="*/ 804593 h 1707304"/>
                <a:gd name="connsiteX1-93" fmla="*/ 804597 w 1707307"/>
                <a:gd name="connsiteY1-94" fmla="*/ 23671 h 1707304"/>
                <a:gd name="connsiteX2-95" fmla="*/ 912358 w 1707307"/>
                <a:gd name="connsiteY2-96" fmla="*/ 23674 h 1707304"/>
                <a:gd name="connsiteX3-97" fmla="*/ 1693280 w 1707307"/>
                <a:gd name="connsiteY3-98" fmla="*/ 804597 h 1707304"/>
                <a:gd name="connsiteX4-99" fmla="*/ 1693276 w 1707307"/>
                <a:gd name="connsiteY4-100" fmla="*/ 912357 h 1707304"/>
                <a:gd name="connsiteX5-101" fmla="*/ 912354 w 1707307"/>
                <a:gd name="connsiteY5-102" fmla="*/ 1693279 h 1707304"/>
                <a:gd name="connsiteX6-103" fmla="*/ 804594 w 1707307"/>
                <a:gd name="connsiteY6-104" fmla="*/ 1693275 h 1707304"/>
                <a:gd name="connsiteX7-105" fmla="*/ 23672 w 1707307"/>
                <a:gd name="connsiteY7-106" fmla="*/ 912353 h 1707304"/>
                <a:gd name="connsiteX8-107" fmla="*/ 23675 w 1707307"/>
                <a:gd name="connsiteY8-108" fmla="*/ 804593 h 1707304"/>
                <a:gd name="connsiteX0-109" fmla="*/ 23675 w 1716951"/>
                <a:gd name="connsiteY0-110" fmla="*/ 804593 h 1707304"/>
                <a:gd name="connsiteX1-111" fmla="*/ 804597 w 1716951"/>
                <a:gd name="connsiteY1-112" fmla="*/ 23671 h 1707304"/>
                <a:gd name="connsiteX2-113" fmla="*/ 912358 w 1716951"/>
                <a:gd name="connsiteY2-114" fmla="*/ 23674 h 1707304"/>
                <a:gd name="connsiteX3-115" fmla="*/ 1693280 w 1716951"/>
                <a:gd name="connsiteY3-116" fmla="*/ 804597 h 1707304"/>
                <a:gd name="connsiteX4-117" fmla="*/ 1693276 w 1716951"/>
                <a:gd name="connsiteY4-118" fmla="*/ 912357 h 1707304"/>
                <a:gd name="connsiteX5-119" fmla="*/ 912354 w 1716951"/>
                <a:gd name="connsiteY5-120" fmla="*/ 1693279 h 1707304"/>
                <a:gd name="connsiteX6-121" fmla="*/ 804594 w 1716951"/>
                <a:gd name="connsiteY6-122" fmla="*/ 1693275 h 1707304"/>
                <a:gd name="connsiteX7-123" fmla="*/ 23672 w 1716951"/>
                <a:gd name="connsiteY7-124" fmla="*/ 912353 h 1707304"/>
                <a:gd name="connsiteX8-125" fmla="*/ 23675 w 1716951"/>
                <a:gd name="connsiteY8-126" fmla="*/ 804593 h 1707304"/>
                <a:gd name="connsiteX0-127" fmla="*/ 23675 w 1716951"/>
                <a:gd name="connsiteY0-128" fmla="*/ 804593 h 1707304"/>
                <a:gd name="connsiteX1-129" fmla="*/ 804597 w 1716951"/>
                <a:gd name="connsiteY1-130" fmla="*/ 23671 h 1707304"/>
                <a:gd name="connsiteX2-131" fmla="*/ 912358 w 1716951"/>
                <a:gd name="connsiteY2-132" fmla="*/ 23674 h 1707304"/>
                <a:gd name="connsiteX3-133" fmla="*/ 1693280 w 1716951"/>
                <a:gd name="connsiteY3-134" fmla="*/ 804597 h 1707304"/>
                <a:gd name="connsiteX4-135" fmla="*/ 1693276 w 1716951"/>
                <a:gd name="connsiteY4-136" fmla="*/ 912357 h 1707304"/>
                <a:gd name="connsiteX5-137" fmla="*/ 912354 w 1716951"/>
                <a:gd name="connsiteY5-138" fmla="*/ 1693279 h 1707304"/>
                <a:gd name="connsiteX6-139" fmla="*/ 804594 w 1716951"/>
                <a:gd name="connsiteY6-140" fmla="*/ 1693275 h 1707304"/>
                <a:gd name="connsiteX7-141" fmla="*/ 23672 w 1716951"/>
                <a:gd name="connsiteY7-142" fmla="*/ 912353 h 1707304"/>
                <a:gd name="connsiteX8-143" fmla="*/ 23675 w 1716951"/>
                <a:gd name="connsiteY8-144" fmla="*/ 804593 h 1707304"/>
                <a:gd name="connsiteX0-145" fmla="*/ 23675 w 1716951"/>
                <a:gd name="connsiteY0-146" fmla="*/ 804593 h 1707304"/>
                <a:gd name="connsiteX1-147" fmla="*/ 804597 w 1716951"/>
                <a:gd name="connsiteY1-148" fmla="*/ 23671 h 1707304"/>
                <a:gd name="connsiteX2-149" fmla="*/ 912358 w 1716951"/>
                <a:gd name="connsiteY2-150" fmla="*/ 23674 h 1707304"/>
                <a:gd name="connsiteX3-151" fmla="*/ 1693280 w 1716951"/>
                <a:gd name="connsiteY3-152" fmla="*/ 804597 h 1707304"/>
                <a:gd name="connsiteX4-153" fmla="*/ 1693276 w 1716951"/>
                <a:gd name="connsiteY4-154" fmla="*/ 912357 h 1707304"/>
                <a:gd name="connsiteX5-155" fmla="*/ 912354 w 1716951"/>
                <a:gd name="connsiteY5-156" fmla="*/ 1693279 h 1707304"/>
                <a:gd name="connsiteX6-157" fmla="*/ 804594 w 1716951"/>
                <a:gd name="connsiteY6-158" fmla="*/ 1693275 h 1707304"/>
                <a:gd name="connsiteX7-159" fmla="*/ 23672 w 1716951"/>
                <a:gd name="connsiteY7-160" fmla="*/ 912353 h 1707304"/>
                <a:gd name="connsiteX8-161" fmla="*/ 23675 w 1716951"/>
                <a:gd name="connsiteY8-162" fmla="*/ 804593 h 1707304"/>
                <a:gd name="connsiteX0-163" fmla="*/ 23675 w 1716951"/>
                <a:gd name="connsiteY0-164" fmla="*/ 804593 h 1707306"/>
                <a:gd name="connsiteX1-165" fmla="*/ 804597 w 1716951"/>
                <a:gd name="connsiteY1-166" fmla="*/ 23671 h 1707306"/>
                <a:gd name="connsiteX2-167" fmla="*/ 912358 w 1716951"/>
                <a:gd name="connsiteY2-168" fmla="*/ 23674 h 1707306"/>
                <a:gd name="connsiteX3-169" fmla="*/ 1693280 w 1716951"/>
                <a:gd name="connsiteY3-170" fmla="*/ 804597 h 1707306"/>
                <a:gd name="connsiteX4-171" fmla="*/ 1693276 w 1716951"/>
                <a:gd name="connsiteY4-172" fmla="*/ 912357 h 1707306"/>
                <a:gd name="connsiteX5-173" fmla="*/ 912354 w 1716951"/>
                <a:gd name="connsiteY5-174" fmla="*/ 1693279 h 1707306"/>
                <a:gd name="connsiteX6-175" fmla="*/ 804594 w 1716951"/>
                <a:gd name="connsiteY6-176" fmla="*/ 1693275 h 1707306"/>
                <a:gd name="connsiteX7-177" fmla="*/ 23672 w 1716951"/>
                <a:gd name="connsiteY7-178" fmla="*/ 912353 h 1707306"/>
                <a:gd name="connsiteX8-179" fmla="*/ 23675 w 1716951"/>
                <a:gd name="connsiteY8-180" fmla="*/ 804593 h 1707306"/>
                <a:gd name="connsiteX0-181" fmla="*/ 23675 w 1716951"/>
                <a:gd name="connsiteY0-182" fmla="*/ 804593 h 1716949"/>
                <a:gd name="connsiteX1-183" fmla="*/ 804597 w 1716951"/>
                <a:gd name="connsiteY1-184" fmla="*/ 23671 h 1716949"/>
                <a:gd name="connsiteX2-185" fmla="*/ 912358 w 1716951"/>
                <a:gd name="connsiteY2-186" fmla="*/ 23674 h 1716949"/>
                <a:gd name="connsiteX3-187" fmla="*/ 1693280 w 1716951"/>
                <a:gd name="connsiteY3-188" fmla="*/ 804597 h 1716949"/>
                <a:gd name="connsiteX4-189" fmla="*/ 1693276 w 1716951"/>
                <a:gd name="connsiteY4-190" fmla="*/ 912357 h 1716949"/>
                <a:gd name="connsiteX5-191" fmla="*/ 912354 w 1716951"/>
                <a:gd name="connsiteY5-192" fmla="*/ 1693279 h 1716949"/>
                <a:gd name="connsiteX6-193" fmla="*/ 804594 w 1716951"/>
                <a:gd name="connsiteY6-194" fmla="*/ 1693275 h 1716949"/>
                <a:gd name="connsiteX7-195" fmla="*/ 23672 w 1716951"/>
                <a:gd name="connsiteY7-196" fmla="*/ 912353 h 1716949"/>
                <a:gd name="connsiteX8-197" fmla="*/ 23675 w 1716951"/>
                <a:gd name="connsiteY8-198" fmla="*/ 804593 h 1716949"/>
                <a:gd name="connsiteX0-199" fmla="*/ 23675 w 1716951"/>
                <a:gd name="connsiteY0-200" fmla="*/ 804593 h 1716949"/>
                <a:gd name="connsiteX1-201" fmla="*/ 804597 w 1716951"/>
                <a:gd name="connsiteY1-202" fmla="*/ 23671 h 1716949"/>
                <a:gd name="connsiteX2-203" fmla="*/ 912358 w 1716951"/>
                <a:gd name="connsiteY2-204" fmla="*/ 23674 h 1716949"/>
                <a:gd name="connsiteX3-205" fmla="*/ 1693280 w 1716951"/>
                <a:gd name="connsiteY3-206" fmla="*/ 804597 h 1716949"/>
                <a:gd name="connsiteX4-207" fmla="*/ 1693276 w 1716951"/>
                <a:gd name="connsiteY4-208" fmla="*/ 912357 h 1716949"/>
                <a:gd name="connsiteX5-209" fmla="*/ 912354 w 1716951"/>
                <a:gd name="connsiteY5-210" fmla="*/ 1693279 h 1716949"/>
                <a:gd name="connsiteX6-211" fmla="*/ 804594 w 1716951"/>
                <a:gd name="connsiteY6-212" fmla="*/ 1693275 h 1716949"/>
                <a:gd name="connsiteX7-213" fmla="*/ 23672 w 1716951"/>
                <a:gd name="connsiteY7-214" fmla="*/ 912353 h 1716949"/>
                <a:gd name="connsiteX8-215" fmla="*/ 23675 w 1716951"/>
                <a:gd name="connsiteY8-216" fmla="*/ 804593 h 1716949"/>
                <a:gd name="connsiteX0-217" fmla="*/ 23675 w 1716951"/>
                <a:gd name="connsiteY0-218" fmla="*/ 804593 h 1716949"/>
                <a:gd name="connsiteX1-219" fmla="*/ 804597 w 1716951"/>
                <a:gd name="connsiteY1-220" fmla="*/ 23671 h 1716949"/>
                <a:gd name="connsiteX2-221" fmla="*/ 912358 w 1716951"/>
                <a:gd name="connsiteY2-222" fmla="*/ 23674 h 1716949"/>
                <a:gd name="connsiteX3-223" fmla="*/ 1693280 w 1716951"/>
                <a:gd name="connsiteY3-224" fmla="*/ 804597 h 1716949"/>
                <a:gd name="connsiteX4-225" fmla="*/ 1693276 w 1716951"/>
                <a:gd name="connsiteY4-226" fmla="*/ 912357 h 1716949"/>
                <a:gd name="connsiteX5-227" fmla="*/ 912354 w 1716951"/>
                <a:gd name="connsiteY5-228" fmla="*/ 1693279 h 1716949"/>
                <a:gd name="connsiteX6-229" fmla="*/ 804594 w 1716951"/>
                <a:gd name="connsiteY6-230" fmla="*/ 1693275 h 1716949"/>
                <a:gd name="connsiteX7-231" fmla="*/ 23672 w 1716951"/>
                <a:gd name="connsiteY7-232" fmla="*/ 912353 h 1716949"/>
                <a:gd name="connsiteX8-233" fmla="*/ 23675 w 1716951"/>
                <a:gd name="connsiteY8-234" fmla="*/ 804593 h 1716949"/>
                <a:gd name="connsiteX0-235" fmla="*/ 23674 w 1716950"/>
                <a:gd name="connsiteY0-236" fmla="*/ 804593 h 1716949"/>
                <a:gd name="connsiteX1-237" fmla="*/ 804596 w 1716950"/>
                <a:gd name="connsiteY1-238" fmla="*/ 23671 h 1716949"/>
                <a:gd name="connsiteX2-239" fmla="*/ 912357 w 1716950"/>
                <a:gd name="connsiteY2-240" fmla="*/ 23674 h 1716949"/>
                <a:gd name="connsiteX3-241" fmla="*/ 1693279 w 1716950"/>
                <a:gd name="connsiteY3-242" fmla="*/ 804597 h 1716949"/>
                <a:gd name="connsiteX4-243" fmla="*/ 1693275 w 1716950"/>
                <a:gd name="connsiteY4-244" fmla="*/ 912357 h 1716949"/>
                <a:gd name="connsiteX5-245" fmla="*/ 912353 w 1716950"/>
                <a:gd name="connsiteY5-246" fmla="*/ 1693279 h 1716949"/>
                <a:gd name="connsiteX6-247" fmla="*/ 804593 w 1716950"/>
                <a:gd name="connsiteY6-248" fmla="*/ 1693275 h 1716949"/>
                <a:gd name="connsiteX7-249" fmla="*/ 23671 w 1716950"/>
                <a:gd name="connsiteY7-250" fmla="*/ 912353 h 1716949"/>
                <a:gd name="connsiteX8-251" fmla="*/ 23674 w 1716950"/>
                <a:gd name="connsiteY8-252" fmla="*/ 804593 h 17169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716950" h="1716949">
                  <a:moveTo>
                    <a:pt x="23674" y="804593"/>
                  </a:moveTo>
                  <a:cubicBezTo>
                    <a:pt x="23674" y="804593"/>
                    <a:pt x="804597" y="23671"/>
                    <a:pt x="804596" y="23671"/>
                  </a:cubicBezTo>
                  <a:cubicBezTo>
                    <a:pt x="836160" y="-7893"/>
                    <a:pt x="880795" y="-7889"/>
                    <a:pt x="912357" y="23674"/>
                  </a:cubicBezTo>
                  <a:cubicBezTo>
                    <a:pt x="912358" y="23674"/>
                    <a:pt x="1693280" y="804597"/>
                    <a:pt x="1693279" y="804597"/>
                  </a:cubicBezTo>
                  <a:cubicBezTo>
                    <a:pt x="1724843" y="836160"/>
                    <a:pt x="1724839" y="880794"/>
                    <a:pt x="1693275" y="912357"/>
                  </a:cubicBezTo>
                  <a:cubicBezTo>
                    <a:pt x="1693276" y="912357"/>
                    <a:pt x="912354" y="1693279"/>
                    <a:pt x="912353" y="1693279"/>
                  </a:cubicBezTo>
                  <a:cubicBezTo>
                    <a:pt x="880791" y="1724843"/>
                    <a:pt x="836157" y="1724838"/>
                    <a:pt x="804593" y="1693275"/>
                  </a:cubicBezTo>
                  <a:cubicBezTo>
                    <a:pt x="804594" y="1693275"/>
                    <a:pt x="23672" y="912353"/>
                    <a:pt x="23671" y="912353"/>
                  </a:cubicBezTo>
                  <a:cubicBezTo>
                    <a:pt x="-7892" y="880790"/>
                    <a:pt x="-7889" y="836156"/>
                    <a:pt x="23674" y="80459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45000">
                  <a:schemeClr val="accent1"/>
                </a:gs>
              </a:gsLst>
              <a:lin ang="4200000" scaled="0"/>
              <a:tileRect/>
            </a:gradFill>
            <a:ln>
              <a:noFill/>
            </a:ln>
            <a:effectLst>
              <a:outerShdw blurRad="203200" dist="63500" dir="2700000" algn="tl" rotWithShape="0">
                <a:schemeClr val="accent1">
                  <a:lumMod val="7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00" b="1">
                <a:latin typeface="+mn-ea"/>
              </a:endParaRPr>
            </a:p>
          </p:txBody>
        </p:sp>
        <p:sp>
          <p:nvSpPr>
            <p:cNvPr id="48" name="图片 7" descr="343439383331313b343532303032333bc6f3d2b5bcf2bde9"/>
            <p:cNvSpPr/>
            <p:nvPr>
              <p:custDataLst>
                <p:tags r:id="rId15"/>
              </p:custDataLst>
            </p:nvPr>
          </p:nvSpPr>
          <p:spPr>
            <a:xfrm>
              <a:off x="7841" y="3960"/>
              <a:ext cx="576" cy="576"/>
            </a:xfrm>
            <a:custGeom>
              <a:avLst/>
              <a:gdLst>
                <a:gd name="connsiteX0" fmla="*/ 353308 w 365760"/>
                <a:gd name="connsiteY0" fmla="*/ 339592 h 365760"/>
                <a:gd name="connsiteX1" fmla="*/ 365874 w 365760"/>
                <a:gd name="connsiteY1" fmla="*/ 353308 h 365760"/>
                <a:gd name="connsiteX2" fmla="*/ 353308 w 365760"/>
                <a:gd name="connsiteY2" fmla="*/ 365874 h 365760"/>
                <a:gd name="connsiteX3" fmla="*/ 12654 w 365760"/>
                <a:gd name="connsiteY3" fmla="*/ 365874 h 365760"/>
                <a:gd name="connsiteX4" fmla="*/ 114 w 365760"/>
                <a:gd name="connsiteY4" fmla="*/ 352158 h 365760"/>
                <a:gd name="connsiteX5" fmla="*/ 12680 w 365760"/>
                <a:gd name="connsiteY5" fmla="*/ 339592 h 365760"/>
                <a:gd name="connsiteX6" fmla="*/ 32118 w 365760"/>
                <a:gd name="connsiteY6" fmla="*/ 339592 h 365760"/>
                <a:gd name="connsiteX7" fmla="*/ 32118 w 365760"/>
                <a:gd name="connsiteY7" fmla="*/ 18402 h 365760"/>
                <a:gd name="connsiteX8" fmla="*/ 50406 w 365760"/>
                <a:gd name="connsiteY8" fmla="*/ 114 h 365760"/>
                <a:gd name="connsiteX9" fmla="*/ 218421 w 365760"/>
                <a:gd name="connsiteY9" fmla="*/ 114 h 365760"/>
                <a:gd name="connsiteX10" fmla="*/ 236709 w 365760"/>
                <a:gd name="connsiteY10" fmla="*/ 18402 h 365760"/>
                <a:gd name="connsiteX11" fmla="*/ 236709 w 365760"/>
                <a:gd name="connsiteY11" fmla="*/ 120136 h 365760"/>
                <a:gd name="connsiteX12" fmla="*/ 308737 w 365760"/>
                <a:gd name="connsiteY12" fmla="*/ 142996 h 365760"/>
                <a:gd name="connsiteX13" fmla="*/ 333870 w 365760"/>
                <a:gd name="connsiteY13" fmla="*/ 177273 h 365760"/>
                <a:gd name="connsiteX14" fmla="*/ 333870 w 365760"/>
                <a:gd name="connsiteY14" fmla="*/ 339592 h 365760"/>
                <a:gd name="connsiteX15" fmla="*/ 353308 w 365760"/>
                <a:gd name="connsiteY15" fmla="*/ 339592 h 365760"/>
                <a:gd name="connsiteX16" fmla="*/ 150990 w 365760"/>
                <a:gd name="connsiteY16" fmla="*/ 76662 h 365760"/>
                <a:gd name="connsiteX17" fmla="*/ 150990 w 365760"/>
                <a:gd name="connsiteY17" fmla="*/ 108666 h 365760"/>
                <a:gd name="connsiteX18" fmla="*/ 202432 w 365760"/>
                <a:gd name="connsiteY18" fmla="*/ 108666 h 365760"/>
                <a:gd name="connsiteX19" fmla="*/ 202432 w 365760"/>
                <a:gd name="connsiteY19" fmla="*/ 76688 h 365760"/>
                <a:gd name="connsiteX20" fmla="*/ 150990 w 365760"/>
                <a:gd name="connsiteY20" fmla="*/ 76688 h 365760"/>
                <a:gd name="connsiteX21" fmla="*/ 150990 w 365760"/>
                <a:gd name="connsiteY21" fmla="*/ 76688 h 365760"/>
                <a:gd name="connsiteX22" fmla="*/ 150990 w 365760"/>
                <a:gd name="connsiteY22" fmla="*/ 76662 h 365760"/>
                <a:gd name="connsiteX23" fmla="*/ 117837 w 365760"/>
                <a:gd name="connsiteY23" fmla="*/ 278980 h 365760"/>
                <a:gd name="connsiteX24" fmla="*/ 117837 w 365760"/>
                <a:gd name="connsiteY24" fmla="*/ 247002 h 365760"/>
                <a:gd name="connsiteX25" fmla="*/ 66421 w 365760"/>
                <a:gd name="connsiteY25" fmla="*/ 247002 h 365760"/>
                <a:gd name="connsiteX26" fmla="*/ 66421 w 365760"/>
                <a:gd name="connsiteY26" fmla="*/ 279006 h 365760"/>
                <a:gd name="connsiteX27" fmla="*/ 117837 w 365760"/>
                <a:gd name="connsiteY27" fmla="*/ 279006 h 365760"/>
                <a:gd name="connsiteX28" fmla="*/ 117837 w 365760"/>
                <a:gd name="connsiteY28" fmla="*/ 279006 h 365760"/>
                <a:gd name="connsiteX29" fmla="*/ 117837 w 365760"/>
                <a:gd name="connsiteY29" fmla="*/ 278980 h 365760"/>
                <a:gd name="connsiteX30" fmla="*/ 66421 w 365760"/>
                <a:gd name="connsiteY30" fmla="*/ 194411 h 365760"/>
                <a:gd name="connsiteX31" fmla="*/ 117837 w 365760"/>
                <a:gd name="connsiteY31" fmla="*/ 194411 h 365760"/>
                <a:gd name="connsiteX32" fmla="*/ 117837 w 365760"/>
                <a:gd name="connsiteY32" fmla="*/ 162433 h 365760"/>
                <a:gd name="connsiteX33" fmla="*/ 66421 w 365760"/>
                <a:gd name="connsiteY33" fmla="*/ 162433 h 365760"/>
                <a:gd name="connsiteX34" fmla="*/ 66421 w 365760"/>
                <a:gd name="connsiteY34" fmla="*/ 194463 h 365760"/>
                <a:gd name="connsiteX35" fmla="*/ 66421 w 365760"/>
                <a:gd name="connsiteY35" fmla="*/ 194411 h 365760"/>
                <a:gd name="connsiteX36" fmla="*/ 66421 w 365760"/>
                <a:gd name="connsiteY36" fmla="*/ 108719 h 365760"/>
                <a:gd name="connsiteX37" fmla="*/ 117837 w 365760"/>
                <a:gd name="connsiteY37" fmla="*/ 108719 h 365760"/>
                <a:gd name="connsiteX38" fmla="*/ 117837 w 365760"/>
                <a:gd name="connsiteY38" fmla="*/ 76662 h 365760"/>
                <a:gd name="connsiteX39" fmla="*/ 66421 w 365760"/>
                <a:gd name="connsiteY39" fmla="*/ 76662 h 365760"/>
                <a:gd name="connsiteX40" fmla="*/ 66421 w 365760"/>
                <a:gd name="connsiteY40" fmla="*/ 108666 h 365760"/>
                <a:gd name="connsiteX41" fmla="*/ 66421 w 365760"/>
                <a:gd name="connsiteY41" fmla="*/ 108719 h 365760"/>
                <a:gd name="connsiteX42" fmla="*/ 150990 w 365760"/>
                <a:gd name="connsiteY42" fmla="*/ 161284 h 365760"/>
                <a:gd name="connsiteX43" fmla="*/ 150990 w 365760"/>
                <a:gd name="connsiteY43" fmla="*/ 194437 h 365760"/>
                <a:gd name="connsiteX44" fmla="*/ 202432 w 365760"/>
                <a:gd name="connsiteY44" fmla="*/ 194437 h 365760"/>
                <a:gd name="connsiteX45" fmla="*/ 202432 w 365760"/>
                <a:gd name="connsiteY45" fmla="*/ 161257 h 365760"/>
                <a:gd name="connsiteX46" fmla="*/ 150990 w 365760"/>
                <a:gd name="connsiteY46" fmla="*/ 161257 h 365760"/>
                <a:gd name="connsiteX47" fmla="*/ 150990 w 365760"/>
                <a:gd name="connsiteY47" fmla="*/ 161257 h 365760"/>
                <a:gd name="connsiteX48" fmla="*/ 150990 w 365760"/>
                <a:gd name="connsiteY48" fmla="*/ 161284 h 365760"/>
                <a:gd name="connsiteX49" fmla="*/ 203581 w 365760"/>
                <a:gd name="connsiteY49" fmla="*/ 279006 h 365760"/>
                <a:gd name="connsiteX50" fmla="*/ 203581 w 365760"/>
                <a:gd name="connsiteY50" fmla="*/ 247002 h 365760"/>
                <a:gd name="connsiteX51" fmla="*/ 152113 w 365760"/>
                <a:gd name="connsiteY51" fmla="*/ 247002 h 365760"/>
                <a:gd name="connsiteX52" fmla="*/ 152113 w 365760"/>
                <a:gd name="connsiteY52" fmla="*/ 279006 h 365760"/>
                <a:gd name="connsiteX53" fmla="*/ 203581 w 365760"/>
                <a:gd name="connsiteY53" fmla="*/ 279006 h 365760"/>
                <a:gd name="connsiteX54" fmla="*/ 203581 w 365760"/>
                <a:gd name="connsiteY54" fmla="*/ 279006 h 365760"/>
                <a:gd name="connsiteX55" fmla="*/ 258445 w 365760"/>
                <a:gd name="connsiteY55" fmla="*/ 316732 h 365760"/>
                <a:gd name="connsiteX56" fmla="*/ 284728 w 365760"/>
                <a:gd name="connsiteY56" fmla="*/ 316732 h 365760"/>
                <a:gd name="connsiteX57" fmla="*/ 284728 w 365760"/>
                <a:gd name="connsiteY57" fmla="*/ 264141 h 365760"/>
                <a:gd name="connsiteX58" fmla="*/ 258445 w 365760"/>
                <a:gd name="connsiteY58" fmla="*/ 264141 h 365760"/>
                <a:gd name="connsiteX59" fmla="*/ 258445 w 365760"/>
                <a:gd name="connsiteY59" fmla="*/ 316732 h 365760"/>
                <a:gd name="connsiteX60" fmla="*/ 258445 w 365760"/>
                <a:gd name="connsiteY60" fmla="*/ 240157 h 365760"/>
                <a:gd name="connsiteX61" fmla="*/ 284728 w 365760"/>
                <a:gd name="connsiteY61" fmla="*/ 240157 h 365760"/>
                <a:gd name="connsiteX62" fmla="*/ 284728 w 365760"/>
                <a:gd name="connsiteY62" fmla="*/ 187566 h 365760"/>
                <a:gd name="connsiteX63" fmla="*/ 258445 w 365760"/>
                <a:gd name="connsiteY63" fmla="*/ 187566 h 365760"/>
                <a:gd name="connsiteX64" fmla="*/ 258445 w 365760"/>
                <a:gd name="connsiteY64" fmla="*/ 240157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65760" h="365760">
                  <a:moveTo>
                    <a:pt x="353308" y="339592"/>
                  </a:moveTo>
                  <a:cubicBezTo>
                    <a:pt x="360153" y="339592"/>
                    <a:pt x="365874" y="345287"/>
                    <a:pt x="365874" y="353308"/>
                  </a:cubicBezTo>
                  <a:cubicBezTo>
                    <a:pt x="365804" y="360218"/>
                    <a:pt x="360218" y="365804"/>
                    <a:pt x="353308" y="365874"/>
                  </a:cubicBezTo>
                  <a:lnTo>
                    <a:pt x="12654" y="365874"/>
                  </a:lnTo>
                  <a:cubicBezTo>
                    <a:pt x="5862" y="365874"/>
                    <a:pt x="114" y="360153"/>
                    <a:pt x="114" y="352158"/>
                  </a:cubicBezTo>
                  <a:cubicBezTo>
                    <a:pt x="114" y="345287"/>
                    <a:pt x="5836" y="339592"/>
                    <a:pt x="12680" y="339592"/>
                  </a:cubicBezTo>
                  <a:lnTo>
                    <a:pt x="32118" y="339592"/>
                  </a:lnTo>
                  <a:lnTo>
                    <a:pt x="32118" y="18402"/>
                  </a:lnTo>
                  <a:cubicBezTo>
                    <a:pt x="32118" y="8108"/>
                    <a:pt x="40112" y="114"/>
                    <a:pt x="50406" y="114"/>
                  </a:cubicBezTo>
                  <a:lnTo>
                    <a:pt x="218421" y="114"/>
                  </a:lnTo>
                  <a:cubicBezTo>
                    <a:pt x="228714" y="114"/>
                    <a:pt x="236709" y="8108"/>
                    <a:pt x="236709" y="18402"/>
                  </a:cubicBezTo>
                  <a:lnTo>
                    <a:pt x="236709" y="120136"/>
                  </a:lnTo>
                  <a:lnTo>
                    <a:pt x="308737" y="142996"/>
                  </a:lnTo>
                  <a:cubicBezTo>
                    <a:pt x="323577" y="147568"/>
                    <a:pt x="333870" y="161284"/>
                    <a:pt x="333870" y="177273"/>
                  </a:cubicBezTo>
                  <a:lnTo>
                    <a:pt x="333870" y="339592"/>
                  </a:lnTo>
                  <a:lnTo>
                    <a:pt x="353308" y="339592"/>
                  </a:lnTo>
                  <a:moveTo>
                    <a:pt x="150990" y="76662"/>
                  </a:moveTo>
                  <a:lnTo>
                    <a:pt x="150990" y="108666"/>
                  </a:lnTo>
                  <a:lnTo>
                    <a:pt x="202432" y="108666"/>
                  </a:lnTo>
                  <a:lnTo>
                    <a:pt x="202432" y="76688"/>
                  </a:lnTo>
                  <a:lnTo>
                    <a:pt x="150990" y="76688"/>
                  </a:lnTo>
                  <a:cubicBezTo>
                    <a:pt x="152140" y="75539"/>
                    <a:pt x="150990" y="75539"/>
                    <a:pt x="150990" y="76688"/>
                  </a:cubicBezTo>
                  <a:lnTo>
                    <a:pt x="150990" y="76662"/>
                  </a:lnTo>
                  <a:moveTo>
                    <a:pt x="117837" y="278980"/>
                  </a:moveTo>
                  <a:lnTo>
                    <a:pt x="117837" y="247002"/>
                  </a:lnTo>
                  <a:lnTo>
                    <a:pt x="66421" y="247002"/>
                  </a:lnTo>
                  <a:lnTo>
                    <a:pt x="66421" y="279006"/>
                  </a:lnTo>
                  <a:lnTo>
                    <a:pt x="117837" y="279006"/>
                  </a:lnTo>
                  <a:cubicBezTo>
                    <a:pt x="117837" y="280156"/>
                    <a:pt x="117837" y="279006"/>
                    <a:pt x="117837" y="279006"/>
                  </a:cubicBezTo>
                  <a:lnTo>
                    <a:pt x="117837" y="278980"/>
                  </a:lnTo>
                  <a:moveTo>
                    <a:pt x="66421" y="194411"/>
                  </a:moveTo>
                  <a:lnTo>
                    <a:pt x="117837" y="194411"/>
                  </a:lnTo>
                  <a:lnTo>
                    <a:pt x="117837" y="162433"/>
                  </a:lnTo>
                  <a:lnTo>
                    <a:pt x="66421" y="162433"/>
                  </a:lnTo>
                  <a:lnTo>
                    <a:pt x="66421" y="194463"/>
                  </a:lnTo>
                  <a:lnTo>
                    <a:pt x="66421" y="194411"/>
                  </a:lnTo>
                  <a:moveTo>
                    <a:pt x="66421" y="108719"/>
                  </a:moveTo>
                  <a:lnTo>
                    <a:pt x="117837" y="108719"/>
                  </a:lnTo>
                  <a:lnTo>
                    <a:pt x="117837" y="76662"/>
                  </a:lnTo>
                  <a:lnTo>
                    <a:pt x="66421" y="76662"/>
                  </a:lnTo>
                  <a:lnTo>
                    <a:pt x="66421" y="108666"/>
                  </a:lnTo>
                  <a:lnTo>
                    <a:pt x="66421" y="108719"/>
                  </a:lnTo>
                  <a:moveTo>
                    <a:pt x="150990" y="161284"/>
                  </a:moveTo>
                  <a:lnTo>
                    <a:pt x="150990" y="194437"/>
                  </a:lnTo>
                  <a:lnTo>
                    <a:pt x="202432" y="194437"/>
                  </a:lnTo>
                  <a:lnTo>
                    <a:pt x="202432" y="161257"/>
                  </a:lnTo>
                  <a:lnTo>
                    <a:pt x="150990" y="161257"/>
                  </a:lnTo>
                  <a:cubicBezTo>
                    <a:pt x="152140" y="161257"/>
                    <a:pt x="150990" y="161257"/>
                    <a:pt x="150990" y="161257"/>
                  </a:cubicBezTo>
                  <a:lnTo>
                    <a:pt x="150990" y="161284"/>
                  </a:lnTo>
                  <a:moveTo>
                    <a:pt x="203581" y="279006"/>
                  </a:moveTo>
                  <a:lnTo>
                    <a:pt x="203581" y="247002"/>
                  </a:lnTo>
                  <a:lnTo>
                    <a:pt x="152113" y="247002"/>
                  </a:lnTo>
                  <a:lnTo>
                    <a:pt x="152113" y="279006"/>
                  </a:lnTo>
                  <a:lnTo>
                    <a:pt x="203581" y="279006"/>
                  </a:lnTo>
                  <a:cubicBezTo>
                    <a:pt x="203581" y="280156"/>
                    <a:pt x="203581" y="279006"/>
                    <a:pt x="203581" y="279006"/>
                  </a:cubicBezTo>
                  <a:moveTo>
                    <a:pt x="258445" y="316732"/>
                  </a:moveTo>
                  <a:lnTo>
                    <a:pt x="284728" y="316732"/>
                  </a:lnTo>
                  <a:lnTo>
                    <a:pt x="284728" y="264141"/>
                  </a:lnTo>
                  <a:lnTo>
                    <a:pt x="258445" y="264141"/>
                  </a:lnTo>
                  <a:lnTo>
                    <a:pt x="258445" y="316732"/>
                  </a:lnTo>
                  <a:moveTo>
                    <a:pt x="258445" y="240157"/>
                  </a:moveTo>
                  <a:lnTo>
                    <a:pt x="284728" y="240157"/>
                  </a:lnTo>
                  <a:lnTo>
                    <a:pt x="284728" y="187566"/>
                  </a:lnTo>
                  <a:lnTo>
                    <a:pt x="258445" y="187566"/>
                  </a:lnTo>
                  <a:lnTo>
                    <a:pt x="258445" y="240157"/>
                  </a:lnTo>
                </a:path>
              </a:pathLst>
            </a:custGeom>
            <a:solidFill>
              <a:schemeClr val="lt1">
                <a:lumMod val="100000"/>
              </a:schemeClr>
            </a:solidFill>
            <a:ln w="129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7" name="组合 16"/>
          <p:cNvGrpSpPr/>
          <p:nvPr>
            <p:custDataLst>
              <p:tags r:id="rId16"/>
            </p:custDataLst>
          </p:nvPr>
        </p:nvGrpSpPr>
        <p:grpSpPr>
          <a:xfrm>
            <a:off x="6183630" y="1838960"/>
            <a:ext cx="1717040" cy="1717040"/>
            <a:chOff x="9738" y="2896"/>
            <a:chExt cx="2704" cy="2704"/>
          </a:xfrm>
        </p:grpSpPr>
        <p:sp>
          <p:nvSpPr>
            <p:cNvPr id="42" name="任意多边形: 形状 24"/>
            <p:cNvSpPr/>
            <p:nvPr>
              <p:custDataLst>
                <p:tags r:id="rId17"/>
              </p:custDataLst>
            </p:nvPr>
          </p:nvSpPr>
          <p:spPr>
            <a:xfrm>
              <a:off x="9738" y="2896"/>
              <a:ext cx="2704" cy="2704"/>
            </a:xfrm>
            <a:custGeom>
              <a:avLst/>
              <a:gdLst>
                <a:gd name="connsiteX0" fmla="*/ 23675 w 1707305"/>
                <a:gd name="connsiteY0" fmla="*/ 794948 h 1697659"/>
                <a:gd name="connsiteX1" fmla="*/ 804597 w 1707305"/>
                <a:gd name="connsiteY1" fmla="*/ 14026 h 1697659"/>
                <a:gd name="connsiteX2" fmla="*/ 912358 w 1707305"/>
                <a:gd name="connsiteY2" fmla="*/ 14029 h 1697659"/>
                <a:gd name="connsiteX3" fmla="*/ 1693280 w 1707305"/>
                <a:gd name="connsiteY3" fmla="*/ 794952 h 1697659"/>
                <a:gd name="connsiteX4" fmla="*/ 1693276 w 1707305"/>
                <a:gd name="connsiteY4" fmla="*/ 902712 h 1697659"/>
                <a:gd name="connsiteX5" fmla="*/ 912354 w 1707305"/>
                <a:gd name="connsiteY5" fmla="*/ 1683634 h 1697659"/>
                <a:gd name="connsiteX6" fmla="*/ 804594 w 1707305"/>
                <a:gd name="connsiteY6" fmla="*/ 1683630 h 1697659"/>
                <a:gd name="connsiteX7" fmla="*/ 23672 w 1707305"/>
                <a:gd name="connsiteY7" fmla="*/ 902708 h 1697659"/>
                <a:gd name="connsiteX8" fmla="*/ 23675 w 1707305"/>
                <a:gd name="connsiteY8" fmla="*/ 794948 h 1697659"/>
                <a:gd name="connsiteX0-1" fmla="*/ 23675 w 1707305"/>
                <a:gd name="connsiteY0-2" fmla="*/ 794948 h 1697659"/>
                <a:gd name="connsiteX1-3" fmla="*/ 804597 w 1707305"/>
                <a:gd name="connsiteY1-4" fmla="*/ 14026 h 1697659"/>
                <a:gd name="connsiteX2-5" fmla="*/ 912358 w 1707305"/>
                <a:gd name="connsiteY2-6" fmla="*/ 14029 h 1697659"/>
                <a:gd name="connsiteX3-7" fmla="*/ 1693280 w 1707305"/>
                <a:gd name="connsiteY3-8" fmla="*/ 794952 h 1697659"/>
                <a:gd name="connsiteX4-9" fmla="*/ 1693276 w 1707305"/>
                <a:gd name="connsiteY4-10" fmla="*/ 902712 h 1697659"/>
                <a:gd name="connsiteX5-11" fmla="*/ 912354 w 1707305"/>
                <a:gd name="connsiteY5-12" fmla="*/ 1683634 h 1697659"/>
                <a:gd name="connsiteX6-13" fmla="*/ 804594 w 1707305"/>
                <a:gd name="connsiteY6-14" fmla="*/ 1683630 h 1697659"/>
                <a:gd name="connsiteX7-15" fmla="*/ 23672 w 1707305"/>
                <a:gd name="connsiteY7-16" fmla="*/ 902708 h 1697659"/>
                <a:gd name="connsiteX8-17" fmla="*/ 23675 w 1707305"/>
                <a:gd name="connsiteY8-18" fmla="*/ 794948 h 1697659"/>
                <a:gd name="connsiteX0-19" fmla="*/ 23675 w 1707305"/>
                <a:gd name="connsiteY0-20" fmla="*/ 794949 h 1697660"/>
                <a:gd name="connsiteX1-21" fmla="*/ 804597 w 1707305"/>
                <a:gd name="connsiteY1-22" fmla="*/ 14027 h 1697660"/>
                <a:gd name="connsiteX2-23" fmla="*/ 912358 w 1707305"/>
                <a:gd name="connsiteY2-24" fmla="*/ 14030 h 1697660"/>
                <a:gd name="connsiteX3-25" fmla="*/ 1693280 w 1707305"/>
                <a:gd name="connsiteY3-26" fmla="*/ 794953 h 1697660"/>
                <a:gd name="connsiteX4-27" fmla="*/ 1693276 w 1707305"/>
                <a:gd name="connsiteY4-28" fmla="*/ 902713 h 1697660"/>
                <a:gd name="connsiteX5-29" fmla="*/ 912354 w 1707305"/>
                <a:gd name="connsiteY5-30" fmla="*/ 1683635 h 1697660"/>
                <a:gd name="connsiteX6-31" fmla="*/ 804594 w 1707305"/>
                <a:gd name="connsiteY6-32" fmla="*/ 1683631 h 1697660"/>
                <a:gd name="connsiteX7-33" fmla="*/ 23672 w 1707305"/>
                <a:gd name="connsiteY7-34" fmla="*/ 902709 h 1697660"/>
                <a:gd name="connsiteX8-35" fmla="*/ 23675 w 1707305"/>
                <a:gd name="connsiteY8-36" fmla="*/ 794949 h 1697660"/>
                <a:gd name="connsiteX0-37" fmla="*/ 23675 w 1707305"/>
                <a:gd name="connsiteY0-38" fmla="*/ 804593 h 1707304"/>
                <a:gd name="connsiteX1-39" fmla="*/ 804597 w 1707305"/>
                <a:gd name="connsiteY1-40" fmla="*/ 23671 h 1707304"/>
                <a:gd name="connsiteX2-41" fmla="*/ 912358 w 1707305"/>
                <a:gd name="connsiteY2-42" fmla="*/ 23674 h 1707304"/>
                <a:gd name="connsiteX3-43" fmla="*/ 1693280 w 1707305"/>
                <a:gd name="connsiteY3-44" fmla="*/ 804597 h 1707304"/>
                <a:gd name="connsiteX4-45" fmla="*/ 1693276 w 1707305"/>
                <a:gd name="connsiteY4-46" fmla="*/ 912357 h 1707304"/>
                <a:gd name="connsiteX5-47" fmla="*/ 912354 w 1707305"/>
                <a:gd name="connsiteY5-48" fmla="*/ 1693279 h 1707304"/>
                <a:gd name="connsiteX6-49" fmla="*/ 804594 w 1707305"/>
                <a:gd name="connsiteY6-50" fmla="*/ 1693275 h 1707304"/>
                <a:gd name="connsiteX7-51" fmla="*/ 23672 w 1707305"/>
                <a:gd name="connsiteY7-52" fmla="*/ 912353 h 1707304"/>
                <a:gd name="connsiteX8-53" fmla="*/ 23675 w 1707305"/>
                <a:gd name="connsiteY8-54" fmla="*/ 804593 h 1707304"/>
                <a:gd name="connsiteX0-55" fmla="*/ 23675 w 1707305"/>
                <a:gd name="connsiteY0-56" fmla="*/ 804593 h 1707304"/>
                <a:gd name="connsiteX1-57" fmla="*/ 804597 w 1707305"/>
                <a:gd name="connsiteY1-58" fmla="*/ 23671 h 1707304"/>
                <a:gd name="connsiteX2-59" fmla="*/ 912358 w 1707305"/>
                <a:gd name="connsiteY2-60" fmla="*/ 23674 h 1707304"/>
                <a:gd name="connsiteX3-61" fmla="*/ 1693280 w 1707305"/>
                <a:gd name="connsiteY3-62" fmla="*/ 804597 h 1707304"/>
                <a:gd name="connsiteX4-63" fmla="*/ 1693276 w 1707305"/>
                <a:gd name="connsiteY4-64" fmla="*/ 912357 h 1707304"/>
                <a:gd name="connsiteX5-65" fmla="*/ 912354 w 1707305"/>
                <a:gd name="connsiteY5-66" fmla="*/ 1693279 h 1707304"/>
                <a:gd name="connsiteX6-67" fmla="*/ 804594 w 1707305"/>
                <a:gd name="connsiteY6-68" fmla="*/ 1693275 h 1707304"/>
                <a:gd name="connsiteX7-69" fmla="*/ 23672 w 1707305"/>
                <a:gd name="connsiteY7-70" fmla="*/ 912353 h 1707304"/>
                <a:gd name="connsiteX8-71" fmla="*/ 23675 w 1707305"/>
                <a:gd name="connsiteY8-72" fmla="*/ 804593 h 1707304"/>
                <a:gd name="connsiteX0-73" fmla="*/ 23675 w 1707305"/>
                <a:gd name="connsiteY0-74" fmla="*/ 804593 h 1707304"/>
                <a:gd name="connsiteX1-75" fmla="*/ 804597 w 1707305"/>
                <a:gd name="connsiteY1-76" fmla="*/ 23671 h 1707304"/>
                <a:gd name="connsiteX2-77" fmla="*/ 912358 w 1707305"/>
                <a:gd name="connsiteY2-78" fmla="*/ 23674 h 1707304"/>
                <a:gd name="connsiteX3-79" fmla="*/ 1693280 w 1707305"/>
                <a:gd name="connsiteY3-80" fmla="*/ 804597 h 1707304"/>
                <a:gd name="connsiteX4-81" fmla="*/ 1693276 w 1707305"/>
                <a:gd name="connsiteY4-82" fmla="*/ 912357 h 1707304"/>
                <a:gd name="connsiteX5-83" fmla="*/ 912354 w 1707305"/>
                <a:gd name="connsiteY5-84" fmla="*/ 1693279 h 1707304"/>
                <a:gd name="connsiteX6-85" fmla="*/ 804594 w 1707305"/>
                <a:gd name="connsiteY6-86" fmla="*/ 1693275 h 1707304"/>
                <a:gd name="connsiteX7-87" fmla="*/ 23672 w 1707305"/>
                <a:gd name="connsiteY7-88" fmla="*/ 912353 h 1707304"/>
                <a:gd name="connsiteX8-89" fmla="*/ 23675 w 1707305"/>
                <a:gd name="connsiteY8-90" fmla="*/ 804593 h 1707304"/>
                <a:gd name="connsiteX0-91" fmla="*/ 23675 w 1707307"/>
                <a:gd name="connsiteY0-92" fmla="*/ 804593 h 1707304"/>
                <a:gd name="connsiteX1-93" fmla="*/ 804597 w 1707307"/>
                <a:gd name="connsiteY1-94" fmla="*/ 23671 h 1707304"/>
                <a:gd name="connsiteX2-95" fmla="*/ 912358 w 1707307"/>
                <a:gd name="connsiteY2-96" fmla="*/ 23674 h 1707304"/>
                <a:gd name="connsiteX3-97" fmla="*/ 1693280 w 1707307"/>
                <a:gd name="connsiteY3-98" fmla="*/ 804597 h 1707304"/>
                <a:gd name="connsiteX4-99" fmla="*/ 1693276 w 1707307"/>
                <a:gd name="connsiteY4-100" fmla="*/ 912357 h 1707304"/>
                <a:gd name="connsiteX5-101" fmla="*/ 912354 w 1707307"/>
                <a:gd name="connsiteY5-102" fmla="*/ 1693279 h 1707304"/>
                <a:gd name="connsiteX6-103" fmla="*/ 804594 w 1707307"/>
                <a:gd name="connsiteY6-104" fmla="*/ 1693275 h 1707304"/>
                <a:gd name="connsiteX7-105" fmla="*/ 23672 w 1707307"/>
                <a:gd name="connsiteY7-106" fmla="*/ 912353 h 1707304"/>
                <a:gd name="connsiteX8-107" fmla="*/ 23675 w 1707307"/>
                <a:gd name="connsiteY8-108" fmla="*/ 804593 h 1707304"/>
                <a:gd name="connsiteX0-109" fmla="*/ 23675 w 1716951"/>
                <a:gd name="connsiteY0-110" fmla="*/ 804593 h 1707304"/>
                <a:gd name="connsiteX1-111" fmla="*/ 804597 w 1716951"/>
                <a:gd name="connsiteY1-112" fmla="*/ 23671 h 1707304"/>
                <a:gd name="connsiteX2-113" fmla="*/ 912358 w 1716951"/>
                <a:gd name="connsiteY2-114" fmla="*/ 23674 h 1707304"/>
                <a:gd name="connsiteX3-115" fmla="*/ 1693280 w 1716951"/>
                <a:gd name="connsiteY3-116" fmla="*/ 804597 h 1707304"/>
                <a:gd name="connsiteX4-117" fmla="*/ 1693276 w 1716951"/>
                <a:gd name="connsiteY4-118" fmla="*/ 912357 h 1707304"/>
                <a:gd name="connsiteX5-119" fmla="*/ 912354 w 1716951"/>
                <a:gd name="connsiteY5-120" fmla="*/ 1693279 h 1707304"/>
                <a:gd name="connsiteX6-121" fmla="*/ 804594 w 1716951"/>
                <a:gd name="connsiteY6-122" fmla="*/ 1693275 h 1707304"/>
                <a:gd name="connsiteX7-123" fmla="*/ 23672 w 1716951"/>
                <a:gd name="connsiteY7-124" fmla="*/ 912353 h 1707304"/>
                <a:gd name="connsiteX8-125" fmla="*/ 23675 w 1716951"/>
                <a:gd name="connsiteY8-126" fmla="*/ 804593 h 1707304"/>
                <a:gd name="connsiteX0-127" fmla="*/ 23675 w 1716951"/>
                <a:gd name="connsiteY0-128" fmla="*/ 804593 h 1707304"/>
                <a:gd name="connsiteX1-129" fmla="*/ 804597 w 1716951"/>
                <a:gd name="connsiteY1-130" fmla="*/ 23671 h 1707304"/>
                <a:gd name="connsiteX2-131" fmla="*/ 912358 w 1716951"/>
                <a:gd name="connsiteY2-132" fmla="*/ 23674 h 1707304"/>
                <a:gd name="connsiteX3-133" fmla="*/ 1693280 w 1716951"/>
                <a:gd name="connsiteY3-134" fmla="*/ 804597 h 1707304"/>
                <a:gd name="connsiteX4-135" fmla="*/ 1693276 w 1716951"/>
                <a:gd name="connsiteY4-136" fmla="*/ 912357 h 1707304"/>
                <a:gd name="connsiteX5-137" fmla="*/ 912354 w 1716951"/>
                <a:gd name="connsiteY5-138" fmla="*/ 1693279 h 1707304"/>
                <a:gd name="connsiteX6-139" fmla="*/ 804594 w 1716951"/>
                <a:gd name="connsiteY6-140" fmla="*/ 1693275 h 1707304"/>
                <a:gd name="connsiteX7-141" fmla="*/ 23672 w 1716951"/>
                <a:gd name="connsiteY7-142" fmla="*/ 912353 h 1707304"/>
                <a:gd name="connsiteX8-143" fmla="*/ 23675 w 1716951"/>
                <a:gd name="connsiteY8-144" fmla="*/ 804593 h 1707304"/>
                <a:gd name="connsiteX0-145" fmla="*/ 23675 w 1716951"/>
                <a:gd name="connsiteY0-146" fmla="*/ 804593 h 1707304"/>
                <a:gd name="connsiteX1-147" fmla="*/ 804597 w 1716951"/>
                <a:gd name="connsiteY1-148" fmla="*/ 23671 h 1707304"/>
                <a:gd name="connsiteX2-149" fmla="*/ 912358 w 1716951"/>
                <a:gd name="connsiteY2-150" fmla="*/ 23674 h 1707304"/>
                <a:gd name="connsiteX3-151" fmla="*/ 1693280 w 1716951"/>
                <a:gd name="connsiteY3-152" fmla="*/ 804597 h 1707304"/>
                <a:gd name="connsiteX4-153" fmla="*/ 1693276 w 1716951"/>
                <a:gd name="connsiteY4-154" fmla="*/ 912357 h 1707304"/>
                <a:gd name="connsiteX5-155" fmla="*/ 912354 w 1716951"/>
                <a:gd name="connsiteY5-156" fmla="*/ 1693279 h 1707304"/>
                <a:gd name="connsiteX6-157" fmla="*/ 804594 w 1716951"/>
                <a:gd name="connsiteY6-158" fmla="*/ 1693275 h 1707304"/>
                <a:gd name="connsiteX7-159" fmla="*/ 23672 w 1716951"/>
                <a:gd name="connsiteY7-160" fmla="*/ 912353 h 1707304"/>
                <a:gd name="connsiteX8-161" fmla="*/ 23675 w 1716951"/>
                <a:gd name="connsiteY8-162" fmla="*/ 804593 h 1707304"/>
                <a:gd name="connsiteX0-163" fmla="*/ 23675 w 1716951"/>
                <a:gd name="connsiteY0-164" fmla="*/ 804593 h 1707306"/>
                <a:gd name="connsiteX1-165" fmla="*/ 804597 w 1716951"/>
                <a:gd name="connsiteY1-166" fmla="*/ 23671 h 1707306"/>
                <a:gd name="connsiteX2-167" fmla="*/ 912358 w 1716951"/>
                <a:gd name="connsiteY2-168" fmla="*/ 23674 h 1707306"/>
                <a:gd name="connsiteX3-169" fmla="*/ 1693280 w 1716951"/>
                <a:gd name="connsiteY3-170" fmla="*/ 804597 h 1707306"/>
                <a:gd name="connsiteX4-171" fmla="*/ 1693276 w 1716951"/>
                <a:gd name="connsiteY4-172" fmla="*/ 912357 h 1707306"/>
                <a:gd name="connsiteX5-173" fmla="*/ 912354 w 1716951"/>
                <a:gd name="connsiteY5-174" fmla="*/ 1693279 h 1707306"/>
                <a:gd name="connsiteX6-175" fmla="*/ 804594 w 1716951"/>
                <a:gd name="connsiteY6-176" fmla="*/ 1693275 h 1707306"/>
                <a:gd name="connsiteX7-177" fmla="*/ 23672 w 1716951"/>
                <a:gd name="connsiteY7-178" fmla="*/ 912353 h 1707306"/>
                <a:gd name="connsiteX8-179" fmla="*/ 23675 w 1716951"/>
                <a:gd name="connsiteY8-180" fmla="*/ 804593 h 1707306"/>
                <a:gd name="connsiteX0-181" fmla="*/ 23675 w 1716951"/>
                <a:gd name="connsiteY0-182" fmla="*/ 804593 h 1716949"/>
                <a:gd name="connsiteX1-183" fmla="*/ 804597 w 1716951"/>
                <a:gd name="connsiteY1-184" fmla="*/ 23671 h 1716949"/>
                <a:gd name="connsiteX2-185" fmla="*/ 912358 w 1716951"/>
                <a:gd name="connsiteY2-186" fmla="*/ 23674 h 1716949"/>
                <a:gd name="connsiteX3-187" fmla="*/ 1693280 w 1716951"/>
                <a:gd name="connsiteY3-188" fmla="*/ 804597 h 1716949"/>
                <a:gd name="connsiteX4-189" fmla="*/ 1693276 w 1716951"/>
                <a:gd name="connsiteY4-190" fmla="*/ 912357 h 1716949"/>
                <a:gd name="connsiteX5-191" fmla="*/ 912354 w 1716951"/>
                <a:gd name="connsiteY5-192" fmla="*/ 1693279 h 1716949"/>
                <a:gd name="connsiteX6-193" fmla="*/ 804594 w 1716951"/>
                <a:gd name="connsiteY6-194" fmla="*/ 1693275 h 1716949"/>
                <a:gd name="connsiteX7-195" fmla="*/ 23672 w 1716951"/>
                <a:gd name="connsiteY7-196" fmla="*/ 912353 h 1716949"/>
                <a:gd name="connsiteX8-197" fmla="*/ 23675 w 1716951"/>
                <a:gd name="connsiteY8-198" fmla="*/ 804593 h 1716949"/>
                <a:gd name="connsiteX0-199" fmla="*/ 23675 w 1716951"/>
                <a:gd name="connsiteY0-200" fmla="*/ 804593 h 1716949"/>
                <a:gd name="connsiteX1-201" fmla="*/ 804597 w 1716951"/>
                <a:gd name="connsiteY1-202" fmla="*/ 23671 h 1716949"/>
                <a:gd name="connsiteX2-203" fmla="*/ 912358 w 1716951"/>
                <a:gd name="connsiteY2-204" fmla="*/ 23674 h 1716949"/>
                <a:gd name="connsiteX3-205" fmla="*/ 1693280 w 1716951"/>
                <a:gd name="connsiteY3-206" fmla="*/ 804597 h 1716949"/>
                <a:gd name="connsiteX4-207" fmla="*/ 1693276 w 1716951"/>
                <a:gd name="connsiteY4-208" fmla="*/ 912357 h 1716949"/>
                <a:gd name="connsiteX5-209" fmla="*/ 912354 w 1716951"/>
                <a:gd name="connsiteY5-210" fmla="*/ 1693279 h 1716949"/>
                <a:gd name="connsiteX6-211" fmla="*/ 804594 w 1716951"/>
                <a:gd name="connsiteY6-212" fmla="*/ 1693275 h 1716949"/>
                <a:gd name="connsiteX7-213" fmla="*/ 23672 w 1716951"/>
                <a:gd name="connsiteY7-214" fmla="*/ 912353 h 1716949"/>
                <a:gd name="connsiteX8-215" fmla="*/ 23675 w 1716951"/>
                <a:gd name="connsiteY8-216" fmla="*/ 804593 h 1716949"/>
                <a:gd name="connsiteX0-217" fmla="*/ 23675 w 1716951"/>
                <a:gd name="connsiteY0-218" fmla="*/ 804593 h 1716949"/>
                <a:gd name="connsiteX1-219" fmla="*/ 804597 w 1716951"/>
                <a:gd name="connsiteY1-220" fmla="*/ 23671 h 1716949"/>
                <a:gd name="connsiteX2-221" fmla="*/ 912358 w 1716951"/>
                <a:gd name="connsiteY2-222" fmla="*/ 23674 h 1716949"/>
                <a:gd name="connsiteX3-223" fmla="*/ 1693280 w 1716951"/>
                <a:gd name="connsiteY3-224" fmla="*/ 804597 h 1716949"/>
                <a:gd name="connsiteX4-225" fmla="*/ 1693276 w 1716951"/>
                <a:gd name="connsiteY4-226" fmla="*/ 912357 h 1716949"/>
                <a:gd name="connsiteX5-227" fmla="*/ 912354 w 1716951"/>
                <a:gd name="connsiteY5-228" fmla="*/ 1693279 h 1716949"/>
                <a:gd name="connsiteX6-229" fmla="*/ 804594 w 1716951"/>
                <a:gd name="connsiteY6-230" fmla="*/ 1693275 h 1716949"/>
                <a:gd name="connsiteX7-231" fmla="*/ 23672 w 1716951"/>
                <a:gd name="connsiteY7-232" fmla="*/ 912353 h 1716949"/>
                <a:gd name="connsiteX8-233" fmla="*/ 23675 w 1716951"/>
                <a:gd name="connsiteY8-234" fmla="*/ 804593 h 1716949"/>
                <a:gd name="connsiteX0-235" fmla="*/ 23674 w 1716950"/>
                <a:gd name="connsiteY0-236" fmla="*/ 804593 h 1716949"/>
                <a:gd name="connsiteX1-237" fmla="*/ 804596 w 1716950"/>
                <a:gd name="connsiteY1-238" fmla="*/ 23671 h 1716949"/>
                <a:gd name="connsiteX2-239" fmla="*/ 912357 w 1716950"/>
                <a:gd name="connsiteY2-240" fmla="*/ 23674 h 1716949"/>
                <a:gd name="connsiteX3-241" fmla="*/ 1693279 w 1716950"/>
                <a:gd name="connsiteY3-242" fmla="*/ 804597 h 1716949"/>
                <a:gd name="connsiteX4-243" fmla="*/ 1693275 w 1716950"/>
                <a:gd name="connsiteY4-244" fmla="*/ 912357 h 1716949"/>
                <a:gd name="connsiteX5-245" fmla="*/ 912353 w 1716950"/>
                <a:gd name="connsiteY5-246" fmla="*/ 1693279 h 1716949"/>
                <a:gd name="connsiteX6-247" fmla="*/ 804593 w 1716950"/>
                <a:gd name="connsiteY6-248" fmla="*/ 1693275 h 1716949"/>
                <a:gd name="connsiteX7-249" fmla="*/ 23671 w 1716950"/>
                <a:gd name="connsiteY7-250" fmla="*/ 912353 h 1716949"/>
                <a:gd name="connsiteX8-251" fmla="*/ 23674 w 1716950"/>
                <a:gd name="connsiteY8-252" fmla="*/ 804593 h 17169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716950" h="1716949">
                  <a:moveTo>
                    <a:pt x="23674" y="804593"/>
                  </a:moveTo>
                  <a:cubicBezTo>
                    <a:pt x="23674" y="804593"/>
                    <a:pt x="804597" y="23671"/>
                    <a:pt x="804596" y="23671"/>
                  </a:cubicBezTo>
                  <a:cubicBezTo>
                    <a:pt x="836160" y="-7893"/>
                    <a:pt x="880795" y="-7889"/>
                    <a:pt x="912357" y="23674"/>
                  </a:cubicBezTo>
                  <a:cubicBezTo>
                    <a:pt x="912358" y="23674"/>
                    <a:pt x="1693280" y="804597"/>
                    <a:pt x="1693279" y="804597"/>
                  </a:cubicBezTo>
                  <a:cubicBezTo>
                    <a:pt x="1724843" y="836160"/>
                    <a:pt x="1724839" y="880794"/>
                    <a:pt x="1693275" y="912357"/>
                  </a:cubicBezTo>
                  <a:cubicBezTo>
                    <a:pt x="1693276" y="912357"/>
                    <a:pt x="912354" y="1693279"/>
                    <a:pt x="912353" y="1693279"/>
                  </a:cubicBezTo>
                  <a:cubicBezTo>
                    <a:pt x="880791" y="1724843"/>
                    <a:pt x="836157" y="1724838"/>
                    <a:pt x="804593" y="1693275"/>
                  </a:cubicBezTo>
                  <a:cubicBezTo>
                    <a:pt x="804594" y="1693275"/>
                    <a:pt x="23672" y="912353"/>
                    <a:pt x="23671" y="912353"/>
                  </a:cubicBezTo>
                  <a:cubicBezTo>
                    <a:pt x="-7892" y="880790"/>
                    <a:pt x="-7889" y="836156"/>
                    <a:pt x="23674" y="80459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45000">
                  <a:schemeClr val="accent1"/>
                </a:gs>
              </a:gsLst>
              <a:lin ang="4200000" scaled="0"/>
              <a:tileRect/>
            </a:gradFill>
            <a:ln>
              <a:noFill/>
            </a:ln>
            <a:effectLst>
              <a:outerShdw blurRad="203200" dist="63500" dir="2700000" algn="tl" rotWithShape="0">
                <a:schemeClr val="accent1">
                  <a:lumMod val="7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00" b="1">
                <a:latin typeface="+mn-ea"/>
              </a:endParaRPr>
            </a:p>
          </p:txBody>
        </p:sp>
        <p:sp>
          <p:nvSpPr>
            <p:cNvPr id="49" name="图片 20" descr="343439383331313b343532303033373bd5cbbba7d0c5cfa2"/>
            <p:cNvSpPr>
              <a:spLocks noChangeAspect="1"/>
            </p:cNvSpPr>
            <p:nvPr>
              <p:custDataLst>
                <p:tags r:id="rId18"/>
              </p:custDataLst>
            </p:nvPr>
          </p:nvSpPr>
          <p:spPr>
            <a:xfrm>
              <a:off x="10755" y="4008"/>
              <a:ext cx="671" cy="481"/>
            </a:xfrm>
            <a:custGeom>
              <a:avLst/>
              <a:gdLst>
                <a:gd name="connsiteX0" fmla="*/ 343829 w 390143"/>
                <a:gd name="connsiteY0" fmla="*/ 118 h 278738"/>
                <a:gd name="connsiteX1" fmla="*/ 377611 w 390143"/>
                <a:gd name="connsiteY1" fmla="*/ 10760 h 278738"/>
                <a:gd name="connsiteX2" fmla="*/ 390258 w 390143"/>
                <a:gd name="connsiteY2" fmla="*/ 43027 h 278738"/>
                <a:gd name="connsiteX3" fmla="*/ 390258 w 390143"/>
                <a:gd name="connsiteY3" fmla="*/ 233545 h 278738"/>
                <a:gd name="connsiteX4" fmla="*/ 386794 w 390143"/>
                <a:gd name="connsiteY4" fmla="*/ 251052 h 278738"/>
                <a:gd name="connsiteX5" fmla="*/ 377265 w 390143"/>
                <a:gd name="connsiteY5" fmla="*/ 265469 h 278738"/>
                <a:gd name="connsiteX6" fmla="*/ 363059 w 390143"/>
                <a:gd name="connsiteY6" fmla="*/ 275252 h 278738"/>
                <a:gd name="connsiteX7" fmla="*/ 345908 w 390143"/>
                <a:gd name="connsiteY7" fmla="*/ 278857 h 278738"/>
                <a:gd name="connsiteX8" fmla="*/ 43771 w 390143"/>
                <a:gd name="connsiteY8" fmla="*/ 278857 h 278738"/>
                <a:gd name="connsiteX9" fmla="*/ 26793 w 390143"/>
                <a:gd name="connsiteY9" fmla="*/ 275423 h 278738"/>
                <a:gd name="connsiteX10" fmla="*/ 12934 w 390143"/>
                <a:gd name="connsiteY10" fmla="*/ 266327 h 278738"/>
                <a:gd name="connsiteX11" fmla="*/ 3579 w 390143"/>
                <a:gd name="connsiteY11" fmla="*/ 253110 h 278738"/>
                <a:gd name="connsiteX12" fmla="*/ 114 w 390143"/>
                <a:gd name="connsiteY12" fmla="*/ 236977 h 278738"/>
                <a:gd name="connsiteX13" fmla="*/ 114 w 390143"/>
                <a:gd name="connsiteY13" fmla="*/ 42341 h 278738"/>
                <a:gd name="connsiteX14" fmla="*/ 11548 w 390143"/>
                <a:gd name="connsiteY14" fmla="*/ 11961 h 278738"/>
                <a:gd name="connsiteX15" fmla="*/ 43771 w 390143"/>
                <a:gd name="connsiteY15" fmla="*/ 118 h 278738"/>
                <a:gd name="connsiteX16" fmla="*/ 343829 w 390143"/>
                <a:gd name="connsiteY16" fmla="*/ 118 h 278738"/>
                <a:gd name="connsiteX17" fmla="*/ 97477 w 390143"/>
                <a:gd name="connsiteY17" fmla="*/ 63624 h 278738"/>
                <a:gd name="connsiteX18" fmla="*/ 85003 w 390143"/>
                <a:gd name="connsiteY18" fmla="*/ 66027 h 278738"/>
                <a:gd name="connsiteX19" fmla="*/ 74609 w 390143"/>
                <a:gd name="connsiteY19" fmla="*/ 72720 h 278738"/>
                <a:gd name="connsiteX20" fmla="*/ 67506 w 390143"/>
                <a:gd name="connsiteY20" fmla="*/ 83019 h 278738"/>
                <a:gd name="connsiteX21" fmla="*/ 64907 w 390143"/>
                <a:gd name="connsiteY21" fmla="*/ 95892 h 278738"/>
                <a:gd name="connsiteX22" fmla="*/ 67506 w 390143"/>
                <a:gd name="connsiteY22" fmla="*/ 108593 h 278738"/>
                <a:gd name="connsiteX23" fmla="*/ 74609 w 390143"/>
                <a:gd name="connsiteY23" fmla="*/ 118891 h 278738"/>
                <a:gd name="connsiteX24" fmla="*/ 85003 w 390143"/>
                <a:gd name="connsiteY24" fmla="*/ 125928 h 278738"/>
                <a:gd name="connsiteX25" fmla="*/ 97477 w 390143"/>
                <a:gd name="connsiteY25" fmla="*/ 128503 h 278738"/>
                <a:gd name="connsiteX26" fmla="*/ 110817 w 390143"/>
                <a:gd name="connsiteY26" fmla="*/ 125928 h 278738"/>
                <a:gd name="connsiteX27" fmla="*/ 121211 w 390143"/>
                <a:gd name="connsiteY27" fmla="*/ 118891 h 278738"/>
                <a:gd name="connsiteX28" fmla="*/ 128141 w 390143"/>
                <a:gd name="connsiteY28" fmla="*/ 108593 h 278738"/>
                <a:gd name="connsiteX29" fmla="*/ 130740 w 390143"/>
                <a:gd name="connsiteY29" fmla="*/ 95892 h 278738"/>
                <a:gd name="connsiteX30" fmla="*/ 121384 w 390143"/>
                <a:gd name="connsiteY30" fmla="*/ 72720 h 278738"/>
                <a:gd name="connsiteX31" fmla="*/ 97477 w 390143"/>
                <a:gd name="connsiteY31" fmla="*/ 63624 h 278738"/>
                <a:gd name="connsiteX32" fmla="*/ 151875 w 390143"/>
                <a:gd name="connsiteY32" fmla="*/ 182397 h 278738"/>
                <a:gd name="connsiteX33" fmla="*/ 149277 w 390143"/>
                <a:gd name="connsiteY33" fmla="*/ 169867 h 278738"/>
                <a:gd name="connsiteX34" fmla="*/ 142347 w 390143"/>
                <a:gd name="connsiteY34" fmla="*/ 159570 h 278738"/>
                <a:gd name="connsiteX35" fmla="*/ 131952 w 390143"/>
                <a:gd name="connsiteY35" fmla="*/ 152703 h 278738"/>
                <a:gd name="connsiteX36" fmla="*/ 119305 w 390143"/>
                <a:gd name="connsiteY36" fmla="*/ 150128 h 278738"/>
                <a:gd name="connsiteX37" fmla="*/ 75995 w 390143"/>
                <a:gd name="connsiteY37" fmla="*/ 150128 h 278738"/>
                <a:gd name="connsiteX38" fmla="*/ 53126 w 390143"/>
                <a:gd name="connsiteY38" fmla="*/ 159570 h 278738"/>
                <a:gd name="connsiteX39" fmla="*/ 43771 w 390143"/>
                <a:gd name="connsiteY39" fmla="*/ 182397 h 278738"/>
                <a:gd name="connsiteX40" fmla="*/ 43771 w 390143"/>
                <a:gd name="connsiteY40" fmla="*/ 214664 h 278738"/>
                <a:gd name="connsiteX41" fmla="*/ 151875 w 390143"/>
                <a:gd name="connsiteY41" fmla="*/ 214664 h 278738"/>
                <a:gd name="connsiteX42" fmla="*/ 151875 w 390143"/>
                <a:gd name="connsiteY42" fmla="*/ 182397 h 278738"/>
                <a:gd name="connsiteX43" fmla="*/ 312646 w 390143"/>
                <a:gd name="connsiteY43" fmla="*/ 216381 h 278738"/>
                <a:gd name="connsiteX44" fmla="*/ 322866 w 390143"/>
                <a:gd name="connsiteY44" fmla="*/ 212947 h 278738"/>
                <a:gd name="connsiteX45" fmla="*/ 326159 w 390143"/>
                <a:gd name="connsiteY45" fmla="*/ 204710 h 278738"/>
                <a:gd name="connsiteX46" fmla="*/ 322347 w 390143"/>
                <a:gd name="connsiteY46" fmla="*/ 196299 h 278738"/>
                <a:gd name="connsiteX47" fmla="*/ 311605 w 390143"/>
                <a:gd name="connsiteY47" fmla="*/ 192694 h 278738"/>
                <a:gd name="connsiteX48" fmla="*/ 208353 w 390143"/>
                <a:gd name="connsiteY48" fmla="*/ 192694 h 278738"/>
                <a:gd name="connsiteX49" fmla="*/ 197958 w 390143"/>
                <a:gd name="connsiteY49" fmla="*/ 196299 h 278738"/>
                <a:gd name="connsiteX50" fmla="*/ 194494 w 390143"/>
                <a:gd name="connsiteY50" fmla="*/ 204710 h 278738"/>
                <a:gd name="connsiteX51" fmla="*/ 197958 w 390143"/>
                <a:gd name="connsiteY51" fmla="*/ 212947 h 278738"/>
                <a:gd name="connsiteX52" fmla="*/ 208007 w 390143"/>
                <a:gd name="connsiteY52" fmla="*/ 216381 h 278738"/>
                <a:gd name="connsiteX53" fmla="*/ 312646 w 390143"/>
                <a:gd name="connsiteY53" fmla="*/ 216381 h 278738"/>
                <a:gd name="connsiteX54" fmla="*/ 312991 w 390143"/>
                <a:gd name="connsiteY54" fmla="*/ 172098 h 278738"/>
                <a:gd name="connsiteX55" fmla="*/ 323039 w 390143"/>
                <a:gd name="connsiteY55" fmla="*/ 168666 h 278738"/>
                <a:gd name="connsiteX56" fmla="*/ 326159 w 390143"/>
                <a:gd name="connsiteY56" fmla="*/ 160427 h 278738"/>
                <a:gd name="connsiteX57" fmla="*/ 323213 w 390143"/>
                <a:gd name="connsiteY57" fmla="*/ 151845 h 278738"/>
                <a:gd name="connsiteX58" fmla="*/ 313339 w 390143"/>
                <a:gd name="connsiteY58" fmla="*/ 148413 h 278738"/>
                <a:gd name="connsiteX59" fmla="*/ 207314 w 390143"/>
                <a:gd name="connsiteY59" fmla="*/ 148413 h 278738"/>
                <a:gd name="connsiteX60" fmla="*/ 197265 w 390143"/>
                <a:gd name="connsiteY60" fmla="*/ 151845 h 278738"/>
                <a:gd name="connsiteX61" fmla="*/ 194146 w 390143"/>
                <a:gd name="connsiteY61" fmla="*/ 160427 h 278738"/>
                <a:gd name="connsiteX62" fmla="*/ 197092 w 390143"/>
                <a:gd name="connsiteY62" fmla="*/ 168666 h 278738"/>
                <a:gd name="connsiteX63" fmla="*/ 206966 w 390143"/>
                <a:gd name="connsiteY63" fmla="*/ 172098 h 278738"/>
                <a:gd name="connsiteX64" fmla="*/ 312991 w 390143"/>
                <a:gd name="connsiteY64" fmla="*/ 172098 h 278738"/>
                <a:gd name="connsiteX65" fmla="*/ 313339 w 390143"/>
                <a:gd name="connsiteY65" fmla="*/ 128503 h 278738"/>
                <a:gd name="connsiteX66" fmla="*/ 322347 w 390143"/>
                <a:gd name="connsiteY66" fmla="*/ 125070 h 278738"/>
                <a:gd name="connsiteX67" fmla="*/ 326159 w 390143"/>
                <a:gd name="connsiteY67" fmla="*/ 116831 h 278738"/>
                <a:gd name="connsiteX68" fmla="*/ 322347 w 390143"/>
                <a:gd name="connsiteY68" fmla="*/ 109108 h 278738"/>
                <a:gd name="connsiteX69" fmla="*/ 313339 w 390143"/>
                <a:gd name="connsiteY69" fmla="*/ 106190 h 278738"/>
                <a:gd name="connsiteX70" fmla="*/ 243002 w 390143"/>
                <a:gd name="connsiteY70" fmla="*/ 106190 h 278738"/>
                <a:gd name="connsiteX71" fmla="*/ 234166 w 390143"/>
                <a:gd name="connsiteY71" fmla="*/ 109108 h 278738"/>
                <a:gd name="connsiteX72" fmla="*/ 230527 w 390143"/>
                <a:gd name="connsiteY72" fmla="*/ 116831 h 278738"/>
                <a:gd name="connsiteX73" fmla="*/ 234166 w 390143"/>
                <a:gd name="connsiteY73" fmla="*/ 125070 h 278738"/>
                <a:gd name="connsiteX74" fmla="*/ 243002 w 390143"/>
                <a:gd name="connsiteY74" fmla="*/ 128503 h 278738"/>
                <a:gd name="connsiteX75" fmla="*/ 313339 w 390143"/>
                <a:gd name="connsiteY75" fmla="*/ 128503 h 27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90143" h="278738">
                  <a:moveTo>
                    <a:pt x="343829" y="118"/>
                  </a:moveTo>
                  <a:cubicBezTo>
                    <a:pt x="357920" y="118"/>
                    <a:pt x="369181" y="3665"/>
                    <a:pt x="377611" y="10760"/>
                  </a:cubicBezTo>
                  <a:cubicBezTo>
                    <a:pt x="386042" y="17854"/>
                    <a:pt x="390258" y="28610"/>
                    <a:pt x="390258" y="43027"/>
                  </a:cubicBezTo>
                  <a:lnTo>
                    <a:pt x="390258" y="233545"/>
                  </a:lnTo>
                  <a:cubicBezTo>
                    <a:pt x="390258" y="239723"/>
                    <a:pt x="389103" y="245559"/>
                    <a:pt x="386794" y="251052"/>
                  </a:cubicBezTo>
                  <a:cubicBezTo>
                    <a:pt x="384483" y="256544"/>
                    <a:pt x="381308" y="261349"/>
                    <a:pt x="377265" y="265469"/>
                  </a:cubicBezTo>
                  <a:cubicBezTo>
                    <a:pt x="373222" y="269588"/>
                    <a:pt x="368488" y="272849"/>
                    <a:pt x="363059" y="275252"/>
                  </a:cubicBezTo>
                  <a:cubicBezTo>
                    <a:pt x="357631" y="277655"/>
                    <a:pt x="351913" y="278857"/>
                    <a:pt x="345908" y="278857"/>
                  </a:cubicBezTo>
                  <a:lnTo>
                    <a:pt x="43771" y="278857"/>
                  </a:lnTo>
                  <a:cubicBezTo>
                    <a:pt x="37766" y="278857"/>
                    <a:pt x="32106" y="277712"/>
                    <a:pt x="26793" y="275423"/>
                  </a:cubicBezTo>
                  <a:cubicBezTo>
                    <a:pt x="21481" y="273135"/>
                    <a:pt x="16861" y="270103"/>
                    <a:pt x="12934" y="266327"/>
                  </a:cubicBezTo>
                  <a:cubicBezTo>
                    <a:pt x="9007" y="262552"/>
                    <a:pt x="5889" y="258146"/>
                    <a:pt x="3579" y="253110"/>
                  </a:cubicBezTo>
                  <a:cubicBezTo>
                    <a:pt x="1269" y="248076"/>
                    <a:pt x="114" y="242699"/>
                    <a:pt x="114" y="236977"/>
                  </a:cubicBezTo>
                  <a:lnTo>
                    <a:pt x="114" y="42341"/>
                  </a:lnTo>
                  <a:cubicBezTo>
                    <a:pt x="114" y="29983"/>
                    <a:pt x="3925" y="19856"/>
                    <a:pt x="11548" y="11961"/>
                  </a:cubicBezTo>
                  <a:cubicBezTo>
                    <a:pt x="19171" y="4066"/>
                    <a:pt x="29912" y="118"/>
                    <a:pt x="43771" y="118"/>
                  </a:cubicBezTo>
                  <a:lnTo>
                    <a:pt x="343829" y="118"/>
                  </a:lnTo>
                  <a:moveTo>
                    <a:pt x="97477" y="63624"/>
                  </a:moveTo>
                  <a:cubicBezTo>
                    <a:pt x="93088" y="63624"/>
                    <a:pt x="88930" y="64425"/>
                    <a:pt x="85003" y="66027"/>
                  </a:cubicBezTo>
                  <a:cubicBezTo>
                    <a:pt x="81076" y="67629"/>
                    <a:pt x="77612" y="69860"/>
                    <a:pt x="74609" y="72720"/>
                  </a:cubicBezTo>
                  <a:cubicBezTo>
                    <a:pt x="71606" y="75581"/>
                    <a:pt x="69238" y="79014"/>
                    <a:pt x="67506" y="83019"/>
                  </a:cubicBezTo>
                  <a:cubicBezTo>
                    <a:pt x="65773" y="87024"/>
                    <a:pt x="64907" y="91314"/>
                    <a:pt x="64907" y="95892"/>
                  </a:cubicBezTo>
                  <a:cubicBezTo>
                    <a:pt x="64907" y="100469"/>
                    <a:pt x="65773" y="104702"/>
                    <a:pt x="67506" y="108593"/>
                  </a:cubicBezTo>
                  <a:cubicBezTo>
                    <a:pt x="69238" y="112483"/>
                    <a:pt x="71606" y="115916"/>
                    <a:pt x="74609" y="118891"/>
                  </a:cubicBezTo>
                  <a:cubicBezTo>
                    <a:pt x="77612" y="121866"/>
                    <a:pt x="81076" y="124212"/>
                    <a:pt x="85003" y="125928"/>
                  </a:cubicBezTo>
                  <a:cubicBezTo>
                    <a:pt x="88930" y="127644"/>
                    <a:pt x="93088" y="128503"/>
                    <a:pt x="97477" y="128503"/>
                  </a:cubicBezTo>
                  <a:cubicBezTo>
                    <a:pt x="102328" y="128503"/>
                    <a:pt x="106774" y="127644"/>
                    <a:pt x="110817" y="125928"/>
                  </a:cubicBezTo>
                  <a:cubicBezTo>
                    <a:pt x="114859" y="124212"/>
                    <a:pt x="118324" y="121866"/>
                    <a:pt x="121211" y="118891"/>
                  </a:cubicBezTo>
                  <a:cubicBezTo>
                    <a:pt x="124099" y="115916"/>
                    <a:pt x="126409" y="112483"/>
                    <a:pt x="128141" y="108593"/>
                  </a:cubicBezTo>
                  <a:cubicBezTo>
                    <a:pt x="129873" y="104702"/>
                    <a:pt x="130740" y="100469"/>
                    <a:pt x="130740" y="95892"/>
                  </a:cubicBezTo>
                  <a:cubicBezTo>
                    <a:pt x="130740" y="86509"/>
                    <a:pt x="127621" y="78785"/>
                    <a:pt x="121384" y="72720"/>
                  </a:cubicBezTo>
                  <a:cubicBezTo>
                    <a:pt x="115148" y="66656"/>
                    <a:pt x="107178" y="63624"/>
                    <a:pt x="97477" y="63624"/>
                  </a:cubicBezTo>
                  <a:moveTo>
                    <a:pt x="151875" y="182397"/>
                  </a:moveTo>
                  <a:cubicBezTo>
                    <a:pt x="151875" y="178049"/>
                    <a:pt x="151009" y="173872"/>
                    <a:pt x="149277" y="169867"/>
                  </a:cubicBezTo>
                  <a:cubicBezTo>
                    <a:pt x="147545" y="165862"/>
                    <a:pt x="145234" y="162430"/>
                    <a:pt x="142347" y="159570"/>
                  </a:cubicBezTo>
                  <a:cubicBezTo>
                    <a:pt x="139459" y="156708"/>
                    <a:pt x="135995" y="154419"/>
                    <a:pt x="131952" y="152703"/>
                  </a:cubicBezTo>
                  <a:cubicBezTo>
                    <a:pt x="127910" y="150987"/>
                    <a:pt x="123694" y="150128"/>
                    <a:pt x="119305" y="150128"/>
                  </a:cubicBezTo>
                  <a:lnTo>
                    <a:pt x="75995" y="150128"/>
                  </a:lnTo>
                  <a:cubicBezTo>
                    <a:pt x="66986" y="150128"/>
                    <a:pt x="59363" y="153276"/>
                    <a:pt x="53126" y="159570"/>
                  </a:cubicBezTo>
                  <a:cubicBezTo>
                    <a:pt x="46890" y="165862"/>
                    <a:pt x="43771" y="173472"/>
                    <a:pt x="43771" y="182397"/>
                  </a:cubicBezTo>
                  <a:lnTo>
                    <a:pt x="43771" y="214664"/>
                  </a:lnTo>
                  <a:lnTo>
                    <a:pt x="151875" y="214664"/>
                  </a:lnTo>
                  <a:lnTo>
                    <a:pt x="151875" y="182397"/>
                  </a:lnTo>
                  <a:moveTo>
                    <a:pt x="312646" y="216381"/>
                  </a:moveTo>
                  <a:cubicBezTo>
                    <a:pt x="317264" y="216381"/>
                    <a:pt x="320673" y="215236"/>
                    <a:pt x="322866" y="212947"/>
                  </a:cubicBezTo>
                  <a:cubicBezTo>
                    <a:pt x="325061" y="210659"/>
                    <a:pt x="326159" y="207913"/>
                    <a:pt x="326159" y="204710"/>
                  </a:cubicBezTo>
                  <a:cubicBezTo>
                    <a:pt x="326159" y="201505"/>
                    <a:pt x="324888" y="198702"/>
                    <a:pt x="322347" y="196299"/>
                  </a:cubicBezTo>
                  <a:cubicBezTo>
                    <a:pt x="319805" y="193896"/>
                    <a:pt x="316225" y="192694"/>
                    <a:pt x="311605" y="192694"/>
                  </a:cubicBezTo>
                  <a:lnTo>
                    <a:pt x="208353" y="192694"/>
                  </a:lnTo>
                  <a:cubicBezTo>
                    <a:pt x="203732" y="192694"/>
                    <a:pt x="200268" y="193896"/>
                    <a:pt x="197958" y="196299"/>
                  </a:cubicBezTo>
                  <a:cubicBezTo>
                    <a:pt x="195648" y="198702"/>
                    <a:pt x="194494" y="201505"/>
                    <a:pt x="194494" y="204710"/>
                  </a:cubicBezTo>
                  <a:cubicBezTo>
                    <a:pt x="194494" y="207913"/>
                    <a:pt x="195648" y="210659"/>
                    <a:pt x="197958" y="212947"/>
                  </a:cubicBezTo>
                  <a:cubicBezTo>
                    <a:pt x="200268" y="215236"/>
                    <a:pt x="203617" y="216381"/>
                    <a:pt x="208007" y="216381"/>
                  </a:cubicBezTo>
                  <a:lnTo>
                    <a:pt x="312646" y="216381"/>
                  </a:lnTo>
                  <a:moveTo>
                    <a:pt x="312991" y="172098"/>
                  </a:moveTo>
                  <a:cubicBezTo>
                    <a:pt x="317612" y="172098"/>
                    <a:pt x="320961" y="170955"/>
                    <a:pt x="323039" y="168666"/>
                  </a:cubicBezTo>
                  <a:cubicBezTo>
                    <a:pt x="325118" y="166378"/>
                    <a:pt x="326159" y="163630"/>
                    <a:pt x="326159" y="160427"/>
                  </a:cubicBezTo>
                  <a:cubicBezTo>
                    <a:pt x="326159" y="156994"/>
                    <a:pt x="325177" y="154134"/>
                    <a:pt x="323213" y="151845"/>
                  </a:cubicBezTo>
                  <a:cubicBezTo>
                    <a:pt x="321250" y="149557"/>
                    <a:pt x="317957" y="148413"/>
                    <a:pt x="313339" y="148413"/>
                  </a:cubicBezTo>
                  <a:lnTo>
                    <a:pt x="207314" y="148413"/>
                  </a:lnTo>
                  <a:cubicBezTo>
                    <a:pt x="202694" y="148413"/>
                    <a:pt x="199344" y="149557"/>
                    <a:pt x="197265" y="151845"/>
                  </a:cubicBezTo>
                  <a:cubicBezTo>
                    <a:pt x="195187" y="154134"/>
                    <a:pt x="194146" y="156994"/>
                    <a:pt x="194146" y="160427"/>
                  </a:cubicBezTo>
                  <a:cubicBezTo>
                    <a:pt x="194146" y="163630"/>
                    <a:pt x="195128" y="166378"/>
                    <a:pt x="197092" y="168666"/>
                  </a:cubicBezTo>
                  <a:cubicBezTo>
                    <a:pt x="199055" y="170955"/>
                    <a:pt x="202346" y="172098"/>
                    <a:pt x="206966" y="172098"/>
                  </a:cubicBezTo>
                  <a:lnTo>
                    <a:pt x="312991" y="172098"/>
                  </a:lnTo>
                  <a:moveTo>
                    <a:pt x="313339" y="128503"/>
                  </a:moveTo>
                  <a:cubicBezTo>
                    <a:pt x="316803" y="128503"/>
                    <a:pt x="319805" y="127358"/>
                    <a:pt x="322347" y="125070"/>
                  </a:cubicBezTo>
                  <a:cubicBezTo>
                    <a:pt x="324888" y="122781"/>
                    <a:pt x="326159" y="120035"/>
                    <a:pt x="326159" y="116831"/>
                  </a:cubicBezTo>
                  <a:cubicBezTo>
                    <a:pt x="326159" y="113627"/>
                    <a:pt x="324888" y="111053"/>
                    <a:pt x="322347" y="109108"/>
                  </a:cubicBezTo>
                  <a:cubicBezTo>
                    <a:pt x="319805" y="107162"/>
                    <a:pt x="316803" y="106190"/>
                    <a:pt x="313339" y="106190"/>
                  </a:cubicBezTo>
                  <a:lnTo>
                    <a:pt x="243002" y="106190"/>
                  </a:lnTo>
                  <a:cubicBezTo>
                    <a:pt x="239536" y="106190"/>
                    <a:pt x="236591" y="107162"/>
                    <a:pt x="234166" y="109108"/>
                  </a:cubicBezTo>
                  <a:cubicBezTo>
                    <a:pt x="231741" y="111053"/>
                    <a:pt x="230527" y="113627"/>
                    <a:pt x="230527" y="116831"/>
                  </a:cubicBezTo>
                  <a:cubicBezTo>
                    <a:pt x="230527" y="120035"/>
                    <a:pt x="231741" y="122781"/>
                    <a:pt x="234166" y="125070"/>
                  </a:cubicBezTo>
                  <a:cubicBezTo>
                    <a:pt x="236591" y="127358"/>
                    <a:pt x="239536" y="128503"/>
                    <a:pt x="243002" y="128503"/>
                  </a:cubicBezTo>
                  <a:lnTo>
                    <a:pt x="313339" y="128503"/>
                  </a:lnTo>
                </a:path>
              </a:pathLst>
            </a:custGeom>
            <a:solidFill>
              <a:schemeClr val="lt1">
                <a:lumMod val="100000"/>
              </a:schemeClr>
            </a:solidFill>
            <a:ln w="136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8" name="组合 17"/>
          <p:cNvGrpSpPr/>
          <p:nvPr>
            <p:custDataLst>
              <p:tags r:id="rId19"/>
            </p:custDataLst>
          </p:nvPr>
        </p:nvGrpSpPr>
        <p:grpSpPr>
          <a:xfrm>
            <a:off x="7157720" y="2860040"/>
            <a:ext cx="1717040" cy="1717040"/>
            <a:chOff x="11272" y="4504"/>
            <a:chExt cx="2704" cy="2704"/>
          </a:xfrm>
        </p:grpSpPr>
        <p:sp>
          <p:nvSpPr>
            <p:cNvPr id="40" name="任意多边形: 形状 13"/>
            <p:cNvSpPr/>
            <p:nvPr>
              <p:custDataLst>
                <p:tags r:id="rId20"/>
              </p:custDataLst>
            </p:nvPr>
          </p:nvSpPr>
          <p:spPr>
            <a:xfrm>
              <a:off x="11272" y="4504"/>
              <a:ext cx="2704" cy="2704"/>
            </a:xfrm>
            <a:custGeom>
              <a:avLst/>
              <a:gdLst>
                <a:gd name="connsiteX0" fmla="*/ 23675 w 1707305"/>
                <a:gd name="connsiteY0" fmla="*/ 794948 h 1697659"/>
                <a:gd name="connsiteX1" fmla="*/ 804597 w 1707305"/>
                <a:gd name="connsiteY1" fmla="*/ 14026 h 1697659"/>
                <a:gd name="connsiteX2" fmla="*/ 912358 w 1707305"/>
                <a:gd name="connsiteY2" fmla="*/ 14029 h 1697659"/>
                <a:gd name="connsiteX3" fmla="*/ 1693280 w 1707305"/>
                <a:gd name="connsiteY3" fmla="*/ 794952 h 1697659"/>
                <a:gd name="connsiteX4" fmla="*/ 1693276 w 1707305"/>
                <a:gd name="connsiteY4" fmla="*/ 902712 h 1697659"/>
                <a:gd name="connsiteX5" fmla="*/ 912354 w 1707305"/>
                <a:gd name="connsiteY5" fmla="*/ 1683634 h 1697659"/>
                <a:gd name="connsiteX6" fmla="*/ 804594 w 1707305"/>
                <a:gd name="connsiteY6" fmla="*/ 1683630 h 1697659"/>
                <a:gd name="connsiteX7" fmla="*/ 23672 w 1707305"/>
                <a:gd name="connsiteY7" fmla="*/ 902708 h 1697659"/>
                <a:gd name="connsiteX8" fmla="*/ 23675 w 1707305"/>
                <a:gd name="connsiteY8" fmla="*/ 794948 h 1697659"/>
                <a:gd name="connsiteX0-1" fmla="*/ 23675 w 1707305"/>
                <a:gd name="connsiteY0-2" fmla="*/ 794948 h 1697659"/>
                <a:gd name="connsiteX1-3" fmla="*/ 804597 w 1707305"/>
                <a:gd name="connsiteY1-4" fmla="*/ 14026 h 1697659"/>
                <a:gd name="connsiteX2-5" fmla="*/ 912358 w 1707305"/>
                <a:gd name="connsiteY2-6" fmla="*/ 14029 h 1697659"/>
                <a:gd name="connsiteX3-7" fmla="*/ 1693280 w 1707305"/>
                <a:gd name="connsiteY3-8" fmla="*/ 794952 h 1697659"/>
                <a:gd name="connsiteX4-9" fmla="*/ 1693276 w 1707305"/>
                <a:gd name="connsiteY4-10" fmla="*/ 902712 h 1697659"/>
                <a:gd name="connsiteX5-11" fmla="*/ 912354 w 1707305"/>
                <a:gd name="connsiteY5-12" fmla="*/ 1683634 h 1697659"/>
                <a:gd name="connsiteX6-13" fmla="*/ 804594 w 1707305"/>
                <a:gd name="connsiteY6-14" fmla="*/ 1683630 h 1697659"/>
                <a:gd name="connsiteX7-15" fmla="*/ 23672 w 1707305"/>
                <a:gd name="connsiteY7-16" fmla="*/ 902708 h 1697659"/>
                <a:gd name="connsiteX8-17" fmla="*/ 23675 w 1707305"/>
                <a:gd name="connsiteY8-18" fmla="*/ 794948 h 1697659"/>
                <a:gd name="connsiteX0-19" fmla="*/ 23675 w 1707305"/>
                <a:gd name="connsiteY0-20" fmla="*/ 794949 h 1697660"/>
                <a:gd name="connsiteX1-21" fmla="*/ 804597 w 1707305"/>
                <a:gd name="connsiteY1-22" fmla="*/ 14027 h 1697660"/>
                <a:gd name="connsiteX2-23" fmla="*/ 912358 w 1707305"/>
                <a:gd name="connsiteY2-24" fmla="*/ 14030 h 1697660"/>
                <a:gd name="connsiteX3-25" fmla="*/ 1693280 w 1707305"/>
                <a:gd name="connsiteY3-26" fmla="*/ 794953 h 1697660"/>
                <a:gd name="connsiteX4-27" fmla="*/ 1693276 w 1707305"/>
                <a:gd name="connsiteY4-28" fmla="*/ 902713 h 1697660"/>
                <a:gd name="connsiteX5-29" fmla="*/ 912354 w 1707305"/>
                <a:gd name="connsiteY5-30" fmla="*/ 1683635 h 1697660"/>
                <a:gd name="connsiteX6-31" fmla="*/ 804594 w 1707305"/>
                <a:gd name="connsiteY6-32" fmla="*/ 1683631 h 1697660"/>
                <a:gd name="connsiteX7-33" fmla="*/ 23672 w 1707305"/>
                <a:gd name="connsiteY7-34" fmla="*/ 902709 h 1697660"/>
                <a:gd name="connsiteX8-35" fmla="*/ 23675 w 1707305"/>
                <a:gd name="connsiteY8-36" fmla="*/ 794949 h 1697660"/>
                <a:gd name="connsiteX0-37" fmla="*/ 23675 w 1707305"/>
                <a:gd name="connsiteY0-38" fmla="*/ 804593 h 1707304"/>
                <a:gd name="connsiteX1-39" fmla="*/ 804597 w 1707305"/>
                <a:gd name="connsiteY1-40" fmla="*/ 23671 h 1707304"/>
                <a:gd name="connsiteX2-41" fmla="*/ 912358 w 1707305"/>
                <a:gd name="connsiteY2-42" fmla="*/ 23674 h 1707304"/>
                <a:gd name="connsiteX3-43" fmla="*/ 1693280 w 1707305"/>
                <a:gd name="connsiteY3-44" fmla="*/ 804597 h 1707304"/>
                <a:gd name="connsiteX4-45" fmla="*/ 1693276 w 1707305"/>
                <a:gd name="connsiteY4-46" fmla="*/ 912357 h 1707304"/>
                <a:gd name="connsiteX5-47" fmla="*/ 912354 w 1707305"/>
                <a:gd name="connsiteY5-48" fmla="*/ 1693279 h 1707304"/>
                <a:gd name="connsiteX6-49" fmla="*/ 804594 w 1707305"/>
                <a:gd name="connsiteY6-50" fmla="*/ 1693275 h 1707304"/>
                <a:gd name="connsiteX7-51" fmla="*/ 23672 w 1707305"/>
                <a:gd name="connsiteY7-52" fmla="*/ 912353 h 1707304"/>
                <a:gd name="connsiteX8-53" fmla="*/ 23675 w 1707305"/>
                <a:gd name="connsiteY8-54" fmla="*/ 804593 h 1707304"/>
                <a:gd name="connsiteX0-55" fmla="*/ 23675 w 1707305"/>
                <a:gd name="connsiteY0-56" fmla="*/ 804593 h 1707304"/>
                <a:gd name="connsiteX1-57" fmla="*/ 804597 w 1707305"/>
                <a:gd name="connsiteY1-58" fmla="*/ 23671 h 1707304"/>
                <a:gd name="connsiteX2-59" fmla="*/ 912358 w 1707305"/>
                <a:gd name="connsiteY2-60" fmla="*/ 23674 h 1707304"/>
                <a:gd name="connsiteX3-61" fmla="*/ 1693280 w 1707305"/>
                <a:gd name="connsiteY3-62" fmla="*/ 804597 h 1707304"/>
                <a:gd name="connsiteX4-63" fmla="*/ 1693276 w 1707305"/>
                <a:gd name="connsiteY4-64" fmla="*/ 912357 h 1707304"/>
                <a:gd name="connsiteX5-65" fmla="*/ 912354 w 1707305"/>
                <a:gd name="connsiteY5-66" fmla="*/ 1693279 h 1707304"/>
                <a:gd name="connsiteX6-67" fmla="*/ 804594 w 1707305"/>
                <a:gd name="connsiteY6-68" fmla="*/ 1693275 h 1707304"/>
                <a:gd name="connsiteX7-69" fmla="*/ 23672 w 1707305"/>
                <a:gd name="connsiteY7-70" fmla="*/ 912353 h 1707304"/>
                <a:gd name="connsiteX8-71" fmla="*/ 23675 w 1707305"/>
                <a:gd name="connsiteY8-72" fmla="*/ 804593 h 1707304"/>
                <a:gd name="connsiteX0-73" fmla="*/ 23675 w 1707305"/>
                <a:gd name="connsiteY0-74" fmla="*/ 804593 h 1707304"/>
                <a:gd name="connsiteX1-75" fmla="*/ 804597 w 1707305"/>
                <a:gd name="connsiteY1-76" fmla="*/ 23671 h 1707304"/>
                <a:gd name="connsiteX2-77" fmla="*/ 912358 w 1707305"/>
                <a:gd name="connsiteY2-78" fmla="*/ 23674 h 1707304"/>
                <a:gd name="connsiteX3-79" fmla="*/ 1693280 w 1707305"/>
                <a:gd name="connsiteY3-80" fmla="*/ 804597 h 1707304"/>
                <a:gd name="connsiteX4-81" fmla="*/ 1693276 w 1707305"/>
                <a:gd name="connsiteY4-82" fmla="*/ 912357 h 1707304"/>
                <a:gd name="connsiteX5-83" fmla="*/ 912354 w 1707305"/>
                <a:gd name="connsiteY5-84" fmla="*/ 1693279 h 1707304"/>
                <a:gd name="connsiteX6-85" fmla="*/ 804594 w 1707305"/>
                <a:gd name="connsiteY6-86" fmla="*/ 1693275 h 1707304"/>
                <a:gd name="connsiteX7-87" fmla="*/ 23672 w 1707305"/>
                <a:gd name="connsiteY7-88" fmla="*/ 912353 h 1707304"/>
                <a:gd name="connsiteX8-89" fmla="*/ 23675 w 1707305"/>
                <a:gd name="connsiteY8-90" fmla="*/ 804593 h 1707304"/>
                <a:gd name="connsiteX0-91" fmla="*/ 23675 w 1707307"/>
                <a:gd name="connsiteY0-92" fmla="*/ 804593 h 1707304"/>
                <a:gd name="connsiteX1-93" fmla="*/ 804597 w 1707307"/>
                <a:gd name="connsiteY1-94" fmla="*/ 23671 h 1707304"/>
                <a:gd name="connsiteX2-95" fmla="*/ 912358 w 1707307"/>
                <a:gd name="connsiteY2-96" fmla="*/ 23674 h 1707304"/>
                <a:gd name="connsiteX3-97" fmla="*/ 1693280 w 1707307"/>
                <a:gd name="connsiteY3-98" fmla="*/ 804597 h 1707304"/>
                <a:gd name="connsiteX4-99" fmla="*/ 1693276 w 1707307"/>
                <a:gd name="connsiteY4-100" fmla="*/ 912357 h 1707304"/>
                <a:gd name="connsiteX5-101" fmla="*/ 912354 w 1707307"/>
                <a:gd name="connsiteY5-102" fmla="*/ 1693279 h 1707304"/>
                <a:gd name="connsiteX6-103" fmla="*/ 804594 w 1707307"/>
                <a:gd name="connsiteY6-104" fmla="*/ 1693275 h 1707304"/>
                <a:gd name="connsiteX7-105" fmla="*/ 23672 w 1707307"/>
                <a:gd name="connsiteY7-106" fmla="*/ 912353 h 1707304"/>
                <a:gd name="connsiteX8-107" fmla="*/ 23675 w 1707307"/>
                <a:gd name="connsiteY8-108" fmla="*/ 804593 h 1707304"/>
                <a:gd name="connsiteX0-109" fmla="*/ 23675 w 1716951"/>
                <a:gd name="connsiteY0-110" fmla="*/ 804593 h 1707304"/>
                <a:gd name="connsiteX1-111" fmla="*/ 804597 w 1716951"/>
                <a:gd name="connsiteY1-112" fmla="*/ 23671 h 1707304"/>
                <a:gd name="connsiteX2-113" fmla="*/ 912358 w 1716951"/>
                <a:gd name="connsiteY2-114" fmla="*/ 23674 h 1707304"/>
                <a:gd name="connsiteX3-115" fmla="*/ 1693280 w 1716951"/>
                <a:gd name="connsiteY3-116" fmla="*/ 804597 h 1707304"/>
                <a:gd name="connsiteX4-117" fmla="*/ 1693276 w 1716951"/>
                <a:gd name="connsiteY4-118" fmla="*/ 912357 h 1707304"/>
                <a:gd name="connsiteX5-119" fmla="*/ 912354 w 1716951"/>
                <a:gd name="connsiteY5-120" fmla="*/ 1693279 h 1707304"/>
                <a:gd name="connsiteX6-121" fmla="*/ 804594 w 1716951"/>
                <a:gd name="connsiteY6-122" fmla="*/ 1693275 h 1707304"/>
                <a:gd name="connsiteX7-123" fmla="*/ 23672 w 1716951"/>
                <a:gd name="connsiteY7-124" fmla="*/ 912353 h 1707304"/>
                <a:gd name="connsiteX8-125" fmla="*/ 23675 w 1716951"/>
                <a:gd name="connsiteY8-126" fmla="*/ 804593 h 1707304"/>
                <a:gd name="connsiteX0-127" fmla="*/ 23675 w 1716951"/>
                <a:gd name="connsiteY0-128" fmla="*/ 804593 h 1707304"/>
                <a:gd name="connsiteX1-129" fmla="*/ 804597 w 1716951"/>
                <a:gd name="connsiteY1-130" fmla="*/ 23671 h 1707304"/>
                <a:gd name="connsiteX2-131" fmla="*/ 912358 w 1716951"/>
                <a:gd name="connsiteY2-132" fmla="*/ 23674 h 1707304"/>
                <a:gd name="connsiteX3-133" fmla="*/ 1693280 w 1716951"/>
                <a:gd name="connsiteY3-134" fmla="*/ 804597 h 1707304"/>
                <a:gd name="connsiteX4-135" fmla="*/ 1693276 w 1716951"/>
                <a:gd name="connsiteY4-136" fmla="*/ 912357 h 1707304"/>
                <a:gd name="connsiteX5-137" fmla="*/ 912354 w 1716951"/>
                <a:gd name="connsiteY5-138" fmla="*/ 1693279 h 1707304"/>
                <a:gd name="connsiteX6-139" fmla="*/ 804594 w 1716951"/>
                <a:gd name="connsiteY6-140" fmla="*/ 1693275 h 1707304"/>
                <a:gd name="connsiteX7-141" fmla="*/ 23672 w 1716951"/>
                <a:gd name="connsiteY7-142" fmla="*/ 912353 h 1707304"/>
                <a:gd name="connsiteX8-143" fmla="*/ 23675 w 1716951"/>
                <a:gd name="connsiteY8-144" fmla="*/ 804593 h 1707304"/>
                <a:gd name="connsiteX0-145" fmla="*/ 23675 w 1716951"/>
                <a:gd name="connsiteY0-146" fmla="*/ 804593 h 1707304"/>
                <a:gd name="connsiteX1-147" fmla="*/ 804597 w 1716951"/>
                <a:gd name="connsiteY1-148" fmla="*/ 23671 h 1707304"/>
                <a:gd name="connsiteX2-149" fmla="*/ 912358 w 1716951"/>
                <a:gd name="connsiteY2-150" fmla="*/ 23674 h 1707304"/>
                <a:gd name="connsiteX3-151" fmla="*/ 1693280 w 1716951"/>
                <a:gd name="connsiteY3-152" fmla="*/ 804597 h 1707304"/>
                <a:gd name="connsiteX4-153" fmla="*/ 1693276 w 1716951"/>
                <a:gd name="connsiteY4-154" fmla="*/ 912357 h 1707304"/>
                <a:gd name="connsiteX5-155" fmla="*/ 912354 w 1716951"/>
                <a:gd name="connsiteY5-156" fmla="*/ 1693279 h 1707304"/>
                <a:gd name="connsiteX6-157" fmla="*/ 804594 w 1716951"/>
                <a:gd name="connsiteY6-158" fmla="*/ 1693275 h 1707304"/>
                <a:gd name="connsiteX7-159" fmla="*/ 23672 w 1716951"/>
                <a:gd name="connsiteY7-160" fmla="*/ 912353 h 1707304"/>
                <a:gd name="connsiteX8-161" fmla="*/ 23675 w 1716951"/>
                <a:gd name="connsiteY8-162" fmla="*/ 804593 h 1707304"/>
                <a:gd name="connsiteX0-163" fmla="*/ 23675 w 1716951"/>
                <a:gd name="connsiteY0-164" fmla="*/ 804593 h 1707306"/>
                <a:gd name="connsiteX1-165" fmla="*/ 804597 w 1716951"/>
                <a:gd name="connsiteY1-166" fmla="*/ 23671 h 1707306"/>
                <a:gd name="connsiteX2-167" fmla="*/ 912358 w 1716951"/>
                <a:gd name="connsiteY2-168" fmla="*/ 23674 h 1707306"/>
                <a:gd name="connsiteX3-169" fmla="*/ 1693280 w 1716951"/>
                <a:gd name="connsiteY3-170" fmla="*/ 804597 h 1707306"/>
                <a:gd name="connsiteX4-171" fmla="*/ 1693276 w 1716951"/>
                <a:gd name="connsiteY4-172" fmla="*/ 912357 h 1707306"/>
                <a:gd name="connsiteX5-173" fmla="*/ 912354 w 1716951"/>
                <a:gd name="connsiteY5-174" fmla="*/ 1693279 h 1707306"/>
                <a:gd name="connsiteX6-175" fmla="*/ 804594 w 1716951"/>
                <a:gd name="connsiteY6-176" fmla="*/ 1693275 h 1707306"/>
                <a:gd name="connsiteX7-177" fmla="*/ 23672 w 1716951"/>
                <a:gd name="connsiteY7-178" fmla="*/ 912353 h 1707306"/>
                <a:gd name="connsiteX8-179" fmla="*/ 23675 w 1716951"/>
                <a:gd name="connsiteY8-180" fmla="*/ 804593 h 1707306"/>
                <a:gd name="connsiteX0-181" fmla="*/ 23675 w 1716951"/>
                <a:gd name="connsiteY0-182" fmla="*/ 804593 h 1716949"/>
                <a:gd name="connsiteX1-183" fmla="*/ 804597 w 1716951"/>
                <a:gd name="connsiteY1-184" fmla="*/ 23671 h 1716949"/>
                <a:gd name="connsiteX2-185" fmla="*/ 912358 w 1716951"/>
                <a:gd name="connsiteY2-186" fmla="*/ 23674 h 1716949"/>
                <a:gd name="connsiteX3-187" fmla="*/ 1693280 w 1716951"/>
                <a:gd name="connsiteY3-188" fmla="*/ 804597 h 1716949"/>
                <a:gd name="connsiteX4-189" fmla="*/ 1693276 w 1716951"/>
                <a:gd name="connsiteY4-190" fmla="*/ 912357 h 1716949"/>
                <a:gd name="connsiteX5-191" fmla="*/ 912354 w 1716951"/>
                <a:gd name="connsiteY5-192" fmla="*/ 1693279 h 1716949"/>
                <a:gd name="connsiteX6-193" fmla="*/ 804594 w 1716951"/>
                <a:gd name="connsiteY6-194" fmla="*/ 1693275 h 1716949"/>
                <a:gd name="connsiteX7-195" fmla="*/ 23672 w 1716951"/>
                <a:gd name="connsiteY7-196" fmla="*/ 912353 h 1716949"/>
                <a:gd name="connsiteX8-197" fmla="*/ 23675 w 1716951"/>
                <a:gd name="connsiteY8-198" fmla="*/ 804593 h 1716949"/>
                <a:gd name="connsiteX0-199" fmla="*/ 23675 w 1716951"/>
                <a:gd name="connsiteY0-200" fmla="*/ 804593 h 1716949"/>
                <a:gd name="connsiteX1-201" fmla="*/ 804597 w 1716951"/>
                <a:gd name="connsiteY1-202" fmla="*/ 23671 h 1716949"/>
                <a:gd name="connsiteX2-203" fmla="*/ 912358 w 1716951"/>
                <a:gd name="connsiteY2-204" fmla="*/ 23674 h 1716949"/>
                <a:gd name="connsiteX3-205" fmla="*/ 1693280 w 1716951"/>
                <a:gd name="connsiteY3-206" fmla="*/ 804597 h 1716949"/>
                <a:gd name="connsiteX4-207" fmla="*/ 1693276 w 1716951"/>
                <a:gd name="connsiteY4-208" fmla="*/ 912357 h 1716949"/>
                <a:gd name="connsiteX5-209" fmla="*/ 912354 w 1716951"/>
                <a:gd name="connsiteY5-210" fmla="*/ 1693279 h 1716949"/>
                <a:gd name="connsiteX6-211" fmla="*/ 804594 w 1716951"/>
                <a:gd name="connsiteY6-212" fmla="*/ 1693275 h 1716949"/>
                <a:gd name="connsiteX7-213" fmla="*/ 23672 w 1716951"/>
                <a:gd name="connsiteY7-214" fmla="*/ 912353 h 1716949"/>
                <a:gd name="connsiteX8-215" fmla="*/ 23675 w 1716951"/>
                <a:gd name="connsiteY8-216" fmla="*/ 804593 h 1716949"/>
                <a:gd name="connsiteX0-217" fmla="*/ 23675 w 1716951"/>
                <a:gd name="connsiteY0-218" fmla="*/ 804593 h 1716949"/>
                <a:gd name="connsiteX1-219" fmla="*/ 804597 w 1716951"/>
                <a:gd name="connsiteY1-220" fmla="*/ 23671 h 1716949"/>
                <a:gd name="connsiteX2-221" fmla="*/ 912358 w 1716951"/>
                <a:gd name="connsiteY2-222" fmla="*/ 23674 h 1716949"/>
                <a:gd name="connsiteX3-223" fmla="*/ 1693280 w 1716951"/>
                <a:gd name="connsiteY3-224" fmla="*/ 804597 h 1716949"/>
                <a:gd name="connsiteX4-225" fmla="*/ 1693276 w 1716951"/>
                <a:gd name="connsiteY4-226" fmla="*/ 912357 h 1716949"/>
                <a:gd name="connsiteX5-227" fmla="*/ 912354 w 1716951"/>
                <a:gd name="connsiteY5-228" fmla="*/ 1693279 h 1716949"/>
                <a:gd name="connsiteX6-229" fmla="*/ 804594 w 1716951"/>
                <a:gd name="connsiteY6-230" fmla="*/ 1693275 h 1716949"/>
                <a:gd name="connsiteX7-231" fmla="*/ 23672 w 1716951"/>
                <a:gd name="connsiteY7-232" fmla="*/ 912353 h 1716949"/>
                <a:gd name="connsiteX8-233" fmla="*/ 23675 w 1716951"/>
                <a:gd name="connsiteY8-234" fmla="*/ 804593 h 1716949"/>
                <a:gd name="connsiteX0-235" fmla="*/ 23674 w 1716950"/>
                <a:gd name="connsiteY0-236" fmla="*/ 804593 h 1716949"/>
                <a:gd name="connsiteX1-237" fmla="*/ 804596 w 1716950"/>
                <a:gd name="connsiteY1-238" fmla="*/ 23671 h 1716949"/>
                <a:gd name="connsiteX2-239" fmla="*/ 912357 w 1716950"/>
                <a:gd name="connsiteY2-240" fmla="*/ 23674 h 1716949"/>
                <a:gd name="connsiteX3-241" fmla="*/ 1693279 w 1716950"/>
                <a:gd name="connsiteY3-242" fmla="*/ 804597 h 1716949"/>
                <a:gd name="connsiteX4-243" fmla="*/ 1693275 w 1716950"/>
                <a:gd name="connsiteY4-244" fmla="*/ 912357 h 1716949"/>
                <a:gd name="connsiteX5-245" fmla="*/ 912353 w 1716950"/>
                <a:gd name="connsiteY5-246" fmla="*/ 1693279 h 1716949"/>
                <a:gd name="connsiteX6-247" fmla="*/ 804593 w 1716950"/>
                <a:gd name="connsiteY6-248" fmla="*/ 1693275 h 1716949"/>
                <a:gd name="connsiteX7-249" fmla="*/ 23671 w 1716950"/>
                <a:gd name="connsiteY7-250" fmla="*/ 912353 h 1716949"/>
                <a:gd name="connsiteX8-251" fmla="*/ 23674 w 1716950"/>
                <a:gd name="connsiteY8-252" fmla="*/ 804593 h 17169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716950" h="1716949">
                  <a:moveTo>
                    <a:pt x="23674" y="804593"/>
                  </a:moveTo>
                  <a:cubicBezTo>
                    <a:pt x="23674" y="804593"/>
                    <a:pt x="804597" y="23671"/>
                    <a:pt x="804596" y="23671"/>
                  </a:cubicBezTo>
                  <a:cubicBezTo>
                    <a:pt x="836160" y="-7893"/>
                    <a:pt x="880795" y="-7889"/>
                    <a:pt x="912357" y="23674"/>
                  </a:cubicBezTo>
                  <a:cubicBezTo>
                    <a:pt x="912358" y="23674"/>
                    <a:pt x="1693280" y="804597"/>
                    <a:pt x="1693279" y="804597"/>
                  </a:cubicBezTo>
                  <a:cubicBezTo>
                    <a:pt x="1724843" y="836160"/>
                    <a:pt x="1724839" y="880794"/>
                    <a:pt x="1693275" y="912357"/>
                  </a:cubicBezTo>
                  <a:cubicBezTo>
                    <a:pt x="1693276" y="912357"/>
                    <a:pt x="912354" y="1693279"/>
                    <a:pt x="912353" y="1693279"/>
                  </a:cubicBezTo>
                  <a:cubicBezTo>
                    <a:pt x="880791" y="1724843"/>
                    <a:pt x="836157" y="1724838"/>
                    <a:pt x="804593" y="1693275"/>
                  </a:cubicBezTo>
                  <a:cubicBezTo>
                    <a:pt x="804594" y="1693275"/>
                    <a:pt x="23672" y="912353"/>
                    <a:pt x="23671" y="912353"/>
                  </a:cubicBezTo>
                  <a:cubicBezTo>
                    <a:pt x="-7892" y="880790"/>
                    <a:pt x="-7889" y="836156"/>
                    <a:pt x="23674" y="80459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45000">
                  <a:schemeClr val="accent1"/>
                </a:gs>
              </a:gsLst>
              <a:lin ang="4200000" scaled="0"/>
              <a:tileRect/>
            </a:gradFill>
            <a:ln>
              <a:noFill/>
            </a:ln>
            <a:effectLst>
              <a:outerShdw blurRad="203200" dist="63500" dir="2700000" algn="tl" rotWithShape="0">
                <a:schemeClr val="accent1">
                  <a:lumMod val="7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00" b="1">
                <a:latin typeface="+mn-ea"/>
              </a:endParaRPr>
            </a:p>
          </p:txBody>
        </p:sp>
        <p:sp>
          <p:nvSpPr>
            <p:cNvPr id="50" name="图片 8" descr="343439383331313b343532303032343bb7a2b2bcb9dcc0ed"/>
            <p:cNvSpPr>
              <a:spLocks noChangeAspect="1"/>
            </p:cNvSpPr>
            <p:nvPr>
              <p:custDataLst>
                <p:tags r:id="rId21"/>
              </p:custDataLst>
            </p:nvPr>
          </p:nvSpPr>
          <p:spPr>
            <a:xfrm>
              <a:off x="12290" y="5629"/>
              <a:ext cx="669" cy="454"/>
            </a:xfrm>
            <a:custGeom>
              <a:avLst/>
              <a:gdLst>
                <a:gd name="connsiteX0" fmla="*/ 390810 w 463295"/>
                <a:gd name="connsiteY0" fmla="*/ 138326 h 314379"/>
                <a:gd name="connsiteX1" fmla="*/ 291089 w 463295"/>
                <a:gd name="connsiteY1" fmla="*/ 873 h 314379"/>
                <a:gd name="connsiteX2" fmla="*/ 169753 w 463295"/>
                <a:gd name="connsiteY2" fmla="*/ 81020 h 314379"/>
                <a:gd name="connsiteX3" fmla="*/ 103813 w 463295"/>
                <a:gd name="connsiteY3" fmla="*/ 75977 h 314379"/>
                <a:gd name="connsiteX4" fmla="*/ 75734 w 463295"/>
                <a:gd name="connsiteY4" fmla="*/ 138063 h 314379"/>
                <a:gd name="connsiteX5" fmla="*/ 114 w 463295"/>
                <a:gd name="connsiteY5" fmla="*/ 233486 h 314379"/>
                <a:gd name="connsiteX6" fmla="*/ 82198 w 463295"/>
                <a:gd name="connsiteY6" fmla="*/ 314498 h 314379"/>
                <a:gd name="connsiteX7" fmla="*/ 208773 w 463295"/>
                <a:gd name="connsiteY7" fmla="*/ 314498 h 314379"/>
                <a:gd name="connsiteX8" fmla="*/ 208773 w 463295"/>
                <a:gd name="connsiteY8" fmla="*/ 230665 h 314379"/>
                <a:gd name="connsiteX9" fmla="*/ 168990 w 463295"/>
                <a:gd name="connsiteY9" fmla="*/ 230665 h 314379"/>
                <a:gd name="connsiteX10" fmla="*/ 235890 w 463295"/>
                <a:gd name="connsiteY10" fmla="*/ 155522 h 314379"/>
                <a:gd name="connsiteX11" fmla="*/ 302792 w 463295"/>
                <a:gd name="connsiteY11" fmla="*/ 230665 h 314379"/>
                <a:gd name="connsiteX12" fmla="*/ 263008 w 463295"/>
                <a:gd name="connsiteY12" fmla="*/ 230665 h 314379"/>
                <a:gd name="connsiteX13" fmla="*/ 263008 w 463295"/>
                <a:gd name="connsiteY13" fmla="*/ 314498 h 314379"/>
                <a:gd name="connsiteX14" fmla="*/ 377881 w 463295"/>
                <a:gd name="connsiteY14" fmla="*/ 314498 h 314379"/>
                <a:gd name="connsiteX15" fmla="*/ 463180 w 463295"/>
                <a:gd name="connsiteY15" fmla="*/ 238264 h 314379"/>
                <a:gd name="connsiteX16" fmla="*/ 390810 w 463295"/>
                <a:gd name="connsiteY16" fmla="*/ 138326 h 31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3295" h="314379">
                  <a:moveTo>
                    <a:pt x="390810" y="138326"/>
                  </a:moveTo>
                  <a:cubicBezTo>
                    <a:pt x="390810" y="138326"/>
                    <a:pt x="399528" y="14983"/>
                    <a:pt x="291089" y="873"/>
                  </a:cubicBezTo>
                  <a:cubicBezTo>
                    <a:pt x="198064" y="-8985"/>
                    <a:pt x="169753" y="81020"/>
                    <a:pt x="169753" y="81020"/>
                  </a:cubicBezTo>
                  <a:cubicBezTo>
                    <a:pt x="169753" y="81020"/>
                    <a:pt x="141606" y="52799"/>
                    <a:pt x="103813" y="75977"/>
                  </a:cubicBezTo>
                  <a:cubicBezTo>
                    <a:pt x="69733" y="97689"/>
                    <a:pt x="75734" y="138063"/>
                    <a:pt x="75734" y="138063"/>
                  </a:cubicBezTo>
                  <a:cubicBezTo>
                    <a:pt x="75734" y="138063"/>
                    <a:pt x="114" y="153039"/>
                    <a:pt x="114" y="233486"/>
                  </a:cubicBezTo>
                  <a:cubicBezTo>
                    <a:pt x="1871" y="313633"/>
                    <a:pt x="82198" y="314498"/>
                    <a:pt x="82198" y="314498"/>
                  </a:cubicBezTo>
                  <a:lnTo>
                    <a:pt x="208773" y="314498"/>
                  </a:lnTo>
                  <a:lnTo>
                    <a:pt x="208773" y="230665"/>
                  </a:lnTo>
                  <a:lnTo>
                    <a:pt x="168990" y="230665"/>
                  </a:lnTo>
                  <a:lnTo>
                    <a:pt x="235890" y="155522"/>
                  </a:lnTo>
                  <a:lnTo>
                    <a:pt x="302792" y="230665"/>
                  </a:lnTo>
                  <a:lnTo>
                    <a:pt x="263008" y="230665"/>
                  </a:lnTo>
                  <a:lnTo>
                    <a:pt x="263008" y="314498"/>
                  </a:lnTo>
                  <a:lnTo>
                    <a:pt x="377881" y="314498"/>
                  </a:lnTo>
                  <a:cubicBezTo>
                    <a:pt x="377881" y="314498"/>
                    <a:pt x="452738" y="314498"/>
                    <a:pt x="463180" y="238264"/>
                  </a:cubicBezTo>
                  <a:cubicBezTo>
                    <a:pt x="468152" y="154732"/>
                    <a:pt x="390810" y="138326"/>
                    <a:pt x="390810" y="138326"/>
                  </a:cubicBezTo>
                  <a:close/>
                </a:path>
              </a:pathLst>
            </a:custGeom>
            <a:solidFill>
              <a:schemeClr val="lt1">
                <a:lumMod val="100000"/>
              </a:schemeClr>
            </a:solidFill>
            <a:ln w="163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1" name="副标题"/>
          <p:cNvSpPr txBox="1"/>
          <p:nvPr>
            <p:custDataLst>
              <p:tags r:id="rId22"/>
            </p:custDataLst>
          </p:nvPr>
        </p:nvSpPr>
        <p:spPr>
          <a:xfrm>
            <a:off x="2365058" y="1691640"/>
            <a:ext cx="1617345" cy="3524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r"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uFillTx/>
                <a:latin typeface="+中文正文" charset="0"/>
                <a:cs typeface="+mn-ea"/>
              </a:rPr>
              <a:t>任务签订</a:t>
            </a:r>
            <a:endParaRPr lang="zh-CN" altLang="en-US" b="1" dirty="0">
              <a:solidFill>
                <a:schemeClr val="accent1"/>
              </a:solidFill>
              <a:uFillTx/>
              <a:latin typeface="+中文正文" charset="0"/>
              <a:cs typeface="+mn-ea"/>
            </a:endParaRPr>
          </a:p>
        </p:txBody>
      </p:sp>
      <p:sp>
        <p:nvSpPr>
          <p:cNvPr id="23" name="副标题"/>
          <p:cNvSpPr txBox="1"/>
          <p:nvPr>
            <p:custDataLst>
              <p:tags r:id="rId23"/>
            </p:custDataLst>
          </p:nvPr>
        </p:nvSpPr>
        <p:spPr>
          <a:xfrm>
            <a:off x="1694180" y="3009265"/>
            <a:ext cx="1617345" cy="11658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>
                <a:solidFill>
                  <a:schemeClr val="accent1"/>
                </a:solidFill>
                <a:uFillTx/>
                <a:latin typeface="+中文正文" charset="0"/>
                <a:cs typeface="+mn-ea"/>
                <a:sym typeface="+mn-ea"/>
              </a:rPr>
              <a:t>制定工作方案，成立领导小组，设立工作组</a:t>
            </a:r>
            <a:endParaRPr lang="zh-CN" altLang="en-US" sz="1600" b="1" dirty="0">
              <a:solidFill>
                <a:schemeClr val="accent1"/>
              </a:solidFill>
              <a:uFillTx/>
              <a:latin typeface="+中文正文" charset="0"/>
              <a:cs typeface="+mn-ea"/>
              <a:sym typeface="+mn-ea"/>
            </a:endParaRPr>
          </a:p>
        </p:txBody>
      </p:sp>
      <p:sp>
        <p:nvSpPr>
          <p:cNvPr id="37" name="副标题"/>
          <p:cNvSpPr txBox="1"/>
          <p:nvPr>
            <p:custDataLst>
              <p:tags r:id="rId24"/>
            </p:custDataLst>
          </p:nvPr>
        </p:nvSpPr>
        <p:spPr>
          <a:xfrm>
            <a:off x="1558290" y="4922520"/>
            <a:ext cx="2745740" cy="9677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lvl="0" algn="r">
              <a:lnSpc>
                <a:spcPct val="150000"/>
              </a:lnSpc>
              <a:buClrTx/>
              <a:buSzTx/>
              <a:buFontTx/>
            </a:pPr>
            <a:r>
              <a:rPr lang="zh-CN" altLang="en-US" b="1" dirty="0">
                <a:solidFill>
                  <a:schemeClr val="accent1"/>
                </a:solidFill>
                <a:uFillTx/>
                <a:latin typeface="+中文正文" charset="0"/>
                <a:cs typeface="+mn-ea"/>
                <a:sym typeface="+mn-ea"/>
              </a:rPr>
              <a:t>与车队说明任务情况，</a:t>
            </a:r>
            <a:endParaRPr lang="zh-CN" altLang="en-US" b="1" dirty="0">
              <a:solidFill>
                <a:schemeClr val="accent1"/>
              </a:solidFill>
              <a:uFillTx/>
              <a:latin typeface="+中文正文" charset="0"/>
              <a:cs typeface="+mn-ea"/>
              <a:sym typeface="+mn-ea"/>
            </a:endParaRPr>
          </a:p>
          <a:p>
            <a:pPr lvl="0" algn="r">
              <a:lnSpc>
                <a:spcPct val="150000"/>
              </a:lnSpc>
              <a:buClrTx/>
              <a:buSzTx/>
              <a:buFontTx/>
            </a:pPr>
            <a:r>
              <a:rPr lang="zh-CN" altLang="en-US" b="1" dirty="0">
                <a:solidFill>
                  <a:schemeClr val="accent1"/>
                </a:solidFill>
                <a:uFillTx/>
                <a:latin typeface="+中文正文" charset="0"/>
                <a:cs typeface="+mn-ea"/>
                <a:sym typeface="+mn-ea"/>
              </a:rPr>
              <a:t>视情况公司组织召开布置会</a:t>
            </a:r>
            <a:endParaRPr lang="zh-CN" altLang="en-US" b="1" dirty="0">
              <a:solidFill>
                <a:schemeClr val="accent1"/>
              </a:solidFill>
              <a:uFillTx/>
              <a:latin typeface="+中文正文" charset="0"/>
              <a:cs typeface="+mn-ea"/>
              <a:sym typeface="+mn-ea"/>
            </a:endParaRPr>
          </a:p>
        </p:txBody>
      </p:sp>
      <p:sp>
        <p:nvSpPr>
          <p:cNvPr id="25" name="副标题"/>
          <p:cNvSpPr txBox="1"/>
          <p:nvPr>
            <p:custDataLst>
              <p:tags r:id="rId25"/>
            </p:custDataLst>
          </p:nvPr>
        </p:nvSpPr>
        <p:spPr>
          <a:xfrm>
            <a:off x="7780020" y="1581785"/>
            <a:ext cx="2277110" cy="6019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b="1" dirty="0">
                <a:solidFill>
                  <a:schemeClr val="accent1"/>
                </a:solidFill>
                <a:uFillTx/>
                <a:latin typeface="+中文正文" charset="0"/>
                <a:cs typeface="+mn-ea"/>
                <a:sym typeface="+mn-ea"/>
              </a:rPr>
              <a:t>对管理人员、驾驶员进行筛选工作</a:t>
            </a:r>
            <a:endParaRPr lang="zh-CN" altLang="en-US" b="1" dirty="0">
              <a:solidFill>
                <a:schemeClr val="accent1"/>
              </a:solidFill>
              <a:uFillTx/>
              <a:latin typeface="+中文正文" charset="0"/>
              <a:cs typeface="+mn-ea"/>
            </a:endParaRPr>
          </a:p>
        </p:txBody>
      </p:sp>
      <p:sp>
        <p:nvSpPr>
          <p:cNvPr id="27" name="副标题"/>
          <p:cNvSpPr txBox="1"/>
          <p:nvPr>
            <p:custDataLst>
              <p:tags r:id="rId26"/>
            </p:custDataLst>
          </p:nvPr>
        </p:nvSpPr>
        <p:spPr>
          <a:xfrm>
            <a:off x="8964295" y="3252470"/>
            <a:ext cx="1911985" cy="9226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accent1"/>
                </a:solidFill>
                <a:uFillTx/>
                <a:latin typeface="+中文正文" charset="0"/>
                <a:cs typeface="+mn-ea"/>
                <a:sym typeface="+mn-ea"/>
              </a:rPr>
              <a:t>整理信息，</a:t>
            </a:r>
            <a:endParaRPr lang="zh-CN" altLang="en-US" b="1" dirty="0">
              <a:solidFill>
                <a:schemeClr val="accent1"/>
              </a:solidFill>
              <a:uFillTx/>
              <a:latin typeface="+中文正文" charset="0"/>
              <a:cs typeface="+mn-ea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accent1"/>
                </a:solidFill>
                <a:uFillTx/>
                <a:latin typeface="+中文正文" charset="0"/>
                <a:cs typeface="+mn-ea"/>
                <a:sym typeface="+mn-ea"/>
              </a:rPr>
              <a:t>上报集团安保部进行背景审查工作</a:t>
            </a:r>
            <a:endParaRPr lang="zh-CN" altLang="en-US" b="1" dirty="0">
              <a:solidFill>
                <a:schemeClr val="accent1"/>
              </a:solidFill>
              <a:uFillTx/>
              <a:latin typeface="+中文正文" charset="0"/>
              <a:cs typeface="+mn-ea"/>
              <a:sym typeface="+mn-ea"/>
            </a:endParaRPr>
          </a:p>
        </p:txBody>
      </p:sp>
      <p:sp>
        <p:nvSpPr>
          <p:cNvPr id="35" name="副标题"/>
          <p:cNvSpPr txBox="1"/>
          <p:nvPr>
            <p:custDataLst>
              <p:tags r:id="rId27"/>
            </p:custDataLst>
          </p:nvPr>
        </p:nvSpPr>
        <p:spPr>
          <a:xfrm>
            <a:off x="7900670" y="5253355"/>
            <a:ext cx="1617345" cy="3524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b="1" dirty="0">
                <a:solidFill>
                  <a:schemeClr val="accent1"/>
                </a:solidFill>
                <a:uFillTx/>
                <a:latin typeface="+中文正文" charset="0"/>
                <a:cs typeface="+mn-ea"/>
                <a:sym typeface="+mn-ea"/>
              </a:rPr>
              <a:t>办理证件</a:t>
            </a:r>
            <a:endParaRPr lang="zh-CN" altLang="en-US" b="1" dirty="0">
              <a:solidFill>
                <a:schemeClr val="accent1"/>
              </a:solidFill>
              <a:uFillTx/>
              <a:latin typeface="+中文正文" charset="0"/>
              <a:cs typeface="+mn-ea"/>
            </a:endParaRPr>
          </a:p>
        </p:txBody>
      </p:sp>
    </p:spTree>
    <p:custDataLst>
      <p:tags r:id="rId28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3" grpId="0"/>
      <p:bldP spid="23" grpId="1"/>
      <p:bldP spid="37" grpId="0"/>
      <p:bldP spid="37" grpId="1"/>
      <p:bldP spid="25" grpId="0"/>
      <p:bldP spid="25" grpId="1"/>
      <p:bldP spid="27" grpId="0"/>
      <p:bldP spid="27" grpId="1"/>
      <p:bldP spid="35" grpId="0"/>
      <p:bldP spid="3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7385" y="528320"/>
            <a:ext cx="3223260" cy="548005"/>
          </a:xfrm>
          <a:prstGeom prst="roundRect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OPPOSans R" panose="00020600040101010101" pitchFamily="18" charset="-122"/>
                <a:sym typeface="+mn-ea"/>
              </a:rPr>
              <a:t>前期筹备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OPPOSans R" panose="00020600040101010101" pitchFamily="18" charset="-122"/>
                <a:sym typeface="+mn-ea"/>
              </a:rPr>
              <a:t>工作</a:t>
            </a:r>
            <a:endParaRPr lang="zh-CN" altLang="en-US" sz="28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OPPOSans R" panose="00020600040101010101" pitchFamily="18" charset="-122"/>
              <a:sym typeface="+mn-ea"/>
            </a:endParaRPr>
          </a:p>
        </p:txBody>
      </p:sp>
      <p:grpSp>
        <p:nvGrpSpPr>
          <p:cNvPr id="3" name="组合 2"/>
          <p:cNvGrpSpPr/>
          <p:nvPr>
            <p:custDataLst>
              <p:tags r:id="rId4"/>
            </p:custDataLst>
          </p:nvPr>
        </p:nvGrpSpPr>
        <p:grpSpPr>
          <a:xfrm>
            <a:off x="6183630" y="3877310"/>
            <a:ext cx="1717040" cy="1717040"/>
            <a:chOff x="9738" y="6106"/>
            <a:chExt cx="2704" cy="2704"/>
          </a:xfrm>
        </p:grpSpPr>
        <p:sp>
          <p:nvSpPr>
            <p:cNvPr id="41" name="任意多边形: 形状 21"/>
            <p:cNvSpPr/>
            <p:nvPr>
              <p:custDataLst>
                <p:tags r:id="rId5"/>
              </p:custDataLst>
            </p:nvPr>
          </p:nvSpPr>
          <p:spPr>
            <a:xfrm>
              <a:off x="9738" y="6106"/>
              <a:ext cx="2704" cy="2704"/>
            </a:xfrm>
            <a:custGeom>
              <a:avLst/>
              <a:gdLst>
                <a:gd name="connsiteX0" fmla="*/ 23675 w 1707305"/>
                <a:gd name="connsiteY0" fmla="*/ 794948 h 1697659"/>
                <a:gd name="connsiteX1" fmla="*/ 804597 w 1707305"/>
                <a:gd name="connsiteY1" fmla="*/ 14026 h 1697659"/>
                <a:gd name="connsiteX2" fmla="*/ 912358 w 1707305"/>
                <a:gd name="connsiteY2" fmla="*/ 14029 h 1697659"/>
                <a:gd name="connsiteX3" fmla="*/ 1693280 w 1707305"/>
                <a:gd name="connsiteY3" fmla="*/ 794952 h 1697659"/>
                <a:gd name="connsiteX4" fmla="*/ 1693276 w 1707305"/>
                <a:gd name="connsiteY4" fmla="*/ 902712 h 1697659"/>
                <a:gd name="connsiteX5" fmla="*/ 912354 w 1707305"/>
                <a:gd name="connsiteY5" fmla="*/ 1683634 h 1697659"/>
                <a:gd name="connsiteX6" fmla="*/ 804594 w 1707305"/>
                <a:gd name="connsiteY6" fmla="*/ 1683630 h 1697659"/>
                <a:gd name="connsiteX7" fmla="*/ 23672 w 1707305"/>
                <a:gd name="connsiteY7" fmla="*/ 902708 h 1697659"/>
                <a:gd name="connsiteX8" fmla="*/ 23675 w 1707305"/>
                <a:gd name="connsiteY8" fmla="*/ 794948 h 1697659"/>
                <a:gd name="connsiteX0-1" fmla="*/ 23675 w 1707305"/>
                <a:gd name="connsiteY0-2" fmla="*/ 794948 h 1697659"/>
                <a:gd name="connsiteX1-3" fmla="*/ 804597 w 1707305"/>
                <a:gd name="connsiteY1-4" fmla="*/ 14026 h 1697659"/>
                <a:gd name="connsiteX2-5" fmla="*/ 912358 w 1707305"/>
                <a:gd name="connsiteY2-6" fmla="*/ 14029 h 1697659"/>
                <a:gd name="connsiteX3-7" fmla="*/ 1693280 w 1707305"/>
                <a:gd name="connsiteY3-8" fmla="*/ 794952 h 1697659"/>
                <a:gd name="connsiteX4-9" fmla="*/ 1693276 w 1707305"/>
                <a:gd name="connsiteY4-10" fmla="*/ 902712 h 1697659"/>
                <a:gd name="connsiteX5-11" fmla="*/ 912354 w 1707305"/>
                <a:gd name="connsiteY5-12" fmla="*/ 1683634 h 1697659"/>
                <a:gd name="connsiteX6-13" fmla="*/ 804594 w 1707305"/>
                <a:gd name="connsiteY6-14" fmla="*/ 1683630 h 1697659"/>
                <a:gd name="connsiteX7-15" fmla="*/ 23672 w 1707305"/>
                <a:gd name="connsiteY7-16" fmla="*/ 902708 h 1697659"/>
                <a:gd name="connsiteX8-17" fmla="*/ 23675 w 1707305"/>
                <a:gd name="connsiteY8-18" fmla="*/ 794948 h 1697659"/>
                <a:gd name="connsiteX0-19" fmla="*/ 23675 w 1707305"/>
                <a:gd name="connsiteY0-20" fmla="*/ 794949 h 1697660"/>
                <a:gd name="connsiteX1-21" fmla="*/ 804597 w 1707305"/>
                <a:gd name="connsiteY1-22" fmla="*/ 14027 h 1697660"/>
                <a:gd name="connsiteX2-23" fmla="*/ 912358 w 1707305"/>
                <a:gd name="connsiteY2-24" fmla="*/ 14030 h 1697660"/>
                <a:gd name="connsiteX3-25" fmla="*/ 1693280 w 1707305"/>
                <a:gd name="connsiteY3-26" fmla="*/ 794953 h 1697660"/>
                <a:gd name="connsiteX4-27" fmla="*/ 1693276 w 1707305"/>
                <a:gd name="connsiteY4-28" fmla="*/ 902713 h 1697660"/>
                <a:gd name="connsiteX5-29" fmla="*/ 912354 w 1707305"/>
                <a:gd name="connsiteY5-30" fmla="*/ 1683635 h 1697660"/>
                <a:gd name="connsiteX6-31" fmla="*/ 804594 w 1707305"/>
                <a:gd name="connsiteY6-32" fmla="*/ 1683631 h 1697660"/>
                <a:gd name="connsiteX7-33" fmla="*/ 23672 w 1707305"/>
                <a:gd name="connsiteY7-34" fmla="*/ 902709 h 1697660"/>
                <a:gd name="connsiteX8-35" fmla="*/ 23675 w 1707305"/>
                <a:gd name="connsiteY8-36" fmla="*/ 794949 h 1697660"/>
                <a:gd name="connsiteX0-37" fmla="*/ 23675 w 1707305"/>
                <a:gd name="connsiteY0-38" fmla="*/ 804593 h 1707304"/>
                <a:gd name="connsiteX1-39" fmla="*/ 804597 w 1707305"/>
                <a:gd name="connsiteY1-40" fmla="*/ 23671 h 1707304"/>
                <a:gd name="connsiteX2-41" fmla="*/ 912358 w 1707305"/>
                <a:gd name="connsiteY2-42" fmla="*/ 23674 h 1707304"/>
                <a:gd name="connsiteX3-43" fmla="*/ 1693280 w 1707305"/>
                <a:gd name="connsiteY3-44" fmla="*/ 804597 h 1707304"/>
                <a:gd name="connsiteX4-45" fmla="*/ 1693276 w 1707305"/>
                <a:gd name="connsiteY4-46" fmla="*/ 912357 h 1707304"/>
                <a:gd name="connsiteX5-47" fmla="*/ 912354 w 1707305"/>
                <a:gd name="connsiteY5-48" fmla="*/ 1693279 h 1707304"/>
                <a:gd name="connsiteX6-49" fmla="*/ 804594 w 1707305"/>
                <a:gd name="connsiteY6-50" fmla="*/ 1693275 h 1707304"/>
                <a:gd name="connsiteX7-51" fmla="*/ 23672 w 1707305"/>
                <a:gd name="connsiteY7-52" fmla="*/ 912353 h 1707304"/>
                <a:gd name="connsiteX8-53" fmla="*/ 23675 w 1707305"/>
                <a:gd name="connsiteY8-54" fmla="*/ 804593 h 1707304"/>
                <a:gd name="connsiteX0-55" fmla="*/ 23675 w 1707305"/>
                <a:gd name="connsiteY0-56" fmla="*/ 804593 h 1707304"/>
                <a:gd name="connsiteX1-57" fmla="*/ 804597 w 1707305"/>
                <a:gd name="connsiteY1-58" fmla="*/ 23671 h 1707304"/>
                <a:gd name="connsiteX2-59" fmla="*/ 912358 w 1707305"/>
                <a:gd name="connsiteY2-60" fmla="*/ 23674 h 1707304"/>
                <a:gd name="connsiteX3-61" fmla="*/ 1693280 w 1707305"/>
                <a:gd name="connsiteY3-62" fmla="*/ 804597 h 1707304"/>
                <a:gd name="connsiteX4-63" fmla="*/ 1693276 w 1707305"/>
                <a:gd name="connsiteY4-64" fmla="*/ 912357 h 1707304"/>
                <a:gd name="connsiteX5-65" fmla="*/ 912354 w 1707305"/>
                <a:gd name="connsiteY5-66" fmla="*/ 1693279 h 1707304"/>
                <a:gd name="connsiteX6-67" fmla="*/ 804594 w 1707305"/>
                <a:gd name="connsiteY6-68" fmla="*/ 1693275 h 1707304"/>
                <a:gd name="connsiteX7-69" fmla="*/ 23672 w 1707305"/>
                <a:gd name="connsiteY7-70" fmla="*/ 912353 h 1707304"/>
                <a:gd name="connsiteX8-71" fmla="*/ 23675 w 1707305"/>
                <a:gd name="connsiteY8-72" fmla="*/ 804593 h 1707304"/>
                <a:gd name="connsiteX0-73" fmla="*/ 23675 w 1707305"/>
                <a:gd name="connsiteY0-74" fmla="*/ 804593 h 1707304"/>
                <a:gd name="connsiteX1-75" fmla="*/ 804597 w 1707305"/>
                <a:gd name="connsiteY1-76" fmla="*/ 23671 h 1707304"/>
                <a:gd name="connsiteX2-77" fmla="*/ 912358 w 1707305"/>
                <a:gd name="connsiteY2-78" fmla="*/ 23674 h 1707304"/>
                <a:gd name="connsiteX3-79" fmla="*/ 1693280 w 1707305"/>
                <a:gd name="connsiteY3-80" fmla="*/ 804597 h 1707304"/>
                <a:gd name="connsiteX4-81" fmla="*/ 1693276 w 1707305"/>
                <a:gd name="connsiteY4-82" fmla="*/ 912357 h 1707304"/>
                <a:gd name="connsiteX5-83" fmla="*/ 912354 w 1707305"/>
                <a:gd name="connsiteY5-84" fmla="*/ 1693279 h 1707304"/>
                <a:gd name="connsiteX6-85" fmla="*/ 804594 w 1707305"/>
                <a:gd name="connsiteY6-86" fmla="*/ 1693275 h 1707304"/>
                <a:gd name="connsiteX7-87" fmla="*/ 23672 w 1707305"/>
                <a:gd name="connsiteY7-88" fmla="*/ 912353 h 1707304"/>
                <a:gd name="connsiteX8-89" fmla="*/ 23675 w 1707305"/>
                <a:gd name="connsiteY8-90" fmla="*/ 804593 h 1707304"/>
                <a:gd name="connsiteX0-91" fmla="*/ 23675 w 1707307"/>
                <a:gd name="connsiteY0-92" fmla="*/ 804593 h 1707304"/>
                <a:gd name="connsiteX1-93" fmla="*/ 804597 w 1707307"/>
                <a:gd name="connsiteY1-94" fmla="*/ 23671 h 1707304"/>
                <a:gd name="connsiteX2-95" fmla="*/ 912358 w 1707307"/>
                <a:gd name="connsiteY2-96" fmla="*/ 23674 h 1707304"/>
                <a:gd name="connsiteX3-97" fmla="*/ 1693280 w 1707307"/>
                <a:gd name="connsiteY3-98" fmla="*/ 804597 h 1707304"/>
                <a:gd name="connsiteX4-99" fmla="*/ 1693276 w 1707307"/>
                <a:gd name="connsiteY4-100" fmla="*/ 912357 h 1707304"/>
                <a:gd name="connsiteX5-101" fmla="*/ 912354 w 1707307"/>
                <a:gd name="connsiteY5-102" fmla="*/ 1693279 h 1707304"/>
                <a:gd name="connsiteX6-103" fmla="*/ 804594 w 1707307"/>
                <a:gd name="connsiteY6-104" fmla="*/ 1693275 h 1707304"/>
                <a:gd name="connsiteX7-105" fmla="*/ 23672 w 1707307"/>
                <a:gd name="connsiteY7-106" fmla="*/ 912353 h 1707304"/>
                <a:gd name="connsiteX8-107" fmla="*/ 23675 w 1707307"/>
                <a:gd name="connsiteY8-108" fmla="*/ 804593 h 1707304"/>
                <a:gd name="connsiteX0-109" fmla="*/ 23675 w 1716951"/>
                <a:gd name="connsiteY0-110" fmla="*/ 804593 h 1707304"/>
                <a:gd name="connsiteX1-111" fmla="*/ 804597 w 1716951"/>
                <a:gd name="connsiteY1-112" fmla="*/ 23671 h 1707304"/>
                <a:gd name="connsiteX2-113" fmla="*/ 912358 w 1716951"/>
                <a:gd name="connsiteY2-114" fmla="*/ 23674 h 1707304"/>
                <a:gd name="connsiteX3-115" fmla="*/ 1693280 w 1716951"/>
                <a:gd name="connsiteY3-116" fmla="*/ 804597 h 1707304"/>
                <a:gd name="connsiteX4-117" fmla="*/ 1693276 w 1716951"/>
                <a:gd name="connsiteY4-118" fmla="*/ 912357 h 1707304"/>
                <a:gd name="connsiteX5-119" fmla="*/ 912354 w 1716951"/>
                <a:gd name="connsiteY5-120" fmla="*/ 1693279 h 1707304"/>
                <a:gd name="connsiteX6-121" fmla="*/ 804594 w 1716951"/>
                <a:gd name="connsiteY6-122" fmla="*/ 1693275 h 1707304"/>
                <a:gd name="connsiteX7-123" fmla="*/ 23672 w 1716951"/>
                <a:gd name="connsiteY7-124" fmla="*/ 912353 h 1707304"/>
                <a:gd name="connsiteX8-125" fmla="*/ 23675 w 1716951"/>
                <a:gd name="connsiteY8-126" fmla="*/ 804593 h 1707304"/>
                <a:gd name="connsiteX0-127" fmla="*/ 23675 w 1716951"/>
                <a:gd name="connsiteY0-128" fmla="*/ 804593 h 1707304"/>
                <a:gd name="connsiteX1-129" fmla="*/ 804597 w 1716951"/>
                <a:gd name="connsiteY1-130" fmla="*/ 23671 h 1707304"/>
                <a:gd name="connsiteX2-131" fmla="*/ 912358 w 1716951"/>
                <a:gd name="connsiteY2-132" fmla="*/ 23674 h 1707304"/>
                <a:gd name="connsiteX3-133" fmla="*/ 1693280 w 1716951"/>
                <a:gd name="connsiteY3-134" fmla="*/ 804597 h 1707304"/>
                <a:gd name="connsiteX4-135" fmla="*/ 1693276 w 1716951"/>
                <a:gd name="connsiteY4-136" fmla="*/ 912357 h 1707304"/>
                <a:gd name="connsiteX5-137" fmla="*/ 912354 w 1716951"/>
                <a:gd name="connsiteY5-138" fmla="*/ 1693279 h 1707304"/>
                <a:gd name="connsiteX6-139" fmla="*/ 804594 w 1716951"/>
                <a:gd name="connsiteY6-140" fmla="*/ 1693275 h 1707304"/>
                <a:gd name="connsiteX7-141" fmla="*/ 23672 w 1716951"/>
                <a:gd name="connsiteY7-142" fmla="*/ 912353 h 1707304"/>
                <a:gd name="connsiteX8-143" fmla="*/ 23675 w 1716951"/>
                <a:gd name="connsiteY8-144" fmla="*/ 804593 h 1707304"/>
                <a:gd name="connsiteX0-145" fmla="*/ 23675 w 1716951"/>
                <a:gd name="connsiteY0-146" fmla="*/ 804593 h 1707304"/>
                <a:gd name="connsiteX1-147" fmla="*/ 804597 w 1716951"/>
                <a:gd name="connsiteY1-148" fmla="*/ 23671 h 1707304"/>
                <a:gd name="connsiteX2-149" fmla="*/ 912358 w 1716951"/>
                <a:gd name="connsiteY2-150" fmla="*/ 23674 h 1707304"/>
                <a:gd name="connsiteX3-151" fmla="*/ 1693280 w 1716951"/>
                <a:gd name="connsiteY3-152" fmla="*/ 804597 h 1707304"/>
                <a:gd name="connsiteX4-153" fmla="*/ 1693276 w 1716951"/>
                <a:gd name="connsiteY4-154" fmla="*/ 912357 h 1707304"/>
                <a:gd name="connsiteX5-155" fmla="*/ 912354 w 1716951"/>
                <a:gd name="connsiteY5-156" fmla="*/ 1693279 h 1707304"/>
                <a:gd name="connsiteX6-157" fmla="*/ 804594 w 1716951"/>
                <a:gd name="connsiteY6-158" fmla="*/ 1693275 h 1707304"/>
                <a:gd name="connsiteX7-159" fmla="*/ 23672 w 1716951"/>
                <a:gd name="connsiteY7-160" fmla="*/ 912353 h 1707304"/>
                <a:gd name="connsiteX8-161" fmla="*/ 23675 w 1716951"/>
                <a:gd name="connsiteY8-162" fmla="*/ 804593 h 1707304"/>
                <a:gd name="connsiteX0-163" fmla="*/ 23675 w 1716951"/>
                <a:gd name="connsiteY0-164" fmla="*/ 804593 h 1707306"/>
                <a:gd name="connsiteX1-165" fmla="*/ 804597 w 1716951"/>
                <a:gd name="connsiteY1-166" fmla="*/ 23671 h 1707306"/>
                <a:gd name="connsiteX2-167" fmla="*/ 912358 w 1716951"/>
                <a:gd name="connsiteY2-168" fmla="*/ 23674 h 1707306"/>
                <a:gd name="connsiteX3-169" fmla="*/ 1693280 w 1716951"/>
                <a:gd name="connsiteY3-170" fmla="*/ 804597 h 1707306"/>
                <a:gd name="connsiteX4-171" fmla="*/ 1693276 w 1716951"/>
                <a:gd name="connsiteY4-172" fmla="*/ 912357 h 1707306"/>
                <a:gd name="connsiteX5-173" fmla="*/ 912354 w 1716951"/>
                <a:gd name="connsiteY5-174" fmla="*/ 1693279 h 1707306"/>
                <a:gd name="connsiteX6-175" fmla="*/ 804594 w 1716951"/>
                <a:gd name="connsiteY6-176" fmla="*/ 1693275 h 1707306"/>
                <a:gd name="connsiteX7-177" fmla="*/ 23672 w 1716951"/>
                <a:gd name="connsiteY7-178" fmla="*/ 912353 h 1707306"/>
                <a:gd name="connsiteX8-179" fmla="*/ 23675 w 1716951"/>
                <a:gd name="connsiteY8-180" fmla="*/ 804593 h 1707306"/>
                <a:gd name="connsiteX0-181" fmla="*/ 23675 w 1716951"/>
                <a:gd name="connsiteY0-182" fmla="*/ 804593 h 1716949"/>
                <a:gd name="connsiteX1-183" fmla="*/ 804597 w 1716951"/>
                <a:gd name="connsiteY1-184" fmla="*/ 23671 h 1716949"/>
                <a:gd name="connsiteX2-185" fmla="*/ 912358 w 1716951"/>
                <a:gd name="connsiteY2-186" fmla="*/ 23674 h 1716949"/>
                <a:gd name="connsiteX3-187" fmla="*/ 1693280 w 1716951"/>
                <a:gd name="connsiteY3-188" fmla="*/ 804597 h 1716949"/>
                <a:gd name="connsiteX4-189" fmla="*/ 1693276 w 1716951"/>
                <a:gd name="connsiteY4-190" fmla="*/ 912357 h 1716949"/>
                <a:gd name="connsiteX5-191" fmla="*/ 912354 w 1716951"/>
                <a:gd name="connsiteY5-192" fmla="*/ 1693279 h 1716949"/>
                <a:gd name="connsiteX6-193" fmla="*/ 804594 w 1716951"/>
                <a:gd name="connsiteY6-194" fmla="*/ 1693275 h 1716949"/>
                <a:gd name="connsiteX7-195" fmla="*/ 23672 w 1716951"/>
                <a:gd name="connsiteY7-196" fmla="*/ 912353 h 1716949"/>
                <a:gd name="connsiteX8-197" fmla="*/ 23675 w 1716951"/>
                <a:gd name="connsiteY8-198" fmla="*/ 804593 h 1716949"/>
                <a:gd name="connsiteX0-199" fmla="*/ 23675 w 1716951"/>
                <a:gd name="connsiteY0-200" fmla="*/ 804593 h 1716949"/>
                <a:gd name="connsiteX1-201" fmla="*/ 804597 w 1716951"/>
                <a:gd name="connsiteY1-202" fmla="*/ 23671 h 1716949"/>
                <a:gd name="connsiteX2-203" fmla="*/ 912358 w 1716951"/>
                <a:gd name="connsiteY2-204" fmla="*/ 23674 h 1716949"/>
                <a:gd name="connsiteX3-205" fmla="*/ 1693280 w 1716951"/>
                <a:gd name="connsiteY3-206" fmla="*/ 804597 h 1716949"/>
                <a:gd name="connsiteX4-207" fmla="*/ 1693276 w 1716951"/>
                <a:gd name="connsiteY4-208" fmla="*/ 912357 h 1716949"/>
                <a:gd name="connsiteX5-209" fmla="*/ 912354 w 1716951"/>
                <a:gd name="connsiteY5-210" fmla="*/ 1693279 h 1716949"/>
                <a:gd name="connsiteX6-211" fmla="*/ 804594 w 1716951"/>
                <a:gd name="connsiteY6-212" fmla="*/ 1693275 h 1716949"/>
                <a:gd name="connsiteX7-213" fmla="*/ 23672 w 1716951"/>
                <a:gd name="connsiteY7-214" fmla="*/ 912353 h 1716949"/>
                <a:gd name="connsiteX8-215" fmla="*/ 23675 w 1716951"/>
                <a:gd name="connsiteY8-216" fmla="*/ 804593 h 1716949"/>
                <a:gd name="connsiteX0-217" fmla="*/ 23675 w 1716951"/>
                <a:gd name="connsiteY0-218" fmla="*/ 804593 h 1716949"/>
                <a:gd name="connsiteX1-219" fmla="*/ 804597 w 1716951"/>
                <a:gd name="connsiteY1-220" fmla="*/ 23671 h 1716949"/>
                <a:gd name="connsiteX2-221" fmla="*/ 912358 w 1716951"/>
                <a:gd name="connsiteY2-222" fmla="*/ 23674 h 1716949"/>
                <a:gd name="connsiteX3-223" fmla="*/ 1693280 w 1716951"/>
                <a:gd name="connsiteY3-224" fmla="*/ 804597 h 1716949"/>
                <a:gd name="connsiteX4-225" fmla="*/ 1693276 w 1716951"/>
                <a:gd name="connsiteY4-226" fmla="*/ 912357 h 1716949"/>
                <a:gd name="connsiteX5-227" fmla="*/ 912354 w 1716951"/>
                <a:gd name="connsiteY5-228" fmla="*/ 1693279 h 1716949"/>
                <a:gd name="connsiteX6-229" fmla="*/ 804594 w 1716951"/>
                <a:gd name="connsiteY6-230" fmla="*/ 1693275 h 1716949"/>
                <a:gd name="connsiteX7-231" fmla="*/ 23672 w 1716951"/>
                <a:gd name="connsiteY7-232" fmla="*/ 912353 h 1716949"/>
                <a:gd name="connsiteX8-233" fmla="*/ 23675 w 1716951"/>
                <a:gd name="connsiteY8-234" fmla="*/ 804593 h 1716949"/>
                <a:gd name="connsiteX0-235" fmla="*/ 23674 w 1716950"/>
                <a:gd name="connsiteY0-236" fmla="*/ 804593 h 1716949"/>
                <a:gd name="connsiteX1-237" fmla="*/ 804596 w 1716950"/>
                <a:gd name="connsiteY1-238" fmla="*/ 23671 h 1716949"/>
                <a:gd name="connsiteX2-239" fmla="*/ 912357 w 1716950"/>
                <a:gd name="connsiteY2-240" fmla="*/ 23674 h 1716949"/>
                <a:gd name="connsiteX3-241" fmla="*/ 1693279 w 1716950"/>
                <a:gd name="connsiteY3-242" fmla="*/ 804597 h 1716949"/>
                <a:gd name="connsiteX4-243" fmla="*/ 1693275 w 1716950"/>
                <a:gd name="connsiteY4-244" fmla="*/ 912357 h 1716949"/>
                <a:gd name="connsiteX5-245" fmla="*/ 912353 w 1716950"/>
                <a:gd name="connsiteY5-246" fmla="*/ 1693279 h 1716949"/>
                <a:gd name="connsiteX6-247" fmla="*/ 804593 w 1716950"/>
                <a:gd name="connsiteY6-248" fmla="*/ 1693275 h 1716949"/>
                <a:gd name="connsiteX7-249" fmla="*/ 23671 w 1716950"/>
                <a:gd name="connsiteY7-250" fmla="*/ 912353 h 1716949"/>
                <a:gd name="connsiteX8-251" fmla="*/ 23674 w 1716950"/>
                <a:gd name="connsiteY8-252" fmla="*/ 804593 h 17169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716950" h="1716949">
                  <a:moveTo>
                    <a:pt x="23674" y="804593"/>
                  </a:moveTo>
                  <a:cubicBezTo>
                    <a:pt x="23674" y="804593"/>
                    <a:pt x="804597" y="23671"/>
                    <a:pt x="804596" y="23671"/>
                  </a:cubicBezTo>
                  <a:cubicBezTo>
                    <a:pt x="836160" y="-7893"/>
                    <a:pt x="880795" y="-7889"/>
                    <a:pt x="912357" y="23674"/>
                  </a:cubicBezTo>
                  <a:cubicBezTo>
                    <a:pt x="912358" y="23674"/>
                    <a:pt x="1693280" y="804597"/>
                    <a:pt x="1693279" y="804597"/>
                  </a:cubicBezTo>
                  <a:cubicBezTo>
                    <a:pt x="1724843" y="836160"/>
                    <a:pt x="1724839" y="880794"/>
                    <a:pt x="1693275" y="912357"/>
                  </a:cubicBezTo>
                  <a:cubicBezTo>
                    <a:pt x="1693276" y="912357"/>
                    <a:pt x="912354" y="1693279"/>
                    <a:pt x="912353" y="1693279"/>
                  </a:cubicBezTo>
                  <a:cubicBezTo>
                    <a:pt x="880791" y="1724843"/>
                    <a:pt x="836157" y="1724838"/>
                    <a:pt x="804593" y="1693275"/>
                  </a:cubicBezTo>
                  <a:cubicBezTo>
                    <a:pt x="804594" y="1693275"/>
                    <a:pt x="23672" y="912353"/>
                    <a:pt x="23671" y="912353"/>
                  </a:cubicBezTo>
                  <a:cubicBezTo>
                    <a:pt x="-7892" y="880790"/>
                    <a:pt x="-7889" y="836156"/>
                    <a:pt x="23674" y="80459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45000">
                  <a:schemeClr val="accent1"/>
                </a:gs>
              </a:gsLst>
              <a:lin ang="4200000" scaled="0"/>
              <a:tileRect/>
            </a:gradFill>
            <a:ln>
              <a:noFill/>
            </a:ln>
            <a:effectLst>
              <a:outerShdw blurRad="203200" dist="63500" dir="2700000" algn="tl" rotWithShape="0">
                <a:schemeClr val="accent1">
                  <a:lumMod val="7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00" b="1">
                <a:latin typeface="+mn-ea"/>
              </a:endParaRPr>
            </a:p>
          </p:txBody>
        </p:sp>
        <p:sp>
          <p:nvSpPr>
            <p:cNvPr id="45" name="图片 3" descr="343439383331313b343532303031393bd2b5bca8b9dcc0ed"/>
            <p:cNvSpPr/>
            <p:nvPr>
              <p:custDataLst>
                <p:tags r:id="rId6"/>
              </p:custDataLst>
            </p:nvPr>
          </p:nvSpPr>
          <p:spPr>
            <a:xfrm>
              <a:off x="10802" y="7191"/>
              <a:ext cx="576" cy="535"/>
            </a:xfrm>
            <a:custGeom>
              <a:avLst/>
              <a:gdLst>
                <a:gd name="connsiteX0" fmla="*/ 322954 w 365759"/>
                <a:gd name="connsiteY0" fmla="*/ 115 h 339549"/>
                <a:gd name="connsiteX1" fmla="*/ 42102 w 365759"/>
                <a:gd name="connsiteY1" fmla="*/ 115 h 339549"/>
                <a:gd name="connsiteX2" fmla="*/ 114 w 365759"/>
                <a:gd name="connsiteY2" fmla="*/ 42441 h 339549"/>
                <a:gd name="connsiteX3" fmla="*/ 114 w 365759"/>
                <a:gd name="connsiteY3" fmla="*/ 224914 h 339549"/>
                <a:gd name="connsiteX4" fmla="*/ 42102 w 365759"/>
                <a:gd name="connsiteY4" fmla="*/ 267239 h 339549"/>
                <a:gd name="connsiteX5" fmla="*/ 147538 w 365759"/>
                <a:gd name="connsiteY5" fmla="*/ 267239 h 339549"/>
                <a:gd name="connsiteX6" fmla="*/ 147538 w 365759"/>
                <a:gd name="connsiteY6" fmla="*/ 318972 h 339549"/>
                <a:gd name="connsiteX7" fmla="*/ 89688 w 365759"/>
                <a:gd name="connsiteY7" fmla="*/ 318972 h 339549"/>
                <a:gd name="connsiteX8" fmla="*/ 79424 w 365759"/>
                <a:gd name="connsiteY8" fmla="*/ 329318 h 339549"/>
                <a:gd name="connsiteX9" fmla="*/ 89688 w 365759"/>
                <a:gd name="connsiteY9" fmla="*/ 339665 h 339549"/>
                <a:gd name="connsiteX10" fmla="*/ 267903 w 365759"/>
                <a:gd name="connsiteY10" fmla="*/ 339665 h 339549"/>
                <a:gd name="connsiteX11" fmla="*/ 278166 w 365759"/>
                <a:gd name="connsiteY11" fmla="*/ 329318 h 339549"/>
                <a:gd name="connsiteX12" fmla="*/ 267903 w 365759"/>
                <a:gd name="connsiteY12" fmla="*/ 318972 h 339549"/>
                <a:gd name="connsiteX13" fmla="*/ 210987 w 365759"/>
                <a:gd name="connsiteY13" fmla="*/ 318972 h 339549"/>
                <a:gd name="connsiteX14" fmla="*/ 210987 w 365759"/>
                <a:gd name="connsiteY14" fmla="*/ 267239 h 339549"/>
                <a:gd name="connsiteX15" fmla="*/ 323886 w 365759"/>
                <a:gd name="connsiteY15" fmla="*/ 267239 h 339549"/>
                <a:gd name="connsiteX16" fmla="*/ 365874 w 365759"/>
                <a:gd name="connsiteY16" fmla="*/ 224914 h 339549"/>
                <a:gd name="connsiteX17" fmla="*/ 365874 w 365759"/>
                <a:gd name="connsiteY17" fmla="*/ 42441 h 339549"/>
                <a:gd name="connsiteX18" fmla="*/ 322954 w 365759"/>
                <a:gd name="connsiteY18" fmla="*/ 115 h 339549"/>
                <a:gd name="connsiteX19" fmla="*/ 304291 w 365759"/>
                <a:gd name="connsiteY19" fmla="*/ 63134 h 339549"/>
                <a:gd name="connsiteX20" fmla="*/ 304291 w 365759"/>
                <a:gd name="connsiteY20" fmla="*/ 63134 h 339549"/>
                <a:gd name="connsiteX21" fmla="*/ 304291 w 365759"/>
                <a:gd name="connsiteY21" fmla="*/ 64074 h 339549"/>
                <a:gd name="connsiteX22" fmla="*/ 199790 w 365759"/>
                <a:gd name="connsiteY22" fmla="*/ 204221 h 339549"/>
                <a:gd name="connsiteX23" fmla="*/ 196991 w 365759"/>
                <a:gd name="connsiteY23" fmla="*/ 202340 h 339549"/>
                <a:gd name="connsiteX24" fmla="*/ 114880 w 365759"/>
                <a:gd name="connsiteY24" fmla="*/ 142143 h 339549"/>
                <a:gd name="connsiteX25" fmla="*/ 85956 w 365759"/>
                <a:gd name="connsiteY25" fmla="*/ 179766 h 339549"/>
                <a:gd name="connsiteX26" fmla="*/ 72893 w 365759"/>
                <a:gd name="connsiteY26" fmla="*/ 184469 h 339549"/>
                <a:gd name="connsiteX27" fmla="*/ 66361 w 365759"/>
                <a:gd name="connsiteY27" fmla="*/ 170360 h 339549"/>
                <a:gd name="connsiteX28" fmla="*/ 67294 w 365759"/>
                <a:gd name="connsiteY28" fmla="*/ 168479 h 339549"/>
                <a:gd name="connsiteX29" fmla="*/ 106483 w 365759"/>
                <a:gd name="connsiteY29" fmla="*/ 116747 h 339549"/>
                <a:gd name="connsiteX30" fmla="*/ 110215 w 365759"/>
                <a:gd name="connsiteY30" fmla="*/ 112044 h 339549"/>
                <a:gd name="connsiteX31" fmla="*/ 195124 w 365759"/>
                <a:gd name="connsiteY31" fmla="*/ 175063 h 339549"/>
                <a:gd name="connsiteX32" fmla="*/ 287497 w 365759"/>
                <a:gd name="connsiteY32" fmla="*/ 51847 h 339549"/>
                <a:gd name="connsiteX33" fmla="*/ 298693 w 365759"/>
                <a:gd name="connsiteY33" fmla="*/ 49966 h 339549"/>
                <a:gd name="connsiteX34" fmla="*/ 304291 w 365759"/>
                <a:gd name="connsiteY34" fmla="*/ 63134 h 33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5759" h="339549">
                  <a:moveTo>
                    <a:pt x="322954" y="115"/>
                  </a:moveTo>
                  <a:lnTo>
                    <a:pt x="42102" y="115"/>
                  </a:lnTo>
                  <a:cubicBezTo>
                    <a:pt x="18775" y="115"/>
                    <a:pt x="114" y="18926"/>
                    <a:pt x="114" y="42441"/>
                  </a:cubicBezTo>
                  <a:lnTo>
                    <a:pt x="114" y="224914"/>
                  </a:lnTo>
                  <a:cubicBezTo>
                    <a:pt x="114" y="248428"/>
                    <a:pt x="18775" y="267239"/>
                    <a:pt x="42102" y="267239"/>
                  </a:cubicBezTo>
                  <a:lnTo>
                    <a:pt x="147538" y="267239"/>
                  </a:lnTo>
                  <a:lnTo>
                    <a:pt x="147538" y="318972"/>
                  </a:lnTo>
                  <a:lnTo>
                    <a:pt x="89688" y="318972"/>
                  </a:lnTo>
                  <a:cubicBezTo>
                    <a:pt x="84089" y="318972"/>
                    <a:pt x="79424" y="323675"/>
                    <a:pt x="79424" y="329318"/>
                  </a:cubicBezTo>
                  <a:cubicBezTo>
                    <a:pt x="79424" y="334962"/>
                    <a:pt x="84089" y="339665"/>
                    <a:pt x="89688" y="339665"/>
                  </a:cubicBezTo>
                  <a:lnTo>
                    <a:pt x="267903" y="339665"/>
                  </a:lnTo>
                  <a:cubicBezTo>
                    <a:pt x="273501" y="339665"/>
                    <a:pt x="278166" y="334962"/>
                    <a:pt x="278166" y="329318"/>
                  </a:cubicBezTo>
                  <a:cubicBezTo>
                    <a:pt x="278166" y="323675"/>
                    <a:pt x="273501" y="318972"/>
                    <a:pt x="267903" y="318972"/>
                  </a:cubicBezTo>
                  <a:lnTo>
                    <a:pt x="210987" y="318972"/>
                  </a:lnTo>
                  <a:lnTo>
                    <a:pt x="210987" y="267239"/>
                  </a:lnTo>
                  <a:lnTo>
                    <a:pt x="323886" y="267239"/>
                  </a:lnTo>
                  <a:cubicBezTo>
                    <a:pt x="347213" y="267239"/>
                    <a:pt x="365874" y="248428"/>
                    <a:pt x="365874" y="224914"/>
                  </a:cubicBezTo>
                  <a:lnTo>
                    <a:pt x="365874" y="42441"/>
                  </a:lnTo>
                  <a:cubicBezTo>
                    <a:pt x="364940" y="19867"/>
                    <a:pt x="346280" y="115"/>
                    <a:pt x="322954" y="115"/>
                  </a:cubicBezTo>
                  <a:moveTo>
                    <a:pt x="304291" y="63134"/>
                  </a:moveTo>
                  <a:cubicBezTo>
                    <a:pt x="304291" y="63134"/>
                    <a:pt x="304291" y="64074"/>
                    <a:pt x="304291" y="63134"/>
                  </a:cubicBezTo>
                  <a:lnTo>
                    <a:pt x="304291" y="64074"/>
                  </a:lnTo>
                  <a:lnTo>
                    <a:pt x="199790" y="204221"/>
                  </a:lnTo>
                  <a:lnTo>
                    <a:pt x="196991" y="202340"/>
                  </a:lnTo>
                  <a:lnTo>
                    <a:pt x="114880" y="142143"/>
                  </a:lnTo>
                  <a:lnTo>
                    <a:pt x="85956" y="179766"/>
                  </a:lnTo>
                  <a:cubicBezTo>
                    <a:pt x="83157" y="184469"/>
                    <a:pt x="77558" y="186350"/>
                    <a:pt x="72893" y="184469"/>
                  </a:cubicBezTo>
                  <a:cubicBezTo>
                    <a:pt x="67294" y="182587"/>
                    <a:pt x="64495" y="176003"/>
                    <a:pt x="66361" y="170360"/>
                  </a:cubicBezTo>
                  <a:cubicBezTo>
                    <a:pt x="66361" y="169420"/>
                    <a:pt x="66361" y="169420"/>
                    <a:pt x="67294" y="168479"/>
                  </a:cubicBezTo>
                  <a:lnTo>
                    <a:pt x="106483" y="116747"/>
                  </a:lnTo>
                  <a:lnTo>
                    <a:pt x="110215" y="112044"/>
                  </a:lnTo>
                  <a:lnTo>
                    <a:pt x="195124" y="175063"/>
                  </a:lnTo>
                  <a:lnTo>
                    <a:pt x="287497" y="51847"/>
                  </a:lnTo>
                  <a:cubicBezTo>
                    <a:pt x="290297" y="49025"/>
                    <a:pt x="294962" y="48085"/>
                    <a:pt x="298693" y="49966"/>
                  </a:cubicBezTo>
                  <a:cubicBezTo>
                    <a:pt x="304291" y="51847"/>
                    <a:pt x="307091" y="57490"/>
                    <a:pt x="304291" y="63134"/>
                  </a:cubicBezTo>
                </a:path>
              </a:pathLst>
            </a:custGeom>
            <a:solidFill>
              <a:schemeClr val="lt1">
                <a:lumMod val="100000"/>
              </a:schemeClr>
            </a:solidFill>
            <a:ln w="12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" name="组合 11"/>
          <p:cNvGrpSpPr/>
          <p:nvPr>
            <p:custDataLst>
              <p:tags r:id="rId7"/>
            </p:custDataLst>
          </p:nvPr>
        </p:nvGrpSpPr>
        <p:grpSpPr>
          <a:xfrm>
            <a:off x="4303395" y="3881120"/>
            <a:ext cx="1717040" cy="1717040"/>
            <a:chOff x="6777" y="6112"/>
            <a:chExt cx="2704" cy="2704"/>
          </a:xfrm>
        </p:grpSpPr>
        <p:sp>
          <p:nvSpPr>
            <p:cNvPr id="44" name="任意多边形: 形状 30"/>
            <p:cNvSpPr/>
            <p:nvPr>
              <p:custDataLst>
                <p:tags r:id="rId8"/>
              </p:custDataLst>
            </p:nvPr>
          </p:nvSpPr>
          <p:spPr>
            <a:xfrm>
              <a:off x="6777" y="6112"/>
              <a:ext cx="2704" cy="2704"/>
            </a:xfrm>
            <a:custGeom>
              <a:avLst/>
              <a:gdLst>
                <a:gd name="connsiteX0" fmla="*/ 23675 w 1707305"/>
                <a:gd name="connsiteY0" fmla="*/ 794948 h 1697659"/>
                <a:gd name="connsiteX1" fmla="*/ 804597 w 1707305"/>
                <a:gd name="connsiteY1" fmla="*/ 14026 h 1697659"/>
                <a:gd name="connsiteX2" fmla="*/ 912358 w 1707305"/>
                <a:gd name="connsiteY2" fmla="*/ 14029 h 1697659"/>
                <a:gd name="connsiteX3" fmla="*/ 1693280 w 1707305"/>
                <a:gd name="connsiteY3" fmla="*/ 794952 h 1697659"/>
                <a:gd name="connsiteX4" fmla="*/ 1693276 w 1707305"/>
                <a:gd name="connsiteY4" fmla="*/ 902712 h 1697659"/>
                <a:gd name="connsiteX5" fmla="*/ 912354 w 1707305"/>
                <a:gd name="connsiteY5" fmla="*/ 1683634 h 1697659"/>
                <a:gd name="connsiteX6" fmla="*/ 804594 w 1707305"/>
                <a:gd name="connsiteY6" fmla="*/ 1683630 h 1697659"/>
                <a:gd name="connsiteX7" fmla="*/ 23672 w 1707305"/>
                <a:gd name="connsiteY7" fmla="*/ 902708 h 1697659"/>
                <a:gd name="connsiteX8" fmla="*/ 23675 w 1707305"/>
                <a:gd name="connsiteY8" fmla="*/ 794948 h 1697659"/>
                <a:gd name="connsiteX0-1" fmla="*/ 23675 w 1707305"/>
                <a:gd name="connsiteY0-2" fmla="*/ 794948 h 1697659"/>
                <a:gd name="connsiteX1-3" fmla="*/ 804597 w 1707305"/>
                <a:gd name="connsiteY1-4" fmla="*/ 14026 h 1697659"/>
                <a:gd name="connsiteX2-5" fmla="*/ 912358 w 1707305"/>
                <a:gd name="connsiteY2-6" fmla="*/ 14029 h 1697659"/>
                <a:gd name="connsiteX3-7" fmla="*/ 1693280 w 1707305"/>
                <a:gd name="connsiteY3-8" fmla="*/ 794952 h 1697659"/>
                <a:gd name="connsiteX4-9" fmla="*/ 1693276 w 1707305"/>
                <a:gd name="connsiteY4-10" fmla="*/ 902712 h 1697659"/>
                <a:gd name="connsiteX5-11" fmla="*/ 912354 w 1707305"/>
                <a:gd name="connsiteY5-12" fmla="*/ 1683634 h 1697659"/>
                <a:gd name="connsiteX6-13" fmla="*/ 804594 w 1707305"/>
                <a:gd name="connsiteY6-14" fmla="*/ 1683630 h 1697659"/>
                <a:gd name="connsiteX7-15" fmla="*/ 23672 w 1707305"/>
                <a:gd name="connsiteY7-16" fmla="*/ 902708 h 1697659"/>
                <a:gd name="connsiteX8-17" fmla="*/ 23675 w 1707305"/>
                <a:gd name="connsiteY8-18" fmla="*/ 794948 h 1697659"/>
                <a:gd name="connsiteX0-19" fmla="*/ 23675 w 1707305"/>
                <a:gd name="connsiteY0-20" fmla="*/ 794949 h 1697660"/>
                <a:gd name="connsiteX1-21" fmla="*/ 804597 w 1707305"/>
                <a:gd name="connsiteY1-22" fmla="*/ 14027 h 1697660"/>
                <a:gd name="connsiteX2-23" fmla="*/ 912358 w 1707305"/>
                <a:gd name="connsiteY2-24" fmla="*/ 14030 h 1697660"/>
                <a:gd name="connsiteX3-25" fmla="*/ 1693280 w 1707305"/>
                <a:gd name="connsiteY3-26" fmla="*/ 794953 h 1697660"/>
                <a:gd name="connsiteX4-27" fmla="*/ 1693276 w 1707305"/>
                <a:gd name="connsiteY4-28" fmla="*/ 902713 h 1697660"/>
                <a:gd name="connsiteX5-29" fmla="*/ 912354 w 1707305"/>
                <a:gd name="connsiteY5-30" fmla="*/ 1683635 h 1697660"/>
                <a:gd name="connsiteX6-31" fmla="*/ 804594 w 1707305"/>
                <a:gd name="connsiteY6-32" fmla="*/ 1683631 h 1697660"/>
                <a:gd name="connsiteX7-33" fmla="*/ 23672 w 1707305"/>
                <a:gd name="connsiteY7-34" fmla="*/ 902709 h 1697660"/>
                <a:gd name="connsiteX8-35" fmla="*/ 23675 w 1707305"/>
                <a:gd name="connsiteY8-36" fmla="*/ 794949 h 1697660"/>
                <a:gd name="connsiteX0-37" fmla="*/ 23675 w 1707305"/>
                <a:gd name="connsiteY0-38" fmla="*/ 804593 h 1707304"/>
                <a:gd name="connsiteX1-39" fmla="*/ 804597 w 1707305"/>
                <a:gd name="connsiteY1-40" fmla="*/ 23671 h 1707304"/>
                <a:gd name="connsiteX2-41" fmla="*/ 912358 w 1707305"/>
                <a:gd name="connsiteY2-42" fmla="*/ 23674 h 1707304"/>
                <a:gd name="connsiteX3-43" fmla="*/ 1693280 w 1707305"/>
                <a:gd name="connsiteY3-44" fmla="*/ 804597 h 1707304"/>
                <a:gd name="connsiteX4-45" fmla="*/ 1693276 w 1707305"/>
                <a:gd name="connsiteY4-46" fmla="*/ 912357 h 1707304"/>
                <a:gd name="connsiteX5-47" fmla="*/ 912354 w 1707305"/>
                <a:gd name="connsiteY5-48" fmla="*/ 1693279 h 1707304"/>
                <a:gd name="connsiteX6-49" fmla="*/ 804594 w 1707305"/>
                <a:gd name="connsiteY6-50" fmla="*/ 1693275 h 1707304"/>
                <a:gd name="connsiteX7-51" fmla="*/ 23672 w 1707305"/>
                <a:gd name="connsiteY7-52" fmla="*/ 912353 h 1707304"/>
                <a:gd name="connsiteX8-53" fmla="*/ 23675 w 1707305"/>
                <a:gd name="connsiteY8-54" fmla="*/ 804593 h 1707304"/>
                <a:gd name="connsiteX0-55" fmla="*/ 23675 w 1707305"/>
                <a:gd name="connsiteY0-56" fmla="*/ 804593 h 1707304"/>
                <a:gd name="connsiteX1-57" fmla="*/ 804597 w 1707305"/>
                <a:gd name="connsiteY1-58" fmla="*/ 23671 h 1707304"/>
                <a:gd name="connsiteX2-59" fmla="*/ 912358 w 1707305"/>
                <a:gd name="connsiteY2-60" fmla="*/ 23674 h 1707304"/>
                <a:gd name="connsiteX3-61" fmla="*/ 1693280 w 1707305"/>
                <a:gd name="connsiteY3-62" fmla="*/ 804597 h 1707304"/>
                <a:gd name="connsiteX4-63" fmla="*/ 1693276 w 1707305"/>
                <a:gd name="connsiteY4-64" fmla="*/ 912357 h 1707304"/>
                <a:gd name="connsiteX5-65" fmla="*/ 912354 w 1707305"/>
                <a:gd name="connsiteY5-66" fmla="*/ 1693279 h 1707304"/>
                <a:gd name="connsiteX6-67" fmla="*/ 804594 w 1707305"/>
                <a:gd name="connsiteY6-68" fmla="*/ 1693275 h 1707304"/>
                <a:gd name="connsiteX7-69" fmla="*/ 23672 w 1707305"/>
                <a:gd name="connsiteY7-70" fmla="*/ 912353 h 1707304"/>
                <a:gd name="connsiteX8-71" fmla="*/ 23675 w 1707305"/>
                <a:gd name="connsiteY8-72" fmla="*/ 804593 h 1707304"/>
                <a:gd name="connsiteX0-73" fmla="*/ 23675 w 1707305"/>
                <a:gd name="connsiteY0-74" fmla="*/ 804593 h 1707304"/>
                <a:gd name="connsiteX1-75" fmla="*/ 804597 w 1707305"/>
                <a:gd name="connsiteY1-76" fmla="*/ 23671 h 1707304"/>
                <a:gd name="connsiteX2-77" fmla="*/ 912358 w 1707305"/>
                <a:gd name="connsiteY2-78" fmla="*/ 23674 h 1707304"/>
                <a:gd name="connsiteX3-79" fmla="*/ 1693280 w 1707305"/>
                <a:gd name="connsiteY3-80" fmla="*/ 804597 h 1707304"/>
                <a:gd name="connsiteX4-81" fmla="*/ 1693276 w 1707305"/>
                <a:gd name="connsiteY4-82" fmla="*/ 912357 h 1707304"/>
                <a:gd name="connsiteX5-83" fmla="*/ 912354 w 1707305"/>
                <a:gd name="connsiteY5-84" fmla="*/ 1693279 h 1707304"/>
                <a:gd name="connsiteX6-85" fmla="*/ 804594 w 1707305"/>
                <a:gd name="connsiteY6-86" fmla="*/ 1693275 h 1707304"/>
                <a:gd name="connsiteX7-87" fmla="*/ 23672 w 1707305"/>
                <a:gd name="connsiteY7-88" fmla="*/ 912353 h 1707304"/>
                <a:gd name="connsiteX8-89" fmla="*/ 23675 w 1707305"/>
                <a:gd name="connsiteY8-90" fmla="*/ 804593 h 1707304"/>
                <a:gd name="connsiteX0-91" fmla="*/ 23675 w 1707307"/>
                <a:gd name="connsiteY0-92" fmla="*/ 804593 h 1707304"/>
                <a:gd name="connsiteX1-93" fmla="*/ 804597 w 1707307"/>
                <a:gd name="connsiteY1-94" fmla="*/ 23671 h 1707304"/>
                <a:gd name="connsiteX2-95" fmla="*/ 912358 w 1707307"/>
                <a:gd name="connsiteY2-96" fmla="*/ 23674 h 1707304"/>
                <a:gd name="connsiteX3-97" fmla="*/ 1693280 w 1707307"/>
                <a:gd name="connsiteY3-98" fmla="*/ 804597 h 1707304"/>
                <a:gd name="connsiteX4-99" fmla="*/ 1693276 w 1707307"/>
                <a:gd name="connsiteY4-100" fmla="*/ 912357 h 1707304"/>
                <a:gd name="connsiteX5-101" fmla="*/ 912354 w 1707307"/>
                <a:gd name="connsiteY5-102" fmla="*/ 1693279 h 1707304"/>
                <a:gd name="connsiteX6-103" fmla="*/ 804594 w 1707307"/>
                <a:gd name="connsiteY6-104" fmla="*/ 1693275 h 1707304"/>
                <a:gd name="connsiteX7-105" fmla="*/ 23672 w 1707307"/>
                <a:gd name="connsiteY7-106" fmla="*/ 912353 h 1707304"/>
                <a:gd name="connsiteX8-107" fmla="*/ 23675 w 1707307"/>
                <a:gd name="connsiteY8-108" fmla="*/ 804593 h 1707304"/>
                <a:gd name="connsiteX0-109" fmla="*/ 23675 w 1716951"/>
                <a:gd name="connsiteY0-110" fmla="*/ 804593 h 1707304"/>
                <a:gd name="connsiteX1-111" fmla="*/ 804597 w 1716951"/>
                <a:gd name="connsiteY1-112" fmla="*/ 23671 h 1707304"/>
                <a:gd name="connsiteX2-113" fmla="*/ 912358 w 1716951"/>
                <a:gd name="connsiteY2-114" fmla="*/ 23674 h 1707304"/>
                <a:gd name="connsiteX3-115" fmla="*/ 1693280 w 1716951"/>
                <a:gd name="connsiteY3-116" fmla="*/ 804597 h 1707304"/>
                <a:gd name="connsiteX4-117" fmla="*/ 1693276 w 1716951"/>
                <a:gd name="connsiteY4-118" fmla="*/ 912357 h 1707304"/>
                <a:gd name="connsiteX5-119" fmla="*/ 912354 w 1716951"/>
                <a:gd name="connsiteY5-120" fmla="*/ 1693279 h 1707304"/>
                <a:gd name="connsiteX6-121" fmla="*/ 804594 w 1716951"/>
                <a:gd name="connsiteY6-122" fmla="*/ 1693275 h 1707304"/>
                <a:gd name="connsiteX7-123" fmla="*/ 23672 w 1716951"/>
                <a:gd name="connsiteY7-124" fmla="*/ 912353 h 1707304"/>
                <a:gd name="connsiteX8-125" fmla="*/ 23675 w 1716951"/>
                <a:gd name="connsiteY8-126" fmla="*/ 804593 h 1707304"/>
                <a:gd name="connsiteX0-127" fmla="*/ 23675 w 1716951"/>
                <a:gd name="connsiteY0-128" fmla="*/ 804593 h 1707304"/>
                <a:gd name="connsiteX1-129" fmla="*/ 804597 w 1716951"/>
                <a:gd name="connsiteY1-130" fmla="*/ 23671 h 1707304"/>
                <a:gd name="connsiteX2-131" fmla="*/ 912358 w 1716951"/>
                <a:gd name="connsiteY2-132" fmla="*/ 23674 h 1707304"/>
                <a:gd name="connsiteX3-133" fmla="*/ 1693280 w 1716951"/>
                <a:gd name="connsiteY3-134" fmla="*/ 804597 h 1707304"/>
                <a:gd name="connsiteX4-135" fmla="*/ 1693276 w 1716951"/>
                <a:gd name="connsiteY4-136" fmla="*/ 912357 h 1707304"/>
                <a:gd name="connsiteX5-137" fmla="*/ 912354 w 1716951"/>
                <a:gd name="connsiteY5-138" fmla="*/ 1693279 h 1707304"/>
                <a:gd name="connsiteX6-139" fmla="*/ 804594 w 1716951"/>
                <a:gd name="connsiteY6-140" fmla="*/ 1693275 h 1707304"/>
                <a:gd name="connsiteX7-141" fmla="*/ 23672 w 1716951"/>
                <a:gd name="connsiteY7-142" fmla="*/ 912353 h 1707304"/>
                <a:gd name="connsiteX8-143" fmla="*/ 23675 w 1716951"/>
                <a:gd name="connsiteY8-144" fmla="*/ 804593 h 1707304"/>
                <a:gd name="connsiteX0-145" fmla="*/ 23675 w 1716951"/>
                <a:gd name="connsiteY0-146" fmla="*/ 804593 h 1707304"/>
                <a:gd name="connsiteX1-147" fmla="*/ 804597 w 1716951"/>
                <a:gd name="connsiteY1-148" fmla="*/ 23671 h 1707304"/>
                <a:gd name="connsiteX2-149" fmla="*/ 912358 w 1716951"/>
                <a:gd name="connsiteY2-150" fmla="*/ 23674 h 1707304"/>
                <a:gd name="connsiteX3-151" fmla="*/ 1693280 w 1716951"/>
                <a:gd name="connsiteY3-152" fmla="*/ 804597 h 1707304"/>
                <a:gd name="connsiteX4-153" fmla="*/ 1693276 w 1716951"/>
                <a:gd name="connsiteY4-154" fmla="*/ 912357 h 1707304"/>
                <a:gd name="connsiteX5-155" fmla="*/ 912354 w 1716951"/>
                <a:gd name="connsiteY5-156" fmla="*/ 1693279 h 1707304"/>
                <a:gd name="connsiteX6-157" fmla="*/ 804594 w 1716951"/>
                <a:gd name="connsiteY6-158" fmla="*/ 1693275 h 1707304"/>
                <a:gd name="connsiteX7-159" fmla="*/ 23672 w 1716951"/>
                <a:gd name="connsiteY7-160" fmla="*/ 912353 h 1707304"/>
                <a:gd name="connsiteX8-161" fmla="*/ 23675 w 1716951"/>
                <a:gd name="connsiteY8-162" fmla="*/ 804593 h 1707304"/>
                <a:gd name="connsiteX0-163" fmla="*/ 23675 w 1716951"/>
                <a:gd name="connsiteY0-164" fmla="*/ 804593 h 1707306"/>
                <a:gd name="connsiteX1-165" fmla="*/ 804597 w 1716951"/>
                <a:gd name="connsiteY1-166" fmla="*/ 23671 h 1707306"/>
                <a:gd name="connsiteX2-167" fmla="*/ 912358 w 1716951"/>
                <a:gd name="connsiteY2-168" fmla="*/ 23674 h 1707306"/>
                <a:gd name="connsiteX3-169" fmla="*/ 1693280 w 1716951"/>
                <a:gd name="connsiteY3-170" fmla="*/ 804597 h 1707306"/>
                <a:gd name="connsiteX4-171" fmla="*/ 1693276 w 1716951"/>
                <a:gd name="connsiteY4-172" fmla="*/ 912357 h 1707306"/>
                <a:gd name="connsiteX5-173" fmla="*/ 912354 w 1716951"/>
                <a:gd name="connsiteY5-174" fmla="*/ 1693279 h 1707306"/>
                <a:gd name="connsiteX6-175" fmla="*/ 804594 w 1716951"/>
                <a:gd name="connsiteY6-176" fmla="*/ 1693275 h 1707306"/>
                <a:gd name="connsiteX7-177" fmla="*/ 23672 w 1716951"/>
                <a:gd name="connsiteY7-178" fmla="*/ 912353 h 1707306"/>
                <a:gd name="connsiteX8-179" fmla="*/ 23675 w 1716951"/>
                <a:gd name="connsiteY8-180" fmla="*/ 804593 h 1707306"/>
                <a:gd name="connsiteX0-181" fmla="*/ 23675 w 1716951"/>
                <a:gd name="connsiteY0-182" fmla="*/ 804593 h 1716949"/>
                <a:gd name="connsiteX1-183" fmla="*/ 804597 w 1716951"/>
                <a:gd name="connsiteY1-184" fmla="*/ 23671 h 1716949"/>
                <a:gd name="connsiteX2-185" fmla="*/ 912358 w 1716951"/>
                <a:gd name="connsiteY2-186" fmla="*/ 23674 h 1716949"/>
                <a:gd name="connsiteX3-187" fmla="*/ 1693280 w 1716951"/>
                <a:gd name="connsiteY3-188" fmla="*/ 804597 h 1716949"/>
                <a:gd name="connsiteX4-189" fmla="*/ 1693276 w 1716951"/>
                <a:gd name="connsiteY4-190" fmla="*/ 912357 h 1716949"/>
                <a:gd name="connsiteX5-191" fmla="*/ 912354 w 1716951"/>
                <a:gd name="connsiteY5-192" fmla="*/ 1693279 h 1716949"/>
                <a:gd name="connsiteX6-193" fmla="*/ 804594 w 1716951"/>
                <a:gd name="connsiteY6-194" fmla="*/ 1693275 h 1716949"/>
                <a:gd name="connsiteX7-195" fmla="*/ 23672 w 1716951"/>
                <a:gd name="connsiteY7-196" fmla="*/ 912353 h 1716949"/>
                <a:gd name="connsiteX8-197" fmla="*/ 23675 w 1716951"/>
                <a:gd name="connsiteY8-198" fmla="*/ 804593 h 1716949"/>
                <a:gd name="connsiteX0-199" fmla="*/ 23675 w 1716951"/>
                <a:gd name="connsiteY0-200" fmla="*/ 804593 h 1716949"/>
                <a:gd name="connsiteX1-201" fmla="*/ 804597 w 1716951"/>
                <a:gd name="connsiteY1-202" fmla="*/ 23671 h 1716949"/>
                <a:gd name="connsiteX2-203" fmla="*/ 912358 w 1716951"/>
                <a:gd name="connsiteY2-204" fmla="*/ 23674 h 1716949"/>
                <a:gd name="connsiteX3-205" fmla="*/ 1693280 w 1716951"/>
                <a:gd name="connsiteY3-206" fmla="*/ 804597 h 1716949"/>
                <a:gd name="connsiteX4-207" fmla="*/ 1693276 w 1716951"/>
                <a:gd name="connsiteY4-208" fmla="*/ 912357 h 1716949"/>
                <a:gd name="connsiteX5-209" fmla="*/ 912354 w 1716951"/>
                <a:gd name="connsiteY5-210" fmla="*/ 1693279 h 1716949"/>
                <a:gd name="connsiteX6-211" fmla="*/ 804594 w 1716951"/>
                <a:gd name="connsiteY6-212" fmla="*/ 1693275 h 1716949"/>
                <a:gd name="connsiteX7-213" fmla="*/ 23672 w 1716951"/>
                <a:gd name="connsiteY7-214" fmla="*/ 912353 h 1716949"/>
                <a:gd name="connsiteX8-215" fmla="*/ 23675 w 1716951"/>
                <a:gd name="connsiteY8-216" fmla="*/ 804593 h 1716949"/>
                <a:gd name="connsiteX0-217" fmla="*/ 23675 w 1716951"/>
                <a:gd name="connsiteY0-218" fmla="*/ 804593 h 1716949"/>
                <a:gd name="connsiteX1-219" fmla="*/ 804597 w 1716951"/>
                <a:gd name="connsiteY1-220" fmla="*/ 23671 h 1716949"/>
                <a:gd name="connsiteX2-221" fmla="*/ 912358 w 1716951"/>
                <a:gd name="connsiteY2-222" fmla="*/ 23674 h 1716949"/>
                <a:gd name="connsiteX3-223" fmla="*/ 1693280 w 1716951"/>
                <a:gd name="connsiteY3-224" fmla="*/ 804597 h 1716949"/>
                <a:gd name="connsiteX4-225" fmla="*/ 1693276 w 1716951"/>
                <a:gd name="connsiteY4-226" fmla="*/ 912357 h 1716949"/>
                <a:gd name="connsiteX5-227" fmla="*/ 912354 w 1716951"/>
                <a:gd name="connsiteY5-228" fmla="*/ 1693279 h 1716949"/>
                <a:gd name="connsiteX6-229" fmla="*/ 804594 w 1716951"/>
                <a:gd name="connsiteY6-230" fmla="*/ 1693275 h 1716949"/>
                <a:gd name="connsiteX7-231" fmla="*/ 23672 w 1716951"/>
                <a:gd name="connsiteY7-232" fmla="*/ 912353 h 1716949"/>
                <a:gd name="connsiteX8-233" fmla="*/ 23675 w 1716951"/>
                <a:gd name="connsiteY8-234" fmla="*/ 804593 h 1716949"/>
                <a:gd name="connsiteX0-235" fmla="*/ 23674 w 1716950"/>
                <a:gd name="connsiteY0-236" fmla="*/ 804593 h 1716949"/>
                <a:gd name="connsiteX1-237" fmla="*/ 804596 w 1716950"/>
                <a:gd name="connsiteY1-238" fmla="*/ 23671 h 1716949"/>
                <a:gd name="connsiteX2-239" fmla="*/ 912357 w 1716950"/>
                <a:gd name="connsiteY2-240" fmla="*/ 23674 h 1716949"/>
                <a:gd name="connsiteX3-241" fmla="*/ 1693279 w 1716950"/>
                <a:gd name="connsiteY3-242" fmla="*/ 804597 h 1716949"/>
                <a:gd name="connsiteX4-243" fmla="*/ 1693275 w 1716950"/>
                <a:gd name="connsiteY4-244" fmla="*/ 912357 h 1716949"/>
                <a:gd name="connsiteX5-245" fmla="*/ 912353 w 1716950"/>
                <a:gd name="connsiteY5-246" fmla="*/ 1693279 h 1716949"/>
                <a:gd name="connsiteX6-247" fmla="*/ 804593 w 1716950"/>
                <a:gd name="connsiteY6-248" fmla="*/ 1693275 h 1716949"/>
                <a:gd name="connsiteX7-249" fmla="*/ 23671 w 1716950"/>
                <a:gd name="connsiteY7-250" fmla="*/ 912353 h 1716949"/>
                <a:gd name="connsiteX8-251" fmla="*/ 23674 w 1716950"/>
                <a:gd name="connsiteY8-252" fmla="*/ 804593 h 17169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716950" h="1716949">
                  <a:moveTo>
                    <a:pt x="23674" y="804593"/>
                  </a:moveTo>
                  <a:cubicBezTo>
                    <a:pt x="23674" y="804593"/>
                    <a:pt x="804597" y="23671"/>
                    <a:pt x="804596" y="23671"/>
                  </a:cubicBezTo>
                  <a:cubicBezTo>
                    <a:pt x="836160" y="-7893"/>
                    <a:pt x="880795" y="-7889"/>
                    <a:pt x="912357" y="23674"/>
                  </a:cubicBezTo>
                  <a:cubicBezTo>
                    <a:pt x="912358" y="23674"/>
                    <a:pt x="1693280" y="804597"/>
                    <a:pt x="1693279" y="804597"/>
                  </a:cubicBezTo>
                  <a:cubicBezTo>
                    <a:pt x="1724843" y="836160"/>
                    <a:pt x="1724839" y="880794"/>
                    <a:pt x="1693275" y="912357"/>
                  </a:cubicBezTo>
                  <a:cubicBezTo>
                    <a:pt x="1693276" y="912357"/>
                    <a:pt x="912354" y="1693279"/>
                    <a:pt x="912353" y="1693279"/>
                  </a:cubicBezTo>
                  <a:cubicBezTo>
                    <a:pt x="880791" y="1724843"/>
                    <a:pt x="836157" y="1724838"/>
                    <a:pt x="804593" y="1693275"/>
                  </a:cubicBezTo>
                  <a:cubicBezTo>
                    <a:pt x="804594" y="1693275"/>
                    <a:pt x="23672" y="912353"/>
                    <a:pt x="23671" y="912353"/>
                  </a:cubicBezTo>
                  <a:cubicBezTo>
                    <a:pt x="-7892" y="880790"/>
                    <a:pt x="-7889" y="836156"/>
                    <a:pt x="23674" y="80459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45000">
                  <a:schemeClr val="accent1"/>
                </a:gs>
              </a:gsLst>
              <a:lin ang="4200000" scaled="0"/>
              <a:tileRect/>
            </a:gradFill>
            <a:ln>
              <a:noFill/>
            </a:ln>
            <a:effectLst>
              <a:outerShdw blurRad="203200" dist="63500" dir="2700000" algn="tl" rotWithShape="0">
                <a:schemeClr val="accent1">
                  <a:lumMod val="7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00" b="1">
                <a:latin typeface="+mn-ea"/>
              </a:endParaRPr>
            </a:p>
          </p:txBody>
        </p:sp>
        <p:sp>
          <p:nvSpPr>
            <p:cNvPr id="46" name="图片 4" descr="343439383331313b343532303032303bb8f6c8cbd0c5cfa2"/>
            <p:cNvSpPr/>
            <p:nvPr>
              <p:custDataLst>
                <p:tags r:id="rId9"/>
              </p:custDataLst>
            </p:nvPr>
          </p:nvSpPr>
          <p:spPr>
            <a:xfrm>
              <a:off x="7841" y="7176"/>
              <a:ext cx="576" cy="576"/>
            </a:xfrm>
            <a:custGeom>
              <a:avLst/>
              <a:gdLst>
                <a:gd name="connsiteX0" fmla="*/ 332114 w 365612"/>
                <a:gd name="connsiteY0" fmla="*/ 114 h 365759"/>
                <a:gd name="connsiteX1" fmla="*/ 267248 w 365612"/>
                <a:gd name="connsiteY1" fmla="*/ 114 h 365759"/>
                <a:gd name="connsiteX2" fmla="*/ 265478 w 365612"/>
                <a:gd name="connsiteY2" fmla="*/ 114 h 365759"/>
                <a:gd name="connsiteX3" fmla="*/ 57315 w 365612"/>
                <a:gd name="connsiteY3" fmla="*/ 705 h 365759"/>
                <a:gd name="connsiteX4" fmla="*/ 24292 w 365612"/>
                <a:gd name="connsiteY4" fmla="*/ 33795 h 365759"/>
                <a:gd name="connsiteX5" fmla="*/ 24292 w 365612"/>
                <a:gd name="connsiteY5" fmla="*/ 83429 h 365759"/>
                <a:gd name="connsiteX6" fmla="*/ 62032 w 365612"/>
                <a:gd name="connsiteY6" fmla="*/ 83429 h 365759"/>
                <a:gd name="connsiteX7" fmla="*/ 74416 w 365612"/>
                <a:gd name="connsiteY7" fmla="*/ 95838 h 365759"/>
                <a:gd name="connsiteX8" fmla="*/ 74416 w 365612"/>
                <a:gd name="connsiteY8" fmla="*/ 104110 h 365759"/>
                <a:gd name="connsiteX9" fmla="*/ 62032 w 365612"/>
                <a:gd name="connsiteY9" fmla="*/ 116519 h 365759"/>
                <a:gd name="connsiteX10" fmla="*/ 57904 w 365612"/>
                <a:gd name="connsiteY10" fmla="*/ 116519 h 365759"/>
                <a:gd name="connsiteX11" fmla="*/ 57904 w 365612"/>
                <a:gd name="connsiteY11" fmla="*/ 112383 h 365759"/>
                <a:gd name="connsiteX12" fmla="*/ 45521 w 365612"/>
                <a:gd name="connsiteY12" fmla="*/ 99974 h 365759"/>
                <a:gd name="connsiteX13" fmla="*/ 11318 w 365612"/>
                <a:gd name="connsiteY13" fmla="*/ 99974 h 365759"/>
                <a:gd name="connsiteX14" fmla="*/ 704 w 365612"/>
                <a:gd name="connsiteY14" fmla="*/ 108247 h 365759"/>
                <a:gd name="connsiteX15" fmla="*/ 114 w 365612"/>
                <a:gd name="connsiteY15" fmla="*/ 112383 h 365759"/>
                <a:gd name="connsiteX16" fmla="*/ 114 w 365612"/>
                <a:gd name="connsiteY16" fmla="*/ 120655 h 365759"/>
                <a:gd name="connsiteX17" fmla="*/ 12498 w 365612"/>
                <a:gd name="connsiteY17" fmla="*/ 133063 h 365759"/>
                <a:gd name="connsiteX18" fmla="*/ 24881 w 365612"/>
                <a:gd name="connsiteY18" fmla="*/ 133063 h 365759"/>
                <a:gd name="connsiteX19" fmla="*/ 24881 w 365612"/>
                <a:gd name="connsiteY19" fmla="*/ 224652 h 365759"/>
                <a:gd name="connsiteX20" fmla="*/ 62622 w 365612"/>
                <a:gd name="connsiteY20" fmla="*/ 224652 h 365759"/>
                <a:gd name="connsiteX21" fmla="*/ 75006 w 365612"/>
                <a:gd name="connsiteY21" fmla="*/ 237061 h 365759"/>
                <a:gd name="connsiteX22" fmla="*/ 75006 w 365612"/>
                <a:gd name="connsiteY22" fmla="*/ 245332 h 365759"/>
                <a:gd name="connsiteX23" fmla="*/ 62622 w 365612"/>
                <a:gd name="connsiteY23" fmla="*/ 257742 h 365759"/>
                <a:gd name="connsiteX24" fmla="*/ 58494 w 365612"/>
                <a:gd name="connsiteY24" fmla="*/ 257742 h 365759"/>
                <a:gd name="connsiteX25" fmla="*/ 58494 w 365612"/>
                <a:gd name="connsiteY25" fmla="*/ 254197 h 365759"/>
                <a:gd name="connsiteX26" fmla="*/ 46110 w 365612"/>
                <a:gd name="connsiteY26" fmla="*/ 241787 h 365759"/>
                <a:gd name="connsiteX27" fmla="*/ 11908 w 365612"/>
                <a:gd name="connsiteY27" fmla="*/ 241787 h 365759"/>
                <a:gd name="connsiteX28" fmla="*/ 1293 w 365612"/>
                <a:gd name="connsiteY28" fmla="*/ 250060 h 365759"/>
                <a:gd name="connsiteX29" fmla="*/ 704 w 365612"/>
                <a:gd name="connsiteY29" fmla="*/ 254197 h 365759"/>
                <a:gd name="connsiteX30" fmla="*/ 704 w 365612"/>
                <a:gd name="connsiteY30" fmla="*/ 262468 h 365759"/>
                <a:gd name="connsiteX31" fmla="*/ 13087 w 365612"/>
                <a:gd name="connsiteY31" fmla="*/ 274877 h 365759"/>
                <a:gd name="connsiteX32" fmla="*/ 25471 w 365612"/>
                <a:gd name="connsiteY32" fmla="*/ 274877 h 365759"/>
                <a:gd name="connsiteX33" fmla="*/ 25471 w 365612"/>
                <a:gd name="connsiteY33" fmla="*/ 332785 h 365759"/>
                <a:gd name="connsiteX34" fmla="*/ 58494 w 365612"/>
                <a:gd name="connsiteY34" fmla="*/ 365874 h 365759"/>
                <a:gd name="connsiteX35" fmla="*/ 332704 w 365612"/>
                <a:gd name="connsiteY35" fmla="*/ 365874 h 365759"/>
                <a:gd name="connsiteX36" fmla="*/ 365727 w 365612"/>
                <a:gd name="connsiteY36" fmla="*/ 332785 h 365759"/>
                <a:gd name="connsiteX37" fmla="*/ 365727 w 365612"/>
                <a:gd name="connsiteY37" fmla="*/ 33204 h 365759"/>
                <a:gd name="connsiteX38" fmla="*/ 332114 w 365612"/>
                <a:gd name="connsiteY38" fmla="*/ 114 h 365759"/>
                <a:gd name="connsiteX39" fmla="*/ 307937 w 365612"/>
                <a:gd name="connsiteY39" fmla="*/ 270741 h 365759"/>
                <a:gd name="connsiteX40" fmla="*/ 307348 w 365612"/>
                <a:gd name="connsiteY40" fmla="*/ 272514 h 365759"/>
                <a:gd name="connsiteX41" fmla="*/ 303809 w 365612"/>
                <a:gd name="connsiteY41" fmla="*/ 276650 h 365759"/>
                <a:gd name="connsiteX42" fmla="*/ 300271 w 365612"/>
                <a:gd name="connsiteY42" fmla="*/ 278422 h 365759"/>
                <a:gd name="connsiteX43" fmla="*/ 297912 w 365612"/>
                <a:gd name="connsiteY43" fmla="*/ 279013 h 365759"/>
                <a:gd name="connsiteX44" fmla="*/ 119823 w 365612"/>
                <a:gd name="connsiteY44" fmla="*/ 279013 h 365759"/>
                <a:gd name="connsiteX45" fmla="*/ 115695 w 365612"/>
                <a:gd name="connsiteY45" fmla="*/ 277241 h 365759"/>
                <a:gd name="connsiteX46" fmla="*/ 112746 w 365612"/>
                <a:gd name="connsiteY46" fmla="*/ 273105 h 365759"/>
                <a:gd name="connsiteX47" fmla="*/ 112157 w 365612"/>
                <a:gd name="connsiteY47" fmla="*/ 271331 h 365759"/>
                <a:gd name="connsiteX48" fmla="*/ 112157 w 365612"/>
                <a:gd name="connsiteY48" fmla="*/ 254788 h 365759"/>
                <a:gd name="connsiteX49" fmla="*/ 112157 w 365612"/>
                <a:gd name="connsiteY49" fmla="*/ 254197 h 365759"/>
                <a:gd name="connsiteX50" fmla="*/ 112746 w 365612"/>
                <a:gd name="connsiteY50" fmla="*/ 253605 h 365759"/>
                <a:gd name="connsiteX51" fmla="*/ 148129 w 365612"/>
                <a:gd name="connsiteY51" fmla="*/ 229379 h 365759"/>
                <a:gd name="connsiteX52" fmla="*/ 182920 w 365612"/>
                <a:gd name="connsiteY52" fmla="*/ 203971 h 365759"/>
                <a:gd name="connsiteX53" fmla="*/ 182920 w 365612"/>
                <a:gd name="connsiteY53" fmla="*/ 200425 h 365759"/>
                <a:gd name="connsiteX54" fmla="*/ 181152 w 365612"/>
                <a:gd name="connsiteY54" fmla="*/ 196289 h 365759"/>
                <a:gd name="connsiteX55" fmla="*/ 162282 w 365612"/>
                <a:gd name="connsiteY55" fmla="*/ 148427 h 365759"/>
                <a:gd name="connsiteX56" fmla="*/ 210046 w 365612"/>
                <a:gd name="connsiteY56" fmla="*/ 88156 h 365759"/>
                <a:gd name="connsiteX57" fmla="*/ 257812 w 365612"/>
                <a:gd name="connsiteY57" fmla="*/ 148427 h 365759"/>
                <a:gd name="connsiteX58" fmla="*/ 238942 w 365612"/>
                <a:gd name="connsiteY58" fmla="*/ 196289 h 365759"/>
                <a:gd name="connsiteX59" fmla="*/ 237173 w 365612"/>
                <a:gd name="connsiteY59" fmla="*/ 200425 h 365759"/>
                <a:gd name="connsiteX60" fmla="*/ 237173 w 365612"/>
                <a:gd name="connsiteY60" fmla="*/ 203971 h 365759"/>
                <a:gd name="connsiteX61" fmla="*/ 271965 w 365612"/>
                <a:gd name="connsiteY61" fmla="*/ 229379 h 365759"/>
                <a:gd name="connsiteX62" fmla="*/ 307348 w 365612"/>
                <a:gd name="connsiteY62" fmla="*/ 253605 h 365759"/>
                <a:gd name="connsiteX63" fmla="*/ 307937 w 365612"/>
                <a:gd name="connsiteY63" fmla="*/ 254197 h 365759"/>
                <a:gd name="connsiteX64" fmla="*/ 307937 w 365612"/>
                <a:gd name="connsiteY64" fmla="*/ 254788 h 365759"/>
                <a:gd name="connsiteX65" fmla="*/ 307937 w 365612"/>
                <a:gd name="connsiteY65" fmla="*/ 270741 h 36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65612" h="365759">
                  <a:moveTo>
                    <a:pt x="332114" y="114"/>
                  </a:moveTo>
                  <a:lnTo>
                    <a:pt x="267248" y="114"/>
                  </a:lnTo>
                  <a:lnTo>
                    <a:pt x="265478" y="114"/>
                  </a:lnTo>
                  <a:lnTo>
                    <a:pt x="57315" y="705"/>
                  </a:lnTo>
                  <a:cubicBezTo>
                    <a:pt x="39034" y="705"/>
                    <a:pt x="24292" y="15477"/>
                    <a:pt x="24292" y="33795"/>
                  </a:cubicBezTo>
                  <a:lnTo>
                    <a:pt x="24292" y="83429"/>
                  </a:lnTo>
                  <a:lnTo>
                    <a:pt x="62032" y="83429"/>
                  </a:lnTo>
                  <a:cubicBezTo>
                    <a:pt x="69109" y="83429"/>
                    <a:pt x="74416" y="88747"/>
                    <a:pt x="74416" y="95838"/>
                  </a:cubicBezTo>
                  <a:lnTo>
                    <a:pt x="74416" y="104110"/>
                  </a:lnTo>
                  <a:cubicBezTo>
                    <a:pt x="74416" y="111201"/>
                    <a:pt x="69109" y="116519"/>
                    <a:pt x="62032" y="116519"/>
                  </a:cubicBezTo>
                  <a:lnTo>
                    <a:pt x="57904" y="116519"/>
                  </a:lnTo>
                  <a:lnTo>
                    <a:pt x="57904" y="112383"/>
                  </a:lnTo>
                  <a:cubicBezTo>
                    <a:pt x="57904" y="105292"/>
                    <a:pt x="52597" y="99974"/>
                    <a:pt x="45521" y="99974"/>
                  </a:cubicBezTo>
                  <a:lnTo>
                    <a:pt x="11318" y="99974"/>
                  </a:lnTo>
                  <a:cubicBezTo>
                    <a:pt x="6601" y="100565"/>
                    <a:pt x="2473" y="103520"/>
                    <a:pt x="704" y="108247"/>
                  </a:cubicBezTo>
                  <a:cubicBezTo>
                    <a:pt x="114" y="109428"/>
                    <a:pt x="114" y="111201"/>
                    <a:pt x="114" y="112383"/>
                  </a:cubicBezTo>
                  <a:lnTo>
                    <a:pt x="114" y="120655"/>
                  </a:lnTo>
                  <a:cubicBezTo>
                    <a:pt x="114" y="127746"/>
                    <a:pt x="5421" y="133063"/>
                    <a:pt x="12498" y="133063"/>
                  </a:cubicBezTo>
                  <a:lnTo>
                    <a:pt x="24881" y="133063"/>
                  </a:lnTo>
                  <a:lnTo>
                    <a:pt x="24881" y="224652"/>
                  </a:lnTo>
                  <a:lnTo>
                    <a:pt x="62622" y="224652"/>
                  </a:lnTo>
                  <a:cubicBezTo>
                    <a:pt x="69698" y="224652"/>
                    <a:pt x="75006" y="229970"/>
                    <a:pt x="75006" y="237061"/>
                  </a:cubicBezTo>
                  <a:lnTo>
                    <a:pt x="75006" y="245332"/>
                  </a:lnTo>
                  <a:cubicBezTo>
                    <a:pt x="75006" y="252423"/>
                    <a:pt x="69698" y="257742"/>
                    <a:pt x="62622" y="257742"/>
                  </a:cubicBezTo>
                  <a:lnTo>
                    <a:pt x="58494" y="257742"/>
                  </a:lnTo>
                  <a:lnTo>
                    <a:pt x="58494" y="254197"/>
                  </a:lnTo>
                  <a:cubicBezTo>
                    <a:pt x="58494" y="247106"/>
                    <a:pt x="53187" y="241787"/>
                    <a:pt x="46110" y="241787"/>
                  </a:cubicBezTo>
                  <a:lnTo>
                    <a:pt x="11908" y="241787"/>
                  </a:lnTo>
                  <a:cubicBezTo>
                    <a:pt x="7190" y="242378"/>
                    <a:pt x="3062" y="245332"/>
                    <a:pt x="1293" y="250060"/>
                  </a:cubicBezTo>
                  <a:cubicBezTo>
                    <a:pt x="704" y="251242"/>
                    <a:pt x="704" y="253014"/>
                    <a:pt x="704" y="254197"/>
                  </a:cubicBezTo>
                  <a:lnTo>
                    <a:pt x="704" y="262468"/>
                  </a:lnTo>
                  <a:cubicBezTo>
                    <a:pt x="704" y="269559"/>
                    <a:pt x="6011" y="274877"/>
                    <a:pt x="13087" y="274877"/>
                  </a:cubicBezTo>
                  <a:lnTo>
                    <a:pt x="25471" y="274877"/>
                  </a:lnTo>
                  <a:lnTo>
                    <a:pt x="25471" y="332785"/>
                  </a:lnTo>
                  <a:cubicBezTo>
                    <a:pt x="25471" y="351102"/>
                    <a:pt x="40213" y="365874"/>
                    <a:pt x="58494" y="365874"/>
                  </a:cubicBezTo>
                  <a:lnTo>
                    <a:pt x="332704" y="365874"/>
                  </a:lnTo>
                  <a:cubicBezTo>
                    <a:pt x="350984" y="365874"/>
                    <a:pt x="365727" y="351102"/>
                    <a:pt x="365727" y="332785"/>
                  </a:cubicBezTo>
                  <a:lnTo>
                    <a:pt x="365727" y="33204"/>
                  </a:lnTo>
                  <a:cubicBezTo>
                    <a:pt x="365137" y="14886"/>
                    <a:pt x="350395" y="114"/>
                    <a:pt x="332114" y="114"/>
                  </a:cubicBezTo>
                  <a:moveTo>
                    <a:pt x="307937" y="270741"/>
                  </a:moveTo>
                  <a:cubicBezTo>
                    <a:pt x="307937" y="270741"/>
                    <a:pt x="307348" y="271923"/>
                    <a:pt x="307348" y="272514"/>
                  </a:cubicBezTo>
                  <a:cubicBezTo>
                    <a:pt x="306757" y="273696"/>
                    <a:pt x="304988" y="275468"/>
                    <a:pt x="303809" y="276650"/>
                  </a:cubicBezTo>
                  <a:lnTo>
                    <a:pt x="300271" y="278422"/>
                  </a:lnTo>
                  <a:lnTo>
                    <a:pt x="297912" y="279013"/>
                  </a:lnTo>
                  <a:lnTo>
                    <a:pt x="119823" y="279013"/>
                  </a:lnTo>
                  <a:cubicBezTo>
                    <a:pt x="118643" y="278422"/>
                    <a:pt x="116874" y="277831"/>
                    <a:pt x="115695" y="277241"/>
                  </a:cubicBezTo>
                  <a:cubicBezTo>
                    <a:pt x="114516" y="276650"/>
                    <a:pt x="113336" y="274877"/>
                    <a:pt x="112746" y="273105"/>
                  </a:cubicBezTo>
                  <a:cubicBezTo>
                    <a:pt x="112746" y="272514"/>
                    <a:pt x="112157" y="271331"/>
                    <a:pt x="112157" y="271331"/>
                  </a:cubicBezTo>
                  <a:cubicBezTo>
                    <a:pt x="111567" y="270741"/>
                    <a:pt x="109798" y="263060"/>
                    <a:pt x="112157" y="254788"/>
                  </a:cubicBezTo>
                  <a:lnTo>
                    <a:pt x="112157" y="254197"/>
                  </a:lnTo>
                  <a:lnTo>
                    <a:pt x="112746" y="253605"/>
                  </a:lnTo>
                  <a:cubicBezTo>
                    <a:pt x="118643" y="245924"/>
                    <a:pt x="132797" y="237652"/>
                    <a:pt x="148129" y="229379"/>
                  </a:cubicBezTo>
                  <a:cubicBezTo>
                    <a:pt x="162282" y="221698"/>
                    <a:pt x="182920" y="209879"/>
                    <a:pt x="182920" y="203971"/>
                  </a:cubicBezTo>
                  <a:lnTo>
                    <a:pt x="182920" y="200425"/>
                  </a:lnTo>
                  <a:cubicBezTo>
                    <a:pt x="182920" y="198653"/>
                    <a:pt x="182331" y="197471"/>
                    <a:pt x="181152" y="196289"/>
                  </a:cubicBezTo>
                  <a:cubicBezTo>
                    <a:pt x="168767" y="183880"/>
                    <a:pt x="162282" y="166744"/>
                    <a:pt x="162282" y="148427"/>
                  </a:cubicBezTo>
                  <a:cubicBezTo>
                    <a:pt x="162282" y="118883"/>
                    <a:pt x="168178" y="88156"/>
                    <a:pt x="210046" y="88156"/>
                  </a:cubicBezTo>
                  <a:cubicBezTo>
                    <a:pt x="251916" y="88156"/>
                    <a:pt x="257812" y="118292"/>
                    <a:pt x="257812" y="148427"/>
                  </a:cubicBezTo>
                  <a:cubicBezTo>
                    <a:pt x="257812" y="166744"/>
                    <a:pt x="251326" y="183880"/>
                    <a:pt x="238942" y="196289"/>
                  </a:cubicBezTo>
                  <a:cubicBezTo>
                    <a:pt x="237763" y="197471"/>
                    <a:pt x="237173" y="198653"/>
                    <a:pt x="237173" y="200425"/>
                  </a:cubicBezTo>
                  <a:lnTo>
                    <a:pt x="237173" y="203971"/>
                  </a:lnTo>
                  <a:cubicBezTo>
                    <a:pt x="237173" y="209879"/>
                    <a:pt x="258401" y="221698"/>
                    <a:pt x="271965" y="229379"/>
                  </a:cubicBezTo>
                  <a:cubicBezTo>
                    <a:pt x="287297" y="237652"/>
                    <a:pt x="301450" y="245924"/>
                    <a:pt x="307348" y="253605"/>
                  </a:cubicBezTo>
                  <a:lnTo>
                    <a:pt x="307937" y="254197"/>
                  </a:lnTo>
                  <a:lnTo>
                    <a:pt x="307937" y="254788"/>
                  </a:lnTo>
                  <a:cubicBezTo>
                    <a:pt x="310886" y="262468"/>
                    <a:pt x="308527" y="270150"/>
                    <a:pt x="307937" y="270741"/>
                  </a:cubicBezTo>
                </a:path>
              </a:pathLst>
            </a:custGeom>
            <a:solidFill>
              <a:schemeClr val="lt1">
                <a:lumMod val="100000"/>
              </a:schemeClr>
            </a:solidFill>
            <a:ln w="129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>
            <p:custDataLst>
              <p:tags r:id="rId10"/>
            </p:custDataLst>
          </p:nvPr>
        </p:nvGrpSpPr>
        <p:grpSpPr>
          <a:xfrm>
            <a:off x="3326765" y="2852420"/>
            <a:ext cx="1717040" cy="1717040"/>
            <a:chOff x="5239" y="4492"/>
            <a:chExt cx="2704" cy="2704"/>
          </a:xfrm>
        </p:grpSpPr>
        <p:sp>
          <p:nvSpPr>
            <p:cNvPr id="43" name="任意多边形: 形状 27"/>
            <p:cNvSpPr/>
            <p:nvPr>
              <p:custDataLst>
                <p:tags r:id="rId11"/>
              </p:custDataLst>
            </p:nvPr>
          </p:nvSpPr>
          <p:spPr>
            <a:xfrm>
              <a:off x="5239" y="4492"/>
              <a:ext cx="2704" cy="2704"/>
            </a:xfrm>
            <a:custGeom>
              <a:avLst/>
              <a:gdLst>
                <a:gd name="connsiteX0" fmla="*/ 23675 w 1707305"/>
                <a:gd name="connsiteY0" fmla="*/ 794948 h 1697659"/>
                <a:gd name="connsiteX1" fmla="*/ 804597 w 1707305"/>
                <a:gd name="connsiteY1" fmla="*/ 14026 h 1697659"/>
                <a:gd name="connsiteX2" fmla="*/ 912358 w 1707305"/>
                <a:gd name="connsiteY2" fmla="*/ 14029 h 1697659"/>
                <a:gd name="connsiteX3" fmla="*/ 1693280 w 1707305"/>
                <a:gd name="connsiteY3" fmla="*/ 794952 h 1697659"/>
                <a:gd name="connsiteX4" fmla="*/ 1693276 w 1707305"/>
                <a:gd name="connsiteY4" fmla="*/ 902712 h 1697659"/>
                <a:gd name="connsiteX5" fmla="*/ 912354 w 1707305"/>
                <a:gd name="connsiteY5" fmla="*/ 1683634 h 1697659"/>
                <a:gd name="connsiteX6" fmla="*/ 804594 w 1707305"/>
                <a:gd name="connsiteY6" fmla="*/ 1683630 h 1697659"/>
                <a:gd name="connsiteX7" fmla="*/ 23672 w 1707305"/>
                <a:gd name="connsiteY7" fmla="*/ 902708 h 1697659"/>
                <a:gd name="connsiteX8" fmla="*/ 23675 w 1707305"/>
                <a:gd name="connsiteY8" fmla="*/ 794948 h 1697659"/>
                <a:gd name="connsiteX0-1" fmla="*/ 23675 w 1707305"/>
                <a:gd name="connsiteY0-2" fmla="*/ 794948 h 1697659"/>
                <a:gd name="connsiteX1-3" fmla="*/ 804597 w 1707305"/>
                <a:gd name="connsiteY1-4" fmla="*/ 14026 h 1697659"/>
                <a:gd name="connsiteX2-5" fmla="*/ 912358 w 1707305"/>
                <a:gd name="connsiteY2-6" fmla="*/ 14029 h 1697659"/>
                <a:gd name="connsiteX3-7" fmla="*/ 1693280 w 1707305"/>
                <a:gd name="connsiteY3-8" fmla="*/ 794952 h 1697659"/>
                <a:gd name="connsiteX4-9" fmla="*/ 1693276 w 1707305"/>
                <a:gd name="connsiteY4-10" fmla="*/ 902712 h 1697659"/>
                <a:gd name="connsiteX5-11" fmla="*/ 912354 w 1707305"/>
                <a:gd name="connsiteY5-12" fmla="*/ 1683634 h 1697659"/>
                <a:gd name="connsiteX6-13" fmla="*/ 804594 w 1707305"/>
                <a:gd name="connsiteY6-14" fmla="*/ 1683630 h 1697659"/>
                <a:gd name="connsiteX7-15" fmla="*/ 23672 w 1707305"/>
                <a:gd name="connsiteY7-16" fmla="*/ 902708 h 1697659"/>
                <a:gd name="connsiteX8-17" fmla="*/ 23675 w 1707305"/>
                <a:gd name="connsiteY8-18" fmla="*/ 794948 h 1697659"/>
                <a:gd name="connsiteX0-19" fmla="*/ 23675 w 1707305"/>
                <a:gd name="connsiteY0-20" fmla="*/ 794949 h 1697660"/>
                <a:gd name="connsiteX1-21" fmla="*/ 804597 w 1707305"/>
                <a:gd name="connsiteY1-22" fmla="*/ 14027 h 1697660"/>
                <a:gd name="connsiteX2-23" fmla="*/ 912358 w 1707305"/>
                <a:gd name="connsiteY2-24" fmla="*/ 14030 h 1697660"/>
                <a:gd name="connsiteX3-25" fmla="*/ 1693280 w 1707305"/>
                <a:gd name="connsiteY3-26" fmla="*/ 794953 h 1697660"/>
                <a:gd name="connsiteX4-27" fmla="*/ 1693276 w 1707305"/>
                <a:gd name="connsiteY4-28" fmla="*/ 902713 h 1697660"/>
                <a:gd name="connsiteX5-29" fmla="*/ 912354 w 1707305"/>
                <a:gd name="connsiteY5-30" fmla="*/ 1683635 h 1697660"/>
                <a:gd name="connsiteX6-31" fmla="*/ 804594 w 1707305"/>
                <a:gd name="connsiteY6-32" fmla="*/ 1683631 h 1697660"/>
                <a:gd name="connsiteX7-33" fmla="*/ 23672 w 1707305"/>
                <a:gd name="connsiteY7-34" fmla="*/ 902709 h 1697660"/>
                <a:gd name="connsiteX8-35" fmla="*/ 23675 w 1707305"/>
                <a:gd name="connsiteY8-36" fmla="*/ 794949 h 1697660"/>
                <a:gd name="connsiteX0-37" fmla="*/ 23675 w 1707305"/>
                <a:gd name="connsiteY0-38" fmla="*/ 804593 h 1707304"/>
                <a:gd name="connsiteX1-39" fmla="*/ 804597 w 1707305"/>
                <a:gd name="connsiteY1-40" fmla="*/ 23671 h 1707304"/>
                <a:gd name="connsiteX2-41" fmla="*/ 912358 w 1707305"/>
                <a:gd name="connsiteY2-42" fmla="*/ 23674 h 1707304"/>
                <a:gd name="connsiteX3-43" fmla="*/ 1693280 w 1707305"/>
                <a:gd name="connsiteY3-44" fmla="*/ 804597 h 1707304"/>
                <a:gd name="connsiteX4-45" fmla="*/ 1693276 w 1707305"/>
                <a:gd name="connsiteY4-46" fmla="*/ 912357 h 1707304"/>
                <a:gd name="connsiteX5-47" fmla="*/ 912354 w 1707305"/>
                <a:gd name="connsiteY5-48" fmla="*/ 1693279 h 1707304"/>
                <a:gd name="connsiteX6-49" fmla="*/ 804594 w 1707305"/>
                <a:gd name="connsiteY6-50" fmla="*/ 1693275 h 1707304"/>
                <a:gd name="connsiteX7-51" fmla="*/ 23672 w 1707305"/>
                <a:gd name="connsiteY7-52" fmla="*/ 912353 h 1707304"/>
                <a:gd name="connsiteX8-53" fmla="*/ 23675 w 1707305"/>
                <a:gd name="connsiteY8-54" fmla="*/ 804593 h 1707304"/>
                <a:gd name="connsiteX0-55" fmla="*/ 23675 w 1707305"/>
                <a:gd name="connsiteY0-56" fmla="*/ 804593 h 1707304"/>
                <a:gd name="connsiteX1-57" fmla="*/ 804597 w 1707305"/>
                <a:gd name="connsiteY1-58" fmla="*/ 23671 h 1707304"/>
                <a:gd name="connsiteX2-59" fmla="*/ 912358 w 1707305"/>
                <a:gd name="connsiteY2-60" fmla="*/ 23674 h 1707304"/>
                <a:gd name="connsiteX3-61" fmla="*/ 1693280 w 1707305"/>
                <a:gd name="connsiteY3-62" fmla="*/ 804597 h 1707304"/>
                <a:gd name="connsiteX4-63" fmla="*/ 1693276 w 1707305"/>
                <a:gd name="connsiteY4-64" fmla="*/ 912357 h 1707304"/>
                <a:gd name="connsiteX5-65" fmla="*/ 912354 w 1707305"/>
                <a:gd name="connsiteY5-66" fmla="*/ 1693279 h 1707304"/>
                <a:gd name="connsiteX6-67" fmla="*/ 804594 w 1707305"/>
                <a:gd name="connsiteY6-68" fmla="*/ 1693275 h 1707304"/>
                <a:gd name="connsiteX7-69" fmla="*/ 23672 w 1707305"/>
                <a:gd name="connsiteY7-70" fmla="*/ 912353 h 1707304"/>
                <a:gd name="connsiteX8-71" fmla="*/ 23675 w 1707305"/>
                <a:gd name="connsiteY8-72" fmla="*/ 804593 h 1707304"/>
                <a:gd name="connsiteX0-73" fmla="*/ 23675 w 1707305"/>
                <a:gd name="connsiteY0-74" fmla="*/ 804593 h 1707304"/>
                <a:gd name="connsiteX1-75" fmla="*/ 804597 w 1707305"/>
                <a:gd name="connsiteY1-76" fmla="*/ 23671 h 1707304"/>
                <a:gd name="connsiteX2-77" fmla="*/ 912358 w 1707305"/>
                <a:gd name="connsiteY2-78" fmla="*/ 23674 h 1707304"/>
                <a:gd name="connsiteX3-79" fmla="*/ 1693280 w 1707305"/>
                <a:gd name="connsiteY3-80" fmla="*/ 804597 h 1707304"/>
                <a:gd name="connsiteX4-81" fmla="*/ 1693276 w 1707305"/>
                <a:gd name="connsiteY4-82" fmla="*/ 912357 h 1707304"/>
                <a:gd name="connsiteX5-83" fmla="*/ 912354 w 1707305"/>
                <a:gd name="connsiteY5-84" fmla="*/ 1693279 h 1707304"/>
                <a:gd name="connsiteX6-85" fmla="*/ 804594 w 1707305"/>
                <a:gd name="connsiteY6-86" fmla="*/ 1693275 h 1707304"/>
                <a:gd name="connsiteX7-87" fmla="*/ 23672 w 1707305"/>
                <a:gd name="connsiteY7-88" fmla="*/ 912353 h 1707304"/>
                <a:gd name="connsiteX8-89" fmla="*/ 23675 w 1707305"/>
                <a:gd name="connsiteY8-90" fmla="*/ 804593 h 1707304"/>
                <a:gd name="connsiteX0-91" fmla="*/ 23675 w 1707307"/>
                <a:gd name="connsiteY0-92" fmla="*/ 804593 h 1707304"/>
                <a:gd name="connsiteX1-93" fmla="*/ 804597 w 1707307"/>
                <a:gd name="connsiteY1-94" fmla="*/ 23671 h 1707304"/>
                <a:gd name="connsiteX2-95" fmla="*/ 912358 w 1707307"/>
                <a:gd name="connsiteY2-96" fmla="*/ 23674 h 1707304"/>
                <a:gd name="connsiteX3-97" fmla="*/ 1693280 w 1707307"/>
                <a:gd name="connsiteY3-98" fmla="*/ 804597 h 1707304"/>
                <a:gd name="connsiteX4-99" fmla="*/ 1693276 w 1707307"/>
                <a:gd name="connsiteY4-100" fmla="*/ 912357 h 1707304"/>
                <a:gd name="connsiteX5-101" fmla="*/ 912354 w 1707307"/>
                <a:gd name="connsiteY5-102" fmla="*/ 1693279 h 1707304"/>
                <a:gd name="connsiteX6-103" fmla="*/ 804594 w 1707307"/>
                <a:gd name="connsiteY6-104" fmla="*/ 1693275 h 1707304"/>
                <a:gd name="connsiteX7-105" fmla="*/ 23672 w 1707307"/>
                <a:gd name="connsiteY7-106" fmla="*/ 912353 h 1707304"/>
                <a:gd name="connsiteX8-107" fmla="*/ 23675 w 1707307"/>
                <a:gd name="connsiteY8-108" fmla="*/ 804593 h 1707304"/>
                <a:gd name="connsiteX0-109" fmla="*/ 23675 w 1716951"/>
                <a:gd name="connsiteY0-110" fmla="*/ 804593 h 1707304"/>
                <a:gd name="connsiteX1-111" fmla="*/ 804597 w 1716951"/>
                <a:gd name="connsiteY1-112" fmla="*/ 23671 h 1707304"/>
                <a:gd name="connsiteX2-113" fmla="*/ 912358 w 1716951"/>
                <a:gd name="connsiteY2-114" fmla="*/ 23674 h 1707304"/>
                <a:gd name="connsiteX3-115" fmla="*/ 1693280 w 1716951"/>
                <a:gd name="connsiteY3-116" fmla="*/ 804597 h 1707304"/>
                <a:gd name="connsiteX4-117" fmla="*/ 1693276 w 1716951"/>
                <a:gd name="connsiteY4-118" fmla="*/ 912357 h 1707304"/>
                <a:gd name="connsiteX5-119" fmla="*/ 912354 w 1716951"/>
                <a:gd name="connsiteY5-120" fmla="*/ 1693279 h 1707304"/>
                <a:gd name="connsiteX6-121" fmla="*/ 804594 w 1716951"/>
                <a:gd name="connsiteY6-122" fmla="*/ 1693275 h 1707304"/>
                <a:gd name="connsiteX7-123" fmla="*/ 23672 w 1716951"/>
                <a:gd name="connsiteY7-124" fmla="*/ 912353 h 1707304"/>
                <a:gd name="connsiteX8-125" fmla="*/ 23675 w 1716951"/>
                <a:gd name="connsiteY8-126" fmla="*/ 804593 h 1707304"/>
                <a:gd name="connsiteX0-127" fmla="*/ 23675 w 1716951"/>
                <a:gd name="connsiteY0-128" fmla="*/ 804593 h 1707304"/>
                <a:gd name="connsiteX1-129" fmla="*/ 804597 w 1716951"/>
                <a:gd name="connsiteY1-130" fmla="*/ 23671 h 1707304"/>
                <a:gd name="connsiteX2-131" fmla="*/ 912358 w 1716951"/>
                <a:gd name="connsiteY2-132" fmla="*/ 23674 h 1707304"/>
                <a:gd name="connsiteX3-133" fmla="*/ 1693280 w 1716951"/>
                <a:gd name="connsiteY3-134" fmla="*/ 804597 h 1707304"/>
                <a:gd name="connsiteX4-135" fmla="*/ 1693276 w 1716951"/>
                <a:gd name="connsiteY4-136" fmla="*/ 912357 h 1707304"/>
                <a:gd name="connsiteX5-137" fmla="*/ 912354 w 1716951"/>
                <a:gd name="connsiteY5-138" fmla="*/ 1693279 h 1707304"/>
                <a:gd name="connsiteX6-139" fmla="*/ 804594 w 1716951"/>
                <a:gd name="connsiteY6-140" fmla="*/ 1693275 h 1707304"/>
                <a:gd name="connsiteX7-141" fmla="*/ 23672 w 1716951"/>
                <a:gd name="connsiteY7-142" fmla="*/ 912353 h 1707304"/>
                <a:gd name="connsiteX8-143" fmla="*/ 23675 w 1716951"/>
                <a:gd name="connsiteY8-144" fmla="*/ 804593 h 1707304"/>
                <a:gd name="connsiteX0-145" fmla="*/ 23675 w 1716951"/>
                <a:gd name="connsiteY0-146" fmla="*/ 804593 h 1707304"/>
                <a:gd name="connsiteX1-147" fmla="*/ 804597 w 1716951"/>
                <a:gd name="connsiteY1-148" fmla="*/ 23671 h 1707304"/>
                <a:gd name="connsiteX2-149" fmla="*/ 912358 w 1716951"/>
                <a:gd name="connsiteY2-150" fmla="*/ 23674 h 1707304"/>
                <a:gd name="connsiteX3-151" fmla="*/ 1693280 w 1716951"/>
                <a:gd name="connsiteY3-152" fmla="*/ 804597 h 1707304"/>
                <a:gd name="connsiteX4-153" fmla="*/ 1693276 w 1716951"/>
                <a:gd name="connsiteY4-154" fmla="*/ 912357 h 1707304"/>
                <a:gd name="connsiteX5-155" fmla="*/ 912354 w 1716951"/>
                <a:gd name="connsiteY5-156" fmla="*/ 1693279 h 1707304"/>
                <a:gd name="connsiteX6-157" fmla="*/ 804594 w 1716951"/>
                <a:gd name="connsiteY6-158" fmla="*/ 1693275 h 1707304"/>
                <a:gd name="connsiteX7-159" fmla="*/ 23672 w 1716951"/>
                <a:gd name="connsiteY7-160" fmla="*/ 912353 h 1707304"/>
                <a:gd name="connsiteX8-161" fmla="*/ 23675 w 1716951"/>
                <a:gd name="connsiteY8-162" fmla="*/ 804593 h 1707304"/>
                <a:gd name="connsiteX0-163" fmla="*/ 23675 w 1716951"/>
                <a:gd name="connsiteY0-164" fmla="*/ 804593 h 1707306"/>
                <a:gd name="connsiteX1-165" fmla="*/ 804597 w 1716951"/>
                <a:gd name="connsiteY1-166" fmla="*/ 23671 h 1707306"/>
                <a:gd name="connsiteX2-167" fmla="*/ 912358 w 1716951"/>
                <a:gd name="connsiteY2-168" fmla="*/ 23674 h 1707306"/>
                <a:gd name="connsiteX3-169" fmla="*/ 1693280 w 1716951"/>
                <a:gd name="connsiteY3-170" fmla="*/ 804597 h 1707306"/>
                <a:gd name="connsiteX4-171" fmla="*/ 1693276 w 1716951"/>
                <a:gd name="connsiteY4-172" fmla="*/ 912357 h 1707306"/>
                <a:gd name="connsiteX5-173" fmla="*/ 912354 w 1716951"/>
                <a:gd name="connsiteY5-174" fmla="*/ 1693279 h 1707306"/>
                <a:gd name="connsiteX6-175" fmla="*/ 804594 w 1716951"/>
                <a:gd name="connsiteY6-176" fmla="*/ 1693275 h 1707306"/>
                <a:gd name="connsiteX7-177" fmla="*/ 23672 w 1716951"/>
                <a:gd name="connsiteY7-178" fmla="*/ 912353 h 1707306"/>
                <a:gd name="connsiteX8-179" fmla="*/ 23675 w 1716951"/>
                <a:gd name="connsiteY8-180" fmla="*/ 804593 h 1707306"/>
                <a:gd name="connsiteX0-181" fmla="*/ 23675 w 1716951"/>
                <a:gd name="connsiteY0-182" fmla="*/ 804593 h 1716949"/>
                <a:gd name="connsiteX1-183" fmla="*/ 804597 w 1716951"/>
                <a:gd name="connsiteY1-184" fmla="*/ 23671 h 1716949"/>
                <a:gd name="connsiteX2-185" fmla="*/ 912358 w 1716951"/>
                <a:gd name="connsiteY2-186" fmla="*/ 23674 h 1716949"/>
                <a:gd name="connsiteX3-187" fmla="*/ 1693280 w 1716951"/>
                <a:gd name="connsiteY3-188" fmla="*/ 804597 h 1716949"/>
                <a:gd name="connsiteX4-189" fmla="*/ 1693276 w 1716951"/>
                <a:gd name="connsiteY4-190" fmla="*/ 912357 h 1716949"/>
                <a:gd name="connsiteX5-191" fmla="*/ 912354 w 1716951"/>
                <a:gd name="connsiteY5-192" fmla="*/ 1693279 h 1716949"/>
                <a:gd name="connsiteX6-193" fmla="*/ 804594 w 1716951"/>
                <a:gd name="connsiteY6-194" fmla="*/ 1693275 h 1716949"/>
                <a:gd name="connsiteX7-195" fmla="*/ 23672 w 1716951"/>
                <a:gd name="connsiteY7-196" fmla="*/ 912353 h 1716949"/>
                <a:gd name="connsiteX8-197" fmla="*/ 23675 w 1716951"/>
                <a:gd name="connsiteY8-198" fmla="*/ 804593 h 1716949"/>
                <a:gd name="connsiteX0-199" fmla="*/ 23675 w 1716951"/>
                <a:gd name="connsiteY0-200" fmla="*/ 804593 h 1716949"/>
                <a:gd name="connsiteX1-201" fmla="*/ 804597 w 1716951"/>
                <a:gd name="connsiteY1-202" fmla="*/ 23671 h 1716949"/>
                <a:gd name="connsiteX2-203" fmla="*/ 912358 w 1716951"/>
                <a:gd name="connsiteY2-204" fmla="*/ 23674 h 1716949"/>
                <a:gd name="connsiteX3-205" fmla="*/ 1693280 w 1716951"/>
                <a:gd name="connsiteY3-206" fmla="*/ 804597 h 1716949"/>
                <a:gd name="connsiteX4-207" fmla="*/ 1693276 w 1716951"/>
                <a:gd name="connsiteY4-208" fmla="*/ 912357 h 1716949"/>
                <a:gd name="connsiteX5-209" fmla="*/ 912354 w 1716951"/>
                <a:gd name="connsiteY5-210" fmla="*/ 1693279 h 1716949"/>
                <a:gd name="connsiteX6-211" fmla="*/ 804594 w 1716951"/>
                <a:gd name="connsiteY6-212" fmla="*/ 1693275 h 1716949"/>
                <a:gd name="connsiteX7-213" fmla="*/ 23672 w 1716951"/>
                <a:gd name="connsiteY7-214" fmla="*/ 912353 h 1716949"/>
                <a:gd name="connsiteX8-215" fmla="*/ 23675 w 1716951"/>
                <a:gd name="connsiteY8-216" fmla="*/ 804593 h 1716949"/>
                <a:gd name="connsiteX0-217" fmla="*/ 23675 w 1716951"/>
                <a:gd name="connsiteY0-218" fmla="*/ 804593 h 1716949"/>
                <a:gd name="connsiteX1-219" fmla="*/ 804597 w 1716951"/>
                <a:gd name="connsiteY1-220" fmla="*/ 23671 h 1716949"/>
                <a:gd name="connsiteX2-221" fmla="*/ 912358 w 1716951"/>
                <a:gd name="connsiteY2-222" fmla="*/ 23674 h 1716949"/>
                <a:gd name="connsiteX3-223" fmla="*/ 1693280 w 1716951"/>
                <a:gd name="connsiteY3-224" fmla="*/ 804597 h 1716949"/>
                <a:gd name="connsiteX4-225" fmla="*/ 1693276 w 1716951"/>
                <a:gd name="connsiteY4-226" fmla="*/ 912357 h 1716949"/>
                <a:gd name="connsiteX5-227" fmla="*/ 912354 w 1716951"/>
                <a:gd name="connsiteY5-228" fmla="*/ 1693279 h 1716949"/>
                <a:gd name="connsiteX6-229" fmla="*/ 804594 w 1716951"/>
                <a:gd name="connsiteY6-230" fmla="*/ 1693275 h 1716949"/>
                <a:gd name="connsiteX7-231" fmla="*/ 23672 w 1716951"/>
                <a:gd name="connsiteY7-232" fmla="*/ 912353 h 1716949"/>
                <a:gd name="connsiteX8-233" fmla="*/ 23675 w 1716951"/>
                <a:gd name="connsiteY8-234" fmla="*/ 804593 h 1716949"/>
                <a:gd name="connsiteX0-235" fmla="*/ 23674 w 1716950"/>
                <a:gd name="connsiteY0-236" fmla="*/ 804593 h 1716949"/>
                <a:gd name="connsiteX1-237" fmla="*/ 804596 w 1716950"/>
                <a:gd name="connsiteY1-238" fmla="*/ 23671 h 1716949"/>
                <a:gd name="connsiteX2-239" fmla="*/ 912357 w 1716950"/>
                <a:gd name="connsiteY2-240" fmla="*/ 23674 h 1716949"/>
                <a:gd name="connsiteX3-241" fmla="*/ 1693279 w 1716950"/>
                <a:gd name="connsiteY3-242" fmla="*/ 804597 h 1716949"/>
                <a:gd name="connsiteX4-243" fmla="*/ 1693275 w 1716950"/>
                <a:gd name="connsiteY4-244" fmla="*/ 912357 h 1716949"/>
                <a:gd name="connsiteX5-245" fmla="*/ 912353 w 1716950"/>
                <a:gd name="connsiteY5-246" fmla="*/ 1693279 h 1716949"/>
                <a:gd name="connsiteX6-247" fmla="*/ 804593 w 1716950"/>
                <a:gd name="connsiteY6-248" fmla="*/ 1693275 h 1716949"/>
                <a:gd name="connsiteX7-249" fmla="*/ 23671 w 1716950"/>
                <a:gd name="connsiteY7-250" fmla="*/ 912353 h 1716949"/>
                <a:gd name="connsiteX8-251" fmla="*/ 23674 w 1716950"/>
                <a:gd name="connsiteY8-252" fmla="*/ 804593 h 17169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716950" h="1716949">
                  <a:moveTo>
                    <a:pt x="23674" y="804593"/>
                  </a:moveTo>
                  <a:cubicBezTo>
                    <a:pt x="23674" y="804593"/>
                    <a:pt x="804597" y="23671"/>
                    <a:pt x="804596" y="23671"/>
                  </a:cubicBezTo>
                  <a:cubicBezTo>
                    <a:pt x="836160" y="-7893"/>
                    <a:pt x="880795" y="-7889"/>
                    <a:pt x="912357" y="23674"/>
                  </a:cubicBezTo>
                  <a:cubicBezTo>
                    <a:pt x="912358" y="23674"/>
                    <a:pt x="1693280" y="804597"/>
                    <a:pt x="1693279" y="804597"/>
                  </a:cubicBezTo>
                  <a:cubicBezTo>
                    <a:pt x="1724843" y="836160"/>
                    <a:pt x="1724839" y="880794"/>
                    <a:pt x="1693275" y="912357"/>
                  </a:cubicBezTo>
                  <a:cubicBezTo>
                    <a:pt x="1693276" y="912357"/>
                    <a:pt x="912354" y="1693279"/>
                    <a:pt x="912353" y="1693279"/>
                  </a:cubicBezTo>
                  <a:cubicBezTo>
                    <a:pt x="880791" y="1724843"/>
                    <a:pt x="836157" y="1724838"/>
                    <a:pt x="804593" y="1693275"/>
                  </a:cubicBezTo>
                  <a:cubicBezTo>
                    <a:pt x="804594" y="1693275"/>
                    <a:pt x="23672" y="912353"/>
                    <a:pt x="23671" y="912353"/>
                  </a:cubicBezTo>
                  <a:cubicBezTo>
                    <a:pt x="-7892" y="880790"/>
                    <a:pt x="-7889" y="836156"/>
                    <a:pt x="23674" y="80459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45000">
                  <a:schemeClr val="accent1"/>
                </a:gs>
              </a:gsLst>
              <a:lin ang="4200000" scaled="0"/>
              <a:tileRect/>
            </a:gradFill>
            <a:ln>
              <a:noFill/>
            </a:ln>
            <a:effectLst>
              <a:outerShdw blurRad="203200" dist="63500" dir="2700000" algn="tl" rotWithShape="0">
                <a:schemeClr val="accent1">
                  <a:lumMod val="7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00" b="1">
                <a:latin typeface="+mn-ea"/>
              </a:endParaRPr>
            </a:p>
          </p:txBody>
        </p:sp>
        <p:sp>
          <p:nvSpPr>
            <p:cNvPr id="47" name="图片 5" descr="343439383331313b343532303032323bb2fac6b7d5b9cabe"/>
            <p:cNvSpPr>
              <a:spLocks noChangeAspect="1"/>
            </p:cNvSpPr>
            <p:nvPr>
              <p:custDataLst>
                <p:tags r:id="rId12"/>
              </p:custDataLst>
            </p:nvPr>
          </p:nvSpPr>
          <p:spPr>
            <a:xfrm>
              <a:off x="6272" y="5583"/>
              <a:ext cx="638" cy="522"/>
            </a:xfrm>
            <a:custGeom>
              <a:avLst/>
              <a:gdLst>
                <a:gd name="connsiteX0" fmla="*/ 70729 w 463296"/>
                <a:gd name="connsiteY0" fmla="*/ 235293 h 378216"/>
                <a:gd name="connsiteX1" fmla="*/ 70729 w 463296"/>
                <a:gd name="connsiteY1" fmla="*/ 304101 h 378216"/>
                <a:gd name="connsiteX2" fmla="*/ 81684 w 463296"/>
                <a:gd name="connsiteY2" fmla="*/ 320201 h 378216"/>
                <a:gd name="connsiteX3" fmla="*/ 225946 w 463296"/>
                <a:gd name="connsiteY3" fmla="*/ 377126 h 378216"/>
                <a:gd name="connsiteX4" fmla="*/ 238800 w 463296"/>
                <a:gd name="connsiteY4" fmla="*/ 377067 h 378216"/>
                <a:gd name="connsiteX5" fmla="*/ 383785 w 463296"/>
                <a:gd name="connsiteY5" fmla="*/ 318304 h 378216"/>
                <a:gd name="connsiteX6" fmla="*/ 394592 w 463296"/>
                <a:gd name="connsiteY6" fmla="*/ 302263 h 378216"/>
                <a:gd name="connsiteX7" fmla="*/ 394592 w 463296"/>
                <a:gd name="connsiteY7" fmla="*/ 232852 h 378216"/>
                <a:gd name="connsiteX8" fmla="*/ 452860 w 463296"/>
                <a:gd name="connsiteY8" fmla="*/ 208124 h 378216"/>
                <a:gd name="connsiteX9" fmla="*/ 462030 w 463296"/>
                <a:gd name="connsiteY9" fmla="*/ 185431 h 378216"/>
                <a:gd name="connsiteX10" fmla="*/ 458480 w 463296"/>
                <a:gd name="connsiteY10" fmla="*/ 180098 h 378216"/>
                <a:gd name="connsiteX11" fmla="*/ 394071 w 463296"/>
                <a:gd name="connsiteY11" fmla="*/ 114158 h 378216"/>
                <a:gd name="connsiteX12" fmla="*/ 452943 w 463296"/>
                <a:gd name="connsiteY12" fmla="*/ 57433 h 378216"/>
                <a:gd name="connsiteX13" fmla="*/ 453398 w 463296"/>
                <a:gd name="connsiteY13" fmla="*/ 32961 h 378216"/>
                <a:gd name="connsiteX14" fmla="*/ 444672 w 463296"/>
                <a:gd name="connsiteY14" fmla="*/ 28071 h 378216"/>
                <a:gd name="connsiteX15" fmla="*/ 321231 w 463296"/>
                <a:gd name="connsiteY15" fmla="*/ 768 h 378216"/>
                <a:gd name="connsiteX16" fmla="*/ 306491 w 463296"/>
                <a:gd name="connsiteY16" fmla="*/ 4307 h 378216"/>
                <a:gd name="connsiteX17" fmla="*/ 237364 w 463296"/>
                <a:gd name="connsiteY17" fmla="*/ 61239 h 378216"/>
                <a:gd name="connsiteX18" fmla="*/ 161923 w 463296"/>
                <a:gd name="connsiteY18" fmla="*/ 3666 h 378216"/>
                <a:gd name="connsiteX19" fmla="*/ 148105 w 463296"/>
                <a:gd name="connsiteY19" fmla="*/ 438 h 378216"/>
                <a:gd name="connsiteX20" fmla="*/ 20650 w 463296"/>
                <a:gd name="connsiteY20" fmla="*/ 25335 h 378216"/>
                <a:gd name="connsiteX21" fmla="*/ 6982 w 463296"/>
                <a:gd name="connsiteY21" fmla="*/ 45639 h 378216"/>
                <a:gd name="connsiteX22" fmla="*/ 11768 w 463296"/>
                <a:gd name="connsiteY22" fmla="*/ 54597 h 378216"/>
                <a:gd name="connsiteX23" fmla="*/ 72194 w 463296"/>
                <a:gd name="connsiteY23" fmla="*/ 114647 h 378216"/>
                <a:gd name="connsiteX24" fmla="*/ 83066 w 463296"/>
                <a:gd name="connsiteY24" fmla="*/ 114647 h 378216"/>
                <a:gd name="connsiteX25" fmla="*/ 232386 w 463296"/>
                <a:gd name="connsiteY25" fmla="*/ 66707 h 378216"/>
                <a:gd name="connsiteX26" fmla="*/ 382224 w 463296"/>
                <a:gd name="connsiteY26" fmla="*/ 114647 h 378216"/>
                <a:gd name="connsiteX27" fmla="*/ 241303 w 463296"/>
                <a:gd name="connsiteY27" fmla="*/ 175963 h 378216"/>
                <a:gd name="connsiteX28" fmla="*/ 83066 w 463296"/>
                <a:gd name="connsiteY28" fmla="*/ 114647 h 378216"/>
                <a:gd name="connsiteX29" fmla="*/ 71908 w 463296"/>
                <a:gd name="connsiteY29" fmla="*/ 114647 h 378216"/>
                <a:gd name="connsiteX30" fmla="*/ 5233 w 463296"/>
                <a:gd name="connsiteY30" fmla="*/ 180780 h 378216"/>
                <a:gd name="connsiteX31" fmla="*/ 5133 w 463296"/>
                <a:gd name="connsiteY31" fmla="*/ 205256 h 378216"/>
                <a:gd name="connsiteX32" fmla="*/ 10482 w 463296"/>
                <a:gd name="connsiteY32" fmla="*/ 208923 h 378216"/>
                <a:gd name="connsiteX33" fmla="*/ 70729 w 463296"/>
                <a:gd name="connsiteY33" fmla="*/ 235293 h 37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3296" h="378216">
                  <a:moveTo>
                    <a:pt x="70729" y="235293"/>
                  </a:moveTo>
                  <a:lnTo>
                    <a:pt x="70729" y="304101"/>
                  </a:lnTo>
                  <a:cubicBezTo>
                    <a:pt x="70729" y="311208"/>
                    <a:pt x="75073" y="317592"/>
                    <a:pt x="81684" y="320201"/>
                  </a:cubicBezTo>
                  <a:lnTo>
                    <a:pt x="225946" y="377126"/>
                  </a:lnTo>
                  <a:cubicBezTo>
                    <a:pt x="230079" y="378756"/>
                    <a:pt x="234683" y="378736"/>
                    <a:pt x="238800" y="377067"/>
                  </a:cubicBezTo>
                  <a:lnTo>
                    <a:pt x="383785" y="318304"/>
                  </a:lnTo>
                  <a:cubicBezTo>
                    <a:pt x="390317" y="315656"/>
                    <a:pt x="394592" y="309311"/>
                    <a:pt x="394592" y="302263"/>
                  </a:cubicBezTo>
                  <a:lnTo>
                    <a:pt x="394592" y="232852"/>
                  </a:lnTo>
                  <a:lnTo>
                    <a:pt x="452860" y="208124"/>
                  </a:lnTo>
                  <a:cubicBezTo>
                    <a:pt x="461659" y="204389"/>
                    <a:pt x="465765" y="194230"/>
                    <a:pt x="462030" y="185431"/>
                  </a:cubicBezTo>
                  <a:cubicBezTo>
                    <a:pt x="461188" y="183447"/>
                    <a:pt x="459984" y="181638"/>
                    <a:pt x="458480" y="180098"/>
                  </a:cubicBezTo>
                  <a:lnTo>
                    <a:pt x="394071" y="114158"/>
                  </a:lnTo>
                  <a:lnTo>
                    <a:pt x="452943" y="57433"/>
                  </a:lnTo>
                  <a:cubicBezTo>
                    <a:pt x="459826" y="50801"/>
                    <a:pt x="460031" y="39845"/>
                    <a:pt x="453398" y="32961"/>
                  </a:cubicBezTo>
                  <a:cubicBezTo>
                    <a:pt x="451034" y="30508"/>
                    <a:pt x="448000" y="28807"/>
                    <a:pt x="444672" y="28071"/>
                  </a:cubicBezTo>
                  <a:lnTo>
                    <a:pt x="321231" y="768"/>
                  </a:lnTo>
                  <a:cubicBezTo>
                    <a:pt x="316036" y="-382"/>
                    <a:pt x="310599" y="924"/>
                    <a:pt x="306491" y="4307"/>
                  </a:cubicBezTo>
                  <a:lnTo>
                    <a:pt x="237364" y="61239"/>
                  </a:lnTo>
                  <a:lnTo>
                    <a:pt x="161923" y="3666"/>
                  </a:lnTo>
                  <a:cubicBezTo>
                    <a:pt x="157990" y="664"/>
                    <a:pt x="152960" y="-510"/>
                    <a:pt x="148105" y="438"/>
                  </a:cubicBezTo>
                  <a:lnTo>
                    <a:pt x="20650" y="25335"/>
                  </a:lnTo>
                  <a:cubicBezTo>
                    <a:pt x="11269" y="27167"/>
                    <a:pt x="5149" y="36258"/>
                    <a:pt x="6982" y="45639"/>
                  </a:cubicBezTo>
                  <a:cubicBezTo>
                    <a:pt x="7645" y="49036"/>
                    <a:pt x="9313" y="52157"/>
                    <a:pt x="11768" y="54597"/>
                  </a:cubicBezTo>
                  <a:lnTo>
                    <a:pt x="72194" y="114647"/>
                  </a:lnTo>
                  <a:lnTo>
                    <a:pt x="83066" y="114647"/>
                  </a:lnTo>
                  <a:lnTo>
                    <a:pt x="232386" y="66707"/>
                  </a:lnTo>
                  <a:lnTo>
                    <a:pt x="382224" y="114647"/>
                  </a:lnTo>
                  <a:lnTo>
                    <a:pt x="241303" y="175963"/>
                  </a:lnTo>
                  <a:lnTo>
                    <a:pt x="83066" y="114647"/>
                  </a:lnTo>
                  <a:lnTo>
                    <a:pt x="71908" y="114647"/>
                  </a:lnTo>
                  <a:lnTo>
                    <a:pt x="5233" y="180780"/>
                  </a:lnTo>
                  <a:cubicBezTo>
                    <a:pt x="-1553" y="187511"/>
                    <a:pt x="-1598" y="198470"/>
                    <a:pt x="5133" y="205256"/>
                  </a:cubicBezTo>
                  <a:cubicBezTo>
                    <a:pt x="6669" y="206805"/>
                    <a:pt x="8484" y="208049"/>
                    <a:pt x="10482" y="208923"/>
                  </a:cubicBezTo>
                  <a:lnTo>
                    <a:pt x="70729" y="235293"/>
                  </a:lnTo>
                  <a:close/>
                </a:path>
              </a:pathLst>
            </a:custGeom>
            <a:solidFill>
              <a:schemeClr val="lt1">
                <a:lumMod val="100000"/>
              </a:schemeClr>
            </a:solidFill>
            <a:ln w="170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>
            <p:custDataLst>
              <p:tags r:id="rId13"/>
            </p:custDataLst>
          </p:nvPr>
        </p:nvGrpSpPr>
        <p:grpSpPr>
          <a:xfrm>
            <a:off x="4303395" y="1838960"/>
            <a:ext cx="1717040" cy="1717040"/>
            <a:chOff x="6777" y="2896"/>
            <a:chExt cx="2704" cy="2704"/>
          </a:xfrm>
        </p:grpSpPr>
        <p:sp>
          <p:nvSpPr>
            <p:cNvPr id="39" name="任意多边形: 形状 12"/>
            <p:cNvSpPr/>
            <p:nvPr>
              <p:custDataLst>
                <p:tags r:id="rId14"/>
              </p:custDataLst>
            </p:nvPr>
          </p:nvSpPr>
          <p:spPr>
            <a:xfrm>
              <a:off x="6777" y="2896"/>
              <a:ext cx="2704" cy="2704"/>
            </a:xfrm>
            <a:custGeom>
              <a:avLst/>
              <a:gdLst>
                <a:gd name="connsiteX0" fmla="*/ 23675 w 1707305"/>
                <a:gd name="connsiteY0" fmla="*/ 794948 h 1697659"/>
                <a:gd name="connsiteX1" fmla="*/ 804597 w 1707305"/>
                <a:gd name="connsiteY1" fmla="*/ 14026 h 1697659"/>
                <a:gd name="connsiteX2" fmla="*/ 912358 w 1707305"/>
                <a:gd name="connsiteY2" fmla="*/ 14029 h 1697659"/>
                <a:gd name="connsiteX3" fmla="*/ 1693280 w 1707305"/>
                <a:gd name="connsiteY3" fmla="*/ 794952 h 1697659"/>
                <a:gd name="connsiteX4" fmla="*/ 1693276 w 1707305"/>
                <a:gd name="connsiteY4" fmla="*/ 902712 h 1697659"/>
                <a:gd name="connsiteX5" fmla="*/ 912354 w 1707305"/>
                <a:gd name="connsiteY5" fmla="*/ 1683634 h 1697659"/>
                <a:gd name="connsiteX6" fmla="*/ 804594 w 1707305"/>
                <a:gd name="connsiteY6" fmla="*/ 1683630 h 1697659"/>
                <a:gd name="connsiteX7" fmla="*/ 23672 w 1707305"/>
                <a:gd name="connsiteY7" fmla="*/ 902708 h 1697659"/>
                <a:gd name="connsiteX8" fmla="*/ 23675 w 1707305"/>
                <a:gd name="connsiteY8" fmla="*/ 794948 h 1697659"/>
                <a:gd name="connsiteX0-1" fmla="*/ 23675 w 1707305"/>
                <a:gd name="connsiteY0-2" fmla="*/ 794948 h 1697659"/>
                <a:gd name="connsiteX1-3" fmla="*/ 804597 w 1707305"/>
                <a:gd name="connsiteY1-4" fmla="*/ 14026 h 1697659"/>
                <a:gd name="connsiteX2-5" fmla="*/ 912358 w 1707305"/>
                <a:gd name="connsiteY2-6" fmla="*/ 14029 h 1697659"/>
                <a:gd name="connsiteX3-7" fmla="*/ 1693280 w 1707305"/>
                <a:gd name="connsiteY3-8" fmla="*/ 794952 h 1697659"/>
                <a:gd name="connsiteX4-9" fmla="*/ 1693276 w 1707305"/>
                <a:gd name="connsiteY4-10" fmla="*/ 902712 h 1697659"/>
                <a:gd name="connsiteX5-11" fmla="*/ 912354 w 1707305"/>
                <a:gd name="connsiteY5-12" fmla="*/ 1683634 h 1697659"/>
                <a:gd name="connsiteX6-13" fmla="*/ 804594 w 1707305"/>
                <a:gd name="connsiteY6-14" fmla="*/ 1683630 h 1697659"/>
                <a:gd name="connsiteX7-15" fmla="*/ 23672 w 1707305"/>
                <a:gd name="connsiteY7-16" fmla="*/ 902708 h 1697659"/>
                <a:gd name="connsiteX8-17" fmla="*/ 23675 w 1707305"/>
                <a:gd name="connsiteY8-18" fmla="*/ 794948 h 1697659"/>
                <a:gd name="connsiteX0-19" fmla="*/ 23675 w 1707305"/>
                <a:gd name="connsiteY0-20" fmla="*/ 794949 h 1697660"/>
                <a:gd name="connsiteX1-21" fmla="*/ 804597 w 1707305"/>
                <a:gd name="connsiteY1-22" fmla="*/ 14027 h 1697660"/>
                <a:gd name="connsiteX2-23" fmla="*/ 912358 w 1707305"/>
                <a:gd name="connsiteY2-24" fmla="*/ 14030 h 1697660"/>
                <a:gd name="connsiteX3-25" fmla="*/ 1693280 w 1707305"/>
                <a:gd name="connsiteY3-26" fmla="*/ 794953 h 1697660"/>
                <a:gd name="connsiteX4-27" fmla="*/ 1693276 w 1707305"/>
                <a:gd name="connsiteY4-28" fmla="*/ 902713 h 1697660"/>
                <a:gd name="connsiteX5-29" fmla="*/ 912354 w 1707305"/>
                <a:gd name="connsiteY5-30" fmla="*/ 1683635 h 1697660"/>
                <a:gd name="connsiteX6-31" fmla="*/ 804594 w 1707305"/>
                <a:gd name="connsiteY6-32" fmla="*/ 1683631 h 1697660"/>
                <a:gd name="connsiteX7-33" fmla="*/ 23672 w 1707305"/>
                <a:gd name="connsiteY7-34" fmla="*/ 902709 h 1697660"/>
                <a:gd name="connsiteX8-35" fmla="*/ 23675 w 1707305"/>
                <a:gd name="connsiteY8-36" fmla="*/ 794949 h 1697660"/>
                <a:gd name="connsiteX0-37" fmla="*/ 23675 w 1707305"/>
                <a:gd name="connsiteY0-38" fmla="*/ 804593 h 1707304"/>
                <a:gd name="connsiteX1-39" fmla="*/ 804597 w 1707305"/>
                <a:gd name="connsiteY1-40" fmla="*/ 23671 h 1707304"/>
                <a:gd name="connsiteX2-41" fmla="*/ 912358 w 1707305"/>
                <a:gd name="connsiteY2-42" fmla="*/ 23674 h 1707304"/>
                <a:gd name="connsiteX3-43" fmla="*/ 1693280 w 1707305"/>
                <a:gd name="connsiteY3-44" fmla="*/ 804597 h 1707304"/>
                <a:gd name="connsiteX4-45" fmla="*/ 1693276 w 1707305"/>
                <a:gd name="connsiteY4-46" fmla="*/ 912357 h 1707304"/>
                <a:gd name="connsiteX5-47" fmla="*/ 912354 w 1707305"/>
                <a:gd name="connsiteY5-48" fmla="*/ 1693279 h 1707304"/>
                <a:gd name="connsiteX6-49" fmla="*/ 804594 w 1707305"/>
                <a:gd name="connsiteY6-50" fmla="*/ 1693275 h 1707304"/>
                <a:gd name="connsiteX7-51" fmla="*/ 23672 w 1707305"/>
                <a:gd name="connsiteY7-52" fmla="*/ 912353 h 1707304"/>
                <a:gd name="connsiteX8-53" fmla="*/ 23675 w 1707305"/>
                <a:gd name="connsiteY8-54" fmla="*/ 804593 h 1707304"/>
                <a:gd name="connsiteX0-55" fmla="*/ 23675 w 1707305"/>
                <a:gd name="connsiteY0-56" fmla="*/ 804593 h 1707304"/>
                <a:gd name="connsiteX1-57" fmla="*/ 804597 w 1707305"/>
                <a:gd name="connsiteY1-58" fmla="*/ 23671 h 1707304"/>
                <a:gd name="connsiteX2-59" fmla="*/ 912358 w 1707305"/>
                <a:gd name="connsiteY2-60" fmla="*/ 23674 h 1707304"/>
                <a:gd name="connsiteX3-61" fmla="*/ 1693280 w 1707305"/>
                <a:gd name="connsiteY3-62" fmla="*/ 804597 h 1707304"/>
                <a:gd name="connsiteX4-63" fmla="*/ 1693276 w 1707305"/>
                <a:gd name="connsiteY4-64" fmla="*/ 912357 h 1707304"/>
                <a:gd name="connsiteX5-65" fmla="*/ 912354 w 1707305"/>
                <a:gd name="connsiteY5-66" fmla="*/ 1693279 h 1707304"/>
                <a:gd name="connsiteX6-67" fmla="*/ 804594 w 1707305"/>
                <a:gd name="connsiteY6-68" fmla="*/ 1693275 h 1707304"/>
                <a:gd name="connsiteX7-69" fmla="*/ 23672 w 1707305"/>
                <a:gd name="connsiteY7-70" fmla="*/ 912353 h 1707304"/>
                <a:gd name="connsiteX8-71" fmla="*/ 23675 w 1707305"/>
                <a:gd name="connsiteY8-72" fmla="*/ 804593 h 1707304"/>
                <a:gd name="connsiteX0-73" fmla="*/ 23675 w 1707305"/>
                <a:gd name="connsiteY0-74" fmla="*/ 804593 h 1707304"/>
                <a:gd name="connsiteX1-75" fmla="*/ 804597 w 1707305"/>
                <a:gd name="connsiteY1-76" fmla="*/ 23671 h 1707304"/>
                <a:gd name="connsiteX2-77" fmla="*/ 912358 w 1707305"/>
                <a:gd name="connsiteY2-78" fmla="*/ 23674 h 1707304"/>
                <a:gd name="connsiteX3-79" fmla="*/ 1693280 w 1707305"/>
                <a:gd name="connsiteY3-80" fmla="*/ 804597 h 1707304"/>
                <a:gd name="connsiteX4-81" fmla="*/ 1693276 w 1707305"/>
                <a:gd name="connsiteY4-82" fmla="*/ 912357 h 1707304"/>
                <a:gd name="connsiteX5-83" fmla="*/ 912354 w 1707305"/>
                <a:gd name="connsiteY5-84" fmla="*/ 1693279 h 1707304"/>
                <a:gd name="connsiteX6-85" fmla="*/ 804594 w 1707305"/>
                <a:gd name="connsiteY6-86" fmla="*/ 1693275 h 1707304"/>
                <a:gd name="connsiteX7-87" fmla="*/ 23672 w 1707305"/>
                <a:gd name="connsiteY7-88" fmla="*/ 912353 h 1707304"/>
                <a:gd name="connsiteX8-89" fmla="*/ 23675 w 1707305"/>
                <a:gd name="connsiteY8-90" fmla="*/ 804593 h 1707304"/>
                <a:gd name="connsiteX0-91" fmla="*/ 23675 w 1707307"/>
                <a:gd name="connsiteY0-92" fmla="*/ 804593 h 1707304"/>
                <a:gd name="connsiteX1-93" fmla="*/ 804597 w 1707307"/>
                <a:gd name="connsiteY1-94" fmla="*/ 23671 h 1707304"/>
                <a:gd name="connsiteX2-95" fmla="*/ 912358 w 1707307"/>
                <a:gd name="connsiteY2-96" fmla="*/ 23674 h 1707304"/>
                <a:gd name="connsiteX3-97" fmla="*/ 1693280 w 1707307"/>
                <a:gd name="connsiteY3-98" fmla="*/ 804597 h 1707304"/>
                <a:gd name="connsiteX4-99" fmla="*/ 1693276 w 1707307"/>
                <a:gd name="connsiteY4-100" fmla="*/ 912357 h 1707304"/>
                <a:gd name="connsiteX5-101" fmla="*/ 912354 w 1707307"/>
                <a:gd name="connsiteY5-102" fmla="*/ 1693279 h 1707304"/>
                <a:gd name="connsiteX6-103" fmla="*/ 804594 w 1707307"/>
                <a:gd name="connsiteY6-104" fmla="*/ 1693275 h 1707304"/>
                <a:gd name="connsiteX7-105" fmla="*/ 23672 w 1707307"/>
                <a:gd name="connsiteY7-106" fmla="*/ 912353 h 1707304"/>
                <a:gd name="connsiteX8-107" fmla="*/ 23675 w 1707307"/>
                <a:gd name="connsiteY8-108" fmla="*/ 804593 h 1707304"/>
                <a:gd name="connsiteX0-109" fmla="*/ 23675 w 1716951"/>
                <a:gd name="connsiteY0-110" fmla="*/ 804593 h 1707304"/>
                <a:gd name="connsiteX1-111" fmla="*/ 804597 w 1716951"/>
                <a:gd name="connsiteY1-112" fmla="*/ 23671 h 1707304"/>
                <a:gd name="connsiteX2-113" fmla="*/ 912358 w 1716951"/>
                <a:gd name="connsiteY2-114" fmla="*/ 23674 h 1707304"/>
                <a:gd name="connsiteX3-115" fmla="*/ 1693280 w 1716951"/>
                <a:gd name="connsiteY3-116" fmla="*/ 804597 h 1707304"/>
                <a:gd name="connsiteX4-117" fmla="*/ 1693276 w 1716951"/>
                <a:gd name="connsiteY4-118" fmla="*/ 912357 h 1707304"/>
                <a:gd name="connsiteX5-119" fmla="*/ 912354 w 1716951"/>
                <a:gd name="connsiteY5-120" fmla="*/ 1693279 h 1707304"/>
                <a:gd name="connsiteX6-121" fmla="*/ 804594 w 1716951"/>
                <a:gd name="connsiteY6-122" fmla="*/ 1693275 h 1707304"/>
                <a:gd name="connsiteX7-123" fmla="*/ 23672 w 1716951"/>
                <a:gd name="connsiteY7-124" fmla="*/ 912353 h 1707304"/>
                <a:gd name="connsiteX8-125" fmla="*/ 23675 w 1716951"/>
                <a:gd name="connsiteY8-126" fmla="*/ 804593 h 1707304"/>
                <a:gd name="connsiteX0-127" fmla="*/ 23675 w 1716951"/>
                <a:gd name="connsiteY0-128" fmla="*/ 804593 h 1707304"/>
                <a:gd name="connsiteX1-129" fmla="*/ 804597 w 1716951"/>
                <a:gd name="connsiteY1-130" fmla="*/ 23671 h 1707304"/>
                <a:gd name="connsiteX2-131" fmla="*/ 912358 w 1716951"/>
                <a:gd name="connsiteY2-132" fmla="*/ 23674 h 1707304"/>
                <a:gd name="connsiteX3-133" fmla="*/ 1693280 w 1716951"/>
                <a:gd name="connsiteY3-134" fmla="*/ 804597 h 1707304"/>
                <a:gd name="connsiteX4-135" fmla="*/ 1693276 w 1716951"/>
                <a:gd name="connsiteY4-136" fmla="*/ 912357 h 1707304"/>
                <a:gd name="connsiteX5-137" fmla="*/ 912354 w 1716951"/>
                <a:gd name="connsiteY5-138" fmla="*/ 1693279 h 1707304"/>
                <a:gd name="connsiteX6-139" fmla="*/ 804594 w 1716951"/>
                <a:gd name="connsiteY6-140" fmla="*/ 1693275 h 1707304"/>
                <a:gd name="connsiteX7-141" fmla="*/ 23672 w 1716951"/>
                <a:gd name="connsiteY7-142" fmla="*/ 912353 h 1707304"/>
                <a:gd name="connsiteX8-143" fmla="*/ 23675 w 1716951"/>
                <a:gd name="connsiteY8-144" fmla="*/ 804593 h 1707304"/>
                <a:gd name="connsiteX0-145" fmla="*/ 23675 w 1716951"/>
                <a:gd name="connsiteY0-146" fmla="*/ 804593 h 1707304"/>
                <a:gd name="connsiteX1-147" fmla="*/ 804597 w 1716951"/>
                <a:gd name="connsiteY1-148" fmla="*/ 23671 h 1707304"/>
                <a:gd name="connsiteX2-149" fmla="*/ 912358 w 1716951"/>
                <a:gd name="connsiteY2-150" fmla="*/ 23674 h 1707304"/>
                <a:gd name="connsiteX3-151" fmla="*/ 1693280 w 1716951"/>
                <a:gd name="connsiteY3-152" fmla="*/ 804597 h 1707304"/>
                <a:gd name="connsiteX4-153" fmla="*/ 1693276 w 1716951"/>
                <a:gd name="connsiteY4-154" fmla="*/ 912357 h 1707304"/>
                <a:gd name="connsiteX5-155" fmla="*/ 912354 w 1716951"/>
                <a:gd name="connsiteY5-156" fmla="*/ 1693279 h 1707304"/>
                <a:gd name="connsiteX6-157" fmla="*/ 804594 w 1716951"/>
                <a:gd name="connsiteY6-158" fmla="*/ 1693275 h 1707304"/>
                <a:gd name="connsiteX7-159" fmla="*/ 23672 w 1716951"/>
                <a:gd name="connsiteY7-160" fmla="*/ 912353 h 1707304"/>
                <a:gd name="connsiteX8-161" fmla="*/ 23675 w 1716951"/>
                <a:gd name="connsiteY8-162" fmla="*/ 804593 h 1707304"/>
                <a:gd name="connsiteX0-163" fmla="*/ 23675 w 1716951"/>
                <a:gd name="connsiteY0-164" fmla="*/ 804593 h 1707306"/>
                <a:gd name="connsiteX1-165" fmla="*/ 804597 w 1716951"/>
                <a:gd name="connsiteY1-166" fmla="*/ 23671 h 1707306"/>
                <a:gd name="connsiteX2-167" fmla="*/ 912358 w 1716951"/>
                <a:gd name="connsiteY2-168" fmla="*/ 23674 h 1707306"/>
                <a:gd name="connsiteX3-169" fmla="*/ 1693280 w 1716951"/>
                <a:gd name="connsiteY3-170" fmla="*/ 804597 h 1707306"/>
                <a:gd name="connsiteX4-171" fmla="*/ 1693276 w 1716951"/>
                <a:gd name="connsiteY4-172" fmla="*/ 912357 h 1707306"/>
                <a:gd name="connsiteX5-173" fmla="*/ 912354 w 1716951"/>
                <a:gd name="connsiteY5-174" fmla="*/ 1693279 h 1707306"/>
                <a:gd name="connsiteX6-175" fmla="*/ 804594 w 1716951"/>
                <a:gd name="connsiteY6-176" fmla="*/ 1693275 h 1707306"/>
                <a:gd name="connsiteX7-177" fmla="*/ 23672 w 1716951"/>
                <a:gd name="connsiteY7-178" fmla="*/ 912353 h 1707306"/>
                <a:gd name="connsiteX8-179" fmla="*/ 23675 w 1716951"/>
                <a:gd name="connsiteY8-180" fmla="*/ 804593 h 1707306"/>
                <a:gd name="connsiteX0-181" fmla="*/ 23675 w 1716951"/>
                <a:gd name="connsiteY0-182" fmla="*/ 804593 h 1716949"/>
                <a:gd name="connsiteX1-183" fmla="*/ 804597 w 1716951"/>
                <a:gd name="connsiteY1-184" fmla="*/ 23671 h 1716949"/>
                <a:gd name="connsiteX2-185" fmla="*/ 912358 w 1716951"/>
                <a:gd name="connsiteY2-186" fmla="*/ 23674 h 1716949"/>
                <a:gd name="connsiteX3-187" fmla="*/ 1693280 w 1716951"/>
                <a:gd name="connsiteY3-188" fmla="*/ 804597 h 1716949"/>
                <a:gd name="connsiteX4-189" fmla="*/ 1693276 w 1716951"/>
                <a:gd name="connsiteY4-190" fmla="*/ 912357 h 1716949"/>
                <a:gd name="connsiteX5-191" fmla="*/ 912354 w 1716951"/>
                <a:gd name="connsiteY5-192" fmla="*/ 1693279 h 1716949"/>
                <a:gd name="connsiteX6-193" fmla="*/ 804594 w 1716951"/>
                <a:gd name="connsiteY6-194" fmla="*/ 1693275 h 1716949"/>
                <a:gd name="connsiteX7-195" fmla="*/ 23672 w 1716951"/>
                <a:gd name="connsiteY7-196" fmla="*/ 912353 h 1716949"/>
                <a:gd name="connsiteX8-197" fmla="*/ 23675 w 1716951"/>
                <a:gd name="connsiteY8-198" fmla="*/ 804593 h 1716949"/>
                <a:gd name="connsiteX0-199" fmla="*/ 23675 w 1716951"/>
                <a:gd name="connsiteY0-200" fmla="*/ 804593 h 1716949"/>
                <a:gd name="connsiteX1-201" fmla="*/ 804597 w 1716951"/>
                <a:gd name="connsiteY1-202" fmla="*/ 23671 h 1716949"/>
                <a:gd name="connsiteX2-203" fmla="*/ 912358 w 1716951"/>
                <a:gd name="connsiteY2-204" fmla="*/ 23674 h 1716949"/>
                <a:gd name="connsiteX3-205" fmla="*/ 1693280 w 1716951"/>
                <a:gd name="connsiteY3-206" fmla="*/ 804597 h 1716949"/>
                <a:gd name="connsiteX4-207" fmla="*/ 1693276 w 1716951"/>
                <a:gd name="connsiteY4-208" fmla="*/ 912357 h 1716949"/>
                <a:gd name="connsiteX5-209" fmla="*/ 912354 w 1716951"/>
                <a:gd name="connsiteY5-210" fmla="*/ 1693279 h 1716949"/>
                <a:gd name="connsiteX6-211" fmla="*/ 804594 w 1716951"/>
                <a:gd name="connsiteY6-212" fmla="*/ 1693275 h 1716949"/>
                <a:gd name="connsiteX7-213" fmla="*/ 23672 w 1716951"/>
                <a:gd name="connsiteY7-214" fmla="*/ 912353 h 1716949"/>
                <a:gd name="connsiteX8-215" fmla="*/ 23675 w 1716951"/>
                <a:gd name="connsiteY8-216" fmla="*/ 804593 h 1716949"/>
                <a:gd name="connsiteX0-217" fmla="*/ 23675 w 1716951"/>
                <a:gd name="connsiteY0-218" fmla="*/ 804593 h 1716949"/>
                <a:gd name="connsiteX1-219" fmla="*/ 804597 w 1716951"/>
                <a:gd name="connsiteY1-220" fmla="*/ 23671 h 1716949"/>
                <a:gd name="connsiteX2-221" fmla="*/ 912358 w 1716951"/>
                <a:gd name="connsiteY2-222" fmla="*/ 23674 h 1716949"/>
                <a:gd name="connsiteX3-223" fmla="*/ 1693280 w 1716951"/>
                <a:gd name="connsiteY3-224" fmla="*/ 804597 h 1716949"/>
                <a:gd name="connsiteX4-225" fmla="*/ 1693276 w 1716951"/>
                <a:gd name="connsiteY4-226" fmla="*/ 912357 h 1716949"/>
                <a:gd name="connsiteX5-227" fmla="*/ 912354 w 1716951"/>
                <a:gd name="connsiteY5-228" fmla="*/ 1693279 h 1716949"/>
                <a:gd name="connsiteX6-229" fmla="*/ 804594 w 1716951"/>
                <a:gd name="connsiteY6-230" fmla="*/ 1693275 h 1716949"/>
                <a:gd name="connsiteX7-231" fmla="*/ 23672 w 1716951"/>
                <a:gd name="connsiteY7-232" fmla="*/ 912353 h 1716949"/>
                <a:gd name="connsiteX8-233" fmla="*/ 23675 w 1716951"/>
                <a:gd name="connsiteY8-234" fmla="*/ 804593 h 1716949"/>
                <a:gd name="connsiteX0-235" fmla="*/ 23674 w 1716950"/>
                <a:gd name="connsiteY0-236" fmla="*/ 804593 h 1716949"/>
                <a:gd name="connsiteX1-237" fmla="*/ 804596 w 1716950"/>
                <a:gd name="connsiteY1-238" fmla="*/ 23671 h 1716949"/>
                <a:gd name="connsiteX2-239" fmla="*/ 912357 w 1716950"/>
                <a:gd name="connsiteY2-240" fmla="*/ 23674 h 1716949"/>
                <a:gd name="connsiteX3-241" fmla="*/ 1693279 w 1716950"/>
                <a:gd name="connsiteY3-242" fmla="*/ 804597 h 1716949"/>
                <a:gd name="connsiteX4-243" fmla="*/ 1693275 w 1716950"/>
                <a:gd name="connsiteY4-244" fmla="*/ 912357 h 1716949"/>
                <a:gd name="connsiteX5-245" fmla="*/ 912353 w 1716950"/>
                <a:gd name="connsiteY5-246" fmla="*/ 1693279 h 1716949"/>
                <a:gd name="connsiteX6-247" fmla="*/ 804593 w 1716950"/>
                <a:gd name="connsiteY6-248" fmla="*/ 1693275 h 1716949"/>
                <a:gd name="connsiteX7-249" fmla="*/ 23671 w 1716950"/>
                <a:gd name="connsiteY7-250" fmla="*/ 912353 h 1716949"/>
                <a:gd name="connsiteX8-251" fmla="*/ 23674 w 1716950"/>
                <a:gd name="connsiteY8-252" fmla="*/ 804593 h 17169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716950" h="1716949">
                  <a:moveTo>
                    <a:pt x="23674" y="804593"/>
                  </a:moveTo>
                  <a:cubicBezTo>
                    <a:pt x="23674" y="804593"/>
                    <a:pt x="804597" y="23671"/>
                    <a:pt x="804596" y="23671"/>
                  </a:cubicBezTo>
                  <a:cubicBezTo>
                    <a:pt x="836160" y="-7893"/>
                    <a:pt x="880795" y="-7889"/>
                    <a:pt x="912357" y="23674"/>
                  </a:cubicBezTo>
                  <a:cubicBezTo>
                    <a:pt x="912358" y="23674"/>
                    <a:pt x="1693280" y="804597"/>
                    <a:pt x="1693279" y="804597"/>
                  </a:cubicBezTo>
                  <a:cubicBezTo>
                    <a:pt x="1724843" y="836160"/>
                    <a:pt x="1724839" y="880794"/>
                    <a:pt x="1693275" y="912357"/>
                  </a:cubicBezTo>
                  <a:cubicBezTo>
                    <a:pt x="1693276" y="912357"/>
                    <a:pt x="912354" y="1693279"/>
                    <a:pt x="912353" y="1693279"/>
                  </a:cubicBezTo>
                  <a:cubicBezTo>
                    <a:pt x="880791" y="1724843"/>
                    <a:pt x="836157" y="1724838"/>
                    <a:pt x="804593" y="1693275"/>
                  </a:cubicBezTo>
                  <a:cubicBezTo>
                    <a:pt x="804594" y="1693275"/>
                    <a:pt x="23672" y="912353"/>
                    <a:pt x="23671" y="912353"/>
                  </a:cubicBezTo>
                  <a:cubicBezTo>
                    <a:pt x="-7892" y="880790"/>
                    <a:pt x="-7889" y="836156"/>
                    <a:pt x="23674" y="80459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45000">
                  <a:schemeClr val="accent1"/>
                </a:gs>
              </a:gsLst>
              <a:lin ang="4200000" scaled="0"/>
              <a:tileRect/>
            </a:gradFill>
            <a:ln>
              <a:noFill/>
            </a:ln>
            <a:effectLst>
              <a:outerShdw blurRad="203200" dist="63500" dir="2700000" algn="tl" rotWithShape="0">
                <a:schemeClr val="accent1">
                  <a:lumMod val="7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00" b="1">
                <a:latin typeface="+mn-ea"/>
              </a:endParaRPr>
            </a:p>
          </p:txBody>
        </p:sp>
        <p:sp>
          <p:nvSpPr>
            <p:cNvPr id="48" name="图片 7" descr="343439383331313b343532303032333bc6f3d2b5bcf2bde9"/>
            <p:cNvSpPr/>
            <p:nvPr>
              <p:custDataLst>
                <p:tags r:id="rId15"/>
              </p:custDataLst>
            </p:nvPr>
          </p:nvSpPr>
          <p:spPr>
            <a:xfrm>
              <a:off x="7841" y="3960"/>
              <a:ext cx="576" cy="576"/>
            </a:xfrm>
            <a:custGeom>
              <a:avLst/>
              <a:gdLst>
                <a:gd name="connsiteX0" fmla="*/ 353308 w 365760"/>
                <a:gd name="connsiteY0" fmla="*/ 339592 h 365760"/>
                <a:gd name="connsiteX1" fmla="*/ 365874 w 365760"/>
                <a:gd name="connsiteY1" fmla="*/ 353308 h 365760"/>
                <a:gd name="connsiteX2" fmla="*/ 353308 w 365760"/>
                <a:gd name="connsiteY2" fmla="*/ 365874 h 365760"/>
                <a:gd name="connsiteX3" fmla="*/ 12654 w 365760"/>
                <a:gd name="connsiteY3" fmla="*/ 365874 h 365760"/>
                <a:gd name="connsiteX4" fmla="*/ 114 w 365760"/>
                <a:gd name="connsiteY4" fmla="*/ 352158 h 365760"/>
                <a:gd name="connsiteX5" fmla="*/ 12680 w 365760"/>
                <a:gd name="connsiteY5" fmla="*/ 339592 h 365760"/>
                <a:gd name="connsiteX6" fmla="*/ 32118 w 365760"/>
                <a:gd name="connsiteY6" fmla="*/ 339592 h 365760"/>
                <a:gd name="connsiteX7" fmla="*/ 32118 w 365760"/>
                <a:gd name="connsiteY7" fmla="*/ 18402 h 365760"/>
                <a:gd name="connsiteX8" fmla="*/ 50406 w 365760"/>
                <a:gd name="connsiteY8" fmla="*/ 114 h 365760"/>
                <a:gd name="connsiteX9" fmla="*/ 218421 w 365760"/>
                <a:gd name="connsiteY9" fmla="*/ 114 h 365760"/>
                <a:gd name="connsiteX10" fmla="*/ 236709 w 365760"/>
                <a:gd name="connsiteY10" fmla="*/ 18402 h 365760"/>
                <a:gd name="connsiteX11" fmla="*/ 236709 w 365760"/>
                <a:gd name="connsiteY11" fmla="*/ 120136 h 365760"/>
                <a:gd name="connsiteX12" fmla="*/ 308737 w 365760"/>
                <a:gd name="connsiteY12" fmla="*/ 142996 h 365760"/>
                <a:gd name="connsiteX13" fmla="*/ 333870 w 365760"/>
                <a:gd name="connsiteY13" fmla="*/ 177273 h 365760"/>
                <a:gd name="connsiteX14" fmla="*/ 333870 w 365760"/>
                <a:gd name="connsiteY14" fmla="*/ 339592 h 365760"/>
                <a:gd name="connsiteX15" fmla="*/ 353308 w 365760"/>
                <a:gd name="connsiteY15" fmla="*/ 339592 h 365760"/>
                <a:gd name="connsiteX16" fmla="*/ 150990 w 365760"/>
                <a:gd name="connsiteY16" fmla="*/ 76662 h 365760"/>
                <a:gd name="connsiteX17" fmla="*/ 150990 w 365760"/>
                <a:gd name="connsiteY17" fmla="*/ 108666 h 365760"/>
                <a:gd name="connsiteX18" fmla="*/ 202432 w 365760"/>
                <a:gd name="connsiteY18" fmla="*/ 108666 h 365760"/>
                <a:gd name="connsiteX19" fmla="*/ 202432 w 365760"/>
                <a:gd name="connsiteY19" fmla="*/ 76688 h 365760"/>
                <a:gd name="connsiteX20" fmla="*/ 150990 w 365760"/>
                <a:gd name="connsiteY20" fmla="*/ 76688 h 365760"/>
                <a:gd name="connsiteX21" fmla="*/ 150990 w 365760"/>
                <a:gd name="connsiteY21" fmla="*/ 76688 h 365760"/>
                <a:gd name="connsiteX22" fmla="*/ 150990 w 365760"/>
                <a:gd name="connsiteY22" fmla="*/ 76662 h 365760"/>
                <a:gd name="connsiteX23" fmla="*/ 117837 w 365760"/>
                <a:gd name="connsiteY23" fmla="*/ 278980 h 365760"/>
                <a:gd name="connsiteX24" fmla="*/ 117837 w 365760"/>
                <a:gd name="connsiteY24" fmla="*/ 247002 h 365760"/>
                <a:gd name="connsiteX25" fmla="*/ 66421 w 365760"/>
                <a:gd name="connsiteY25" fmla="*/ 247002 h 365760"/>
                <a:gd name="connsiteX26" fmla="*/ 66421 w 365760"/>
                <a:gd name="connsiteY26" fmla="*/ 279006 h 365760"/>
                <a:gd name="connsiteX27" fmla="*/ 117837 w 365760"/>
                <a:gd name="connsiteY27" fmla="*/ 279006 h 365760"/>
                <a:gd name="connsiteX28" fmla="*/ 117837 w 365760"/>
                <a:gd name="connsiteY28" fmla="*/ 279006 h 365760"/>
                <a:gd name="connsiteX29" fmla="*/ 117837 w 365760"/>
                <a:gd name="connsiteY29" fmla="*/ 278980 h 365760"/>
                <a:gd name="connsiteX30" fmla="*/ 66421 w 365760"/>
                <a:gd name="connsiteY30" fmla="*/ 194411 h 365760"/>
                <a:gd name="connsiteX31" fmla="*/ 117837 w 365760"/>
                <a:gd name="connsiteY31" fmla="*/ 194411 h 365760"/>
                <a:gd name="connsiteX32" fmla="*/ 117837 w 365760"/>
                <a:gd name="connsiteY32" fmla="*/ 162433 h 365760"/>
                <a:gd name="connsiteX33" fmla="*/ 66421 w 365760"/>
                <a:gd name="connsiteY33" fmla="*/ 162433 h 365760"/>
                <a:gd name="connsiteX34" fmla="*/ 66421 w 365760"/>
                <a:gd name="connsiteY34" fmla="*/ 194463 h 365760"/>
                <a:gd name="connsiteX35" fmla="*/ 66421 w 365760"/>
                <a:gd name="connsiteY35" fmla="*/ 194411 h 365760"/>
                <a:gd name="connsiteX36" fmla="*/ 66421 w 365760"/>
                <a:gd name="connsiteY36" fmla="*/ 108719 h 365760"/>
                <a:gd name="connsiteX37" fmla="*/ 117837 w 365760"/>
                <a:gd name="connsiteY37" fmla="*/ 108719 h 365760"/>
                <a:gd name="connsiteX38" fmla="*/ 117837 w 365760"/>
                <a:gd name="connsiteY38" fmla="*/ 76662 h 365760"/>
                <a:gd name="connsiteX39" fmla="*/ 66421 w 365760"/>
                <a:gd name="connsiteY39" fmla="*/ 76662 h 365760"/>
                <a:gd name="connsiteX40" fmla="*/ 66421 w 365760"/>
                <a:gd name="connsiteY40" fmla="*/ 108666 h 365760"/>
                <a:gd name="connsiteX41" fmla="*/ 66421 w 365760"/>
                <a:gd name="connsiteY41" fmla="*/ 108719 h 365760"/>
                <a:gd name="connsiteX42" fmla="*/ 150990 w 365760"/>
                <a:gd name="connsiteY42" fmla="*/ 161284 h 365760"/>
                <a:gd name="connsiteX43" fmla="*/ 150990 w 365760"/>
                <a:gd name="connsiteY43" fmla="*/ 194437 h 365760"/>
                <a:gd name="connsiteX44" fmla="*/ 202432 w 365760"/>
                <a:gd name="connsiteY44" fmla="*/ 194437 h 365760"/>
                <a:gd name="connsiteX45" fmla="*/ 202432 w 365760"/>
                <a:gd name="connsiteY45" fmla="*/ 161257 h 365760"/>
                <a:gd name="connsiteX46" fmla="*/ 150990 w 365760"/>
                <a:gd name="connsiteY46" fmla="*/ 161257 h 365760"/>
                <a:gd name="connsiteX47" fmla="*/ 150990 w 365760"/>
                <a:gd name="connsiteY47" fmla="*/ 161257 h 365760"/>
                <a:gd name="connsiteX48" fmla="*/ 150990 w 365760"/>
                <a:gd name="connsiteY48" fmla="*/ 161284 h 365760"/>
                <a:gd name="connsiteX49" fmla="*/ 203581 w 365760"/>
                <a:gd name="connsiteY49" fmla="*/ 279006 h 365760"/>
                <a:gd name="connsiteX50" fmla="*/ 203581 w 365760"/>
                <a:gd name="connsiteY50" fmla="*/ 247002 h 365760"/>
                <a:gd name="connsiteX51" fmla="*/ 152113 w 365760"/>
                <a:gd name="connsiteY51" fmla="*/ 247002 h 365760"/>
                <a:gd name="connsiteX52" fmla="*/ 152113 w 365760"/>
                <a:gd name="connsiteY52" fmla="*/ 279006 h 365760"/>
                <a:gd name="connsiteX53" fmla="*/ 203581 w 365760"/>
                <a:gd name="connsiteY53" fmla="*/ 279006 h 365760"/>
                <a:gd name="connsiteX54" fmla="*/ 203581 w 365760"/>
                <a:gd name="connsiteY54" fmla="*/ 279006 h 365760"/>
                <a:gd name="connsiteX55" fmla="*/ 258445 w 365760"/>
                <a:gd name="connsiteY55" fmla="*/ 316732 h 365760"/>
                <a:gd name="connsiteX56" fmla="*/ 284728 w 365760"/>
                <a:gd name="connsiteY56" fmla="*/ 316732 h 365760"/>
                <a:gd name="connsiteX57" fmla="*/ 284728 w 365760"/>
                <a:gd name="connsiteY57" fmla="*/ 264141 h 365760"/>
                <a:gd name="connsiteX58" fmla="*/ 258445 w 365760"/>
                <a:gd name="connsiteY58" fmla="*/ 264141 h 365760"/>
                <a:gd name="connsiteX59" fmla="*/ 258445 w 365760"/>
                <a:gd name="connsiteY59" fmla="*/ 316732 h 365760"/>
                <a:gd name="connsiteX60" fmla="*/ 258445 w 365760"/>
                <a:gd name="connsiteY60" fmla="*/ 240157 h 365760"/>
                <a:gd name="connsiteX61" fmla="*/ 284728 w 365760"/>
                <a:gd name="connsiteY61" fmla="*/ 240157 h 365760"/>
                <a:gd name="connsiteX62" fmla="*/ 284728 w 365760"/>
                <a:gd name="connsiteY62" fmla="*/ 187566 h 365760"/>
                <a:gd name="connsiteX63" fmla="*/ 258445 w 365760"/>
                <a:gd name="connsiteY63" fmla="*/ 187566 h 365760"/>
                <a:gd name="connsiteX64" fmla="*/ 258445 w 365760"/>
                <a:gd name="connsiteY64" fmla="*/ 240157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65760" h="365760">
                  <a:moveTo>
                    <a:pt x="353308" y="339592"/>
                  </a:moveTo>
                  <a:cubicBezTo>
                    <a:pt x="360153" y="339592"/>
                    <a:pt x="365874" y="345287"/>
                    <a:pt x="365874" y="353308"/>
                  </a:cubicBezTo>
                  <a:cubicBezTo>
                    <a:pt x="365804" y="360218"/>
                    <a:pt x="360218" y="365804"/>
                    <a:pt x="353308" y="365874"/>
                  </a:cubicBezTo>
                  <a:lnTo>
                    <a:pt x="12654" y="365874"/>
                  </a:lnTo>
                  <a:cubicBezTo>
                    <a:pt x="5862" y="365874"/>
                    <a:pt x="114" y="360153"/>
                    <a:pt x="114" y="352158"/>
                  </a:cubicBezTo>
                  <a:cubicBezTo>
                    <a:pt x="114" y="345287"/>
                    <a:pt x="5836" y="339592"/>
                    <a:pt x="12680" y="339592"/>
                  </a:cubicBezTo>
                  <a:lnTo>
                    <a:pt x="32118" y="339592"/>
                  </a:lnTo>
                  <a:lnTo>
                    <a:pt x="32118" y="18402"/>
                  </a:lnTo>
                  <a:cubicBezTo>
                    <a:pt x="32118" y="8108"/>
                    <a:pt x="40112" y="114"/>
                    <a:pt x="50406" y="114"/>
                  </a:cubicBezTo>
                  <a:lnTo>
                    <a:pt x="218421" y="114"/>
                  </a:lnTo>
                  <a:cubicBezTo>
                    <a:pt x="228714" y="114"/>
                    <a:pt x="236709" y="8108"/>
                    <a:pt x="236709" y="18402"/>
                  </a:cubicBezTo>
                  <a:lnTo>
                    <a:pt x="236709" y="120136"/>
                  </a:lnTo>
                  <a:lnTo>
                    <a:pt x="308737" y="142996"/>
                  </a:lnTo>
                  <a:cubicBezTo>
                    <a:pt x="323577" y="147568"/>
                    <a:pt x="333870" y="161284"/>
                    <a:pt x="333870" y="177273"/>
                  </a:cubicBezTo>
                  <a:lnTo>
                    <a:pt x="333870" y="339592"/>
                  </a:lnTo>
                  <a:lnTo>
                    <a:pt x="353308" y="339592"/>
                  </a:lnTo>
                  <a:moveTo>
                    <a:pt x="150990" y="76662"/>
                  </a:moveTo>
                  <a:lnTo>
                    <a:pt x="150990" y="108666"/>
                  </a:lnTo>
                  <a:lnTo>
                    <a:pt x="202432" y="108666"/>
                  </a:lnTo>
                  <a:lnTo>
                    <a:pt x="202432" y="76688"/>
                  </a:lnTo>
                  <a:lnTo>
                    <a:pt x="150990" y="76688"/>
                  </a:lnTo>
                  <a:cubicBezTo>
                    <a:pt x="152140" y="75539"/>
                    <a:pt x="150990" y="75539"/>
                    <a:pt x="150990" y="76688"/>
                  </a:cubicBezTo>
                  <a:lnTo>
                    <a:pt x="150990" y="76662"/>
                  </a:lnTo>
                  <a:moveTo>
                    <a:pt x="117837" y="278980"/>
                  </a:moveTo>
                  <a:lnTo>
                    <a:pt x="117837" y="247002"/>
                  </a:lnTo>
                  <a:lnTo>
                    <a:pt x="66421" y="247002"/>
                  </a:lnTo>
                  <a:lnTo>
                    <a:pt x="66421" y="279006"/>
                  </a:lnTo>
                  <a:lnTo>
                    <a:pt x="117837" y="279006"/>
                  </a:lnTo>
                  <a:cubicBezTo>
                    <a:pt x="117837" y="280156"/>
                    <a:pt x="117837" y="279006"/>
                    <a:pt x="117837" y="279006"/>
                  </a:cubicBezTo>
                  <a:lnTo>
                    <a:pt x="117837" y="278980"/>
                  </a:lnTo>
                  <a:moveTo>
                    <a:pt x="66421" y="194411"/>
                  </a:moveTo>
                  <a:lnTo>
                    <a:pt x="117837" y="194411"/>
                  </a:lnTo>
                  <a:lnTo>
                    <a:pt x="117837" y="162433"/>
                  </a:lnTo>
                  <a:lnTo>
                    <a:pt x="66421" y="162433"/>
                  </a:lnTo>
                  <a:lnTo>
                    <a:pt x="66421" y="194463"/>
                  </a:lnTo>
                  <a:lnTo>
                    <a:pt x="66421" y="194411"/>
                  </a:lnTo>
                  <a:moveTo>
                    <a:pt x="66421" y="108719"/>
                  </a:moveTo>
                  <a:lnTo>
                    <a:pt x="117837" y="108719"/>
                  </a:lnTo>
                  <a:lnTo>
                    <a:pt x="117837" y="76662"/>
                  </a:lnTo>
                  <a:lnTo>
                    <a:pt x="66421" y="76662"/>
                  </a:lnTo>
                  <a:lnTo>
                    <a:pt x="66421" y="108666"/>
                  </a:lnTo>
                  <a:lnTo>
                    <a:pt x="66421" y="108719"/>
                  </a:lnTo>
                  <a:moveTo>
                    <a:pt x="150990" y="161284"/>
                  </a:moveTo>
                  <a:lnTo>
                    <a:pt x="150990" y="194437"/>
                  </a:lnTo>
                  <a:lnTo>
                    <a:pt x="202432" y="194437"/>
                  </a:lnTo>
                  <a:lnTo>
                    <a:pt x="202432" y="161257"/>
                  </a:lnTo>
                  <a:lnTo>
                    <a:pt x="150990" y="161257"/>
                  </a:lnTo>
                  <a:cubicBezTo>
                    <a:pt x="152140" y="161257"/>
                    <a:pt x="150990" y="161257"/>
                    <a:pt x="150990" y="161257"/>
                  </a:cubicBezTo>
                  <a:lnTo>
                    <a:pt x="150990" y="161284"/>
                  </a:lnTo>
                  <a:moveTo>
                    <a:pt x="203581" y="279006"/>
                  </a:moveTo>
                  <a:lnTo>
                    <a:pt x="203581" y="247002"/>
                  </a:lnTo>
                  <a:lnTo>
                    <a:pt x="152113" y="247002"/>
                  </a:lnTo>
                  <a:lnTo>
                    <a:pt x="152113" y="279006"/>
                  </a:lnTo>
                  <a:lnTo>
                    <a:pt x="203581" y="279006"/>
                  </a:lnTo>
                  <a:cubicBezTo>
                    <a:pt x="203581" y="280156"/>
                    <a:pt x="203581" y="279006"/>
                    <a:pt x="203581" y="279006"/>
                  </a:cubicBezTo>
                  <a:moveTo>
                    <a:pt x="258445" y="316732"/>
                  </a:moveTo>
                  <a:lnTo>
                    <a:pt x="284728" y="316732"/>
                  </a:lnTo>
                  <a:lnTo>
                    <a:pt x="284728" y="264141"/>
                  </a:lnTo>
                  <a:lnTo>
                    <a:pt x="258445" y="264141"/>
                  </a:lnTo>
                  <a:lnTo>
                    <a:pt x="258445" y="316732"/>
                  </a:lnTo>
                  <a:moveTo>
                    <a:pt x="258445" y="240157"/>
                  </a:moveTo>
                  <a:lnTo>
                    <a:pt x="284728" y="240157"/>
                  </a:lnTo>
                  <a:lnTo>
                    <a:pt x="284728" y="187566"/>
                  </a:lnTo>
                  <a:lnTo>
                    <a:pt x="258445" y="187566"/>
                  </a:lnTo>
                  <a:lnTo>
                    <a:pt x="258445" y="240157"/>
                  </a:lnTo>
                </a:path>
              </a:pathLst>
            </a:custGeom>
            <a:solidFill>
              <a:schemeClr val="lt1">
                <a:lumMod val="100000"/>
              </a:schemeClr>
            </a:solidFill>
            <a:ln w="129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7" name="组合 16"/>
          <p:cNvGrpSpPr/>
          <p:nvPr>
            <p:custDataLst>
              <p:tags r:id="rId16"/>
            </p:custDataLst>
          </p:nvPr>
        </p:nvGrpSpPr>
        <p:grpSpPr>
          <a:xfrm>
            <a:off x="6183630" y="1838960"/>
            <a:ext cx="1717040" cy="1717040"/>
            <a:chOff x="9738" y="2896"/>
            <a:chExt cx="2704" cy="2704"/>
          </a:xfrm>
        </p:grpSpPr>
        <p:sp>
          <p:nvSpPr>
            <p:cNvPr id="42" name="任意多边形: 形状 24"/>
            <p:cNvSpPr/>
            <p:nvPr>
              <p:custDataLst>
                <p:tags r:id="rId17"/>
              </p:custDataLst>
            </p:nvPr>
          </p:nvSpPr>
          <p:spPr>
            <a:xfrm>
              <a:off x="9738" y="2896"/>
              <a:ext cx="2704" cy="2704"/>
            </a:xfrm>
            <a:custGeom>
              <a:avLst/>
              <a:gdLst>
                <a:gd name="connsiteX0" fmla="*/ 23675 w 1707305"/>
                <a:gd name="connsiteY0" fmla="*/ 794948 h 1697659"/>
                <a:gd name="connsiteX1" fmla="*/ 804597 w 1707305"/>
                <a:gd name="connsiteY1" fmla="*/ 14026 h 1697659"/>
                <a:gd name="connsiteX2" fmla="*/ 912358 w 1707305"/>
                <a:gd name="connsiteY2" fmla="*/ 14029 h 1697659"/>
                <a:gd name="connsiteX3" fmla="*/ 1693280 w 1707305"/>
                <a:gd name="connsiteY3" fmla="*/ 794952 h 1697659"/>
                <a:gd name="connsiteX4" fmla="*/ 1693276 w 1707305"/>
                <a:gd name="connsiteY4" fmla="*/ 902712 h 1697659"/>
                <a:gd name="connsiteX5" fmla="*/ 912354 w 1707305"/>
                <a:gd name="connsiteY5" fmla="*/ 1683634 h 1697659"/>
                <a:gd name="connsiteX6" fmla="*/ 804594 w 1707305"/>
                <a:gd name="connsiteY6" fmla="*/ 1683630 h 1697659"/>
                <a:gd name="connsiteX7" fmla="*/ 23672 w 1707305"/>
                <a:gd name="connsiteY7" fmla="*/ 902708 h 1697659"/>
                <a:gd name="connsiteX8" fmla="*/ 23675 w 1707305"/>
                <a:gd name="connsiteY8" fmla="*/ 794948 h 1697659"/>
                <a:gd name="connsiteX0-1" fmla="*/ 23675 w 1707305"/>
                <a:gd name="connsiteY0-2" fmla="*/ 794948 h 1697659"/>
                <a:gd name="connsiteX1-3" fmla="*/ 804597 w 1707305"/>
                <a:gd name="connsiteY1-4" fmla="*/ 14026 h 1697659"/>
                <a:gd name="connsiteX2-5" fmla="*/ 912358 w 1707305"/>
                <a:gd name="connsiteY2-6" fmla="*/ 14029 h 1697659"/>
                <a:gd name="connsiteX3-7" fmla="*/ 1693280 w 1707305"/>
                <a:gd name="connsiteY3-8" fmla="*/ 794952 h 1697659"/>
                <a:gd name="connsiteX4-9" fmla="*/ 1693276 w 1707305"/>
                <a:gd name="connsiteY4-10" fmla="*/ 902712 h 1697659"/>
                <a:gd name="connsiteX5-11" fmla="*/ 912354 w 1707305"/>
                <a:gd name="connsiteY5-12" fmla="*/ 1683634 h 1697659"/>
                <a:gd name="connsiteX6-13" fmla="*/ 804594 w 1707305"/>
                <a:gd name="connsiteY6-14" fmla="*/ 1683630 h 1697659"/>
                <a:gd name="connsiteX7-15" fmla="*/ 23672 w 1707305"/>
                <a:gd name="connsiteY7-16" fmla="*/ 902708 h 1697659"/>
                <a:gd name="connsiteX8-17" fmla="*/ 23675 w 1707305"/>
                <a:gd name="connsiteY8-18" fmla="*/ 794948 h 1697659"/>
                <a:gd name="connsiteX0-19" fmla="*/ 23675 w 1707305"/>
                <a:gd name="connsiteY0-20" fmla="*/ 794949 h 1697660"/>
                <a:gd name="connsiteX1-21" fmla="*/ 804597 w 1707305"/>
                <a:gd name="connsiteY1-22" fmla="*/ 14027 h 1697660"/>
                <a:gd name="connsiteX2-23" fmla="*/ 912358 w 1707305"/>
                <a:gd name="connsiteY2-24" fmla="*/ 14030 h 1697660"/>
                <a:gd name="connsiteX3-25" fmla="*/ 1693280 w 1707305"/>
                <a:gd name="connsiteY3-26" fmla="*/ 794953 h 1697660"/>
                <a:gd name="connsiteX4-27" fmla="*/ 1693276 w 1707305"/>
                <a:gd name="connsiteY4-28" fmla="*/ 902713 h 1697660"/>
                <a:gd name="connsiteX5-29" fmla="*/ 912354 w 1707305"/>
                <a:gd name="connsiteY5-30" fmla="*/ 1683635 h 1697660"/>
                <a:gd name="connsiteX6-31" fmla="*/ 804594 w 1707305"/>
                <a:gd name="connsiteY6-32" fmla="*/ 1683631 h 1697660"/>
                <a:gd name="connsiteX7-33" fmla="*/ 23672 w 1707305"/>
                <a:gd name="connsiteY7-34" fmla="*/ 902709 h 1697660"/>
                <a:gd name="connsiteX8-35" fmla="*/ 23675 w 1707305"/>
                <a:gd name="connsiteY8-36" fmla="*/ 794949 h 1697660"/>
                <a:gd name="connsiteX0-37" fmla="*/ 23675 w 1707305"/>
                <a:gd name="connsiteY0-38" fmla="*/ 804593 h 1707304"/>
                <a:gd name="connsiteX1-39" fmla="*/ 804597 w 1707305"/>
                <a:gd name="connsiteY1-40" fmla="*/ 23671 h 1707304"/>
                <a:gd name="connsiteX2-41" fmla="*/ 912358 w 1707305"/>
                <a:gd name="connsiteY2-42" fmla="*/ 23674 h 1707304"/>
                <a:gd name="connsiteX3-43" fmla="*/ 1693280 w 1707305"/>
                <a:gd name="connsiteY3-44" fmla="*/ 804597 h 1707304"/>
                <a:gd name="connsiteX4-45" fmla="*/ 1693276 w 1707305"/>
                <a:gd name="connsiteY4-46" fmla="*/ 912357 h 1707304"/>
                <a:gd name="connsiteX5-47" fmla="*/ 912354 w 1707305"/>
                <a:gd name="connsiteY5-48" fmla="*/ 1693279 h 1707304"/>
                <a:gd name="connsiteX6-49" fmla="*/ 804594 w 1707305"/>
                <a:gd name="connsiteY6-50" fmla="*/ 1693275 h 1707304"/>
                <a:gd name="connsiteX7-51" fmla="*/ 23672 w 1707305"/>
                <a:gd name="connsiteY7-52" fmla="*/ 912353 h 1707304"/>
                <a:gd name="connsiteX8-53" fmla="*/ 23675 w 1707305"/>
                <a:gd name="connsiteY8-54" fmla="*/ 804593 h 1707304"/>
                <a:gd name="connsiteX0-55" fmla="*/ 23675 w 1707305"/>
                <a:gd name="connsiteY0-56" fmla="*/ 804593 h 1707304"/>
                <a:gd name="connsiteX1-57" fmla="*/ 804597 w 1707305"/>
                <a:gd name="connsiteY1-58" fmla="*/ 23671 h 1707304"/>
                <a:gd name="connsiteX2-59" fmla="*/ 912358 w 1707305"/>
                <a:gd name="connsiteY2-60" fmla="*/ 23674 h 1707304"/>
                <a:gd name="connsiteX3-61" fmla="*/ 1693280 w 1707305"/>
                <a:gd name="connsiteY3-62" fmla="*/ 804597 h 1707304"/>
                <a:gd name="connsiteX4-63" fmla="*/ 1693276 w 1707305"/>
                <a:gd name="connsiteY4-64" fmla="*/ 912357 h 1707304"/>
                <a:gd name="connsiteX5-65" fmla="*/ 912354 w 1707305"/>
                <a:gd name="connsiteY5-66" fmla="*/ 1693279 h 1707304"/>
                <a:gd name="connsiteX6-67" fmla="*/ 804594 w 1707305"/>
                <a:gd name="connsiteY6-68" fmla="*/ 1693275 h 1707304"/>
                <a:gd name="connsiteX7-69" fmla="*/ 23672 w 1707305"/>
                <a:gd name="connsiteY7-70" fmla="*/ 912353 h 1707304"/>
                <a:gd name="connsiteX8-71" fmla="*/ 23675 w 1707305"/>
                <a:gd name="connsiteY8-72" fmla="*/ 804593 h 1707304"/>
                <a:gd name="connsiteX0-73" fmla="*/ 23675 w 1707305"/>
                <a:gd name="connsiteY0-74" fmla="*/ 804593 h 1707304"/>
                <a:gd name="connsiteX1-75" fmla="*/ 804597 w 1707305"/>
                <a:gd name="connsiteY1-76" fmla="*/ 23671 h 1707304"/>
                <a:gd name="connsiteX2-77" fmla="*/ 912358 w 1707305"/>
                <a:gd name="connsiteY2-78" fmla="*/ 23674 h 1707304"/>
                <a:gd name="connsiteX3-79" fmla="*/ 1693280 w 1707305"/>
                <a:gd name="connsiteY3-80" fmla="*/ 804597 h 1707304"/>
                <a:gd name="connsiteX4-81" fmla="*/ 1693276 w 1707305"/>
                <a:gd name="connsiteY4-82" fmla="*/ 912357 h 1707304"/>
                <a:gd name="connsiteX5-83" fmla="*/ 912354 w 1707305"/>
                <a:gd name="connsiteY5-84" fmla="*/ 1693279 h 1707304"/>
                <a:gd name="connsiteX6-85" fmla="*/ 804594 w 1707305"/>
                <a:gd name="connsiteY6-86" fmla="*/ 1693275 h 1707304"/>
                <a:gd name="connsiteX7-87" fmla="*/ 23672 w 1707305"/>
                <a:gd name="connsiteY7-88" fmla="*/ 912353 h 1707304"/>
                <a:gd name="connsiteX8-89" fmla="*/ 23675 w 1707305"/>
                <a:gd name="connsiteY8-90" fmla="*/ 804593 h 1707304"/>
                <a:gd name="connsiteX0-91" fmla="*/ 23675 w 1707307"/>
                <a:gd name="connsiteY0-92" fmla="*/ 804593 h 1707304"/>
                <a:gd name="connsiteX1-93" fmla="*/ 804597 w 1707307"/>
                <a:gd name="connsiteY1-94" fmla="*/ 23671 h 1707304"/>
                <a:gd name="connsiteX2-95" fmla="*/ 912358 w 1707307"/>
                <a:gd name="connsiteY2-96" fmla="*/ 23674 h 1707304"/>
                <a:gd name="connsiteX3-97" fmla="*/ 1693280 w 1707307"/>
                <a:gd name="connsiteY3-98" fmla="*/ 804597 h 1707304"/>
                <a:gd name="connsiteX4-99" fmla="*/ 1693276 w 1707307"/>
                <a:gd name="connsiteY4-100" fmla="*/ 912357 h 1707304"/>
                <a:gd name="connsiteX5-101" fmla="*/ 912354 w 1707307"/>
                <a:gd name="connsiteY5-102" fmla="*/ 1693279 h 1707304"/>
                <a:gd name="connsiteX6-103" fmla="*/ 804594 w 1707307"/>
                <a:gd name="connsiteY6-104" fmla="*/ 1693275 h 1707304"/>
                <a:gd name="connsiteX7-105" fmla="*/ 23672 w 1707307"/>
                <a:gd name="connsiteY7-106" fmla="*/ 912353 h 1707304"/>
                <a:gd name="connsiteX8-107" fmla="*/ 23675 w 1707307"/>
                <a:gd name="connsiteY8-108" fmla="*/ 804593 h 1707304"/>
                <a:gd name="connsiteX0-109" fmla="*/ 23675 w 1716951"/>
                <a:gd name="connsiteY0-110" fmla="*/ 804593 h 1707304"/>
                <a:gd name="connsiteX1-111" fmla="*/ 804597 w 1716951"/>
                <a:gd name="connsiteY1-112" fmla="*/ 23671 h 1707304"/>
                <a:gd name="connsiteX2-113" fmla="*/ 912358 w 1716951"/>
                <a:gd name="connsiteY2-114" fmla="*/ 23674 h 1707304"/>
                <a:gd name="connsiteX3-115" fmla="*/ 1693280 w 1716951"/>
                <a:gd name="connsiteY3-116" fmla="*/ 804597 h 1707304"/>
                <a:gd name="connsiteX4-117" fmla="*/ 1693276 w 1716951"/>
                <a:gd name="connsiteY4-118" fmla="*/ 912357 h 1707304"/>
                <a:gd name="connsiteX5-119" fmla="*/ 912354 w 1716951"/>
                <a:gd name="connsiteY5-120" fmla="*/ 1693279 h 1707304"/>
                <a:gd name="connsiteX6-121" fmla="*/ 804594 w 1716951"/>
                <a:gd name="connsiteY6-122" fmla="*/ 1693275 h 1707304"/>
                <a:gd name="connsiteX7-123" fmla="*/ 23672 w 1716951"/>
                <a:gd name="connsiteY7-124" fmla="*/ 912353 h 1707304"/>
                <a:gd name="connsiteX8-125" fmla="*/ 23675 w 1716951"/>
                <a:gd name="connsiteY8-126" fmla="*/ 804593 h 1707304"/>
                <a:gd name="connsiteX0-127" fmla="*/ 23675 w 1716951"/>
                <a:gd name="connsiteY0-128" fmla="*/ 804593 h 1707304"/>
                <a:gd name="connsiteX1-129" fmla="*/ 804597 w 1716951"/>
                <a:gd name="connsiteY1-130" fmla="*/ 23671 h 1707304"/>
                <a:gd name="connsiteX2-131" fmla="*/ 912358 w 1716951"/>
                <a:gd name="connsiteY2-132" fmla="*/ 23674 h 1707304"/>
                <a:gd name="connsiteX3-133" fmla="*/ 1693280 w 1716951"/>
                <a:gd name="connsiteY3-134" fmla="*/ 804597 h 1707304"/>
                <a:gd name="connsiteX4-135" fmla="*/ 1693276 w 1716951"/>
                <a:gd name="connsiteY4-136" fmla="*/ 912357 h 1707304"/>
                <a:gd name="connsiteX5-137" fmla="*/ 912354 w 1716951"/>
                <a:gd name="connsiteY5-138" fmla="*/ 1693279 h 1707304"/>
                <a:gd name="connsiteX6-139" fmla="*/ 804594 w 1716951"/>
                <a:gd name="connsiteY6-140" fmla="*/ 1693275 h 1707304"/>
                <a:gd name="connsiteX7-141" fmla="*/ 23672 w 1716951"/>
                <a:gd name="connsiteY7-142" fmla="*/ 912353 h 1707304"/>
                <a:gd name="connsiteX8-143" fmla="*/ 23675 w 1716951"/>
                <a:gd name="connsiteY8-144" fmla="*/ 804593 h 1707304"/>
                <a:gd name="connsiteX0-145" fmla="*/ 23675 w 1716951"/>
                <a:gd name="connsiteY0-146" fmla="*/ 804593 h 1707304"/>
                <a:gd name="connsiteX1-147" fmla="*/ 804597 w 1716951"/>
                <a:gd name="connsiteY1-148" fmla="*/ 23671 h 1707304"/>
                <a:gd name="connsiteX2-149" fmla="*/ 912358 w 1716951"/>
                <a:gd name="connsiteY2-150" fmla="*/ 23674 h 1707304"/>
                <a:gd name="connsiteX3-151" fmla="*/ 1693280 w 1716951"/>
                <a:gd name="connsiteY3-152" fmla="*/ 804597 h 1707304"/>
                <a:gd name="connsiteX4-153" fmla="*/ 1693276 w 1716951"/>
                <a:gd name="connsiteY4-154" fmla="*/ 912357 h 1707304"/>
                <a:gd name="connsiteX5-155" fmla="*/ 912354 w 1716951"/>
                <a:gd name="connsiteY5-156" fmla="*/ 1693279 h 1707304"/>
                <a:gd name="connsiteX6-157" fmla="*/ 804594 w 1716951"/>
                <a:gd name="connsiteY6-158" fmla="*/ 1693275 h 1707304"/>
                <a:gd name="connsiteX7-159" fmla="*/ 23672 w 1716951"/>
                <a:gd name="connsiteY7-160" fmla="*/ 912353 h 1707304"/>
                <a:gd name="connsiteX8-161" fmla="*/ 23675 w 1716951"/>
                <a:gd name="connsiteY8-162" fmla="*/ 804593 h 1707304"/>
                <a:gd name="connsiteX0-163" fmla="*/ 23675 w 1716951"/>
                <a:gd name="connsiteY0-164" fmla="*/ 804593 h 1707306"/>
                <a:gd name="connsiteX1-165" fmla="*/ 804597 w 1716951"/>
                <a:gd name="connsiteY1-166" fmla="*/ 23671 h 1707306"/>
                <a:gd name="connsiteX2-167" fmla="*/ 912358 w 1716951"/>
                <a:gd name="connsiteY2-168" fmla="*/ 23674 h 1707306"/>
                <a:gd name="connsiteX3-169" fmla="*/ 1693280 w 1716951"/>
                <a:gd name="connsiteY3-170" fmla="*/ 804597 h 1707306"/>
                <a:gd name="connsiteX4-171" fmla="*/ 1693276 w 1716951"/>
                <a:gd name="connsiteY4-172" fmla="*/ 912357 h 1707306"/>
                <a:gd name="connsiteX5-173" fmla="*/ 912354 w 1716951"/>
                <a:gd name="connsiteY5-174" fmla="*/ 1693279 h 1707306"/>
                <a:gd name="connsiteX6-175" fmla="*/ 804594 w 1716951"/>
                <a:gd name="connsiteY6-176" fmla="*/ 1693275 h 1707306"/>
                <a:gd name="connsiteX7-177" fmla="*/ 23672 w 1716951"/>
                <a:gd name="connsiteY7-178" fmla="*/ 912353 h 1707306"/>
                <a:gd name="connsiteX8-179" fmla="*/ 23675 w 1716951"/>
                <a:gd name="connsiteY8-180" fmla="*/ 804593 h 1707306"/>
                <a:gd name="connsiteX0-181" fmla="*/ 23675 w 1716951"/>
                <a:gd name="connsiteY0-182" fmla="*/ 804593 h 1716949"/>
                <a:gd name="connsiteX1-183" fmla="*/ 804597 w 1716951"/>
                <a:gd name="connsiteY1-184" fmla="*/ 23671 h 1716949"/>
                <a:gd name="connsiteX2-185" fmla="*/ 912358 w 1716951"/>
                <a:gd name="connsiteY2-186" fmla="*/ 23674 h 1716949"/>
                <a:gd name="connsiteX3-187" fmla="*/ 1693280 w 1716951"/>
                <a:gd name="connsiteY3-188" fmla="*/ 804597 h 1716949"/>
                <a:gd name="connsiteX4-189" fmla="*/ 1693276 w 1716951"/>
                <a:gd name="connsiteY4-190" fmla="*/ 912357 h 1716949"/>
                <a:gd name="connsiteX5-191" fmla="*/ 912354 w 1716951"/>
                <a:gd name="connsiteY5-192" fmla="*/ 1693279 h 1716949"/>
                <a:gd name="connsiteX6-193" fmla="*/ 804594 w 1716951"/>
                <a:gd name="connsiteY6-194" fmla="*/ 1693275 h 1716949"/>
                <a:gd name="connsiteX7-195" fmla="*/ 23672 w 1716951"/>
                <a:gd name="connsiteY7-196" fmla="*/ 912353 h 1716949"/>
                <a:gd name="connsiteX8-197" fmla="*/ 23675 w 1716951"/>
                <a:gd name="connsiteY8-198" fmla="*/ 804593 h 1716949"/>
                <a:gd name="connsiteX0-199" fmla="*/ 23675 w 1716951"/>
                <a:gd name="connsiteY0-200" fmla="*/ 804593 h 1716949"/>
                <a:gd name="connsiteX1-201" fmla="*/ 804597 w 1716951"/>
                <a:gd name="connsiteY1-202" fmla="*/ 23671 h 1716949"/>
                <a:gd name="connsiteX2-203" fmla="*/ 912358 w 1716951"/>
                <a:gd name="connsiteY2-204" fmla="*/ 23674 h 1716949"/>
                <a:gd name="connsiteX3-205" fmla="*/ 1693280 w 1716951"/>
                <a:gd name="connsiteY3-206" fmla="*/ 804597 h 1716949"/>
                <a:gd name="connsiteX4-207" fmla="*/ 1693276 w 1716951"/>
                <a:gd name="connsiteY4-208" fmla="*/ 912357 h 1716949"/>
                <a:gd name="connsiteX5-209" fmla="*/ 912354 w 1716951"/>
                <a:gd name="connsiteY5-210" fmla="*/ 1693279 h 1716949"/>
                <a:gd name="connsiteX6-211" fmla="*/ 804594 w 1716951"/>
                <a:gd name="connsiteY6-212" fmla="*/ 1693275 h 1716949"/>
                <a:gd name="connsiteX7-213" fmla="*/ 23672 w 1716951"/>
                <a:gd name="connsiteY7-214" fmla="*/ 912353 h 1716949"/>
                <a:gd name="connsiteX8-215" fmla="*/ 23675 w 1716951"/>
                <a:gd name="connsiteY8-216" fmla="*/ 804593 h 1716949"/>
                <a:gd name="connsiteX0-217" fmla="*/ 23675 w 1716951"/>
                <a:gd name="connsiteY0-218" fmla="*/ 804593 h 1716949"/>
                <a:gd name="connsiteX1-219" fmla="*/ 804597 w 1716951"/>
                <a:gd name="connsiteY1-220" fmla="*/ 23671 h 1716949"/>
                <a:gd name="connsiteX2-221" fmla="*/ 912358 w 1716951"/>
                <a:gd name="connsiteY2-222" fmla="*/ 23674 h 1716949"/>
                <a:gd name="connsiteX3-223" fmla="*/ 1693280 w 1716951"/>
                <a:gd name="connsiteY3-224" fmla="*/ 804597 h 1716949"/>
                <a:gd name="connsiteX4-225" fmla="*/ 1693276 w 1716951"/>
                <a:gd name="connsiteY4-226" fmla="*/ 912357 h 1716949"/>
                <a:gd name="connsiteX5-227" fmla="*/ 912354 w 1716951"/>
                <a:gd name="connsiteY5-228" fmla="*/ 1693279 h 1716949"/>
                <a:gd name="connsiteX6-229" fmla="*/ 804594 w 1716951"/>
                <a:gd name="connsiteY6-230" fmla="*/ 1693275 h 1716949"/>
                <a:gd name="connsiteX7-231" fmla="*/ 23672 w 1716951"/>
                <a:gd name="connsiteY7-232" fmla="*/ 912353 h 1716949"/>
                <a:gd name="connsiteX8-233" fmla="*/ 23675 w 1716951"/>
                <a:gd name="connsiteY8-234" fmla="*/ 804593 h 1716949"/>
                <a:gd name="connsiteX0-235" fmla="*/ 23674 w 1716950"/>
                <a:gd name="connsiteY0-236" fmla="*/ 804593 h 1716949"/>
                <a:gd name="connsiteX1-237" fmla="*/ 804596 w 1716950"/>
                <a:gd name="connsiteY1-238" fmla="*/ 23671 h 1716949"/>
                <a:gd name="connsiteX2-239" fmla="*/ 912357 w 1716950"/>
                <a:gd name="connsiteY2-240" fmla="*/ 23674 h 1716949"/>
                <a:gd name="connsiteX3-241" fmla="*/ 1693279 w 1716950"/>
                <a:gd name="connsiteY3-242" fmla="*/ 804597 h 1716949"/>
                <a:gd name="connsiteX4-243" fmla="*/ 1693275 w 1716950"/>
                <a:gd name="connsiteY4-244" fmla="*/ 912357 h 1716949"/>
                <a:gd name="connsiteX5-245" fmla="*/ 912353 w 1716950"/>
                <a:gd name="connsiteY5-246" fmla="*/ 1693279 h 1716949"/>
                <a:gd name="connsiteX6-247" fmla="*/ 804593 w 1716950"/>
                <a:gd name="connsiteY6-248" fmla="*/ 1693275 h 1716949"/>
                <a:gd name="connsiteX7-249" fmla="*/ 23671 w 1716950"/>
                <a:gd name="connsiteY7-250" fmla="*/ 912353 h 1716949"/>
                <a:gd name="connsiteX8-251" fmla="*/ 23674 w 1716950"/>
                <a:gd name="connsiteY8-252" fmla="*/ 804593 h 17169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716950" h="1716949">
                  <a:moveTo>
                    <a:pt x="23674" y="804593"/>
                  </a:moveTo>
                  <a:cubicBezTo>
                    <a:pt x="23674" y="804593"/>
                    <a:pt x="804597" y="23671"/>
                    <a:pt x="804596" y="23671"/>
                  </a:cubicBezTo>
                  <a:cubicBezTo>
                    <a:pt x="836160" y="-7893"/>
                    <a:pt x="880795" y="-7889"/>
                    <a:pt x="912357" y="23674"/>
                  </a:cubicBezTo>
                  <a:cubicBezTo>
                    <a:pt x="912358" y="23674"/>
                    <a:pt x="1693280" y="804597"/>
                    <a:pt x="1693279" y="804597"/>
                  </a:cubicBezTo>
                  <a:cubicBezTo>
                    <a:pt x="1724843" y="836160"/>
                    <a:pt x="1724839" y="880794"/>
                    <a:pt x="1693275" y="912357"/>
                  </a:cubicBezTo>
                  <a:cubicBezTo>
                    <a:pt x="1693276" y="912357"/>
                    <a:pt x="912354" y="1693279"/>
                    <a:pt x="912353" y="1693279"/>
                  </a:cubicBezTo>
                  <a:cubicBezTo>
                    <a:pt x="880791" y="1724843"/>
                    <a:pt x="836157" y="1724838"/>
                    <a:pt x="804593" y="1693275"/>
                  </a:cubicBezTo>
                  <a:cubicBezTo>
                    <a:pt x="804594" y="1693275"/>
                    <a:pt x="23672" y="912353"/>
                    <a:pt x="23671" y="912353"/>
                  </a:cubicBezTo>
                  <a:cubicBezTo>
                    <a:pt x="-7892" y="880790"/>
                    <a:pt x="-7889" y="836156"/>
                    <a:pt x="23674" y="80459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45000">
                  <a:schemeClr val="accent1"/>
                </a:gs>
              </a:gsLst>
              <a:lin ang="4200000" scaled="0"/>
              <a:tileRect/>
            </a:gradFill>
            <a:ln>
              <a:noFill/>
            </a:ln>
            <a:effectLst>
              <a:outerShdw blurRad="203200" dist="63500" dir="2700000" algn="tl" rotWithShape="0">
                <a:schemeClr val="accent1">
                  <a:lumMod val="7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00" b="1">
                <a:latin typeface="+mn-ea"/>
              </a:endParaRPr>
            </a:p>
          </p:txBody>
        </p:sp>
        <p:sp>
          <p:nvSpPr>
            <p:cNvPr id="49" name="图片 20" descr="343439383331313b343532303033373bd5cbbba7d0c5cfa2"/>
            <p:cNvSpPr>
              <a:spLocks noChangeAspect="1"/>
            </p:cNvSpPr>
            <p:nvPr>
              <p:custDataLst>
                <p:tags r:id="rId18"/>
              </p:custDataLst>
            </p:nvPr>
          </p:nvSpPr>
          <p:spPr>
            <a:xfrm>
              <a:off x="10755" y="4008"/>
              <a:ext cx="671" cy="481"/>
            </a:xfrm>
            <a:custGeom>
              <a:avLst/>
              <a:gdLst>
                <a:gd name="connsiteX0" fmla="*/ 343829 w 390143"/>
                <a:gd name="connsiteY0" fmla="*/ 118 h 278738"/>
                <a:gd name="connsiteX1" fmla="*/ 377611 w 390143"/>
                <a:gd name="connsiteY1" fmla="*/ 10760 h 278738"/>
                <a:gd name="connsiteX2" fmla="*/ 390258 w 390143"/>
                <a:gd name="connsiteY2" fmla="*/ 43027 h 278738"/>
                <a:gd name="connsiteX3" fmla="*/ 390258 w 390143"/>
                <a:gd name="connsiteY3" fmla="*/ 233545 h 278738"/>
                <a:gd name="connsiteX4" fmla="*/ 386794 w 390143"/>
                <a:gd name="connsiteY4" fmla="*/ 251052 h 278738"/>
                <a:gd name="connsiteX5" fmla="*/ 377265 w 390143"/>
                <a:gd name="connsiteY5" fmla="*/ 265469 h 278738"/>
                <a:gd name="connsiteX6" fmla="*/ 363059 w 390143"/>
                <a:gd name="connsiteY6" fmla="*/ 275252 h 278738"/>
                <a:gd name="connsiteX7" fmla="*/ 345908 w 390143"/>
                <a:gd name="connsiteY7" fmla="*/ 278857 h 278738"/>
                <a:gd name="connsiteX8" fmla="*/ 43771 w 390143"/>
                <a:gd name="connsiteY8" fmla="*/ 278857 h 278738"/>
                <a:gd name="connsiteX9" fmla="*/ 26793 w 390143"/>
                <a:gd name="connsiteY9" fmla="*/ 275423 h 278738"/>
                <a:gd name="connsiteX10" fmla="*/ 12934 w 390143"/>
                <a:gd name="connsiteY10" fmla="*/ 266327 h 278738"/>
                <a:gd name="connsiteX11" fmla="*/ 3579 w 390143"/>
                <a:gd name="connsiteY11" fmla="*/ 253110 h 278738"/>
                <a:gd name="connsiteX12" fmla="*/ 114 w 390143"/>
                <a:gd name="connsiteY12" fmla="*/ 236977 h 278738"/>
                <a:gd name="connsiteX13" fmla="*/ 114 w 390143"/>
                <a:gd name="connsiteY13" fmla="*/ 42341 h 278738"/>
                <a:gd name="connsiteX14" fmla="*/ 11548 w 390143"/>
                <a:gd name="connsiteY14" fmla="*/ 11961 h 278738"/>
                <a:gd name="connsiteX15" fmla="*/ 43771 w 390143"/>
                <a:gd name="connsiteY15" fmla="*/ 118 h 278738"/>
                <a:gd name="connsiteX16" fmla="*/ 343829 w 390143"/>
                <a:gd name="connsiteY16" fmla="*/ 118 h 278738"/>
                <a:gd name="connsiteX17" fmla="*/ 97477 w 390143"/>
                <a:gd name="connsiteY17" fmla="*/ 63624 h 278738"/>
                <a:gd name="connsiteX18" fmla="*/ 85003 w 390143"/>
                <a:gd name="connsiteY18" fmla="*/ 66027 h 278738"/>
                <a:gd name="connsiteX19" fmla="*/ 74609 w 390143"/>
                <a:gd name="connsiteY19" fmla="*/ 72720 h 278738"/>
                <a:gd name="connsiteX20" fmla="*/ 67506 w 390143"/>
                <a:gd name="connsiteY20" fmla="*/ 83019 h 278738"/>
                <a:gd name="connsiteX21" fmla="*/ 64907 w 390143"/>
                <a:gd name="connsiteY21" fmla="*/ 95892 h 278738"/>
                <a:gd name="connsiteX22" fmla="*/ 67506 w 390143"/>
                <a:gd name="connsiteY22" fmla="*/ 108593 h 278738"/>
                <a:gd name="connsiteX23" fmla="*/ 74609 w 390143"/>
                <a:gd name="connsiteY23" fmla="*/ 118891 h 278738"/>
                <a:gd name="connsiteX24" fmla="*/ 85003 w 390143"/>
                <a:gd name="connsiteY24" fmla="*/ 125928 h 278738"/>
                <a:gd name="connsiteX25" fmla="*/ 97477 w 390143"/>
                <a:gd name="connsiteY25" fmla="*/ 128503 h 278738"/>
                <a:gd name="connsiteX26" fmla="*/ 110817 w 390143"/>
                <a:gd name="connsiteY26" fmla="*/ 125928 h 278738"/>
                <a:gd name="connsiteX27" fmla="*/ 121211 w 390143"/>
                <a:gd name="connsiteY27" fmla="*/ 118891 h 278738"/>
                <a:gd name="connsiteX28" fmla="*/ 128141 w 390143"/>
                <a:gd name="connsiteY28" fmla="*/ 108593 h 278738"/>
                <a:gd name="connsiteX29" fmla="*/ 130740 w 390143"/>
                <a:gd name="connsiteY29" fmla="*/ 95892 h 278738"/>
                <a:gd name="connsiteX30" fmla="*/ 121384 w 390143"/>
                <a:gd name="connsiteY30" fmla="*/ 72720 h 278738"/>
                <a:gd name="connsiteX31" fmla="*/ 97477 w 390143"/>
                <a:gd name="connsiteY31" fmla="*/ 63624 h 278738"/>
                <a:gd name="connsiteX32" fmla="*/ 151875 w 390143"/>
                <a:gd name="connsiteY32" fmla="*/ 182397 h 278738"/>
                <a:gd name="connsiteX33" fmla="*/ 149277 w 390143"/>
                <a:gd name="connsiteY33" fmla="*/ 169867 h 278738"/>
                <a:gd name="connsiteX34" fmla="*/ 142347 w 390143"/>
                <a:gd name="connsiteY34" fmla="*/ 159570 h 278738"/>
                <a:gd name="connsiteX35" fmla="*/ 131952 w 390143"/>
                <a:gd name="connsiteY35" fmla="*/ 152703 h 278738"/>
                <a:gd name="connsiteX36" fmla="*/ 119305 w 390143"/>
                <a:gd name="connsiteY36" fmla="*/ 150128 h 278738"/>
                <a:gd name="connsiteX37" fmla="*/ 75995 w 390143"/>
                <a:gd name="connsiteY37" fmla="*/ 150128 h 278738"/>
                <a:gd name="connsiteX38" fmla="*/ 53126 w 390143"/>
                <a:gd name="connsiteY38" fmla="*/ 159570 h 278738"/>
                <a:gd name="connsiteX39" fmla="*/ 43771 w 390143"/>
                <a:gd name="connsiteY39" fmla="*/ 182397 h 278738"/>
                <a:gd name="connsiteX40" fmla="*/ 43771 w 390143"/>
                <a:gd name="connsiteY40" fmla="*/ 214664 h 278738"/>
                <a:gd name="connsiteX41" fmla="*/ 151875 w 390143"/>
                <a:gd name="connsiteY41" fmla="*/ 214664 h 278738"/>
                <a:gd name="connsiteX42" fmla="*/ 151875 w 390143"/>
                <a:gd name="connsiteY42" fmla="*/ 182397 h 278738"/>
                <a:gd name="connsiteX43" fmla="*/ 312646 w 390143"/>
                <a:gd name="connsiteY43" fmla="*/ 216381 h 278738"/>
                <a:gd name="connsiteX44" fmla="*/ 322866 w 390143"/>
                <a:gd name="connsiteY44" fmla="*/ 212947 h 278738"/>
                <a:gd name="connsiteX45" fmla="*/ 326159 w 390143"/>
                <a:gd name="connsiteY45" fmla="*/ 204710 h 278738"/>
                <a:gd name="connsiteX46" fmla="*/ 322347 w 390143"/>
                <a:gd name="connsiteY46" fmla="*/ 196299 h 278738"/>
                <a:gd name="connsiteX47" fmla="*/ 311605 w 390143"/>
                <a:gd name="connsiteY47" fmla="*/ 192694 h 278738"/>
                <a:gd name="connsiteX48" fmla="*/ 208353 w 390143"/>
                <a:gd name="connsiteY48" fmla="*/ 192694 h 278738"/>
                <a:gd name="connsiteX49" fmla="*/ 197958 w 390143"/>
                <a:gd name="connsiteY49" fmla="*/ 196299 h 278738"/>
                <a:gd name="connsiteX50" fmla="*/ 194494 w 390143"/>
                <a:gd name="connsiteY50" fmla="*/ 204710 h 278738"/>
                <a:gd name="connsiteX51" fmla="*/ 197958 w 390143"/>
                <a:gd name="connsiteY51" fmla="*/ 212947 h 278738"/>
                <a:gd name="connsiteX52" fmla="*/ 208007 w 390143"/>
                <a:gd name="connsiteY52" fmla="*/ 216381 h 278738"/>
                <a:gd name="connsiteX53" fmla="*/ 312646 w 390143"/>
                <a:gd name="connsiteY53" fmla="*/ 216381 h 278738"/>
                <a:gd name="connsiteX54" fmla="*/ 312991 w 390143"/>
                <a:gd name="connsiteY54" fmla="*/ 172098 h 278738"/>
                <a:gd name="connsiteX55" fmla="*/ 323039 w 390143"/>
                <a:gd name="connsiteY55" fmla="*/ 168666 h 278738"/>
                <a:gd name="connsiteX56" fmla="*/ 326159 w 390143"/>
                <a:gd name="connsiteY56" fmla="*/ 160427 h 278738"/>
                <a:gd name="connsiteX57" fmla="*/ 323213 w 390143"/>
                <a:gd name="connsiteY57" fmla="*/ 151845 h 278738"/>
                <a:gd name="connsiteX58" fmla="*/ 313339 w 390143"/>
                <a:gd name="connsiteY58" fmla="*/ 148413 h 278738"/>
                <a:gd name="connsiteX59" fmla="*/ 207314 w 390143"/>
                <a:gd name="connsiteY59" fmla="*/ 148413 h 278738"/>
                <a:gd name="connsiteX60" fmla="*/ 197265 w 390143"/>
                <a:gd name="connsiteY60" fmla="*/ 151845 h 278738"/>
                <a:gd name="connsiteX61" fmla="*/ 194146 w 390143"/>
                <a:gd name="connsiteY61" fmla="*/ 160427 h 278738"/>
                <a:gd name="connsiteX62" fmla="*/ 197092 w 390143"/>
                <a:gd name="connsiteY62" fmla="*/ 168666 h 278738"/>
                <a:gd name="connsiteX63" fmla="*/ 206966 w 390143"/>
                <a:gd name="connsiteY63" fmla="*/ 172098 h 278738"/>
                <a:gd name="connsiteX64" fmla="*/ 312991 w 390143"/>
                <a:gd name="connsiteY64" fmla="*/ 172098 h 278738"/>
                <a:gd name="connsiteX65" fmla="*/ 313339 w 390143"/>
                <a:gd name="connsiteY65" fmla="*/ 128503 h 278738"/>
                <a:gd name="connsiteX66" fmla="*/ 322347 w 390143"/>
                <a:gd name="connsiteY66" fmla="*/ 125070 h 278738"/>
                <a:gd name="connsiteX67" fmla="*/ 326159 w 390143"/>
                <a:gd name="connsiteY67" fmla="*/ 116831 h 278738"/>
                <a:gd name="connsiteX68" fmla="*/ 322347 w 390143"/>
                <a:gd name="connsiteY68" fmla="*/ 109108 h 278738"/>
                <a:gd name="connsiteX69" fmla="*/ 313339 w 390143"/>
                <a:gd name="connsiteY69" fmla="*/ 106190 h 278738"/>
                <a:gd name="connsiteX70" fmla="*/ 243002 w 390143"/>
                <a:gd name="connsiteY70" fmla="*/ 106190 h 278738"/>
                <a:gd name="connsiteX71" fmla="*/ 234166 w 390143"/>
                <a:gd name="connsiteY71" fmla="*/ 109108 h 278738"/>
                <a:gd name="connsiteX72" fmla="*/ 230527 w 390143"/>
                <a:gd name="connsiteY72" fmla="*/ 116831 h 278738"/>
                <a:gd name="connsiteX73" fmla="*/ 234166 w 390143"/>
                <a:gd name="connsiteY73" fmla="*/ 125070 h 278738"/>
                <a:gd name="connsiteX74" fmla="*/ 243002 w 390143"/>
                <a:gd name="connsiteY74" fmla="*/ 128503 h 278738"/>
                <a:gd name="connsiteX75" fmla="*/ 313339 w 390143"/>
                <a:gd name="connsiteY75" fmla="*/ 128503 h 27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90143" h="278738">
                  <a:moveTo>
                    <a:pt x="343829" y="118"/>
                  </a:moveTo>
                  <a:cubicBezTo>
                    <a:pt x="357920" y="118"/>
                    <a:pt x="369181" y="3665"/>
                    <a:pt x="377611" y="10760"/>
                  </a:cubicBezTo>
                  <a:cubicBezTo>
                    <a:pt x="386042" y="17854"/>
                    <a:pt x="390258" y="28610"/>
                    <a:pt x="390258" y="43027"/>
                  </a:cubicBezTo>
                  <a:lnTo>
                    <a:pt x="390258" y="233545"/>
                  </a:lnTo>
                  <a:cubicBezTo>
                    <a:pt x="390258" y="239723"/>
                    <a:pt x="389103" y="245559"/>
                    <a:pt x="386794" y="251052"/>
                  </a:cubicBezTo>
                  <a:cubicBezTo>
                    <a:pt x="384483" y="256544"/>
                    <a:pt x="381308" y="261349"/>
                    <a:pt x="377265" y="265469"/>
                  </a:cubicBezTo>
                  <a:cubicBezTo>
                    <a:pt x="373222" y="269588"/>
                    <a:pt x="368488" y="272849"/>
                    <a:pt x="363059" y="275252"/>
                  </a:cubicBezTo>
                  <a:cubicBezTo>
                    <a:pt x="357631" y="277655"/>
                    <a:pt x="351913" y="278857"/>
                    <a:pt x="345908" y="278857"/>
                  </a:cubicBezTo>
                  <a:lnTo>
                    <a:pt x="43771" y="278857"/>
                  </a:lnTo>
                  <a:cubicBezTo>
                    <a:pt x="37766" y="278857"/>
                    <a:pt x="32106" y="277712"/>
                    <a:pt x="26793" y="275423"/>
                  </a:cubicBezTo>
                  <a:cubicBezTo>
                    <a:pt x="21481" y="273135"/>
                    <a:pt x="16861" y="270103"/>
                    <a:pt x="12934" y="266327"/>
                  </a:cubicBezTo>
                  <a:cubicBezTo>
                    <a:pt x="9007" y="262552"/>
                    <a:pt x="5889" y="258146"/>
                    <a:pt x="3579" y="253110"/>
                  </a:cubicBezTo>
                  <a:cubicBezTo>
                    <a:pt x="1269" y="248076"/>
                    <a:pt x="114" y="242699"/>
                    <a:pt x="114" y="236977"/>
                  </a:cubicBezTo>
                  <a:lnTo>
                    <a:pt x="114" y="42341"/>
                  </a:lnTo>
                  <a:cubicBezTo>
                    <a:pt x="114" y="29983"/>
                    <a:pt x="3925" y="19856"/>
                    <a:pt x="11548" y="11961"/>
                  </a:cubicBezTo>
                  <a:cubicBezTo>
                    <a:pt x="19171" y="4066"/>
                    <a:pt x="29912" y="118"/>
                    <a:pt x="43771" y="118"/>
                  </a:cubicBezTo>
                  <a:lnTo>
                    <a:pt x="343829" y="118"/>
                  </a:lnTo>
                  <a:moveTo>
                    <a:pt x="97477" y="63624"/>
                  </a:moveTo>
                  <a:cubicBezTo>
                    <a:pt x="93088" y="63624"/>
                    <a:pt x="88930" y="64425"/>
                    <a:pt x="85003" y="66027"/>
                  </a:cubicBezTo>
                  <a:cubicBezTo>
                    <a:pt x="81076" y="67629"/>
                    <a:pt x="77612" y="69860"/>
                    <a:pt x="74609" y="72720"/>
                  </a:cubicBezTo>
                  <a:cubicBezTo>
                    <a:pt x="71606" y="75581"/>
                    <a:pt x="69238" y="79014"/>
                    <a:pt x="67506" y="83019"/>
                  </a:cubicBezTo>
                  <a:cubicBezTo>
                    <a:pt x="65773" y="87024"/>
                    <a:pt x="64907" y="91314"/>
                    <a:pt x="64907" y="95892"/>
                  </a:cubicBezTo>
                  <a:cubicBezTo>
                    <a:pt x="64907" y="100469"/>
                    <a:pt x="65773" y="104702"/>
                    <a:pt x="67506" y="108593"/>
                  </a:cubicBezTo>
                  <a:cubicBezTo>
                    <a:pt x="69238" y="112483"/>
                    <a:pt x="71606" y="115916"/>
                    <a:pt x="74609" y="118891"/>
                  </a:cubicBezTo>
                  <a:cubicBezTo>
                    <a:pt x="77612" y="121866"/>
                    <a:pt x="81076" y="124212"/>
                    <a:pt x="85003" y="125928"/>
                  </a:cubicBezTo>
                  <a:cubicBezTo>
                    <a:pt x="88930" y="127644"/>
                    <a:pt x="93088" y="128503"/>
                    <a:pt x="97477" y="128503"/>
                  </a:cubicBezTo>
                  <a:cubicBezTo>
                    <a:pt x="102328" y="128503"/>
                    <a:pt x="106774" y="127644"/>
                    <a:pt x="110817" y="125928"/>
                  </a:cubicBezTo>
                  <a:cubicBezTo>
                    <a:pt x="114859" y="124212"/>
                    <a:pt x="118324" y="121866"/>
                    <a:pt x="121211" y="118891"/>
                  </a:cubicBezTo>
                  <a:cubicBezTo>
                    <a:pt x="124099" y="115916"/>
                    <a:pt x="126409" y="112483"/>
                    <a:pt x="128141" y="108593"/>
                  </a:cubicBezTo>
                  <a:cubicBezTo>
                    <a:pt x="129873" y="104702"/>
                    <a:pt x="130740" y="100469"/>
                    <a:pt x="130740" y="95892"/>
                  </a:cubicBezTo>
                  <a:cubicBezTo>
                    <a:pt x="130740" y="86509"/>
                    <a:pt x="127621" y="78785"/>
                    <a:pt x="121384" y="72720"/>
                  </a:cubicBezTo>
                  <a:cubicBezTo>
                    <a:pt x="115148" y="66656"/>
                    <a:pt x="107178" y="63624"/>
                    <a:pt x="97477" y="63624"/>
                  </a:cubicBezTo>
                  <a:moveTo>
                    <a:pt x="151875" y="182397"/>
                  </a:moveTo>
                  <a:cubicBezTo>
                    <a:pt x="151875" y="178049"/>
                    <a:pt x="151009" y="173872"/>
                    <a:pt x="149277" y="169867"/>
                  </a:cubicBezTo>
                  <a:cubicBezTo>
                    <a:pt x="147545" y="165862"/>
                    <a:pt x="145234" y="162430"/>
                    <a:pt x="142347" y="159570"/>
                  </a:cubicBezTo>
                  <a:cubicBezTo>
                    <a:pt x="139459" y="156708"/>
                    <a:pt x="135995" y="154419"/>
                    <a:pt x="131952" y="152703"/>
                  </a:cubicBezTo>
                  <a:cubicBezTo>
                    <a:pt x="127910" y="150987"/>
                    <a:pt x="123694" y="150128"/>
                    <a:pt x="119305" y="150128"/>
                  </a:cubicBezTo>
                  <a:lnTo>
                    <a:pt x="75995" y="150128"/>
                  </a:lnTo>
                  <a:cubicBezTo>
                    <a:pt x="66986" y="150128"/>
                    <a:pt x="59363" y="153276"/>
                    <a:pt x="53126" y="159570"/>
                  </a:cubicBezTo>
                  <a:cubicBezTo>
                    <a:pt x="46890" y="165862"/>
                    <a:pt x="43771" y="173472"/>
                    <a:pt x="43771" y="182397"/>
                  </a:cubicBezTo>
                  <a:lnTo>
                    <a:pt x="43771" y="214664"/>
                  </a:lnTo>
                  <a:lnTo>
                    <a:pt x="151875" y="214664"/>
                  </a:lnTo>
                  <a:lnTo>
                    <a:pt x="151875" y="182397"/>
                  </a:lnTo>
                  <a:moveTo>
                    <a:pt x="312646" y="216381"/>
                  </a:moveTo>
                  <a:cubicBezTo>
                    <a:pt x="317264" y="216381"/>
                    <a:pt x="320673" y="215236"/>
                    <a:pt x="322866" y="212947"/>
                  </a:cubicBezTo>
                  <a:cubicBezTo>
                    <a:pt x="325061" y="210659"/>
                    <a:pt x="326159" y="207913"/>
                    <a:pt x="326159" y="204710"/>
                  </a:cubicBezTo>
                  <a:cubicBezTo>
                    <a:pt x="326159" y="201505"/>
                    <a:pt x="324888" y="198702"/>
                    <a:pt x="322347" y="196299"/>
                  </a:cubicBezTo>
                  <a:cubicBezTo>
                    <a:pt x="319805" y="193896"/>
                    <a:pt x="316225" y="192694"/>
                    <a:pt x="311605" y="192694"/>
                  </a:cubicBezTo>
                  <a:lnTo>
                    <a:pt x="208353" y="192694"/>
                  </a:lnTo>
                  <a:cubicBezTo>
                    <a:pt x="203732" y="192694"/>
                    <a:pt x="200268" y="193896"/>
                    <a:pt x="197958" y="196299"/>
                  </a:cubicBezTo>
                  <a:cubicBezTo>
                    <a:pt x="195648" y="198702"/>
                    <a:pt x="194494" y="201505"/>
                    <a:pt x="194494" y="204710"/>
                  </a:cubicBezTo>
                  <a:cubicBezTo>
                    <a:pt x="194494" y="207913"/>
                    <a:pt x="195648" y="210659"/>
                    <a:pt x="197958" y="212947"/>
                  </a:cubicBezTo>
                  <a:cubicBezTo>
                    <a:pt x="200268" y="215236"/>
                    <a:pt x="203617" y="216381"/>
                    <a:pt x="208007" y="216381"/>
                  </a:cubicBezTo>
                  <a:lnTo>
                    <a:pt x="312646" y="216381"/>
                  </a:lnTo>
                  <a:moveTo>
                    <a:pt x="312991" y="172098"/>
                  </a:moveTo>
                  <a:cubicBezTo>
                    <a:pt x="317612" y="172098"/>
                    <a:pt x="320961" y="170955"/>
                    <a:pt x="323039" y="168666"/>
                  </a:cubicBezTo>
                  <a:cubicBezTo>
                    <a:pt x="325118" y="166378"/>
                    <a:pt x="326159" y="163630"/>
                    <a:pt x="326159" y="160427"/>
                  </a:cubicBezTo>
                  <a:cubicBezTo>
                    <a:pt x="326159" y="156994"/>
                    <a:pt x="325177" y="154134"/>
                    <a:pt x="323213" y="151845"/>
                  </a:cubicBezTo>
                  <a:cubicBezTo>
                    <a:pt x="321250" y="149557"/>
                    <a:pt x="317957" y="148413"/>
                    <a:pt x="313339" y="148413"/>
                  </a:cubicBezTo>
                  <a:lnTo>
                    <a:pt x="207314" y="148413"/>
                  </a:lnTo>
                  <a:cubicBezTo>
                    <a:pt x="202694" y="148413"/>
                    <a:pt x="199344" y="149557"/>
                    <a:pt x="197265" y="151845"/>
                  </a:cubicBezTo>
                  <a:cubicBezTo>
                    <a:pt x="195187" y="154134"/>
                    <a:pt x="194146" y="156994"/>
                    <a:pt x="194146" y="160427"/>
                  </a:cubicBezTo>
                  <a:cubicBezTo>
                    <a:pt x="194146" y="163630"/>
                    <a:pt x="195128" y="166378"/>
                    <a:pt x="197092" y="168666"/>
                  </a:cubicBezTo>
                  <a:cubicBezTo>
                    <a:pt x="199055" y="170955"/>
                    <a:pt x="202346" y="172098"/>
                    <a:pt x="206966" y="172098"/>
                  </a:cubicBezTo>
                  <a:lnTo>
                    <a:pt x="312991" y="172098"/>
                  </a:lnTo>
                  <a:moveTo>
                    <a:pt x="313339" y="128503"/>
                  </a:moveTo>
                  <a:cubicBezTo>
                    <a:pt x="316803" y="128503"/>
                    <a:pt x="319805" y="127358"/>
                    <a:pt x="322347" y="125070"/>
                  </a:cubicBezTo>
                  <a:cubicBezTo>
                    <a:pt x="324888" y="122781"/>
                    <a:pt x="326159" y="120035"/>
                    <a:pt x="326159" y="116831"/>
                  </a:cubicBezTo>
                  <a:cubicBezTo>
                    <a:pt x="326159" y="113627"/>
                    <a:pt x="324888" y="111053"/>
                    <a:pt x="322347" y="109108"/>
                  </a:cubicBezTo>
                  <a:cubicBezTo>
                    <a:pt x="319805" y="107162"/>
                    <a:pt x="316803" y="106190"/>
                    <a:pt x="313339" y="106190"/>
                  </a:cubicBezTo>
                  <a:lnTo>
                    <a:pt x="243002" y="106190"/>
                  </a:lnTo>
                  <a:cubicBezTo>
                    <a:pt x="239536" y="106190"/>
                    <a:pt x="236591" y="107162"/>
                    <a:pt x="234166" y="109108"/>
                  </a:cubicBezTo>
                  <a:cubicBezTo>
                    <a:pt x="231741" y="111053"/>
                    <a:pt x="230527" y="113627"/>
                    <a:pt x="230527" y="116831"/>
                  </a:cubicBezTo>
                  <a:cubicBezTo>
                    <a:pt x="230527" y="120035"/>
                    <a:pt x="231741" y="122781"/>
                    <a:pt x="234166" y="125070"/>
                  </a:cubicBezTo>
                  <a:cubicBezTo>
                    <a:pt x="236591" y="127358"/>
                    <a:pt x="239536" y="128503"/>
                    <a:pt x="243002" y="128503"/>
                  </a:cubicBezTo>
                  <a:lnTo>
                    <a:pt x="313339" y="128503"/>
                  </a:lnTo>
                </a:path>
              </a:pathLst>
            </a:custGeom>
            <a:solidFill>
              <a:schemeClr val="lt1">
                <a:lumMod val="100000"/>
              </a:schemeClr>
            </a:solidFill>
            <a:ln w="136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8" name="组合 17"/>
          <p:cNvGrpSpPr/>
          <p:nvPr>
            <p:custDataLst>
              <p:tags r:id="rId19"/>
            </p:custDataLst>
          </p:nvPr>
        </p:nvGrpSpPr>
        <p:grpSpPr>
          <a:xfrm>
            <a:off x="7157720" y="2860040"/>
            <a:ext cx="1717040" cy="1717040"/>
            <a:chOff x="11272" y="4504"/>
            <a:chExt cx="2704" cy="2704"/>
          </a:xfrm>
        </p:grpSpPr>
        <p:sp>
          <p:nvSpPr>
            <p:cNvPr id="40" name="任意多边形: 形状 13"/>
            <p:cNvSpPr/>
            <p:nvPr>
              <p:custDataLst>
                <p:tags r:id="rId20"/>
              </p:custDataLst>
            </p:nvPr>
          </p:nvSpPr>
          <p:spPr>
            <a:xfrm>
              <a:off x="11272" y="4504"/>
              <a:ext cx="2704" cy="2704"/>
            </a:xfrm>
            <a:custGeom>
              <a:avLst/>
              <a:gdLst>
                <a:gd name="connsiteX0" fmla="*/ 23675 w 1707305"/>
                <a:gd name="connsiteY0" fmla="*/ 794948 h 1697659"/>
                <a:gd name="connsiteX1" fmla="*/ 804597 w 1707305"/>
                <a:gd name="connsiteY1" fmla="*/ 14026 h 1697659"/>
                <a:gd name="connsiteX2" fmla="*/ 912358 w 1707305"/>
                <a:gd name="connsiteY2" fmla="*/ 14029 h 1697659"/>
                <a:gd name="connsiteX3" fmla="*/ 1693280 w 1707305"/>
                <a:gd name="connsiteY3" fmla="*/ 794952 h 1697659"/>
                <a:gd name="connsiteX4" fmla="*/ 1693276 w 1707305"/>
                <a:gd name="connsiteY4" fmla="*/ 902712 h 1697659"/>
                <a:gd name="connsiteX5" fmla="*/ 912354 w 1707305"/>
                <a:gd name="connsiteY5" fmla="*/ 1683634 h 1697659"/>
                <a:gd name="connsiteX6" fmla="*/ 804594 w 1707305"/>
                <a:gd name="connsiteY6" fmla="*/ 1683630 h 1697659"/>
                <a:gd name="connsiteX7" fmla="*/ 23672 w 1707305"/>
                <a:gd name="connsiteY7" fmla="*/ 902708 h 1697659"/>
                <a:gd name="connsiteX8" fmla="*/ 23675 w 1707305"/>
                <a:gd name="connsiteY8" fmla="*/ 794948 h 1697659"/>
                <a:gd name="connsiteX0-1" fmla="*/ 23675 w 1707305"/>
                <a:gd name="connsiteY0-2" fmla="*/ 794948 h 1697659"/>
                <a:gd name="connsiteX1-3" fmla="*/ 804597 w 1707305"/>
                <a:gd name="connsiteY1-4" fmla="*/ 14026 h 1697659"/>
                <a:gd name="connsiteX2-5" fmla="*/ 912358 w 1707305"/>
                <a:gd name="connsiteY2-6" fmla="*/ 14029 h 1697659"/>
                <a:gd name="connsiteX3-7" fmla="*/ 1693280 w 1707305"/>
                <a:gd name="connsiteY3-8" fmla="*/ 794952 h 1697659"/>
                <a:gd name="connsiteX4-9" fmla="*/ 1693276 w 1707305"/>
                <a:gd name="connsiteY4-10" fmla="*/ 902712 h 1697659"/>
                <a:gd name="connsiteX5-11" fmla="*/ 912354 w 1707305"/>
                <a:gd name="connsiteY5-12" fmla="*/ 1683634 h 1697659"/>
                <a:gd name="connsiteX6-13" fmla="*/ 804594 w 1707305"/>
                <a:gd name="connsiteY6-14" fmla="*/ 1683630 h 1697659"/>
                <a:gd name="connsiteX7-15" fmla="*/ 23672 w 1707305"/>
                <a:gd name="connsiteY7-16" fmla="*/ 902708 h 1697659"/>
                <a:gd name="connsiteX8-17" fmla="*/ 23675 w 1707305"/>
                <a:gd name="connsiteY8-18" fmla="*/ 794948 h 1697659"/>
                <a:gd name="connsiteX0-19" fmla="*/ 23675 w 1707305"/>
                <a:gd name="connsiteY0-20" fmla="*/ 794949 h 1697660"/>
                <a:gd name="connsiteX1-21" fmla="*/ 804597 w 1707305"/>
                <a:gd name="connsiteY1-22" fmla="*/ 14027 h 1697660"/>
                <a:gd name="connsiteX2-23" fmla="*/ 912358 w 1707305"/>
                <a:gd name="connsiteY2-24" fmla="*/ 14030 h 1697660"/>
                <a:gd name="connsiteX3-25" fmla="*/ 1693280 w 1707305"/>
                <a:gd name="connsiteY3-26" fmla="*/ 794953 h 1697660"/>
                <a:gd name="connsiteX4-27" fmla="*/ 1693276 w 1707305"/>
                <a:gd name="connsiteY4-28" fmla="*/ 902713 h 1697660"/>
                <a:gd name="connsiteX5-29" fmla="*/ 912354 w 1707305"/>
                <a:gd name="connsiteY5-30" fmla="*/ 1683635 h 1697660"/>
                <a:gd name="connsiteX6-31" fmla="*/ 804594 w 1707305"/>
                <a:gd name="connsiteY6-32" fmla="*/ 1683631 h 1697660"/>
                <a:gd name="connsiteX7-33" fmla="*/ 23672 w 1707305"/>
                <a:gd name="connsiteY7-34" fmla="*/ 902709 h 1697660"/>
                <a:gd name="connsiteX8-35" fmla="*/ 23675 w 1707305"/>
                <a:gd name="connsiteY8-36" fmla="*/ 794949 h 1697660"/>
                <a:gd name="connsiteX0-37" fmla="*/ 23675 w 1707305"/>
                <a:gd name="connsiteY0-38" fmla="*/ 804593 h 1707304"/>
                <a:gd name="connsiteX1-39" fmla="*/ 804597 w 1707305"/>
                <a:gd name="connsiteY1-40" fmla="*/ 23671 h 1707304"/>
                <a:gd name="connsiteX2-41" fmla="*/ 912358 w 1707305"/>
                <a:gd name="connsiteY2-42" fmla="*/ 23674 h 1707304"/>
                <a:gd name="connsiteX3-43" fmla="*/ 1693280 w 1707305"/>
                <a:gd name="connsiteY3-44" fmla="*/ 804597 h 1707304"/>
                <a:gd name="connsiteX4-45" fmla="*/ 1693276 w 1707305"/>
                <a:gd name="connsiteY4-46" fmla="*/ 912357 h 1707304"/>
                <a:gd name="connsiteX5-47" fmla="*/ 912354 w 1707305"/>
                <a:gd name="connsiteY5-48" fmla="*/ 1693279 h 1707304"/>
                <a:gd name="connsiteX6-49" fmla="*/ 804594 w 1707305"/>
                <a:gd name="connsiteY6-50" fmla="*/ 1693275 h 1707304"/>
                <a:gd name="connsiteX7-51" fmla="*/ 23672 w 1707305"/>
                <a:gd name="connsiteY7-52" fmla="*/ 912353 h 1707304"/>
                <a:gd name="connsiteX8-53" fmla="*/ 23675 w 1707305"/>
                <a:gd name="connsiteY8-54" fmla="*/ 804593 h 1707304"/>
                <a:gd name="connsiteX0-55" fmla="*/ 23675 w 1707305"/>
                <a:gd name="connsiteY0-56" fmla="*/ 804593 h 1707304"/>
                <a:gd name="connsiteX1-57" fmla="*/ 804597 w 1707305"/>
                <a:gd name="connsiteY1-58" fmla="*/ 23671 h 1707304"/>
                <a:gd name="connsiteX2-59" fmla="*/ 912358 w 1707305"/>
                <a:gd name="connsiteY2-60" fmla="*/ 23674 h 1707304"/>
                <a:gd name="connsiteX3-61" fmla="*/ 1693280 w 1707305"/>
                <a:gd name="connsiteY3-62" fmla="*/ 804597 h 1707304"/>
                <a:gd name="connsiteX4-63" fmla="*/ 1693276 w 1707305"/>
                <a:gd name="connsiteY4-64" fmla="*/ 912357 h 1707304"/>
                <a:gd name="connsiteX5-65" fmla="*/ 912354 w 1707305"/>
                <a:gd name="connsiteY5-66" fmla="*/ 1693279 h 1707304"/>
                <a:gd name="connsiteX6-67" fmla="*/ 804594 w 1707305"/>
                <a:gd name="connsiteY6-68" fmla="*/ 1693275 h 1707304"/>
                <a:gd name="connsiteX7-69" fmla="*/ 23672 w 1707305"/>
                <a:gd name="connsiteY7-70" fmla="*/ 912353 h 1707304"/>
                <a:gd name="connsiteX8-71" fmla="*/ 23675 w 1707305"/>
                <a:gd name="connsiteY8-72" fmla="*/ 804593 h 1707304"/>
                <a:gd name="connsiteX0-73" fmla="*/ 23675 w 1707305"/>
                <a:gd name="connsiteY0-74" fmla="*/ 804593 h 1707304"/>
                <a:gd name="connsiteX1-75" fmla="*/ 804597 w 1707305"/>
                <a:gd name="connsiteY1-76" fmla="*/ 23671 h 1707304"/>
                <a:gd name="connsiteX2-77" fmla="*/ 912358 w 1707305"/>
                <a:gd name="connsiteY2-78" fmla="*/ 23674 h 1707304"/>
                <a:gd name="connsiteX3-79" fmla="*/ 1693280 w 1707305"/>
                <a:gd name="connsiteY3-80" fmla="*/ 804597 h 1707304"/>
                <a:gd name="connsiteX4-81" fmla="*/ 1693276 w 1707305"/>
                <a:gd name="connsiteY4-82" fmla="*/ 912357 h 1707304"/>
                <a:gd name="connsiteX5-83" fmla="*/ 912354 w 1707305"/>
                <a:gd name="connsiteY5-84" fmla="*/ 1693279 h 1707304"/>
                <a:gd name="connsiteX6-85" fmla="*/ 804594 w 1707305"/>
                <a:gd name="connsiteY6-86" fmla="*/ 1693275 h 1707304"/>
                <a:gd name="connsiteX7-87" fmla="*/ 23672 w 1707305"/>
                <a:gd name="connsiteY7-88" fmla="*/ 912353 h 1707304"/>
                <a:gd name="connsiteX8-89" fmla="*/ 23675 w 1707305"/>
                <a:gd name="connsiteY8-90" fmla="*/ 804593 h 1707304"/>
                <a:gd name="connsiteX0-91" fmla="*/ 23675 w 1707307"/>
                <a:gd name="connsiteY0-92" fmla="*/ 804593 h 1707304"/>
                <a:gd name="connsiteX1-93" fmla="*/ 804597 w 1707307"/>
                <a:gd name="connsiteY1-94" fmla="*/ 23671 h 1707304"/>
                <a:gd name="connsiteX2-95" fmla="*/ 912358 w 1707307"/>
                <a:gd name="connsiteY2-96" fmla="*/ 23674 h 1707304"/>
                <a:gd name="connsiteX3-97" fmla="*/ 1693280 w 1707307"/>
                <a:gd name="connsiteY3-98" fmla="*/ 804597 h 1707304"/>
                <a:gd name="connsiteX4-99" fmla="*/ 1693276 w 1707307"/>
                <a:gd name="connsiteY4-100" fmla="*/ 912357 h 1707304"/>
                <a:gd name="connsiteX5-101" fmla="*/ 912354 w 1707307"/>
                <a:gd name="connsiteY5-102" fmla="*/ 1693279 h 1707304"/>
                <a:gd name="connsiteX6-103" fmla="*/ 804594 w 1707307"/>
                <a:gd name="connsiteY6-104" fmla="*/ 1693275 h 1707304"/>
                <a:gd name="connsiteX7-105" fmla="*/ 23672 w 1707307"/>
                <a:gd name="connsiteY7-106" fmla="*/ 912353 h 1707304"/>
                <a:gd name="connsiteX8-107" fmla="*/ 23675 w 1707307"/>
                <a:gd name="connsiteY8-108" fmla="*/ 804593 h 1707304"/>
                <a:gd name="connsiteX0-109" fmla="*/ 23675 w 1716951"/>
                <a:gd name="connsiteY0-110" fmla="*/ 804593 h 1707304"/>
                <a:gd name="connsiteX1-111" fmla="*/ 804597 w 1716951"/>
                <a:gd name="connsiteY1-112" fmla="*/ 23671 h 1707304"/>
                <a:gd name="connsiteX2-113" fmla="*/ 912358 w 1716951"/>
                <a:gd name="connsiteY2-114" fmla="*/ 23674 h 1707304"/>
                <a:gd name="connsiteX3-115" fmla="*/ 1693280 w 1716951"/>
                <a:gd name="connsiteY3-116" fmla="*/ 804597 h 1707304"/>
                <a:gd name="connsiteX4-117" fmla="*/ 1693276 w 1716951"/>
                <a:gd name="connsiteY4-118" fmla="*/ 912357 h 1707304"/>
                <a:gd name="connsiteX5-119" fmla="*/ 912354 w 1716951"/>
                <a:gd name="connsiteY5-120" fmla="*/ 1693279 h 1707304"/>
                <a:gd name="connsiteX6-121" fmla="*/ 804594 w 1716951"/>
                <a:gd name="connsiteY6-122" fmla="*/ 1693275 h 1707304"/>
                <a:gd name="connsiteX7-123" fmla="*/ 23672 w 1716951"/>
                <a:gd name="connsiteY7-124" fmla="*/ 912353 h 1707304"/>
                <a:gd name="connsiteX8-125" fmla="*/ 23675 w 1716951"/>
                <a:gd name="connsiteY8-126" fmla="*/ 804593 h 1707304"/>
                <a:gd name="connsiteX0-127" fmla="*/ 23675 w 1716951"/>
                <a:gd name="connsiteY0-128" fmla="*/ 804593 h 1707304"/>
                <a:gd name="connsiteX1-129" fmla="*/ 804597 w 1716951"/>
                <a:gd name="connsiteY1-130" fmla="*/ 23671 h 1707304"/>
                <a:gd name="connsiteX2-131" fmla="*/ 912358 w 1716951"/>
                <a:gd name="connsiteY2-132" fmla="*/ 23674 h 1707304"/>
                <a:gd name="connsiteX3-133" fmla="*/ 1693280 w 1716951"/>
                <a:gd name="connsiteY3-134" fmla="*/ 804597 h 1707304"/>
                <a:gd name="connsiteX4-135" fmla="*/ 1693276 w 1716951"/>
                <a:gd name="connsiteY4-136" fmla="*/ 912357 h 1707304"/>
                <a:gd name="connsiteX5-137" fmla="*/ 912354 w 1716951"/>
                <a:gd name="connsiteY5-138" fmla="*/ 1693279 h 1707304"/>
                <a:gd name="connsiteX6-139" fmla="*/ 804594 w 1716951"/>
                <a:gd name="connsiteY6-140" fmla="*/ 1693275 h 1707304"/>
                <a:gd name="connsiteX7-141" fmla="*/ 23672 w 1716951"/>
                <a:gd name="connsiteY7-142" fmla="*/ 912353 h 1707304"/>
                <a:gd name="connsiteX8-143" fmla="*/ 23675 w 1716951"/>
                <a:gd name="connsiteY8-144" fmla="*/ 804593 h 1707304"/>
                <a:gd name="connsiteX0-145" fmla="*/ 23675 w 1716951"/>
                <a:gd name="connsiteY0-146" fmla="*/ 804593 h 1707304"/>
                <a:gd name="connsiteX1-147" fmla="*/ 804597 w 1716951"/>
                <a:gd name="connsiteY1-148" fmla="*/ 23671 h 1707304"/>
                <a:gd name="connsiteX2-149" fmla="*/ 912358 w 1716951"/>
                <a:gd name="connsiteY2-150" fmla="*/ 23674 h 1707304"/>
                <a:gd name="connsiteX3-151" fmla="*/ 1693280 w 1716951"/>
                <a:gd name="connsiteY3-152" fmla="*/ 804597 h 1707304"/>
                <a:gd name="connsiteX4-153" fmla="*/ 1693276 w 1716951"/>
                <a:gd name="connsiteY4-154" fmla="*/ 912357 h 1707304"/>
                <a:gd name="connsiteX5-155" fmla="*/ 912354 w 1716951"/>
                <a:gd name="connsiteY5-156" fmla="*/ 1693279 h 1707304"/>
                <a:gd name="connsiteX6-157" fmla="*/ 804594 w 1716951"/>
                <a:gd name="connsiteY6-158" fmla="*/ 1693275 h 1707304"/>
                <a:gd name="connsiteX7-159" fmla="*/ 23672 w 1716951"/>
                <a:gd name="connsiteY7-160" fmla="*/ 912353 h 1707304"/>
                <a:gd name="connsiteX8-161" fmla="*/ 23675 w 1716951"/>
                <a:gd name="connsiteY8-162" fmla="*/ 804593 h 1707304"/>
                <a:gd name="connsiteX0-163" fmla="*/ 23675 w 1716951"/>
                <a:gd name="connsiteY0-164" fmla="*/ 804593 h 1707306"/>
                <a:gd name="connsiteX1-165" fmla="*/ 804597 w 1716951"/>
                <a:gd name="connsiteY1-166" fmla="*/ 23671 h 1707306"/>
                <a:gd name="connsiteX2-167" fmla="*/ 912358 w 1716951"/>
                <a:gd name="connsiteY2-168" fmla="*/ 23674 h 1707306"/>
                <a:gd name="connsiteX3-169" fmla="*/ 1693280 w 1716951"/>
                <a:gd name="connsiteY3-170" fmla="*/ 804597 h 1707306"/>
                <a:gd name="connsiteX4-171" fmla="*/ 1693276 w 1716951"/>
                <a:gd name="connsiteY4-172" fmla="*/ 912357 h 1707306"/>
                <a:gd name="connsiteX5-173" fmla="*/ 912354 w 1716951"/>
                <a:gd name="connsiteY5-174" fmla="*/ 1693279 h 1707306"/>
                <a:gd name="connsiteX6-175" fmla="*/ 804594 w 1716951"/>
                <a:gd name="connsiteY6-176" fmla="*/ 1693275 h 1707306"/>
                <a:gd name="connsiteX7-177" fmla="*/ 23672 w 1716951"/>
                <a:gd name="connsiteY7-178" fmla="*/ 912353 h 1707306"/>
                <a:gd name="connsiteX8-179" fmla="*/ 23675 w 1716951"/>
                <a:gd name="connsiteY8-180" fmla="*/ 804593 h 1707306"/>
                <a:gd name="connsiteX0-181" fmla="*/ 23675 w 1716951"/>
                <a:gd name="connsiteY0-182" fmla="*/ 804593 h 1716949"/>
                <a:gd name="connsiteX1-183" fmla="*/ 804597 w 1716951"/>
                <a:gd name="connsiteY1-184" fmla="*/ 23671 h 1716949"/>
                <a:gd name="connsiteX2-185" fmla="*/ 912358 w 1716951"/>
                <a:gd name="connsiteY2-186" fmla="*/ 23674 h 1716949"/>
                <a:gd name="connsiteX3-187" fmla="*/ 1693280 w 1716951"/>
                <a:gd name="connsiteY3-188" fmla="*/ 804597 h 1716949"/>
                <a:gd name="connsiteX4-189" fmla="*/ 1693276 w 1716951"/>
                <a:gd name="connsiteY4-190" fmla="*/ 912357 h 1716949"/>
                <a:gd name="connsiteX5-191" fmla="*/ 912354 w 1716951"/>
                <a:gd name="connsiteY5-192" fmla="*/ 1693279 h 1716949"/>
                <a:gd name="connsiteX6-193" fmla="*/ 804594 w 1716951"/>
                <a:gd name="connsiteY6-194" fmla="*/ 1693275 h 1716949"/>
                <a:gd name="connsiteX7-195" fmla="*/ 23672 w 1716951"/>
                <a:gd name="connsiteY7-196" fmla="*/ 912353 h 1716949"/>
                <a:gd name="connsiteX8-197" fmla="*/ 23675 w 1716951"/>
                <a:gd name="connsiteY8-198" fmla="*/ 804593 h 1716949"/>
                <a:gd name="connsiteX0-199" fmla="*/ 23675 w 1716951"/>
                <a:gd name="connsiteY0-200" fmla="*/ 804593 h 1716949"/>
                <a:gd name="connsiteX1-201" fmla="*/ 804597 w 1716951"/>
                <a:gd name="connsiteY1-202" fmla="*/ 23671 h 1716949"/>
                <a:gd name="connsiteX2-203" fmla="*/ 912358 w 1716951"/>
                <a:gd name="connsiteY2-204" fmla="*/ 23674 h 1716949"/>
                <a:gd name="connsiteX3-205" fmla="*/ 1693280 w 1716951"/>
                <a:gd name="connsiteY3-206" fmla="*/ 804597 h 1716949"/>
                <a:gd name="connsiteX4-207" fmla="*/ 1693276 w 1716951"/>
                <a:gd name="connsiteY4-208" fmla="*/ 912357 h 1716949"/>
                <a:gd name="connsiteX5-209" fmla="*/ 912354 w 1716951"/>
                <a:gd name="connsiteY5-210" fmla="*/ 1693279 h 1716949"/>
                <a:gd name="connsiteX6-211" fmla="*/ 804594 w 1716951"/>
                <a:gd name="connsiteY6-212" fmla="*/ 1693275 h 1716949"/>
                <a:gd name="connsiteX7-213" fmla="*/ 23672 w 1716951"/>
                <a:gd name="connsiteY7-214" fmla="*/ 912353 h 1716949"/>
                <a:gd name="connsiteX8-215" fmla="*/ 23675 w 1716951"/>
                <a:gd name="connsiteY8-216" fmla="*/ 804593 h 1716949"/>
                <a:gd name="connsiteX0-217" fmla="*/ 23675 w 1716951"/>
                <a:gd name="connsiteY0-218" fmla="*/ 804593 h 1716949"/>
                <a:gd name="connsiteX1-219" fmla="*/ 804597 w 1716951"/>
                <a:gd name="connsiteY1-220" fmla="*/ 23671 h 1716949"/>
                <a:gd name="connsiteX2-221" fmla="*/ 912358 w 1716951"/>
                <a:gd name="connsiteY2-222" fmla="*/ 23674 h 1716949"/>
                <a:gd name="connsiteX3-223" fmla="*/ 1693280 w 1716951"/>
                <a:gd name="connsiteY3-224" fmla="*/ 804597 h 1716949"/>
                <a:gd name="connsiteX4-225" fmla="*/ 1693276 w 1716951"/>
                <a:gd name="connsiteY4-226" fmla="*/ 912357 h 1716949"/>
                <a:gd name="connsiteX5-227" fmla="*/ 912354 w 1716951"/>
                <a:gd name="connsiteY5-228" fmla="*/ 1693279 h 1716949"/>
                <a:gd name="connsiteX6-229" fmla="*/ 804594 w 1716951"/>
                <a:gd name="connsiteY6-230" fmla="*/ 1693275 h 1716949"/>
                <a:gd name="connsiteX7-231" fmla="*/ 23672 w 1716951"/>
                <a:gd name="connsiteY7-232" fmla="*/ 912353 h 1716949"/>
                <a:gd name="connsiteX8-233" fmla="*/ 23675 w 1716951"/>
                <a:gd name="connsiteY8-234" fmla="*/ 804593 h 1716949"/>
                <a:gd name="connsiteX0-235" fmla="*/ 23674 w 1716950"/>
                <a:gd name="connsiteY0-236" fmla="*/ 804593 h 1716949"/>
                <a:gd name="connsiteX1-237" fmla="*/ 804596 w 1716950"/>
                <a:gd name="connsiteY1-238" fmla="*/ 23671 h 1716949"/>
                <a:gd name="connsiteX2-239" fmla="*/ 912357 w 1716950"/>
                <a:gd name="connsiteY2-240" fmla="*/ 23674 h 1716949"/>
                <a:gd name="connsiteX3-241" fmla="*/ 1693279 w 1716950"/>
                <a:gd name="connsiteY3-242" fmla="*/ 804597 h 1716949"/>
                <a:gd name="connsiteX4-243" fmla="*/ 1693275 w 1716950"/>
                <a:gd name="connsiteY4-244" fmla="*/ 912357 h 1716949"/>
                <a:gd name="connsiteX5-245" fmla="*/ 912353 w 1716950"/>
                <a:gd name="connsiteY5-246" fmla="*/ 1693279 h 1716949"/>
                <a:gd name="connsiteX6-247" fmla="*/ 804593 w 1716950"/>
                <a:gd name="connsiteY6-248" fmla="*/ 1693275 h 1716949"/>
                <a:gd name="connsiteX7-249" fmla="*/ 23671 w 1716950"/>
                <a:gd name="connsiteY7-250" fmla="*/ 912353 h 1716949"/>
                <a:gd name="connsiteX8-251" fmla="*/ 23674 w 1716950"/>
                <a:gd name="connsiteY8-252" fmla="*/ 804593 h 17169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716950" h="1716949">
                  <a:moveTo>
                    <a:pt x="23674" y="804593"/>
                  </a:moveTo>
                  <a:cubicBezTo>
                    <a:pt x="23674" y="804593"/>
                    <a:pt x="804597" y="23671"/>
                    <a:pt x="804596" y="23671"/>
                  </a:cubicBezTo>
                  <a:cubicBezTo>
                    <a:pt x="836160" y="-7893"/>
                    <a:pt x="880795" y="-7889"/>
                    <a:pt x="912357" y="23674"/>
                  </a:cubicBezTo>
                  <a:cubicBezTo>
                    <a:pt x="912358" y="23674"/>
                    <a:pt x="1693280" y="804597"/>
                    <a:pt x="1693279" y="804597"/>
                  </a:cubicBezTo>
                  <a:cubicBezTo>
                    <a:pt x="1724843" y="836160"/>
                    <a:pt x="1724839" y="880794"/>
                    <a:pt x="1693275" y="912357"/>
                  </a:cubicBezTo>
                  <a:cubicBezTo>
                    <a:pt x="1693276" y="912357"/>
                    <a:pt x="912354" y="1693279"/>
                    <a:pt x="912353" y="1693279"/>
                  </a:cubicBezTo>
                  <a:cubicBezTo>
                    <a:pt x="880791" y="1724843"/>
                    <a:pt x="836157" y="1724838"/>
                    <a:pt x="804593" y="1693275"/>
                  </a:cubicBezTo>
                  <a:cubicBezTo>
                    <a:pt x="804594" y="1693275"/>
                    <a:pt x="23672" y="912353"/>
                    <a:pt x="23671" y="912353"/>
                  </a:cubicBezTo>
                  <a:cubicBezTo>
                    <a:pt x="-7892" y="880790"/>
                    <a:pt x="-7889" y="836156"/>
                    <a:pt x="23674" y="80459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45000">
                  <a:schemeClr val="accent1"/>
                </a:gs>
              </a:gsLst>
              <a:lin ang="4200000" scaled="0"/>
              <a:tileRect/>
            </a:gradFill>
            <a:ln>
              <a:noFill/>
            </a:ln>
            <a:effectLst>
              <a:outerShdw blurRad="203200" dist="63500" dir="2700000" algn="tl" rotWithShape="0">
                <a:schemeClr val="accent1">
                  <a:lumMod val="7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00" b="1">
                <a:latin typeface="+mn-ea"/>
              </a:endParaRPr>
            </a:p>
          </p:txBody>
        </p:sp>
        <p:sp>
          <p:nvSpPr>
            <p:cNvPr id="50" name="图片 8" descr="343439383331313b343532303032343bb7a2b2bcb9dcc0ed"/>
            <p:cNvSpPr>
              <a:spLocks noChangeAspect="1"/>
            </p:cNvSpPr>
            <p:nvPr>
              <p:custDataLst>
                <p:tags r:id="rId21"/>
              </p:custDataLst>
            </p:nvPr>
          </p:nvSpPr>
          <p:spPr>
            <a:xfrm>
              <a:off x="12290" y="5629"/>
              <a:ext cx="669" cy="454"/>
            </a:xfrm>
            <a:custGeom>
              <a:avLst/>
              <a:gdLst>
                <a:gd name="connsiteX0" fmla="*/ 390810 w 463295"/>
                <a:gd name="connsiteY0" fmla="*/ 138326 h 314379"/>
                <a:gd name="connsiteX1" fmla="*/ 291089 w 463295"/>
                <a:gd name="connsiteY1" fmla="*/ 873 h 314379"/>
                <a:gd name="connsiteX2" fmla="*/ 169753 w 463295"/>
                <a:gd name="connsiteY2" fmla="*/ 81020 h 314379"/>
                <a:gd name="connsiteX3" fmla="*/ 103813 w 463295"/>
                <a:gd name="connsiteY3" fmla="*/ 75977 h 314379"/>
                <a:gd name="connsiteX4" fmla="*/ 75734 w 463295"/>
                <a:gd name="connsiteY4" fmla="*/ 138063 h 314379"/>
                <a:gd name="connsiteX5" fmla="*/ 114 w 463295"/>
                <a:gd name="connsiteY5" fmla="*/ 233486 h 314379"/>
                <a:gd name="connsiteX6" fmla="*/ 82198 w 463295"/>
                <a:gd name="connsiteY6" fmla="*/ 314498 h 314379"/>
                <a:gd name="connsiteX7" fmla="*/ 208773 w 463295"/>
                <a:gd name="connsiteY7" fmla="*/ 314498 h 314379"/>
                <a:gd name="connsiteX8" fmla="*/ 208773 w 463295"/>
                <a:gd name="connsiteY8" fmla="*/ 230665 h 314379"/>
                <a:gd name="connsiteX9" fmla="*/ 168990 w 463295"/>
                <a:gd name="connsiteY9" fmla="*/ 230665 h 314379"/>
                <a:gd name="connsiteX10" fmla="*/ 235890 w 463295"/>
                <a:gd name="connsiteY10" fmla="*/ 155522 h 314379"/>
                <a:gd name="connsiteX11" fmla="*/ 302792 w 463295"/>
                <a:gd name="connsiteY11" fmla="*/ 230665 h 314379"/>
                <a:gd name="connsiteX12" fmla="*/ 263008 w 463295"/>
                <a:gd name="connsiteY12" fmla="*/ 230665 h 314379"/>
                <a:gd name="connsiteX13" fmla="*/ 263008 w 463295"/>
                <a:gd name="connsiteY13" fmla="*/ 314498 h 314379"/>
                <a:gd name="connsiteX14" fmla="*/ 377881 w 463295"/>
                <a:gd name="connsiteY14" fmla="*/ 314498 h 314379"/>
                <a:gd name="connsiteX15" fmla="*/ 463180 w 463295"/>
                <a:gd name="connsiteY15" fmla="*/ 238264 h 314379"/>
                <a:gd name="connsiteX16" fmla="*/ 390810 w 463295"/>
                <a:gd name="connsiteY16" fmla="*/ 138326 h 31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3295" h="314379">
                  <a:moveTo>
                    <a:pt x="390810" y="138326"/>
                  </a:moveTo>
                  <a:cubicBezTo>
                    <a:pt x="390810" y="138326"/>
                    <a:pt x="399528" y="14983"/>
                    <a:pt x="291089" y="873"/>
                  </a:cubicBezTo>
                  <a:cubicBezTo>
                    <a:pt x="198064" y="-8985"/>
                    <a:pt x="169753" y="81020"/>
                    <a:pt x="169753" y="81020"/>
                  </a:cubicBezTo>
                  <a:cubicBezTo>
                    <a:pt x="169753" y="81020"/>
                    <a:pt x="141606" y="52799"/>
                    <a:pt x="103813" y="75977"/>
                  </a:cubicBezTo>
                  <a:cubicBezTo>
                    <a:pt x="69733" y="97689"/>
                    <a:pt x="75734" y="138063"/>
                    <a:pt x="75734" y="138063"/>
                  </a:cubicBezTo>
                  <a:cubicBezTo>
                    <a:pt x="75734" y="138063"/>
                    <a:pt x="114" y="153039"/>
                    <a:pt x="114" y="233486"/>
                  </a:cubicBezTo>
                  <a:cubicBezTo>
                    <a:pt x="1871" y="313633"/>
                    <a:pt x="82198" y="314498"/>
                    <a:pt x="82198" y="314498"/>
                  </a:cubicBezTo>
                  <a:lnTo>
                    <a:pt x="208773" y="314498"/>
                  </a:lnTo>
                  <a:lnTo>
                    <a:pt x="208773" y="230665"/>
                  </a:lnTo>
                  <a:lnTo>
                    <a:pt x="168990" y="230665"/>
                  </a:lnTo>
                  <a:lnTo>
                    <a:pt x="235890" y="155522"/>
                  </a:lnTo>
                  <a:lnTo>
                    <a:pt x="302792" y="230665"/>
                  </a:lnTo>
                  <a:lnTo>
                    <a:pt x="263008" y="230665"/>
                  </a:lnTo>
                  <a:lnTo>
                    <a:pt x="263008" y="314498"/>
                  </a:lnTo>
                  <a:lnTo>
                    <a:pt x="377881" y="314498"/>
                  </a:lnTo>
                  <a:cubicBezTo>
                    <a:pt x="377881" y="314498"/>
                    <a:pt x="452738" y="314498"/>
                    <a:pt x="463180" y="238264"/>
                  </a:cubicBezTo>
                  <a:cubicBezTo>
                    <a:pt x="468152" y="154732"/>
                    <a:pt x="390810" y="138326"/>
                    <a:pt x="390810" y="138326"/>
                  </a:cubicBezTo>
                  <a:close/>
                </a:path>
              </a:pathLst>
            </a:custGeom>
            <a:solidFill>
              <a:schemeClr val="lt1">
                <a:lumMod val="100000"/>
              </a:schemeClr>
            </a:solidFill>
            <a:ln w="163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" name="副标题"/>
          <p:cNvSpPr txBox="1"/>
          <p:nvPr>
            <p:custDataLst>
              <p:tags r:id="rId22"/>
            </p:custDataLst>
          </p:nvPr>
        </p:nvSpPr>
        <p:spPr>
          <a:xfrm>
            <a:off x="1964055" y="1132205"/>
            <a:ext cx="2440305" cy="10134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uFillTx/>
                <a:latin typeface="+中文正文" charset="0"/>
                <a:cs typeface="+mn-ea"/>
              </a:rPr>
              <a:t>车辆自检自查</a:t>
            </a:r>
            <a:endParaRPr lang="zh-CN" altLang="en-US" b="1" dirty="0">
              <a:solidFill>
                <a:schemeClr val="accent1"/>
              </a:solidFill>
              <a:uFillTx/>
              <a:latin typeface="+中文正文" charset="0"/>
              <a:cs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uFillTx/>
                <a:latin typeface="+中文正文" charset="0"/>
                <a:cs typeface="+mn-ea"/>
                <a:sym typeface="+mn-ea"/>
              </a:rPr>
              <a:t>车辆内外整备工作</a:t>
            </a:r>
            <a:endParaRPr lang="zh-CN" altLang="en-US" b="1" dirty="0">
              <a:solidFill>
                <a:schemeClr val="accent1"/>
              </a:solidFill>
              <a:uFillTx/>
              <a:latin typeface="+中文正文" charset="0"/>
              <a:cs typeface="+mn-ea"/>
            </a:endParaRPr>
          </a:p>
          <a:p>
            <a:pPr algn="ctr">
              <a:lnSpc>
                <a:spcPct val="150000"/>
              </a:lnSpc>
            </a:pPr>
            <a:endParaRPr lang="zh-CN" altLang="en-US" b="1" dirty="0">
              <a:solidFill>
                <a:schemeClr val="accent1"/>
              </a:solidFill>
              <a:uFillTx/>
              <a:latin typeface="+中文正文" charset="0"/>
              <a:cs typeface="+mn-ea"/>
            </a:endParaRPr>
          </a:p>
        </p:txBody>
      </p:sp>
      <p:sp>
        <p:nvSpPr>
          <p:cNvPr id="34" name="正文"/>
          <p:cNvSpPr txBox="1"/>
          <p:nvPr>
            <p:custDataLst>
              <p:tags r:id="rId23"/>
            </p:custDataLst>
          </p:nvPr>
        </p:nvSpPr>
        <p:spPr>
          <a:xfrm>
            <a:off x="1963420" y="1887220"/>
            <a:ext cx="2440940" cy="6267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根据不同任务的级别，</a:t>
            </a:r>
            <a:endParaRPr lang="zh-CN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按相应的标准完成</a:t>
            </a:r>
            <a:endParaRPr lang="zh-CN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6" name="副标题"/>
          <p:cNvSpPr txBox="1"/>
          <p:nvPr>
            <p:custDataLst>
              <p:tags r:id="rId24"/>
            </p:custDataLst>
          </p:nvPr>
        </p:nvSpPr>
        <p:spPr>
          <a:xfrm>
            <a:off x="1441450" y="3227070"/>
            <a:ext cx="1617345" cy="3524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uFillTx/>
                <a:latin typeface="+中文正文" charset="0"/>
                <a:cs typeface="+mn-ea"/>
              </a:rPr>
              <a:t>人员培训教育</a:t>
            </a:r>
            <a:endParaRPr lang="zh-CN" altLang="en-US" b="1" dirty="0">
              <a:solidFill>
                <a:schemeClr val="accent1"/>
              </a:solidFill>
              <a:uFillTx/>
              <a:latin typeface="+中文正文" charset="0"/>
              <a:cs typeface="+mn-ea"/>
            </a:endParaRPr>
          </a:p>
        </p:txBody>
      </p:sp>
      <p:sp>
        <p:nvSpPr>
          <p:cNvPr id="5" name="正文"/>
          <p:cNvSpPr txBox="1"/>
          <p:nvPr>
            <p:custDataLst>
              <p:tags r:id="rId25"/>
            </p:custDataLst>
          </p:nvPr>
        </p:nvSpPr>
        <p:spPr>
          <a:xfrm>
            <a:off x="1157605" y="3801745"/>
            <a:ext cx="2245995" cy="6267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多层级、</a:t>
            </a:r>
            <a:endParaRPr lang="zh-CN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全方位的培训教育</a:t>
            </a:r>
            <a:endParaRPr lang="zh-CN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并留有会议签到</a:t>
            </a:r>
            <a:endParaRPr lang="zh-CN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8" name="副标题"/>
          <p:cNvSpPr txBox="1"/>
          <p:nvPr>
            <p:custDataLst>
              <p:tags r:id="rId26"/>
            </p:custDataLst>
          </p:nvPr>
        </p:nvSpPr>
        <p:spPr>
          <a:xfrm>
            <a:off x="2786698" y="5187315"/>
            <a:ext cx="1617345" cy="3524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r"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uFillTx/>
                <a:latin typeface="+中文正文" charset="0"/>
                <a:cs typeface="+mn-ea"/>
              </a:rPr>
              <a:t>签署各项承诺书</a:t>
            </a:r>
            <a:endParaRPr lang="zh-CN" altLang="en-US" b="1" dirty="0">
              <a:solidFill>
                <a:schemeClr val="accent1"/>
              </a:solidFill>
              <a:uFillTx/>
              <a:latin typeface="+中文正文" charset="0"/>
              <a:cs typeface="+mn-ea"/>
            </a:endParaRPr>
          </a:p>
        </p:txBody>
      </p:sp>
      <p:sp>
        <p:nvSpPr>
          <p:cNvPr id="38" name="正文"/>
          <p:cNvSpPr txBox="1"/>
          <p:nvPr>
            <p:custDataLst>
              <p:tags r:id="rId27"/>
            </p:custDataLst>
          </p:nvPr>
        </p:nvSpPr>
        <p:spPr>
          <a:xfrm>
            <a:off x="2422525" y="5578475"/>
            <a:ext cx="2357755" cy="6267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拒绝浪费、生活垃圾分类、</a:t>
            </a:r>
            <a:endParaRPr lang="zh-CN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保密等承诺书、安全责任书</a:t>
            </a:r>
            <a:endParaRPr lang="zh-CN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9" name="副标题"/>
          <p:cNvSpPr txBox="1"/>
          <p:nvPr>
            <p:custDataLst>
              <p:tags r:id="rId28"/>
            </p:custDataLst>
          </p:nvPr>
        </p:nvSpPr>
        <p:spPr>
          <a:xfrm>
            <a:off x="8338820" y="1386205"/>
            <a:ext cx="1617345" cy="3524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uFillTx/>
                <a:latin typeface="+中文正文" charset="0"/>
                <a:cs typeface="+mn-ea"/>
              </a:rPr>
              <a:t>各队长与驾驶员进行一对一谈话</a:t>
            </a:r>
            <a:endParaRPr lang="zh-CN" altLang="en-US" b="1" dirty="0">
              <a:solidFill>
                <a:schemeClr val="accent1"/>
              </a:solidFill>
              <a:uFillTx/>
              <a:latin typeface="+中文正文" charset="0"/>
              <a:cs typeface="+mn-ea"/>
            </a:endParaRPr>
          </a:p>
        </p:txBody>
      </p:sp>
      <p:sp>
        <p:nvSpPr>
          <p:cNvPr id="10" name="正文"/>
          <p:cNvSpPr txBox="1"/>
          <p:nvPr>
            <p:custDataLst>
              <p:tags r:id="rId29"/>
            </p:custDataLst>
          </p:nvPr>
        </p:nvSpPr>
        <p:spPr>
          <a:xfrm>
            <a:off x="7900670" y="1986280"/>
            <a:ext cx="2715260" cy="6267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了解驾驶员家庭生活的基本情况，随时关注上会驾驶员的思想动态</a:t>
            </a:r>
            <a:endParaRPr lang="zh-CN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1" name="副标题"/>
          <p:cNvSpPr txBox="1"/>
          <p:nvPr>
            <p:custDataLst>
              <p:tags r:id="rId30"/>
            </p:custDataLst>
          </p:nvPr>
        </p:nvSpPr>
        <p:spPr>
          <a:xfrm>
            <a:off x="9040495" y="3482340"/>
            <a:ext cx="2144395" cy="3524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uFillTx/>
                <a:latin typeface="+中文正文" charset="0"/>
                <a:cs typeface="+mn-ea"/>
              </a:rPr>
              <a:t>相关点位、运行路线中的危险源辨识工作</a:t>
            </a:r>
            <a:endParaRPr lang="zh-CN" altLang="en-US" b="1" dirty="0">
              <a:solidFill>
                <a:schemeClr val="accent1"/>
              </a:solidFill>
              <a:uFillTx/>
              <a:latin typeface="+中文正文" charset="0"/>
              <a:cs typeface="+mn-ea"/>
            </a:endParaRPr>
          </a:p>
        </p:txBody>
      </p:sp>
      <p:sp>
        <p:nvSpPr>
          <p:cNvPr id="15" name="副标题"/>
          <p:cNvSpPr txBox="1"/>
          <p:nvPr>
            <p:custDataLst>
              <p:tags r:id="rId31"/>
            </p:custDataLst>
          </p:nvPr>
        </p:nvSpPr>
        <p:spPr>
          <a:xfrm>
            <a:off x="8228330" y="5187315"/>
            <a:ext cx="1617345" cy="3524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uFillTx/>
                <a:latin typeface="+中文正文" charset="0"/>
                <a:cs typeface="+mn-ea"/>
              </a:rPr>
              <a:t>验收、检查</a:t>
            </a:r>
            <a:endParaRPr lang="zh-CN" altLang="en-US" b="1" dirty="0">
              <a:solidFill>
                <a:schemeClr val="accent1"/>
              </a:solidFill>
              <a:uFillTx/>
              <a:latin typeface="+中文正文" charset="0"/>
              <a:cs typeface="+mn-ea"/>
            </a:endParaRPr>
          </a:p>
        </p:txBody>
      </p:sp>
      <p:sp>
        <p:nvSpPr>
          <p:cNvPr id="36" name="正文"/>
          <p:cNvSpPr txBox="1"/>
          <p:nvPr>
            <p:custDataLst>
              <p:tags r:id="rId32"/>
            </p:custDataLst>
          </p:nvPr>
        </p:nvSpPr>
        <p:spPr>
          <a:xfrm>
            <a:off x="8092440" y="5578475"/>
            <a:ext cx="1713865" cy="3524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全部达到上会标准</a:t>
            </a:r>
            <a:endParaRPr lang="zh-CN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custDataLst>
      <p:tags r:id="rId33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4" grpId="0"/>
      <p:bldP spid="34" grpId="1"/>
      <p:bldP spid="6" grpId="0"/>
      <p:bldP spid="6" grpId="1"/>
      <p:bldP spid="5" grpId="0"/>
      <p:bldP spid="5" grpId="1"/>
      <p:bldP spid="8" grpId="0"/>
      <p:bldP spid="8" grpId="1"/>
      <p:bldP spid="38" grpId="0"/>
      <p:bldP spid="38" grpId="1"/>
      <p:bldP spid="9" grpId="0"/>
      <p:bldP spid="9" grpId="1"/>
      <p:bldP spid="10" grpId="0"/>
      <p:bldP spid="10" grpId="1"/>
      <p:bldP spid="11" grpId="0"/>
      <p:bldP spid="11" grpId="1"/>
      <p:bldP spid="15" grpId="0"/>
      <p:bldP spid="15" grpId="1"/>
      <p:bldP spid="36" grpId="0"/>
      <p:bldP spid="3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7385" y="528320"/>
            <a:ext cx="3954145" cy="548005"/>
          </a:xfrm>
          <a:prstGeom prst="roundRect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800">
                <a:sym typeface="+mn-ea"/>
              </a:rPr>
              <a:t>会期前报到（交通组）</a:t>
            </a:r>
            <a:endParaRPr lang="zh-CN" altLang="en-US" sz="28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OPPOSans R" panose="00020600040101010101" pitchFamily="18" charset="-122"/>
              <a:sym typeface="+mn-ea"/>
            </a:endParaRPr>
          </a:p>
        </p:txBody>
      </p:sp>
      <p:sp>
        <p:nvSpPr>
          <p:cNvPr id="16" name="任意多边形: 形状 7"/>
          <p:cNvSpPr/>
          <p:nvPr>
            <p:custDataLst>
              <p:tags r:id="rId4"/>
            </p:custDataLst>
          </p:nvPr>
        </p:nvSpPr>
        <p:spPr>
          <a:xfrm>
            <a:off x="608330" y="1328420"/>
            <a:ext cx="10968990" cy="3213100"/>
          </a:xfrm>
          <a:custGeom>
            <a:avLst/>
            <a:gdLst>
              <a:gd name="connsiteX0" fmla="*/ 0 w 10969200"/>
              <a:gd name="connsiteY0" fmla="*/ 0 h 3529797"/>
              <a:gd name="connsiteX1" fmla="*/ 9748804 w 10969200"/>
              <a:gd name="connsiteY1" fmla="*/ 963548 h 3529797"/>
              <a:gd name="connsiteX2" fmla="*/ 10135800 w 10969200"/>
              <a:gd name="connsiteY2" fmla="*/ 955331 h 3529797"/>
              <a:gd name="connsiteX3" fmla="*/ 10135800 w 10969200"/>
              <a:gd name="connsiteY3" fmla="*/ 447619 h 3529797"/>
              <a:gd name="connsiteX4" fmla="*/ 10969200 w 10969200"/>
              <a:gd name="connsiteY4" fmla="*/ 1583634 h 3529797"/>
              <a:gd name="connsiteX5" fmla="*/ 10135800 w 10969200"/>
              <a:gd name="connsiteY5" fmla="*/ 2719649 h 3529797"/>
              <a:gd name="connsiteX6" fmla="*/ 10135800 w 10969200"/>
              <a:gd name="connsiteY6" fmla="*/ 2231548 h 3529797"/>
              <a:gd name="connsiteX7" fmla="*/ 8978224 w 10969200"/>
              <a:gd name="connsiteY7" fmla="*/ 2247545 h 3529797"/>
              <a:gd name="connsiteX8" fmla="*/ 0 w 10969200"/>
              <a:gd name="connsiteY8" fmla="*/ 3529797 h 352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69200" h="3529797">
                <a:moveTo>
                  <a:pt x="0" y="0"/>
                </a:moveTo>
                <a:cubicBezTo>
                  <a:pt x="3063277" y="778525"/>
                  <a:pt x="6747271" y="1008367"/>
                  <a:pt x="9748804" y="963548"/>
                </a:cubicBezTo>
                <a:lnTo>
                  <a:pt x="10135800" y="955331"/>
                </a:lnTo>
                <a:lnTo>
                  <a:pt x="10135800" y="447619"/>
                </a:lnTo>
                <a:lnTo>
                  <a:pt x="10969200" y="1583634"/>
                </a:lnTo>
                <a:lnTo>
                  <a:pt x="10135800" y="2719649"/>
                </a:lnTo>
                <a:lnTo>
                  <a:pt x="10135800" y="2231548"/>
                </a:lnTo>
                <a:lnTo>
                  <a:pt x="8978224" y="2247545"/>
                </a:lnTo>
                <a:cubicBezTo>
                  <a:pt x="5793188" y="2320957"/>
                  <a:pt x="2580542" y="2619391"/>
                  <a:pt x="0" y="3529797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40000"/>
                </a:schemeClr>
              </a:gs>
              <a:gs pos="47000">
                <a:schemeClr val="accent1">
                  <a:alpha val="20000"/>
                </a:schemeClr>
              </a:gs>
              <a:gs pos="0">
                <a:schemeClr val="accent1">
                  <a:alpha val="0"/>
                </a:schemeClr>
              </a:gs>
            </a:gsLst>
            <a:lin ang="0" scaled="1"/>
            <a:tileRect/>
          </a:gradFill>
          <a:ln w="15875">
            <a:gradFill flip="none" rotWithShape="1">
              <a:gsLst>
                <a:gs pos="68000">
                  <a:schemeClr val="accent1"/>
                </a:gs>
                <a:gs pos="33000">
                  <a:schemeClr val="accent1">
                    <a:alpha val="40000"/>
                  </a:schemeClr>
                </a:gs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 panose="020B0500000000000000" charset="-122"/>
              <a:cs typeface="+mn-cs"/>
            </a:endParaRPr>
          </a:p>
        </p:txBody>
      </p:sp>
      <p:sp>
        <p:nvSpPr>
          <p:cNvPr id="19" name="序号"/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3840365" y="2348168"/>
            <a:ext cx="907200" cy="907200"/>
          </a:xfrm>
          <a:prstGeom prst="ellipse">
            <a:avLst/>
          </a:prstGeom>
          <a:gradFill>
            <a:gsLst>
              <a:gs pos="0">
                <a:schemeClr val="accent1"/>
              </a:gs>
              <a:gs pos="6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1"/>
          </a:gradFill>
          <a:effectLst>
            <a:outerShdw blurRad="101600" dist="38100" dir="2700000" algn="tl" rotWithShape="0">
              <a:schemeClr val="accent1">
                <a:alpha val="50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FFFF">
                    <a:alpha val="80000"/>
                  </a:srgbClr>
                </a:solidFill>
                <a:effectLst>
                  <a:outerShdw blurRad="50800" dist="635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en-US" dirty="0"/>
              <a:t>01</a:t>
            </a:r>
            <a:endParaRPr lang="en-US" dirty="0"/>
          </a:p>
        </p:txBody>
      </p:sp>
      <p:sp>
        <p:nvSpPr>
          <p:cNvPr id="21" name="序号"/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5665322" y="2348168"/>
            <a:ext cx="907200" cy="907200"/>
          </a:xfrm>
          <a:prstGeom prst="ellipse">
            <a:avLst/>
          </a:prstGeom>
          <a:gradFill>
            <a:gsLst>
              <a:gs pos="0">
                <a:schemeClr val="accent1"/>
              </a:gs>
              <a:gs pos="6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1"/>
          </a:gradFill>
          <a:effectLst>
            <a:outerShdw blurRad="101600" dist="38100" dir="2700000" algn="tl" rotWithShape="0">
              <a:schemeClr val="accent1">
                <a:alpha val="50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FFFF">
                    <a:alpha val="80000"/>
                  </a:srgbClr>
                </a:solidFill>
                <a:effectLst>
                  <a:outerShdw blurRad="50800" dist="635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en-US" dirty="0"/>
              <a:t>02</a:t>
            </a:r>
            <a:endParaRPr lang="en-US" dirty="0"/>
          </a:p>
        </p:txBody>
      </p:sp>
      <p:sp>
        <p:nvSpPr>
          <p:cNvPr id="22" name="序号"/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7482629" y="2348168"/>
            <a:ext cx="907200" cy="907200"/>
          </a:xfrm>
          <a:prstGeom prst="ellipse">
            <a:avLst/>
          </a:prstGeom>
          <a:gradFill>
            <a:gsLst>
              <a:gs pos="0">
                <a:schemeClr val="accent1"/>
              </a:gs>
              <a:gs pos="6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1"/>
          </a:gradFill>
          <a:effectLst>
            <a:outerShdw blurRad="101600" dist="38100" dir="2700000" algn="tl" rotWithShape="0">
              <a:schemeClr val="accent1">
                <a:alpha val="50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FFFF">
                    <a:alpha val="80000"/>
                  </a:srgbClr>
                </a:solidFill>
                <a:effectLst>
                  <a:outerShdw blurRad="50800" dist="635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en-US" dirty="0"/>
              <a:t>03</a:t>
            </a:r>
            <a:endParaRPr lang="en-US" dirty="0"/>
          </a:p>
        </p:txBody>
      </p:sp>
      <p:sp>
        <p:nvSpPr>
          <p:cNvPr id="25" name="标题"/>
          <p:cNvSpPr txBox="1"/>
          <p:nvPr>
            <p:custDataLst>
              <p:tags r:id="rId8"/>
            </p:custDataLst>
          </p:nvPr>
        </p:nvSpPr>
        <p:spPr>
          <a:xfrm>
            <a:off x="3582696" y="4436740"/>
            <a:ext cx="1422538" cy="3855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FFFFFF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ctr">
              <a:defRPr sz="1600" b="1" spc="3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latin typeface="+mn-ea"/>
                <a:ea typeface="+mn-ea"/>
              </a:rPr>
              <a:t>打前站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27" name="标题"/>
          <p:cNvSpPr txBox="1"/>
          <p:nvPr>
            <p:custDataLst>
              <p:tags r:id="rId9"/>
            </p:custDataLst>
          </p:nvPr>
        </p:nvSpPr>
        <p:spPr>
          <a:xfrm>
            <a:off x="5287645" y="4436745"/>
            <a:ext cx="1670685" cy="3854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FFFFFF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ctr">
              <a:defRPr sz="1600" b="1" spc="3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latin typeface="+mn-ea"/>
                <a:ea typeface="+mn-ea"/>
              </a:rPr>
              <a:t>接机接站计划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28" name="标题"/>
          <p:cNvSpPr txBox="1"/>
          <p:nvPr>
            <p:custDataLst>
              <p:tags r:id="rId10"/>
            </p:custDataLst>
          </p:nvPr>
        </p:nvSpPr>
        <p:spPr>
          <a:xfrm>
            <a:off x="7206615" y="4436745"/>
            <a:ext cx="1565910" cy="3854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FFFFFF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ctr">
              <a:defRPr sz="1600" b="1" spc="3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latin typeface="+mn-ea"/>
                <a:ea typeface="+mn-ea"/>
              </a:rPr>
              <a:t>临时调整变动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1"/>
            </p:custDataLst>
          </p:nvPr>
        </p:nvSpPr>
        <p:spPr>
          <a:xfrm>
            <a:off x="3576733" y="4936728"/>
            <a:ext cx="1434465" cy="929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sym typeface="+mn-ea"/>
              </a:rPr>
              <a:t>集中办公</a:t>
            </a:r>
            <a:endParaRPr lang="zh-CN" altLang="en-US" sz="1400" b="1" kern="0" dirty="0">
              <a:ln>
                <a:noFill/>
                <a:prstDash val="sysDot"/>
              </a:ln>
              <a:solidFill>
                <a:schemeClr val="tx1">
                  <a:lumMod val="50000"/>
                  <a:lumOff val="50000"/>
                </a:schemeClr>
              </a:solidFill>
              <a:latin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sym typeface="+mn-ea"/>
              </a:rPr>
              <a:t>加强沟通</a:t>
            </a:r>
            <a:endParaRPr lang="zh-CN" altLang="en-US" sz="1400" b="1" kern="0" dirty="0">
              <a:ln>
                <a:noFill/>
                <a:prstDash val="sysDot"/>
              </a:ln>
              <a:solidFill>
                <a:schemeClr val="tx1">
                  <a:lumMod val="50000"/>
                  <a:lumOff val="50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12"/>
            </p:custDataLst>
          </p:nvPr>
        </p:nvSpPr>
        <p:spPr>
          <a:xfrm>
            <a:off x="5350510" y="4936490"/>
            <a:ext cx="1525905" cy="929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sym typeface="+mn-ea"/>
              </a:rPr>
              <a:t>安排和协调车辆</a:t>
            </a:r>
            <a:endParaRPr lang="zh-CN" altLang="en-US" sz="1400" b="1" kern="0" dirty="0">
              <a:ln>
                <a:noFill/>
                <a:prstDash val="sysDot"/>
              </a:ln>
              <a:solidFill>
                <a:schemeClr val="tx1">
                  <a:lumMod val="50000"/>
                  <a:lumOff val="50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13"/>
            </p:custDataLst>
          </p:nvPr>
        </p:nvSpPr>
        <p:spPr>
          <a:xfrm>
            <a:off x="7264717" y="4936728"/>
            <a:ext cx="1434465" cy="929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sym typeface="+mn-ea"/>
              </a:rPr>
              <a:t>快速响应</a:t>
            </a:r>
            <a:endParaRPr lang="zh-CN" altLang="en-US" sz="1400" b="1" kern="0" dirty="0">
              <a:ln>
                <a:noFill/>
                <a:prstDash val="sysDot"/>
              </a:ln>
              <a:solidFill>
                <a:schemeClr val="tx1">
                  <a:lumMod val="50000"/>
                  <a:lumOff val="50000"/>
                </a:schemeClr>
              </a:solidFill>
              <a:latin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sym typeface="+mn-ea"/>
              </a:rPr>
              <a:t>协调解决</a:t>
            </a:r>
            <a:endParaRPr lang="zh-CN" altLang="en-US" sz="1400" b="1" kern="0" dirty="0">
              <a:ln>
                <a:noFill/>
                <a:prstDash val="sysDot"/>
              </a:ln>
              <a:solidFill>
                <a:schemeClr val="tx1">
                  <a:lumMod val="50000"/>
                  <a:lumOff val="50000"/>
                </a:schemeClr>
              </a:solidFill>
              <a:latin typeface="+mn-ea"/>
              <a:sym typeface="+mn-ea"/>
            </a:endParaRPr>
          </a:p>
        </p:txBody>
      </p:sp>
    </p:spTree>
    <p:custDataLst>
      <p:tags r:id="rId14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0" presetClass="entr" presetSubtype="0" decel="7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9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99"/>
                            </p:stCondLst>
                            <p:childTnLst>
                              <p:par>
                                <p:cTn id="22" presetID="0" presetClass="entr" presetSubtype="0" decel="7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8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699"/>
                            </p:stCondLst>
                            <p:childTnLst>
                              <p:par>
                                <p:cTn id="31" presetID="0" presetClass="entr" presetSubtype="0" decel="7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7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8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3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3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8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3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 build="allAtOnce"/>
      <p:bldP spid="16" grpId="1" animBg="1"/>
      <p:bldP spid="19" grpId="0" bldLvl="0" animBg="1"/>
      <p:bldP spid="21" grpId="0" bldLvl="0" animBg="1"/>
      <p:bldP spid="22" grpId="0" bldLvl="0" animBg="1"/>
      <p:bldP spid="25" grpId="0" bldLvl="0" animBg="1"/>
      <p:bldP spid="25" grpId="1" animBg="1"/>
      <p:bldP spid="27" grpId="0" bldLvl="0" animBg="1"/>
      <p:bldP spid="27" grpId="1" animBg="1"/>
      <p:bldP spid="28" grpId="0" bldLvl="0" animBg="1"/>
      <p:bldP spid="28" grpId="1" animBg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7385" y="528320"/>
            <a:ext cx="3900805" cy="548005"/>
          </a:xfrm>
          <a:prstGeom prst="roundRect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ym typeface="+mn-ea"/>
              </a:rPr>
              <a:t>会期前报到（带队干部）</a:t>
            </a:r>
            <a:endParaRPr lang="zh-CN" altLang="en-US" sz="28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OPPOSans R" panose="00020600040101010101" pitchFamily="18" charset="-122"/>
              <a:sym typeface="+mn-ea"/>
            </a:endParaRPr>
          </a:p>
        </p:txBody>
      </p:sp>
      <p:sp>
        <p:nvSpPr>
          <p:cNvPr id="39" name="矩形 38"/>
          <p:cNvSpPr/>
          <p:nvPr>
            <p:custDataLst>
              <p:tags r:id="rId4"/>
            </p:custDataLst>
          </p:nvPr>
        </p:nvSpPr>
        <p:spPr>
          <a:xfrm>
            <a:off x="2331085" y="3928110"/>
            <a:ext cx="1222375" cy="578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algn="r"/>
            <a:r>
              <a:rPr lang="zh-CN" altLang="en-US" sz="2400" b="1" kern="0" dirty="0">
                <a:solidFill>
                  <a:schemeClr val="accent1"/>
                </a:solidFill>
                <a:cs typeface="+mn-lt"/>
              </a:rPr>
              <a:t>积极态度</a:t>
            </a:r>
            <a:endParaRPr lang="zh-CN" altLang="en-US" sz="2400" b="1" kern="0" dirty="0">
              <a:solidFill>
                <a:schemeClr val="accent1"/>
              </a:solidFill>
              <a:cs typeface="+mn-lt"/>
            </a:endParaRPr>
          </a:p>
        </p:txBody>
      </p:sp>
      <p:sp>
        <p:nvSpPr>
          <p:cNvPr id="43" name="矩形 42"/>
          <p:cNvSpPr/>
          <p:nvPr>
            <p:custDataLst>
              <p:tags r:id="rId5"/>
            </p:custDataLst>
          </p:nvPr>
        </p:nvSpPr>
        <p:spPr>
          <a:xfrm>
            <a:off x="3626012" y="3892667"/>
            <a:ext cx="66416" cy="494493"/>
          </a:xfrm>
          <a:prstGeom prst="rec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85000"/>
                  <a:lumOff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>
            <p:custDataLst>
              <p:tags r:id="rId6"/>
            </p:custDataLst>
          </p:nvPr>
        </p:nvSpPr>
        <p:spPr>
          <a:xfrm>
            <a:off x="1495754" y="5394969"/>
            <a:ext cx="680770" cy="578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algn="r"/>
            <a:r>
              <a:rPr lang="zh-CN" altLang="en-US" sz="2400" b="1" kern="0" dirty="0">
                <a:solidFill>
                  <a:schemeClr val="accent1"/>
                </a:solidFill>
                <a:cs typeface="+mn-lt"/>
              </a:rPr>
              <a:t>熟悉环境</a:t>
            </a:r>
            <a:endParaRPr lang="zh-CN" altLang="en-US" sz="2400" b="1" kern="0" dirty="0">
              <a:solidFill>
                <a:schemeClr val="accent1"/>
              </a:solidFill>
              <a:cs typeface="+mn-lt"/>
            </a:endParaRPr>
          </a:p>
        </p:txBody>
      </p:sp>
      <p:sp>
        <p:nvSpPr>
          <p:cNvPr id="44" name="矩形 43"/>
          <p:cNvSpPr/>
          <p:nvPr>
            <p:custDataLst>
              <p:tags r:id="rId7"/>
            </p:custDataLst>
          </p:nvPr>
        </p:nvSpPr>
        <p:spPr>
          <a:xfrm>
            <a:off x="2264678" y="5347973"/>
            <a:ext cx="66416" cy="494493"/>
          </a:xfrm>
          <a:prstGeom prst="rec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85000"/>
                  <a:lumOff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>
            <p:custDataLst>
              <p:tags r:id="rId8"/>
            </p:custDataLst>
          </p:nvPr>
        </p:nvSpPr>
        <p:spPr>
          <a:xfrm>
            <a:off x="4972106" y="2436091"/>
            <a:ext cx="66416" cy="494493"/>
          </a:xfrm>
          <a:prstGeom prst="rec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85000"/>
                  <a:lumOff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>
            <p:custDataLst>
              <p:tags r:id="rId9"/>
            </p:custDataLst>
          </p:nvPr>
        </p:nvSpPr>
        <p:spPr>
          <a:xfrm>
            <a:off x="4199372" y="2352913"/>
            <a:ext cx="680770" cy="578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algn="r"/>
            <a:r>
              <a:rPr lang="zh-CN" altLang="en-US" sz="2000" b="1" kern="0" dirty="0">
                <a:solidFill>
                  <a:schemeClr val="accent1"/>
                </a:solidFill>
                <a:cs typeface="+mn-lt"/>
              </a:rPr>
              <a:t>领房卡</a:t>
            </a:r>
            <a:endParaRPr lang="zh-CN" altLang="en-US" sz="2000" b="1" kern="0" dirty="0">
              <a:solidFill>
                <a:schemeClr val="accent1"/>
              </a:solidFill>
              <a:cs typeface="+mn-lt"/>
            </a:endParaRPr>
          </a:p>
          <a:p>
            <a:pPr algn="r"/>
            <a:r>
              <a:rPr lang="zh-CN" altLang="en-US" sz="2000" b="1" kern="0" dirty="0">
                <a:solidFill>
                  <a:schemeClr val="accent1"/>
                </a:solidFill>
                <a:cs typeface="+mn-lt"/>
              </a:rPr>
              <a:t>房间分配</a:t>
            </a:r>
            <a:endParaRPr lang="zh-CN" altLang="en-US" sz="2000" b="1" kern="0" dirty="0">
              <a:solidFill>
                <a:schemeClr val="accent1"/>
              </a:solidFill>
              <a:cs typeface="+mn-lt"/>
            </a:endParaRPr>
          </a:p>
        </p:txBody>
      </p:sp>
      <p:sp>
        <p:nvSpPr>
          <p:cNvPr id="25" name="任意多边形: 形状 24"/>
          <p:cNvSpPr/>
          <p:nvPr>
            <p:custDataLst>
              <p:tags r:id="rId10"/>
            </p:custDataLst>
          </p:nvPr>
        </p:nvSpPr>
        <p:spPr>
          <a:xfrm>
            <a:off x="5847068" y="4868586"/>
            <a:ext cx="2164538" cy="1138477"/>
          </a:xfrm>
          <a:custGeom>
            <a:avLst/>
            <a:gdLst>
              <a:gd name="connsiteX0" fmla="*/ 1334340 w 2668680"/>
              <a:gd name="connsiteY0" fmla="*/ 1534736 h 1534735"/>
              <a:gd name="connsiteX1" fmla="*/ 0 w 2668680"/>
              <a:gd name="connsiteY1" fmla="*/ 757593 h 1534735"/>
              <a:gd name="connsiteX2" fmla="*/ 1334340 w 2668680"/>
              <a:gd name="connsiteY2" fmla="*/ 0 h 1534735"/>
              <a:gd name="connsiteX3" fmla="*/ 2668681 w 2668680"/>
              <a:gd name="connsiteY3" fmla="*/ 762480 h 153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8680" h="1534735">
                <a:moveTo>
                  <a:pt x="1334340" y="1534736"/>
                </a:moveTo>
                <a:lnTo>
                  <a:pt x="0" y="757593"/>
                </a:lnTo>
                <a:lnTo>
                  <a:pt x="1334340" y="0"/>
                </a:lnTo>
                <a:lnTo>
                  <a:pt x="2668681" y="762480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85000"/>
                  <a:lumOff val="15000"/>
                </a:schemeClr>
              </a:gs>
            </a:gsLst>
            <a:lin ang="10800000" scaled="0"/>
          </a:gradFill>
          <a:ln w="1629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任意多边形: 形状 25"/>
          <p:cNvSpPr/>
          <p:nvPr>
            <p:custDataLst>
              <p:tags r:id="rId11"/>
            </p:custDataLst>
          </p:nvPr>
        </p:nvSpPr>
        <p:spPr>
          <a:xfrm>
            <a:off x="6261690" y="5085104"/>
            <a:ext cx="1334666" cy="705808"/>
          </a:xfrm>
          <a:custGeom>
            <a:avLst/>
            <a:gdLst>
              <a:gd name="connsiteX0" fmla="*/ 826020 w 1645523"/>
              <a:gd name="connsiteY0" fmla="*/ 951471 h 951471"/>
              <a:gd name="connsiteX1" fmla="*/ 0 w 1645523"/>
              <a:gd name="connsiteY1" fmla="*/ 457814 h 951471"/>
              <a:gd name="connsiteX2" fmla="*/ 817874 w 1645523"/>
              <a:gd name="connsiteY2" fmla="*/ 0 h 951471"/>
              <a:gd name="connsiteX3" fmla="*/ 1645523 w 1645523"/>
              <a:gd name="connsiteY3" fmla="*/ 469219 h 95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5523" h="951471">
                <a:moveTo>
                  <a:pt x="826020" y="951471"/>
                </a:moveTo>
                <a:lnTo>
                  <a:pt x="0" y="457814"/>
                </a:lnTo>
                <a:lnTo>
                  <a:pt x="817874" y="0"/>
                </a:lnTo>
                <a:lnTo>
                  <a:pt x="1645523" y="469219"/>
                </a:lnTo>
                <a:close/>
              </a:path>
            </a:pathLst>
          </a:custGeom>
          <a:solidFill>
            <a:srgbClr val="FFFFFF"/>
          </a:solidFill>
          <a:ln w="1629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任意多边形: 形状 26"/>
          <p:cNvSpPr/>
          <p:nvPr>
            <p:custDataLst>
              <p:tags r:id="rId12"/>
            </p:custDataLst>
          </p:nvPr>
        </p:nvSpPr>
        <p:spPr>
          <a:xfrm>
            <a:off x="6929023" y="3691388"/>
            <a:ext cx="2163216" cy="1138477"/>
          </a:xfrm>
          <a:custGeom>
            <a:avLst/>
            <a:gdLst>
              <a:gd name="connsiteX0" fmla="*/ 1334340 w 2667051"/>
              <a:gd name="connsiteY0" fmla="*/ 1534736 h 1534735"/>
              <a:gd name="connsiteX1" fmla="*/ 0 w 2667051"/>
              <a:gd name="connsiteY1" fmla="*/ 757592 h 1534735"/>
              <a:gd name="connsiteX2" fmla="*/ 1334340 w 2667051"/>
              <a:gd name="connsiteY2" fmla="*/ 0 h 1534735"/>
              <a:gd name="connsiteX3" fmla="*/ 2667052 w 2667051"/>
              <a:gd name="connsiteY3" fmla="*/ 764110 h 153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51" h="1534735">
                <a:moveTo>
                  <a:pt x="1334340" y="1534736"/>
                </a:moveTo>
                <a:lnTo>
                  <a:pt x="0" y="757592"/>
                </a:lnTo>
                <a:lnTo>
                  <a:pt x="1334340" y="0"/>
                </a:lnTo>
                <a:lnTo>
                  <a:pt x="2667052" y="764110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85000"/>
                  <a:lumOff val="15000"/>
                </a:schemeClr>
              </a:gs>
            </a:gsLst>
            <a:lin ang="10800000" scaled="0"/>
          </a:gradFill>
          <a:ln w="1629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" name="任意多边形: 形状 27"/>
          <p:cNvSpPr/>
          <p:nvPr>
            <p:custDataLst>
              <p:tags r:id="rId13"/>
            </p:custDataLst>
          </p:nvPr>
        </p:nvSpPr>
        <p:spPr>
          <a:xfrm>
            <a:off x="7344280" y="3907906"/>
            <a:ext cx="1334666" cy="705807"/>
          </a:xfrm>
          <a:custGeom>
            <a:avLst/>
            <a:gdLst>
              <a:gd name="connsiteX0" fmla="*/ 826020 w 1645523"/>
              <a:gd name="connsiteY0" fmla="*/ 951471 h 951470"/>
              <a:gd name="connsiteX1" fmla="*/ 0 w 1645523"/>
              <a:gd name="connsiteY1" fmla="*/ 459443 h 951470"/>
              <a:gd name="connsiteX2" fmla="*/ 817874 w 1645523"/>
              <a:gd name="connsiteY2" fmla="*/ 0 h 951470"/>
              <a:gd name="connsiteX3" fmla="*/ 1645523 w 1645523"/>
              <a:gd name="connsiteY3" fmla="*/ 470848 h 95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5523" h="951470">
                <a:moveTo>
                  <a:pt x="826020" y="951471"/>
                </a:moveTo>
                <a:lnTo>
                  <a:pt x="0" y="459443"/>
                </a:lnTo>
                <a:lnTo>
                  <a:pt x="817874" y="0"/>
                </a:lnTo>
                <a:lnTo>
                  <a:pt x="1645523" y="470848"/>
                </a:lnTo>
                <a:close/>
              </a:path>
            </a:pathLst>
          </a:custGeom>
          <a:solidFill>
            <a:srgbClr val="FFFFFF"/>
          </a:solidFill>
          <a:ln w="1629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>
            <p:custDataLst>
              <p:tags r:id="rId14"/>
            </p:custDataLst>
          </p:nvPr>
        </p:nvSpPr>
        <p:spPr>
          <a:xfrm>
            <a:off x="8011613" y="2514190"/>
            <a:ext cx="2163216" cy="1138477"/>
          </a:xfrm>
          <a:custGeom>
            <a:avLst/>
            <a:gdLst>
              <a:gd name="connsiteX0" fmla="*/ 1332711 w 2667051"/>
              <a:gd name="connsiteY0" fmla="*/ 1534736 h 1534735"/>
              <a:gd name="connsiteX1" fmla="*/ 0 w 2667051"/>
              <a:gd name="connsiteY1" fmla="*/ 759222 h 1534735"/>
              <a:gd name="connsiteX2" fmla="*/ 1332711 w 2667051"/>
              <a:gd name="connsiteY2" fmla="*/ 0 h 1534735"/>
              <a:gd name="connsiteX3" fmla="*/ 2667051 w 2667051"/>
              <a:gd name="connsiteY3" fmla="*/ 764110 h 153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51" h="1534735">
                <a:moveTo>
                  <a:pt x="1332711" y="1534736"/>
                </a:moveTo>
                <a:lnTo>
                  <a:pt x="0" y="759222"/>
                </a:lnTo>
                <a:lnTo>
                  <a:pt x="1332711" y="0"/>
                </a:lnTo>
                <a:lnTo>
                  <a:pt x="2667051" y="764110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85000"/>
                  <a:lumOff val="15000"/>
                </a:schemeClr>
              </a:gs>
            </a:gsLst>
            <a:lin ang="10800000" scaled="0"/>
          </a:gradFill>
          <a:ln w="1629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" name="任意多边形: 形状 29"/>
          <p:cNvSpPr/>
          <p:nvPr>
            <p:custDataLst>
              <p:tags r:id="rId15"/>
            </p:custDataLst>
          </p:nvPr>
        </p:nvSpPr>
        <p:spPr>
          <a:xfrm>
            <a:off x="8424965" y="2730708"/>
            <a:ext cx="1335988" cy="705808"/>
          </a:xfrm>
          <a:custGeom>
            <a:avLst/>
            <a:gdLst>
              <a:gd name="connsiteX0" fmla="*/ 827649 w 1647152"/>
              <a:gd name="connsiteY0" fmla="*/ 951471 h 951471"/>
              <a:gd name="connsiteX1" fmla="*/ 0 w 1647152"/>
              <a:gd name="connsiteY1" fmla="*/ 459443 h 951471"/>
              <a:gd name="connsiteX2" fmla="*/ 819503 w 1647152"/>
              <a:gd name="connsiteY2" fmla="*/ 0 h 951471"/>
              <a:gd name="connsiteX3" fmla="*/ 1647153 w 1647152"/>
              <a:gd name="connsiteY3" fmla="*/ 470848 h 95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152" h="951471">
                <a:moveTo>
                  <a:pt x="827649" y="951471"/>
                </a:moveTo>
                <a:lnTo>
                  <a:pt x="0" y="459443"/>
                </a:lnTo>
                <a:lnTo>
                  <a:pt x="819503" y="0"/>
                </a:lnTo>
                <a:lnTo>
                  <a:pt x="1647153" y="470848"/>
                </a:lnTo>
                <a:close/>
              </a:path>
            </a:pathLst>
          </a:custGeom>
          <a:solidFill>
            <a:srgbClr val="FFFFFF"/>
          </a:solidFill>
          <a:ln w="1629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/>
          <p:cNvSpPr/>
          <p:nvPr>
            <p:custDataLst>
              <p:tags r:id="rId16"/>
            </p:custDataLst>
          </p:nvPr>
        </p:nvSpPr>
        <p:spPr>
          <a:xfrm>
            <a:off x="6929023" y="4253319"/>
            <a:ext cx="1082269" cy="1180778"/>
          </a:xfrm>
          <a:custGeom>
            <a:avLst/>
            <a:gdLst>
              <a:gd name="connsiteX0" fmla="*/ 0 w 1334340"/>
              <a:gd name="connsiteY0" fmla="*/ 0 h 1591759"/>
              <a:gd name="connsiteX1" fmla="*/ 0 w 1334340"/>
              <a:gd name="connsiteY1" fmla="*/ 829279 h 1591759"/>
              <a:gd name="connsiteX2" fmla="*/ 1334340 w 1334340"/>
              <a:gd name="connsiteY2" fmla="*/ 1591759 h 1591759"/>
              <a:gd name="connsiteX3" fmla="*/ 1334340 w 1334340"/>
              <a:gd name="connsiteY3" fmla="*/ 777144 h 159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4340" h="1591759">
                <a:moveTo>
                  <a:pt x="0" y="0"/>
                </a:moveTo>
                <a:lnTo>
                  <a:pt x="0" y="829279"/>
                </a:lnTo>
                <a:lnTo>
                  <a:pt x="1334340" y="1591759"/>
                </a:lnTo>
                <a:lnTo>
                  <a:pt x="1334340" y="777144"/>
                </a:lnTo>
                <a:close/>
              </a:path>
            </a:pathLst>
          </a:custGeom>
          <a:solidFill>
            <a:schemeClr val="tx1">
              <a:lumMod val="25000"/>
              <a:lumOff val="75000"/>
              <a:alpha val="25000"/>
            </a:schemeClr>
          </a:solidFill>
          <a:ln w="1629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/>
          <p:cNvSpPr/>
          <p:nvPr>
            <p:custDataLst>
              <p:tags r:id="rId17"/>
            </p:custDataLst>
          </p:nvPr>
        </p:nvSpPr>
        <p:spPr>
          <a:xfrm>
            <a:off x="8011613" y="3077391"/>
            <a:ext cx="1080947" cy="1180777"/>
          </a:xfrm>
          <a:custGeom>
            <a:avLst/>
            <a:gdLst>
              <a:gd name="connsiteX0" fmla="*/ 0 w 1332711"/>
              <a:gd name="connsiteY0" fmla="*/ 0 h 1591758"/>
              <a:gd name="connsiteX1" fmla="*/ 0 w 1332711"/>
              <a:gd name="connsiteY1" fmla="*/ 827650 h 1591758"/>
              <a:gd name="connsiteX2" fmla="*/ 1332711 w 1332711"/>
              <a:gd name="connsiteY2" fmla="*/ 1591759 h 1591758"/>
              <a:gd name="connsiteX3" fmla="*/ 1332711 w 1332711"/>
              <a:gd name="connsiteY3" fmla="*/ 775514 h 159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2711" h="1591758">
                <a:moveTo>
                  <a:pt x="0" y="0"/>
                </a:moveTo>
                <a:lnTo>
                  <a:pt x="0" y="827650"/>
                </a:lnTo>
                <a:lnTo>
                  <a:pt x="1332711" y="1591759"/>
                </a:lnTo>
                <a:lnTo>
                  <a:pt x="1332711" y="775514"/>
                </a:lnTo>
                <a:close/>
              </a:path>
            </a:pathLst>
          </a:custGeom>
          <a:solidFill>
            <a:schemeClr val="tx1">
              <a:lumMod val="25000"/>
              <a:lumOff val="75000"/>
              <a:alpha val="25000"/>
            </a:schemeClr>
          </a:solidFill>
          <a:ln w="1629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" name="任意多边形: 形状 33"/>
          <p:cNvSpPr/>
          <p:nvPr>
            <p:custDataLst>
              <p:tags r:id="rId18"/>
            </p:custDataLst>
          </p:nvPr>
        </p:nvSpPr>
        <p:spPr>
          <a:xfrm>
            <a:off x="8886574" y="2929448"/>
            <a:ext cx="412436" cy="307936"/>
          </a:xfrm>
          <a:custGeom>
            <a:avLst/>
            <a:gdLst>
              <a:gd name="connsiteX0" fmla="*/ 54985 w 360000"/>
              <a:gd name="connsiteY0" fmla="*/ 182858 h 293890"/>
              <a:gd name="connsiteX1" fmla="*/ 54985 w 360000"/>
              <a:gd name="connsiteY1" fmla="*/ 236325 h 293890"/>
              <a:gd name="connsiteX2" fmla="*/ 63497 w 360000"/>
              <a:gd name="connsiteY2" fmla="*/ 248835 h 293890"/>
              <a:gd name="connsiteX3" fmla="*/ 175595 w 360000"/>
              <a:gd name="connsiteY3" fmla="*/ 293069 h 293890"/>
              <a:gd name="connsiteX4" fmla="*/ 185583 w 360000"/>
              <a:gd name="connsiteY4" fmla="*/ 293023 h 293890"/>
              <a:gd name="connsiteX5" fmla="*/ 298242 w 360000"/>
              <a:gd name="connsiteY5" fmla="*/ 247361 h 293890"/>
              <a:gd name="connsiteX6" fmla="*/ 306639 w 360000"/>
              <a:gd name="connsiteY6" fmla="*/ 234897 h 293890"/>
              <a:gd name="connsiteX7" fmla="*/ 306639 w 360000"/>
              <a:gd name="connsiteY7" fmla="*/ 180962 h 293890"/>
              <a:gd name="connsiteX8" fmla="*/ 351916 w 360000"/>
              <a:gd name="connsiteY8" fmla="*/ 161747 h 293890"/>
              <a:gd name="connsiteX9" fmla="*/ 359041 w 360000"/>
              <a:gd name="connsiteY9" fmla="*/ 144113 h 293890"/>
              <a:gd name="connsiteX10" fmla="*/ 356283 w 360000"/>
              <a:gd name="connsiteY10" fmla="*/ 139970 h 293890"/>
              <a:gd name="connsiteX11" fmla="*/ 306235 w 360000"/>
              <a:gd name="connsiteY11" fmla="*/ 88731 h 293890"/>
              <a:gd name="connsiteX12" fmla="*/ 351981 w 360000"/>
              <a:gd name="connsiteY12" fmla="*/ 44654 h 293890"/>
              <a:gd name="connsiteX13" fmla="*/ 352335 w 360000"/>
              <a:gd name="connsiteY13" fmla="*/ 25638 h 293890"/>
              <a:gd name="connsiteX14" fmla="*/ 345554 w 360000"/>
              <a:gd name="connsiteY14" fmla="*/ 21838 h 293890"/>
              <a:gd name="connsiteX15" fmla="*/ 249635 w 360000"/>
              <a:gd name="connsiteY15" fmla="*/ 623 h 293890"/>
              <a:gd name="connsiteX16" fmla="*/ 238181 w 360000"/>
              <a:gd name="connsiteY16" fmla="*/ 3373 h 293890"/>
              <a:gd name="connsiteX17" fmla="*/ 184467 w 360000"/>
              <a:gd name="connsiteY17" fmla="*/ 47611 h 293890"/>
              <a:gd name="connsiteX18" fmla="*/ 125846 w 360000"/>
              <a:gd name="connsiteY18" fmla="*/ 2875 h 293890"/>
              <a:gd name="connsiteX19" fmla="*/ 115109 w 360000"/>
              <a:gd name="connsiteY19" fmla="*/ 367 h 293890"/>
              <a:gd name="connsiteX20" fmla="*/ 16071 w 360000"/>
              <a:gd name="connsiteY20" fmla="*/ 19712 h 293890"/>
              <a:gd name="connsiteX21" fmla="*/ 5451 w 360000"/>
              <a:gd name="connsiteY21" fmla="*/ 35489 h 293890"/>
              <a:gd name="connsiteX22" fmla="*/ 9170 w 360000"/>
              <a:gd name="connsiteY22" fmla="*/ 42450 h 293890"/>
              <a:gd name="connsiteX23" fmla="*/ 56123 w 360000"/>
              <a:gd name="connsiteY23" fmla="*/ 89112 h 293890"/>
              <a:gd name="connsiteX24" fmla="*/ 64571 w 360000"/>
              <a:gd name="connsiteY24" fmla="*/ 89112 h 293890"/>
              <a:gd name="connsiteX25" fmla="*/ 180599 w 360000"/>
              <a:gd name="connsiteY25" fmla="*/ 51860 h 293890"/>
              <a:gd name="connsiteX26" fmla="*/ 297029 w 360000"/>
              <a:gd name="connsiteY26" fmla="*/ 89112 h 293890"/>
              <a:gd name="connsiteX27" fmla="*/ 187528 w 360000"/>
              <a:gd name="connsiteY27" fmla="*/ 136757 h 293890"/>
              <a:gd name="connsiteX28" fmla="*/ 64571 w 360000"/>
              <a:gd name="connsiteY28" fmla="*/ 89112 h 293890"/>
              <a:gd name="connsiteX29" fmla="*/ 55901 w 360000"/>
              <a:gd name="connsiteY29" fmla="*/ 89112 h 293890"/>
              <a:gd name="connsiteX30" fmla="*/ 4092 w 360000"/>
              <a:gd name="connsiteY30" fmla="*/ 140500 h 293890"/>
              <a:gd name="connsiteX31" fmla="*/ 4014 w 360000"/>
              <a:gd name="connsiteY31" fmla="*/ 159518 h 293890"/>
              <a:gd name="connsiteX32" fmla="*/ 8170 w 360000"/>
              <a:gd name="connsiteY32" fmla="*/ 162368 h 293890"/>
              <a:gd name="connsiteX33" fmla="*/ 54985 w 360000"/>
              <a:gd name="connsiteY33" fmla="*/ 182858 h 293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60000" h="293890">
                <a:moveTo>
                  <a:pt x="54985" y="182858"/>
                </a:moveTo>
                <a:lnTo>
                  <a:pt x="54985" y="236325"/>
                </a:lnTo>
                <a:cubicBezTo>
                  <a:pt x="54985" y="241847"/>
                  <a:pt x="58360" y="246808"/>
                  <a:pt x="63497" y="248835"/>
                </a:cubicBezTo>
                <a:lnTo>
                  <a:pt x="175595" y="293069"/>
                </a:lnTo>
                <a:cubicBezTo>
                  <a:pt x="178806" y="294335"/>
                  <a:pt x="182384" y="294319"/>
                  <a:pt x="185583" y="293023"/>
                </a:cubicBezTo>
                <a:lnTo>
                  <a:pt x="298242" y="247361"/>
                </a:lnTo>
                <a:cubicBezTo>
                  <a:pt x="303318" y="245304"/>
                  <a:pt x="306639" y="240373"/>
                  <a:pt x="306639" y="234897"/>
                </a:cubicBezTo>
                <a:lnTo>
                  <a:pt x="306639" y="180962"/>
                </a:lnTo>
                <a:lnTo>
                  <a:pt x="351916" y="161747"/>
                </a:lnTo>
                <a:cubicBezTo>
                  <a:pt x="358754" y="158845"/>
                  <a:pt x="361944" y="150950"/>
                  <a:pt x="359041" y="144113"/>
                </a:cubicBezTo>
                <a:cubicBezTo>
                  <a:pt x="358388" y="142572"/>
                  <a:pt x="357452" y="141167"/>
                  <a:pt x="356283" y="139970"/>
                </a:cubicBezTo>
                <a:lnTo>
                  <a:pt x="306235" y="88731"/>
                </a:lnTo>
                <a:lnTo>
                  <a:pt x="351981" y="44654"/>
                </a:lnTo>
                <a:cubicBezTo>
                  <a:pt x="357329" y="39501"/>
                  <a:pt x="357488" y="30987"/>
                  <a:pt x="352335" y="25638"/>
                </a:cubicBezTo>
                <a:cubicBezTo>
                  <a:pt x="350498" y="23732"/>
                  <a:pt x="348140" y="22410"/>
                  <a:pt x="345554" y="21838"/>
                </a:cubicBezTo>
                <a:lnTo>
                  <a:pt x="249635" y="623"/>
                </a:lnTo>
                <a:cubicBezTo>
                  <a:pt x="245598" y="-270"/>
                  <a:pt x="241374" y="744"/>
                  <a:pt x="238181" y="3373"/>
                </a:cubicBezTo>
                <a:lnTo>
                  <a:pt x="184467" y="47611"/>
                </a:lnTo>
                <a:lnTo>
                  <a:pt x="125846" y="2875"/>
                </a:lnTo>
                <a:cubicBezTo>
                  <a:pt x="122790" y="542"/>
                  <a:pt x="118882" y="-370"/>
                  <a:pt x="115109" y="367"/>
                </a:cubicBezTo>
                <a:lnTo>
                  <a:pt x="16071" y="19712"/>
                </a:lnTo>
                <a:cubicBezTo>
                  <a:pt x="8782" y="21136"/>
                  <a:pt x="4027" y="28200"/>
                  <a:pt x="5451" y="35489"/>
                </a:cubicBezTo>
                <a:cubicBezTo>
                  <a:pt x="5966" y="38129"/>
                  <a:pt x="7262" y="40554"/>
                  <a:pt x="9170" y="42450"/>
                </a:cubicBezTo>
                <a:lnTo>
                  <a:pt x="56123" y="89112"/>
                </a:lnTo>
                <a:lnTo>
                  <a:pt x="64571" y="89112"/>
                </a:lnTo>
                <a:lnTo>
                  <a:pt x="180599" y="51860"/>
                </a:lnTo>
                <a:lnTo>
                  <a:pt x="297029" y="89112"/>
                </a:lnTo>
                <a:lnTo>
                  <a:pt x="187528" y="136757"/>
                </a:lnTo>
                <a:lnTo>
                  <a:pt x="64571" y="89112"/>
                </a:lnTo>
                <a:lnTo>
                  <a:pt x="55901" y="89112"/>
                </a:lnTo>
                <a:lnTo>
                  <a:pt x="4092" y="140500"/>
                </a:lnTo>
                <a:cubicBezTo>
                  <a:pt x="-1182" y="145730"/>
                  <a:pt x="-1216" y="154245"/>
                  <a:pt x="4014" y="159518"/>
                </a:cubicBezTo>
                <a:cubicBezTo>
                  <a:pt x="5208" y="160722"/>
                  <a:pt x="6617" y="161689"/>
                  <a:pt x="8170" y="162368"/>
                </a:cubicBezTo>
                <a:lnTo>
                  <a:pt x="54985" y="182858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85000"/>
                  <a:lumOff val="15000"/>
                </a:schemeClr>
              </a:gs>
            </a:gsLst>
            <a:lin ang="10800000" scaled="0"/>
          </a:gradFill>
          <a:ln w="1214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/>
          <p:cNvSpPr/>
          <p:nvPr>
            <p:custDataLst>
              <p:tags r:id="rId19"/>
            </p:custDataLst>
          </p:nvPr>
        </p:nvSpPr>
        <p:spPr>
          <a:xfrm>
            <a:off x="7826842" y="4071723"/>
            <a:ext cx="369179" cy="377205"/>
          </a:xfrm>
          <a:custGeom>
            <a:avLst/>
            <a:gdLst>
              <a:gd name="connsiteX0" fmla="*/ 171978 w 322243"/>
              <a:gd name="connsiteY0" fmla="*/ 2949 h 359999"/>
              <a:gd name="connsiteX1" fmla="*/ 311617 w 322243"/>
              <a:gd name="connsiteY1" fmla="*/ 82365 h 359999"/>
              <a:gd name="connsiteX2" fmla="*/ 322359 w 322243"/>
              <a:gd name="connsiteY2" fmla="*/ 100692 h 359999"/>
              <a:gd name="connsiteX3" fmla="*/ 322359 w 322243"/>
              <a:gd name="connsiteY3" fmla="*/ 259524 h 359999"/>
              <a:gd name="connsiteX4" fmla="*/ 311617 w 322243"/>
              <a:gd name="connsiteY4" fmla="*/ 277851 h 359999"/>
              <a:gd name="connsiteX5" fmla="*/ 171978 w 322243"/>
              <a:gd name="connsiteY5" fmla="*/ 357279 h 359999"/>
              <a:gd name="connsiteX6" fmla="*/ 150496 w 322243"/>
              <a:gd name="connsiteY6" fmla="*/ 357279 h 359999"/>
              <a:gd name="connsiteX7" fmla="*/ 10856 w 322243"/>
              <a:gd name="connsiteY7" fmla="*/ 277851 h 359999"/>
              <a:gd name="connsiteX8" fmla="*/ 115 w 322243"/>
              <a:gd name="connsiteY8" fmla="*/ 259524 h 359999"/>
              <a:gd name="connsiteX9" fmla="*/ 115 w 322243"/>
              <a:gd name="connsiteY9" fmla="*/ 100692 h 359999"/>
              <a:gd name="connsiteX10" fmla="*/ 10856 w 322243"/>
              <a:gd name="connsiteY10" fmla="*/ 82365 h 359999"/>
              <a:gd name="connsiteX11" fmla="*/ 150496 w 322243"/>
              <a:gd name="connsiteY11" fmla="*/ 2949 h 359999"/>
              <a:gd name="connsiteX12" fmla="*/ 171978 w 322243"/>
              <a:gd name="connsiteY12" fmla="*/ 2949 h 359999"/>
              <a:gd name="connsiteX13" fmla="*/ 165673 w 322243"/>
              <a:gd name="connsiteY13" fmla="*/ 17656 h 359999"/>
              <a:gd name="connsiteX14" fmla="*/ 156801 w 322243"/>
              <a:gd name="connsiteY14" fmla="*/ 17656 h 359999"/>
              <a:gd name="connsiteX15" fmla="*/ 20631 w 322243"/>
              <a:gd name="connsiteY15" fmla="*/ 95089 h 359999"/>
              <a:gd name="connsiteX16" fmla="*/ 16195 w 322243"/>
              <a:gd name="connsiteY16" fmla="*/ 102665 h 359999"/>
              <a:gd name="connsiteX17" fmla="*/ 16195 w 322243"/>
              <a:gd name="connsiteY17" fmla="*/ 257551 h 359999"/>
              <a:gd name="connsiteX18" fmla="*/ 20631 w 322243"/>
              <a:gd name="connsiteY18" fmla="*/ 265123 h 359999"/>
              <a:gd name="connsiteX19" fmla="*/ 156801 w 322243"/>
              <a:gd name="connsiteY19" fmla="*/ 342571 h 359999"/>
              <a:gd name="connsiteX20" fmla="*/ 165673 w 322243"/>
              <a:gd name="connsiteY20" fmla="*/ 342571 h 359999"/>
              <a:gd name="connsiteX21" fmla="*/ 301843 w 322243"/>
              <a:gd name="connsiteY21" fmla="*/ 265123 h 359999"/>
              <a:gd name="connsiteX22" fmla="*/ 306279 w 322243"/>
              <a:gd name="connsiteY22" fmla="*/ 257551 h 359999"/>
              <a:gd name="connsiteX23" fmla="*/ 306279 w 322243"/>
              <a:gd name="connsiteY23" fmla="*/ 102670 h 359999"/>
              <a:gd name="connsiteX24" fmla="*/ 301843 w 322243"/>
              <a:gd name="connsiteY24" fmla="*/ 95094 h 359999"/>
              <a:gd name="connsiteX25" fmla="*/ 165673 w 322243"/>
              <a:gd name="connsiteY25" fmla="*/ 17651 h 359999"/>
              <a:gd name="connsiteX26" fmla="*/ 165673 w 322243"/>
              <a:gd name="connsiteY26" fmla="*/ 17656 h 359999"/>
              <a:gd name="connsiteX27" fmla="*/ 158551 w 322243"/>
              <a:gd name="connsiteY27" fmla="*/ 35232 h 359999"/>
              <a:gd name="connsiteX28" fmla="*/ 163922 w 322243"/>
              <a:gd name="connsiteY28" fmla="*/ 35232 h 359999"/>
              <a:gd name="connsiteX29" fmla="*/ 287261 w 322243"/>
              <a:gd name="connsiteY29" fmla="*/ 105374 h 359999"/>
              <a:gd name="connsiteX30" fmla="*/ 289946 w 322243"/>
              <a:gd name="connsiteY30" fmla="*/ 109955 h 359999"/>
              <a:gd name="connsiteX31" fmla="*/ 289946 w 322243"/>
              <a:gd name="connsiteY31" fmla="*/ 250250 h 359999"/>
              <a:gd name="connsiteX32" fmla="*/ 287261 w 322243"/>
              <a:gd name="connsiteY32" fmla="*/ 254832 h 359999"/>
              <a:gd name="connsiteX33" fmla="*/ 163922 w 322243"/>
              <a:gd name="connsiteY33" fmla="*/ 324985 h 359999"/>
              <a:gd name="connsiteX34" fmla="*/ 158551 w 322243"/>
              <a:gd name="connsiteY34" fmla="*/ 324985 h 359999"/>
              <a:gd name="connsiteX35" fmla="*/ 35213 w 322243"/>
              <a:gd name="connsiteY35" fmla="*/ 254837 h 359999"/>
              <a:gd name="connsiteX36" fmla="*/ 32527 w 322243"/>
              <a:gd name="connsiteY36" fmla="*/ 250256 h 359999"/>
              <a:gd name="connsiteX37" fmla="*/ 32527 w 322243"/>
              <a:gd name="connsiteY37" fmla="*/ 109961 h 359999"/>
              <a:gd name="connsiteX38" fmla="*/ 35213 w 322243"/>
              <a:gd name="connsiteY38" fmla="*/ 105379 h 359999"/>
              <a:gd name="connsiteX39" fmla="*/ 158551 w 322243"/>
              <a:gd name="connsiteY39" fmla="*/ 35242 h 359999"/>
              <a:gd name="connsiteX40" fmla="*/ 158551 w 322243"/>
              <a:gd name="connsiteY40" fmla="*/ 35232 h 359999"/>
              <a:gd name="connsiteX41" fmla="*/ 147026 w 322243"/>
              <a:gd name="connsiteY41" fmla="*/ 95454 h 359999"/>
              <a:gd name="connsiteX42" fmla="*/ 144490 w 322243"/>
              <a:gd name="connsiteY42" fmla="*/ 97221 h 359999"/>
              <a:gd name="connsiteX43" fmla="*/ 114162 w 322243"/>
              <a:gd name="connsiteY43" fmla="*/ 181870 h 359999"/>
              <a:gd name="connsiteX44" fmla="*/ 114504 w 322243"/>
              <a:gd name="connsiteY44" fmla="*/ 184277 h 359999"/>
              <a:gd name="connsiteX45" fmla="*/ 116697 w 322243"/>
              <a:gd name="connsiteY45" fmla="*/ 185393 h 359999"/>
              <a:gd name="connsiteX46" fmla="*/ 158235 w 322243"/>
              <a:gd name="connsiteY46" fmla="*/ 185393 h 359999"/>
              <a:gd name="connsiteX47" fmla="*/ 160235 w 322243"/>
              <a:gd name="connsiteY47" fmla="*/ 186274 h 359999"/>
              <a:gd name="connsiteX48" fmla="*/ 160904 w 322243"/>
              <a:gd name="connsiteY48" fmla="*/ 188330 h 359999"/>
              <a:gd name="connsiteX49" fmla="*/ 152240 w 322243"/>
              <a:gd name="connsiteY49" fmla="*/ 265170 h 359999"/>
              <a:gd name="connsiteX50" fmla="*/ 154172 w 322243"/>
              <a:gd name="connsiteY50" fmla="*/ 267991 h 359999"/>
              <a:gd name="connsiteX51" fmla="*/ 157327 w 322243"/>
              <a:gd name="connsiteY51" fmla="*/ 266604 h 359999"/>
              <a:gd name="connsiteX52" fmla="*/ 213096 w 322243"/>
              <a:gd name="connsiteY52" fmla="*/ 152164 h 359999"/>
              <a:gd name="connsiteX53" fmla="*/ 212952 w 322243"/>
              <a:gd name="connsiteY53" fmla="*/ 149609 h 359999"/>
              <a:gd name="connsiteX54" fmla="*/ 210680 w 322243"/>
              <a:gd name="connsiteY54" fmla="*/ 148370 h 359999"/>
              <a:gd name="connsiteX55" fmla="*/ 177854 w 322243"/>
              <a:gd name="connsiteY55" fmla="*/ 148370 h 359999"/>
              <a:gd name="connsiteX56" fmla="*/ 175656 w 322243"/>
              <a:gd name="connsiteY56" fmla="*/ 147244 h 359999"/>
              <a:gd name="connsiteX57" fmla="*/ 175330 w 322243"/>
              <a:gd name="connsiteY57" fmla="*/ 144825 h 359999"/>
              <a:gd name="connsiteX58" fmla="*/ 192156 w 322243"/>
              <a:gd name="connsiteY58" fmla="*/ 99009 h 359999"/>
              <a:gd name="connsiteX59" fmla="*/ 191829 w 322243"/>
              <a:gd name="connsiteY59" fmla="*/ 96591 h 359999"/>
              <a:gd name="connsiteX60" fmla="*/ 189632 w 322243"/>
              <a:gd name="connsiteY60" fmla="*/ 95465 h 359999"/>
              <a:gd name="connsiteX61" fmla="*/ 147026 w 322243"/>
              <a:gd name="connsiteY61" fmla="*/ 95465 h 359999"/>
              <a:gd name="connsiteX62" fmla="*/ 147026 w 322243"/>
              <a:gd name="connsiteY62" fmla="*/ 95454 h 35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22243" h="359999">
                <a:moveTo>
                  <a:pt x="171978" y="2949"/>
                </a:moveTo>
                <a:lnTo>
                  <a:pt x="311617" y="82365"/>
                </a:lnTo>
                <a:cubicBezTo>
                  <a:pt x="318264" y="86145"/>
                  <a:pt x="322359" y="93131"/>
                  <a:pt x="322359" y="100692"/>
                </a:cubicBezTo>
                <a:lnTo>
                  <a:pt x="322359" y="259524"/>
                </a:lnTo>
                <a:cubicBezTo>
                  <a:pt x="322359" y="267086"/>
                  <a:pt x="318264" y="274071"/>
                  <a:pt x="311617" y="277851"/>
                </a:cubicBezTo>
                <a:lnTo>
                  <a:pt x="171978" y="357279"/>
                </a:lnTo>
                <a:cubicBezTo>
                  <a:pt x="165331" y="361058"/>
                  <a:pt x="157142" y="361058"/>
                  <a:pt x="150496" y="357279"/>
                </a:cubicBezTo>
                <a:lnTo>
                  <a:pt x="10856" y="277851"/>
                </a:lnTo>
                <a:cubicBezTo>
                  <a:pt x="4210" y="274071"/>
                  <a:pt x="115" y="267086"/>
                  <a:pt x="115" y="259524"/>
                </a:cubicBezTo>
                <a:lnTo>
                  <a:pt x="115" y="100692"/>
                </a:lnTo>
                <a:cubicBezTo>
                  <a:pt x="115" y="93131"/>
                  <a:pt x="4210" y="86145"/>
                  <a:pt x="10856" y="82365"/>
                </a:cubicBezTo>
                <a:lnTo>
                  <a:pt x="150496" y="2949"/>
                </a:lnTo>
                <a:cubicBezTo>
                  <a:pt x="157142" y="-832"/>
                  <a:pt x="165331" y="-832"/>
                  <a:pt x="171978" y="2949"/>
                </a:cubicBezTo>
                <a:moveTo>
                  <a:pt x="165673" y="17656"/>
                </a:moveTo>
                <a:cubicBezTo>
                  <a:pt x="162928" y="16096"/>
                  <a:pt x="159546" y="16096"/>
                  <a:pt x="156801" y="17656"/>
                </a:cubicBezTo>
                <a:lnTo>
                  <a:pt x="20631" y="95089"/>
                </a:lnTo>
                <a:cubicBezTo>
                  <a:pt x="17885" y="96652"/>
                  <a:pt x="16194" y="99540"/>
                  <a:pt x="16195" y="102665"/>
                </a:cubicBezTo>
                <a:lnTo>
                  <a:pt x="16195" y="257551"/>
                </a:lnTo>
                <a:cubicBezTo>
                  <a:pt x="16195" y="260673"/>
                  <a:pt x="17887" y="263562"/>
                  <a:pt x="20631" y="265123"/>
                </a:cubicBezTo>
                <a:lnTo>
                  <a:pt x="156801" y="342571"/>
                </a:lnTo>
                <a:cubicBezTo>
                  <a:pt x="159546" y="344130"/>
                  <a:pt x="162928" y="344130"/>
                  <a:pt x="165673" y="342571"/>
                </a:cubicBezTo>
                <a:lnTo>
                  <a:pt x="301843" y="265123"/>
                </a:lnTo>
                <a:cubicBezTo>
                  <a:pt x="304587" y="263562"/>
                  <a:pt x="306279" y="260678"/>
                  <a:pt x="306279" y="257551"/>
                </a:cubicBezTo>
                <a:lnTo>
                  <a:pt x="306279" y="102670"/>
                </a:lnTo>
                <a:cubicBezTo>
                  <a:pt x="306279" y="99544"/>
                  <a:pt x="304587" y="96655"/>
                  <a:pt x="301843" y="95094"/>
                </a:cubicBezTo>
                <a:lnTo>
                  <a:pt x="165673" y="17651"/>
                </a:lnTo>
                <a:lnTo>
                  <a:pt x="165673" y="17656"/>
                </a:lnTo>
                <a:moveTo>
                  <a:pt x="158551" y="35232"/>
                </a:moveTo>
                <a:cubicBezTo>
                  <a:pt x="160214" y="34287"/>
                  <a:pt x="162260" y="34287"/>
                  <a:pt x="163922" y="35232"/>
                </a:cubicBezTo>
                <a:lnTo>
                  <a:pt x="287261" y="105374"/>
                </a:lnTo>
                <a:cubicBezTo>
                  <a:pt x="288923" y="106319"/>
                  <a:pt x="289946" y="108065"/>
                  <a:pt x="289946" y="109955"/>
                </a:cubicBezTo>
                <a:lnTo>
                  <a:pt x="289946" y="250250"/>
                </a:lnTo>
                <a:cubicBezTo>
                  <a:pt x="289946" y="252141"/>
                  <a:pt x="288923" y="253886"/>
                  <a:pt x="287261" y="254832"/>
                </a:cubicBezTo>
                <a:lnTo>
                  <a:pt x="163922" y="324985"/>
                </a:lnTo>
                <a:cubicBezTo>
                  <a:pt x="162260" y="325930"/>
                  <a:pt x="160214" y="325930"/>
                  <a:pt x="158551" y="324985"/>
                </a:cubicBezTo>
                <a:lnTo>
                  <a:pt x="35213" y="254837"/>
                </a:lnTo>
                <a:cubicBezTo>
                  <a:pt x="33551" y="253892"/>
                  <a:pt x="32527" y="252146"/>
                  <a:pt x="32527" y="250256"/>
                </a:cubicBezTo>
                <a:lnTo>
                  <a:pt x="32527" y="109961"/>
                </a:lnTo>
                <a:cubicBezTo>
                  <a:pt x="32527" y="108071"/>
                  <a:pt x="33551" y="106324"/>
                  <a:pt x="35213" y="105379"/>
                </a:cubicBezTo>
                <a:lnTo>
                  <a:pt x="158551" y="35242"/>
                </a:lnTo>
                <a:lnTo>
                  <a:pt x="158551" y="35232"/>
                </a:lnTo>
                <a:moveTo>
                  <a:pt x="147026" y="95454"/>
                </a:moveTo>
                <a:cubicBezTo>
                  <a:pt x="145886" y="95453"/>
                  <a:pt x="144869" y="96162"/>
                  <a:pt x="144490" y="97221"/>
                </a:cubicBezTo>
                <a:lnTo>
                  <a:pt x="114162" y="181870"/>
                </a:lnTo>
                <a:cubicBezTo>
                  <a:pt x="113873" y="182679"/>
                  <a:pt x="114001" y="183577"/>
                  <a:pt x="114504" y="184277"/>
                </a:cubicBezTo>
                <a:cubicBezTo>
                  <a:pt x="115008" y="184978"/>
                  <a:pt x="115826" y="185393"/>
                  <a:pt x="116697" y="185393"/>
                </a:cubicBezTo>
                <a:lnTo>
                  <a:pt x="158235" y="185393"/>
                </a:lnTo>
                <a:cubicBezTo>
                  <a:pt x="158998" y="185393"/>
                  <a:pt x="159726" y="185714"/>
                  <a:pt x="160235" y="186274"/>
                </a:cubicBezTo>
                <a:cubicBezTo>
                  <a:pt x="160745" y="186835"/>
                  <a:pt x="160987" y="187582"/>
                  <a:pt x="160904" y="188330"/>
                </a:cubicBezTo>
                <a:lnTo>
                  <a:pt x="152240" y="265170"/>
                </a:lnTo>
                <a:cubicBezTo>
                  <a:pt x="152104" y="266447"/>
                  <a:pt x="152918" y="267638"/>
                  <a:pt x="154172" y="267991"/>
                </a:cubicBezTo>
                <a:cubicBezTo>
                  <a:pt x="155426" y="268344"/>
                  <a:pt x="156757" y="267760"/>
                  <a:pt x="157327" y="266604"/>
                </a:cubicBezTo>
                <a:lnTo>
                  <a:pt x="213096" y="152164"/>
                </a:lnTo>
                <a:cubicBezTo>
                  <a:pt x="213497" y="151344"/>
                  <a:pt x="213443" y="150380"/>
                  <a:pt x="212952" y="149609"/>
                </a:cubicBezTo>
                <a:cubicBezTo>
                  <a:pt x="212460" y="148839"/>
                  <a:pt x="211603" y="148371"/>
                  <a:pt x="210680" y="148370"/>
                </a:cubicBezTo>
                <a:lnTo>
                  <a:pt x="177854" y="148370"/>
                </a:lnTo>
                <a:cubicBezTo>
                  <a:pt x="176979" y="148370"/>
                  <a:pt x="176159" y="147950"/>
                  <a:pt x="175656" y="147244"/>
                </a:cubicBezTo>
                <a:cubicBezTo>
                  <a:pt x="175154" y="146538"/>
                  <a:pt x="175032" y="145636"/>
                  <a:pt x="175330" y="144825"/>
                </a:cubicBezTo>
                <a:lnTo>
                  <a:pt x="192156" y="99009"/>
                </a:lnTo>
                <a:cubicBezTo>
                  <a:pt x="192454" y="98199"/>
                  <a:pt x="192332" y="97296"/>
                  <a:pt x="191829" y="96591"/>
                </a:cubicBezTo>
                <a:cubicBezTo>
                  <a:pt x="191326" y="95885"/>
                  <a:pt x="190507" y="95465"/>
                  <a:pt x="189632" y="95465"/>
                </a:cubicBezTo>
                <a:lnTo>
                  <a:pt x="147026" y="95465"/>
                </a:lnTo>
                <a:lnTo>
                  <a:pt x="147026" y="95454"/>
                </a:lnTo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85000"/>
                  <a:lumOff val="15000"/>
                </a:schemeClr>
              </a:gs>
            </a:gsLst>
            <a:lin ang="10800000" scaled="0"/>
          </a:gradFill>
          <a:ln w="11212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" name="任意多边形: 形状 35"/>
          <p:cNvSpPr/>
          <p:nvPr>
            <p:custDataLst>
              <p:tags r:id="rId20"/>
            </p:custDataLst>
          </p:nvPr>
        </p:nvSpPr>
        <p:spPr>
          <a:xfrm>
            <a:off x="6722664" y="5255905"/>
            <a:ext cx="412436" cy="363845"/>
          </a:xfrm>
          <a:custGeom>
            <a:avLst/>
            <a:gdLst>
              <a:gd name="connsiteX0" fmla="*/ 272320 w 359999"/>
              <a:gd name="connsiteY0" fmla="*/ 271816 h 347249"/>
              <a:gd name="connsiteX1" fmla="*/ 195993 w 359999"/>
              <a:gd name="connsiteY1" fmla="*/ 214436 h 347249"/>
              <a:gd name="connsiteX2" fmla="*/ 191472 w 359999"/>
              <a:gd name="connsiteY2" fmla="*/ 202384 h 347249"/>
              <a:gd name="connsiteX3" fmla="*/ 191472 w 359999"/>
              <a:gd name="connsiteY3" fmla="*/ 202204 h 347249"/>
              <a:gd name="connsiteX4" fmla="*/ 192014 w 359999"/>
              <a:gd name="connsiteY4" fmla="*/ 201126 h 347249"/>
              <a:gd name="connsiteX5" fmla="*/ 220592 w 359999"/>
              <a:gd name="connsiteY5" fmla="*/ 124319 h 347249"/>
              <a:gd name="connsiteX6" fmla="*/ 190748 w 359999"/>
              <a:gd name="connsiteY6" fmla="*/ 42296 h 347249"/>
              <a:gd name="connsiteX7" fmla="*/ 189120 w 359999"/>
              <a:gd name="connsiteY7" fmla="*/ 32043 h 347249"/>
              <a:gd name="connsiteX8" fmla="*/ 238679 w 359999"/>
              <a:gd name="connsiteY8" fmla="*/ 205 h 347249"/>
              <a:gd name="connsiteX9" fmla="*/ 303791 w 359999"/>
              <a:gd name="connsiteY9" fmla="*/ 55966 h 347249"/>
              <a:gd name="connsiteX10" fmla="*/ 282087 w 359999"/>
              <a:gd name="connsiteY10" fmla="*/ 138709 h 347249"/>
              <a:gd name="connsiteX11" fmla="*/ 274852 w 359999"/>
              <a:gd name="connsiteY11" fmla="*/ 147703 h 347249"/>
              <a:gd name="connsiteX12" fmla="*/ 274128 w 359999"/>
              <a:gd name="connsiteY12" fmla="*/ 161553 h 347249"/>
              <a:gd name="connsiteX13" fmla="*/ 276842 w 359999"/>
              <a:gd name="connsiteY13" fmla="*/ 166050 h 347249"/>
              <a:gd name="connsiteX14" fmla="*/ 298546 w 359999"/>
              <a:gd name="connsiteY14" fmla="*/ 176662 h 347249"/>
              <a:gd name="connsiteX15" fmla="*/ 322058 w 359999"/>
              <a:gd name="connsiteY15" fmla="*/ 187455 h 347249"/>
              <a:gd name="connsiteX16" fmla="*/ 358232 w 359999"/>
              <a:gd name="connsiteY16" fmla="*/ 219833 h 347249"/>
              <a:gd name="connsiteX17" fmla="*/ 354615 w 359999"/>
              <a:gd name="connsiteY17" fmla="*/ 254008 h 347249"/>
              <a:gd name="connsiteX18" fmla="*/ 281182 w 359999"/>
              <a:gd name="connsiteY18" fmla="*/ 276672 h 347249"/>
              <a:gd name="connsiteX19" fmla="*/ 272320 w 359999"/>
              <a:gd name="connsiteY19" fmla="*/ 271816 h 347249"/>
              <a:gd name="connsiteX20" fmla="*/ 114 w 359999"/>
              <a:gd name="connsiteY20" fmla="*/ 307791 h 347249"/>
              <a:gd name="connsiteX21" fmla="*/ 114 w 359999"/>
              <a:gd name="connsiteY21" fmla="*/ 295199 h 347249"/>
              <a:gd name="connsiteX22" fmla="*/ 3731 w 359999"/>
              <a:gd name="connsiteY22" fmla="*/ 284408 h 347249"/>
              <a:gd name="connsiteX23" fmla="*/ 37554 w 359999"/>
              <a:gd name="connsiteY23" fmla="*/ 252389 h 347249"/>
              <a:gd name="connsiteX24" fmla="*/ 38639 w 359999"/>
              <a:gd name="connsiteY24" fmla="*/ 251670 h 347249"/>
              <a:gd name="connsiteX25" fmla="*/ 72461 w 359999"/>
              <a:gd name="connsiteY25" fmla="*/ 235841 h 347249"/>
              <a:gd name="connsiteX26" fmla="*/ 83313 w 359999"/>
              <a:gd name="connsiteY26" fmla="*/ 231344 h 347249"/>
              <a:gd name="connsiteX27" fmla="*/ 86388 w 359999"/>
              <a:gd name="connsiteY27" fmla="*/ 229006 h 347249"/>
              <a:gd name="connsiteX28" fmla="*/ 92176 w 359999"/>
              <a:gd name="connsiteY28" fmla="*/ 199866 h 347249"/>
              <a:gd name="connsiteX29" fmla="*/ 85122 w 359999"/>
              <a:gd name="connsiteY29" fmla="*/ 191052 h 347249"/>
              <a:gd name="connsiteX30" fmla="*/ 84760 w 359999"/>
              <a:gd name="connsiteY30" fmla="*/ 190693 h 347249"/>
              <a:gd name="connsiteX31" fmla="*/ 57811 w 359999"/>
              <a:gd name="connsiteY31" fmla="*/ 106331 h 347249"/>
              <a:gd name="connsiteX32" fmla="*/ 124732 w 359999"/>
              <a:gd name="connsiteY32" fmla="*/ 45174 h 347249"/>
              <a:gd name="connsiteX33" fmla="*/ 193462 w 359999"/>
              <a:gd name="connsiteY33" fmla="*/ 105972 h 347249"/>
              <a:gd name="connsiteX34" fmla="*/ 193642 w 359999"/>
              <a:gd name="connsiteY34" fmla="*/ 106871 h 347249"/>
              <a:gd name="connsiteX35" fmla="*/ 184599 w 359999"/>
              <a:gd name="connsiteY35" fmla="*/ 160474 h 347249"/>
              <a:gd name="connsiteX36" fmla="*/ 166874 w 359999"/>
              <a:gd name="connsiteY36" fmla="*/ 190513 h 347249"/>
              <a:gd name="connsiteX37" fmla="*/ 166151 w 359999"/>
              <a:gd name="connsiteY37" fmla="*/ 191593 h 347249"/>
              <a:gd name="connsiteX38" fmla="*/ 159639 w 359999"/>
              <a:gd name="connsiteY38" fmla="*/ 199146 h 347249"/>
              <a:gd name="connsiteX39" fmla="*/ 158916 w 359999"/>
              <a:gd name="connsiteY39" fmla="*/ 200945 h 347249"/>
              <a:gd name="connsiteX40" fmla="*/ 162895 w 359999"/>
              <a:gd name="connsiteY40" fmla="*/ 230624 h 347249"/>
              <a:gd name="connsiteX41" fmla="*/ 177003 w 359999"/>
              <a:gd name="connsiteY41" fmla="*/ 235841 h 347249"/>
              <a:gd name="connsiteX42" fmla="*/ 177906 w 359999"/>
              <a:gd name="connsiteY42" fmla="*/ 236200 h 347249"/>
              <a:gd name="connsiteX43" fmla="*/ 236869 w 359999"/>
              <a:gd name="connsiteY43" fmla="*/ 270018 h 347249"/>
              <a:gd name="connsiteX44" fmla="*/ 237412 w 359999"/>
              <a:gd name="connsiteY44" fmla="*/ 270377 h 347249"/>
              <a:gd name="connsiteX45" fmla="*/ 250797 w 359999"/>
              <a:gd name="connsiteY45" fmla="*/ 289984 h 347249"/>
              <a:gd name="connsiteX46" fmla="*/ 251520 w 359999"/>
              <a:gd name="connsiteY46" fmla="*/ 296099 h 347249"/>
              <a:gd name="connsiteX47" fmla="*/ 251520 w 359999"/>
              <a:gd name="connsiteY47" fmla="*/ 310130 h 347249"/>
              <a:gd name="connsiteX48" fmla="*/ 251159 w 359999"/>
              <a:gd name="connsiteY48" fmla="*/ 312648 h 347249"/>
              <a:gd name="connsiteX49" fmla="*/ 197260 w 359999"/>
              <a:gd name="connsiteY49" fmla="*/ 341968 h 347249"/>
              <a:gd name="connsiteX50" fmla="*/ 59800 w 359999"/>
              <a:gd name="connsiteY50" fmla="*/ 341968 h 347249"/>
              <a:gd name="connsiteX51" fmla="*/ 7349 w 359999"/>
              <a:gd name="connsiteY51" fmla="*/ 320382 h 347249"/>
              <a:gd name="connsiteX52" fmla="*/ 114 w 359999"/>
              <a:gd name="connsiteY52" fmla="*/ 307791 h 34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59999" h="347249">
                <a:moveTo>
                  <a:pt x="272320" y="271816"/>
                </a:moveTo>
                <a:cubicBezTo>
                  <a:pt x="256765" y="242497"/>
                  <a:pt x="228188" y="227208"/>
                  <a:pt x="195993" y="214436"/>
                </a:cubicBezTo>
                <a:cubicBezTo>
                  <a:pt x="191110" y="212458"/>
                  <a:pt x="189120" y="206882"/>
                  <a:pt x="191472" y="202384"/>
                </a:cubicBezTo>
                <a:lnTo>
                  <a:pt x="191472" y="202204"/>
                </a:lnTo>
                <a:lnTo>
                  <a:pt x="192014" y="201126"/>
                </a:lnTo>
                <a:cubicBezTo>
                  <a:pt x="206304" y="181339"/>
                  <a:pt x="218782" y="156336"/>
                  <a:pt x="220592" y="124319"/>
                </a:cubicBezTo>
                <a:cubicBezTo>
                  <a:pt x="224028" y="87624"/>
                  <a:pt x="210101" y="61722"/>
                  <a:pt x="190748" y="42296"/>
                </a:cubicBezTo>
                <a:cubicBezTo>
                  <a:pt x="188035" y="39598"/>
                  <a:pt x="187312" y="35461"/>
                  <a:pt x="189120" y="32043"/>
                </a:cubicBezTo>
                <a:cubicBezTo>
                  <a:pt x="198344" y="15135"/>
                  <a:pt x="212634" y="1824"/>
                  <a:pt x="238679" y="205"/>
                </a:cubicBezTo>
                <a:cubicBezTo>
                  <a:pt x="278470" y="-1594"/>
                  <a:pt x="300174" y="23589"/>
                  <a:pt x="303791" y="55966"/>
                </a:cubicBezTo>
                <a:cubicBezTo>
                  <a:pt x="309217" y="91941"/>
                  <a:pt x="296557" y="120721"/>
                  <a:pt x="282087" y="138709"/>
                </a:cubicBezTo>
                <a:cubicBezTo>
                  <a:pt x="280278" y="142307"/>
                  <a:pt x="276660" y="144105"/>
                  <a:pt x="274852" y="147703"/>
                </a:cubicBezTo>
                <a:cubicBezTo>
                  <a:pt x="273405" y="150580"/>
                  <a:pt x="273043" y="157236"/>
                  <a:pt x="274128" y="161553"/>
                </a:cubicBezTo>
                <a:cubicBezTo>
                  <a:pt x="274491" y="163352"/>
                  <a:pt x="275394" y="164791"/>
                  <a:pt x="276842" y="166050"/>
                </a:cubicBezTo>
                <a:cubicBezTo>
                  <a:pt x="281906" y="170367"/>
                  <a:pt x="292215" y="173425"/>
                  <a:pt x="298546" y="176662"/>
                </a:cubicBezTo>
                <a:cubicBezTo>
                  <a:pt x="307589" y="180260"/>
                  <a:pt x="314824" y="183857"/>
                  <a:pt x="322058" y="187455"/>
                </a:cubicBezTo>
                <a:cubicBezTo>
                  <a:pt x="336528" y="194650"/>
                  <a:pt x="352805" y="205442"/>
                  <a:pt x="358232" y="219833"/>
                </a:cubicBezTo>
                <a:cubicBezTo>
                  <a:pt x="361850" y="228827"/>
                  <a:pt x="360040" y="246813"/>
                  <a:pt x="354615" y="254008"/>
                </a:cubicBezTo>
                <a:cubicBezTo>
                  <a:pt x="342858" y="270737"/>
                  <a:pt x="309035" y="273435"/>
                  <a:pt x="281182" y="276672"/>
                </a:cubicBezTo>
                <a:cubicBezTo>
                  <a:pt x="277565" y="276853"/>
                  <a:pt x="274128" y="275053"/>
                  <a:pt x="272320" y="271816"/>
                </a:cubicBezTo>
                <a:moveTo>
                  <a:pt x="114" y="307791"/>
                </a:moveTo>
                <a:lnTo>
                  <a:pt x="114" y="295199"/>
                </a:lnTo>
                <a:cubicBezTo>
                  <a:pt x="114" y="291603"/>
                  <a:pt x="1923" y="288004"/>
                  <a:pt x="3731" y="284408"/>
                </a:cubicBezTo>
                <a:cubicBezTo>
                  <a:pt x="10785" y="270197"/>
                  <a:pt x="25074" y="261204"/>
                  <a:pt x="37554" y="252389"/>
                </a:cubicBezTo>
                <a:cubicBezTo>
                  <a:pt x="37915" y="252210"/>
                  <a:pt x="38277" y="251850"/>
                  <a:pt x="38639" y="251670"/>
                </a:cubicBezTo>
                <a:cubicBezTo>
                  <a:pt x="49310" y="246454"/>
                  <a:pt x="59981" y="241057"/>
                  <a:pt x="72461" y="235841"/>
                </a:cubicBezTo>
                <a:cubicBezTo>
                  <a:pt x="75536" y="234403"/>
                  <a:pt x="79877" y="232784"/>
                  <a:pt x="83313" y="231344"/>
                </a:cubicBezTo>
                <a:cubicBezTo>
                  <a:pt x="84579" y="230805"/>
                  <a:pt x="85664" y="230085"/>
                  <a:pt x="86388" y="229006"/>
                </a:cubicBezTo>
                <a:cubicBezTo>
                  <a:pt x="91633" y="222710"/>
                  <a:pt x="97240" y="209759"/>
                  <a:pt x="92176" y="199866"/>
                </a:cubicBezTo>
                <a:cubicBezTo>
                  <a:pt x="90367" y="196269"/>
                  <a:pt x="88558" y="194470"/>
                  <a:pt x="85122" y="191052"/>
                </a:cubicBezTo>
                <a:lnTo>
                  <a:pt x="84760" y="190693"/>
                </a:lnTo>
                <a:cubicBezTo>
                  <a:pt x="68482" y="172705"/>
                  <a:pt x="54193" y="142127"/>
                  <a:pt x="57811" y="106331"/>
                </a:cubicBezTo>
                <a:cubicBezTo>
                  <a:pt x="61428" y="70356"/>
                  <a:pt x="84941" y="45174"/>
                  <a:pt x="124732" y="45174"/>
                </a:cubicBezTo>
                <a:cubicBezTo>
                  <a:pt x="164341" y="45174"/>
                  <a:pt x="187855" y="70176"/>
                  <a:pt x="193462" y="105972"/>
                </a:cubicBezTo>
                <a:cubicBezTo>
                  <a:pt x="193462" y="106331"/>
                  <a:pt x="193462" y="106511"/>
                  <a:pt x="193642" y="106871"/>
                </a:cubicBezTo>
                <a:cubicBezTo>
                  <a:pt x="195270" y="128276"/>
                  <a:pt x="190025" y="147883"/>
                  <a:pt x="184599" y="160474"/>
                </a:cubicBezTo>
                <a:cubicBezTo>
                  <a:pt x="179354" y="172885"/>
                  <a:pt x="173927" y="181699"/>
                  <a:pt x="166874" y="190513"/>
                </a:cubicBezTo>
                <a:cubicBezTo>
                  <a:pt x="166512" y="190872"/>
                  <a:pt x="166331" y="191232"/>
                  <a:pt x="166151" y="191593"/>
                </a:cubicBezTo>
                <a:cubicBezTo>
                  <a:pt x="164341" y="194470"/>
                  <a:pt x="161447" y="196269"/>
                  <a:pt x="159639" y="199146"/>
                </a:cubicBezTo>
                <a:cubicBezTo>
                  <a:pt x="159278" y="199687"/>
                  <a:pt x="159096" y="200226"/>
                  <a:pt x="158916" y="200945"/>
                </a:cubicBezTo>
                <a:cubicBezTo>
                  <a:pt x="155840" y="211558"/>
                  <a:pt x="159278" y="225409"/>
                  <a:pt x="162895" y="230624"/>
                </a:cubicBezTo>
                <a:cubicBezTo>
                  <a:pt x="164703" y="234042"/>
                  <a:pt x="171576" y="234223"/>
                  <a:pt x="177003" y="235841"/>
                </a:cubicBezTo>
                <a:cubicBezTo>
                  <a:pt x="177365" y="236022"/>
                  <a:pt x="177545" y="236022"/>
                  <a:pt x="177906" y="236200"/>
                </a:cubicBezTo>
                <a:cubicBezTo>
                  <a:pt x="199430" y="245194"/>
                  <a:pt x="220773" y="255807"/>
                  <a:pt x="236869" y="270018"/>
                </a:cubicBezTo>
                <a:cubicBezTo>
                  <a:pt x="237051" y="270197"/>
                  <a:pt x="237231" y="270377"/>
                  <a:pt x="237412" y="270377"/>
                </a:cubicBezTo>
                <a:cubicBezTo>
                  <a:pt x="242114" y="275053"/>
                  <a:pt x="248264" y="281350"/>
                  <a:pt x="250797" y="289984"/>
                </a:cubicBezTo>
                <a:cubicBezTo>
                  <a:pt x="251339" y="291962"/>
                  <a:pt x="251520" y="294121"/>
                  <a:pt x="251520" y="296099"/>
                </a:cubicBezTo>
                <a:lnTo>
                  <a:pt x="251520" y="310130"/>
                </a:lnTo>
                <a:cubicBezTo>
                  <a:pt x="251520" y="311029"/>
                  <a:pt x="251339" y="311929"/>
                  <a:pt x="251159" y="312648"/>
                </a:cubicBezTo>
                <a:cubicBezTo>
                  <a:pt x="245009" y="331355"/>
                  <a:pt x="220230" y="336751"/>
                  <a:pt x="197260" y="341968"/>
                </a:cubicBezTo>
                <a:cubicBezTo>
                  <a:pt x="157468" y="349163"/>
                  <a:pt x="101400" y="349163"/>
                  <a:pt x="59800" y="341968"/>
                </a:cubicBezTo>
                <a:cubicBezTo>
                  <a:pt x="39905" y="338370"/>
                  <a:pt x="18201" y="332974"/>
                  <a:pt x="7349" y="320382"/>
                </a:cubicBezTo>
                <a:cubicBezTo>
                  <a:pt x="3731" y="318584"/>
                  <a:pt x="1923" y="314986"/>
                  <a:pt x="114" y="307791"/>
                </a:cubicBezTo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85000"/>
                  <a:lumOff val="15000"/>
                </a:schemeClr>
              </a:gs>
            </a:gsLst>
            <a:lin ang="10800000" scaled="0"/>
          </a:gradFill>
          <a:ln w="11621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8" name="任意多边形: 形状 47"/>
          <p:cNvSpPr/>
          <p:nvPr>
            <p:custDataLst>
              <p:tags r:id="rId21"/>
            </p:custDataLst>
          </p:nvPr>
        </p:nvSpPr>
        <p:spPr>
          <a:xfrm>
            <a:off x="9091663" y="1338897"/>
            <a:ext cx="2163216" cy="1138477"/>
          </a:xfrm>
          <a:custGeom>
            <a:avLst/>
            <a:gdLst>
              <a:gd name="connsiteX0" fmla="*/ 1332711 w 2667051"/>
              <a:gd name="connsiteY0" fmla="*/ 1534736 h 1534735"/>
              <a:gd name="connsiteX1" fmla="*/ 0 w 2667051"/>
              <a:gd name="connsiteY1" fmla="*/ 759222 h 1534735"/>
              <a:gd name="connsiteX2" fmla="*/ 1332711 w 2667051"/>
              <a:gd name="connsiteY2" fmla="*/ 0 h 1534735"/>
              <a:gd name="connsiteX3" fmla="*/ 2667051 w 2667051"/>
              <a:gd name="connsiteY3" fmla="*/ 764110 h 153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51" h="1534735">
                <a:moveTo>
                  <a:pt x="1332711" y="1534736"/>
                </a:moveTo>
                <a:lnTo>
                  <a:pt x="0" y="759222"/>
                </a:lnTo>
                <a:lnTo>
                  <a:pt x="1332711" y="0"/>
                </a:lnTo>
                <a:lnTo>
                  <a:pt x="2667051" y="764110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85000"/>
                  <a:lumOff val="15000"/>
                </a:schemeClr>
              </a:gs>
            </a:gsLst>
            <a:lin ang="10800000" scaled="0"/>
          </a:gradFill>
          <a:ln w="1629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9" name="任意多边形: 形状 48"/>
          <p:cNvSpPr/>
          <p:nvPr>
            <p:custDataLst>
              <p:tags r:id="rId22"/>
            </p:custDataLst>
          </p:nvPr>
        </p:nvSpPr>
        <p:spPr>
          <a:xfrm>
            <a:off x="9505016" y="1555415"/>
            <a:ext cx="1335988" cy="705808"/>
          </a:xfrm>
          <a:custGeom>
            <a:avLst/>
            <a:gdLst>
              <a:gd name="connsiteX0" fmla="*/ 827649 w 1647152"/>
              <a:gd name="connsiteY0" fmla="*/ 951471 h 951471"/>
              <a:gd name="connsiteX1" fmla="*/ 0 w 1647152"/>
              <a:gd name="connsiteY1" fmla="*/ 459443 h 951471"/>
              <a:gd name="connsiteX2" fmla="*/ 819503 w 1647152"/>
              <a:gd name="connsiteY2" fmla="*/ 0 h 951471"/>
              <a:gd name="connsiteX3" fmla="*/ 1647153 w 1647152"/>
              <a:gd name="connsiteY3" fmla="*/ 470848 h 95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152" h="951471">
                <a:moveTo>
                  <a:pt x="827649" y="951471"/>
                </a:moveTo>
                <a:lnTo>
                  <a:pt x="0" y="459443"/>
                </a:lnTo>
                <a:lnTo>
                  <a:pt x="819503" y="0"/>
                </a:lnTo>
                <a:lnTo>
                  <a:pt x="1647153" y="470848"/>
                </a:lnTo>
                <a:close/>
              </a:path>
            </a:pathLst>
          </a:custGeom>
          <a:solidFill>
            <a:srgbClr val="FFFFFF"/>
          </a:solidFill>
          <a:ln w="1629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任意多边形: 形状 49"/>
          <p:cNvSpPr/>
          <p:nvPr>
            <p:custDataLst>
              <p:tags r:id="rId23"/>
            </p:custDataLst>
          </p:nvPr>
        </p:nvSpPr>
        <p:spPr>
          <a:xfrm>
            <a:off x="9091663" y="1902098"/>
            <a:ext cx="1080947" cy="1180777"/>
          </a:xfrm>
          <a:custGeom>
            <a:avLst/>
            <a:gdLst>
              <a:gd name="connsiteX0" fmla="*/ 0 w 1332711"/>
              <a:gd name="connsiteY0" fmla="*/ 0 h 1591758"/>
              <a:gd name="connsiteX1" fmla="*/ 0 w 1332711"/>
              <a:gd name="connsiteY1" fmla="*/ 827650 h 1591758"/>
              <a:gd name="connsiteX2" fmla="*/ 1332711 w 1332711"/>
              <a:gd name="connsiteY2" fmla="*/ 1591759 h 1591758"/>
              <a:gd name="connsiteX3" fmla="*/ 1332711 w 1332711"/>
              <a:gd name="connsiteY3" fmla="*/ 775514 h 159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2711" h="1591758">
                <a:moveTo>
                  <a:pt x="0" y="0"/>
                </a:moveTo>
                <a:lnTo>
                  <a:pt x="0" y="827650"/>
                </a:lnTo>
                <a:lnTo>
                  <a:pt x="1332711" y="1591759"/>
                </a:lnTo>
                <a:lnTo>
                  <a:pt x="1332711" y="775514"/>
                </a:lnTo>
                <a:close/>
              </a:path>
            </a:pathLst>
          </a:custGeom>
          <a:solidFill>
            <a:schemeClr val="tx1">
              <a:lumMod val="25000"/>
              <a:lumOff val="75000"/>
              <a:alpha val="25000"/>
            </a:schemeClr>
          </a:solidFill>
          <a:ln w="1629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任意多边形: 形状 54"/>
          <p:cNvSpPr/>
          <p:nvPr>
            <p:custDataLst>
              <p:tags r:id="rId24"/>
            </p:custDataLst>
          </p:nvPr>
        </p:nvSpPr>
        <p:spPr>
          <a:xfrm>
            <a:off x="6929023" y="1902098"/>
            <a:ext cx="4327758" cy="4254786"/>
          </a:xfrm>
          <a:custGeom>
            <a:avLst/>
            <a:gdLst>
              <a:gd name="connsiteX0" fmla="*/ 1362480 w 1362480"/>
              <a:gd name="connsiteY0" fmla="*/ 0 h 1660183"/>
              <a:gd name="connsiteX1" fmla="*/ 1362480 w 1362480"/>
              <a:gd name="connsiteY1" fmla="*/ 177660 h 1660183"/>
              <a:gd name="connsiteX2" fmla="*/ 163757 w 1362480"/>
              <a:gd name="connsiteY2" fmla="*/ 804785 h 1660183"/>
              <a:gd name="connsiteX3" fmla="*/ 163757 w 1362480"/>
              <a:gd name="connsiteY3" fmla="*/ 1573125 h 1660183"/>
              <a:gd name="connsiteX4" fmla="*/ 0 w 1362480"/>
              <a:gd name="connsiteY4" fmla="*/ 1660183 h 1660183"/>
              <a:gd name="connsiteX5" fmla="*/ 0 w 1362480"/>
              <a:gd name="connsiteY5" fmla="*/ 1480414 h 1660183"/>
              <a:gd name="connsiteX6" fmla="*/ 2711 w 1362480"/>
              <a:gd name="connsiteY6" fmla="*/ 1478980 h 1660183"/>
              <a:gd name="connsiteX7" fmla="*/ 2711 w 1362480"/>
              <a:gd name="connsiteY7" fmla="*/ 719751 h 1660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16" h="6701">
                <a:moveTo>
                  <a:pt x="6816" y="0"/>
                </a:moveTo>
                <a:lnTo>
                  <a:pt x="6816" y="223"/>
                </a:lnTo>
                <a:lnTo>
                  <a:pt x="5313" y="1009"/>
                </a:lnTo>
                <a:lnTo>
                  <a:pt x="5313" y="1972"/>
                </a:lnTo>
                <a:lnTo>
                  <a:pt x="5111" y="2079"/>
                </a:lnTo>
                <a:lnTo>
                  <a:pt x="5111" y="2079"/>
                </a:lnTo>
                <a:lnTo>
                  <a:pt x="3609" y="2866"/>
                </a:lnTo>
                <a:lnTo>
                  <a:pt x="3609" y="3829"/>
                </a:lnTo>
                <a:lnTo>
                  <a:pt x="1919" y="4727"/>
                </a:lnTo>
                <a:lnTo>
                  <a:pt x="1919" y="5681"/>
                </a:lnTo>
                <a:lnTo>
                  <a:pt x="0" y="6701"/>
                </a:lnTo>
                <a:lnTo>
                  <a:pt x="0" y="6465"/>
                </a:lnTo>
                <a:lnTo>
                  <a:pt x="1704" y="5563"/>
                </a:lnTo>
                <a:lnTo>
                  <a:pt x="1704" y="4611"/>
                </a:lnTo>
                <a:lnTo>
                  <a:pt x="3407" y="3711"/>
                </a:lnTo>
                <a:lnTo>
                  <a:pt x="3407" y="2759"/>
                </a:lnTo>
                <a:lnTo>
                  <a:pt x="5108" y="1859"/>
                </a:lnTo>
                <a:lnTo>
                  <a:pt x="5108" y="1856"/>
                </a:lnTo>
                <a:lnTo>
                  <a:pt x="5111" y="1854"/>
                </a:lnTo>
                <a:lnTo>
                  <a:pt x="5111" y="902"/>
                </a:lnTo>
                <a:lnTo>
                  <a:pt x="6816" y="0"/>
                </a:lnTo>
                <a:close/>
              </a:path>
            </a:pathLst>
          </a:custGeom>
          <a:solidFill>
            <a:schemeClr val="tx1">
              <a:lumMod val="35000"/>
              <a:lumOff val="65000"/>
              <a:alpha val="35000"/>
            </a:schemeClr>
          </a:solidFill>
          <a:ln w="1629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6" name="任意多边形: 形状 55"/>
          <p:cNvSpPr/>
          <p:nvPr>
            <p:custDataLst>
              <p:tags r:id="rId25"/>
            </p:custDataLst>
          </p:nvPr>
        </p:nvSpPr>
        <p:spPr>
          <a:xfrm>
            <a:off x="5847068" y="5428612"/>
            <a:ext cx="1082269" cy="726353"/>
          </a:xfrm>
          <a:custGeom>
            <a:avLst/>
            <a:gdLst>
              <a:gd name="connsiteX0" fmla="*/ 1334340 w 1334340"/>
              <a:gd name="connsiteY0" fmla="*/ 777143 h 979167"/>
              <a:gd name="connsiteX1" fmla="*/ 0 w 1334340"/>
              <a:gd name="connsiteY1" fmla="*/ 0 h 979167"/>
              <a:gd name="connsiteX2" fmla="*/ 0 w 1334340"/>
              <a:gd name="connsiteY2" fmla="*/ 215058 h 979167"/>
              <a:gd name="connsiteX3" fmla="*/ 1334340 w 1334340"/>
              <a:gd name="connsiteY3" fmla="*/ 979168 h 97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4340" h="979167">
                <a:moveTo>
                  <a:pt x="1334340" y="777143"/>
                </a:moveTo>
                <a:lnTo>
                  <a:pt x="0" y="0"/>
                </a:lnTo>
                <a:lnTo>
                  <a:pt x="0" y="215058"/>
                </a:lnTo>
                <a:lnTo>
                  <a:pt x="1334340" y="979168"/>
                </a:lnTo>
                <a:close/>
              </a:path>
            </a:pathLst>
          </a:custGeom>
          <a:solidFill>
            <a:schemeClr val="tx1">
              <a:lumMod val="25000"/>
              <a:lumOff val="75000"/>
              <a:alpha val="25000"/>
            </a:schemeClr>
          </a:solidFill>
          <a:ln w="162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26"/>
            </p:custDataLst>
          </p:nvPr>
        </p:nvSpPr>
        <p:spPr>
          <a:xfrm>
            <a:off x="6310581" y="974436"/>
            <a:ext cx="66416" cy="494493"/>
          </a:xfrm>
          <a:prstGeom prst="rec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85000"/>
                  <a:lumOff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27"/>
            </p:custDataLst>
          </p:nvPr>
        </p:nvSpPr>
        <p:spPr>
          <a:xfrm>
            <a:off x="5537212" y="891258"/>
            <a:ext cx="680770" cy="578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algn="r"/>
            <a:r>
              <a:rPr lang="zh-CN" altLang="en-US" sz="2000" b="1" kern="0" dirty="0">
                <a:solidFill>
                  <a:schemeClr val="accent1"/>
                </a:solidFill>
                <a:cs typeface="+mn-lt"/>
              </a:rPr>
              <a:t>住地酒店</a:t>
            </a:r>
            <a:endParaRPr lang="zh-CN" altLang="en-US" sz="2000" b="1" kern="0" dirty="0">
              <a:solidFill>
                <a:schemeClr val="accent1"/>
              </a:solidFill>
              <a:cs typeface="+mn-lt"/>
            </a:endParaRPr>
          </a:p>
          <a:p>
            <a:pPr algn="r"/>
            <a:r>
              <a:rPr lang="zh-CN" altLang="en-US" sz="2000" b="1" kern="0" dirty="0">
                <a:solidFill>
                  <a:schemeClr val="accent1"/>
                </a:solidFill>
                <a:cs typeface="+mn-lt"/>
              </a:rPr>
              <a:t>沟通协调</a:t>
            </a:r>
            <a:endParaRPr lang="zh-CN" altLang="en-US" sz="2000" b="1" kern="0" dirty="0">
              <a:solidFill>
                <a:schemeClr val="accent1"/>
              </a:solidFill>
              <a:cs typeface="+mn-lt"/>
            </a:endParaRPr>
          </a:p>
        </p:txBody>
      </p:sp>
      <p:sp>
        <p:nvSpPr>
          <p:cNvPr id="80" name="任意多边形: 形状 79"/>
          <p:cNvSpPr>
            <a:spLocks noChangeAspect="1"/>
          </p:cNvSpPr>
          <p:nvPr>
            <p:custDataLst>
              <p:tags r:id="rId28"/>
            </p:custDataLst>
          </p:nvPr>
        </p:nvSpPr>
        <p:spPr>
          <a:xfrm>
            <a:off x="9993292" y="1710978"/>
            <a:ext cx="359972" cy="394365"/>
          </a:xfrm>
          <a:custGeom>
            <a:avLst/>
            <a:gdLst>
              <a:gd name="connsiteX0" fmla="*/ 561441 w 834648"/>
              <a:gd name="connsiteY0" fmla="*/ 792470 h 914400"/>
              <a:gd name="connsiteX1" fmla="*/ 425089 w 834648"/>
              <a:gd name="connsiteY1" fmla="*/ 815857 h 914400"/>
              <a:gd name="connsiteX2" fmla="*/ 280166 w 834648"/>
              <a:gd name="connsiteY2" fmla="*/ 789316 h 914400"/>
              <a:gd name="connsiteX3" fmla="*/ 214276 w 834648"/>
              <a:gd name="connsiteY3" fmla="*/ 903562 h 914400"/>
              <a:gd name="connsiteX4" fmla="*/ 185751 w 834648"/>
              <a:gd name="connsiteY4" fmla="*/ 911220 h 914400"/>
              <a:gd name="connsiteX5" fmla="*/ 177459 w 834648"/>
              <a:gd name="connsiteY5" fmla="*/ 902376 h 914400"/>
              <a:gd name="connsiteX6" fmla="*/ 135778 w 834648"/>
              <a:gd name="connsiteY6" fmla="*/ 817987 h 914400"/>
              <a:gd name="connsiteX7" fmla="*/ 115707 w 834648"/>
              <a:gd name="connsiteY7" fmla="*/ 806395 h 914400"/>
              <a:gd name="connsiteX8" fmla="*/ 21847 w 834648"/>
              <a:gd name="connsiteY8" fmla="*/ 812454 h 914400"/>
              <a:gd name="connsiteX9" fmla="*/ -341 w 834648"/>
              <a:gd name="connsiteY9" fmla="*/ 792959 h 914400"/>
              <a:gd name="connsiteX10" fmla="*/ 2409 w 834648"/>
              <a:gd name="connsiteY10" fmla="*/ 781178 h 914400"/>
              <a:gd name="connsiteX11" fmla="*/ 86577 w 834648"/>
              <a:gd name="connsiteY11" fmla="*/ 635240 h 914400"/>
              <a:gd name="connsiteX12" fmla="*/ 17408 w 834648"/>
              <a:gd name="connsiteY12" fmla="*/ 407736 h 914400"/>
              <a:gd name="connsiteX13" fmla="*/ 425089 w 834648"/>
              <a:gd name="connsiteY13" fmla="*/ -384 h 914400"/>
              <a:gd name="connsiteX14" fmla="*/ 832769 w 834648"/>
              <a:gd name="connsiteY14" fmla="*/ 407736 h 914400"/>
              <a:gd name="connsiteX15" fmla="*/ 757943 w 834648"/>
              <a:gd name="connsiteY15" fmla="*/ 643444 h 914400"/>
              <a:gd name="connsiteX16" fmla="*/ 831472 w 834648"/>
              <a:gd name="connsiteY16" fmla="*/ 770935 h 914400"/>
              <a:gd name="connsiteX17" fmla="*/ 834221 w 834648"/>
              <a:gd name="connsiteY17" fmla="*/ 782715 h 914400"/>
              <a:gd name="connsiteX18" fmla="*/ 812033 w 834648"/>
              <a:gd name="connsiteY18" fmla="*/ 802212 h 914400"/>
              <a:gd name="connsiteX19" fmla="*/ 718174 w 834648"/>
              <a:gd name="connsiteY19" fmla="*/ 796151 h 914400"/>
              <a:gd name="connsiteX20" fmla="*/ 698103 w 834648"/>
              <a:gd name="connsiteY20" fmla="*/ 807745 h 914400"/>
              <a:gd name="connsiteX21" fmla="*/ 656422 w 834648"/>
              <a:gd name="connsiteY21" fmla="*/ 892134 h 914400"/>
              <a:gd name="connsiteX22" fmla="*/ 648130 w 834648"/>
              <a:gd name="connsiteY22" fmla="*/ 900976 h 914400"/>
              <a:gd name="connsiteX23" fmla="*/ 619604 w 834648"/>
              <a:gd name="connsiteY23" fmla="*/ 893319 h 914400"/>
              <a:gd name="connsiteX24" fmla="*/ 561441 w 834648"/>
              <a:gd name="connsiteY24" fmla="*/ 792470 h 914400"/>
              <a:gd name="connsiteX25" fmla="*/ 425089 w 834648"/>
              <a:gd name="connsiteY25" fmla="*/ 754638 h 914400"/>
              <a:gd name="connsiteX26" fmla="*/ 771618 w 834648"/>
              <a:gd name="connsiteY26" fmla="*/ 407736 h 914400"/>
              <a:gd name="connsiteX27" fmla="*/ 425089 w 834648"/>
              <a:gd name="connsiteY27" fmla="*/ 60834 h 914400"/>
              <a:gd name="connsiteX28" fmla="*/ 78561 w 834648"/>
              <a:gd name="connsiteY28" fmla="*/ 407736 h 914400"/>
              <a:gd name="connsiteX29" fmla="*/ 425089 w 834648"/>
              <a:gd name="connsiteY29" fmla="*/ 754638 h 914400"/>
              <a:gd name="connsiteX30" fmla="*/ 425089 w 834648"/>
              <a:gd name="connsiteY30" fmla="*/ 693421 h 914400"/>
              <a:gd name="connsiteX31" fmla="*/ 139712 w 834648"/>
              <a:gd name="connsiteY31" fmla="*/ 407736 h 914400"/>
              <a:gd name="connsiteX32" fmla="*/ 425089 w 834648"/>
              <a:gd name="connsiteY32" fmla="*/ 122052 h 914400"/>
              <a:gd name="connsiteX33" fmla="*/ 710465 w 834648"/>
              <a:gd name="connsiteY33" fmla="*/ 407736 h 914400"/>
              <a:gd name="connsiteX34" fmla="*/ 425089 w 834648"/>
              <a:gd name="connsiteY34" fmla="*/ 693421 h 914400"/>
              <a:gd name="connsiteX35" fmla="*/ 415362 w 834648"/>
              <a:gd name="connsiteY35" fmla="*/ 504683 h 914400"/>
              <a:gd name="connsiteX36" fmla="*/ 434816 w 834648"/>
              <a:gd name="connsiteY36" fmla="*/ 504683 h 914400"/>
              <a:gd name="connsiteX37" fmla="*/ 495461 w 834648"/>
              <a:gd name="connsiteY37" fmla="*/ 536600 h 914400"/>
              <a:gd name="connsiteX38" fmla="*/ 508715 w 834648"/>
              <a:gd name="connsiteY38" fmla="*/ 538703 h 914400"/>
              <a:gd name="connsiteX39" fmla="*/ 525774 w 834648"/>
              <a:gd name="connsiteY39" fmla="*/ 514591 h 914400"/>
              <a:gd name="connsiteX40" fmla="*/ 514180 w 834648"/>
              <a:gd name="connsiteY40" fmla="*/ 446925 h 914400"/>
              <a:gd name="connsiteX41" fmla="*/ 520179 w 834648"/>
              <a:gd name="connsiteY41" fmla="*/ 428450 h 914400"/>
              <a:gd name="connsiteX42" fmla="*/ 569306 w 834648"/>
              <a:gd name="connsiteY42" fmla="*/ 380513 h 914400"/>
              <a:gd name="connsiteX43" fmla="*/ 575386 w 834648"/>
              <a:gd name="connsiteY43" fmla="*/ 368572 h 914400"/>
              <a:gd name="connsiteX44" fmla="*/ 557726 w 834648"/>
              <a:gd name="connsiteY44" fmla="*/ 344898 h 914400"/>
              <a:gd name="connsiteX45" fmla="*/ 489875 w 834648"/>
              <a:gd name="connsiteY45" fmla="*/ 335027 h 914400"/>
              <a:gd name="connsiteX46" fmla="*/ 474149 w 834648"/>
              <a:gd name="connsiteY46" fmla="*/ 323595 h 914400"/>
              <a:gd name="connsiteX47" fmla="*/ 443821 w 834648"/>
              <a:gd name="connsiteY47" fmla="*/ 262079 h 914400"/>
              <a:gd name="connsiteX48" fmla="*/ 434324 w 834648"/>
              <a:gd name="connsiteY48" fmla="*/ 252581 h 914400"/>
              <a:gd name="connsiteX49" fmla="*/ 406356 w 834648"/>
              <a:gd name="connsiteY49" fmla="*/ 262079 h 914400"/>
              <a:gd name="connsiteX50" fmla="*/ 376029 w 834648"/>
              <a:gd name="connsiteY50" fmla="*/ 323595 h 914400"/>
              <a:gd name="connsiteX51" fmla="*/ 360303 w 834648"/>
              <a:gd name="connsiteY51" fmla="*/ 335027 h 914400"/>
              <a:gd name="connsiteX52" fmla="*/ 292453 w 834648"/>
              <a:gd name="connsiteY52" fmla="*/ 344898 h 914400"/>
              <a:gd name="connsiteX53" fmla="*/ 280511 w 834648"/>
              <a:gd name="connsiteY53" fmla="*/ 350980 h 914400"/>
              <a:gd name="connsiteX54" fmla="*/ 280873 w 834648"/>
              <a:gd name="connsiteY54" fmla="*/ 380513 h 914400"/>
              <a:gd name="connsiteX55" fmla="*/ 329999 w 834648"/>
              <a:gd name="connsiteY55" fmla="*/ 428450 h 914400"/>
              <a:gd name="connsiteX56" fmla="*/ 335998 w 834648"/>
              <a:gd name="connsiteY56" fmla="*/ 446925 h 914400"/>
              <a:gd name="connsiteX57" fmla="*/ 324405 w 834648"/>
              <a:gd name="connsiteY57" fmla="*/ 514591 h 914400"/>
              <a:gd name="connsiteX58" fmla="*/ 326508 w 834648"/>
              <a:gd name="connsiteY58" fmla="*/ 527845 h 914400"/>
              <a:gd name="connsiteX59" fmla="*/ 354717 w 834648"/>
              <a:gd name="connsiteY59" fmla="*/ 536600 h 914400"/>
              <a:gd name="connsiteX60" fmla="*/ 415362 w 834648"/>
              <a:gd name="connsiteY60" fmla="*/ 50468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834648" h="914400">
                <a:moveTo>
                  <a:pt x="561441" y="792470"/>
                </a:moveTo>
                <a:cubicBezTo>
                  <a:pt x="518807" y="807613"/>
                  <a:pt x="472910" y="815857"/>
                  <a:pt x="425089" y="815857"/>
                </a:cubicBezTo>
                <a:cubicBezTo>
                  <a:pt x="374047" y="815857"/>
                  <a:pt x="325196" y="806466"/>
                  <a:pt x="280166" y="789316"/>
                </a:cubicBezTo>
                <a:lnTo>
                  <a:pt x="214276" y="903562"/>
                </a:lnTo>
                <a:cubicBezTo>
                  <a:pt x="208514" y="913554"/>
                  <a:pt x="195743" y="916982"/>
                  <a:pt x="185751" y="911220"/>
                </a:cubicBezTo>
                <a:cubicBezTo>
                  <a:pt x="182173" y="909156"/>
                  <a:pt x="179287" y="906080"/>
                  <a:pt x="177459" y="902376"/>
                </a:cubicBezTo>
                <a:lnTo>
                  <a:pt x="135778" y="817987"/>
                </a:lnTo>
                <a:cubicBezTo>
                  <a:pt x="132043" y="810424"/>
                  <a:pt x="124124" y="805852"/>
                  <a:pt x="115707" y="806395"/>
                </a:cubicBezTo>
                <a:lnTo>
                  <a:pt x="21847" y="812454"/>
                </a:lnTo>
                <a:cubicBezTo>
                  <a:pt x="10337" y="813197"/>
                  <a:pt x="403" y="804469"/>
                  <a:pt x="-341" y="792959"/>
                </a:cubicBezTo>
                <a:cubicBezTo>
                  <a:pt x="-606" y="788846"/>
                  <a:pt x="350" y="784748"/>
                  <a:pt x="2409" y="781178"/>
                </a:cubicBezTo>
                <a:lnTo>
                  <a:pt x="86577" y="635240"/>
                </a:lnTo>
                <a:cubicBezTo>
                  <a:pt x="42898" y="570237"/>
                  <a:pt x="17408" y="491967"/>
                  <a:pt x="17408" y="407736"/>
                </a:cubicBezTo>
                <a:cubicBezTo>
                  <a:pt x="17408" y="182337"/>
                  <a:pt x="199933" y="-384"/>
                  <a:pt x="425089" y="-384"/>
                </a:cubicBezTo>
                <a:cubicBezTo>
                  <a:pt x="650245" y="-384"/>
                  <a:pt x="832769" y="182337"/>
                  <a:pt x="832769" y="407736"/>
                </a:cubicBezTo>
                <a:cubicBezTo>
                  <a:pt x="832769" y="495541"/>
                  <a:pt x="805070" y="576870"/>
                  <a:pt x="757943" y="643444"/>
                </a:cubicBezTo>
                <a:lnTo>
                  <a:pt x="831472" y="770935"/>
                </a:lnTo>
                <a:cubicBezTo>
                  <a:pt x="833530" y="774505"/>
                  <a:pt x="834486" y="778603"/>
                  <a:pt x="834221" y="782715"/>
                </a:cubicBezTo>
                <a:cubicBezTo>
                  <a:pt x="833478" y="794225"/>
                  <a:pt x="823544" y="802954"/>
                  <a:pt x="812033" y="802212"/>
                </a:cubicBezTo>
                <a:lnTo>
                  <a:pt x="718174" y="796151"/>
                </a:lnTo>
                <a:cubicBezTo>
                  <a:pt x="709756" y="795608"/>
                  <a:pt x="701838" y="800181"/>
                  <a:pt x="698103" y="807745"/>
                </a:cubicBezTo>
                <a:lnTo>
                  <a:pt x="656422" y="892134"/>
                </a:lnTo>
                <a:cubicBezTo>
                  <a:pt x="654593" y="895836"/>
                  <a:pt x="651708" y="898913"/>
                  <a:pt x="648130" y="900976"/>
                </a:cubicBezTo>
                <a:cubicBezTo>
                  <a:pt x="638138" y="906739"/>
                  <a:pt x="625366" y="903311"/>
                  <a:pt x="619604" y="893319"/>
                </a:cubicBezTo>
                <a:lnTo>
                  <a:pt x="561441" y="792470"/>
                </a:lnTo>
                <a:moveTo>
                  <a:pt x="425089" y="754638"/>
                </a:moveTo>
                <a:cubicBezTo>
                  <a:pt x="616472" y="754638"/>
                  <a:pt x="771618" y="599325"/>
                  <a:pt x="771618" y="407736"/>
                </a:cubicBezTo>
                <a:cubicBezTo>
                  <a:pt x="771618" y="216148"/>
                  <a:pt x="616472" y="60834"/>
                  <a:pt x="425089" y="60834"/>
                </a:cubicBezTo>
                <a:cubicBezTo>
                  <a:pt x="233707" y="60834"/>
                  <a:pt x="78561" y="216148"/>
                  <a:pt x="78561" y="407736"/>
                </a:cubicBezTo>
                <a:cubicBezTo>
                  <a:pt x="78561" y="599325"/>
                  <a:pt x="233707" y="754638"/>
                  <a:pt x="425089" y="754638"/>
                </a:cubicBezTo>
                <a:moveTo>
                  <a:pt x="425089" y="693421"/>
                </a:moveTo>
                <a:cubicBezTo>
                  <a:pt x="267480" y="693421"/>
                  <a:pt x="139712" y="565515"/>
                  <a:pt x="139712" y="407736"/>
                </a:cubicBezTo>
                <a:cubicBezTo>
                  <a:pt x="139712" y="249957"/>
                  <a:pt x="267480" y="122052"/>
                  <a:pt x="425089" y="122052"/>
                </a:cubicBezTo>
                <a:cubicBezTo>
                  <a:pt x="582698" y="122052"/>
                  <a:pt x="710465" y="249957"/>
                  <a:pt x="710465" y="407736"/>
                </a:cubicBezTo>
                <a:cubicBezTo>
                  <a:pt x="710465" y="565515"/>
                  <a:pt x="582698" y="693421"/>
                  <a:pt x="425089" y="693421"/>
                </a:cubicBezTo>
                <a:moveTo>
                  <a:pt x="415362" y="504683"/>
                </a:moveTo>
                <a:cubicBezTo>
                  <a:pt x="421451" y="501478"/>
                  <a:pt x="428727" y="501478"/>
                  <a:pt x="434816" y="504683"/>
                </a:cubicBezTo>
                <a:lnTo>
                  <a:pt x="495461" y="536600"/>
                </a:lnTo>
                <a:cubicBezTo>
                  <a:pt x="499528" y="538740"/>
                  <a:pt x="504186" y="539479"/>
                  <a:pt x="508715" y="538703"/>
                </a:cubicBezTo>
                <a:cubicBezTo>
                  <a:pt x="520084" y="536755"/>
                  <a:pt x="527722" y="525959"/>
                  <a:pt x="525774" y="514591"/>
                </a:cubicBezTo>
                <a:lnTo>
                  <a:pt x="514180" y="446925"/>
                </a:lnTo>
                <a:cubicBezTo>
                  <a:pt x="513020" y="440155"/>
                  <a:pt x="515264" y="433248"/>
                  <a:pt x="520179" y="428450"/>
                </a:cubicBezTo>
                <a:lnTo>
                  <a:pt x="569306" y="380513"/>
                </a:lnTo>
                <a:cubicBezTo>
                  <a:pt x="572589" y="377309"/>
                  <a:pt x="574726" y="373112"/>
                  <a:pt x="575386" y="368572"/>
                </a:cubicBezTo>
                <a:cubicBezTo>
                  <a:pt x="577047" y="357157"/>
                  <a:pt x="569140" y="346558"/>
                  <a:pt x="557726" y="344898"/>
                </a:cubicBezTo>
                <a:lnTo>
                  <a:pt x="489875" y="335027"/>
                </a:lnTo>
                <a:cubicBezTo>
                  <a:pt x="483071" y="334038"/>
                  <a:pt x="477189" y="329762"/>
                  <a:pt x="474149" y="323595"/>
                </a:cubicBezTo>
                <a:lnTo>
                  <a:pt x="443821" y="262079"/>
                </a:lnTo>
                <a:cubicBezTo>
                  <a:pt x="441788" y="257954"/>
                  <a:pt x="438450" y="254615"/>
                  <a:pt x="434324" y="252581"/>
                </a:cubicBezTo>
                <a:cubicBezTo>
                  <a:pt x="423978" y="247482"/>
                  <a:pt x="411457" y="251734"/>
                  <a:pt x="406356" y="262079"/>
                </a:cubicBezTo>
                <a:lnTo>
                  <a:pt x="376029" y="323595"/>
                </a:lnTo>
                <a:cubicBezTo>
                  <a:pt x="372989" y="329762"/>
                  <a:pt x="367108" y="334038"/>
                  <a:pt x="360303" y="335027"/>
                </a:cubicBezTo>
                <a:lnTo>
                  <a:pt x="292453" y="344898"/>
                </a:lnTo>
                <a:cubicBezTo>
                  <a:pt x="287912" y="345558"/>
                  <a:pt x="283716" y="347695"/>
                  <a:pt x="280511" y="350980"/>
                </a:cubicBezTo>
                <a:cubicBezTo>
                  <a:pt x="272455" y="359234"/>
                  <a:pt x="272617" y="372458"/>
                  <a:pt x="280873" y="380513"/>
                </a:cubicBezTo>
                <a:lnTo>
                  <a:pt x="329999" y="428450"/>
                </a:lnTo>
                <a:cubicBezTo>
                  <a:pt x="334915" y="433248"/>
                  <a:pt x="337157" y="440155"/>
                  <a:pt x="335998" y="446925"/>
                </a:cubicBezTo>
                <a:lnTo>
                  <a:pt x="324405" y="514591"/>
                </a:lnTo>
                <a:cubicBezTo>
                  <a:pt x="323629" y="519121"/>
                  <a:pt x="324368" y="523779"/>
                  <a:pt x="326508" y="527845"/>
                </a:cubicBezTo>
                <a:cubicBezTo>
                  <a:pt x="331880" y="538052"/>
                  <a:pt x="344510" y="541971"/>
                  <a:pt x="354717" y="536600"/>
                </a:cubicBezTo>
                <a:lnTo>
                  <a:pt x="415362" y="504683"/>
                </a:lnTo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85000"/>
                  <a:lumOff val="15000"/>
                </a:schemeClr>
              </a:gs>
            </a:gsLst>
            <a:lin ang="10800000" scaled="0"/>
          </a:gradFill>
          <a:ln w="12145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29"/>
            </p:custDataLst>
          </p:nvPr>
        </p:nvSpPr>
        <p:spPr>
          <a:xfrm>
            <a:off x="6492240" y="1090295"/>
            <a:ext cx="2485390" cy="47625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创造更为有利的条件。</a:t>
            </a:r>
            <a:endParaRPr lang="zh-CN" altLang="en-US" sz="1200" b="1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37" name="文本框 36"/>
          <p:cNvSpPr txBox="1"/>
          <p:nvPr>
            <p:custDataLst>
              <p:tags r:id="rId30"/>
            </p:custDataLst>
          </p:nvPr>
        </p:nvSpPr>
        <p:spPr>
          <a:xfrm>
            <a:off x="5212715" y="2402205"/>
            <a:ext cx="2485390" cy="53975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提前规划，</a:t>
            </a:r>
            <a:endParaRPr lang="zh-CN" altLang="en-US" sz="1200" b="1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有序管理。</a:t>
            </a:r>
            <a:endParaRPr lang="zh-CN" altLang="en-US" sz="1200" b="1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38" name="文本框 37"/>
          <p:cNvSpPr txBox="1"/>
          <p:nvPr>
            <p:custDataLst>
              <p:tags r:id="rId31"/>
            </p:custDataLst>
          </p:nvPr>
        </p:nvSpPr>
        <p:spPr>
          <a:xfrm>
            <a:off x="3625215" y="3863340"/>
            <a:ext cx="2485390" cy="58864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向团队成员传递出一种积极、</a:t>
            </a:r>
            <a:endParaRPr lang="zh-CN" altLang="en-US" sz="1200" b="1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主动的工作态度，激励大家。</a:t>
            </a:r>
            <a:endParaRPr lang="zh-CN" altLang="en-US" sz="1200" b="1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40" name="文本框 39"/>
          <p:cNvSpPr txBox="1"/>
          <p:nvPr>
            <p:custDataLst>
              <p:tags r:id="rId32"/>
            </p:custDataLst>
          </p:nvPr>
        </p:nvSpPr>
        <p:spPr>
          <a:xfrm>
            <a:off x="2509520" y="5334000"/>
            <a:ext cx="2485390" cy="64643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进行实地考察，</a:t>
            </a:r>
            <a:endParaRPr lang="zh-CN" altLang="en-US" sz="1200" b="1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了解周边设施、交通状况。</a:t>
            </a:r>
            <a:endParaRPr lang="zh-CN" altLang="en-US" sz="1200" b="1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</p:spTree>
    <p:custDataLst>
      <p:tags r:id="rId33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37" grpId="0"/>
      <p:bldP spid="37" grpId="1"/>
      <p:bldP spid="38" grpId="0"/>
      <p:bldP spid="38" grpId="1"/>
      <p:bldP spid="40" grpId="0"/>
      <p:bldP spid="4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7385" y="528320"/>
            <a:ext cx="3624580" cy="548005"/>
          </a:xfrm>
          <a:prstGeom prst="roundRect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800">
                <a:sym typeface="+mn-ea"/>
              </a:rPr>
              <a:t>会期前报到（驾驶员）</a:t>
            </a:r>
            <a:endParaRPr lang="zh-CN" altLang="en-US" sz="28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OPPOSans R" panose="00020600040101010101" pitchFamily="18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3970" y="3103245"/>
            <a:ext cx="12222480" cy="1776730"/>
            <a:chOff x="-22" y="4887"/>
            <a:chExt cx="19248" cy="2798"/>
          </a:xfrm>
        </p:grpSpPr>
        <p:sp>
          <p:nvSpPr>
            <p:cNvPr id="3" name="任意多边形: 形状 2"/>
            <p:cNvSpPr/>
            <p:nvPr>
              <p:custDataLst>
                <p:tags r:id="rId4"/>
              </p:custDataLst>
            </p:nvPr>
          </p:nvSpPr>
          <p:spPr>
            <a:xfrm flipV="1">
              <a:off x="-22" y="5845"/>
              <a:ext cx="19248" cy="951"/>
            </a:xfrm>
            <a:custGeom>
              <a:avLst/>
              <a:gdLst>
                <a:gd name="connsiteX0" fmla="*/ 0 w 19248"/>
                <a:gd name="connsiteY0" fmla="*/ 865 h 950"/>
                <a:gd name="connsiteX1" fmla="*/ 1438 w 19248"/>
                <a:gd name="connsiteY1" fmla="*/ 943 h 950"/>
                <a:gd name="connsiteX2" fmla="*/ 7493 w 19248"/>
                <a:gd name="connsiteY2" fmla="*/ 354 h 950"/>
                <a:gd name="connsiteX3" fmla="*/ 12353 w 19248"/>
                <a:gd name="connsiteY3" fmla="*/ 737 h 950"/>
                <a:gd name="connsiteX4" fmla="*/ 15481 w 19248"/>
                <a:gd name="connsiteY4" fmla="*/ 564 h 950"/>
                <a:gd name="connsiteX5" fmla="*/ 19248 w 19248"/>
                <a:gd name="connsiteY5" fmla="*/ 0 h 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8" h="951">
                  <a:moveTo>
                    <a:pt x="0" y="865"/>
                  </a:moveTo>
                  <a:cubicBezTo>
                    <a:pt x="890" y="959"/>
                    <a:pt x="964" y="959"/>
                    <a:pt x="1438" y="943"/>
                  </a:cubicBezTo>
                  <a:cubicBezTo>
                    <a:pt x="2977" y="890"/>
                    <a:pt x="5646" y="406"/>
                    <a:pt x="7493" y="354"/>
                  </a:cubicBezTo>
                  <a:cubicBezTo>
                    <a:pt x="9340" y="302"/>
                    <a:pt x="11021" y="702"/>
                    <a:pt x="12353" y="737"/>
                  </a:cubicBezTo>
                  <a:cubicBezTo>
                    <a:pt x="13684" y="772"/>
                    <a:pt x="14348" y="706"/>
                    <a:pt x="15481" y="564"/>
                  </a:cubicBezTo>
                  <a:cubicBezTo>
                    <a:pt x="16615" y="422"/>
                    <a:pt x="17978" y="268"/>
                    <a:pt x="19248" y="0"/>
                  </a:cubicBezTo>
                </a:path>
              </a:pathLst>
            </a:custGeom>
            <a:noFill/>
            <a:ln w="12700">
              <a:gradFill>
                <a:gsLst>
                  <a:gs pos="0">
                    <a:schemeClr val="tx1">
                      <a:lumMod val="50000"/>
                      <a:lumOff val="50000"/>
                      <a:alpha val="20000"/>
                    </a:schemeClr>
                  </a:gs>
                  <a:gs pos="60000">
                    <a:schemeClr val="tx1">
                      <a:lumMod val="50000"/>
                      <a:lumOff val="50000"/>
                      <a:alpha val="60000"/>
                    </a:schemeClr>
                  </a:gs>
                  <a:gs pos="100000">
                    <a:schemeClr val="tx1">
                      <a:lumMod val="50000"/>
                      <a:lumOff val="50000"/>
                      <a:alpha val="20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endParaRPr lang="zh-CN" altLang="en-US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rmonyOS Sans SC"/>
                <a:ea typeface="HarmonyOS Sans SC"/>
                <a:sym typeface="+mn-ea"/>
              </a:endParaRPr>
            </a:p>
          </p:txBody>
        </p:sp>
        <p:sp>
          <p:nvSpPr>
            <p:cNvPr id="4" name="任意多边形: 形状 3"/>
            <p:cNvSpPr/>
            <p:nvPr>
              <p:custDataLst>
                <p:tags r:id="rId5"/>
              </p:custDataLst>
            </p:nvPr>
          </p:nvSpPr>
          <p:spPr>
            <a:xfrm rot="261585">
              <a:off x="61" y="4887"/>
              <a:ext cx="19060" cy="2798"/>
            </a:xfrm>
            <a:custGeom>
              <a:avLst/>
              <a:gdLst>
                <a:gd name="connsiteX0" fmla="*/ 0 w 19060"/>
                <a:gd name="connsiteY0" fmla="*/ 2798 h 2798"/>
                <a:gd name="connsiteX1" fmla="*/ 7398 w 19060"/>
                <a:gd name="connsiteY1" fmla="*/ 884 h 2798"/>
                <a:gd name="connsiteX2" fmla="*/ 12257 w 19060"/>
                <a:gd name="connsiteY2" fmla="*/ 1605 h 2798"/>
                <a:gd name="connsiteX3" fmla="*/ 15386 w 19060"/>
                <a:gd name="connsiteY3" fmla="*/ 1279 h 2798"/>
                <a:gd name="connsiteX4" fmla="*/ 19060 w 19060"/>
                <a:gd name="connsiteY4" fmla="*/ 0 h 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60" h="2798">
                  <a:moveTo>
                    <a:pt x="0" y="2798"/>
                  </a:moveTo>
                  <a:cubicBezTo>
                    <a:pt x="1517" y="2480"/>
                    <a:pt x="5561" y="1070"/>
                    <a:pt x="7398" y="884"/>
                  </a:cubicBezTo>
                  <a:cubicBezTo>
                    <a:pt x="9235" y="698"/>
                    <a:pt x="10926" y="1539"/>
                    <a:pt x="12257" y="1605"/>
                  </a:cubicBezTo>
                  <a:cubicBezTo>
                    <a:pt x="13589" y="1670"/>
                    <a:pt x="14252" y="1546"/>
                    <a:pt x="15386" y="1279"/>
                  </a:cubicBezTo>
                  <a:cubicBezTo>
                    <a:pt x="16520" y="1012"/>
                    <a:pt x="17790" y="506"/>
                    <a:pt x="19060" y="0"/>
                  </a:cubicBezTo>
                </a:path>
              </a:pathLst>
            </a:custGeom>
            <a:noFill/>
            <a:ln w="31750"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53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rmonyOS Sans SC"/>
                <a:ea typeface="HarmonyOS Sans SC"/>
                <a:cs typeface="+mn-cs"/>
              </a:endParaRPr>
            </a:p>
          </p:txBody>
        </p:sp>
      </p:grpSp>
      <p:sp>
        <p:nvSpPr>
          <p:cNvPr id="4105" name="椭圆 4104"/>
          <p:cNvSpPr/>
          <p:nvPr>
            <p:custDataLst>
              <p:tags r:id="rId6"/>
            </p:custDataLst>
          </p:nvPr>
        </p:nvSpPr>
        <p:spPr>
          <a:xfrm>
            <a:off x="1925259" y="3724910"/>
            <a:ext cx="504000" cy="504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21000">
                <a:schemeClr val="accent1">
                  <a:lumMod val="60000"/>
                  <a:lumOff val="40000"/>
                </a:schemeClr>
              </a:gs>
              <a:gs pos="8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191" cap="flat">
            <a:noFill/>
            <a:prstDash val="solid"/>
            <a:miter/>
          </a:ln>
        </p:spPr>
        <p:txBody>
          <a:bodyPr wrap="none" lIns="0" tIns="0" rIns="0" bIns="0" rtlCol="0" anchor="ctr"/>
          <a:p>
            <a:pPr algn="ctr"/>
            <a:r>
              <a:rPr lang="en-US" altLang="zh-CN" b="1" dirty="0">
                <a:solidFill>
                  <a:srgbClr val="FFFFFF"/>
                </a:solidFill>
              </a:rPr>
              <a:t>01</a:t>
            </a:r>
            <a:endParaRPr lang="zh-CN" altLang="en-US" b="1" dirty="0">
              <a:solidFill>
                <a:srgbClr val="FFFFFF"/>
              </a:solidFill>
            </a:endParaRPr>
          </a:p>
        </p:txBody>
      </p:sp>
      <p:sp>
        <p:nvSpPr>
          <p:cNvPr id="4104" name="椭圆 4103"/>
          <p:cNvSpPr/>
          <p:nvPr>
            <p:custDataLst>
              <p:tags r:id="rId7"/>
            </p:custDataLst>
          </p:nvPr>
        </p:nvSpPr>
        <p:spPr>
          <a:xfrm>
            <a:off x="3887891" y="3370388"/>
            <a:ext cx="504000" cy="504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21000">
                <a:schemeClr val="accent1">
                  <a:lumMod val="60000"/>
                  <a:lumOff val="40000"/>
                </a:schemeClr>
              </a:gs>
              <a:gs pos="8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191" cap="flat">
            <a:noFill/>
            <a:prstDash val="solid"/>
            <a:miter/>
          </a:ln>
        </p:spPr>
        <p:txBody>
          <a:bodyPr wrap="none" lIns="0" tIns="0" rIns="0" bIns="0" rtlCol="0" anchor="ctr"/>
          <a:p>
            <a:pPr algn="ctr"/>
            <a:r>
              <a:rPr lang="en-US" altLang="zh-CN" b="1" dirty="0">
                <a:solidFill>
                  <a:srgbClr val="FFFFFF"/>
                </a:solidFill>
              </a:rPr>
              <a:t>02</a:t>
            </a:r>
            <a:endParaRPr lang="zh-CN" altLang="en-US" b="1" dirty="0">
              <a:solidFill>
                <a:srgbClr val="FFFFFF"/>
              </a:solidFill>
            </a:endParaRPr>
          </a:p>
        </p:txBody>
      </p:sp>
      <p:sp>
        <p:nvSpPr>
          <p:cNvPr id="4103" name="椭圆 4102"/>
          <p:cNvSpPr/>
          <p:nvPr>
            <p:custDataLst>
              <p:tags r:id="rId8"/>
            </p:custDataLst>
          </p:nvPr>
        </p:nvSpPr>
        <p:spPr>
          <a:xfrm>
            <a:off x="5851219" y="3509057"/>
            <a:ext cx="504000" cy="504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21000">
                <a:schemeClr val="accent1">
                  <a:lumMod val="60000"/>
                  <a:lumOff val="40000"/>
                </a:schemeClr>
              </a:gs>
              <a:gs pos="8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191" cap="flat">
            <a:noFill/>
            <a:prstDash val="solid"/>
            <a:miter/>
          </a:ln>
        </p:spPr>
        <p:txBody>
          <a:bodyPr wrap="none" lIns="0" tIns="0" rIns="0" bIns="0" rtlCol="0" anchor="ctr"/>
          <a:p>
            <a:pPr algn="ctr"/>
            <a:r>
              <a:rPr lang="en-US" altLang="zh-CN" b="1" dirty="0">
                <a:solidFill>
                  <a:srgbClr val="FFFFFF"/>
                </a:solidFill>
              </a:rPr>
              <a:t>03</a:t>
            </a:r>
            <a:endParaRPr lang="zh-CN" altLang="en-US" b="1" dirty="0">
              <a:solidFill>
                <a:srgbClr val="FFFFFF"/>
              </a:solidFill>
            </a:endParaRPr>
          </a:p>
        </p:txBody>
      </p:sp>
      <p:sp>
        <p:nvSpPr>
          <p:cNvPr id="10" name="椭圆 9"/>
          <p:cNvSpPr/>
          <p:nvPr>
            <p:custDataLst>
              <p:tags r:id="rId9"/>
            </p:custDataLst>
          </p:nvPr>
        </p:nvSpPr>
        <p:spPr>
          <a:xfrm>
            <a:off x="7817485" y="4026249"/>
            <a:ext cx="504000" cy="504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21000">
                <a:schemeClr val="accent1">
                  <a:lumMod val="60000"/>
                  <a:lumOff val="40000"/>
                </a:schemeClr>
              </a:gs>
              <a:gs pos="8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191" cap="flat">
            <a:noFill/>
            <a:prstDash val="solid"/>
            <a:miter/>
          </a:ln>
        </p:spPr>
        <p:txBody>
          <a:bodyPr wrap="none" lIns="0" tIns="0" rIns="0" bIns="0" rtlCol="0" anchor="ctr"/>
          <a:p>
            <a:pPr algn="ctr"/>
            <a:r>
              <a:rPr lang="en-US" altLang="zh-CN" b="1" dirty="0">
                <a:solidFill>
                  <a:srgbClr val="FFFFFF"/>
                </a:solidFill>
              </a:rPr>
              <a:t>04</a:t>
            </a:r>
            <a:endParaRPr lang="zh-CN" altLang="en-US" b="1" dirty="0">
              <a:solidFill>
                <a:srgbClr val="FFFFFF"/>
              </a:solidFill>
            </a:endParaRPr>
          </a:p>
        </p:txBody>
      </p:sp>
      <p:sp>
        <p:nvSpPr>
          <p:cNvPr id="4096" name="椭圆 4095"/>
          <p:cNvSpPr/>
          <p:nvPr>
            <p:custDataLst>
              <p:tags r:id="rId10"/>
            </p:custDataLst>
          </p:nvPr>
        </p:nvSpPr>
        <p:spPr>
          <a:xfrm>
            <a:off x="9764478" y="3906317"/>
            <a:ext cx="504000" cy="504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21000">
                <a:schemeClr val="accent1">
                  <a:lumMod val="60000"/>
                  <a:lumOff val="40000"/>
                </a:schemeClr>
              </a:gs>
              <a:gs pos="8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191" cap="flat">
            <a:noFill/>
            <a:prstDash val="solid"/>
            <a:miter/>
          </a:ln>
        </p:spPr>
        <p:txBody>
          <a:bodyPr wrap="none" lIns="0" tIns="0" rIns="0" bIns="0" rtlCol="0" anchor="ctr"/>
          <a:p>
            <a:pPr algn="ctr"/>
            <a:r>
              <a:rPr lang="en-US" altLang="zh-CN" b="1" dirty="0">
                <a:solidFill>
                  <a:srgbClr val="FFFFFF"/>
                </a:solidFill>
              </a:rPr>
              <a:t>05</a:t>
            </a:r>
            <a:endParaRPr lang="zh-CN" altLang="en-US" b="1" dirty="0">
              <a:solidFill>
                <a:srgbClr val="FFFFFF"/>
              </a:solidFill>
            </a:endParaRPr>
          </a:p>
        </p:txBody>
      </p:sp>
      <p:sp>
        <p:nvSpPr>
          <p:cNvPr id="17" name="矩形: 圆角 16"/>
          <p:cNvSpPr/>
          <p:nvPr>
            <p:custDataLst>
              <p:tags r:id="rId11"/>
            </p:custDataLst>
          </p:nvPr>
        </p:nvSpPr>
        <p:spPr>
          <a:xfrm>
            <a:off x="888365" y="4410710"/>
            <a:ext cx="2577465" cy="442595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lang="zh-CN" altLang="en-US" sz="1600" b="1" spc="100">
                <a:solidFill>
                  <a:schemeClr val="accent1"/>
                </a:solidFill>
              </a:rPr>
              <a:t>实地考察路线</a:t>
            </a:r>
            <a:endParaRPr lang="zh-CN" altLang="en-US" sz="1600" b="1" spc="100">
              <a:solidFill>
                <a:schemeClr val="accent1"/>
              </a:solidFill>
            </a:endParaRPr>
          </a:p>
          <a:p>
            <a:pPr algn="ctr"/>
            <a:r>
              <a:rPr lang="zh-CN" altLang="en-US" sz="1600" b="1" spc="100">
                <a:solidFill>
                  <a:schemeClr val="accent1"/>
                </a:solidFill>
              </a:rPr>
              <a:t>了解交通状况</a:t>
            </a:r>
            <a:endParaRPr lang="zh-CN" altLang="en-US" sz="1600" b="1" spc="100" dirty="0">
              <a:solidFill>
                <a:schemeClr val="accent1"/>
              </a:solidFill>
            </a:endParaRPr>
          </a:p>
        </p:txBody>
      </p:sp>
      <p:sp>
        <p:nvSpPr>
          <p:cNvPr id="32" name="矩形: 圆角 31"/>
          <p:cNvSpPr/>
          <p:nvPr>
            <p:custDataLst>
              <p:tags r:id="rId12"/>
            </p:custDataLst>
          </p:nvPr>
        </p:nvSpPr>
        <p:spPr>
          <a:xfrm>
            <a:off x="2846174" y="2847871"/>
            <a:ext cx="2577600" cy="38431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lang="zh-CN" altLang="en-US" b="1" spc="100" dirty="0">
                <a:solidFill>
                  <a:schemeClr val="accent1"/>
                </a:solidFill>
              </a:rPr>
              <a:t>增加沟通</a:t>
            </a:r>
            <a:endParaRPr lang="zh-CN" altLang="en-US" b="1" spc="100" dirty="0">
              <a:solidFill>
                <a:schemeClr val="accent1"/>
              </a:solidFill>
            </a:endParaRPr>
          </a:p>
          <a:p>
            <a:pPr algn="ctr"/>
            <a:r>
              <a:rPr lang="zh-CN" altLang="en-US" b="1" spc="100" dirty="0">
                <a:solidFill>
                  <a:schemeClr val="accent1"/>
                </a:solidFill>
              </a:rPr>
              <a:t>查漏补缺</a:t>
            </a:r>
            <a:endParaRPr lang="zh-CN" altLang="en-US" b="1" spc="100" dirty="0">
              <a:solidFill>
                <a:schemeClr val="accent1"/>
              </a:solidFill>
            </a:endParaRPr>
          </a:p>
        </p:txBody>
      </p:sp>
      <p:sp>
        <p:nvSpPr>
          <p:cNvPr id="34" name="矩形: 圆角 33"/>
          <p:cNvSpPr/>
          <p:nvPr>
            <p:custDataLst>
              <p:tags r:id="rId13"/>
            </p:custDataLst>
          </p:nvPr>
        </p:nvSpPr>
        <p:spPr>
          <a:xfrm>
            <a:off x="4814419" y="4249449"/>
            <a:ext cx="2577600" cy="38431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lang="zh-CN" altLang="en-US" b="1" spc="100" dirty="0">
                <a:solidFill>
                  <a:schemeClr val="accent1"/>
                </a:solidFill>
              </a:rPr>
              <a:t>调整身心状态</a:t>
            </a:r>
            <a:endParaRPr lang="zh-CN" altLang="en-US" b="1" spc="100" dirty="0">
              <a:solidFill>
                <a:schemeClr val="accent1"/>
              </a:solidFill>
            </a:endParaRPr>
          </a:p>
        </p:txBody>
      </p:sp>
      <p:sp>
        <p:nvSpPr>
          <p:cNvPr id="9" name="矩形: 圆角 8"/>
          <p:cNvSpPr/>
          <p:nvPr>
            <p:custDataLst>
              <p:tags r:id="rId14"/>
            </p:custDataLst>
          </p:nvPr>
        </p:nvSpPr>
        <p:spPr>
          <a:xfrm>
            <a:off x="7054074" y="3370457"/>
            <a:ext cx="2577600" cy="38431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lang="zh-CN" altLang="en-US" b="1" spc="100" dirty="0">
                <a:solidFill>
                  <a:schemeClr val="accent1"/>
                </a:solidFill>
              </a:rPr>
              <a:t>检查车辆的状况</a:t>
            </a:r>
            <a:endParaRPr lang="zh-CN" altLang="en-US" b="1" spc="100" dirty="0">
              <a:solidFill>
                <a:schemeClr val="accent1"/>
              </a:solidFill>
            </a:endParaRPr>
          </a:p>
        </p:txBody>
      </p:sp>
      <p:sp>
        <p:nvSpPr>
          <p:cNvPr id="38" name="矩形: 圆角 37"/>
          <p:cNvSpPr/>
          <p:nvPr>
            <p:custDataLst>
              <p:tags r:id="rId15"/>
            </p:custDataLst>
          </p:nvPr>
        </p:nvSpPr>
        <p:spPr>
          <a:xfrm>
            <a:off x="8727678" y="4571008"/>
            <a:ext cx="2577600" cy="38431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lang="zh-CN" altLang="en-US" b="1" spc="100" dirty="0">
                <a:solidFill>
                  <a:schemeClr val="accent1"/>
                </a:solidFill>
              </a:rPr>
              <a:t>安检防爆</a:t>
            </a:r>
            <a:endParaRPr lang="zh-CN" altLang="en-US" b="1" spc="100" dirty="0">
              <a:solidFill>
                <a:schemeClr val="accent1"/>
              </a:solidFill>
            </a:endParaRPr>
          </a:p>
        </p:txBody>
      </p:sp>
    </p:spTree>
    <p:custDataLst>
      <p:tags r:id="rId16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 bldLvl="0" animBg="1"/>
      <p:bldP spid="4105" grpId="1" animBg="1"/>
      <p:bldP spid="4104" grpId="0" bldLvl="0" animBg="1"/>
      <p:bldP spid="4104" grpId="1" animBg="1"/>
      <p:bldP spid="4103" grpId="0" bldLvl="0" animBg="1"/>
      <p:bldP spid="4103" grpId="1" animBg="1"/>
      <p:bldP spid="10" grpId="0" bldLvl="0" animBg="1"/>
      <p:bldP spid="10" grpId="1" animBg="1"/>
      <p:bldP spid="4096" grpId="0" bldLvl="0" animBg="1"/>
      <p:bldP spid="4096" grpId="1" animBg="1"/>
      <p:bldP spid="17" grpId="0" bldLvl="0" animBg="1"/>
      <p:bldP spid="17" grpId="1" animBg="1"/>
      <p:bldP spid="32" grpId="0" bldLvl="0" animBg="1"/>
      <p:bldP spid="32" grpId="1" animBg="1"/>
      <p:bldP spid="34" grpId="0" bldLvl="0" animBg="1"/>
      <p:bldP spid="34" grpId="1" animBg="1"/>
      <p:bldP spid="9" grpId="0" bldLvl="0" animBg="1"/>
      <p:bldP spid="9" grpId="1" animBg="1"/>
      <p:bldP spid="38" grpId="0" bldLvl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30910" y="0"/>
            <a:ext cx="2620009" cy="4572000"/>
            <a:chOff x="1247140" y="0"/>
            <a:chExt cx="2620009" cy="4572000"/>
          </a:xfrm>
        </p:grpSpPr>
        <p:sp>
          <p:nvSpPr>
            <p:cNvPr id="19" name="矩形 18"/>
            <p:cNvSpPr/>
            <p:nvPr/>
          </p:nvSpPr>
          <p:spPr>
            <a:xfrm>
              <a:off x="1247140" y="933450"/>
              <a:ext cx="2620009" cy="3638550"/>
            </a:xfrm>
            <a:prstGeom prst="rect">
              <a:avLst/>
            </a:prstGeom>
            <a:solidFill>
              <a:srgbClr val="2B4E8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487568" y="1651057"/>
              <a:ext cx="2139153" cy="2009102"/>
              <a:chOff x="1538382" y="2352617"/>
              <a:chExt cx="2139153" cy="2009102"/>
            </a:xfrm>
          </p:grpSpPr>
          <p:sp>
            <p:nvSpPr>
              <p:cNvPr id="22" name="2"/>
              <p:cNvSpPr txBox="1"/>
              <p:nvPr/>
            </p:nvSpPr>
            <p:spPr>
              <a:xfrm>
                <a:off x="1538382" y="3653833"/>
                <a:ext cx="213915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1219200">
                  <a:defRPr sz="4400" b="1" spc="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黑体简体" panose="02000000000000000000" pitchFamily="2" charset="-122"/>
                    <a:ea typeface="方正黑体简体" panose="02000000000000000000" pitchFamily="2" charset="-122"/>
                    <a:cs typeface="+mn-ea"/>
                  </a:defRPr>
                </a:lvl1pPr>
              </a:lstStyle>
              <a:p>
                <a:pPr>
                  <a:defRPr/>
                </a:pPr>
                <a:r>
                  <a:rPr lang="en-US" altLang="zh-CN" sz="4000" b="0" kern="0" spc="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  <a:cs typeface="OPPOSans B" panose="00020600040101010101" pitchFamily="18" charset="-122"/>
                    <a:sym typeface="思源黑体" panose="020B0500000000000000" pitchFamily="34" charset="-122"/>
                  </a:rPr>
                  <a:t>PART</a:t>
                </a:r>
                <a:endParaRPr lang="en-US" altLang="zh-CN" sz="4000" b="0" kern="0" spc="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23" name="2"/>
              <p:cNvSpPr txBox="1"/>
              <p:nvPr/>
            </p:nvSpPr>
            <p:spPr>
              <a:xfrm>
                <a:off x="1538382" y="2352617"/>
                <a:ext cx="2139153" cy="13220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1219200">
                  <a:defRPr sz="4400" b="1" spc="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黑体简体" panose="02000000000000000000" pitchFamily="2" charset="-122"/>
                    <a:ea typeface="方正黑体简体" panose="02000000000000000000" pitchFamily="2" charset="-122"/>
                    <a:cs typeface="+mn-ea"/>
                  </a:defRPr>
                </a:lvl1pPr>
              </a:lstStyle>
              <a:p>
                <a:pPr>
                  <a:defRPr/>
                </a:pPr>
                <a:r>
                  <a:rPr lang="en-US" altLang="zh-CN" sz="8000" b="0" kern="0" spc="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  <a:cs typeface="OPPOSans B" panose="00020600040101010101" pitchFamily="18" charset="-122"/>
                    <a:sym typeface="思源黑体" panose="020B0500000000000000" pitchFamily="34" charset="-122"/>
                  </a:rPr>
                  <a:t>1</a:t>
                </a:r>
                <a:endParaRPr lang="en-US" altLang="zh-CN" sz="8000" b="0" kern="0" spc="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247140" y="0"/>
              <a:ext cx="2620009" cy="571500"/>
            </a:xfrm>
            <a:prstGeom prst="rect">
              <a:avLst/>
            </a:prstGeom>
            <a:solidFill>
              <a:srgbClr val="2B4E8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333748" y="2160760"/>
            <a:ext cx="6175000" cy="2134427"/>
            <a:chOff x="5109255" y="3464934"/>
            <a:chExt cx="6175000" cy="2134427"/>
          </a:xfrm>
        </p:grpSpPr>
        <p:sp>
          <p:nvSpPr>
            <p:cNvPr id="31" name="文本框 30"/>
            <p:cNvSpPr txBox="1"/>
            <p:nvPr/>
          </p:nvSpPr>
          <p:spPr>
            <a:xfrm>
              <a:off x="5249590" y="3464934"/>
              <a:ext cx="603466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lvl="0" algn="l">
                <a:defRPr/>
              </a:pPr>
              <a:r>
                <a:rPr lang="zh-CN" altLang="en-US" sz="6000"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sym typeface="+mn-lt"/>
                </a:rPr>
                <a:t>企业简介</a:t>
              </a:r>
              <a:endParaRPr lang="zh-CN" altLang="en-US" sz="6000" b="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OPPOSans B" panose="00020600040101010101" pitchFamily="18" charset="-122"/>
                <a:sym typeface="+mn-lt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5109255" y="4710874"/>
              <a:ext cx="4795142" cy="888487"/>
              <a:chOff x="5394397" y="5170537"/>
              <a:chExt cx="4795142" cy="888487"/>
            </a:xfrm>
          </p:grpSpPr>
          <p:sp>
            <p:nvSpPr>
              <p:cNvPr id="35" name="文本框 34"/>
              <p:cNvSpPr txBox="1"/>
              <p:nvPr/>
            </p:nvSpPr>
            <p:spPr>
              <a:xfrm>
                <a:off x="5394397" y="5170537"/>
                <a:ext cx="199263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OPPOSans R" panose="00020600040101010101" pitchFamily="18" charset="-122"/>
                  </a:rPr>
                  <a:t>首旅</a:t>
                </a:r>
                <a:r>
                  <a:rPr lang="zh-CN" altLang="en-US" sz="2000" dirty="0" smtClean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OPPOSans R" panose="00020600040101010101" pitchFamily="18" charset="-122"/>
                  </a:rPr>
                  <a:t>集团</a:t>
                </a:r>
                <a:r>
                  <a:rPr lang="zh-CN" altLang="en-US" sz="2000" dirty="0">
                    <a:latin typeface="黑体" panose="02010609060101010101" charset="-122"/>
                    <a:ea typeface="黑体" panose="02010609060101010101" charset="-122"/>
                    <a:cs typeface="OPPOSans R" panose="00020600040101010101" pitchFamily="18" charset="-122"/>
                  </a:rPr>
                  <a:t>简介</a:t>
                </a:r>
                <a:endParaRPr lang="zh-CN" altLang="en-US" sz="20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OPPOSans R" panose="00020600040101010101" pitchFamily="18" charset="-122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5394397" y="5660244"/>
                <a:ext cx="199263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zh-CN" altLang="en-US" sz="2000" dirty="0" smtClean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OPPOSans R" panose="00020600040101010101" pitchFamily="18" charset="-122"/>
                  </a:rPr>
                  <a:t>集团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OPPOSans R" panose="00020600040101010101" pitchFamily="18" charset="-122"/>
                  </a:rPr>
                  <a:t>经营板块</a:t>
                </a:r>
                <a:endParaRPr lang="zh-CN" altLang="en-US" sz="20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OPPOSans R" panose="00020600040101010101" pitchFamily="18" charset="-122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7942912" y="5170537"/>
                <a:ext cx="199263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OPPOSans R" panose="00020600040101010101" pitchFamily="18" charset="-122"/>
                  </a:rPr>
                  <a:t>首汽集团历史</a:t>
                </a:r>
                <a:endParaRPr lang="zh-CN" altLang="en-US" sz="20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OPPOSans R" panose="00020600040101010101" pitchFamily="18" charset="-122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7942909" y="5660244"/>
                <a:ext cx="224663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zh-CN" altLang="en-US" sz="2000" dirty="0" smtClean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OPPOSans R" panose="00020600040101010101" pitchFamily="18" charset="-122"/>
                  </a:rPr>
                  <a:t>首汽旅游车公司</a:t>
                </a:r>
                <a:endParaRPr lang="zh-CN" altLang="en-US" sz="2000" dirty="0" smtClean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OPPOSans R" panose="00020600040101010101" pitchFamily="18" charset="-122"/>
                </a:endParaRP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 flipH="1">
            <a:off x="9981043" y="4842823"/>
            <a:ext cx="4019550" cy="4080946"/>
            <a:chOff x="10106024" y="-2187098"/>
            <a:chExt cx="4019550" cy="4080946"/>
          </a:xfrm>
        </p:grpSpPr>
        <p:sp>
          <p:nvSpPr>
            <p:cNvPr id="47" name="矩形 46"/>
            <p:cNvSpPr/>
            <p:nvPr/>
          </p:nvSpPr>
          <p:spPr>
            <a:xfrm rot="2340000">
              <a:off x="11172824" y="-765850"/>
              <a:ext cx="2952750" cy="2659698"/>
            </a:xfrm>
            <a:prstGeom prst="rect">
              <a:avLst/>
            </a:prstGeom>
            <a:noFill/>
            <a:ln w="381000">
              <a:solidFill>
                <a:srgbClr val="2B4E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 rot="2340000">
              <a:off x="10106024" y="-2187098"/>
              <a:ext cx="2952750" cy="265969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</p:spTree>
    <p:custDataLst>
      <p:tags r:id="rId4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50">
        <p:pull/>
      </p:transition>
    </mc:Choice>
    <mc:Fallback>
      <p:transition spd="med">
        <p:pull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7385" y="528320"/>
            <a:ext cx="3223260" cy="548005"/>
          </a:xfrm>
          <a:prstGeom prst="roundRect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OPPOSans R" panose="00020600040101010101" pitchFamily="18" charset="-122"/>
                <a:sym typeface="+mn-ea"/>
              </a:rPr>
              <a:t>会期间</a:t>
            </a:r>
            <a:endParaRPr lang="zh-CN" altLang="en-US" sz="28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OPPOSans R" panose="00020600040101010101" pitchFamily="18" charset="-122"/>
              <a:sym typeface="+mn-ea"/>
            </a:endParaRPr>
          </a:p>
        </p:txBody>
      </p:sp>
      <p:grpSp>
        <p:nvGrpSpPr>
          <p:cNvPr id="39" name="组合 38"/>
          <p:cNvGrpSpPr/>
          <p:nvPr>
            <p:custDataLst>
              <p:tags r:id="rId4"/>
            </p:custDataLst>
          </p:nvPr>
        </p:nvGrpSpPr>
        <p:grpSpPr>
          <a:xfrm>
            <a:off x="2465705" y="1579880"/>
            <a:ext cx="7342505" cy="3525520"/>
            <a:chOff x="3883" y="2488"/>
            <a:chExt cx="11563" cy="5552"/>
          </a:xfrm>
        </p:grpSpPr>
        <p:cxnSp>
          <p:nvCxnSpPr>
            <p:cNvPr id="22" name="直接连接符 21"/>
            <p:cNvCxnSpPr/>
            <p:nvPr>
              <p:custDataLst>
                <p:tags r:id="rId5"/>
              </p:custDataLst>
            </p:nvPr>
          </p:nvCxnSpPr>
          <p:spPr>
            <a:xfrm flipH="1" flipV="1">
              <a:off x="12896" y="3232"/>
              <a:ext cx="2550" cy="648"/>
            </a:xfrm>
            <a:prstGeom prst="line">
              <a:avLst/>
            </a:prstGeom>
            <a:ln w="9525"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  <a:lumOff val="2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36" name="组合 35"/>
            <p:cNvGrpSpPr/>
            <p:nvPr>
              <p:custDataLst>
                <p:tags r:id="rId6"/>
              </p:custDataLst>
            </p:nvPr>
          </p:nvGrpSpPr>
          <p:grpSpPr>
            <a:xfrm>
              <a:off x="3883" y="2488"/>
              <a:ext cx="9955" cy="5552"/>
              <a:chOff x="3925" y="2571"/>
              <a:chExt cx="9955" cy="5552"/>
            </a:xfrm>
          </p:grpSpPr>
          <p:cxnSp>
            <p:nvCxnSpPr>
              <p:cNvPr id="6" name="直接连接符 5"/>
              <p:cNvCxnSpPr/>
              <p:nvPr>
                <p:custDataLst>
                  <p:tags r:id="rId7"/>
                </p:custDataLst>
              </p:nvPr>
            </p:nvCxnSpPr>
            <p:spPr>
              <a:xfrm flipV="1">
                <a:off x="3925" y="3232"/>
                <a:ext cx="2340" cy="591"/>
              </a:xfrm>
              <a:prstGeom prst="line">
                <a:avLst/>
              </a:prstGeom>
              <a:ln w="9525">
                <a:gradFill>
                  <a:gsLst>
                    <a:gs pos="100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80000"/>
                        <a:lumOff val="2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>
                <p:custDataLst>
                  <p:tags r:id="rId8"/>
                </p:custDataLst>
              </p:nvPr>
            </p:nvCxnSpPr>
            <p:spPr>
              <a:xfrm flipV="1">
                <a:off x="5239" y="4879"/>
                <a:ext cx="1772" cy="1809"/>
              </a:xfrm>
              <a:prstGeom prst="line">
                <a:avLst/>
              </a:prstGeom>
              <a:ln w="9525">
                <a:gradFill>
                  <a:gsLst>
                    <a:gs pos="100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80000"/>
                        <a:lumOff val="2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>
                <p:custDataLst>
                  <p:tags r:id="rId9"/>
                </p:custDataLst>
              </p:nvPr>
            </p:nvCxnSpPr>
            <p:spPr>
              <a:xfrm flipV="1">
                <a:off x="8014" y="5617"/>
                <a:ext cx="682" cy="2506"/>
              </a:xfrm>
              <a:prstGeom prst="line">
                <a:avLst/>
              </a:prstGeom>
              <a:ln w="9525">
                <a:gradFill>
                  <a:gsLst>
                    <a:gs pos="100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80000"/>
                        <a:lumOff val="2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" name="直接连接符 2"/>
              <p:cNvCxnSpPr/>
              <p:nvPr>
                <p:custDataLst>
                  <p:tags r:id="rId10"/>
                </p:custDataLst>
              </p:nvPr>
            </p:nvCxnSpPr>
            <p:spPr>
              <a:xfrm flipH="1" flipV="1">
                <a:off x="10475" y="5617"/>
                <a:ext cx="622" cy="2477"/>
              </a:xfrm>
              <a:prstGeom prst="line">
                <a:avLst/>
              </a:prstGeom>
              <a:ln w="9525">
                <a:gradFill>
                  <a:gsLst>
                    <a:gs pos="100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80000"/>
                        <a:lumOff val="2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>
                <p:custDataLst>
                  <p:tags r:id="rId11"/>
                </p:custDataLst>
              </p:nvPr>
            </p:nvCxnSpPr>
            <p:spPr>
              <a:xfrm flipH="1" flipV="1">
                <a:off x="12126" y="4879"/>
                <a:ext cx="1754" cy="1753"/>
              </a:xfrm>
              <a:prstGeom prst="line">
                <a:avLst/>
              </a:prstGeom>
              <a:ln w="9525">
                <a:gradFill>
                  <a:gsLst>
                    <a:gs pos="100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80000"/>
                        <a:lumOff val="2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grpSp>
            <p:nvGrpSpPr>
              <p:cNvPr id="34" name="组合 33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6112" y="2571"/>
                <a:ext cx="6938" cy="3234"/>
                <a:chOff x="6112" y="2571"/>
                <a:chExt cx="6938" cy="3234"/>
              </a:xfrm>
            </p:grpSpPr>
            <p:sp>
              <p:nvSpPr>
                <p:cNvPr id="70" name="图形 10"/>
                <p:cNvSpPr/>
                <p:nvPr>
                  <p:custDataLst>
                    <p:tags r:id="rId13"/>
                  </p:custDataLst>
                </p:nvPr>
              </p:nvSpPr>
              <p:spPr>
                <a:xfrm rot="10800000">
                  <a:off x="6124" y="2571"/>
                  <a:ext cx="6889" cy="3233"/>
                </a:xfrm>
                <a:custGeom>
                  <a:avLst/>
                  <a:gdLst>
                    <a:gd name="connsiteX0" fmla="*/ 1476178 w 1476375"/>
                    <a:gd name="connsiteY0" fmla="*/ 687640 h 688307"/>
                    <a:gd name="connsiteX1" fmla="*/ 686270 w 1476375"/>
                    <a:gd name="connsiteY1" fmla="*/ 1174 h 688307"/>
                    <a:gd name="connsiteX2" fmla="*/ -197 w 1476375"/>
                    <a:gd name="connsiteY2" fmla="*/ 687640 h 688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6375" h="688307">
                      <a:moveTo>
                        <a:pt x="1476178" y="687640"/>
                      </a:moveTo>
                      <a:cubicBezTo>
                        <a:pt x="1447613" y="279951"/>
                        <a:pt x="1093959" y="-27392"/>
                        <a:pt x="686270" y="1174"/>
                      </a:cubicBezTo>
                      <a:cubicBezTo>
                        <a:pt x="318348" y="26958"/>
                        <a:pt x="25578" y="319719"/>
                        <a:pt x="-197" y="687640"/>
                      </a:cubicBezTo>
                    </a:path>
                  </a:pathLst>
                </a:custGeom>
                <a:ln w="9525"/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sym typeface="+mn-ea"/>
                  </a:endParaRPr>
                </a:p>
              </p:txBody>
            </p:sp>
            <p:sp>
              <p:nvSpPr>
                <p:cNvPr id="4" name="椭圆 3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6112" y="3100"/>
                  <a:ext cx="268" cy="268"/>
                </a:xfrm>
                <a:prstGeom prst="ellipse">
                  <a:avLst/>
                </a:prstGeom>
                <a:gradFill>
                  <a:gsLst>
                    <a:gs pos="100000">
                      <a:schemeClr val="accent1">
                        <a:lumMod val="80000"/>
                        <a:lumOff val="20000"/>
                      </a:schemeClr>
                    </a:gs>
                    <a:gs pos="0">
                      <a:schemeClr val="accent1">
                        <a:lumMod val="80000"/>
                        <a:lumOff val="20000"/>
                      </a:schemeClr>
                    </a:gs>
                  </a:gsLst>
                  <a:lin ang="5400000" scaled="0"/>
                </a:gradFill>
                <a:ln w="508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sym typeface="+mn-ea"/>
                  </a:endParaRPr>
                </a:p>
              </p:txBody>
            </p:sp>
            <p:sp>
              <p:nvSpPr>
                <p:cNvPr id="5" name="椭圆 4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6998" y="4625"/>
                  <a:ext cx="268" cy="268"/>
                </a:xfrm>
                <a:prstGeom prst="ellipse">
                  <a:avLst/>
                </a:prstGeom>
                <a:gradFill>
                  <a:gsLst>
                    <a:gs pos="100000">
                      <a:schemeClr val="accent1">
                        <a:lumMod val="80000"/>
                        <a:lumOff val="20000"/>
                      </a:schemeClr>
                    </a:gs>
                    <a:gs pos="0">
                      <a:schemeClr val="accent1">
                        <a:lumMod val="80000"/>
                        <a:lumOff val="20000"/>
                      </a:schemeClr>
                    </a:gs>
                  </a:gsLst>
                  <a:lin ang="5400000" scaled="0"/>
                </a:gradFill>
                <a:ln w="508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sym typeface="+mn-ea"/>
                  </a:endParaRPr>
                </a:p>
              </p:txBody>
            </p:sp>
            <p:sp>
              <p:nvSpPr>
                <p:cNvPr id="8" name="椭圆 7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8566" y="5537"/>
                  <a:ext cx="268" cy="268"/>
                </a:xfrm>
                <a:prstGeom prst="ellipse">
                  <a:avLst/>
                </a:prstGeom>
                <a:gradFill>
                  <a:gsLst>
                    <a:gs pos="100000">
                      <a:schemeClr val="accent1">
                        <a:lumMod val="80000"/>
                        <a:lumOff val="20000"/>
                      </a:schemeClr>
                    </a:gs>
                    <a:gs pos="0">
                      <a:schemeClr val="accent1">
                        <a:lumMod val="80000"/>
                        <a:lumOff val="20000"/>
                      </a:schemeClr>
                    </a:gs>
                  </a:gsLst>
                  <a:lin ang="5400000" scaled="0"/>
                </a:gradFill>
                <a:ln w="508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" name="椭圆 8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0343" y="5537"/>
                  <a:ext cx="268" cy="268"/>
                </a:xfrm>
                <a:prstGeom prst="ellipse">
                  <a:avLst/>
                </a:prstGeom>
                <a:gradFill>
                  <a:gsLst>
                    <a:gs pos="100000">
                      <a:schemeClr val="accent1">
                        <a:lumMod val="80000"/>
                        <a:lumOff val="20000"/>
                      </a:schemeClr>
                    </a:gs>
                    <a:gs pos="0">
                      <a:schemeClr val="accent1">
                        <a:lumMod val="80000"/>
                        <a:lumOff val="20000"/>
                      </a:schemeClr>
                    </a:gs>
                  </a:gsLst>
                  <a:lin ang="5400000" scaled="0"/>
                </a:gradFill>
                <a:ln w="508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sym typeface="+mn-ea"/>
                  </a:endParaRPr>
                </a:p>
              </p:txBody>
            </p:sp>
            <p:sp>
              <p:nvSpPr>
                <p:cNvPr id="10" name="椭圆 9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1889" y="4625"/>
                  <a:ext cx="268" cy="268"/>
                </a:xfrm>
                <a:prstGeom prst="ellipse">
                  <a:avLst/>
                </a:prstGeom>
                <a:gradFill>
                  <a:gsLst>
                    <a:gs pos="100000">
                      <a:schemeClr val="accent1">
                        <a:lumMod val="80000"/>
                        <a:lumOff val="20000"/>
                      </a:schemeClr>
                    </a:gs>
                    <a:gs pos="0">
                      <a:schemeClr val="accent1">
                        <a:lumMod val="80000"/>
                        <a:lumOff val="20000"/>
                      </a:schemeClr>
                    </a:gs>
                  </a:gsLst>
                  <a:lin ang="5400000" scaled="0"/>
                </a:gradFill>
                <a:ln w="508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sym typeface="+mn-ea"/>
                  </a:endParaRPr>
                </a:p>
              </p:txBody>
            </p:sp>
            <p:sp>
              <p:nvSpPr>
                <p:cNvPr id="11" name="椭圆 10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12782" y="3100"/>
                  <a:ext cx="268" cy="268"/>
                </a:xfrm>
                <a:prstGeom prst="ellipse">
                  <a:avLst/>
                </a:prstGeom>
                <a:gradFill>
                  <a:gsLst>
                    <a:gs pos="100000">
                      <a:schemeClr val="accent1">
                        <a:lumMod val="80000"/>
                        <a:lumOff val="20000"/>
                      </a:schemeClr>
                    </a:gs>
                    <a:gs pos="0">
                      <a:schemeClr val="accent1">
                        <a:lumMod val="80000"/>
                        <a:lumOff val="20000"/>
                      </a:schemeClr>
                    </a:gs>
                  </a:gsLst>
                  <a:lin ang="5400000" scaled="0"/>
                </a:gradFill>
                <a:ln w="508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sym typeface="+mn-ea"/>
                  </a:endParaRPr>
                </a:p>
              </p:txBody>
            </p:sp>
          </p:grpSp>
        </p:grpSp>
      </p:grpSp>
      <p:grpSp>
        <p:nvGrpSpPr>
          <p:cNvPr id="28" name="组合 27"/>
          <p:cNvGrpSpPr/>
          <p:nvPr>
            <p:custDataLst>
              <p:tags r:id="rId20"/>
            </p:custDataLst>
          </p:nvPr>
        </p:nvGrpSpPr>
        <p:grpSpPr>
          <a:xfrm>
            <a:off x="8120380" y="3512820"/>
            <a:ext cx="831850" cy="831850"/>
            <a:chOff x="12805" y="5565"/>
            <a:chExt cx="1310" cy="1310"/>
          </a:xfrm>
        </p:grpSpPr>
        <p:sp>
          <p:nvSpPr>
            <p:cNvPr id="17" name="椭圆 16"/>
            <p:cNvSpPr/>
            <p:nvPr>
              <p:custDataLst>
                <p:tags r:id="rId21"/>
              </p:custDataLst>
            </p:nvPr>
          </p:nvSpPr>
          <p:spPr>
            <a:xfrm>
              <a:off x="12805" y="5565"/>
              <a:ext cx="1310" cy="1310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80000"/>
                    <a:lumOff val="20000"/>
                    <a:alpha val="100000"/>
                  </a:schemeClr>
                </a:gs>
              </a:gsLst>
              <a:lin ang="5400000" scaled="0"/>
            </a:gradFill>
            <a:ln w="19050">
              <a:solidFill>
                <a:srgbClr val="FFFFFF"/>
              </a:solidFill>
            </a:ln>
            <a:effectLst>
              <a:outerShdw blurRad="152400" dist="762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68" name="任意多边形: 形状 67"/>
            <p:cNvSpPr/>
            <p:nvPr>
              <p:custDataLst>
                <p:tags r:id="rId22"/>
              </p:custDataLst>
            </p:nvPr>
          </p:nvSpPr>
          <p:spPr>
            <a:xfrm>
              <a:off x="13228" y="5972"/>
              <a:ext cx="465" cy="496"/>
            </a:xfrm>
            <a:custGeom>
              <a:avLst/>
              <a:gdLst>
                <a:gd name="connsiteX0" fmla="*/ 244230 w 295043"/>
                <a:gd name="connsiteY0" fmla="*/ 187301 h 315021"/>
                <a:gd name="connsiteX1" fmla="*/ 245552 w 295043"/>
                <a:gd name="connsiteY1" fmla="*/ 187301 h 315021"/>
                <a:gd name="connsiteX2" fmla="*/ 247932 w 295043"/>
                <a:gd name="connsiteY2" fmla="*/ 187301 h 315021"/>
                <a:gd name="connsiteX3" fmla="*/ 249166 w 295043"/>
                <a:gd name="connsiteY3" fmla="*/ 187830 h 315021"/>
                <a:gd name="connsiteX4" fmla="*/ 250841 w 295043"/>
                <a:gd name="connsiteY4" fmla="*/ 188535 h 315021"/>
                <a:gd name="connsiteX5" fmla="*/ 251987 w 295043"/>
                <a:gd name="connsiteY5" fmla="*/ 189681 h 315021"/>
                <a:gd name="connsiteX6" fmla="*/ 253221 w 295043"/>
                <a:gd name="connsiteY6" fmla="*/ 191091 h 315021"/>
                <a:gd name="connsiteX7" fmla="*/ 294208 w 295043"/>
                <a:gd name="connsiteY7" fmla="*/ 262135 h 315021"/>
                <a:gd name="connsiteX8" fmla="*/ 293855 w 295043"/>
                <a:gd name="connsiteY8" fmla="*/ 262135 h 315021"/>
                <a:gd name="connsiteX9" fmla="*/ 293985 w 295043"/>
                <a:gd name="connsiteY9" fmla="*/ 270744 h 315021"/>
                <a:gd name="connsiteX10" fmla="*/ 286715 w 295043"/>
                <a:gd name="connsiteY10" fmla="*/ 275356 h 315021"/>
                <a:gd name="connsiteX11" fmla="*/ 246874 w 295043"/>
                <a:gd name="connsiteY11" fmla="*/ 277736 h 315021"/>
                <a:gd name="connsiteX12" fmla="*/ 224838 w 295043"/>
                <a:gd name="connsiteY12" fmla="*/ 311054 h 315021"/>
                <a:gd name="connsiteX13" fmla="*/ 217522 w 295043"/>
                <a:gd name="connsiteY13" fmla="*/ 315021 h 315021"/>
                <a:gd name="connsiteX14" fmla="*/ 210118 w 295043"/>
                <a:gd name="connsiteY14" fmla="*/ 310614 h 315021"/>
                <a:gd name="connsiteX15" fmla="*/ 176359 w 295043"/>
                <a:gd name="connsiteY15" fmla="*/ 252175 h 315021"/>
                <a:gd name="connsiteX16" fmla="*/ 67061 w 295043"/>
                <a:gd name="connsiteY16" fmla="*/ 226789 h 315021"/>
                <a:gd name="connsiteX17" fmla="*/ 66115 w 295043"/>
                <a:gd name="connsiteY17" fmla="*/ 214675 h 315021"/>
                <a:gd name="connsiteX18" fmla="*/ 78167 w 295043"/>
                <a:gd name="connsiteY18" fmla="*/ 213127 h 315021"/>
                <a:gd name="connsiteX19" fmla="*/ 178387 w 295043"/>
                <a:gd name="connsiteY19" fmla="*/ 233753 h 315021"/>
                <a:gd name="connsiteX20" fmla="*/ 178915 w 295043"/>
                <a:gd name="connsiteY20" fmla="*/ 233753 h 315021"/>
                <a:gd name="connsiteX21" fmla="*/ 181207 w 295043"/>
                <a:gd name="connsiteY21" fmla="*/ 233753 h 315021"/>
                <a:gd name="connsiteX22" fmla="*/ 182353 w 295043"/>
                <a:gd name="connsiteY22" fmla="*/ 233753 h 315021"/>
                <a:gd name="connsiteX23" fmla="*/ 184292 w 295043"/>
                <a:gd name="connsiteY23" fmla="*/ 234370 h 315021"/>
                <a:gd name="connsiteX24" fmla="*/ 185526 w 295043"/>
                <a:gd name="connsiteY24" fmla="*/ 234987 h 315021"/>
                <a:gd name="connsiteX25" fmla="*/ 186937 w 295043"/>
                <a:gd name="connsiteY25" fmla="*/ 236133 h 315021"/>
                <a:gd name="connsiteX26" fmla="*/ 187994 w 295043"/>
                <a:gd name="connsiteY26" fmla="*/ 237367 h 315021"/>
                <a:gd name="connsiteX27" fmla="*/ 188435 w 295043"/>
                <a:gd name="connsiteY27" fmla="*/ 237895 h 315021"/>
                <a:gd name="connsiteX28" fmla="*/ 218228 w 295043"/>
                <a:gd name="connsiteY28" fmla="*/ 289812 h 315021"/>
                <a:gd name="connsiteX29" fmla="*/ 234799 w 295043"/>
                <a:gd name="connsiteY29" fmla="*/ 264691 h 315021"/>
                <a:gd name="connsiteX30" fmla="*/ 241674 w 295043"/>
                <a:gd name="connsiteY30" fmla="*/ 260725 h 315021"/>
                <a:gd name="connsiteX31" fmla="*/ 271731 w 295043"/>
                <a:gd name="connsiteY31" fmla="*/ 258874 h 315021"/>
                <a:gd name="connsiteX32" fmla="*/ 244406 w 295043"/>
                <a:gd name="connsiteY32" fmla="*/ 211452 h 315021"/>
                <a:gd name="connsiteX33" fmla="*/ 219990 w 295043"/>
                <a:gd name="connsiteY33" fmla="*/ 233224 h 315021"/>
                <a:gd name="connsiteX34" fmla="*/ 207827 w 295043"/>
                <a:gd name="connsiteY34" fmla="*/ 230871 h 315021"/>
                <a:gd name="connsiteX35" fmla="*/ 210030 w 295043"/>
                <a:gd name="connsiteY35" fmla="*/ 218680 h 315021"/>
                <a:gd name="connsiteX36" fmla="*/ 238413 w 295043"/>
                <a:gd name="connsiteY36" fmla="*/ 190474 h 315021"/>
                <a:gd name="connsiteX37" fmla="*/ 239999 w 295043"/>
                <a:gd name="connsiteY37" fmla="*/ 188976 h 315021"/>
                <a:gd name="connsiteX38" fmla="*/ 241057 w 295043"/>
                <a:gd name="connsiteY38" fmla="*/ 188006 h 315021"/>
                <a:gd name="connsiteX39" fmla="*/ 242115 w 295043"/>
                <a:gd name="connsiteY39" fmla="*/ 188006 h 315021"/>
                <a:gd name="connsiteX40" fmla="*/ 244230 w 295043"/>
                <a:gd name="connsiteY40" fmla="*/ 187301 h 315021"/>
                <a:gd name="connsiteX41" fmla="*/ 147735 w 295043"/>
                <a:gd name="connsiteY41" fmla="*/ 39006 h 315021"/>
                <a:gd name="connsiteX42" fmla="*/ 155623 w 295043"/>
                <a:gd name="connsiteY42" fmla="*/ 43889 h 315021"/>
                <a:gd name="connsiteX43" fmla="*/ 177219 w 295043"/>
                <a:gd name="connsiteY43" fmla="*/ 87961 h 315021"/>
                <a:gd name="connsiteX44" fmla="*/ 225610 w 295043"/>
                <a:gd name="connsiteY44" fmla="*/ 94660 h 315021"/>
                <a:gd name="connsiteX45" fmla="*/ 232735 w 295043"/>
                <a:gd name="connsiteY45" fmla="*/ 100683 h 315021"/>
                <a:gd name="connsiteX46" fmla="*/ 230458 w 295043"/>
                <a:gd name="connsiteY46" fmla="*/ 109732 h 315021"/>
                <a:gd name="connsiteX47" fmla="*/ 192115 w 295043"/>
                <a:gd name="connsiteY47" fmla="*/ 147105 h 315021"/>
                <a:gd name="connsiteX48" fmla="*/ 179687 w 295043"/>
                <a:gd name="connsiteY48" fmla="*/ 147105 h 315021"/>
                <a:gd name="connsiteX49" fmla="*/ 179334 w 295043"/>
                <a:gd name="connsiteY49" fmla="*/ 134765 h 315021"/>
                <a:gd name="connsiteX50" fmla="*/ 204896 w 295043"/>
                <a:gd name="connsiteY50" fmla="*/ 109908 h 315021"/>
                <a:gd name="connsiteX51" fmla="*/ 169638 w 295043"/>
                <a:gd name="connsiteY51" fmla="*/ 104796 h 315021"/>
                <a:gd name="connsiteX52" fmla="*/ 163027 w 295043"/>
                <a:gd name="connsiteY52" fmla="*/ 99948 h 315021"/>
                <a:gd name="connsiteX53" fmla="*/ 147250 w 295043"/>
                <a:gd name="connsiteY53" fmla="*/ 67952 h 315021"/>
                <a:gd name="connsiteX54" fmla="*/ 131472 w 295043"/>
                <a:gd name="connsiteY54" fmla="*/ 99948 h 315021"/>
                <a:gd name="connsiteX55" fmla="*/ 124861 w 295043"/>
                <a:gd name="connsiteY55" fmla="*/ 104796 h 315021"/>
                <a:gd name="connsiteX56" fmla="*/ 89604 w 295043"/>
                <a:gd name="connsiteY56" fmla="*/ 109908 h 315021"/>
                <a:gd name="connsiteX57" fmla="*/ 115165 w 295043"/>
                <a:gd name="connsiteY57" fmla="*/ 134765 h 315021"/>
                <a:gd name="connsiteX58" fmla="*/ 117722 w 295043"/>
                <a:gd name="connsiteY58" fmla="*/ 142521 h 315021"/>
                <a:gd name="connsiteX59" fmla="*/ 111728 w 295043"/>
                <a:gd name="connsiteY59" fmla="*/ 177779 h 315021"/>
                <a:gd name="connsiteX60" fmla="*/ 143283 w 295043"/>
                <a:gd name="connsiteY60" fmla="*/ 161208 h 315021"/>
                <a:gd name="connsiteX61" fmla="*/ 151481 w 295043"/>
                <a:gd name="connsiteY61" fmla="*/ 161208 h 315021"/>
                <a:gd name="connsiteX62" fmla="*/ 183036 w 295043"/>
                <a:gd name="connsiteY62" fmla="*/ 177779 h 315021"/>
                <a:gd name="connsiteX63" fmla="*/ 181802 w 295043"/>
                <a:gd name="connsiteY63" fmla="*/ 170286 h 315021"/>
                <a:gd name="connsiteX64" fmla="*/ 189118 w 295043"/>
                <a:gd name="connsiteY64" fmla="*/ 159974 h 315021"/>
                <a:gd name="connsiteX65" fmla="*/ 199431 w 295043"/>
                <a:gd name="connsiteY65" fmla="*/ 167290 h 315021"/>
                <a:gd name="connsiteX66" fmla="*/ 204014 w 295043"/>
                <a:gd name="connsiteY66" fmla="*/ 192322 h 315021"/>
                <a:gd name="connsiteX67" fmla="*/ 200489 w 295043"/>
                <a:gd name="connsiteY67" fmla="*/ 200907 h 315021"/>
                <a:gd name="connsiteX68" fmla="*/ 191234 w 295043"/>
                <a:gd name="connsiteY68" fmla="*/ 201577 h 315021"/>
                <a:gd name="connsiteX69" fmla="*/ 147955 w 295043"/>
                <a:gd name="connsiteY69" fmla="*/ 178836 h 315021"/>
                <a:gd name="connsiteX70" fmla="*/ 104676 w 295043"/>
                <a:gd name="connsiteY70" fmla="*/ 201577 h 315021"/>
                <a:gd name="connsiteX71" fmla="*/ 95421 w 295043"/>
                <a:gd name="connsiteY71" fmla="*/ 200907 h 315021"/>
                <a:gd name="connsiteX72" fmla="*/ 91895 w 295043"/>
                <a:gd name="connsiteY72" fmla="*/ 192322 h 315021"/>
                <a:gd name="connsiteX73" fmla="*/ 100181 w 295043"/>
                <a:gd name="connsiteY73" fmla="*/ 144196 h 315021"/>
                <a:gd name="connsiteX74" fmla="*/ 64923 w 295043"/>
                <a:gd name="connsiteY74" fmla="*/ 110085 h 315021"/>
                <a:gd name="connsiteX75" fmla="*/ 62646 w 295043"/>
                <a:gd name="connsiteY75" fmla="*/ 101036 h 315021"/>
                <a:gd name="connsiteX76" fmla="*/ 69771 w 295043"/>
                <a:gd name="connsiteY76" fmla="*/ 95012 h 315021"/>
                <a:gd name="connsiteX77" fmla="*/ 118162 w 295043"/>
                <a:gd name="connsiteY77" fmla="*/ 87961 h 315021"/>
                <a:gd name="connsiteX78" fmla="*/ 139846 w 295043"/>
                <a:gd name="connsiteY78" fmla="*/ 43889 h 315021"/>
                <a:gd name="connsiteX79" fmla="*/ 147735 w 295043"/>
                <a:gd name="connsiteY79" fmla="*/ 39006 h 315021"/>
                <a:gd name="connsiteX80" fmla="*/ 132807 w 295043"/>
                <a:gd name="connsiteY80" fmla="*/ 806 h 315021"/>
                <a:gd name="connsiteX81" fmla="*/ 215119 w 295043"/>
                <a:gd name="connsiteY81" fmla="*/ 19570 h 315021"/>
                <a:gd name="connsiteX82" fmla="*/ 267911 w 295043"/>
                <a:gd name="connsiteY82" fmla="*/ 169959 h 315021"/>
                <a:gd name="connsiteX83" fmla="*/ 256673 w 295043"/>
                <a:gd name="connsiteY83" fmla="*/ 175380 h 315021"/>
                <a:gd name="connsiteX84" fmla="*/ 251252 w 295043"/>
                <a:gd name="connsiteY84" fmla="*/ 164142 h 315021"/>
                <a:gd name="connsiteX85" fmla="*/ 204425 w 295043"/>
                <a:gd name="connsiteY85" fmla="*/ 33599 h 315021"/>
                <a:gd name="connsiteX86" fmla="*/ 67001 w 295043"/>
                <a:gd name="connsiteY86" fmla="*/ 52280 h 315021"/>
                <a:gd name="connsiteX87" fmla="*/ 56719 w 295043"/>
                <a:gd name="connsiteY87" fmla="*/ 190585 h 315021"/>
                <a:gd name="connsiteX88" fmla="*/ 57247 w 295043"/>
                <a:gd name="connsiteY88" fmla="*/ 191907 h 315021"/>
                <a:gd name="connsiteX89" fmla="*/ 57953 w 295043"/>
                <a:gd name="connsiteY89" fmla="*/ 193494 h 315021"/>
                <a:gd name="connsiteX90" fmla="*/ 57953 w 295043"/>
                <a:gd name="connsiteY90" fmla="*/ 195697 h 315021"/>
                <a:gd name="connsiteX91" fmla="*/ 57953 w 295043"/>
                <a:gd name="connsiteY91" fmla="*/ 196843 h 315021"/>
                <a:gd name="connsiteX92" fmla="*/ 57071 w 295043"/>
                <a:gd name="connsiteY92" fmla="*/ 199487 h 315021"/>
                <a:gd name="connsiteX93" fmla="*/ 57071 w 295043"/>
                <a:gd name="connsiteY93" fmla="*/ 199928 h 315021"/>
                <a:gd name="connsiteX94" fmla="*/ 57071 w 295043"/>
                <a:gd name="connsiteY94" fmla="*/ 200457 h 315021"/>
                <a:gd name="connsiteX95" fmla="*/ 23576 w 295043"/>
                <a:gd name="connsiteY95" fmla="*/ 258455 h 315021"/>
                <a:gd name="connsiteX96" fmla="*/ 53634 w 295043"/>
                <a:gd name="connsiteY96" fmla="*/ 260306 h 315021"/>
                <a:gd name="connsiteX97" fmla="*/ 60509 w 295043"/>
                <a:gd name="connsiteY97" fmla="*/ 264273 h 315021"/>
                <a:gd name="connsiteX98" fmla="*/ 77080 w 295043"/>
                <a:gd name="connsiteY98" fmla="*/ 289393 h 315021"/>
                <a:gd name="connsiteX99" fmla="*/ 92593 w 295043"/>
                <a:gd name="connsiteY99" fmla="*/ 262510 h 315021"/>
                <a:gd name="connsiteX100" fmla="*/ 97952 w 295043"/>
                <a:gd name="connsiteY100" fmla="*/ 258366 h 315021"/>
                <a:gd name="connsiteX101" fmla="*/ 104669 w 295043"/>
                <a:gd name="connsiteY101" fmla="*/ 259248 h 315021"/>
                <a:gd name="connsiteX102" fmla="*/ 108812 w 295043"/>
                <a:gd name="connsiteY102" fmla="*/ 264608 h 315021"/>
                <a:gd name="connsiteX103" fmla="*/ 107930 w 295043"/>
                <a:gd name="connsiteY103" fmla="*/ 271324 h 315021"/>
                <a:gd name="connsiteX104" fmla="*/ 85277 w 295043"/>
                <a:gd name="connsiteY104" fmla="*/ 310548 h 315021"/>
                <a:gd name="connsiteX105" fmla="*/ 77873 w 295043"/>
                <a:gd name="connsiteY105" fmla="*/ 314955 h 315021"/>
                <a:gd name="connsiteX106" fmla="*/ 70557 w 295043"/>
                <a:gd name="connsiteY106" fmla="*/ 310989 h 315021"/>
                <a:gd name="connsiteX107" fmla="*/ 48169 w 295043"/>
                <a:gd name="connsiteY107" fmla="*/ 277670 h 315021"/>
                <a:gd name="connsiteX108" fmla="*/ 8328 w 295043"/>
                <a:gd name="connsiteY108" fmla="*/ 275290 h 315021"/>
                <a:gd name="connsiteX109" fmla="*/ 1058 w 295043"/>
                <a:gd name="connsiteY109" fmla="*/ 270678 h 315021"/>
                <a:gd name="connsiteX110" fmla="*/ 1188 w 295043"/>
                <a:gd name="connsiteY110" fmla="*/ 262069 h 315021"/>
                <a:gd name="connsiteX111" fmla="*/ 38737 w 295043"/>
                <a:gd name="connsiteY111" fmla="*/ 195785 h 315021"/>
                <a:gd name="connsiteX112" fmla="*/ 56735 w 295043"/>
                <a:gd name="connsiteY112" fmla="*/ 37419 h 315021"/>
                <a:gd name="connsiteX113" fmla="*/ 132807 w 295043"/>
                <a:gd name="connsiteY113" fmla="*/ 806 h 31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295043" h="315021">
                  <a:moveTo>
                    <a:pt x="244230" y="187301"/>
                  </a:moveTo>
                  <a:lnTo>
                    <a:pt x="245552" y="187301"/>
                  </a:lnTo>
                  <a:cubicBezTo>
                    <a:pt x="246342" y="187194"/>
                    <a:pt x="247142" y="187194"/>
                    <a:pt x="247932" y="187301"/>
                  </a:cubicBezTo>
                  <a:lnTo>
                    <a:pt x="249166" y="187830"/>
                  </a:lnTo>
                  <a:cubicBezTo>
                    <a:pt x="249747" y="188006"/>
                    <a:pt x="250308" y="188243"/>
                    <a:pt x="250841" y="188535"/>
                  </a:cubicBezTo>
                  <a:cubicBezTo>
                    <a:pt x="251257" y="188881"/>
                    <a:pt x="251641" y="189265"/>
                    <a:pt x="251987" y="189681"/>
                  </a:cubicBezTo>
                  <a:cubicBezTo>
                    <a:pt x="252447" y="190106"/>
                    <a:pt x="252861" y="190578"/>
                    <a:pt x="253221" y="191091"/>
                  </a:cubicBezTo>
                  <a:lnTo>
                    <a:pt x="294208" y="262135"/>
                  </a:lnTo>
                  <a:lnTo>
                    <a:pt x="293855" y="262135"/>
                  </a:lnTo>
                  <a:cubicBezTo>
                    <a:pt x="295392" y="264786"/>
                    <a:pt x="295442" y="268047"/>
                    <a:pt x="293985" y="270744"/>
                  </a:cubicBezTo>
                  <a:cubicBezTo>
                    <a:pt x="292528" y="273440"/>
                    <a:pt x="289776" y="275187"/>
                    <a:pt x="286715" y="275356"/>
                  </a:cubicBezTo>
                  <a:lnTo>
                    <a:pt x="246874" y="277736"/>
                  </a:lnTo>
                  <a:lnTo>
                    <a:pt x="224838" y="311054"/>
                  </a:lnTo>
                  <a:cubicBezTo>
                    <a:pt x="223217" y="313517"/>
                    <a:pt x="220471" y="315006"/>
                    <a:pt x="217522" y="315021"/>
                  </a:cubicBezTo>
                  <a:cubicBezTo>
                    <a:pt x="214456" y="314941"/>
                    <a:pt x="211651" y="313271"/>
                    <a:pt x="210118" y="310614"/>
                  </a:cubicBezTo>
                  <a:lnTo>
                    <a:pt x="176359" y="252175"/>
                  </a:lnTo>
                  <a:cubicBezTo>
                    <a:pt x="137961" y="261067"/>
                    <a:pt x="97609" y="251695"/>
                    <a:pt x="67061" y="226789"/>
                  </a:cubicBezTo>
                  <a:cubicBezTo>
                    <a:pt x="63568" y="223649"/>
                    <a:pt x="63151" y="218320"/>
                    <a:pt x="66115" y="214675"/>
                  </a:cubicBezTo>
                  <a:cubicBezTo>
                    <a:pt x="69078" y="211030"/>
                    <a:pt x="74379" y="210349"/>
                    <a:pt x="78167" y="213127"/>
                  </a:cubicBezTo>
                  <a:cubicBezTo>
                    <a:pt x="106182" y="235995"/>
                    <a:pt x="143618" y="243700"/>
                    <a:pt x="178387" y="233753"/>
                  </a:cubicBezTo>
                  <a:lnTo>
                    <a:pt x="178915" y="233753"/>
                  </a:lnTo>
                  <a:cubicBezTo>
                    <a:pt x="179676" y="233653"/>
                    <a:pt x="180446" y="233653"/>
                    <a:pt x="181207" y="233753"/>
                  </a:cubicBezTo>
                  <a:lnTo>
                    <a:pt x="182353" y="233753"/>
                  </a:lnTo>
                  <a:cubicBezTo>
                    <a:pt x="183021" y="233883"/>
                    <a:pt x="183672" y="234090"/>
                    <a:pt x="184292" y="234370"/>
                  </a:cubicBezTo>
                  <a:lnTo>
                    <a:pt x="185526" y="234987"/>
                  </a:lnTo>
                  <a:cubicBezTo>
                    <a:pt x="186035" y="235319"/>
                    <a:pt x="186507" y="235703"/>
                    <a:pt x="186937" y="236133"/>
                  </a:cubicBezTo>
                  <a:cubicBezTo>
                    <a:pt x="187326" y="236511"/>
                    <a:pt x="187680" y="236923"/>
                    <a:pt x="187994" y="237367"/>
                  </a:cubicBezTo>
                  <a:lnTo>
                    <a:pt x="188435" y="237895"/>
                  </a:lnTo>
                  <a:lnTo>
                    <a:pt x="218228" y="289812"/>
                  </a:lnTo>
                  <a:lnTo>
                    <a:pt x="234799" y="264691"/>
                  </a:lnTo>
                  <a:cubicBezTo>
                    <a:pt x="236331" y="262353"/>
                    <a:pt x="238883" y="260881"/>
                    <a:pt x="241674" y="260725"/>
                  </a:cubicBezTo>
                  <a:lnTo>
                    <a:pt x="271731" y="258874"/>
                  </a:lnTo>
                  <a:lnTo>
                    <a:pt x="244406" y="211452"/>
                  </a:lnTo>
                  <a:cubicBezTo>
                    <a:pt x="237235" y="219726"/>
                    <a:pt x="229029" y="227043"/>
                    <a:pt x="219990" y="233224"/>
                  </a:cubicBezTo>
                  <a:cubicBezTo>
                    <a:pt x="215975" y="235902"/>
                    <a:pt x="210554" y="234853"/>
                    <a:pt x="207827" y="230871"/>
                  </a:cubicBezTo>
                  <a:cubicBezTo>
                    <a:pt x="205100" y="226890"/>
                    <a:pt x="206082" y="221456"/>
                    <a:pt x="210030" y="218680"/>
                  </a:cubicBezTo>
                  <a:cubicBezTo>
                    <a:pt x="221132" y="211088"/>
                    <a:pt x="230751" y="201528"/>
                    <a:pt x="238413" y="190474"/>
                  </a:cubicBezTo>
                  <a:cubicBezTo>
                    <a:pt x="238877" y="189911"/>
                    <a:pt x="239410" y="189408"/>
                    <a:pt x="239999" y="188976"/>
                  </a:cubicBezTo>
                  <a:cubicBezTo>
                    <a:pt x="240324" y="188624"/>
                    <a:pt x="240679" y="188300"/>
                    <a:pt x="241057" y="188006"/>
                  </a:cubicBezTo>
                  <a:lnTo>
                    <a:pt x="242115" y="188006"/>
                  </a:lnTo>
                  <a:cubicBezTo>
                    <a:pt x="242787" y="187683"/>
                    <a:pt x="243498" y="187446"/>
                    <a:pt x="244230" y="187301"/>
                  </a:cubicBezTo>
                  <a:close/>
                  <a:moveTo>
                    <a:pt x="147735" y="39006"/>
                  </a:moveTo>
                  <a:cubicBezTo>
                    <a:pt x="151077" y="39006"/>
                    <a:pt x="154132" y="40897"/>
                    <a:pt x="155623" y="43889"/>
                  </a:cubicBezTo>
                  <a:lnTo>
                    <a:pt x="177219" y="87961"/>
                  </a:lnTo>
                  <a:lnTo>
                    <a:pt x="225610" y="94660"/>
                  </a:lnTo>
                  <a:cubicBezTo>
                    <a:pt x="228940" y="95143"/>
                    <a:pt x="231705" y="97480"/>
                    <a:pt x="232735" y="100683"/>
                  </a:cubicBezTo>
                  <a:cubicBezTo>
                    <a:pt x="233766" y="103887"/>
                    <a:pt x="232881" y="107398"/>
                    <a:pt x="230458" y="109732"/>
                  </a:cubicBezTo>
                  <a:lnTo>
                    <a:pt x="192115" y="147105"/>
                  </a:lnTo>
                  <a:cubicBezTo>
                    <a:pt x="188677" y="150522"/>
                    <a:pt x="183124" y="150522"/>
                    <a:pt x="179687" y="147105"/>
                  </a:cubicBezTo>
                  <a:cubicBezTo>
                    <a:pt x="176227" y="143774"/>
                    <a:pt x="176070" y="138288"/>
                    <a:pt x="179334" y="134765"/>
                  </a:cubicBezTo>
                  <a:lnTo>
                    <a:pt x="204896" y="109908"/>
                  </a:lnTo>
                  <a:lnTo>
                    <a:pt x="169638" y="104796"/>
                  </a:lnTo>
                  <a:cubicBezTo>
                    <a:pt x="166772" y="104366"/>
                    <a:pt x="164299" y="102553"/>
                    <a:pt x="163027" y="99948"/>
                  </a:cubicBezTo>
                  <a:lnTo>
                    <a:pt x="147250" y="67952"/>
                  </a:lnTo>
                  <a:lnTo>
                    <a:pt x="131472" y="99948"/>
                  </a:lnTo>
                  <a:cubicBezTo>
                    <a:pt x="130200" y="102553"/>
                    <a:pt x="127728" y="104366"/>
                    <a:pt x="124861" y="104796"/>
                  </a:cubicBezTo>
                  <a:lnTo>
                    <a:pt x="89604" y="109908"/>
                  </a:lnTo>
                  <a:lnTo>
                    <a:pt x="115165" y="134765"/>
                  </a:lnTo>
                  <a:cubicBezTo>
                    <a:pt x="117236" y="136776"/>
                    <a:pt x="118191" y="139673"/>
                    <a:pt x="117722" y="142521"/>
                  </a:cubicBezTo>
                  <a:lnTo>
                    <a:pt x="111728" y="177779"/>
                  </a:lnTo>
                  <a:lnTo>
                    <a:pt x="143283" y="161208"/>
                  </a:lnTo>
                  <a:cubicBezTo>
                    <a:pt x="145849" y="159860"/>
                    <a:pt x="148915" y="159860"/>
                    <a:pt x="151481" y="161208"/>
                  </a:cubicBezTo>
                  <a:lnTo>
                    <a:pt x="183036" y="177779"/>
                  </a:lnTo>
                  <a:lnTo>
                    <a:pt x="181802" y="170286"/>
                  </a:lnTo>
                  <a:cubicBezTo>
                    <a:pt x="180974" y="165418"/>
                    <a:pt x="184250" y="160801"/>
                    <a:pt x="189118" y="159974"/>
                  </a:cubicBezTo>
                  <a:cubicBezTo>
                    <a:pt x="193986" y="159146"/>
                    <a:pt x="198603" y="162421"/>
                    <a:pt x="199431" y="167290"/>
                  </a:cubicBezTo>
                  <a:lnTo>
                    <a:pt x="204014" y="192322"/>
                  </a:lnTo>
                  <a:cubicBezTo>
                    <a:pt x="204563" y="195621"/>
                    <a:pt x="203197" y="198945"/>
                    <a:pt x="200489" y="200907"/>
                  </a:cubicBezTo>
                  <a:cubicBezTo>
                    <a:pt x="197781" y="202867"/>
                    <a:pt x="194196" y="203127"/>
                    <a:pt x="191234" y="201577"/>
                  </a:cubicBezTo>
                  <a:lnTo>
                    <a:pt x="147955" y="178836"/>
                  </a:lnTo>
                  <a:lnTo>
                    <a:pt x="104676" y="201577"/>
                  </a:lnTo>
                  <a:cubicBezTo>
                    <a:pt x="101714" y="203127"/>
                    <a:pt x="98129" y="202867"/>
                    <a:pt x="95421" y="200907"/>
                  </a:cubicBezTo>
                  <a:cubicBezTo>
                    <a:pt x="92713" y="198945"/>
                    <a:pt x="91347" y="195621"/>
                    <a:pt x="91895" y="192322"/>
                  </a:cubicBezTo>
                  <a:lnTo>
                    <a:pt x="100181" y="144196"/>
                  </a:lnTo>
                  <a:lnTo>
                    <a:pt x="64923" y="110085"/>
                  </a:lnTo>
                  <a:cubicBezTo>
                    <a:pt x="62499" y="107751"/>
                    <a:pt x="61616" y="104240"/>
                    <a:pt x="62646" y="101036"/>
                  </a:cubicBezTo>
                  <a:cubicBezTo>
                    <a:pt x="63676" y="97833"/>
                    <a:pt x="66441" y="95495"/>
                    <a:pt x="69771" y="95012"/>
                  </a:cubicBezTo>
                  <a:lnTo>
                    <a:pt x="118162" y="87961"/>
                  </a:lnTo>
                  <a:lnTo>
                    <a:pt x="139846" y="43889"/>
                  </a:lnTo>
                  <a:cubicBezTo>
                    <a:pt x="141337" y="40897"/>
                    <a:pt x="144392" y="39006"/>
                    <a:pt x="147735" y="39006"/>
                  </a:cubicBezTo>
                  <a:close/>
                  <a:moveTo>
                    <a:pt x="132807" y="806"/>
                  </a:moveTo>
                  <a:cubicBezTo>
                    <a:pt x="160818" y="-2350"/>
                    <a:pt x="189868" y="3722"/>
                    <a:pt x="215119" y="19570"/>
                  </a:cubicBezTo>
                  <a:cubicBezTo>
                    <a:pt x="265620" y="51266"/>
                    <a:pt x="287520" y="113652"/>
                    <a:pt x="267911" y="169959"/>
                  </a:cubicBezTo>
                  <a:cubicBezTo>
                    <a:pt x="266304" y="174559"/>
                    <a:pt x="261273" y="176987"/>
                    <a:pt x="256673" y="175380"/>
                  </a:cubicBezTo>
                  <a:cubicBezTo>
                    <a:pt x="252073" y="173773"/>
                    <a:pt x="249645" y="168742"/>
                    <a:pt x="251252" y="164142"/>
                  </a:cubicBezTo>
                  <a:cubicBezTo>
                    <a:pt x="268422" y="115029"/>
                    <a:pt x="248898" y="60600"/>
                    <a:pt x="204425" y="33599"/>
                  </a:cubicBezTo>
                  <a:cubicBezTo>
                    <a:pt x="159952" y="6599"/>
                    <a:pt x="102653" y="14388"/>
                    <a:pt x="67001" y="52280"/>
                  </a:cubicBezTo>
                  <a:cubicBezTo>
                    <a:pt x="31349" y="90171"/>
                    <a:pt x="27062" y="147838"/>
                    <a:pt x="56719" y="190585"/>
                  </a:cubicBezTo>
                  <a:cubicBezTo>
                    <a:pt x="56930" y="191011"/>
                    <a:pt x="57107" y="191453"/>
                    <a:pt x="57247" y="191907"/>
                  </a:cubicBezTo>
                  <a:cubicBezTo>
                    <a:pt x="57534" y="192411"/>
                    <a:pt x="57770" y="192943"/>
                    <a:pt x="57953" y="193494"/>
                  </a:cubicBezTo>
                  <a:cubicBezTo>
                    <a:pt x="58045" y="194225"/>
                    <a:pt x="58045" y="194966"/>
                    <a:pt x="57953" y="195697"/>
                  </a:cubicBezTo>
                  <a:cubicBezTo>
                    <a:pt x="57977" y="196079"/>
                    <a:pt x="57977" y="196461"/>
                    <a:pt x="57953" y="196843"/>
                  </a:cubicBezTo>
                  <a:cubicBezTo>
                    <a:pt x="57801" y="197766"/>
                    <a:pt x="57503" y="198658"/>
                    <a:pt x="57071" y="199487"/>
                  </a:cubicBezTo>
                  <a:cubicBezTo>
                    <a:pt x="57071" y="199928"/>
                    <a:pt x="57071" y="199928"/>
                    <a:pt x="57071" y="199928"/>
                  </a:cubicBezTo>
                  <a:lnTo>
                    <a:pt x="57071" y="200457"/>
                  </a:lnTo>
                  <a:lnTo>
                    <a:pt x="23576" y="258455"/>
                  </a:lnTo>
                  <a:lnTo>
                    <a:pt x="53634" y="260306"/>
                  </a:lnTo>
                  <a:cubicBezTo>
                    <a:pt x="56425" y="260463"/>
                    <a:pt x="58976" y="261935"/>
                    <a:pt x="60509" y="264273"/>
                  </a:cubicBezTo>
                  <a:lnTo>
                    <a:pt x="77080" y="289393"/>
                  </a:lnTo>
                  <a:lnTo>
                    <a:pt x="92593" y="262510"/>
                  </a:lnTo>
                  <a:cubicBezTo>
                    <a:pt x="93757" y="260470"/>
                    <a:pt x="95685" y="258978"/>
                    <a:pt x="97952" y="258366"/>
                  </a:cubicBezTo>
                  <a:cubicBezTo>
                    <a:pt x="100219" y="257754"/>
                    <a:pt x="102637" y="258072"/>
                    <a:pt x="104669" y="259248"/>
                  </a:cubicBezTo>
                  <a:cubicBezTo>
                    <a:pt x="106708" y="260412"/>
                    <a:pt x="108201" y="262340"/>
                    <a:pt x="108812" y="264608"/>
                  </a:cubicBezTo>
                  <a:cubicBezTo>
                    <a:pt x="109425" y="266875"/>
                    <a:pt x="109107" y="269292"/>
                    <a:pt x="107930" y="271324"/>
                  </a:cubicBezTo>
                  <a:lnTo>
                    <a:pt x="85277" y="310548"/>
                  </a:lnTo>
                  <a:cubicBezTo>
                    <a:pt x="83744" y="313205"/>
                    <a:pt x="80940" y="314875"/>
                    <a:pt x="77873" y="314955"/>
                  </a:cubicBezTo>
                  <a:cubicBezTo>
                    <a:pt x="74924" y="314940"/>
                    <a:pt x="72179" y="313451"/>
                    <a:pt x="70557" y="310989"/>
                  </a:cubicBezTo>
                  <a:lnTo>
                    <a:pt x="48169" y="277670"/>
                  </a:lnTo>
                  <a:lnTo>
                    <a:pt x="8328" y="275290"/>
                  </a:lnTo>
                  <a:cubicBezTo>
                    <a:pt x="5267" y="275121"/>
                    <a:pt x="2514" y="273374"/>
                    <a:pt x="1058" y="270678"/>
                  </a:cubicBezTo>
                  <a:cubicBezTo>
                    <a:pt x="-399" y="267981"/>
                    <a:pt x="-349" y="264720"/>
                    <a:pt x="1188" y="262069"/>
                  </a:cubicBezTo>
                  <a:lnTo>
                    <a:pt x="38737" y="195785"/>
                  </a:lnTo>
                  <a:cubicBezTo>
                    <a:pt x="7089" y="145254"/>
                    <a:pt x="14555" y="79559"/>
                    <a:pt x="56735" y="37419"/>
                  </a:cubicBezTo>
                  <a:cubicBezTo>
                    <a:pt x="77825" y="16349"/>
                    <a:pt x="104796" y="3963"/>
                    <a:pt x="132807" y="806"/>
                  </a:cubicBezTo>
                  <a:close/>
                </a:path>
              </a:pathLst>
            </a:custGeom>
            <a:solidFill>
              <a:srgbClr val="FFFFFF"/>
            </a:solidFill>
            <a:ln w="8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4" name="组合 23"/>
          <p:cNvGrpSpPr/>
          <p:nvPr>
            <p:custDataLst>
              <p:tags r:id="rId23"/>
            </p:custDataLst>
          </p:nvPr>
        </p:nvGrpSpPr>
        <p:grpSpPr>
          <a:xfrm>
            <a:off x="3181985" y="3495675"/>
            <a:ext cx="831850" cy="831850"/>
            <a:chOff x="5028" y="5538"/>
            <a:chExt cx="1310" cy="1310"/>
          </a:xfrm>
        </p:grpSpPr>
        <p:sp>
          <p:nvSpPr>
            <p:cNvPr id="15" name="椭圆 14"/>
            <p:cNvSpPr/>
            <p:nvPr>
              <p:custDataLst>
                <p:tags r:id="rId24"/>
              </p:custDataLst>
            </p:nvPr>
          </p:nvSpPr>
          <p:spPr>
            <a:xfrm>
              <a:off x="5028" y="5538"/>
              <a:ext cx="1310" cy="1310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80000"/>
                    <a:lumOff val="20000"/>
                    <a:alpha val="100000"/>
                  </a:schemeClr>
                </a:gs>
              </a:gsLst>
              <a:lin ang="5400000" scaled="0"/>
            </a:gradFill>
            <a:ln w="19050">
              <a:solidFill>
                <a:srgbClr val="FFFFFF"/>
              </a:solidFill>
            </a:ln>
            <a:effectLst>
              <a:outerShdw blurRad="152400" dist="762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69" name="任意多边形: 形状 68"/>
            <p:cNvSpPr/>
            <p:nvPr>
              <p:custDataLst>
                <p:tags r:id="rId25"/>
              </p:custDataLst>
            </p:nvPr>
          </p:nvSpPr>
          <p:spPr>
            <a:xfrm>
              <a:off x="5486" y="5972"/>
              <a:ext cx="363" cy="496"/>
            </a:xfrm>
            <a:custGeom>
              <a:avLst/>
              <a:gdLst>
                <a:gd name="connsiteX0" fmla="*/ 106709 w 230387"/>
                <a:gd name="connsiteY0" fmla="*/ 70129 h 314956"/>
                <a:gd name="connsiteX1" fmla="*/ 137968 w 230387"/>
                <a:gd name="connsiteY1" fmla="*/ 74958 h 314956"/>
                <a:gd name="connsiteX2" fmla="*/ 162372 w 230387"/>
                <a:gd name="connsiteY2" fmla="*/ 129550 h 314956"/>
                <a:gd name="connsiteX3" fmla="*/ 115194 w 230387"/>
                <a:gd name="connsiteY3" fmla="*/ 166292 h 314956"/>
                <a:gd name="connsiteX4" fmla="*/ 106332 w 230387"/>
                <a:gd name="connsiteY4" fmla="*/ 157431 h 314956"/>
                <a:gd name="connsiteX5" fmla="*/ 115194 w 230387"/>
                <a:gd name="connsiteY5" fmla="*/ 148570 h 314956"/>
                <a:gd name="connsiteX6" fmla="*/ 145168 w 230387"/>
                <a:gd name="connsiteY6" fmla="*/ 125292 h 314956"/>
                <a:gd name="connsiteX7" fmla="*/ 129701 w 230387"/>
                <a:gd name="connsiteY7" fmla="*/ 90635 h 314956"/>
                <a:gd name="connsiteX8" fmla="*/ 92357 w 230387"/>
                <a:gd name="connsiteY8" fmla="*/ 97399 h 314956"/>
                <a:gd name="connsiteX9" fmla="*/ 90028 w 230387"/>
                <a:gd name="connsiteY9" fmla="*/ 135279 h 314956"/>
                <a:gd name="connsiteX10" fmla="*/ 90786 w 230387"/>
                <a:gd name="connsiteY10" fmla="*/ 144170 h 314956"/>
                <a:gd name="connsiteX11" fmla="*/ 83424 w 230387"/>
                <a:gd name="connsiteY11" fmla="*/ 149213 h 314956"/>
                <a:gd name="connsiteX12" fmla="*/ 75408 w 230387"/>
                <a:gd name="connsiteY12" fmla="*/ 145292 h 314956"/>
                <a:gd name="connsiteX13" fmla="*/ 79126 w 230387"/>
                <a:gd name="connsiteY13" fmla="*/ 85610 h 314956"/>
                <a:gd name="connsiteX14" fmla="*/ 106709 w 230387"/>
                <a:gd name="connsiteY14" fmla="*/ 70129 h 314956"/>
                <a:gd name="connsiteX15" fmla="*/ 115193 w 230387"/>
                <a:gd name="connsiteY15" fmla="*/ 0 h 314956"/>
                <a:gd name="connsiteX16" fmla="*/ 230387 w 230387"/>
                <a:gd name="connsiteY16" fmla="*/ 115193 h 314956"/>
                <a:gd name="connsiteX17" fmla="*/ 122282 w 230387"/>
                <a:gd name="connsiteY17" fmla="*/ 311640 h 314956"/>
                <a:gd name="connsiteX18" fmla="*/ 115371 w 230387"/>
                <a:gd name="connsiteY18" fmla="*/ 314956 h 314956"/>
                <a:gd name="connsiteX19" fmla="*/ 108459 w 230387"/>
                <a:gd name="connsiteY19" fmla="*/ 311640 h 314956"/>
                <a:gd name="connsiteX20" fmla="*/ 77977 w 230387"/>
                <a:gd name="connsiteY20" fmla="*/ 271323 h 314956"/>
                <a:gd name="connsiteX21" fmla="*/ 80186 w 230387"/>
                <a:gd name="connsiteY21" fmla="*/ 259490 h 314956"/>
                <a:gd name="connsiteX22" fmla="*/ 92155 w 230387"/>
                <a:gd name="connsiteY22" fmla="*/ 260779 h 314956"/>
                <a:gd name="connsiteX23" fmla="*/ 115193 w 230387"/>
                <a:gd name="connsiteY23" fmla="*/ 291526 h 314956"/>
                <a:gd name="connsiteX24" fmla="*/ 212665 w 230387"/>
                <a:gd name="connsiteY24" fmla="*/ 115193 h 314956"/>
                <a:gd name="connsiteX25" fmla="*/ 115193 w 230387"/>
                <a:gd name="connsiteY25" fmla="*/ 17722 h 314956"/>
                <a:gd name="connsiteX26" fmla="*/ 17722 w 230387"/>
                <a:gd name="connsiteY26" fmla="*/ 115193 h 314956"/>
                <a:gd name="connsiteX27" fmla="*/ 71774 w 230387"/>
                <a:gd name="connsiteY27" fmla="*/ 231271 h 314956"/>
                <a:gd name="connsiteX28" fmla="*/ 68851 w 230387"/>
                <a:gd name="connsiteY28" fmla="*/ 242958 h 314956"/>
                <a:gd name="connsiteX29" fmla="*/ 56976 w 230387"/>
                <a:gd name="connsiteY29" fmla="*/ 240930 h 314956"/>
                <a:gd name="connsiteX30" fmla="*/ 0 w 230387"/>
                <a:gd name="connsiteY30" fmla="*/ 115193 h 314956"/>
                <a:gd name="connsiteX31" fmla="*/ 115193 w 230387"/>
                <a:gd name="connsiteY31" fmla="*/ 0 h 31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0387" h="314956">
                  <a:moveTo>
                    <a:pt x="106709" y="70129"/>
                  </a:moveTo>
                  <a:cubicBezTo>
                    <a:pt x="117100" y="68247"/>
                    <a:pt x="128104" y="69752"/>
                    <a:pt x="137968" y="74958"/>
                  </a:cubicBezTo>
                  <a:cubicBezTo>
                    <a:pt x="157696" y="85372"/>
                    <a:pt x="167770" y="107905"/>
                    <a:pt x="162372" y="129550"/>
                  </a:cubicBezTo>
                  <a:cubicBezTo>
                    <a:pt x="156975" y="151195"/>
                    <a:pt x="137501" y="166361"/>
                    <a:pt x="115194" y="166292"/>
                  </a:cubicBezTo>
                  <a:cubicBezTo>
                    <a:pt x="110300" y="166292"/>
                    <a:pt x="106332" y="162325"/>
                    <a:pt x="106332" y="157431"/>
                  </a:cubicBezTo>
                  <a:cubicBezTo>
                    <a:pt x="106332" y="152537"/>
                    <a:pt x="110300" y="148570"/>
                    <a:pt x="115194" y="148570"/>
                  </a:cubicBezTo>
                  <a:cubicBezTo>
                    <a:pt x="129353" y="148638"/>
                    <a:pt x="141728" y="139027"/>
                    <a:pt x="145168" y="125292"/>
                  </a:cubicBezTo>
                  <a:cubicBezTo>
                    <a:pt x="148607" y="111556"/>
                    <a:pt x="142221" y="97248"/>
                    <a:pt x="129701" y="90635"/>
                  </a:cubicBezTo>
                  <a:cubicBezTo>
                    <a:pt x="117180" y="84022"/>
                    <a:pt x="101762" y="86815"/>
                    <a:pt x="92357" y="97399"/>
                  </a:cubicBezTo>
                  <a:cubicBezTo>
                    <a:pt x="82951" y="107984"/>
                    <a:pt x="81990" y="123622"/>
                    <a:pt x="90028" y="135279"/>
                  </a:cubicBezTo>
                  <a:cubicBezTo>
                    <a:pt x="91863" y="137890"/>
                    <a:pt x="92153" y="141287"/>
                    <a:pt x="90786" y="144170"/>
                  </a:cubicBezTo>
                  <a:cubicBezTo>
                    <a:pt x="89419" y="147054"/>
                    <a:pt x="86607" y="148981"/>
                    <a:pt x="83424" y="149213"/>
                  </a:cubicBezTo>
                  <a:cubicBezTo>
                    <a:pt x="80241" y="149445"/>
                    <a:pt x="77178" y="147947"/>
                    <a:pt x="75408" y="145292"/>
                  </a:cubicBezTo>
                  <a:cubicBezTo>
                    <a:pt x="62765" y="126912"/>
                    <a:pt x="64300" y="102278"/>
                    <a:pt x="79126" y="85610"/>
                  </a:cubicBezTo>
                  <a:cubicBezTo>
                    <a:pt x="86539" y="77276"/>
                    <a:pt x="96318" y="72010"/>
                    <a:pt x="106709" y="70129"/>
                  </a:cubicBezTo>
                  <a:close/>
                  <a:moveTo>
                    <a:pt x="115193" y="0"/>
                  </a:moveTo>
                  <a:cubicBezTo>
                    <a:pt x="178813" y="0"/>
                    <a:pt x="230387" y="51574"/>
                    <a:pt x="230387" y="115193"/>
                  </a:cubicBezTo>
                  <a:cubicBezTo>
                    <a:pt x="230387" y="176599"/>
                    <a:pt x="126713" y="306147"/>
                    <a:pt x="122282" y="311640"/>
                  </a:cubicBezTo>
                  <a:cubicBezTo>
                    <a:pt x="120600" y="313737"/>
                    <a:pt x="118058" y="314956"/>
                    <a:pt x="115371" y="314956"/>
                  </a:cubicBezTo>
                  <a:cubicBezTo>
                    <a:pt x="112683" y="314956"/>
                    <a:pt x="110141" y="313737"/>
                    <a:pt x="108459" y="311640"/>
                  </a:cubicBezTo>
                  <a:cubicBezTo>
                    <a:pt x="108282" y="311463"/>
                    <a:pt x="94990" y="294893"/>
                    <a:pt x="77977" y="271323"/>
                  </a:cubicBezTo>
                  <a:cubicBezTo>
                    <a:pt x="75510" y="267407"/>
                    <a:pt x="76473" y="262252"/>
                    <a:pt x="80186" y="259490"/>
                  </a:cubicBezTo>
                  <a:cubicBezTo>
                    <a:pt x="83900" y="256728"/>
                    <a:pt x="89114" y="257290"/>
                    <a:pt x="92155" y="260779"/>
                  </a:cubicBezTo>
                  <a:cubicBezTo>
                    <a:pt x="101547" y="273804"/>
                    <a:pt x="109788" y="284526"/>
                    <a:pt x="115193" y="291526"/>
                  </a:cubicBezTo>
                  <a:cubicBezTo>
                    <a:pt x="147625" y="249791"/>
                    <a:pt x="212665" y="157548"/>
                    <a:pt x="212665" y="115193"/>
                  </a:cubicBezTo>
                  <a:cubicBezTo>
                    <a:pt x="212665" y="61361"/>
                    <a:pt x="169025" y="17722"/>
                    <a:pt x="115193" y="17722"/>
                  </a:cubicBezTo>
                  <a:cubicBezTo>
                    <a:pt x="61361" y="17722"/>
                    <a:pt x="17722" y="61361"/>
                    <a:pt x="17722" y="115193"/>
                  </a:cubicBezTo>
                  <a:cubicBezTo>
                    <a:pt x="17722" y="138231"/>
                    <a:pt x="36419" y="178283"/>
                    <a:pt x="71774" y="231271"/>
                  </a:cubicBezTo>
                  <a:cubicBezTo>
                    <a:pt x="74005" y="235332"/>
                    <a:pt x="72731" y="240426"/>
                    <a:pt x="68851" y="242958"/>
                  </a:cubicBezTo>
                  <a:cubicBezTo>
                    <a:pt x="64971" y="245491"/>
                    <a:pt x="59796" y="244606"/>
                    <a:pt x="56976" y="240930"/>
                  </a:cubicBezTo>
                  <a:cubicBezTo>
                    <a:pt x="19228" y="184220"/>
                    <a:pt x="0" y="141776"/>
                    <a:pt x="0" y="115193"/>
                  </a:cubicBezTo>
                  <a:cubicBezTo>
                    <a:pt x="0" y="51574"/>
                    <a:pt x="51574" y="0"/>
                    <a:pt x="115193" y="0"/>
                  </a:cubicBezTo>
                  <a:close/>
                </a:path>
              </a:pathLst>
            </a:custGeom>
            <a:solidFill>
              <a:srgbClr val="FFFFFF"/>
            </a:solidFill>
            <a:ln w="88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5" name="组合 24"/>
          <p:cNvGrpSpPr/>
          <p:nvPr>
            <p:custDataLst>
              <p:tags r:id="rId26"/>
            </p:custDataLst>
          </p:nvPr>
        </p:nvGrpSpPr>
        <p:grpSpPr>
          <a:xfrm>
            <a:off x="4732020" y="4371340"/>
            <a:ext cx="831850" cy="831850"/>
            <a:chOff x="7469" y="6917"/>
            <a:chExt cx="1310" cy="1310"/>
          </a:xfrm>
        </p:grpSpPr>
        <p:sp>
          <p:nvSpPr>
            <p:cNvPr id="13" name="椭圆 12"/>
            <p:cNvSpPr/>
            <p:nvPr>
              <p:custDataLst>
                <p:tags r:id="rId27"/>
              </p:custDataLst>
            </p:nvPr>
          </p:nvSpPr>
          <p:spPr>
            <a:xfrm>
              <a:off x="7469" y="6917"/>
              <a:ext cx="1310" cy="1310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80000"/>
                    <a:lumOff val="20000"/>
                    <a:alpha val="100000"/>
                  </a:schemeClr>
                </a:gs>
              </a:gsLst>
              <a:lin ang="5400000" scaled="0"/>
            </a:gradFill>
            <a:ln w="19050">
              <a:solidFill>
                <a:srgbClr val="FFFFFF"/>
              </a:solidFill>
            </a:ln>
            <a:effectLst>
              <a:outerShdw blurRad="152400" dist="762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71" name="任意多边形: 形状 70"/>
            <p:cNvSpPr/>
            <p:nvPr>
              <p:custDataLst>
                <p:tags r:id="rId28"/>
              </p:custDataLst>
            </p:nvPr>
          </p:nvSpPr>
          <p:spPr>
            <a:xfrm>
              <a:off x="7876" y="7391"/>
              <a:ext cx="496" cy="363"/>
            </a:xfrm>
            <a:custGeom>
              <a:avLst/>
              <a:gdLst>
                <a:gd name="connsiteX0" fmla="*/ 115187 w 314958"/>
                <a:gd name="connsiteY0" fmla="*/ 158737 h 230341"/>
                <a:gd name="connsiteX1" fmla="*/ 242109 w 314958"/>
                <a:gd name="connsiteY1" fmla="*/ 158737 h 230341"/>
                <a:gd name="connsiteX2" fmla="*/ 251511 w 314958"/>
                <a:gd name="connsiteY2" fmla="*/ 168139 h 230341"/>
                <a:gd name="connsiteX3" fmla="*/ 242109 w 314958"/>
                <a:gd name="connsiteY3" fmla="*/ 177540 h 230341"/>
                <a:gd name="connsiteX4" fmla="*/ 115187 w 314958"/>
                <a:gd name="connsiteY4" fmla="*/ 177540 h 230341"/>
                <a:gd name="connsiteX5" fmla="*/ 105785 w 314958"/>
                <a:gd name="connsiteY5" fmla="*/ 168139 h 230341"/>
                <a:gd name="connsiteX6" fmla="*/ 115187 w 314958"/>
                <a:gd name="connsiteY6" fmla="*/ 158737 h 230341"/>
                <a:gd name="connsiteX7" fmla="*/ 62271 w 314958"/>
                <a:gd name="connsiteY7" fmla="*/ 158737 h 230341"/>
                <a:gd name="connsiteX8" fmla="*/ 72801 w 314958"/>
                <a:gd name="connsiteY8" fmla="*/ 158737 h 230341"/>
                <a:gd name="connsiteX9" fmla="*/ 82203 w 314958"/>
                <a:gd name="connsiteY9" fmla="*/ 168139 h 230341"/>
                <a:gd name="connsiteX10" fmla="*/ 72801 w 314958"/>
                <a:gd name="connsiteY10" fmla="*/ 177540 h 230341"/>
                <a:gd name="connsiteX11" fmla="*/ 62271 w 314958"/>
                <a:gd name="connsiteY11" fmla="*/ 177540 h 230341"/>
                <a:gd name="connsiteX12" fmla="*/ 52870 w 314958"/>
                <a:gd name="connsiteY12" fmla="*/ 168139 h 230341"/>
                <a:gd name="connsiteX13" fmla="*/ 62271 w 314958"/>
                <a:gd name="connsiteY13" fmla="*/ 158737 h 230341"/>
                <a:gd name="connsiteX14" fmla="*/ 115187 w 314958"/>
                <a:gd name="connsiteY14" fmla="*/ 105769 h 230341"/>
                <a:gd name="connsiteX15" fmla="*/ 242109 w 314958"/>
                <a:gd name="connsiteY15" fmla="*/ 105769 h 230341"/>
                <a:gd name="connsiteX16" fmla="*/ 251511 w 314958"/>
                <a:gd name="connsiteY16" fmla="*/ 115170 h 230341"/>
                <a:gd name="connsiteX17" fmla="*/ 242109 w 314958"/>
                <a:gd name="connsiteY17" fmla="*/ 124572 h 230341"/>
                <a:gd name="connsiteX18" fmla="*/ 115187 w 314958"/>
                <a:gd name="connsiteY18" fmla="*/ 124572 h 230341"/>
                <a:gd name="connsiteX19" fmla="*/ 105785 w 314958"/>
                <a:gd name="connsiteY19" fmla="*/ 115170 h 230341"/>
                <a:gd name="connsiteX20" fmla="*/ 115187 w 314958"/>
                <a:gd name="connsiteY20" fmla="*/ 105769 h 230341"/>
                <a:gd name="connsiteX21" fmla="*/ 62271 w 314958"/>
                <a:gd name="connsiteY21" fmla="*/ 105769 h 230341"/>
                <a:gd name="connsiteX22" fmla="*/ 72801 w 314958"/>
                <a:gd name="connsiteY22" fmla="*/ 105769 h 230341"/>
                <a:gd name="connsiteX23" fmla="*/ 82203 w 314958"/>
                <a:gd name="connsiteY23" fmla="*/ 115170 h 230341"/>
                <a:gd name="connsiteX24" fmla="*/ 72801 w 314958"/>
                <a:gd name="connsiteY24" fmla="*/ 124572 h 230341"/>
                <a:gd name="connsiteX25" fmla="*/ 62271 w 314958"/>
                <a:gd name="connsiteY25" fmla="*/ 124572 h 230341"/>
                <a:gd name="connsiteX26" fmla="*/ 52870 w 314958"/>
                <a:gd name="connsiteY26" fmla="*/ 115170 h 230341"/>
                <a:gd name="connsiteX27" fmla="*/ 62271 w 314958"/>
                <a:gd name="connsiteY27" fmla="*/ 105769 h 230341"/>
                <a:gd name="connsiteX28" fmla="*/ 115187 w 314958"/>
                <a:gd name="connsiteY28" fmla="*/ 52894 h 230341"/>
                <a:gd name="connsiteX29" fmla="*/ 242109 w 314958"/>
                <a:gd name="connsiteY29" fmla="*/ 52894 h 230341"/>
                <a:gd name="connsiteX30" fmla="*/ 251511 w 314958"/>
                <a:gd name="connsiteY30" fmla="*/ 62296 h 230341"/>
                <a:gd name="connsiteX31" fmla="*/ 242109 w 314958"/>
                <a:gd name="connsiteY31" fmla="*/ 71698 h 230341"/>
                <a:gd name="connsiteX32" fmla="*/ 115187 w 314958"/>
                <a:gd name="connsiteY32" fmla="*/ 71698 h 230341"/>
                <a:gd name="connsiteX33" fmla="*/ 105785 w 314958"/>
                <a:gd name="connsiteY33" fmla="*/ 62296 h 230341"/>
                <a:gd name="connsiteX34" fmla="*/ 115187 w 314958"/>
                <a:gd name="connsiteY34" fmla="*/ 52894 h 230341"/>
                <a:gd name="connsiteX35" fmla="*/ 62271 w 314958"/>
                <a:gd name="connsiteY35" fmla="*/ 52894 h 230341"/>
                <a:gd name="connsiteX36" fmla="*/ 72801 w 314958"/>
                <a:gd name="connsiteY36" fmla="*/ 52894 h 230341"/>
                <a:gd name="connsiteX37" fmla="*/ 82203 w 314958"/>
                <a:gd name="connsiteY37" fmla="*/ 62296 h 230341"/>
                <a:gd name="connsiteX38" fmla="*/ 72801 w 314958"/>
                <a:gd name="connsiteY38" fmla="*/ 71698 h 230341"/>
                <a:gd name="connsiteX39" fmla="*/ 62271 w 314958"/>
                <a:gd name="connsiteY39" fmla="*/ 71698 h 230341"/>
                <a:gd name="connsiteX40" fmla="*/ 52870 w 314958"/>
                <a:gd name="connsiteY40" fmla="*/ 62296 h 230341"/>
                <a:gd name="connsiteX41" fmla="*/ 62271 w 314958"/>
                <a:gd name="connsiteY41" fmla="*/ 52894 h 230341"/>
                <a:gd name="connsiteX42" fmla="*/ 32625 w 314958"/>
                <a:gd name="connsiteY42" fmla="*/ 1 h 230341"/>
                <a:gd name="connsiteX43" fmla="*/ 282051 w 314958"/>
                <a:gd name="connsiteY43" fmla="*/ 1 h 230341"/>
                <a:gd name="connsiteX44" fmla="*/ 305302 w 314958"/>
                <a:gd name="connsiteY44" fmla="*/ 9456 h 230341"/>
                <a:gd name="connsiteX45" fmla="*/ 314957 w 314958"/>
                <a:gd name="connsiteY45" fmla="*/ 32625 h 230341"/>
                <a:gd name="connsiteX46" fmla="*/ 314957 w 314958"/>
                <a:gd name="connsiteY46" fmla="*/ 168102 h 230341"/>
                <a:gd name="connsiteX47" fmla="*/ 305555 w 314958"/>
                <a:gd name="connsiteY47" fmla="*/ 177503 h 230341"/>
                <a:gd name="connsiteX48" fmla="*/ 298874 w 314958"/>
                <a:gd name="connsiteY48" fmla="*/ 174716 h 230341"/>
                <a:gd name="connsiteX49" fmla="*/ 296154 w 314958"/>
                <a:gd name="connsiteY49" fmla="*/ 168008 h 230341"/>
                <a:gd name="connsiteX50" fmla="*/ 296154 w 314958"/>
                <a:gd name="connsiteY50" fmla="*/ 32625 h 230341"/>
                <a:gd name="connsiteX51" fmla="*/ 292007 w 314958"/>
                <a:gd name="connsiteY51" fmla="*/ 22751 h 230341"/>
                <a:gd name="connsiteX52" fmla="*/ 282051 w 314958"/>
                <a:gd name="connsiteY52" fmla="*/ 18804 h 230341"/>
                <a:gd name="connsiteX53" fmla="*/ 32625 w 314958"/>
                <a:gd name="connsiteY53" fmla="*/ 18804 h 230341"/>
                <a:gd name="connsiteX54" fmla="*/ 18805 w 314958"/>
                <a:gd name="connsiteY54" fmla="*/ 32625 h 230341"/>
                <a:gd name="connsiteX55" fmla="*/ 18805 w 314958"/>
                <a:gd name="connsiteY55" fmla="*/ 197435 h 230341"/>
                <a:gd name="connsiteX56" fmla="*/ 22752 w 314958"/>
                <a:gd name="connsiteY56" fmla="*/ 207390 h 230341"/>
                <a:gd name="connsiteX57" fmla="*/ 32625 w 314958"/>
                <a:gd name="connsiteY57" fmla="*/ 211537 h 230341"/>
                <a:gd name="connsiteX58" fmla="*/ 282051 w 314958"/>
                <a:gd name="connsiteY58" fmla="*/ 211537 h 230341"/>
                <a:gd name="connsiteX59" fmla="*/ 292109 w 314958"/>
                <a:gd name="connsiteY59" fmla="*/ 207492 h 230341"/>
                <a:gd name="connsiteX60" fmla="*/ 296154 w 314958"/>
                <a:gd name="connsiteY60" fmla="*/ 197435 h 230341"/>
                <a:gd name="connsiteX61" fmla="*/ 305555 w 314958"/>
                <a:gd name="connsiteY61" fmla="*/ 188033 h 230341"/>
                <a:gd name="connsiteX62" fmla="*/ 314957 w 314958"/>
                <a:gd name="connsiteY62" fmla="*/ 197435 h 230341"/>
                <a:gd name="connsiteX63" fmla="*/ 305403 w 314958"/>
                <a:gd name="connsiteY63" fmla="*/ 220786 h 230341"/>
                <a:gd name="connsiteX64" fmla="*/ 282051 w 314958"/>
                <a:gd name="connsiteY64" fmla="*/ 230340 h 230341"/>
                <a:gd name="connsiteX65" fmla="*/ 32625 w 314958"/>
                <a:gd name="connsiteY65" fmla="*/ 230340 h 230341"/>
                <a:gd name="connsiteX66" fmla="*/ 9456 w 314958"/>
                <a:gd name="connsiteY66" fmla="*/ 220686 h 230341"/>
                <a:gd name="connsiteX67" fmla="*/ 1 w 314958"/>
                <a:gd name="connsiteY67" fmla="*/ 197435 h 230341"/>
                <a:gd name="connsiteX68" fmla="*/ 1 w 314958"/>
                <a:gd name="connsiteY68" fmla="*/ 32625 h 230341"/>
                <a:gd name="connsiteX69" fmla="*/ 32625 w 314958"/>
                <a:gd name="connsiteY69" fmla="*/ 1 h 23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14958" h="230341">
                  <a:moveTo>
                    <a:pt x="115187" y="158737"/>
                  </a:moveTo>
                  <a:lnTo>
                    <a:pt x="242109" y="158737"/>
                  </a:lnTo>
                  <a:cubicBezTo>
                    <a:pt x="247302" y="158737"/>
                    <a:pt x="251511" y="162946"/>
                    <a:pt x="251511" y="168139"/>
                  </a:cubicBezTo>
                  <a:cubicBezTo>
                    <a:pt x="251511" y="173331"/>
                    <a:pt x="247302" y="177540"/>
                    <a:pt x="242109" y="177540"/>
                  </a:cubicBezTo>
                  <a:lnTo>
                    <a:pt x="115187" y="177540"/>
                  </a:lnTo>
                  <a:cubicBezTo>
                    <a:pt x="109994" y="177540"/>
                    <a:pt x="105785" y="173331"/>
                    <a:pt x="105785" y="168139"/>
                  </a:cubicBezTo>
                  <a:cubicBezTo>
                    <a:pt x="105785" y="162946"/>
                    <a:pt x="109994" y="158737"/>
                    <a:pt x="115187" y="158737"/>
                  </a:cubicBezTo>
                  <a:close/>
                  <a:moveTo>
                    <a:pt x="62271" y="158737"/>
                  </a:moveTo>
                  <a:lnTo>
                    <a:pt x="72801" y="158737"/>
                  </a:lnTo>
                  <a:cubicBezTo>
                    <a:pt x="77994" y="158737"/>
                    <a:pt x="82203" y="162946"/>
                    <a:pt x="82203" y="168139"/>
                  </a:cubicBezTo>
                  <a:cubicBezTo>
                    <a:pt x="82203" y="173331"/>
                    <a:pt x="77994" y="177540"/>
                    <a:pt x="72801" y="177540"/>
                  </a:cubicBezTo>
                  <a:lnTo>
                    <a:pt x="62271" y="177540"/>
                  </a:lnTo>
                  <a:cubicBezTo>
                    <a:pt x="57079" y="177540"/>
                    <a:pt x="52870" y="173331"/>
                    <a:pt x="52870" y="168139"/>
                  </a:cubicBezTo>
                  <a:cubicBezTo>
                    <a:pt x="52870" y="162946"/>
                    <a:pt x="57079" y="158737"/>
                    <a:pt x="62271" y="158737"/>
                  </a:cubicBezTo>
                  <a:close/>
                  <a:moveTo>
                    <a:pt x="115187" y="105769"/>
                  </a:moveTo>
                  <a:lnTo>
                    <a:pt x="242109" y="105769"/>
                  </a:lnTo>
                  <a:cubicBezTo>
                    <a:pt x="247302" y="105769"/>
                    <a:pt x="251511" y="109978"/>
                    <a:pt x="251511" y="115170"/>
                  </a:cubicBezTo>
                  <a:cubicBezTo>
                    <a:pt x="251511" y="120363"/>
                    <a:pt x="247302" y="124572"/>
                    <a:pt x="242109" y="124572"/>
                  </a:cubicBezTo>
                  <a:lnTo>
                    <a:pt x="115187" y="124572"/>
                  </a:lnTo>
                  <a:cubicBezTo>
                    <a:pt x="109994" y="124572"/>
                    <a:pt x="105785" y="120363"/>
                    <a:pt x="105785" y="115170"/>
                  </a:cubicBezTo>
                  <a:cubicBezTo>
                    <a:pt x="105785" y="109978"/>
                    <a:pt x="109994" y="105769"/>
                    <a:pt x="115187" y="105769"/>
                  </a:cubicBezTo>
                  <a:close/>
                  <a:moveTo>
                    <a:pt x="62271" y="105769"/>
                  </a:moveTo>
                  <a:lnTo>
                    <a:pt x="72801" y="105769"/>
                  </a:lnTo>
                  <a:cubicBezTo>
                    <a:pt x="77994" y="105769"/>
                    <a:pt x="82203" y="109978"/>
                    <a:pt x="82203" y="115170"/>
                  </a:cubicBezTo>
                  <a:cubicBezTo>
                    <a:pt x="82203" y="120363"/>
                    <a:pt x="77994" y="124572"/>
                    <a:pt x="72801" y="124572"/>
                  </a:cubicBezTo>
                  <a:lnTo>
                    <a:pt x="62271" y="124572"/>
                  </a:lnTo>
                  <a:cubicBezTo>
                    <a:pt x="57079" y="124572"/>
                    <a:pt x="52870" y="120363"/>
                    <a:pt x="52870" y="115170"/>
                  </a:cubicBezTo>
                  <a:cubicBezTo>
                    <a:pt x="52870" y="109978"/>
                    <a:pt x="57079" y="105769"/>
                    <a:pt x="62271" y="105769"/>
                  </a:cubicBezTo>
                  <a:close/>
                  <a:moveTo>
                    <a:pt x="115187" y="52894"/>
                  </a:moveTo>
                  <a:lnTo>
                    <a:pt x="242109" y="52894"/>
                  </a:lnTo>
                  <a:cubicBezTo>
                    <a:pt x="247302" y="52894"/>
                    <a:pt x="251511" y="57104"/>
                    <a:pt x="251511" y="62296"/>
                  </a:cubicBezTo>
                  <a:cubicBezTo>
                    <a:pt x="251511" y="67488"/>
                    <a:pt x="247302" y="71698"/>
                    <a:pt x="242109" y="71698"/>
                  </a:cubicBezTo>
                  <a:lnTo>
                    <a:pt x="115187" y="71698"/>
                  </a:lnTo>
                  <a:cubicBezTo>
                    <a:pt x="109994" y="71698"/>
                    <a:pt x="105785" y="67488"/>
                    <a:pt x="105785" y="62296"/>
                  </a:cubicBezTo>
                  <a:cubicBezTo>
                    <a:pt x="105785" y="57104"/>
                    <a:pt x="109994" y="52894"/>
                    <a:pt x="115187" y="52894"/>
                  </a:cubicBezTo>
                  <a:close/>
                  <a:moveTo>
                    <a:pt x="62271" y="52894"/>
                  </a:moveTo>
                  <a:lnTo>
                    <a:pt x="72801" y="52894"/>
                  </a:lnTo>
                  <a:cubicBezTo>
                    <a:pt x="77994" y="52894"/>
                    <a:pt x="82203" y="57104"/>
                    <a:pt x="82203" y="62296"/>
                  </a:cubicBezTo>
                  <a:cubicBezTo>
                    <a:pt x="82203" y="67488"/>
                    <a:pt x="77994" y="71698"/>
                    <a:pt x="72801" y="71698"/>
                  </a:cubicBezTo>
                  <a:lnTo>
                    <a:pt x="62271" y="71698"/>
                  </a:lnTo>
                  <a:cubicBezTo>
                    <a:pt x="57079" y="71698"/>
                    <a:pt x="52870" y="67488"/>
                    <a:pt x="52870" y="62296"/>
                  </a:cubicBezTo>
                  <a:cubicBezTo>
                    <a:pt x="52870" y="57104"/>
                    <a:pt x="57079" y="52894"/>
                    <a:pt x="62271" y="52894"/>
                  </a:cubicBezTo>
                  <a:close/>
                  <a:moveTo>
                    <a:pt x="32625" y="1"/>
                  </a:moveTo>
                  <a:lnTo>
                    <a:pt x="282051" y="1"/>
                  </a:lnTo>
                  <a:cubicBezTo>
                    <a:pt x="290752" y="-74"/>
                    <a:pt x="299123" y="3330"/>
                    <a:pt x="305302" y="9456"/>
                  </a:cubicBezTo>
                  <a:cubicBezTo>
                    <a:pt x="311481" y="15582"/>
                    <a:pt x="314957" y="23923"/>
                    <a:pt x="314957" y="32625"/>
                  </a:cubicBezTo>
                  <a:lnTo>
                    <a:pt x="314957" y="168102"/>
                  </a:lnTo>
                  <a:cubicBezTo>
                    <a:pt x="314957" y="173294"/>
                    <a:pt x="310748" y="177503"/>
                    <a:pt x="305555" y="177503"/>
                  </a:cubicBezTo>
                  <a:cubicBezTo>
                    <a:pt x="303045" y="177503"/>
                    <a:pt x="300640" y="176500"/>
                    <a:pt x="298874" y="174716"/>
                  </a:cubicBezTo>
                  <a:cubicBezTo>
                    <a:pt x="297108" y="172933"/>
                    <a:pt x="296128" y="170517"/>
                    <a:pt x="296154" y="168008"/>
                  </a:cubicBezTo>
                  <a:lnTo>
                    <a:pt x="296154" y="32625"/>
                  </a:lnTo>
                  <a:cubicBezTo>
                    <a:pt x="296155" y="28910"/>
                    <a:pt x="294660" y="25351"/>
                    <a:pt x="292007" y="22751"/>
                  </a:cubicBezTo>
                  <a:cubicBezTo>
                    <a:pt x="289353" y="20151"/>
                    <a:pt x="285765" y="18728"/>
                    <a:pt x="282051" y="18804"/>
                  </a:cubicBezTo>
                  <a:lnTo>
                    <a:pt x="32625" y="18804"/>
                  </a:lnTo>
                  <a:cubicBezTo>
                    <a:pt x="24992" y="18804"/>
                    <a:pt x="18805" y="24992"/>
                    <a:pt x="18805" y="32625"/>
                  </a:cubicBezTo>
                  <a:lnTo>
                    <a:pt x="18805" y="197435"/>
                  </a:lnTo>
                  <a:cubicBezTo>
                    <a:pt x="18729" y="201148"/>
                    <a:pt x="20151" y="204737"/>
                    <a:pt x="22752" y="207390"/>
                  </a:cubicBezTo>
                  <a:cubicBezTo>
                    <a:pt x="25352" y="210043"/>
                    <a:pt x="28910" y="211538"/>
                    <a:pt x="32625" y="211537"/>
                  </a:cubicBezTo>
                  <a:lnTo>
                    <a:pt x="282051" y="211537"/>
                  </a:lnTo>
                  <a:cubicBezTo>
                    <a:pt x="285815" y="211615"/>
                    <a:pt x="289447" y="210154"/>
                    <a:pt x="292109" y="207492"/>
                  </a:cubicBezTo>
                  <a:cubicBezTo>
                    <a:pt x="294771" y="204830"/>
                    <a:pt x="296232" y="201198"/>
                    <a:pt x="296154" y="197435"/>
                  </a:cubicBezTo>
                  <a:cubicBezTo>
                    <a:pt x="296154" y="192242"/>
                    <a:pt x="300363" y="188033"/>
                    <a:pt x="305555" y="188033"/>
                  </a:cubicBezTo>
                  <a:cubicBezTo>
                    <a:pt x="310748" y="188033"/>
                    <a:pt x="314957" y="192242"/>
                    <a:pt x="314957" y="197435"/>
                  </a:cubicBezTo>
                  <a:cubicBezTo>
                    <a:pt x="315033" y="206185"/>
                    <a:pt x="311590" y="214599"/>
                    <a:pt x="305403" y="220786"/>
                  </a:cubicBezTo>
                  <a:cubicBezTo>
                    <a:pt x="299216" y="226973"/>
                    <a:pt x="290801" y="230416"/>
                    <a:pt x="282051" y="230340"/>
                  </a:cubicBezTo>
                  <a:lnTo>
                    <a:pt x="32625" y="230340"/>
                  </a:lnTo>
                  <a:cubicBezTo>
                    <a:pt x="23924" y="230340"/>
                    <a:pt x="15583" y="226864"/>
                    <a:pt x="9456" y="220686"/>
                  </a:cubicBezTo>
                  <a:cubicBezTo>
                    <a:pt x="3330" y="214506"/>
                    <a:pt x="-74" y="206136"/>
                    <a:pt x="1" y="197435"/>
                  </a:cubicBezTo>
                  <a:lnTo>
                    <a:pt x="1" y="32625"/>
                  </a:lnTo>
                  <a:cubicBezTo>
                    <a:pt x="1" y="14607"/>
                    <a:pt x="14608" y="1"/>
                    <a:pt x="32625" y="1"/>
                  </a:cubicBezTo>
                  <a:close/>
                </a:path>
              </a:pathLst>
            </a:custGeom>
            <a:solidFill>
              <a:srgbClr val="FFFFFF"/>
            </a:solidFill>
            <a:ln w="93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7" name="组合 26"/>
          <p:cNvGrpSpPr/>
          <p:nvPr>
            <p:custDataLst>
              <p:tags r:id="rId29"/>
            </p:custDataLst>
          </p:nvPr>
        </p:nvGrpSpPr>
        <p:grpSpPr>
          <a:xfrm>
            <a:off x="6565265" y="4399280"/>
            <a:ext cx="831850" cy="831850"/>
            <a:chOff x="10356" y="6961"/>
            <a:chExt cx="1310" cy="1310"/>
          </a:xfrm>
        </p:grpSpPr>
        <p:sp>
          <p:nvSpPr>
            <p:cNvPr id="14" name="椭圆 13"/>
            <p:cNvSpPr/>
            <p:nvPr>
              <p:custDataLst>
                <p:tags r:id="rId30"/>
              </p:custDataLst>
            </p:nvPr>
          </p:nvSpPr>
          <p:spPr>
            <a:xfrm>
              <a:off x="10356" y="6961"/>
              <a:ext cx="1310" cy="1310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80000"/>
                    <a:lumOff val="20000"/>
                    <a:alpha val="100000"/>
                  </a:schemeClr>
                </a:gs>
              </a:gsLst>
              <a:lin ang="5400000" scaled="0"/>
            </a:gradFill>
            <a:ln w="19050">
              <a:solidFill>
                <a:srgbClr val="FFFFFF"/>
              </a:solidFill>
            </a:ln>
            <a:effectLst>
              <a:outerShdw blurRad="152400" dist="762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66" name="任意多边形: 形状 65"/>
            <p:cNvSpPr/>
            <p:nvPr>
              <p:custDataLst>
                <p:tags r:id="rId31"/>
              </p:custDataLst>
            </p:nvPr>
          </p:nvSpPr>
          <p:spPr>
            <a:xfrm>
              <a:off x="10861" y="7391"/>
              <a:ext cx="332" cy="496"/>
            </a:xfrm>
            <a:custGeom>
              <a:avLst/>
              <a:gdLst>
                <a:gd name="connsiteX0" fmla="*/ 62935 w 210997"/>
                <a:gd name="connsiteY0" fmla="*/ 296149 h 315100"/>
                <a:gd name="connsiteX1" fmla="*/ 148214 w 210997"/>
                <a:gd name="connsiteY1" fmla="*/ 296149 h 315100"/>
                <a:gd name="connsiteX2" fmla="*/ 157690 w 210997"/>
                <a:gd name="connsiteY2" fmla="*/ 305624 h 315100"/>
                <a:gd name="connsiteX3" fmla="*/ 148214 w 210997"/>
                <a:gd name="connsiteY3" fmla="*/ 315100 h 315100"/>
                <a:gd name="connsiteX4" fmla="*/ 62935 w 210997"/>
                <a:gd name="connsiteY4" fmla="*/ 315100 h 315100"/>
                <a:gd name="connsiteX5" fmla="*/ 53460 w 210997"/>
                <a:gd name="connsiteY5" fmla="*/ 305624 h 315100"/>
                <a:gd name="connsiteX6" fmla="*/ 62935 w 210997"/>
                <a:gd name="connsiteY6" fmla="*/ 296149 h 315100"/>
                <a:gd name="connsiteX7" fmla="*/ 203266 w 210997"/>
                <a:gd name="connsiteY7" fmla="*/ 147039 h 315100"/>
                <a:gd name="connsiteX8" fmla="*/ 210846 w 210997"/>
                <a:gd name="connsiteY8" fmla="*/ 158030 h 315100"/>
                <a:gd name="connsiteX9" fmla="*/ 115050 w 210997"/>
                <a:gd name="connsiteY9" fmla="*/ 250605 h 315100"/>
                <a:gd name="connsiteX10" fmla="*/ 115050 w 210997"/>
                <a:gd name="connsiteY10" fmla="*/ 277230 h 315100"/>
                <a:gd name="connsiteX11" fmla="*/ 105574 w 210997"/>
                <a:gd name="connsiteY11" fmla="*/ 286706 h 315100"/>
                <a:gd name="connsiteX12" fmla="*/ 96099 w 210997"/>
                <a:gd name="connsiteY12" fmla="*/ 277230 h 315100"/>
                <a:gd name="connsiteX13" fmla="*/ 96099 w 210997"/>
                <a:gd name="connsiteY13" fmla="*/ 250605 h 315100"/>
                <a:gd name="connsiteX14" fmla="*/ 208 w 210997"/>
                <a:gd name="connsiteY14" fmla="*/ 158694 h 315100"/>
                <a:gd name="connsiteX15" fmla="*/ 7693 w 210997"/>
                <a:gd name="connsiteY15" fmla="*/ 147228 h 315100"/>
                <a:gd name="connsiteX16" fmla="*/ 19158 w 210997"/>
                <a:gd name="connsiteY16" fmla="*/ 154714 h 315100"/>
                <a:gd name="connsiteX17" fmla="*/ 105574 w 210997"/>
                <a:gd name="connsiteY17" fmla="*/ 232128 h 315100"/>
                <a:gd name="connsiteX18" fmla="*/ 192180 w 210997"/>
                <a:gd name="connsiteY18" fmla="*/ 154619 h 315100"/>
                <a:gd name="connsiteX19" fmla="*/ 196148 w 210997"/>
                <a:gd name="connsiteY19" fmla="*/ 148526 h 315100"/>
                <a:gd name="connsiteX20" fmla="*/ 203266 w 210997"/>
                <a:gd name="connsiteY20" fmla="*/ 147039 h 315100"/>
                <a:gd name="connsiteX21" fmla="*/ 105433 w 210997"/>
                <a:gd name="connsiteY21" fmla="*/ 0 h 315100"/>
                <a:gd name="connsiteX22" fmla="*/ 169723 w 210997"/>
                <a:gd name="connsiteY22" fmla="*/ 61870 h 315100"/>
                <a:gd name="connsiteX23" fmla="*/ 169723 w 210997"/>
                <a:gd name="connsiteY23" fmla="*/ 144116 h 315100"/>
                <a:gd name="connsiteX24" fmla="*/ 137981 w 210997"/>
                <a:gd name="connsiteY24" fmla="*/ 199547 h 315100"/>
                <a:gd name="connsiteX25" fmla="*/ 127977 w 210997"/>
                <a:gd name="connsiteY25" fmla="*/ 200259 h 315100"/>
                <a:gd name="connsiteX26" fmla="*/ 122937 w 210997"/>
                <a:gd name="connsiteY26" fmla="*/ 191589 h 315100"/>
                <a:gd name="connsiteX27" fmla="*/ 128505 w 210997"/>
                <a:gd name="connsiteY27" fmla="*/ 183249 h 315100"/>
                <a:gd name="connsiteX28" fmla="*/ 150867 w 210997"/>
                <a:gd name="connsiteY28" fmla="*/ 144116 h 315100"/>
                <a:gd name="connsiteX29" fmla="*/ 150867 w 210997"/>
                <a:gd name="connsiteY29" fmla="*/ 61870 h 315100"/>
                <a:gd name="connsiteX30" fmla="*/ 105527 w 210997"/>
                <a:gd name="connsiteY30" fmla="*/ 18556 h 315100"/>
                <a:gd name="connsiteX31" fmla="*/ 60187 w 210997"/>
                <a:gd name="connsiteY31" fmla="*/ 61870 h 315100"/>
                <a:gd name="connsiteX32" fmla="*/ 60187 w 210997"/>
                <a:gd name="connsiteY32" fmla="*/ 144021 h 315100"/>
                <a:gd name="connsiteX33" fmla="*/ 105575 w 210997"/>
                <a:gd name="connsiteY33" fmla="*/ 189408 h 315100"/>
                <a:gd name="connsiteX34" fmla="*/ 115050 w 210997"/>
                <a:gd name="connsiteY34" fmla="*/ 198883 h 315100"/>
                <a:gd name="connsiteX35" fmla="*/ 105575 w 210997"/>
                <a:gd name="connsiteY35" fmla="*/ 208359 h 315100"/>
                <a:gd name="connsiteX36" fmla="*/ 41142 w 210997"/>
                <a:gd name="connsiteY36" fmla="*/ 144116 h 315100"/>
                <a:gd name="connsiteX37" fmla="*/ 41142 w 210997"/>
                <a:gd name="connsiteY37" fmla="*/ 61870 h 315100"/>
                <a:gd name="connsiteX38" fmla="*/ 105433 w 210997"/>
                <a:gd name="connsiteY38" fmla="*/ 0 h 31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0997" h="315100">
                  <a:moveTo>
                    <a:pt x="62935" y="296149"/>
                  </a:moveTo>
                  <a:lnTo>
                    <a:pt x="148214" y="296149"/>
                  </a:lnTo>
                  <a:cubicBezTo>
                    <a:pt x="153447" y="296149"/>
                    <a:pt x="157690" y="300391"/>
                    <a:pt x="157690" y="305624"/>
                  </a:cubicBezTo>
                  <a:cubicBezTo>
                    <a:pt x="157690" y="310857"/>
                    <a:pt x="153447" y="315100"/>
                    <a:pt x="148214" y="315100"/>
                  </a:cubicBezTo>
                  <a:lnTo>
                    <a:pt x="62935" y="315100"/>
                  </a:lnTo>
                  <a:cubicBezTo>
                    <a:pt x="57702" y="315100"/>
                    <a:pt x="53460" y="310857"/>
                    <a:pt x="53460" y="305624"/>
                  </a:cubicBezTo>
                  <a:cubicBezTo>
                    <a:pt x="53460" y="300391"/>
                    <a:pt x="57702" y="296149"/>
                    <a:pt x="62935" y="296149"/>
                  </a:cubicBezTo>
                  <a:close/>
                  <a:moveTo>
                    <a:pt x="203266" y="147039"/>
                  </a:moveTo>
                  <a:cubicBezTo>
                    <a:pt x="208384" y="147998"/>
                    <a:pt x="211768" y="152906"/>
                    <a:pt x="210846" y="158030"/>
                  </a:cubicBezTo>
                  <a:cubicBezTo>
                    <a:pt x="203022" y="206742"/>
                    <a:pt x="164001" y="244451"/>
                    <a:pt x="115050" y="250605"/>
                  </a:cubicBezTo>
                  <a:lnTo>
                    <a:pt x="115050" y="277230"/>
                  </a:lnTo>
                  <a:cubicBezTo>
                    <a:pt x="115050" y="282464"/>
                    <a:pt x="110808" y="286706"/>
                    <a:pt x="105574" y="286706"/>
                  </a:cubicBezTo>
                  <a:cubicBezTo>
                    <a:pt x="100341" y="286706"/>
                    <a:pt x="96099" y="282464"/>
                    <a:pt x="96099" y="277230"/>
                  </a:cubicBezTo>
                  <a:lnTo>
                    <a:pt x="96099" y="250605"/>
                  </a:lnTo>
                  <a:cubicBezTo>
                    <a:pt x="47316" y="244566"/>
                    <a:pt x="8307" y="207176"/>
                    <a:pt x="208" y="158694"/>
                  </a:cubicBezTo>
                  <a:cubicBezTo>
                    <a:pt x="-891" y="153460"/>
                    <a:pt x="2460" y="148328"/>
                    <a:pt x="7693" y="147228"/>
                  </a:cubicBezTo>
                  <a:cubicBezTo>
                    <a:pt x="12926" y="146129"/>
                    <a:pt x="18059" y="149481"/>
                    <a:pt x="19158" y="154714"/>
                  </a:cubicBezTo>
                  <a:cubicBezTo>
                    <a:pt x="27402" y="199532"/>
                    <a:pt x="63788" y="232128"/>
                    <a:pt x="105574" y="232128"/>
                  </a:cubicBezTo>
                  <a:cubicBezTo>
                    <a:pt x="147361" y="232128"/>
                    <a:pt x="183841" y="199532"/>
                    <a:pt x="192180" y="154619"/>
                  </a:cubicBezTo>
                  <a:cubicBezTo>
                    <a:pt x="192639" y="152141"/>
                    <a:pt x="194067" y="149949"/>
                    <a:pt x="196148" y="148526"/>
                  </a:cubicBezTo>
                  <a:cubicBezTo>
                    <a:pt x="198229" y="147103"/>
                    <a:pt x="200790" y="146568"/>
                    <a:pt x="203266" y="147039"/>
                  </a:cubicBezTo>
                  <a:close/>
                  <a:moveTo>
                    <a:pt x="105433" y="0"/>
                  </a:moveTo>
                  <a:cubicBezTo>
                    <a:pt x="140005" y="0"/>
                    <a:pt x="168397" y="27323"/>
                    <a:pt x="169723" y="61870"/>
                  </a:cubicBezTo>
                  <a:lnTo>
                    <a:pt x="169723" y="144116"/>
                  </a:lnTo>
                  <a:cubicBezTo>
                    <a:pt x="169652" y="166896"/>
                    <a:pt x="157592" y="187956"/>
                    <a:pt x="137981" y="199547"/>
                  </a:cubicBezTo>
                  <a:cubicBezTo>
                    <a:pt x="135056" y="201674"/>
                    <a:pt x="131174" y="201951"/>
                    <a:pt x="127977" y="200259"/>
                  </a:cubicBezTo>
                  <a:cubicBezTo>
                    <a:pt x="124780" y="198569"/>
                    <a:pt x="122825" y="195205"/>
                    <a:pt x="122937" y="191589"/>
                  </a:cubicBezTo>
                  <a:cubicBezTo>
                    <a:pt x="123049" y="187974"/>
                    <a:pt x="125210" y="184739"/>
                    <a:pt x="128505" y="183249"/>
                  </a:cubicBezTo>
                  <a:cubicBezTo>
                    <a:pt x="142339" y="175061"/>
                    <a:pt x="150836" y="160191"/>
                    <a:pt x="150867" y="144116"/>
                  </a:cubicBezTo>
                  <a:lnTo>
                    <a:pt x="150867" y="61870"/>
                  </a:lnTo>
                  <a:cubicBezTo>
                    <a:pt x="149759" y="37635"/>
                    <a:pt x="129788" y="18556"/>
                    <a:pt x="105527" y="18556"/>
                  </a:cubicBezTo>
                  <a:cubicBezTo>
                    <a:pt x="81267" y="18556"/>
                    <a:pt x="61296" y="37635"/>
                    <a:pt x="60187" y="61870"/>
                  </a:cubicBezTo>
                  <a:lnTo>
                    <a:pt x="60187" y="144021"/>
                  </a:lnTo>
                  <a:cubicBezTo>
                    <a:pt x="60187" y="169087"/>
                    <a:pt x="80508" y="189408"/>
                    <a:pt x="105575" y="189408"/>
                  </a:cubicBezTo>
                  <a:cubicBezTo>
                    <a:pt x="110808" y="189408"/>
                    <a:pt x="115050" y="193650"/>
                    <a:pt x="115050" y="198883"/>
                  </a:cubicBezTo>
                  <a:cubicBezTo>
                    <a:pt x="115050" y="204117"/>
                    <a:pt x="110808" y="208359"/>
                    <a:pt x="105575" y="208359"/>
                  </a:cubicBezTo>
                  <a:cubicBezTo>
                    <a:pt x="70042" y="208411"/>
                    <a:pt x="41194" y="179648"/>
                    <a:pt x="41142" y="144116"/>
                  </a:cubicBezTo>
                  <a:lnTo>
                    <a:pt x="41142" y="61870"/>
                  </a:lnTo>
                  <a:cubicBezTo>
                    <a:pt x="42468" y="27323"/>
                    <a:pt x="70860" y="0"/>
                    <a:pt x="105433" y="0"/>
                  </a:cubicBezTo>
                  <a:close/>
                </a:path>
              </a:pathLst>
            </a:custGeom>
            <a:solidFill>
              <a:srgbClr val="FFFFFF"/>
            </a:solidFill>
            <a:ln w="9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" name="组合 11"/>
          <p:cNvGrpSpPr/>
          <p:nvPr>
            <p:custDataLst>
              <p:tags r:id="rId32"/>
            </p:custDataLst>
          </p:nvPr>
        </p:nvGrpSpPr>
        <p:grpSpPr>
          <a:xfrm>
            <a:off x="2292350" y="1956435"/>
            <a:ext cx="831850" cy="831850"/>
            <a:chOff x="3627" y="3114"/>
            <a:chExt cx="1310" cy="1310"/>
          </a:xfrm>
        </p:grpSpPr>
        <p:sp>
          <p:nvSpPr>
            <p:cNvPr id="16" name="椭圆 15"/>
            <p:cNvSpPr/>
            <p:nvPr>
              <p:custDataLst>
                <p:tags r:id="rId33"/>
              </p:custDataLst>
            </p:nvPr>
          </p:nvSpPr>
          <p:spPr>
            <a:xfrm>
              <a:off x="3627" y="3114"/>
              <a:ext cx="1310" cy="1310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80000"/>
                    <a:lumOff val="20000"/>
                    <a:alpha val="100000"/>
                  </a:schemeClr>
                </a:gs>
              </a:gsLst>
              <a:lin ang="5400000" scaled="0"/>
            </a:gradFill>
            <a:ln w="19050">
              <a:solidFill>
                <a:srgbClr val="FFFFFF"/>
              </a:solidFill>
            </a:ln>
            <a:effectLst>
              <a:outerShdw blurRad="152400" dist="762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dirty="0"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65" name="图形 33" descr="343538343130363b343538383334313bb1fdd7b4cdbc"/>
            <p:cNvSpPr/>
            <p:nvPr>
              <p:custDataLst>
                <p:tags r:id="rId34"/>
              </p:custDataLst>
            </p:nvPr>
          </p:nvSpPr>
          <p:spPr>
            <a:xfrm>
              <a:off x="4034" y="3521"/>
              <a:ext cx="496" cy="496"/>
            </a:xfrm>
            <a:custGeom>
              <a:avLst/>
              <a:gdLst>
                <a:gd name="connsiteX0" fmla="*/ 315064 w 314953"/>
                <a:gd name="connsiteY0" fmla="*/ 157118 h 314955"/>
                <a:gd name="connsiteX1" fmla="*/ 308013 w 314953"/>
                <a:gd name="connsiteY1" fmla="*/ 110110 h 314955"/>
                <a:gd name="connsiteX2" fmla="*/ 302748 w 314953"/>
                <a:gd name="connsiteY2" fmla="*/ 95913 h 314955"/>
                <a:gd name="connsiteX3" fmla="*/ 302748 w 314953"/>
                <a:gd name="connsiteY3" fmla="*/ 95067 h 314955"/>
                <a:gd name="connsiteX4" fmla="*/ 204407 w 314953"/>
                <a:gd name="connsiteY4" fmla="*/ 6786 h 314955"/>
                <a:gd name="connsiteX5" fmla="*/ 190962 w 314953"/>
                <a:gd name="connsiteY5" fmla="*/ 3308 h 314955"/>
                <a:gd name="connsiteX6" fmla="*/ 187578 w 314953"/>
                <a:gd name="connsiteY6" fmla="*/ 2556 h 314955"/>
                <a:gd name="connsiteX7" fmla="*/ 176296 w 314953"/>
                <a:gd name="connsiteY7" fmla="*/ 863 h 314955"/>
                <a:gd name="connsiteX8" fmla="*/ 172441 w 314953"/>
                <a:gd name="connsiteY8" fmla="*/ 863 h 314955"/>
                <a:gd name="connsiteX9" fmla="*/ 157586 w 314953"/>
                <a:gd name="connsiteY9" fmla="*/ 111 h 314955"/>
                <a:gd name="connsiteX10" fmla="*/ 5886 w 314953"/>
                <a:gd name="connsiteY10" fmla="*/ 115383 h 314955"/>
                <a:gd name="connsiteX11" fmla="*/ 76266 w 314953"/>
                <a:gd name="connsiteY11" fmla="*/ 292434 h 314955"/>
                <a:gd name="connsiteX12" fmla="*/ 265705 w 314953"/>
                <a:gd name="connsiteY12" fmla="*/ 272099 h 314955"/>
                <a:gd name="connsiteX13" fmla="*/ 268952 w 314953"/>
                <a:gd name="connsiteY13" fmla="*/ 262864 h 314955"/>
                <a:gd name="connsiteX14" fmla="*/ 262229 w 314953"/>
                <a:gd name="connsiteY14" fmla="*/ 255749 h 314955"/>
                <a:gd name="connsiteX15" fmla="*/ 252825 w 314953"/>
                <a:gd name="connsiteY15" fmla="*/ 258467 h 314955"/>
                <a:gd name="connsiteX16" fmla="*/ 86288 w 314953"/>
                <a:gd name="connsiteY16" fmla="*/ 275702 h 314955"/>
                <a:gd name="connsiteX17" fmla="*/ 24538 w 314953"/>
                <a:gd name="connsiteY17" fmla="*/ 120080 h 314955"/>
                <a:gd name="connsiteX18" fmla="*/ 157586 w 314953"/>
                <a:gd name="connsiteY18" fmla="*/ 18444 h 314955"/>
                <a:gd name="connsiteX19" fmla="*/ 170561 w 314953"/>
                <a:gd name="connsiteY19" fmla="*/ 19102 h 314955"/>
                <a:gd name="connsiteX20" fmla="*/ 173757 w 314953"/>
                <a:gd name="connsiteY20" fmla="*/ 19102 h 314955"/>
                <a:gd name="connsiteX21" fmla="*/ 184099 w 314953"/>
                <a:gd name="connsiteY21" fmla="*/ 20701 h 314955"/>
                <a:gd name="connsiteX22" fmla="*/ 186355 w 314953"/>
                <a:gd name="connsiteY22" fmla="*/ 20701 h 314955"/>
                <a:gd name="connsiteX23" fmla="*/ 285073 w 314953"/>
                <a:gd name="connsiteY23" fmla="*/ 101742 h 314955"/>
                <a:gd name="connsiteX24" fmla="*/ 285637 w 314953"/>
                <a:gd name="connsiteY24" fmla="*/ 103059 h 314955"/>
                <a:gd name="connsiteX25" fmla="*/ 286859 w 314953"/>
                <a:gd name="connsiteY25" fmla="*/ 106349 h 314955"/>
                <a:gd name="connsiteX26" fmla="*/ 167082 w 314953"/>
                <a:gd name="connsiteY26" fmla="*/ 143956 h 314955"/>
                <a:gd name="connsiteX27" fmla="*/ 167082 w 314953"/>
                <a:gd name="connsiteY27" fmla="*/ 40538 h 314955"/>
                <a:gd name="connsiteX28" fmla="*/ 157680 w 314953"/>
                <a:gd name="connsiteY28" fmla="*/ 31136 h 314955"/>
                <a:gd name="connsiteX29" fmla="*/ 148279 w 314953"/>
                <a:gd name="connsiteY29" fmla="*/ 40538 h 314955"/>
                <a:gd name="connsiteX30" fmla="*/ 148279 w 314953"/>
                <a:gd name="connsiteY30" fmla="*/ 157118 h 314955"/>
                <a:gd name="connsiteX31" fmla="*/ 148279 w 314953"/>
                <a:gd name="connsiteY31" fmla="*/ 157776 h 314955"/>
                <a:gd name="connsiteX32" fmla="*/ 148937 w 314953"/>
                <a:gd name="connsiteY32" fmla="*/ 160408 h 314955"/>
                <a:gd name="connsiteX33" fmla="*/ 148937 w 314953"/>
                <a:gd name="connsiteY33" fmla="*/ 161631 h 314955"/>
                <a:gd name="connsiteX34" fmla="*/ 151005 w 314953"/>
                <a:gd name="connsiteY34" fmla="*/ 164075 h 314955"/>
                <a:gd name="connsiteX35" fmla="*/ 151475 w 314953"/>
                <a:gd name="connsiteY35" fmla="*/ 164639 h 314955"/>
                <a:gd name="connsiteX36" fmla="*/ 272945 w 314953"/>
                <a:gd name="connsiteY36" fmla="*/ 249254 h 314955"/>
                <a:gd name="connsiteX37" fmla="*/ 286013 w 314953"/>
                <a:gd name="connsiteY37" fmla="*/ 246903 h 314955"/>
                <a:gd name="connsiteX38" fmla="*/ 286013 w 314953"/>
                <a:gd name="connsiteY38" fmla="*/ 245869 h 314955"/>
                <a:gd name="connsiteX39" fmla="*/ 286953 w 314953"/>
                <a:gd name="connsiteY39" fmla="*/ 244929 h 314955"/>
                <a:gd name="connsiteX40" fmla="*/ 315064 w 314953"/>
                <a:gd name="connsiteY40" fmla="*/ 157118 h 314955"/>
                <a:gd name="connsiteX41" fmla="*/ 296261 w 314953"/>
                <a:gd name="connsiteY41" fmla="*/ 157118 h 314955"/>
                <a:gd name="connsiteX42" fmla="*/ 276423 w 314953"/>
                <a:gd name="connsiteY42" fmla="*/ 228476 h 314955"/>
                <a:gd name="connsiteX43" fmla="*/ 178740 w 314953"/>
                <a:gd name="connsiteY43" fmla="*/ 160408 h 314955"/>
                <a:gd name="connsiteX44" fmla="*/ 292406 w 314953"/>
                <a:gd name="connsiteY44" fmla="*/ 125058 h 314955"/>
                <a:gd name="connsiteX45" fmla="*/ 296261 w 314953"/>
                <a:gd name="connsiteY45" fmla="*/ 157118 h 31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14953" h="314955">
                  <a:moveTo>
                    <a:pt x="315064" y="157118"/>
                  </a:moveTo>
                  <a:cubicBezTo>
                    <a:pt x="315115" y="141181"/>
                    <a:pt x="312737" y="125330"/>
                    <a:pt x="308013" y="110110"/>
                  </a:cubicBezTo>
                  <a:cubicBezTo>
                    <a:pt x="306509" y="105221"/>
                    <a:pt x="304722" y="100708"/>
                    <a:pt x="302748" y="95913"/>
                  </a:cubicBezTo>
                  <a:lnTo>
                    <a:pt x="302748" y="95067"/>
                  </a:lnTo>
                  <a:cubicBezTo>
                    <a:pt x="284626" y="52552"/>
                    <a:pt x="248624" y="20232"/>
                    <a:pt x="204407" y="6786"/>
                  </a:cubicBezTo>
                  <a:cubicBezTo>
                    <a:pt x="199988" y="5470"/>
                    <a:pt x="195475" y="4248"/>
                    <a:pt x="190962" y="3308"/>
                  </a:cubicBezTo>
                  <a:lnTo>
                    <a:pt x="187578" y="2556"/>
                  </a:lnTo>
                  <a:cubicBezTo>
                    <a:pt x="183880" y="1866"/>
                    <a:pt x="180119" y="1302"/>
                    <a:pt x="176296" y="863"/>
                  </a:cubicBezTo>
                  <a:lnTo>
                    <a:pt x="172441" y="863"/>
                  </a:lnTo>
                  <a:cubicBezTo>
                    <a:pt x="167552" y="863"/>
                    <a:pt x="163039" y="111"/>
                    <a:pt x="157586" y="111"/>
                  </a:cubicBezTo>
                  <a:cubicBezTo>
                    <a:pt x="86874" y="119"/>
                    <a:pt x="24837" y="47258"/>
                    <a:pt x="5886" y="115383"/>
                  </a:cubicBezTo>
                  <a:cubicBezTo>
                    <a:pt x="-13065" y="183507"/>
                    <a:pt x="15716" y="255912"/>
                    <a:pt x="76266" y="292434"/>
                  </a:cubicBezTo>
                  <a:cubicBezTo>
                    <a:pt x="136816" y="328956"/>
                    <a:pt x="214286" y="320641"/>
                    <a:pt x="265705" y="272099"/>
                  </a:cubicBezTo>
                  <a:cubicBezTo>
                    <a:pt x="268431" y="269871"/>
                    <a:pt x="269684" y="266308"/>
                    <a:pt x="268952" y="262864"/>
                  </a:cubicBezTo>
                  <a:cubicBezTo>
                    <a:pt x="268219" y="259421"/>
                    <a:pt x="265626" y="256675"/>
                    <a:pt x="262229" y="255749"/>
                  </a:cubicBezTo>
                  <a:cubicBezTo>
                    <a:pt x="258833" y="254823"/>
                    <a:pt x="255204" y="255872"/>
                    <a:pt x="252825" y="258467"/>
                  </a:cubicBezTo>
                  <a:cubicBezTo>
                    <a:pt x="207435" y="300855"/>
                    <a:pt x="139397" y="307897"/>
                    <a:pt x="86288" y="275702"/>
                  </a:cubicBezTo>
                  <a:cubicBezTo>
                    <a:pt x="33179" y="243508"/>
                    <a:pt x="7952" y="179929"/>
                    <a:pt x="24538" y="120080"/>
                  </a:cubicBezTo>
                  <a:cubicBezTo>
                    <a:pt x="41125" y="60231"/>
                    <a:pt x="95482" y="18708"/>
                    <a:pt x="157586" y="18444"/>
                  </a:cubicBezTo>
                  <a:cubicBezTo>
                    <a:pt x="161911" y="18444"/>
                    <a:pt x="166236" y="18444"/>
                    <a:pt x="170561" y="19102"/>
                  </a:cubicBezTo>
                  <a:lnTo>
                    <a:pt x="173757" y="19102"/>
                  </a:lnTo>
                  <a:cubicBezTo>
                    <a:pt x="177236" y="19102"/>
                    <a:pt x="180714" y="20043"/>
                    <a:pt x="184099" y="20701"/>
                  </a:cubicBezTo>
                  <a:lnTo>
                    <a:pt x="186355" y="20701"/>
                  </a:lnTo>
                  <a:cubicBezTo>
                    <a:pt x="230448" y="30125"/>
                    <a:pt x="267241" y="60330"/>
                    <a:pt x="285073" y="101742"/>
                  </a:cubicBezTo>
                  <a:lnTo>
                    <a:pt x="285637" y="103059"/>
                  </a:lnTo>
                  <a:cubicBezTo>
                    <a:pt x="285637" y="104093"/>
                    <a:pt x="286389" y="105221"/>
                    <a:pt x="286859" y="106349"/>
                  </a:cubicBezTo>
                  <a:lnTo>
                    <a:pt x="167082" y="143956"/>
                  </a:lnTo>
                  <a:lnTo>
                    <a:pt x="167082" y="40538"/>
                  </a:lnTo>
                  <a:cubicBezTo>
                    <a:pt x="167082" y="35346"/>
                    <a:pt x="162873" y="31136"/>
                    <a:pt x="157680" y="31136"/>
                  </a:cubicBezTo>
                  <a:cubicBezTo>
                    <a:pt x="152488" y="31136"/>
                    <a:pt x="148279" y="35346"/>
                    <a:pt x="148279" y="40538"/>
                  </a:cubicBezTo>
                  <a:lnTo>
                    <a:pt x="148279" y="157118"/>
                  </a:lnTo>
                  <a:cubicBezTo>
                    <a:pt x="148279" y="157118"/>
                    <a:pt x="148279" y="157118"/>
                    <a:pt x="148279" y="157776"/>
                  </a:cubicBezTo>
                  <a:cubicBezTo>
                    <a:pt x="148370" y="158680"/>
                    <a:pt x="148591" y="159567"/>
                    <a:pt x="148937" y="160408"/>
                  </a:cubicBezTo>
                  <a:cubicBezTo>
                    <a:pt x="148911" y="160816"/>
                    <a:pt x="148911" y="161224"/>
                    <a:pt x="148937" y="161631"/>
                  </a:cubicBezTo>
                  <a:cubicBezTo>
                    <a:pt x="149481" y="162558"/>
                    <a:pt x="150181" y="163385"/>
                    <a:pt x="151005" y="164075"/>
                  </a:cubicBezTo>
                  <a:lnTo>
                    <a:pt x="151475" y="164639"/>
                  </a:lnTo>
                  <a:lnTo>
                    <a:pt x="272945" y="249254"/>
                  </a:lnTo>
                  <a:cubicBezTo>
                    <a:pt x="277204" y="252206"/>
                    <a:pt x="283050" y="251155"/>
                    <a:pt x="286013" y="246903"/>
                  </a:cubicBezTo>
                  <a:cubicBezTo>
                    <a:pt x="286033" y="246559"/>
                    <a:pt x="286033" y="246213"/>
                    <a:pt x="286013" y="245869"/>
                  </a:cubicBezTo>
                  <a:cubicBezTo>
                    <a:pt x="286349" y="245578"/>
                    <a:pt x="286663" y="245264"/>
                    <a:pt x="286953" y="244929"/>
                  </a:cubicBezTo>
                  <a:cubicBezTo>
                    <a:pt x="304916" y="219139"/>
                    <a:pt x="314711" y="188545"/>
                    <a:pt x="315064" y="157118"/>
                  </a:cubicBezTo>
                  <a:moveTo>
                    <a:pt x="296261" y="157118"/>
                  </a:moveTo>
                  <a:cubicBezTo>
                    <a:pt x="296278" y="182268"/>
                    <a:pt x="289418" y="206944"/>
                    <a:pt x="276423" y="228476"/>
                  </a:cubicBezTo>
                  <a:lnTo>
                    <a:pt x="178740" y="160408"/>
                  </a:lnTo>
                  <a:lnTo>
                    <a:pt x="292406" y="125058"/>
                  </a:lnTo>
                  <a:cubicBezTo>
                    <a:pt x="294940" y="135557"/>
                    <a:pt x="296234" y="146317"/>
                    <a:pt x="296261" y="157118"/>
                  </a:cubicBezTo>
                </a:path>
              </a:pathLst>
            </a:custGeom>
            <a:solidFill>
              <a:srgbClr val="FFFFFF"/>
            </a:solidFill>
            <a:ln w="93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>
            <p:custDataLst>
              <p:tags r:id="rId35"/>
            </p:custDataLst>
          </p:nvPr>
        </p:nvGrpSpPr>
        <p:grpSpPr>
          <a:xfrm>
            <a:off x="9022080" y="1988185"/>
            <a:ext cx="831850" cy="831850"/>
            <a:chOff x="14225" y="3164"/>
            <a:chExt cx="1310" cy="1310"/>
          </a:xfrm>
        </p:grpSpPr>
        <p:sp>
          <p:nvSpPr>
            <p:cNvPr id="23" name="椭圆 22"/>
            <p:cNvSpPr/>
            <p:nvPr>
              <p:custDataLst>
                <p:tags r:id="rId36"/>
              </p:custDataLst>
            </p:nvPr>
          </p:nvSpPr>
          <p:spPr>
            <a:xfrm>
              <a:off x="14225" y="3164"/>
              <a:ext cx="1310" cy="1310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80000"/>
                    <a:lumOff val="20000"/>
                    <a:alpha val="100000"/>
                  </a:schemeClr>
                </a:gs>
              </a:gsLst>
              <a:lin ang="5400000" scaled="0"/>
            </a:gradFill>
            <a:ln w="19050">
              <a:solidFill>
                <a:srgbClr val="FFFFFF"/>
              </a:solidFill>
            </a:ln>
            <a:effectLst>
              <a:outerShdw blurRad="152400" dist="76200" dir="5400000" algn="t" rotWithShape="0">
                <a:schemeClr val="accent1">
                  <a:alpha val="20000"/>
                </a:scheme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72" name="图形 35" descr="343538343130363b343538383334393bd3cabcfe"/>
            <p:cNvSpPr/>
            <p:nvPr>
              <p:custDataLst>
                <p:tags r:id="rId37"/>
              </p:custDataLst>
            </p:nvPr>
          </p:nvSpPr>
          <p:spPr>
            <a:xfrm>
              <a:off x="14632" y="3638"/>
              <a:ext cx="496" cy="363"/>
            </a:xfrm>
            <a:custGeom>
              <a:avLst/>
              <a:gdLst>
                <a:gd name="connsiteX0" fmla="*/ 157590 w 314957"/>
                <a:gd name="connsiteY0" fmla="*/ 126192 h 230340"/>
                <a:gd name="connsiteX1" fmla="*/ 43265 w 314957"/>
                <a:gd name="connsiteY1" fmla="*/ 77209 h 230340"/>
                <a:gd name="connsiteX2" fmla="*/ 32877 w 314957"/>
                <a:gd name="connsiteY2" fmla="*/ 77069 h 230340"/>
                <a:gd name="connsiteX3" fmla="*/ 28701 w 314957"/>
                <a:gd name="connsiteY3" fmla="*/ 86582 h 230340"/>
                <a:gd name="connsiteX4" fmla="*/ 35838 w 314957"/>
                <a:gd name="connsiteY4" fmla="*/ 94132 h 230340"/>
                <a:gd name="connsiteX5" fmla="*/ 153830 w 314957"/>
                <a:gd name="connsiteY5" fmla="*/ 144713 h 230340"/>
                <a:gd name="connsiteX6" fmla="*/ 161257 w 314957"/>
                <a:gd name="connsiteY6" fmla="*/ 144713 h 230340"/>
                <a:gd name="connsiteX7" fmla="*/ 309334 w 314957"/>
                <a:gd name="connsiteY7" fmla="*/ 81628 h 230340"/>
                <a:gd name="connsiteX8" fmla="*/ 315069 w 314957"/>
                <a:gd name="connsiteY8" fmla="*/ 72979 h 230340"/>
                <a:gd name="connsiteX9" fmla="*/ 315069 w 314957"/>
                <a:gd name="connsiteY9" fmla="*/ 9517 h 230340"/>
                <a:gd name="connsiteX10" fmla="*/ 305667 w 314957"/>
                <a:gd name="connsiteY10" fmla="*/ 116 h 230340"/>
                <a:gd name="connsiteX11" fmla="*/ 9513 w 314957"/>
                <a:gd name="connsiteY11" fmla="*/ 116 h 230340"/>
                <a:gd name="connsiteX12" fmla="*/ 111 w 314957"/>
                <a:gd name="connsiteY12" fmla="*/ 9517 h 230340"/>
                <a:gd name="connsiteX13" fmla="*/ 111 w 314957"/>
                <a:gd name="connsiteY13" fmla="*/ 221055 h 230340"/>
                <a:gd name="connsiteX14" fmla="*/ 9513 w 314957"/>
                <a:gd name="connsiteY14" fmla="*/ 230457 h 230340"/>
                <a:gd name="connsiteX15" fmla="*/ 305667 w 314957"/>
                <a:gd name="connsiteY15" fmla="*/ 230457 h 230340"/>
                <a:gd name="connsiteX16" fmla="*/ 315069 w 314957"/>
                <a:gd name="connsiteY16" fmla="*/ 221055 h 230340"/>
                <a:gd name="connsiteX17" fmla="*/ 315069 w 314957"/>
                <a:gd name="connsiteY17" fmla="*/ 108235 h 230340"/>
                <a:gd name="connsiteX18" fmla="*/ 305667 w 314957"/>
                <a:gd name="connsiteY18" fmla="*/ 98833 h 230340"/>
                <a:gd name="connsiteX19" fmla="*/ 296266 w 314957"/>
                <a:gd name="connsiteY19" fmla="*/ 108235 h 230340"/>
                <a:gd name="connsiteX20" fmla="*/ 296266 w 314957"/>
                <a:gd name="connsiteY20" fmla="*/ 211653 h 230340"/>
                <a:gd name="connsiteX21" fmla="*/ 18915 w 314957"/>
                <a:gd name="connsiteY21" fmla="*/ 211653 h 230340"/>
                <a:gd name="connsiteX22" fmla="*/ 18915 w 314957"/>
                <a:gd name="connsiteY22" fmla="*/ 18919 h 230340"/>
                <a:gd name="connsiteX23" fmla="*/ 296266 w 314957"/>
                <a:gd name="connsiteY23" fmla="*/ 18919 h 230340"/>
                <a:gd name="connsiteX24" fmla="*/ 296266 w 314957"/>
                <a:gd name="connsiteY24" fmla="*/ 66774 h 230340"/>
                <a:gd name="connsiteX25" fmla="*/ 157590 w 314957"/>
                <a:gd name="connsiteY25" fmla="*/ 126192 h 23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4957" h="230340">
                  <a:moveTo>
                    <a:pt x="157590" y="126192"/>
                  </a:moveTo>
                  <a:lnTo>
                    <a:pt x="43265" y="77209"/>
                  </a:lnTo>
                  <a:cubicBezTo>
                    <a:pt x="40145" y="75080"/>
                    <a:pt x="36053" y="75024"/>
                    <a:pt x="32877" y="77069"/>
                  </a:cubicBezTo>
                  <a:cubicBezTo>
                    <a:pt x="29700" y="79113"/>
                    <a:pt x="28055" y="82860"/>
                    <a:pt x="28701" y="86582"/>
                  </a:cubicBezTo>
                  <a:cubicBezTo>
                    <a:pt x="29347" y="90304"/>
                    <a:pt x="32158" y="93278"/>
                    <a:pt x="35838" y="94132"/>
                  </a:cubicBezTo>
                  <a:lnTo>
                    <a:pt x="153830" y="144713"/>
                  </a:lnTo>
                  <a:cubicBezTo>
                    <a:pt x="156201" y="145733"/>
                    <a:pt x="158886" y="145733"/>
                    <a:pt x="161257" y="144713"/>
                  </a:cubicBezTo>
                  <a:lnTo>
                    <a:pt x="309334" y="81628"/>
                  </a:lnTo>
                  <a:cubicBezTo>
                    <a:pt x="312808" y="80157"/>
                    <a:pt x="315066" y="76751"/>
                    <a:pt x="315069" y="72979"/>
                  </a:cubicBezTo>
                  <a:lnTo>
                    <a:pt x="315069" y="9517"/>
                  </a:lnTo>
                  <a:cubicBezTo>
                    <a:pt x="315069" y="4325"/>
                    <a:pt x="310860" y="116"/>
                    <a:pt x="305667" y="116"/>
                  </a:cubicBezTo>
                  <a:lnTo>
                    <a:pt x="9513" y="116"/>
                  </a:lnTo>
                  <a:cubicBezTo>
                    <a:pt x="4321" y="116"/>
                    <a:pt x="111" y="4325"/>
                    <a:pt x="111" y="9517"/>
                  </a:cubicBezTo>
                  <a:lnTo>
                    <a:pt x="111" y="221055"/>
                  </a:lnTo>
                  <a:cubicBezTo>
                    <a:pt x="111" y="226248"/>
                    <a:pt x="4321" y="230457"/>
                    <a:pt x="9513" y="230457"/>
                  </a:cubicBezTo>
                  <a:lnTo>
                    <a:pt x="305667" y="230457"/>
                  </a:lnTo>
                  <a:cubicBezTo>
                    <a:pt x="310860" y="230457"/>
                    <a:pt x="315069" y="226248"/>
                    <a:pt x="315069" y="221055"/>
                  </a:cubicBezTo>
                  <a:lnTo>
                    <a:pt x="315069" y="108235"/>
                  </a:lnTo>
                  <a:cubicBezTo>
                    <a:pt x="315069" y="103042"/>
                    <a:pt x="310860" y="98833"/>
                    <a:pt x="305667" y="98833"/>
                  </a:cubicBezTo>
                  <a:cubicBezTo>
                    <a:pt x="300475" y="98833"/>
                    <a:pt x="296266" y="103042"/>
                    <a:pt x="296266" y="108235"/>
                  </a:cubicBezTo>
                  <a:lnTo>
                    <a:pt x="296266" y="211653"/>
                  </a:lnTo>
                  <a:lnTo>
                    <a:pt x="18915" y="211653"/>
                  </a:lnTo>
                  <a:lnTo>
                    <a:pt x="18915" y="18919"/>
                  </a:lnTo>
                  <a:lnTo>
                    <a:pt x="296266" y="18919"/>
                  </a:lnTo>
                  <a:lnTo>
                    <a:pt x="296266" y="66774"/>
                  </a:lnTo>
                  <a:lnTo>
                    <a:pt x="157590" y="126192"/>
                  </a:lnTo>
                  <a:close/>
                </a:path>
              </a:pathLst>
            </a:custGeom>
            <a:solidFill>
              <a:srgbClr val="FFFFFF"/>
            </a:solidFill>
            <a:ln w="93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73" name="矩形 72"/>
          <p:cNvSpPr/>
          <p:nvPr>
            <p:custDataLst>
              <p:tags r:id="rId38"/>
            </p:custDataLst>
          </p:nvPr>
        </p:nvSpPr>
        <p:spPr>
          <a:xfrm>
            <a:off x="4700905" y="1723746"/>
            <a:ext cx="2759075" cy="124079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ln w="0">
                  <a:noFill/>
                </a:ln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大会保障</a:t>
            </a:r>
            <a:endParaRPr lang="zh-CN" altLang="en-US" sz="2800" b="1" dirty="0">
              <a:ln w="0">
                <a:noFill/>
              </a:ln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2" name="矩形 31"/>
          <p:cNvSpPr/>
          <p:nvPr>
            <p:custDataLst>
              <p:tags r:id="rId39"/>
            </p:custDataLst>
          </p:nvPr>
        </p:nvSpPr>
        <p:spPr>
          <a:xfrm>
            <a:off x="1920875" y="2940050"/>
            <a:ext cx="1557020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时间流线</a:t>
            </a:r>
            <a:endParaRPr lang="zh-CN" altLang="en-US" sz="1600" b="1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30" name="矩形 29"/>
          <p:cNvSpPr/>
          <p:nvPr>
            <p:custDataLst>
              <p:tags r:id="rId40"/>
            </p:custDataLst>
          </p:nvPr>
        </p:nvSpPr>
        <p:spPr>
          <a:xfrm>
            <a:off x="2792730" y="4491990"/>
            <a:ext cx="1557020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车辆安全检查</a:t>
            </a:r>
            <a:endParaRPr lang="zh-CN" altLang="en-US" b="1" dirty="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31" name="矩形 30"/>
          <p:cNvSpPr/>
          <p:nvPr>
            <p:custDataLst>
              <p:tags r:id="rId41"/>
            </p:custDataLst>
          </p:nvPr>
        </p:nvSpPr>
        <p:spPr>
          <a:xfrm>
            <a:off x="4306570" y="5368925"/>
            <a:ext cx="1692275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车辆调度方案</a:t>
            </a:r>
            <a:endParaRPr lang="zh-CN" altLang="en-US" b="1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42"/>
            </p:custDataLst>
          </p:nvPr>
        </p:nvSpPr>
        <p:spPr>
          <a:xfrm>
            <a:off x="6088380" y="5368925"/>
            <a:ext cx="1832610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早晚例会</a:t>
            </a:r>
            <a:endParaRPr lang="zh-CN" altLang="en-US" b="1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35" name="矩形 34"/>
          <p:cNvSpPr/>
          <p:nvPr>
            <p:custDataLst>
              <p:tags r:id="rId43"/>
            </p:custDataLst>
          </p:nvPr>
        </p:nvSpPr>
        <p:spPr>
          <a:xfrm>
            <a:off x="7828280" y="4491990"/>
            <a:ext cx="1557020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应急保障</a:t>
            </a:r>
            <a:endParaRPr lang="zh-CN" altLang="en-US" b="1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44"/>
            </p:custDataLst>
          </p:nvPr>
        </p:nvSpPr>
        <p:spPr>
          <a:xfrm>
            <a:off x="8531225" y="2940050"/>
            <a:ext cx="1949450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信息沟通与协调</a:t>
            </a:r>
            <a:endParaRPr lang="zh-CN" altLang="en-US" b="1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+mn-ea"/>
              <a:cs typeface="+mn-ea"/>
              <a:sym typeface="+mn-ea"/>
            </a:endParaRPr>
          </a:p>
        </p:txBody>
      </p:sp>
    </p:spTree>
    <p:custDataLst>
      <p:tags r:id="rId45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0" presetClass="entr" presetSubtype="0" ac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ppt_h/1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5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0"/>
                            </p:stCondLst>
                            <p:childTnLst>
                              <p:par>
                                <p:cTn id="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500"/>
                            </p:stCondLst>
                            <p:childTnLst>
                              <p:par>
                                <p:cTn id="5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3" grpId="1"/>
      <p:bldP spid="73" grpId="2"/>
      <p:bldP spid="73" grpId="3"/>
      <p:bldP spid="73" grpId="4"/>
      <p:bldP spid="32" grpId="0"/>
      <p:bldP spid="30" grpId="0"/>
      <p:bldP spid="31" grpId="0"/>
      <p:bldP spid="33" grpId="0"/>
      <p:bldP spid="35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7385" y="528320"/>
            <a:ext cx="3223260" cy="548005"/>
          </a:xfrm>
          <a:prstGeom prst="roundRect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OPPOSans R" panose="00020600040101010101" pitchFamily="18" charset="-122"/>
                <a:sym typeface="+mn-ea"/>
              </a:rPr>
              <a:t>会后结算</a:t>
            </a:r>
            <a:endParaRPr lang="zh-CN" altLang="en-US" sz="28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OPPOSans R" panose="00020600040101010101" pitchFamily="18" charset="-122"/>
              <a:sym typeface="+mn-ea"/>
            </a:endParaRPr>
          </a:p>
        </p:txBody>
      </p:sp>
      <p:sp>
        <p:nvSpPr>
          <p:cNvPr id="4" name="任意多边形: 形状 3"/>
          <p:cNvSpPr/>
          <p:nvPr>
            <p:custDataLst>
              <p:tags r:id="rId4"/>
            </p:custDataLst>
          </p:nvPr>
        </p:nvSpPr>
        <p:spPr>
          <a:xfrm>
            <a:off x="278130" y="3530600"/>
            <a:ext cx="12070715" cy="3327400"/>
          </a:xfrm>
          <a:custGeom>
            <a:avLst/>
            <a:gdLst>
              <a:gd name="connsiteX0" fmla="*/ 10884423 w 11785966"/>
              <a:gd name="connsiteY0" fmla="*/ 0 h 3117990"/>
              <a:gd name="connsiteX1" fmla="*/ 11677875 w 11785966"/>
              <a:gd name="connsiteY1" fmla="*/ 64520 h 3117990"/>
              <a:gd name="connsiteX2" fmla="*/ 11785966 w 11785966"/>
              <a:gd name="connsiteY2" fmla="*/ 394034 h 3117990"/>
              <a:gd name="connsiteX3" fmla="*/ 11393661 w 11785966"/>
              <a:gd name="connsiteY3" fmla="*/ 240466 h 3117990"/>
              <a:gd name="connsiteX4" fmla="*/ 1720766 w 11785966"/>
              <a:gd name="connsiteY4" fmla="*/ 3117990 h 3117990"/>
              <a:gd name="connsiteX5" fmla="*/ 0 w 11785966"/>
              <a:gd name="connsiteY5" fmla="*/ 3114726 h 3117990"/>
              <a:gd name="connsiteX6" fmla="*/ 11170329 w 11785966"/>
              <a:gd name="connsiteY6" fmla="*/ 123366 h 311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85966" h="3117990">
                <a:moveTo>
                  <a:pt x="10884423" y="0"/>
                </a:moveTo>
                <a:lnTo>
                  <a:pt x="11677875" y="64520"/>
                </a:lnTo>
                <a:lnTo>
                  <a:pt x="11785966" y="394034"/>
                </a:lnTo>
                <a:lnTo>
                  <a:pt x="11393661" y="240466"/>
                </a:lnTo>
                <a:lnTo>
                  <a:pt x="1720766" y="3117990"/>
                </a:lnTo>
                <a:lnTo>
                  <a:pt x="0" y="3114726"/>
                </a:lnTo>
                <a:lnTo>
                  <a:pt x="11170329" y="1233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15000"/>
                </a:schemeClr>
              </a:gs>
              <a:gs pos="100000">
                <a:schemeClr val="accent1"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>
            <p:custDataLst>
              <p:tags r:id="rId5"/>
            </p:custDataLst>
          </p:nvPr>
        </p:nvGrpSpPr>
        <p:grpSpPr>
          <a:xfrm>
            <a:off x="1913890" y="4960620"/>
            <a:ext cx="730250" cy="1654175"/>
            <a:chOff x="3014" y="7812"/>
            <a:chExt cx="1150" cy="2605"/>
          </a:xfrm>
        </p:grpSpPr>
        <p:sp>
          <p:nvSpPr>
            <p:cNvPr id="17" name="任意多边形: 形状 16"/>
            <p:cNvSpPr/>
            <p:nvPr>
              <p:custDataLst>
                <p:tags r:id="rId6"/>
              </p:custDataLst>
            </p:nvPr>
          </p:nvSpPr>
          <p:spPr>
            <a:xfrm flipH="1">
              <a:off x="3014" y="9943"/>
              <a:ext cx="1151" cy="474"/>
            </a:xfrm>
            <a:custGeom>
              <a:avLst/>
              <a:gdLst>
                <a:gd name="connsiteX0" fmla="*/ 822302 w 822302"/>
                <a:gd name="connsiteY0" fmla="*/ 168572 h 337143"/>
                <a:gd name="connsiteX1" fmla="*/ 411151 w 822302"/>
                <a:gd name="connsiteY1" fmla="*/ 337144 h 337143"/>
                <a:gd name="connsiteX2" fmla="*/ 0 w 822302"/>
                <a:gd name="connsiteY2" fmla="*/ 168572 h 337143"/>
                <a:gd name="connsiteX3" fmla="*/ 411151 w 822302"/>
                <a:gd name="connsiteY3" fmla="*/ 0 h 337143"/>
                <a:gd name="connsiteX4" fmla="*/ 822302 w 822302"/>
                <a:gd name="connsiteY4" fmla="*/ 168572 h 33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302" h="337143">
                  <a:moveTo>
                    <a:pt x="822302" y="168572"/>
                  </a:moveTo>
                  <a:cubicBezTo>
                    <a:pt x="822302" y="261672"/>
                    <a:pt x="638224" y="337144"/>
                    <a:pt x="411151" y="337144"/>
                  </a:cubicBezTo>
                  <a:cubicBezTo>
                    <a:pt x="184078" y="337144"/>
                    <a:pt x="0" y="261672"/>
                    <a:pt x="0" y="168572"/>
                  </a:cubicBezTo>
                  <a:cubicBezTo>
                    <a:pt x="0" y="75472"/>
                    <a:pt x="184078" y="0"/>
                    <a:pt x="411151" y="0"/>
                  </a:cubicBezTo>
                  <a:cubicBezTo>
                    <a:pt x="638224" y="0"/>
                    <a:pt x="822302" y="75472"/>
                    <a:pt x="822302" y="168572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p>
              <a:endParaRPr lang="zh-CN" altLang="en-US" dirty="0"/>
            </a:p>
          </p:txBody>
        </p:sp>
        <p:sp>
          <p:nvSpPr>
            <p:cNvPr id="18" name="任意多边形: 形状 17"/>
            <p:cNvSpPr/>
            <p:nvPr>
              <p:custDataLst>
                <p:tags r:id="rId7"/>
              </p:custDataLst>
            </p:nvPr>
          </p:nvSpPr>
          <p:spPr>
            <a:xfrm flipH="1">
              <a:off x="3395" y="10101"/>
              <a:ext cx="388" cy="159"/>
            </a:xfrm>
            <a:custGeom>
              <a:avLst/>
              <a:gdLst>
                <a:gd name="connsiteX0" fmla="*/ 274978 w 274977"/>
                <a:gd name="connsiteY0" fmla="*/ 56328 h 112655"/>
                <a:gd name="connsiteX1" fmla="*/ 137489 w 274977"/>
                <a:gd name="connsiteY1" fmla="*/ 112655 h 112655"/>
                <a:gd name="connsiteX2" fmla="*/ 0 w 274977"/>
                <a:gd name="connsiteY2" fmla="*/ 56328 h 112655"/>
                <a:gd name="connsiteX3" fmla="*/ 137489 w 274977"/>
                <a:gd name="connsiteY3" fmla="*/ 0 h 112655"/>
                <a:gd name="connsiteX4" fmla="*/ 274978 w 274977"/>
                <a:gd name="connsiteY4" fmla="*/ 56328 h 11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977" h="112655">
                  <a:moveTo>
                    <a:pt x="274978" y="56328"/>
                  </a:moveTo>
                  <a:cubicBezTo>
                    <a:pt x="274978" y="87437"/>
                    <a:pt x="213422" y="112655"/>
                    <a:pt x="137489" y="112655"/>
                  </a:cubicBezTo>
                  <a:cubicBezTo>
                    <a:pt x="61556" y="112655"/>
                    <a:pt x="0" y="87437"/>
                    <a:pt x="0" y="56328"/>
                  </a:cubicBezTo>
                  <a:cubicBezTo>
                    <a:pt x="0" y="25219"/>
                    <a:pt x="61557" y="0"/>
                    <a:pt x="137489" y="0"/>
                  </a:cubicBezTo>
                  <a:cubicBezTo>
                    <a:pt x="213423" y="0"/>
                    <a:pt x="274978" y="25219"/>
                    <a:pt x="274978" y="56328"/>
                  </a:cubicBezTo>
                  <a:close/>
                </a:path>
              </a:pathLst>
            </a:custGeom>
            <a:solidFill>
              <a:schemeClr val="accent1"/>
            </a:solidFill>
            <a:ln w="8220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cxnSp>
          <p:nvCxnSpPr>
            <p:cNvPr id="28" name="直接连接符 27"/>
            <p:cNvCxnSpPr/>
            <p:nvPr>
              <p:custDataLst>
                <p:tags r:id="rId8"/>
              </p:custDataLst>
            </p:nvPr>
          </p:nvCxnSpPr>
          <p:spPr>
            <a:xfrm flipH="1" flipV="1">
              <a:off x="3599" y="7812"/>
              <a:ext cx="0" cy="2300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83000">
                    <a:schemeClr val="tx1">
                      <a:lumMod val="50000"/>
                      <a:lumOff val="50000"/>
                    </a:schemeClr>
                  </a:gs>
                </a:gsLst>
                <a:lin ang="5400000" scaled="1"/>
              </a:gradFill>
              <a:tailEnd type="oval"/>
            </a:ln>
            <a:effectLst>
              <a:outerShdw blurRad="38100" dir="13500000" sx="25000" sy="25000" kx="1200000" algn="b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>
            <p:custDataLst>
              <p:tags r:id="rId9"/>
            </p:custDataLst>
          </p:nvPr>
        </p:nvGrpSpPr>
        <p:grpSpPr>
          <a:xfrm>
            <a:off x="3880485" y="4457700"/>
            <a:ext cx="636270" cy="1591310"/>
            <a:chOff x="6111" y="7020"/>
            <a:chExt cx="1002" cy="2506"/>
          </a:xfrm>
        </p:grpSpPr>
        <p:sp>
          <p:nvSpPr>
            <p:cNvPr id="19" name="任意多边形: 形状 18"/>
            <p:cNvSpPr/>
            <p:nvPr>
              <p:custDataLst>
                <p:tags r:id="rId10"/>
              </p:custDataLst>
            </p:nvPr>
          </p:nvSpPr>
          <p:spPr>
            <a:xfrm flipH="1">
              <a:off x="6111" y="9116"/>
              <a:ext cx="1003" cy="411"/>
            </a:xfrm>
            <a:custGeom>
              <a:avLst/>
              <a:gdLst>
                <a:gd name="connsiteX0" fmla="*/ 672643 w 672643"/>
                <a:gd name="connsiteY0" fmla="*/ 137900 h 275800"/>
                <a:gd name="connsiteX1" fmla="*/ 336321 w 672643"/>
                <a:gd name="connsiteY1" fmla="*/ 275800 h 275800"/>
                <a:gd name="connsiteX2" fmla="*/ 0 w 672643"/>
                <a:gd name="connsiteY2" fmla="*/ 137900 h 275800"/>
                <a:gd name="connsiteX3" fmla="*/ 336321 w 672643"/>
                <a:gd name="connsiteY3" fmla="*/ 0 h 275800"/>
                <a:gd name="connsiteX4" fmla="*/ 672643 w 672643"/>
                <a:gd name="connsiteY4" fmla="*/ 137900 h 27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643" h="275800">
                  <a:moveTo>
                    <a:pt x="672643" y="137900"/>
                  </a:moveTo>
                  <a:cubicBezTo>
                    <a:pt x="672643" y="214060"/>
                    <a:pt x="522067" y="275800"/>
                    <a:pt x="336321" y="275800"/>
                  </a:cubicBezTo>
                  <a:cubicBezTo>
                    <a:pt x="150576" y="275800"/>
                    <a:pt x="0" y="214060"/>
                    <a:pt x="0" y="137900"/>
                  </a:cubicBezTo>
                  <a:cubicBezTo>
                    <a:pt x="0" y="61740"/>
                    <a:pt x="150576" y="0"/>
                    <a:pt x="336321" y="0"/>
                  </a:cubicBezTo>
                  <a:cubicBezTo>
                    <a:pt x="522067" y="0"/>
                    <a:pt x="672643" y="61740"/>
                    <a:pt x="672643" y="13790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p>
              <a:endParaRPr lang="zh-CN" altLang="en-US" b="1"/>
            </a:p>
          </p:txBody>
        </p:sp>
        <p:sp>
          <p:nvSpPr>
            <p:cNvPr id="5" name="任意多边形: 形状 19"/>
            <p:cNvSpPr/>
            <p:nvPr>
              <p:custDataLst>
                <p:tags r:id="rId11"/>
              </p:custDataLst>
            </p:nvPr>
          </p:nvSpPr>
          <p:spPr>
            <a:xfrm flipH="1">
              <a:off x="6445" y="9253"/>
              <a:ext cx="335" cy="138"/>
            </a:xfrm>
            <a:custGeom>
              <a:avLst/>
              <a:gdLst>
                <a:gd name="connsiteX0" fmla="*/ 224817 w 224817"/>
                <a:gd name="connsiteY0" fmla="*/ 46131 h 92262"/>
                <a:gd name="connsiteX1" fmla="*/ 112409 w 224817"/>
                <a:gd name="connsiteY1" fmla="*/ 92262 h 92262"/>
                <a:gd name="connsiteX2" fmla="*/ 0 w 224817"/>
                <a:gd name="connsiteY2" fmla="*/ 46131 h 92262"/>
                <a:gd name="connsiteX3" fmla="*/ 112409 w 224817"/>
                <a:gd name="connsiteY3" fmla="*/ 0 h 92262"/>
                <a:gd name="connsiteX4" fmla="*/ 224817 w 224817"/>
                <a:gd name="connsiteY4" fmla="*/ 46131 h 9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817" h="92262">
                  <a:moveTo>
                    <a:pt x="224817" y="46131"/>
                  </a:moveTo>
                  <a:cubicBezTo>
                    <a:pt x="224817" y="71609"/>
                    <a:pt x="174491" y="92262"/>
                    <a:pt x="112409" y="92262"/>
                  </a:cubicBezTo>
                  <a:cubicBezTo>
                    <a:pt x="50327" y="92262"/>
                    <a:pt x="0" y="71609"/>
                    <a:pt x="0" y="46131"/>
                  </a:cubicBezTo>
                  <a:cubicBezTo>
                    <a:pt x="0" y="20654"/>
                    <a:pt x="50327" y="0"/>
                    <a:pt x="112409" y="0"/>
                  </a:cubicBezTo>
                  <a:cubicBezTo>
                    <a:pt x="174491" y="0"/>
                    <a:pt x="224817" y="20654"/>
                    <a:pt x="224817" y="46131"/>
                  </a:cubicBezTo>
                  <a:close/>
                </a:path>
              </a:pathLst>
            </a:custGeom>
            <a:solidFill>
              <a:schemeClr val="accent1"/>
            </a:solidFill>
            <a:ln w="8220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b="1"/>
            </a:p>
          </p:txBody>
        </p:sp>
        <p:cxnSp>
          <p:nvCxnSpPr>
            <p:cNvPr id="14" name="直接连接符 13"/>
            <p:cNvCxnSpPr/>
            <p:nvPr>
              <p:custDataLst>
                <p:tags r:id="rId12"/>
              </p:custDataLst>
            </p:nvPr>
          </p:nvCxnSpPr>
          <p:spPr>
            <a:xfrm flipH="1" flipV="1">
              <a:off x="6609" y="7020"/>
              <a:ext cx="0" cy="2300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83000">
                    <a:schemeClr val="tx1">
                      <a:lumMod val="50000"/>
                      <a:lumOff val="50000"/>
                    </a:schemeClr>
                  </a:gs>
                </a:gsLst>
                <a:lin ang="5400000" scaled="1"/>
              </a:gradFill>
              <a:tailEnd type="oval"/>
            </a:ln>
            <a:effectLst>
              <a:outerShdw blurRad="38100" dir="13500000" sx="25000" sy="25000" kx="1200000" algn="b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>
            <p:custDataLst>
              <p:tags r:id="rId13"/>
            </p:custDataLst>
          </p:nvPr>
        </p:nvGrpSpPr>
        <p:grpSpPr>
          <a:xfrm>
            <a:off x="5817870" y="3928745"/>
            <a:ext cx="542290" cy="1569720"/>
            <a:chOff x="9162" y="6187"/>
            <a:chExt cx="854" cy="2472"/>
          </a:xfrm>
        </p:grpSpPr>
        <p:sp>
          <p:nvSpPr>
            <p:cNvPr id="21" name="任意多边形: 形状 20"/>
            <p:cNvSpPr/>
            <p:nvPr>
              <p:custDataLst>
                <p:tags r:id="rId14"/>
              </p:custDataLst>
            </p:nvPr>
          </p:nvSpPr>
          <p:spPr>
            <a:xfrm flipH="1">
              <a:off x="9162" y="8309"/>
              <a:ext cx="854" cy="350"/>
            </a:xfrm>
            <a:custGeom>
              <a:avLst/>
              <a:gdLst>
                <a:gd name="connsiteX0" fmla="*/ 501604 w 501604"/>
                <a:gd name="connsiteY0" fmla="*/ 102870 h 205739"/>
                <a:gd name="connsiteX1" fmla="*/ 250802 w 501604"/>
                <a:gd name="connsiteY1" fmla="*/ 205740 h 205739"/>
                <a:gd name="connsiteX2" fmla="*/ 0 w 501604"/>
                <a:gd name="connsiteY2" fmla="*/ 102870 h 205739"/>
                <a:gd name="connsiteX3" fmla="*/ 250802 w 501604"/>
                <a:gd name="connsiteY3" fmla="*/ 0 h 205739"/>
                <a:gd name="connsiteX4" fmla="*/ 501604 w 501604"/>
                <a:gd name="connsiteY4" fmla="*/ 102870 h 20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604" h="205739">
                  <a:moveTo>
                    <a:pt x="501604" y="102870"/>
                  </a:moveTo>
                  <a:cubicBezTo>
                    <a:pt x="501604" y="159684"/>
                    <a:pt x="389316" y="205740"/>
                    <a:pt x="250802" y="205740"/>
                  </a:cubicBezTo>
                  <a:cubicBezTo>
                    <a:pt x="112288" y="205740"/>
                    <a:pt x="0" y="159684"/>
                    <a:pt x="0" y="102870"/>
                  </a:cubicBezTo>
                  <a:cubicBezTo>
                    <a:pt x="0" y="46056"/>
                    <a:pt x="112288" y="0"/>
                    <a:pt x="250802" y="0"/>
                  </a:cubicBezTo>
                  <a:cubicBezTo>
                    <a:pt x="389316" y="0"/>
                    <a:pt x="501604" y="46056"/>
                    <a:pt x="501604" y="10287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>
              <p:custDataLst>
                <p:tags r:id="rId15"/>
              </p:custDataLst>
            </p:nvPr>
          </p:nvSpPr>
          <p:spPr>
            <a:xfrm flipH="1">
              <a:off x="9446" y="8426"/>
              <a:ext cx="286" cy="117"/>
            </a:xfrm>
            <a:custGeom>
              <a:avLst/>
              <a:gdLst>
                <a:gd name="connsiteX0" fmla="*/ 167750 w 167749"/>
                <a:gd name="connsiteY0" fmla="*/ 34372 h 68744"/>
                <a:gd name="connsiteX1" fmla="*/ 83875 w 167749"/>
                <a:gd name="connsiteY1" fmla="*/ 68744 h 68744"/>
                <a:gd name="connsiteX2" fmla="*/ 0 w 167749"/>
                <a:gd name="connsiteY2" fmla="*/ 34372 h 68744"/>
                <a:gd name="connsiteX3" fmla="*/ 83875 w 167749"/>
                <a:gd name="connsiteY3" fmla="*/ 0 h 68744"/>
                <a:gd name="connsiteX4" fmla="*/ 167750 w 167749"/>
                <a:gd name="connsiteY4" fmla="*/ 34372 h 6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749" h="68744">
                  <a:moveTo>
                    <a:pt x="167750" y="34372"/>
                  </a:moveTo>
                  <a:cubicBezTo>
                    <a:pt x="167750" y="53356"/>
                    <a:pt x="130198" y="68744"/>
                    <a:pt x="83875" y="68744"/>
                  </a:cubicBezTo>
                  <a:cubicBezTo>
                    <a:pt x="37552" y="68744"/>
                    <a:pt x="0" y="53355"/>
                    <a:pt x="0" y="34372"/>
                  </a:cubicBezTo>
                  <a:cubicBezTo>
                    <a:pt x="0" y="15389"/>
                    <a:pt x="37552" y="0"/>
                    <a:pt x="83875" y="0"/>
                  </a:cubicBezTo>
                  <a:cubicBezTo>
                    <a:pt x="130198" y="0"/>
                    <a:pt x="167750" y="15389"/>
                    <a:pt x="167750" y="34372"/>
                  </a:cubicBezTo>
                  <a:close/>
                </a:path>
              </a:pathLst>
            </a:custGeom>
            <a:solidFill>
              <a:schemeClr val="accent1"/>
            </a:solidFill>
            <a:ln w="8220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cxnSp>
          <p:nvCxnSpPr>
            <p:cNvPr id="27" name="直接连接符 26"/>
            <p:cNvCxnSpPr/>
            <p:nvPr>
              <p:custDataLst>
                <p:tags r:id="rId16"/>
              </p:custDataLst>
            </p:nvPr>
          </p:nvCxnSpPr>
          <p:spPr>
            <a:xfrm flipH="1" flipV="1">
              <a:off x="9588" y="6187"/>
              <a:ext cx="0" cy="2300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83000">
                    <a:schemeClr val="tx1">
                      <a:lumMod val="50000"/>
                      <a:lumOff val="50000"/>
                    </a:schemeClr>
                  </a:gs>
                </a:gsLst>
                <a:lin ang="5400000" scaled="1"/>
              </a:gradFill>
              <a:tailEnd type="oval"/>
            </a:ln>
            <a:effectLst>
              <a:outerShdw blurRad="38100" dir="13500000" sx="25000" sy="25000" kx="1200000" algn="b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>
            <p:custDataLst>
              <p:tags r:id="rId17"/>
            </p:custDataLst>
          </p:nvPr>
        </p:nvGrpSpPr>
        <p:grpSpPr>
          <a:xfrm>
            <a:off x="7813675" y="3378200"/>
            <a:ext cx="419100" cy="1551305"/>
            <a:chOff x="12305" y="5320"/>
            <a:chExt cx="660" cy="2443"/>
          </a:xfrm>
        </p:grpSpPr>
        <p:grpSp>
          <p:nvGrpSpPr>
            <p:cNvPr id="9" name="组合 8"/>
            <p:cNvGrpSpPr/>
            <p:nvPr>
              <p:custDataLst>
                <p:tags r:id="rId18"/>
              </p:custDataLst>
            </p:nvPr>
          </p:nvGrpSpPr>
          <p:grpSpPr>
            <a:xfrm>
              <a:off x="12305" y="7493"/>
              <a:ext cx="660" cy="270"/>
              <a:chOff x="12305" y="7493"/>
              <a:chExt cx="660" cy="270"/>
            </a:xfrm>
          </p:grpSpPr>
          <p:sp>
            <p:nvSpPr>
              <p:cNvPr id="23" name="任意多边形: 形状 22"/>
              <p:cNvSpPr/>
              <p:nvPr>
                <p:custDataLst>
                  <p:tags r:id="rId19"/>
                </p:custDataLst>
              </p:nvPr>
            </p:nvSpPr>
            <p:spPr>
              <a:xfrm flipH="1">
                <a:off x="12305" y="7493"/>
                <a:ext cx="660" cy="271"/>
              </a:xfrm>
              <a:custGeom>
                <a:avLst/>
                <a:gdLst>
                  <a:gd name="connsiteX0" fmla="*/ 450786 w 450786"/>
                  <a:gd name="connsiteY0" fmla="*/ 92427 h 184853"/>
                  <a:gd name="connsiteX1" fmla="*/ 225393 w 450786"/>
                  <a:gd name="connsiteY1" fmla="*/ 184854 h 184853"/>
                  <a:gd name="connsiteX2" fmla="*/ 0 w 450786"/>
                  <a:gd name="connsiteY2" fmla="*/ 92427 h 184853"/>
                  <a:gd name="connsiteX3" fmla="*/ 225393 w 450786"/>
                  <a:gd name="connsiteY3" fmla="*/ 0 h 184853"/>
                  <a:gd name="connsiteX4" fmla="*/ 450786 w 450786"/>
                  <a:gd name="connsiteY4" fmla="*/ 92427 h 18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786" h="184853">
                    <a:moveTo>
                      <a:pt x="450786" y="92427"/>
                    </a:moveTo>
                    <a:cubicBezTo>
                      <a:pt x="450786" y="143473"/>
                      <a:pt x="349874" y="184854"/>
                      <a:pt x="225393" y="184854"/>
                    </a:cubicBezTo>
                    <a:cubicBezTo>
                      <a:pt x="100912" y="184854"/>
                      <a:pt x="0" y="143473"/>
                      <a:pt x="0" y="92427"/>
                    </a:cubicBezTo>
                    <a:cubicBezTo>
                      <a:pt x="0" y="41381"/>
                      <a:pt x="100912" y="0"/>
                      <a:pt x="225393" y="0"/>
                    </a:cubicBezTo>
                    <a:cubicBezTo>
                      <a:pt x="349874" y="0"/>
                      <a:pt x="450786" y="41381"/>
                      <a:pt x="450786" y="92427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>
                <p:custDataLst>
                  <p:tags r:id="rId20"/>
                </p:custDataLst>
              </p:nvPr>
            </p:nvSpPr>
            <p:spPr>
              <a:xfrm flipH="1">
                <a:off x="12524" y="7583"/>
                <a:ext cx="221" cy="91"/>
              </a:xfrm>
              <a:custGeom>
                <a:avLst/>
                <a:gdLst>
                  <a:gd name="connsiteX0" fmla="*/ 150810 w 150810"/>
                  <a:gd name="connsiteY0" fmla="*/ 30919 h 61837"/>
                  <a:gd name="connsiteX1" fmla="*/ 75405 w 150810"/>
                  <a:gd name="connsiteY1" fmla="*/ 61837 h 61837"/>
                  <a:gd name="connsiteX2" fmla="*/ 0 w 150810"/>
                  <a:gd name="connsiteY2" fmla="*/ 30919 h 61837"/>
                  <a:gd name="connsiteX3" fmla="*/ 75405 w 150810"/>
                  <a:gd name="connsiteY3" fmla="*/ 0 h 61837"/>
                  <a:gd name="connsiteX4" fmla="*/ 150810 w 150810"/>
                  <a:gd name="connsiteY4" fmla="*/ 30919 h 6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810" h="61837">
                    <a:moveTo>
                      <a:pt x="150810" y="30919"/>
                    </a:moveTo>
                    <a:cubicBezTo>
                      <a:pt x="150810" y="47994"/>
                      <a:pt x="117050" y="61837"/>
                      <a:pt x="75405" y="61837"/>
                    </a:cubicBezTo>
                    <a:cubicBezTo>
                      <a:pt x="33760" y="61837"/>
                      <a:pt x="0" y="47994"/>
                      <a:pt x="0" y="30919"/>
                    </a:cubicBezTo>
                    <a:cubicBezTo>
                      <a:pt x="0" y="13843"/>
                      <a:pt x="33760" y="0"/>
                      <a:pt x="75405" y="0"/>
                    </a:cubicBezTo>
                    <a:cubicBezTo>
                      <a:pt x="117050" y="0"/>
                      <a:pt x="150810" y="13843"/>
                      <a:pt x="150810" y="3091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220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cxnSp>
          <p:nvCxnSpPr>
            <p:cNvPr id="32" name="直接连接符 31"/>
            <p:cNvCxnSpPr/>
            <p:nvPr>
              <p:custDataLst>
                <p:tags r:id="rId21"/>
              </p:custDataLst>
            </p:nvPr>
          </p:nvCxnSpPr>
          <p:spPr>
            <a:xfrm flipH="1" flipV="1">
              <a:off x="12634" y="5320"/>
              <a:ext cx="0" cy="2300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83000">
                    <a:schemeClr val="tx1">
                      <a:lumMod val="50000"/>
                      <a:lumOff val="50000"/>
                    </a:schemeClr>
                  </a:gs>
                </a:gsLst>
                <a:lin ang="5400000" scaled="1"/>
              </a:gradFill>
              <a:tailEnd type="oval"/>
            </a:ln>
            <a:effectLst>
              <a:outerShdw blurRad="38100" dir="13500000" sx="25000" sy="25000" kx="1200000" algn="b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>
            <p:custDataLst>
              <p:tags r:id="rId22"/>
            </p:custDataLst>
          </p:nvPr>
        </p:nvGrpSpPr>
        <p:grpSpPr>
          <a:xfrm>
            <a:off x="9741535" y="2829560"/>
            <a:ext cx="319405" cy="1607820"/>
            <a:chOff x="15341" y="4456"/>
            <a:chExt cx="503" cy="2532"/>
          </a:xfrm>
        </p:grpSpPr>
        <p:sp>
          <p:nvSpPr>
            <p:cNvPr id="25" name="任意多边形: 形状 24"/>
            <p:cNvSpPr/>
            <p:nvPr>
              <p:custDataLst>
                <p:tags r:id="rId23"/>
              </p:custDataLst>
            </p:nvPr>
          </p:nvSpPr>
          <p:spPr>
            <a:xfrm flipH="1">
              <a:off x="15341" y="6634"/>
              <a:ext cx="503" cy="354"/>
            </a:xfrm>
            <a:custGeom>
              <a:avLst/>
              <a:gdLst>
                <a:gd name="connsiteX0" fmla="*/ 366747 w 366746"/>
                <a:gd name="connsiteY0" fmla="*/ 75158 h 150316"/>
                <a:gd name="connsiteX1" fmla="*/ 183373 w 366746"/>
                <a:gd name="connsiteY1" fmla="*/ 150317 h 150316"/>
                <a:gd name="connsiteX2" fmla="*/ 0 w 366746"/>
                <a:gd name="connsiteY2" fmla="*/ 75158 h 150316"/>
                <a:gd name="connsiteX3" fmla="*/ 183373 w 366746"/>
                <a:gd name="connsiteY3" fmla="*/ 0 h 150316"/>
                <a:gd name="connsiteX4" fmla="*/ 366747 w 366746"/>
                <a:gd name="connsiteY4" fmla="*/ 75158 h 15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746" h="150316">
                  <a:moveTo>
                    <a:pt x="366747" y="75158"/>
                  </a:moveTo>
                  <a:cubicBezTo>
                    <a:pt x="366747" y="116667"/>
                    <a:pt x="284648" y="150317"/>
                    <a:pt x="183373" y="150317"/>
                  </a:cubicBezTo>
                  <a:cubicBezTo>
                    <a:pt x="82099" y="150317"/>
                    <a:pt x="0" y="116667"/>
                    <a:pt x="0" y="75158"/>
                  </a:cubicBezTo>
                  <a:cubicBezTo>
                    <a:pt x="0" y="33650"/>
                    <a:pt x="82099" y="0"/>
                    <a:pt x="183373" y="0"/>
                  </a:cubicBezTo>
                  <a:cubicBezTo>
                    <a:pt x="284648" y="0"/>
                    <a:pt x="366747" y="33650"/>
                    <a:pt x="366747" y="75158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2" name="任意多边形: 形状 25"/>
            <p:cNvSpPr/>
            <p:nvPr>
              <p:custDataLst>
                <p:tags r:id="rId24"/>
              </p:custDataLst>
            </p:nvPr>
          </p:nvSpPr>
          <p:spPr>
            <a:xfrm flipH="1">
              <a:off x="15495" y="6746"/>
              <a:ext cx="206" cy="120"/>
            </a:xfrm>
            <a:custGeom>
              <a:avLst/>
              <a:gdLst>
                <a:gd name="connsiteX0" fmla="*/ 122523 w 122523"/>
                <a:gd name="connsiteY0" fmla="*/ 25162 h 50324"/>
                <a:gd name="connsiteX1" fmla="*/ 61261 w 122523"/>
                <a:gd name="connsiteY1" fmla="*/ 50325 h 50324"/>
                <a:gd name="connsiteX2" fmla="*/ 0 w 122523"/>
                <a:gd name="connsiteY2" fmla="*/ 25162 h 50324"/>
                <a:gd name="connsiteX3" fmla="*/ 61261 w 122523"/>
                <a:gd name="connsiteY3" fmla="*/ 0 h 50324"/>
                <a:gd name="connsiteX4" fmla="*/ 122523 w 122523"/>
                <a:gd name="connsiteY4" fmla="*/ 25162 h 50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23" h="50324">
                  <a:moveTo>
                    <a:pt x="122523" y="25162"/>
                  </a:moveTo>
                  <a:cubicBezTo>
                    <a:pt x="122523" y="39059"/>
                    <a:pt x="95095" y="50325"/>
                    <a:pt x="61261" y="50325"/>
                  </a:cubicBezTo>
                  <a:cubicBezTo>
                    <a:pt x="27427" y="50325"/>
                    <a:pt x="0" y="39059"/>
                    <a:pt x="0" y="25162"/>
                  </a:cubicBezTo>
                  <a:cubicBezTo>
                    <a:pt x="0" y="11266"/>
                    <a:pt x="27427" y="0"/>
                    <a:pt x="61261" y="0"/>
                  </a:cubicBezTo>
                  <a:cubicBezTo>
                    <a:pt x="95095" y="0"/>
                    <a:pt x="122523" y="11266"/>
                    <a:pt x="122523" y="25162"/>
                  </a:cubicBezTo>
                  <a:close/>
                </a:path>
              </a:pathLst>
            </a:custGeom>
            <a:solidFill>
              <a:schemeClr val="accent1"/>
            </a:solidFill>
            <a:ln w="8220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cxnSp>
          <p:nvCxnSpPr>
            <p:cNvPr id="37" name="直接连接符 36"/>
            <p:cNvCxnSpPr/>
            <p:nvPr>
              <p:custDataLst>
                <p:tags r:id="rId25"/>
              </p:custDataLst>
            </p:nvPr>
          </p:nvCxnSpPr>
          <p:spPr>
            <a:xfrm flipH="1" flipV="1">
              <a:off x="15596" y="4456"/>
              <a:ext cx="0" cy="2300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83000">
                    <a:schemeClr val="tx1">
                      <a:lumMod val="50000"/>
                      <a:lumOff val="50000"/>
                    </a:schemeClr>
                  </a:gs>
                </a:gsLst>
                <a:lin ang="5400000" scaled="1"/>
              </a:gradFill>
              <a:tailEnd type="oval"/>
            </a:ln>
            <a:effectLst>
              <a:outerShdw blurRad="38100" dir="13500000" sx="25000" sy="25000" kx="1200000" algn="b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3"/>
          <p:cNvSpPr txBox="1"/>
          <p:nvPr>
            <p:custDataLst>
              <p:tags r:id="rId26"/>
            </p:custDataLst>
          </p:nvPr>
        </p:nvSpPr>
        <p:spPr>
          <a:xfrm flipH="1">
            <a:off x="1803462" y="4206534"/>
            <a:ext cx="951406" cy="2880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b="1" dirty="0">
                <a:solidFill>
                  <a:schemeClr val="accent1"/>
                </a:solidFill>
              </a:rPr>
              <a:t>出车统计</a:t>
            </a:r>
            <a:endParaRPr lang="en-US" altLang="zh-CN" b="1" dirty="0">
              <a:solidFill>
                <a:schemeClr val="accent1"/>
              </a:solidFill>
            </a:endParaRPr>
          </a:p>
        </p:txBody>
      </p:sp>
      <p:sp>
        <p:nvSpPr>
          <p:cNvPr id="15" name="文本框 3"/>
          <p:cNvSpPr txBox="1"/>
          <p:nvPr>
            <p:custDataLst>
              <p:tags r:id="rId27"/>
            </p:custDataLst>
          </p:nvPr>
        </p:nvSpPr>
        <p:spPr>
          <a:xfrm flipH="1">
            <a:off x="3721162" y="3642315"/>
            <a:ext cx="951406" cy="2880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b="1" dirty="0">
                <a:solidFill>
                  <a:schemeClr val="accent1"/>
                </a:solidFill>
                <a:sym typeface="+mn-ea"/>
              </a:rPr>
              <a:t>核对信息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29" name="文本框 3"/>
          <p:cNvSpPr txBox="1"/>
          <p:nvPr>
            <p:custDataLst>
              <p:tags r:id="rId28"/>
            </p:custDataLst>
          </p:nvPr>
        </p:nvSpPr>
        <p:spPr>
          <a:xfrm flipH="1">
            <a:off x="5612969" y="3122633"/>
            <a:ext cx="951406" cy="2880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b="1" dirty="0">
                <a:solidFill>
                  <a:schemeClr val="accent1"/>
                </a:solidFill>
                <a:sym typeface="+mn-ea"/>
              </a:rPr>
              <a:t>制结算</a:t>
            </a:r>
            <a:r>
              <a:rPr lang="zh-CN" altLang="en-US" b="1" dirty="0">
                <a:solidFill>
                  <a:schemeClr val="accent1"/>
                </a:solidFill>
                <a:sym typeface="+mn-ea"/>
              </a:rPr>
              <a:t>表</a:t>
            </a:r>
            <a:endParaRPr lang="en-US" altLang="zh-CN" b="1" dirty="0">
              <a:solidFill>
                <a:schemeClr val="accent1"/>
              </a:solidFill>
            </a:endParaRPr>
          </a:p>
        </p:txBody>
      </p:sp>
      <p:sp>
        <p:nvSpPr>
          <p:cNvPr id="33" name="文本框 3"/>
          <p:cNvSpPr txBox="1"/>
          <p:nvPr>
            <p:custDataLst>
              <p:tags r:id="rId29"/>
            </p:custDataLst>
          </p:nvPr>
        </p:nvSpPr>
        <p:spPr>
          <a:xfrm flipH="1">
            <a:off x="7546997" y="2562492"/>
            <a:ext cx="951406" cy="2880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b="1" dirty="0">
                <a:solidFill>
                  <a:schemeClr val="accent1"/>
                </a:solidFill>
              </a:rPr>
              <a:t>上报信息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38" name="文本框 3"/>
          <p:cNvSpPr txBox="1"/>
          <p:nvPr>
            <p:custDataLst>
              <p:tags r:id="rId30"/>
            </p:custDataLst>
          </p:nvPr>
        </p:nvSpPr>
        <p:spPr>
          <a:xfrm flipH="1">
            <a:off x="9657919" y="2131174"/>
            <a:ext cx="951406" cy="2880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solidFill>
                  <a:schemeClr val="accent1"/>
                </a:solidFill>
              </a:rPr>
              <a:t>完成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</p:spTree>
    <p:custDataLst>
      <p:tags r:id="rId31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3" grpId="0"/>
      <p:bldP spid="13" grpId="1"/>
      <p:bldP spid="15" grpId="0"/>
      <p:bldP spid="15" grpId="1"/>
      <p:bldP spid="29" grpId="0"/>
      <p:bldP spid="29" grpId="1"/>
      <p:bldP spid="33" grpId="0"/>
      <p:bldP spid="33" grpId="1"/>
      <p:bldP spid="38" grpId="0"/>
      <p:bldP spid="3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30910" y="0"/>
            <a:ext cx="2620009" cy="4572000"/>
            <a:chOff x="1247140" y="0"/>
            <a:chExt cx="2620009" cy="4572000"/>
          </a:xfrm>
        </p:grpSpPr>
        <p:sp>
          <p:nvSpPr>
            <p:cNvPr id="19" name="矩形 18"/>
            <p:cNvSpPr/>
            <p:nvPr/>
          </p:nvSpPr>
          <p:spPr>
            <a:xfrm>
              <a:off x="1247140" y="933450"/>
              <a:ext cx="2620009" cy="3638550"/>
            </a:xfrm>
            <a:prstGeom prst="rect">
              <a:avLst/>
            </a:prstGeom>
            <a:solidFill>
              <a:srgbClr val="2B4E8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487568" y="1651057"/>
              <a:ext cx="2139153" cy="2009102"/>
              <a:chOff x="1538382" y="2352617"/>
              <a:chExt cx="2139153" cy="2009102"/>
            </a:xfrm>
          </p:grpSpPr>
          <p:sp>
            <p:nvSpPr>
              <p:cNvPr id="22" name="2"/>
              <p:cNvSpPr txBox="1"/>
              <p:nvPr/>
            </p:nvSpPr>
            <p:spPr>
              <a:xfrm>
                <a:off x="1538382" y="3653833"/>
                <a:ext cx="213915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1219200">
                  <a:defRPr sz="4400" b="1" spc="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黑体简体" panose="02000000000000000000" pitchFamily="2" charset="-122"/>
                    <a:ea typeface="方正黑体简体" panose="02000000000000000000" pitchFamily="2" charset="-122"/>
                    <a:cs typeface="+mn-ea"/>
                  </a:defRPr>
                </a:lvl1pPr>
              </a:lstStyle>
              <a:p>
                <a:pPr>
                  <a:defRPr/>
                </a:pPr>
                <a:r>
                  <a:rPr lang="en-US" altLang="zh-CN" sz="4000" b="0" kern="0" spc="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  <a:cs typeface="OPPOSans B" panose="00020600040101010101" pitchFamily="18" charset="-122"/>
                    <a:sym typeface="思源黑体" panose="020B0500000000000000" pitchFamily="34" charset="-122"/>
                  </a:rPr>
                  <a:t>PART</a:t>
                </a:r>
                <a:endParaRPr lang="en-US" altLang="zh-CN" sz="4000" b="0" kern="0" spc="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23" name="2"/>
              <p:cNvSpPr txBox="1"/>
              <p:nvPr/>
            </p:nvSpPr>
            <p:spPr>
              <a:xfrm>
                <a:off x="1538382" y="2352617"/>
                <a:ext cx="2139153" cy="13220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1219200">
                  <a:defRPr sz="4400" b="1" spc="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黑体简体" panose="02000000000000000000" pitchFamily="2" charset="-122"/>
                    <a:ea typeface="方正黑体简体" panose="02000000000000000000" pitchFamily="2" charset="-122"/>
                    <a:cs typeface="+mn-ea"/>
                  </a:defRPr>
                </a:lvl1pPr>
              </a:lstStyle>
              <a:p>
                <a:pPr>
                  <a:defRPr/>
                </a:pPr>
                <a:r>
                  <a:rPr lang="en-US" altLang="zh-CN" sz="8000" b="0" kern="0" spc="0" dirty="0" smtClean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  <a:cs typeface="OPPOSans B" panose="00020600040101010101" pitchFamily="18" charset="-122"/>
                    <a:sym typeface="思源黑体" panose="020B0500000000000000" pitchFamily="34" charset="-122"/>
                  </a:rPr>
                  <a:t>4</a:t>
                </a:r>
                <a:endParaRPr lang="en-US" altLang="zh-CN" sz="8000" b="0" kern="0" spc="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247140" y="0"/>
              <a:ext cx="2620009" cy="571500"/>
            </a:xfrm>
            <a:prstGeom prst="rect">
              <a:avLst/>
            </a:prstGeom>
            <a:solidFill>
              <a:srgbClr val="2B4E8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397248" y="2239500"/>
            <a:ext cx="6034665" cy="2140142"/>
            <a:chOff x="5109255" y="3459219"/>
            <a:chExt cx="6034665" cy="2140142"/>
          </a:xfrm>
        </p:grpSpPr>
        <p:sp>
          <p:nvSpPr>
            <p:cNvPr id="31" name="文本框 30"/>
            <p:cNvSpPr txBox="1"/>
            <p:nvPr/>
          </p:nvSpPr>
          <p:spPr>
            <a:xfrm>
              <a:off x="5109255" y="3459219"/>
              <a:ext cx="603466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lvl="0">
                <a:defRPr/>
              </a:pPr>
              <a:r>
                <a:rPr lang="zh-CN" altLang="en-US" sz="6000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OPPOSans B" panose="00020600040101010101" pitchFamily="18" charset="-122"/>
                  <a:sym typeface="+mn-ea"/>
                </a:rPr>
                <a:t>车队管理经验</a:t>
              </a:r>
              <a:endParaRPr lang="zh-CN" altLang="en-US" sz="60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sym typeface="+mn-lt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5109255" y="4710874"/>
              <a:ext cx="4099378" cy="888487"/>
              <a:chOff x="5394397" y="5170537"/>
              <a:chExt cx="4099378" cy="888487"/>
            </a:xfrm>
          </p:grpSpPr>
          <p:sp>
            <p:nvSpPr>
              <p:cNvPr id="35" name="文本框 34"/>
              <p:cNvSpPr txBox="1"/>
              <p:nvPr/>
            </p:nvSpPr>
            <p:spPr>
              <a:xfrm>
                <a:off x="5394397" y="5170537"/>
                <a:ext cx="148463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OPPOSans R" panose="00020600040101010101" pitchFamily="18" charset="-122"/>
                  </a:rPr>
                  <a:t>组织架构</a:t>
                </a:r>
                <a:endParaRPr lang="zh-CN" altLang="en-US" sz="20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OPPOSans R" panose="00020600040101010101" pitchFamily="18" charset="-122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5394397" y="5660244"/>
                <a:ext cx="1386973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OPPOSans R" panose="00020600040101010101" pitchFamily="18" charset="-122"/>
                  </a:rPr>
                  <a:t>服务管理</a:t>
                </a:r>
                <a:endParaRPr lang="zh-CN" altLang="en-US" sz="20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OPPOSans R" panose="00020600040101010101" pitchFamily="18" charset="-122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8008769" y="5170537"/>
                <a:ext cx="148463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OPPOSans R" panose="00020600040101010101" pitchFamily="18" charset="-122"/>
                  </a:rPr>
                  <a:t>安全培训</a:t>
                </a:r>
                <a:endParaRPr lang="zh-CN" altLang="en-US" sz="20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OPPOSans R" panose="00020600040101010101" pitchFamily="18" charset="-122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8009145" y="5660244"/>
                <a:ext cx="148463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OPPOSans R" panose="00020600040101010101" pitchFamily="18" charset="-122"/>
                  </a:rPr>
                  <a:t>车辆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OPPOSans R" panose="00020600040101010101" pitchFamily="18" charset="-122"/>
                  </a:rPr>
                  <a:t>维保</a:t>
                </a:r>
                <a:endParaRPr lang="zh-CN" altLang="en-US" sz="20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OPPOSans R" panose="00020600040101010101" pitchFamily="18" charset="-122"/>
                </a:endParaRP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 flipH="1">
            <a:off x="9981043" y="4842823"/>
            <a:ext cx="4019550" cy="4080946"/>
            <a:chOff x="10106024" y="-2187098"/>
            <a:chExt cx="4019550" cy="4080946"/>
          </a:xfrm>
        </p:grpSpPr>
        <p:sp>
          <p:nvSpPr>
            <p:cNvPr id="47" name="矩形 46"/>
            <p:cNvSpPr/>
            <p:nvPr/>
          </p:nvSpPr>
          <p:spPr>
            <a:xfrm rot="2340000">
              <a:off x="11172824" y="-765850"/>
              <a:ext cx="2952750" cy="2659698"/>
            </a:xfrm>
            <a:prstGeom prst="rect">
              <a:avLst/>
            </a:prstGeom>
            <a:noFill/>
            <a:ln w="381000">
              <a:solidFill>
                <a:srgbClr val="2B4E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 rot="2340000">
              <a:off x="10106024" y="-2187098"/>
              <a:ext cx="2952750" cy="265969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 descr="首汽标志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ll/>
      </p:transition>
    </mc:Choice>
    <mc:Fallback>
      <p:transition spd="med">
        <p:pull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7385" y="528320"/>
            <a:ext cx="3190875" cy="981075"/>
          </a:xfrm>
          <a:prstGeom prst="roundRect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chemeClr val="bg1"/>
                </a:solidFill>
                <a:ea typeface="微软雅黑" panose="020B0503020204020204" charset="-122"/>
                <a:sym typeface="+mn-ea"/>
              </a:rPr>
              <a:t>组织架构调整目的</a:t>
            </a:r>
            <a:endParaRPr lang="zh-CN" altLang="en-US" sz="2800">
              <a:solidFill>
                <a:schemeClr val="bg1"/>
              </a:solidFill>
              <a:latin typeface="黑体" panose="02010609060101010101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4263390" y="732790"/>
            <a:ext cx="4693920" cy="571500"/>
          </a:xfrm>
        </p:spPr>
        <p:txBody>
          <a:bodyPr vert="horz" wrap="square" lIns="0" tIns="0" rIns="0" bIns="0" rtlCol="0" anchor="t" anchorCtr="0">
            <a:noAutofit/>
          </a:bodyPr>
          <a:p>
            <a:pPr algn="l">
              <a:lnSpc>
                <a:spcPct val="130000"/>
              </a:lnSpc>
              <a:spcBef>
                <a:spcPts val="0"/>
              </a:spcBef>
              <a:buSzPts val="1600"/>
            </a:pPr>
            <a:r>
              <a:rPr lang="zh-CN" altLang="en-US" sz="1800" noProof="1">
                <a:solidFill>
                  <a:schemeClr val="dk1"/>
                </a:solidFill>
              </a:rPr>
              <a:t>减少组织层级，实现扁平化管理</a:t>
            </a:r>
            <a:endParaRPr lang="zh-CN" altLang="en-US" sz="1800" noProof="1">
              <a:solidFill>
                <a:schemeClr val="dk1"/>
              </a:solidFill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buSzPts val="1600"/>
            </a:pPr>
            <a:endParaRPr lang="zh-CN" altLang="en-US" sz="1800" b="0" spc="200" noProof="1">
              <a:solidFill>
                <a:schemeClr val="dk1"/>
              </a:solidFill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buSzPts val="1600"/>
            </a:pPr>
            <a:endParaRPr lang="zh-CN" altLang="en-US" sz="1800" b="0" spc="200" noProof="1">
              <a:solidFill>
                <a:schemeClr val="dk1"/>
              </a:solidFill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pic>
        <p:nvPicPr>
          <p:cNvPr id="19" name="C9F754DE-2CAD-44b6-B708-469DEB6407EB-2" descr="C:/Users/thinkpad/AppData/Local/Temp/wpp.RMEbkXwp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476" y="1509395"/>
            <a:ext cx="6368415" cy="1798320"/>
          </a:xfrm>
          <a:prstGeom prst="rect">
            <a:avLst/>
          </a:prstGeom>
        </p:spPr>
      </p:pic>
      <p:pic>
        <p:nvPicPr>
          <p:cNvPr id="21" name="C9F754DE-2CAD-44b6-B708-469DEB6407EB-9" descr="C:/Users/thinkpad/AppData/Local/Temp/wpp.rBkMNKwp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645" y="3307715"/>
            <a:ext cx="9491980" cy="30924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7385" y="528320"/>
            <a:ext cx="3066415" cy="981075"/>
          </a:xfrm>
          <a:prstGeom prst="roundRect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chemeClr val="bg1"/>
                </a:solidFill>
                <a:ea typeface="微软雅黑" panose="020B0503020204020204" charset="-122"/>
                <a:sym typeface="+mn-ea"/>
              </a:rPr>
              <a:t>新组织架构调整</a:t>
            </a:r>
            <a:endParaRPr lang="zh-CN" altLang="en-US" sz="2800">
              <a:solidFill>
                <a:schemeClr val="bg1"/>
              </a:solidFill>
              <a:latin typeface="黑体" panose="02010609060101010101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C9F754DE-2CAD-44b6-B708-469DEB6407EB-12" descr="C:/Users/user/AppData/Local/Temp/wpp.sRtTfEwp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405" y="1693545"/>
            <a:ext cx="8534400" cy="2146300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4219575" y="819785"/>
            <a:ext cx="5005070" cy="551815"/>
          </a:xfrm>
        </p:spPr>
        <p:txBody>
          <a:bodyPr vert="horz" wrap="square" lIns="0" tIns="0" rIns="0" bIns="0" rtlCol="0" anchor="t" anchorCtr="0">
            <a:noAutofit/>
          </a:bodyPr>
          <a:p>
            <a:pPr algn="l">
              <a:lnSpc>
                <a:spcPct val="130000"/>
              </a:lnSpc>
              <a:spcBef>
                <a:spcPts val="0"/>
              </a:spcBef>
              <a:buSzPts val="1600"/>
            </a:pPr>
            <a:r>
              <a:rPr lang="zh-CN" altLang="en-US" sz="1800" dirty="0">
                <a:solidFill>
                  <a:schemeClr val="dk1"/>
                </a:solidFill>
              </a:rPr>
              <a:t>紧密围绕市场，强化职能部门合力</a:t>
            </a:r>
            <a:endParaRPr lang="zh-CN" altLang="en-US" sz="1800" dirty="0">
              <a:solidFill>
                <a:schemeClr val="dk1"/>
              </a:solidFill>
            </a:endParaRPr>
          </a:p>
        </p:txBody>
      </p:sp>
      <p:pic>
        <p:nvPicPr>
          <p:cNvPr id="8" name="C9F754DE-2CAD-44b6-B708-469DEB6407EB-13" descr="C:/Users/thinkpad/AppData/Local/Temp/wpp.UjPDtAwpp"/>
          <p:cNvPicPr>
            <a:picLocks noChangeAspect="1"/>
          </p:cNvPicPr>
          <p:nvPr/>
        </p:nvPicPr>
        <p:blipFill>
          <a:blip r:embed="rId5"/>
          <a:srcRect t="40785"/>
          <a:stretch>
            <a:fillRect/>
          </a:stretch>
        </p:blipFill>
        <p:spPr>
          <a:xfrm>
            <a:off x="667385" y="4023995"/>
            <a:ext cx="10906125" cy="10623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7385" y="528320"/>
            <a:ext cx="3223260" cy="548005"/>
          </a:xfrm>
          <a:prstGeom prst="roundRect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OPPOSans R" panose="00020600040101010101" pitchFamily="18" charset="-122"/>
                <a:sym typeface="+mn-ea"/>
              </a:rPr>
              <a:t>安全培训</a:t>
            </a:r>
            <a:endParaRPr lang="zh-CN" altLang="en-US" sz="28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OPPOSans R" panose="00020600040101010101" pitchFamily="18" charset="-122"/>
              <a:sym typeface="+mn-ea"/>
            </a:endParaRPr>
          </a:p>
        </p:txBody>
      </p:sp>
      <p:pic>
        <p:nvPicPr>
          <p:cNvPr id="38" name="图片 37" descr="IMG20230830101421"/>
          <p:cNvPicPr>
            <a:picLocks noChangeAspect="1"/>
          </p:cNvPicPr>
          <p:nvPr/>
        </p:nvPicPr>
        <p:blipFill>
          <a:blip r:embed="rId4"/>
          <a:srcRect l="28846" t="44872"/>
          <a:stretch>
            <a:fillRect/>
          </a:stretch>
        </p:blipFill>
        <p:spPr>
          <a:xfrm>
            <a:off x="1798320" y="4112895"/>
            <a:ext cx="4213860" cy="24485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605" y="1764030"/>
            <a:ext cx="3580765" cy="4189730"/>
          </a:xfrm>
          <a:prstGeom prst="rect">
            <a:avLst/>
          </a:prstGeom>
        </p:spPr>
      </p:pic>
      <p:pic>
        <p:nvPicPr>
          <p:cNvPr id="4" name="图片 3" descr="mmexport1687144239479"/>
          <p:cNvPicPr>
            <a:picLocks noChangeAspect="1"/>
          </p:cNvPicPr>
          <p:nvPr/>
        </p:nvPicPr>
        <p:blipFill>
          <a:blip r:embed="rId6"/>
          <a:srcRect t="21222"/>
          <a:stretch>
            <a:fillRect/>
          </a:stretch>
        </p:blipFill>
        <p:spPr>
          <a:xfrm>
            <a:off x="1798320" y="1350010"/>
            <a:ext cx="4213225" cy="2489200"/>
          </a:xfrm>
          <a:prstGeom prst="rect">
            <a:avLst/>
          </a:prstGeom>
        </p:spPr>
      </p:pic>
    </p:spTree>
    <p:custDataLst>
      <p:tags r:id="rId7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49605" y="427990"/>
            <a:ext cx="3190875" cy="981075"/>
          </a:xfrm>
          <a:prstGeom prst="roundRect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服务管理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9" name="图片 8" descr="首汽标志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pic>
        <p:nvPicPr>
          <p:cNvPr id="3" name="图片 2" descr="微信图片_202209261427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015" y="1969135"/>
            <a:ext cx="4834255" cy="3625850"/>
          </a:xfrm>
          <a:prstGeom prst="rect">
            <a:avLst/>
          </a:prstGeom>
        </p:spPr>
      </p:pic>
      <p:pic>
        <p:nvPicPr>
          <p:cNvPr id="5" name="图片 4" descr="mmexport16763559715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770" y="4034790"/>
            <a:ext cx="3517900" cy="2637790"/>
          </a:xfrm>
          <a:prstGeom prst="rect">
            <a:avLst/>
          </a:prstGeom>
        </p:spPr>
      </p:pic>
      <p:pic>
        <p:nvPicPr>
          <p:cNvPr id="4" name="图片 3" descr="047A96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826760" y="1162685"/>
            <a:ext cx="3446145" cy="2298065"/>
          </a:xfrm>
          <a:prstGeom prst="rect">
            <a:avLst/>
          </a:prstGeom>
        </p:spPr>
      </p:pic>
      <p:pic>
        <p:nvPicPr>
          <p:cNvPr id="11" name="图片 10" descr="IMG20230903083713"/>
          <p:cNvPicPr>
            <a:picLocks noChangeAspect="1"/>
          </p:cNvPicPr>
          <p:nvPr/>
        </p:nvPicPr>
        <p:blipFill>
          <a:blip r:embed="rId6"/>
          <a:srcRect l="23132" r="29007"/>
          <a:stretch>
            <a:fillRect/>
          </a:stretch>
        </p:blipFill>
        <p:spPr>
          <a:xfrm>
            <a:off x="9103360" y="588645"/>
            <a:ext cx="2207260" cy="345884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7385" y="528320"/>
            <a:ext cx="3190875" cy="981075"/>
          </a:xfrm>
          <a:prstGeom prst="roundRect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驾驶员服务标准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1151255" y="2011045"/>
            <a:ext cx="9867265" cy="1841500"/>
            <a:chOff x="2883" y="4736"/>
            <a:chExt cx="15539" cy="2900"/>
          </a:xfrm>
        </p:grpSpPr>
        <p:sp>
          <p:nvSpPr>
            <p:cNvPr id="4" name="椭圆 3"/>
            <p:cNvSpPr/>
            <p:nvPr/>
          </p:nvSpPr>
          <p:spPr>
            <a:xfrm>
              <a:off x="3360" y="4736"/>
              <a:ext cx="1814" cy="1817"/>
            </a:xfrm>
            <a:prstGeom prst="ellipse">
              <a:avLst/>
            </a:prstGeom>
            <a:solidFill>
              <a:srgbClr val="2B4E8E"/>
            </a:solidFill>
            <a:ln>
              <a:solidFill>
                <a:srgbClr val="2B4E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3b32303039333131313b5bf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51" y="5128"/>
              <a:ext cx="1033" cy="103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883" y="6909"/>
              <a:ext cx="2767" cy="72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accent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驾驶员筛选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6076" y="4738"/>
              <a:ext cx="2767" cy="2898"/>
              <a:chOff x="3083" y="4936"/>
              <a:chExt cx="2767" cy="2898"/>
            </a:xfrm>
          </p:grpSpPr>
          <p:sp>
            <p:nvSpPr>
              <p:cNvPr id="22" name="椭圆 21"/>
              <p:cNvSpPr/>
              <p:nvPr>
                <p:custDataLst>
                  <p:tags r:id="rId6"/>
                </p:custDataLst>
              </p:nvPr>
            </p:nvSpPr>
            <p:spPr>
              <a:xfrm>
                <a:off x="3560" y="4936"/>
                <a:ext cx="1814" cy="1817"/>
              </a:xfrm>
              <a:prstGeom prst="ellipse">
                <a:avLst/>
              </a:prstGeom>
              <a:solidFill>
                <a:srgbClr val="E3352E"/>
              </a:solidFill>
              <a:ln>
                <a:solidFill>
                  <a:srgbClr val="E335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3083" y="7109"/>
                <a:ext cx="2767" cy="72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accent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>
                    <a:latin typeface="黑体" panose="02010609060101010101" charset="-122"/>
                    <a:ea typeface="黑体" panose="02010609060101010101" charset="-122"/>
                  </a:rPr>
                  <a:t>着装举止</a:t>
                </a:r>
                <a:endParaRPr lang="zh-CN" altLang="en-US" sz="240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9269" y="4736"/>
              <a:ext cx="2767" cy="2898"/>
              <a:chOff x="3083" y="4936"/>
              <a:chExt cx="2767" cy="2898"/>
            </a:xfrm>
          </p:grpSpPr>
          <p:sp>
            <p:nvSpPr>
              <p:cNvPr id="29" name="椭圆 28"/>
              <p:cNvSpPr/>
              <p:nvPr>
                <p:custDataLst>
                  <p:tags r:id="rId8"/>
                </p:custDataLst>
              </p:nvPr>
            </p:nvSpPr>
            <p:spPr>
              <a:xfrm>
                <a:off x="3560" y="4936"/>
                <a:ext cx="1814" cy="1817"/>
              </a:xfrm>
              <a:prstGeom prst="ellipse">
                <a:avLst/>
              </a:prstGeom>
              <a:solidFill>
                <a:srgbClr val="2C5092"/>
              </a:solidFill>
              <a:ln>
                <a:solidFill>
                  <a:srgbClr val="2C50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3083" y="7109"/>
                <a:ext cx="2767" cy="72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accent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>
                    <a:latin typeface="黑体" panose="02010609060101010101" charset="-122"/>
                    <a:ea typeface="黑体" panose="02010609060101010101" charset="-122"/>
                  </a:rPr>
                  <a:t>等待客人</a:t>
                </a:r>
                <a:endParaRPr lang="zh-CN" altLang="en-US" sz="240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12462" y="4738"/>
              <a:ext cx="2767" cy="2898"/>
              <a:chOff x="3083" y="4936"/>
              <a:chExt cx="2767" cy="2898"/>
            </a:xfrm>
          </p:grpSpPr>
          <p:sp>
            <p:nvSpPr>
              <p:cNvPr id="33" name="椭圆 32"/>
              <p:cNvSpPr/>
              <p:nvPr>
                <p:custDataLst>
                  <p:tags r:id="rId10"/>
                </p:custDataLst>
              </p:nvPr>
            </p:nvSpPr>
            <p:spPr>
              <a:xfrm>
                <a:off x="3560" y="4936"/>
                <a:ext cx="1814" cy="1817"/>
              </a:xfrm>
              <a:prstGeom prst="ellipse">
                <a:avLst/>
              </a:prstGeom>
              <a:solidFill>
                <a:srgbClr val="E3352E"/>
              </a:solidFill>
              <a:ln>
                <a:solidFill>
                  <a:srgbClr val="E335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3083" y="7109"/>
                <a:ext cx="2767" cy="72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accent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>
                    <a:latin typeface="黑体" panose="02010609060101010101" charset="-122"/>
                    <a:ea typeface="黑体" panose="02010609060101010101" charset="-122"/>
                  </a:rPr>
                  <a:t>服务准备</a:t>
                </a:r>
                <a:endParaRPr lang="zh-CN" altLang="en-US" sz="240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15655" y="4736"/>
              <a:ext cx="2767" cy="2898"/>
              <a:chOff x="3083" y="4936"/>
              <a:chExt cx="2767" cy="2898"/>
            </a:xfrm>
          </p:grpSpPr>
          <p:sp>
            <p:nvSpPr>
              <p:cNvPr id="37" name="椭圆 36"/>
              <p:cNvSpPr/>
              <p:nvPr>
                <p:custDataLst>
                  <p:tags r:id="rId12"/>
                </p:custDataLst>
              </p:nvPr>
            </p:nvSpPr>
            <p:spPr>
              <a:xfrm>
                <a:off x="3560" y="4936"/>
                <a:ext cx="1814" cy="1817"/>
              </a:xfrm>
              <a:prstGeom prst="ellipse">
                <a:avLst/>
              </a:prstGeom>
              <a:solidFill>
                <a:srgbClr val="2C5092"/>
              </a:solidFill>
              <a:ln>
                <a:solidFill>
                  <a:srgbClr val="2C50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文本框 37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3083" y="7109"/>
                <a:ext cx="2767" cy="72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accent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>
                    <a:latin typeface="黑体" panose="02010609060101010101" charset="-122"/>
                    <a:ea typeface="黑体" panose="02010609060101010101" charset="-122"/>
                  </a:rPr>
                  <a:t>执行任务中</a:t>
                </a:r>
                <a:endParaRPr lang="zh-CN" altLang="en-US" sz="240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pic>
          <p:nvPicPr>
            <p:cNvPr id="35" name="图片 34" descr="32303038313138363b32303039303532393b7eb85f20"/>
            <p:cNvPicPr>
              <a:picLocks noChangeAspect="1"/>
            </p:cNvPicPr>
            <p:nvPr/>
          </p:nvPicPr>
          <p:blipFill>
            <a:blip r:embed="rId14" cstate="print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6520" y="5129"/>
              <a:ext cx="1034" cy="1034"/>
            </a:xfrm>
            <a:prstGeom prst="rect">
              <a:avLst/>
            </a:prstGeom>
          </p:spPr>
        </p:pic>
        <p:pic>
          <p:nvPicPr>
            <p:cNvPr id="31" name="图片 30" descr="3b333634353031303b65874ef676d2"/>
            <p:cNvPicPr>
              <a:picLocks noChangeAspect="1"/>
            </p:cNvPicPr>
            <p:nvPr/>
          </p:nvPicPr>
          <p:blipFill>
            <a:blip r:embed="rId16" cstate="print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3315" y="5077"/>
              <a:ext cx="1084" cy="1084"/>
            </a:xfrm>
            <a:prstGeom prst="rect">
              <a:avLst/>
            </a:prstGeom>
          </p:spPr>
        </p:pic>
        <p:pic>
          <p:nvPicPr>
            <p:cNvPr id="27" name="图片 26" descr="32303038313138363b32303039303533323b80547cfb4eba"/>
            <p:cNvPicPr>
              <a:picLocks noChangeAspect="1"/>
            </p:cNvPicPr>
            <p:nvPr/>
          </p:nvPicPr>
          <p:blipFill>
            <a:blip r:embed="rId18" cstate="print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169" y="5194"/>
              <a:ext cx="967" cy="967"/>
            </a:xfrm>
            <a:prstGeom prst="rect">
              <a:avLst/>
            </a:prstGeom>
          </p:spPr>
        </p:pic>
        <p:pic>
          <p:nvPicPr>
            <p:cNvPr id="40" name="图片 39" descr="32303038313138303b32303131373039343b76ae978b"/>
            <p:cNvPicPr>
              <a:picLocks noChangeAspect="1"/>
            </p:cNvPicPr>
            <p:nvPr/>
          </p:nvPicPr>
          <p:blipFill>
            <a:blip r:embed="rId20" cstate="print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870" y="5077"/>
              <a:ext cx="1120" cy="112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179445" y="4077335"/>
            <a:ext cx="1757045" cy="202057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驾驶员须穿着、佩戴上会指定工装及领带。</a:t>
            </a:r>
            <a:endParaRPr lang="zh-CN" altLang="zh-CN" sz="12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indent="0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戴白手套，穿深色袜子，着黑色皮鞋。</a:t>
            </a:r>
            <a:endParaRPr lang="zh-CN" altLang="zh-CN" sz="12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indent="0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工装、手套洁净、平整、无异味、无破损，佩饰得体。</a:t>
            </a:r>
            <a:endParaRPr lang="zh-CN" alt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51890" y="4077335"/>
            <a:ext cx="1756410" cy="2030095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zh-CN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平时表现</a:t>
            </a:r>
            <a:endParaRPr lang="zh-CN" altLang="zh-CN" sz="1200" kern="100" dirty="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zh-CN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政治觉悟</a:t>
            </a:r>
            <a:endParaRPr lang="zh-CN" altLang="zh-CN" sz="1200" kern="100" dirty="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zh-CN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组织纪律性</a:t>
            </a:r>
            <a:endParaRPr lang="zh-CN" altLang="zh-CN" sz="1200" kern="100" dirty="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zh-CN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形象品行、责任心</a:t>
            </a:r>
            <a:endParaRPr lang="zh-CN" altLang="zh-CN" sz="1200" kern="100" dirty="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en-US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身体健康</a:t>
            </a:r>
            <a:endParaRPr lang="zh-CN" altLang="en-US" sz="1200" kern="100" dirty="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zh-CN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业务水平</a:t>
            </a:r>
            <a:endParaRPr lang="zh-CN" altLang="zh-CN" sz="1200" kern="100" dirty="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1200"/>
          </a:p>
        </p:txBody>
      </p:sp>
      <p:sp>
        <p:nvSpPr>
          <p:cNvPr id="9" name="文本框 8"/>
          <p:cNvSpPr txBox="1"/>
          <p:nvPr/>
        </p:nvSpPr>
        <p:spPr>
          <a:xfrm>
            <a:off x="5207635" y="4077335"/>
            <a:ext cx="1756410" cy="1753235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站立候客</a:t>
            </a:r>
            <a:endParaRPr lang="zh-CN" altLang="zh-CN" sz="12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分散休息、严禁扎堆聊天</a:t>
            </a:r>
            <a:endParaRPr lang="zh-CN" altLang="zh-CN" sz="12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通讯畅通</a:t>
            </a:r>
            <a:endParaRPr lang="zh-CN" altLang="zh-CN" sz="12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en-US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端正</a:t>
            </a:r>
            <a:r>
              <a:rPr lang="zh-CN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举止、言谈适度</a:t>
            </a:r>
            <a:endParaRPr lang="zh-CN" altLang="zh-CN" sz="12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endParaRPr lang="zh-CN" altLang="zh-CN" sz="12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2"/>
            </p:custDataLst>
          </p:nvPr>
        </p:nvSpPr>
        <p:spPr>
          <a:xfrm>
            <a:off x="7235190" y="4077335"/>
            <a:ext cx="1756410" cy="2030095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自检自查</a:t>
            </a:r>
            <a:endParaRPr lang="zh-CN" altLang="zh-CN" sz="12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仪容仪表</a:t>
            </a:r>
            <a:r>
              <a:rPr 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、车况车貌</a:t>
            </a:r>
            <a:endParaRPr lang="zh-CN" altLang="zh-CN" sz="12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en-US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随身证件</a:t>
            </a:r>
            <a:endParaRPr lang="zh-CN" altLang="en-US" sz="12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充足前15分钟开启空调燃料</a:t>
            </a:r>
            <a:endParaRPr lang="zh-CN" altLang="zh-CN" sz="12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·前15分钟开启空调</a:t>
            </a:r>
            <a:endParaRPr lang="zh-CN" altLang="zh-CN" sz="12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endParaRPr lang="zh-CN" altLang="zh-CN" sz="12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3"/>
            </p:custDataLst>
          </p:nvPr>
        </p:nvSpPr>
        <p:spPr>
          <a:xfrm>
            <a:off x="9263380" y="4077335"/>
            <a:ext cx="1756410" cy="2030095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·行车安全第一重要</a:t>
            </a:r>
            <a:endParaRPr lang="zh-CN" altLang="zh-CN" sz="12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en-US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遵守交规平稳驾驶</a:t>
            </a:r>
            <a:endParaRPr lang="zh-CN" alt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上下车提醒、</a:t>
            </a:r>
            <a:r>
              <a:rPr lang="zh-CN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恭送语</a:t>
            </a:r>
            <a:endParaRPr lang="zh-CN" altLang="en-US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en-US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及时</a:t>
            </a:r>
            <a:r>
              <a:rPr 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报备沟通</a:t>
            </a:r>
            <a:endParaRPr 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en-US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就餐、住宿礼仪</a:t>
            </a:r>
            <a:endParaRPr 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en-US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及时清洁车辆</a:t>
            </a:r>
            <a:endParaRPr lang="zh-CN" alt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endParaRPr lang="zh-CN" alt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0" name="图片 9" descr="服务1"/>
          <p:cNvPicPr>
            <a:picLocks noChangeAspect="1"/>
          </p:cNvPicPr>
          <p:nvPr/>
        </p:nvPicPr>
        <p:blipFill>
          <a:blip r:embed="rId24"/>
          <a:srcRect l="2634" t="2014"/>
          <a:stretch>
            <a:fillRect/>
          </a:stretch>
        </p:blipFill>
        <p:spPr>
          <a:xfrm>
            <a:off x="6490970" y="1821815"/>
            <a:ext cx="4953635" cy="3738245"/>
          </a:xfrm>
          <a:prstGeom prst="rect">
            <a:avLst/>
          </a:prstGeom>
          <a:ln w="28575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</p:pic>
      <p:pic>
        <p:nvPicPr>
          <p:cNvPr id="13" name="图片 12" descr="服务2"/>
          <p:cNvPicPr>
            <a:picLocks noChangeAspect="1"/>
          </p:cNvPicPr>
          <p:nvPr/>
        </p:nvPicPr>
        <p:blipFill>
          <a:blip r:embed="rId25"/>
          <a:srcRect l="2824" r="7906"/>
          <a:stretch>
            <a:fillRect/>
          </a:stretch>
        </p:blipFill>
        <p:spPr>
          <a:xfrm>
            <a:off x="758825" y="1821815"/>
            <a:ext cx="5019040" cy="3738245"/>
          </a:xfrm>
          <a:prstGeom prst="rect">
            <a:avLst/>
          </a:prstGeom>
          <a:ln w="28575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</p:pic>
    </p:spTree>
    <p:custDataLst>
      <p:tags r:id="rId26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7385" y="528320"/>
            <a:ext cx="3190875" cy="981075"/>
          </a:xfrm>
          <a:prstGeom prst="roundRect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车辆服务标准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1127125" y="2034540"/>
            <a:ext cx="9867265" cy="1841500"/>
            <a:chOff x="2883" y="4736"/>
            <a:chExt cx="15539" cy="2900"/>
          </a:xfrm>
        </p:grpSpPr>
        <p:sp>
          <p:nvSpPr>
            <p:cNvPr id="4" name="椭圆 3"/>
            <p:cNvSpPr/>
            <p:nvPr/>
          </p:nvSpPr>
          <p:spPr>
            <a:xfrm>
              <a:off x="3360" y="4736"/>
              <a:ext cx="1814" cy="1817"/>
            </a:xfrm>
            <a:prstGeom prst="ellipse">
              <a:avLst/>
            </a:prstGeom>
            <a:solidFill>
              <a:srgbClr val="2B4E8E"/>
            </a:solidFill>
            <a:ln>
              <a:solidFill>
                <a:srgbClr val="2B4E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883" y="6909"/>
              <a:ext cx="2767" cy="72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accent1"/>
              </a:solidFill>
              <a:prstDash val="dash"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车辆安全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6076" y="4738"/>
              <a:ext cx="2767" cy="2898"/>
              <a:chOff x="3083" y="4936"/>
              <a:chExt cx="2767" cy="2898"/>
            </a:xfrm>
          </p:grpSpPr>
          <p:sp>
            <p:nvSpPr>
              <p:cNvPr id="22" name="椭圆 21"/>
              <p:cNvSpPr/>
              <p:nvPr>
                <p:custDataLst>
                  <p:tags r:id="rId3"/>
                </p:custDataLst>
              </p:nvPr>
            </p:nvSpPr>
            <p:spPr>
              <a:xfrm>
                <a:off x="3560" y="4936"/>
                <a:ext cx="1814" cy="1817"/>
              </a:xfrm>
              <a:prstGeom prst="ellipse">
                <a:avLst/>
              </a:prstGeom>
              <a:solidFill>
                <a:srgbClr val="E3352E"/>
              </a:solidFill>
              <a:ln>
                <a:solidFill>
                  <a:srgbClr val="E335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3083" y="7109"/>
                <a:ext cx="2767" cy="72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accent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>
                    <a:latin typeface="黑体" panose="02010609060101010101" charset="-122"/>
                    <a:ea typeface="黑体" panose="02010609060101010101" charset="-122"/>
                  </a:rPr>
                  <a:t>车身外观</a:t>
                </a:r>
                <a:endParaRPr lang="zh-CN" altLang="en-US" sz="240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9269" y="4736"/>
              <a:ext cx="2767" cy="2898"/>
              <a:chOff x="3083" y="4936"/>
              <a:chExt cx="2767" cy="2898"/>
            </a:xfrm>
          </p:grpSpPr>
          <p:sp>
            <p:nvSpPr>
              <p:cNvPr id="29" name="椭圆 28"/>
              <p:cNvSpPr/>
              <p:nvPr>
                <p:custDataLst>
                  <p:tags r:id="rId5"/>
                </p:custDataLst>
              </p:nvPr>
            </p:nvSpPr>
            <p:spPr>
              <a:xfrm>
                <a:off x="3560" y="4936"/>
                <a:ext cx="1814" cy="1817"/>
              </a:xfrm>
              <a:prstGeom prst="ellipse">
                <a:avLst/>
              </a:prstGeom>
              <a:solidFill>
                <a:srgbClr val="2C5092"/>
              </a:solidFill>
              <a:ln>
                <a:solidFill>
                  <a:srgbClr val="2C50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3083" y="7109"/>
                <a:ext cx="2767" cy="72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accent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>
                    <a:latin typeface="黑体" panose="02010609060101010101" charset="-122"/>
                    <a:ea typeface="黑体" panose="02010609060101010101" charset="-122"/>
                  </a:rPr>
                  <a:t>车内卫生</a:t>
                </a:r>
                <a:endParaRPr lang="zh-CN" altLang="en-US" sz="240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12462" y="4738"/>
              <a:ext cx="2767" cy="2898"/>
              <a:chOff x="3083" y="4936"/>
              <a:chExt cx="2767" cy="2898"/>
            </a:xfrm>
          </p:grpSpPr>
          <p:sp>
            <p:nvSpPr>
              <p:cNvPr id="33" name="椭圆 32"/>
              <p:cNvSpPr/>
              <p:nvPr>
                <p:custDataLst>
                  <p:tags r:id="rId7"/>
                </p:custDataLst>
              </p:nvPr>
            </p:nvSpPr>
            <p:spPr>
              <a:xfrm>
                <a:off x="3560" y="4936"/>
                <a:ext cx="1814" cy="1817"/>
              </a:xfrm>
              <a:prstGeom prst="ellipse">
                <a:avLst/>
              </a:prstGeom>
              <a:solidFill>
                <a:srgbClr val="E3352E"/>
              </a:solidFill>
              <a:ln>
                <a:solidFill>
                  <a:srgbClr val="E335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3083" y="7109"/>
                <a:ext cx="2767" cy="72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accent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>
                    <a:latin typeface="黑体" panose="02010609060101010101" charset="-122"/>
                    <a:ea typeface="黑体" panose="02010609060101010101" charset="-122"/>
                  </a:rPr>
                  <a:t>行李箱整洁</a:t>
                </a:r>
                <a:endParaRPr lang="zh-CN" altLang="en-US" sz="240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15655" y="4736"/>
              <a:ext cx="2767" cy="2898"/>
              <a:chOff x="3083" y="4936"/>
              <a:chExt cx="2767" cy="2898"/>
            </a:xfrm>
          </p:grpSpPr>
          <p:sp>
            <p:nvSpPr>
              <p:cNvPr id="37" name="椭圆 36"/>
              <p:cNvSpPr/>
              <p:nvPr>
                <p:custDataLst>
                  <p:tags r:id="rId9"/>
                </p:custDataLst>
              </p:nvPr>
            </p:nvSpPr>
            <p:spPr>
              <a:xfrm>
                <a:off x="3560" y="4936"/>
                <a:ext cx="1814" cy="1817"/>
              </a:xfrm>
              <a:prstGeom prst="ellipse">
                <a:avLst/>
              </a:prstGeom>
              <a:solidFill>
                <a:srgbClr val="2C5092"/>
              </a:solidFill>
              <a:ln>
                <a:solidFill>
                  <a:srgbClr val="2C50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文本框 37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3083" y="7109"/>
                <a:ext cx="2767" cy="72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accent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>
                    <a:latin typeface="黑体" panose="02010609060101010101" charset="-122"/>
                    <a:ea typeface="黑体" panose="02010609060101010101" charset="-122"/>
                  </a:rPr>
                  <a:t>证件摆放</a:t>
                </a:r>
                <a:endParaRPr lang="zh-CN" altLang="en-US" sz="240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3454400" y="4102100"/>
            <a:ext cx="1155065" cy="119761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车身整洁</a:t>
            </a:r>
            <a:endParaRPr lang="zh-CN" alt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indent="0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车身饰件</a:t>
            </a:r>
            <a:endParaRPr lang="zh-CN" alt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indent="0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车窗玻璃</a:t>
            </a:r>
            <a:endParaRPr lang="zh-CN" alt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indent="0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·</a:t>
            </a:r>
            <a:r>
              <a:rPr lang="zh-CN" altLang="en-US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车灯、车牌</a:t>
            </a:r>
            <a:endParaRPr lang="zh-CN" altLang="en-US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81430" y="4100830"/>
            <a:ext cx="1465580" cy="125857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zh-CN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定期保养</a:t>
            </a:r>
            <a:endParaRPr lang="zh-CN" altLang="zh-CN" sz="1200" kern="100" dirty="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zh-CN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及时维修</a:t>
            </a:r>
            <a:endParaRPr lang="zh-CN" altLang="zh-CN" sz="1200" kern="100" dirty="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zh-CN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安全性能检测</a:t>
            </a:r>
            <a:endParaRPr lang="zh-CN" altLang="zh-CN" sz="1200" kern="100" dirty="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zh-CN" sz="12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出车前安全检查</a:t>
            </a:r>
            <a:endParaRPr lang="zh-CN" altLang="zh-CN" sz="1200" kern="100" dirty="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1200"/>
          </a:p>
        </p:txBody>
      </p:sp>
      <p:sp>
        <p:nvSpPr>
          <p:cNvPr id="9" name="文本框 8"/>
          <p:cNvSpPr txBox="1"/>
          <p:nvPr/>
        </p:nvSpPr>
        <p:spPr>
          <a:xfrm>
            <a:off x="5139690" y="4100830"/>
            <a:ext cx="1888490" cy="119888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空气清新无异味</a:t>
            </a:r>
            <a:endParaRPr lang="zh-CN" alt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座套、座椅洁净平整</a:t>
            </a:r>
            <a:endParaRPr lang="zh-CN" alt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车厢地面整洁</a:t>
            </a:r>
            <a:endParaRPr lang="zh-CN" alt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吊顶、扶手清洁无破损</a:t>
            </a:r>
            <a:endParaRPr lang="zh-CN" alt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7211060" y="4100830"/>
            <a:ext cx="1756410" cy="92202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行李厢整洁</a:t>
            </a:r>
            <a:endParaRPr lang="zh-CN" alt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清洁用品、随车工具放置规范</a:t>
            </a:r>
            <a:r>
              <a:rPr lang="zh-CN" altLang="en-US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，无杂物</a:t>
            </a:r>
            <a:r>
              <a:rPr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en-US" alt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9421495" y="4100830"/>
            <a:ext cx="1429385" cy="92202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zh-CN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·车证摆放</a:t>
            </a:r>
            <a:endParaRPr lang="zh-CN" alt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en-US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车头纸摆放</a:t>
            </a:r>
            <a:endParaRPr lang="zh-CN" altLang="en-US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包车客运二维码</a:t>
            </a:r>
            <a:endParaRPr 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3" name="图片 12" descr="333438303937323b333633363838363b76fe724c"/>
          <p:cNvPicPr>
            <a:picLocks noChangeAspect="1"/>
          </p:cNvPicPr>
          <p:nvPr/>
        </p:nvPicPr>
        <p:blipFill>
          <a:blip r:embed="rId13" cstate="print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14500" y="2325370"/>
            <a:ext cx="598805" cy="598805"/>
          </a:xfrm>
          <a:prstGeom prst="rect">
            <a:avLst/>
          </a:prstGeom>
        </p:spPr>
      </p:pic>
      <p:pic>
        <p:nvPicPr>
          <p:cNvPr id="15" name="图片 14" descr="32303038313138303b32303131373132303b897f88c5"/>
          <p:cNvPicPr>
            <a:picLocks noChangeAspect="1"/>
          </p:cNvPicPr>
          <p:nvPr/>
        </p:nvPicPr>
        <p:blipFill>
          <a:blip r:embed="rId15" cstate="print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48710" y="2277110"/>
            <a:ext cx="769620" cy="633730"/>
          </a:xfrm>
          <a:prstGeom prst="rect">
            <a:avLst/>
          </a:prstGeom>
        </p:spPr>
      </p:pic>
      <p:pic>
        <p:nvPicPr>
          <p:cNvPr id="17" name="图片 16" descr="32303038313137363b32303131373339333b624b63d0888b"/>
          <p:cNvPicPr>
            <a:picLocks noChangeAspect="1"/>
          </p:cNvPicPr>
          <p:nvPr/>
        </p:nvPicPr>
        <p:blipFill>
          <a:blip r:embed="rId17" cstate="print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12710" y="2268220"/>
            <a:ext cx="767715" cy="641985"/>
          </a:xfrm>
          <a:prstGeom prst="rect">
            <a:avLst/>
          </a:prstGeom>
        </p:spPr>
      </p:pic>
      <p:pic>
        <p:nvPicPr>
          <p:cNvPr id="18" name="图片 17" descr="32303038313137363b32303131373433313b94f6884c5361"/>
          <p:cNvPicPr>
            <a:picLocks noChangeAspect="1"/>
          </p:cNvPicPr>
          <p:nvPr/>
        </p:nvPicPr>
        <p:blipFill>
          <a:blip r:embed="rId19" cstate="print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798685" y="2267585"/>
            <a:ext cx="643255" cy="643255"/>
          </a:xfrm>
          <a:prstGeom prst="rect">
            <a:avLst/>
          </a:prstGeom>
        </p:spPr>
      </p:pic>
      <p:pic>
        <p:nvPicPr>
          <p:cNvPr id="19" name="图片 18" descr="32303038313137363b32303131373339393b661f661f"/>
          <p:cNvPicPr>
            <a:picLocks noChangeAspect="1"/>
          </p:cNvPicPr>
          <p:nvPr/>
        </p:nvPicPr>
        <p:blipFill>
          <a:blip r:embed="rId21" cstate="print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800090" y="2325370"/>
            <a:ext cx="562610" cy="562610"/>
          </a:xfrm>
          <a:prstGeom prst="rect">
            <a:avLst/>
          </a:prstGeom>
        </p:spPr>
      </p:pic>
      <p:pic>
        <p:nvPicPr>
          <p:cNvPr id="14" name="图片 13" descr="车辆1"/>
          <p:cNvPicPr>
            <a:picLocks noChangeAspect="1"/>
          </p:cNvPicPr>
          <p:nvPr/>
        </p:nvPicPr>
        <p:blipFill>
          <a:blip r:embed="rId23">
            <a:lum bright="6000" contrast="6000"/>
          </a:blip>
          <a:srcRect l="4178" t="6013"/>
          <a:stretch>
            <a:fillRect/>
          </a:stretch>
        </p:blipFill>
        <p:spPr>
          <a:xfrm>
            <a:off x="6475095" y="2034540"/>
            <a:ext cx="5199380" cy="3721735"/>
          </a:xfrm>
          <a:prstGeom prst="rect">
            <a:avLst/>
          </a:prstGeom>
          <a:ln w="28575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</p:pic>
      <p:pic>
        <p:nvPicPr>
          <p:cNvPr id="16" name="图片 15" descr="车辆2"/>
          <p:cNvPicPr>
            <a:picLocks noChangeAspect="1"/>
          </p:cNvPicPr>
          <p:nvPr/>
        </p:nvPicPr>
        <p:blipFill>
          <a:blip r:embed="rId24">
            <a:lum bright="6000"/>
          </a:blip>
          <a:srcRect l="6587" r="3563"/>
          <a:stretch>
            <a:fillRect/>
          </a:stretch>
        </p:blipFill>
        <p:spPr>
          <a:xfrm>
            <a:off x="404495" y="2325370"/>
            <a:ext cx="5572125" cy="3016885"/>
          </a:xfrm>
          <a:prstGeom prst="rect">
            <a:avLst/>
          </a:prstGeom>
          <a:ln w="28575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</p:pic>
    </p:spTree>
    <p:custDataLst>
      <p:tags r:id="rId25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7385" y="528320"/>
            <a:ext cx="3223260" cy="548005"/>
          </a:xfrm>
          <a:prstGeom prst="roundRect">
            <a:avLst/>
          </a:prstGeom>
          <a:solidFill>
            <a:srgbClr val="E3352E"/>
          </a:solidFill>
          <a:ln>
            <a:solidFill>
              <a:srgbClr val="E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OPPOSans R" panose="00020600040101010101" pitchFamily="18" charset="-122"/>
                <a:sym typeface="+mn-ea"/>
              </a:rPr>
              <a:t>车辆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OPPOSans R" panose="00020600040101010101" pitchFamily="18" charset="-122"/>
                <a:sym typeface="+mn-ea"/>
              </a:rPr>
              <a:t>维保</a:t>
            </a:r>
            <a:endParaRPr lang="zh-CN" altLang="en-US" sz="28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OPPOSans R" panose="00020600040101010101" pitchFamily="18" charset="-122"/>
              <a:sym typeface="+mn-ea"/>
            </a:endParaRPr>
          </a:p>
        </p:txBody>
      </p:sp>
      <p:pic>
        <p:nvPicPr>
          <p:cNvPr id="5" name="图片 4" descr="retouch_20240729163746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60" y="1163955"/>
            <a:ext cx="3503295" cy="26238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/>
          <a:srcRect r="58537"/>
          <a:stretch>
            <a:fillRect/>
          </a:stretch>
        </p:blipFill>
        <p:spPr>
          <a:xfrm>
            <a:off x="4736215" y="646462"/>
            <a:ext cx="2175571" cy="1756236"/>
          </a:xfrm>
          <a:prstGeom prst="rect">
            <a:avLst/>
          </a:prstGeom>
        </p:spPr>
      </p:pic>
      <p:pic>
        <p:nvPicPr>
          <p:cNvPr id="79" name="图片 33" descr="修理厂"/>
          <p:cNvPicPr>
            <a:picLocks noChangeAspect="1"/>
          </p:cNvPicPr>
          <p:nvPr/>
        </p:nvPicPr>
        <p:blipFill>
          <a:blip r:embed="rId6"/>
          <a:srcRect t="4755"/>
          <a:stretch>
            <a:fillRect/>
          </a:stretch>
        </p:blipFill>
        <p:spPr>
          <a:xfrm>
            <a:off x="667385" y="3950970"/>
            <a:ext cx="3944620" cy="2721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图片 83" descr="fa5297e2a5766c544f1c335bc5252e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2405" y="4570730"/>
            <a:ext cx="5588000" cy="2101850"/>
          </a:xfrm>
          <a:prstGeom prst="rect">
            <a:avLst/>
          </a:prstGeom>
        </p:spPr>
      </p:pic>
      <p:pic>
        <p:nvPicPr>
          <p:cNvPr id="85" name="图片 85" descr="3b0d721143758f03aad7c24ce870545"/>
          <p:cNvPicPr>
            <a:picLocks noChangeAspect="1"/>
          </p:cNvPicPr>
          <p:nvPr/>
        </p:nvPicPr>
        <p:blipFill>
          <a:blip r:embed="rId8"/>
          <a:srcRect l="30534" t="21180" r="30534" b="12"/>
          <a:stretch>
            <a:fillRect/>
          </a:stretch>
        </p:blipFill>
        <p:spPr>
          <a:xfrm>
            <a:off x="6911975" y="646430"/>
            <a:ext cx="2175510" cy="2056765"/>
          </a:xfrm>
          <a:prstGeom prst="rect">
            <a:avLst/>
          </a:prstGeom>
        </p:spPr>
      </p:pic>
      <p:pic>
        <p:nvPicPr>
          <p:cNvPr id="89" name="图片 89" descr="a4f4e1ca4a60a7dc43b954ed565d40b"/>
          <p:cNvPicPr>
            <a:picLocks noChangeAspect="1"/>
          </p:cNvPicPr>
          <p:nvPr/>
        </p:nvPicPr>
        <p:blipFill>
          <a:blip r:embed="rId9"/>
          <a:srcRect l="27227" t="8418" r="33841" b="10681"/>
          <a:stretch>
            <a:fillRect/>
          </a:stretch>
        </p:blipFill>
        <p:spPr>
          <a:xfrm>
            <a:off x="9087485" y="646430"/>
            <a:ext cx="2175510" cy="2111375"/>
          </a:xfrm>
          <a:prstGeom prst="rect">
            <a:avLst/>
          </a:prstGeom>
        </p:spPr>
      </p:pic>
      <p:pic>
        <p:nvPicPr>
          <p:cNvPr id="82" name="图片 82" descr="57a4bbe67a2d8494098f21fcaf7220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2405" y="2254885"/>
            <a:ext cx="5588000" cy="2348865"/>
          </a:xfrm>
          <a:prstGeom prst="rect">
            <a:avLst/>
          </a:prstGeom>
        </p:spPr>
      </p:pic>
    </p:spTree>
    <p:custDataLst>
      <p:tags r:id="rId11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54710" y="-635"/>
            <a:ext cx="3215005" cy="4550410"/>
          </a:xfrm>
          <a:prstGeom prst="rect">
            <a:avLst/>
          </a:prstGeom>
          <a:solidFill>
            <a:srgbClr val="2B4E8E">
              <a:alpha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图片 2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pic>
        <p:nvPicPr>
          <p:cNvPr id="4" name="图片 3" descr="微信图片_202306241833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05" y="1068070"/>
            <a:ext cx="2355215" cy="23552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1500" y="4723765"/>
            <a:ext cx="3781425" cy="1948815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50000"/>
              </a:lnSpc>
            </a:pPr>
            <a:r>
              <a:rPr sz="14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北京首都旅游集团有限责任公司是中国最大的旅游企业集团之一，以旅游商贸服务业及相关产业为核心的战略性投资集团</a:t>
            </a:r>
            <a:r>
              <a:rPr lang="zh-CN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，业务覆盖</a:t>
            </a: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“吃、住、行、游、购、娱”旅游六大要素的产业链，</a:t>
            </a: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集团资产规模超1300亿元。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167130" y="3736975"/>
            <a:ext cx="2740025" cy="401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kumimoji="1" lang="zh-CN" altLang="en-US" sz="1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北京市 国资委下属一级企业</a:t>
            </a:r>
            <a:endParaRPr kumimoji="1" lang="zh-CN" altLang="en-US" sz="16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681220" y="1421130"/>
            <a:ext cx="6089650" cy="5252085"/>
            <a:chOff x="7492" y="1082"/>
            <a:chExt cx="9590" cy="8271"/>
          </a:xfrm>
        </p:grpSpPr>
        <p:grpSp>
          <p:nvGrpSpPr>
            <p:cNvPr id="36" name="组 35"/>
            <p:cNvGrpSpPr/>
            <p:nvPr/>
          </p:nvGrpSpPr>
          <p:grpSpPr>
            <a:xfrm>
              <a:off x="7572" y="1082"/>
              <a:ext cx="2868" cy="3986"/>
              <a:chOff x="5317960" y="983291"/>
              <a:chExt cx="1821219" cy="2531202"/>
            </a:xfrm>
          </p:grpSpPr>
          <p:sp>
            <p:nvSpPr>
              <p:cNvPr id="32" name="矩形 31"/>
              <p:cNvSpPr/>
              <p:nvPr>
                <p:custDataLst>
                  <p:tags r:id="rId6"/>
                </p:custDataLst>
              </p:nvPr>
            </p:nvSpPr>
            <p:spPr>
              <a:xfrm>
                <a:off x="5317960" y="983291"/>
                <a:ext cx="1713616" cy="1177437"/>
              </a:xfrm>
              <a:prstGeom prst="rect">
                <a:avLst/>
              </a:prstGeom>
              <a:solidFill>
                <a:srgbClr val="E3352E"/>
              </a:solidFill>
              <a:ln>
                <a:solidFill>
                  <a:srgbClr val="E335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5" name="文本框 34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5317960" y="2252535"/>
                <a:ext cx="1821219" cy="1261958"/>
              </a:xfrm>
              <a:prstGeom prst="rect">
                <a:avLst/>
              </a:prstGeom>
              <a:solidFill>
                <a:schemeClr val="bg1">
                  <a:alpha val="5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00"/>
                  </a:spcBef>
                  <a:spcAft>
                    <a:spcPts val="400"/>
                  </a:spcAft>
                </a:pPr>
                <a:r>
                  <a:rPr kumimoji="1" lang="zh-CN" altLang="en-US" sz="14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全聚德 </a:t>
                </a:r>
                <a:r>
                  <a:rPr kumimoji="1" lang="en-US" altLang="zh-CN" sz="14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(002186-SZ)</a:t>
                </a:r>
                <a:endParaRPr kumimoji="1" lang="en-US" altLang="zh-CN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>
                  <a:spcBef>
                    <a:spcPts val="400"/>
                  </a:spcBef>
                  <a:spcAft>
                    <a:spcPts val="400"/>
                  </a:spcAft>
                </a:pPr>
                <a:r>
                  <a:rPr kumimoji="1" lang="zh-CN" altLang="en-US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东来顺</a:t>
                </a:r>
                <a:endParaRPr kumimoji="1" lang="zh-CN" altLang="en-US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>
                  <a:spcBef>
                    <a:spcPts val="400"/>
                  </a:spcBef>
                  <a:spcAft>
                    <a:spcPts val="400"/>
                  </a:spcAft>
                </a:pPr>
                <a:r>
                  <a:rPr kumimoji="1" lang="zh-CN" altLang="en-US" sz="1400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北京饭店</a:t>
                </a:r>
                <a:endParaRPr kumimoji="1"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>
                  <a:spcBef>
                    <a:spcPts val="400"/>
                  </a:spcBef>
                  <a:spcAft>
                    <a:spcPts val="400"/>
                  </a:spcAft>
                </a:pPr>
                <a:r>
                  <a:rPr kumimoji="1" lang="zh-CN" altLang="en-US" sz="1400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餐厅</a:t>
                </a:r>
                <a:r>
                  <a:rPr kumimoji="1" lang="zh-CN" altLang="en-US" sz="14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总数</a:t>
                </a:r>
                <a:r>
                  <a:rPr kumimoji="1" lang="en-US" altLang="zh-CN" sz="14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200+</a:t>
                </a:r>
                <a:endParaRPr kumimoji="1" lang="en-US" altLang="zh-CN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44" name="文本框 43"/>
            <p:cNvSpPr txBox="1"/>
            <p:nvPr>
              <p:custDataLst>
                <p:tags r:id="rId8"/>
              </p:custDataLst>
            </p:nvPr>
          </p:nvSpPr>
          <p:spPr>
            <a:xfrm>
              <a:off x="10925" y="3081"/>
              <a:ext cx="3223" cy="1985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</p:spPr>
          <p:txBody>
            <a:bodyPr wrap="none" rtlCol="0">
              <a:spAutoFit/>
            </a:bodyPr>
            <a:lstStyle/>
            <a:p>
              <a:pPr algn="l">
                <a:spcBef>
                  <a:spcPts val="400"/>
                </a:spcBef>
                <a:spcAft>
                  <a:spcPts val="400"/>
                </a:spcAft>
                <a:buClrTx/>
                <a:buSzTx/>
                <a:buNone/>
              </a:pPr>
              <a:r>
                <a:rPr kumimoji="1"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首旅酒店 (600258 SH)</a:t>
              </a:r>
              <a:endParaRPr kumimoji="1"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spcBef>
                  <a:spcPts val="400"/>
                </a:spcBef>
                <a:spcAft>
                  <a:spcPts val="400"/>
                </a:spcAft>
                <a:buClrTx/>
                <a:buSzTx/>
                <a:buNone/>
              </a:pPr>
              <a:r>
                <a:rPr kumimoji="1"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如家 (HMIN NASDAQ)</a:t>
              </a:r>
              <a:endParaRPr kumimoji="1"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spcBef>
                  <a:spcPts val="400"/>
                </a:spcBef>
                <a:spcAft>
                  <a:spcPts val="400"/>
                </a:spcAft>
                <a:buClrTx/>
                <a:buSzTx/>
                <a:buNone/>
              </a:pPr>
              <a:r>
                <a:rPr kumimoji="1" lang="zh-CN" altLang="en-US" sz="140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建国酒店管理公司</a:t>
              </a:r>
              <a:endParaRPr kumimoji="1"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spcBef>
                  <a:spcPts val="400"/>
                </a:spcBef>
                <a:spcAft>
                  <a:spcPts val="400"/>
                </a:spcAft>
                <a:buClrTx/>
                <a:buSzTx/>
                <a:buNone/>
              </a:pPr>
              <a:r>
                <a:rPr kumimoji="1"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酒店总数</a:t>
              </a:r>
              <a:r>
                <a:rPr kumimoji="1" lang="en-US" altLang="zh-CN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100</a:t>
              </a:r>
              <a:r>
                <a:rPr kumimoji="1"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+</a:t>
              </a:r>
              <a:endParaRPr kumimoji="1"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pSp>
          <p:nvGrpSpPr>
            <p:cNvPr id="45" name="组 44"/>
            <p:cNvGrpSpPr/>
            <p:nvPr/>
          </p:nvGrpSpPr>
          <p:grpSpPr>
            <a:xfrm>
              <a:off x="14383" y="1566"/>
              <a:ext cx="2699" cy="7769"/>
              <a:chOff x="5306410" y="1290481"/>
              <a:chExt cx="1713799" cy="4933456"/>
            </a:xfrm>
          </p:grpSpPr>
          <p:sp>
            <p:nvSpPr>
              <p:cNvPr id="47" name="文本框 4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5553199" y="1290481"/>
                <a:ext cx="6463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36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方正兰亭超细黑简体" panose="02000000000000000000" charset="-122"/>
                  </a:rPr>
                  <a:t>娱</a:t>
                </a:r>
                <a:endParaRPr kumimoji="1" lang="zh-CN" altLang="en-US" sz="3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方正兰亭超细黑简体" panose="020000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5306410" y="4962033"/>
                <a:ext cx="1713799" cy="1261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None/>
                </a:pPr>
                <a:r>
                  <a:rPr kumimoji="1" lang="zh-CN" altLang="en-US" sz="14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北京环球影城</a:t>
                </a:r>
                <a:endParaRPr kumimoji="1"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>
                  <a:spcBef>
                    <a:spcPts val="400"/>
                  </a:spcBef>
                  <a:spcAft>
                    <a:spcPts val="400"/>
                  </a:spcAft>
                </a:pPr>
                <a:r>
                  <a:rPr kumimoji="1" lang="zh-CN" altLang="en-US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北京野生动物园</a:t>
                </a:r>
                <a:endParaRPr kumimoji="1" lang="zh-CN" altLang="en-US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>
                  <a:spcBef>
                    <a:spcPts val="400"/>
                  </a:spcBef>
                  <a:spcAft>
                    <a:spcPts val="400"/>
                  </a:spcAft>
                </a:pPr>
                <a:r>
                  <a:rPr kumimoji="1" lang="zh-CN" altLang="en-US" sz="1400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北京展览馆</a:t>
                </a:r>
                <a:endParaRPr kumimoji="1" lang="en-US" altLang="zh-CN" sz="1400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>
                  <a:spcBef>
                    <a:spcPts val="400"/>
                  </a:spcBef>
                  <a:spcAft>
                    <a:spcPts val="400"/>
                  </a:spcAft>
                </a:pPr>
                <a:r>
                  <a:rPr kumimoji="1" lang="en-US" altLang="zh-CN" sz="1400" dirty="0" smtClean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……</a:t>
                </a:r>
                <a:endParaRPr kumimoji="1" lang="zh-CN" altLang="en-US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49" name="组 48"/>
            <p:cNvGrpSpPr/>
            <p:nvPr/>
          </p:nvGrpSpPr>
          <p:grpSpPr>
            <a:xfrm>
              <a:off x="7492" y="6445"/>
              <a:ext cx="3205" cy="2835"/>
              <a:chOff x="5265871" y="1290652"/>
              <a:chExt cx="2035459" cy="1800495"/>
            </a:xfrm>
          </p:grpSpPr>
          <p:sp>
            <p:nvSpPr>
              <p:cNvPr id="51" name="文本框 50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5552931" y="1290652"/>
                <a:ext cx="646520" cy="64513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kumimoji="1" lang="zh-CN" altLang="en-US" sz="36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方正兰亭超细黑简体" panose="02000000000000000000" charset="-122"/>
                  </a:rPr>
                  <a:t>游</a:t>
                </a:r>
                <a:endParaRPr kumimoji="1" lang="zh-CN" altLang="en-US" sz="3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方正兰亭超细黑简体" panose="02000000000000000000" charset="-122"/>
                </a:endParaRPr>
              </a:p>
            </p:txBody>
          </p:sp>
          <p:sp>
            <p:nvSpPr>
              <p:cNvPr id="52" name="文本框 5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5265871" y="1829111"/>
                <a:ext cx="2035459" cy="1262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None/>
                </a:pPr>
                <a:r>
                  <a:rPr kumimoji="1" lang="zh-CN" altLang="en-US" sz="14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康辉</a:t>
                </a:r>
                <a:r>
                  <a:rPr kumimoji="1" lang="zh-CN" altLang="en-US" sz="1400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旅行社</a:t>
                </a:r>
                <a:endParaRPr kumimoji="1"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algn="l"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None/>
                </a:pPr>
                <a:r>
                  <a:rPr kumimoji="1" lang="zh-CN" altLang="en-US" sz="14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神舟国旅集团</a:t>
                </a:r>
                <a:endParaRPr kumimoji="1"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algn="l"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None/>
                </a:pPr>
                <a:r>
                  <a:rPr kumimoji="1" lang="zh-CN" altLang="en-US" sz="1400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中国</a:t>
                </a:r>
                <a:r>
                  <a:rPr kumimoji="1" lang="zh-CN" altLang="en-US" sz="14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民族</a:t>
                </a:r>
                <a:r>
                  <a:rPr kumimoji="1" lang="zh-CN" altLang="en-US" sz="1400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旅行社</a:t>
                </a:r>
                <a:endParaRPr kumimoji="1" lang="en-US" altLang="zh-CN" sz="1400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algn="l"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None/>
                </a:pPr>
                <a:r>
                  <a:rPr kumimoji="1" lang="en-US" altLang="zh-CN" sz="1400" dirty="0" smtClean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……</a:t>
                </a:r>
                <a:endParaRPr kumimoji="1"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56" name="文本框 55"/>
            <p:cNvSpPr txBox="1"/>
            <p:nvPr>
              <p:custDataLst>
                <p:tags r:id="rId13"/>
              </p:custDataLst>
            </p:nvPr>
          </p:nvSpPr>
          <p:spPr>
            <a:xfrm>
              <a:off x="10925" y="7366"/>
              <a:ext cx="3040" cy="198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</a:pPr>
              <a:r>
                <a:rPr kumimoji="1" lang="zh-CN" altLang="en-US" sz="140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首</a:t>
              </a:r>
              <a:r>
                <a:rPr kumimoji="1" lang="zh-CN" altLang="en-US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商股份(600723 SH)</a:t>
              </a:r>
              <a:endParaRPr kumimoji="1"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>
                <a:spcBef>
                  <a:spcPts val="400"/>
                </a:spcBef>
                <a:spcAft>
                  <a:spcPts val="400"/>
                </a:spcAft>
              </a:pPr>
              <a:r>
                <a:rPr kumimoji="1" lang="zh-CN" altLang="en-US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王府井集团</a:t>
              </a:r>
              <a:endParaRPr kumimoji="1"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>
                <a:spcBef>
                  <a:spcPts val="400"/>
                </a:spcBef>
                <a:spcAft>
                  <a:spcPts val="400"/>
                </a:spcAft>
              </a:pPr>
              <a:r>
                <a:rPr kumimoji="1" lang="zh-CN" altLang="en-US" sz="140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古玩城集团</a:t>
              </a:r>
              <a:endParaRPr kumimoji="1" lang="en-US" altLang="zh-CN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>
                <a:spcBef>
                  <a:spcPts val="400"/>
                </a:spcBef>
                <a:spcAft>
                  <a:spcPts val="400"/>
                </a:spcAft>
              </a:pPr>
              <a:r>
                <a:rPr kumimoji="1" lang="en-US" altLang="zh-CN" sz="140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……</a:t>
              </a:r>
              <a:endParaRPr kumimoji="1"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14271" y="3132"/>
              <a:ext cx="2574" cy="1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</a:pPr>
              <a:r>
                <a:rPr kumimoji="1" lang="zh-CN" altLang="en-US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首汽集团</a:t>
              </a:r>
              <a:endParaRPr kumimoji="1"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</a:pPr>
              <a:r>
                <a:rPr kumimoji="1" lang="zh-CN" altLang="en-US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首</a:t>
              </a:r>
              <a:r>
                <a:rPr kumimoji="1" lang="zh-CN" altLang="en-US" sz="140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都</a:t>
              </a:r>
              <a:r>
                <a:rPr kumimoji="1" lang="zh-CN" altLang="en-US" sz="140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航空</a:t>
              </a:r>
              <a:endParaRPr kumimoji="1"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</a:pPr>
              <a:r>
                <a:rPr kumimoji="1" lang="zh-CN" altLang="en-US" sz="140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车辆总数</a:t>
              </a:r>
              <a:r>
                <a:rPr kumimoji="1" lang="en-US" altLang="zh-CN" sz="140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70000+</a:t>
              </a:r>
              <a:endParaRPr kumimoji="1"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7638" y="1139"/>
              <a:ext cx="2551" cy="171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>
              <p:custDataLst>
                <p:tags r:id="rId17"/>
              </p:custDataLst>
            </p:nvPr>
          </p:nvSpPr>
          <p:spPr>
            <a:xfrm>
              <a:off x="10925" y="1082"/>
              <a:ext cx="2699" cy="1854"/>
            </a:xfrm>
            <a:prstGeom prst="rect">
              <a:avLst/>
            </a:prstGeom>
            <a:solidFill>
              <a:srgbClr val="E3352E"/>
            </a:solidFill>
            <a:ln>
              <a:solidFill>
                <a:srgbClr val="E335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18"/>
              </p:custDataLst>
            </p:nvPr>
          </p:nvSpPr>
          <p:spPr>
            <a:xfrm>
              <a:off x="14276" y="1082"/>
              <a:ext cx="2699" cy="1854"/>
            </a:xfrm>
            <a:prstGeom prst="rect">
              <a:avLst/>
            </a:prstGeom>
            <a:solidFill>
              <a:srgbClr val="E3352E"/>
            </a:solidFill>
            <a:ln>
              <a:solidFill>
                <a:srgbClr val="E335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9"/>
              </p:custDataLst>
            </p:nvPr>
          </p:nvSpPr>
          <p:spPr>
            <a:xfrm>
              <a:off x="14359" y="5315"/>
              <a:ext cx="2699" cy="1854"/>
            </a:xfrm>
            <a:prstGeom prst="rect">
              <a:avLst/>
            </a:prstGeom>
            <a:solidFill>
              <a:srgbClr val="E3352E"/>
            </a:solidFill>
            <a:ln>
              <a:solidFill>
                <a:srgbClr val="E335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20"/>
              </p:custDataLst>
            </p:nvPr>
          </p:nvSpPr>
          <p:spPr>
            <a:xfrm>
              <a:off x="10925" y="5289"/>
              <a:ext cx="2699" cy="1882"/>
            </a:xfrm>
            <a:prstGeom prst="rect">
              <a:avLst/>
            </a:prstGeom>
            <a:solidFill>
              <a:srgbClr val="E3352E"/>
            </a:solidFill>
            <a:ln>
              <a:solidFill>
                <a:srgbClr val="E335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21"/>
              </p:custDataLst>
            </p:nvPr>
          </p:nvSpPr>
          <p:spPr>
            <a:xfrm>
              <a:off x="7574" y="5314"/>
              <a:ext cx="2699" cy="1854"/>
            </a:xfrm>
            <a:prstGeom prst="rect">
              <a:avLst/>
            </a:prstGeom>
            <a:solidFill>
              <a:srgbClr val="E3352E"/>
            </a:solidFill>
            <a:ln>
              <a:solidFill>
                <a:srgbClr val="E335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7633" y="5391"/>
              <a:ext cx="2557" cy="1726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11003" y="1139"/>
              <a:ext cx="2537" cy="1719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14469" y="5407"/>
              <a:ext cx="2554" cy="1717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9"/>
            <a:srcRect/>
            <a:stretch>
              <a:fillRect/>
            </a:stretch>
          </p:blipFill>
          <p:spPr>
            <a:xfrm>
              <a:off x="14359" y="1146"/>
              <a:ext cx="2528" cy="1726"/>
            </a:xfrm>
            <a:prstGeom prst="rect">
              <a:avLst/>
            </a:prstGeom>
          </p:spPr>
        </p:pic>
        <p:pic>
          <p:nvPicPr>
            <p:cNvPr id="29" name="图片 28" descr="1a96246972e54ca5a4e3c2406a1279bd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1003" y="5391"/>
              <a:ext cx="2532" cy="1727"/>
            </a:xfrm>
            <a:prstGeom prst="rect">
              <a:avLst/>
            </a:prstGeom>
          </p:spPr>
        </p:pic>
      </p:grpSp>
    </p:spTree>
    <p:custDataLst>
      <p:tags r:id="rId31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首汽标志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3" name="圆角矩形 2"/>
          <p:cNvSpPr/>
          <p:nvPr>
            <p:custDataLst>
              <p:tags r:id="rId3"/>
            </p:custDataLst>
          </p:nvPr>
        </p:nvSpPr>
        <p:spPr>
          <a:xfrm>
            <a:off x="667385" y="528320"/>
            <a:ext cx="3190875" cy="647065"/>
          </a:xfrm>
          <a:prstGeom prst="roundRect">
            <a:avLst/>
          </a:prstGeom>
          <a:solidFill>
            <a:srgbClr val="2C5092"/>
          </a:solidFill>
          <a:ln>
            <a:solidFill>
              <a:srgbClr val="2C5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应急预案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667510" y="1334770"/>
            <a:ext cx="9088783" cy="5177155"/>
            <a:chOff x="2601" y="476"/>
            <a:chExt cx="14313" cy="8153"/>
          </a:xfrm>
        </p:grpSpPr>
        <p:sp>
          <p:nvSpPr>
            <p:cNvPr id="36" name="矩形 35"/>
            <p:cNvSpPr/>
            <p:nvPr>
              <p:custDataLst>
                <p:tags r:id="rId4"/>
              </p:custDataLst>
            </p:nvPr>
          </p:nvSpPr>
          <p:spPr>
            <a:xfrm>
              <a:off x="2602" y="1672"/>
              <a:ext cx="4344" cy="6933"/>
            </a:xfrm>
            <a:prstGeom prst="rect">
              <a:avLst/>
            </a:prstGeom>
            <a:solidFill>
              <a:srgbClr val="44546A">
                <a:alpha val="47000"/>
              </a:srgbClr>
            </a:solidFill>
            <a:ln>
              <a:noFill/>
            </a:ln>
          </p:spPr>
          <p:style>
            <a:lnRef idx="2">
              <a:srgbClr val="0070BE">
                <a:shade val="50000"/>
              </a:srgbClr>
            </a:lnRef>
            <a:fillRef idx="1">
              <a:srgbClr val="0070BE"/>
            </a:fillRef>
            <a:effectRef idx="0">
              <a:srgbClr val="0070BE"/>
            </a:effectRef>
            <a:fontRef idx="minor">
              <a:sysClr val="window" lastClr="FFFFFF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矩形 36"/>
            <p:cNvSpPr/>
            <p:nvPr>
              <p:custDataLst>
                <p:tags r:id="rId5"/>
              </p:custDataLst>
            </p:nvPr>
          </p:nvSpPr>
          <p:spPr>
            <a:xfrm>
              <a:off x="7576" y="1672"/>
              <a:ext cx="4344" cy="6957"/>
            </a:xfrm>
            <a:prstGeom prst="rect">
              <a:avLst/>
            </a:prstGeom>
            <a:solidFill>
              <a:srgbClr val="44546A">
                <a:alpha val="47000"/>
              </a:srgbClr>
            </a:solidFill>
            <a:ln>
              <a:noFill/>
            </a:ln>
          </p:spPr>
          <p:style>
            <a:lnRef idx="2">
              <a:srgbClr val="0070BE">
                <a:shade val="50000"/>
              </a:srgbClr>
            </a:lnRef>
            <a:fillRef idx="1">
              <a:srgbClr val="0070BE"/>
            </a:fillRef>
            <a:effectRef idx="0">
              <a:srgbClr val="0070BE"/>
            </a:effectRef>
            <a:fontRef idx="minor">
              <a:sysClr val="window" lastClr="FFFFFF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矩形 37"/>
            <p:cNvSpPr/>
            <p:nvPr>
              <p:custDataLst>
                <p:tags r:id="rId6"/>
              </p:custDataLst>
            </p:nvPr>
          </p:nvSpPr>
          <p:spPr>
            <a:xfrm>
              <a:off x="12551" y="1672"/>
              <a:ext cx="4344" cy="6957"/>
            </a:xfrm>
            <a:prstGeom prst="rect">
              <a:avLst/>
            </a:prstGeom>
            <a:solidFill>
              <a:srgbClr val="44546A">
                <a:alpha val="47000"/>
              </a:srgbClr>
            </a:solidFill>
            <a:ln>
              <a:noFill/>
            </a:ln>
          </p:spPr>
          <p:style>
            <a:lnRef idx="2">
              <a:srgbClr val="0070BE">
                <a:shade val="50000"/>
              </a:srgbClr>
            </a:lnRef>
            <a:fillRef idx="1">
              <a:srgbClr val="0070BE"/>
            </a:fillRef>
            <a:effectRef idx="0">
              <a:srgbClr val="0070BE"/>
            </a:effectRef>
            <a:fontRef idx="minor">
              <a:sysClr val="window" lastClr="FFFFFF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矩形 38"/>
            <p:cNvSpPr/>
            <p:nvPr>
              <p:custDataLst>
                <p:tags r:id="rId7"/>
              </p:custDataLst>
            </p:nvPr>
          </p:nvSpPr>
          <p:spPr>
            <a:xfrm>
              <a:off x="2601" y="3251"/>
              <a:ext cx="4344" cy="5377"/>
            </a:xfrm>
            <a:prstGeom prst="rect">
              <a:avLst/>
            </a:prstGeom>
            <a:solidFill>
              <a:srgbClr val="2C5092"/>
            </a:solidFill>
            <a:ln>
              <a:noFill/>
            </a:ln>
          </p:spPr>
          <p:style>
            <a:lnRef idx="2">
              <a:srgbClr val="0070BE">
                <a:shade val="50000"/>
              </a:srgbClr>
            </a:lnRef>
            <a:fillRef idx="1">
              <a:srgbClr val="0070BE"/>
            </a:fillRef>
            <a:effectRef idx="0">
              <a:srgbClr val="0070BE"/>
            </a:effectRef>
            <a:fontRef idx="minor">
              <a:sysClr val="window" lastClr="FFFFFF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87500" lnSpcReduction="20000"/>
            </a:bodyPr>
            <a:lstStyle/>
            <a:p>
              <a:pPr algn="l"/>
              <a:r>
                <a:rPr lang="zh-CN" altLang="en-US" b="1" dirty="0">
                  <a:solidFill>
                    <a:sysClr val="window" lastClr="FFFFFF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1）发生交通事故的车辆须立即停车，并关闭发动机，切断电源，拉紧驻车制动器，为防止引发第二次事故或造成交通堵塞，驾驶员应立即开启危险报警闪光灯，并在来车方向放置警告标志。</a:t>
              </a:r>
              <a:endParaRPr lang="zh-CN" altLang="en-US" b="1" dirty="0">
                <a:solidFill>
                  <a:sysClr val="window" lastClr="FFFFFF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  <a:p>
              <a:pPr algn="l"/>
              <a:r>
                <a:rPr lang="zh-CN" altLang="en-US" b="1" dirty="0">
                  <a:solidFill>
                    <a:sysClr val="window" lastClr="FFFFFF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（2）发生交通事故后，最重要的是保护乘客生命和财产的安全，正确处置现场对于减少人员伤亡和财产损失至关重要。</a:t>
              </a:r>
              <a:endParaRPr lang="zh-CN" altLang="en-US" b="1" dirty="0">
                <a:solidFill>
                  <a:sysClr val="window" lastClr="FFFFFF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  <a:p>
              <a:pPr algn="l"/>
              <a:r>
                <a:rPr lang="zh-CN" altLang="en-US" b="1" dirty="0">
                  <a:solidFill>
                    <a:sysClr val="window" lastClr="FFFFFF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（3）发生交通事故后，应立即如实向有关单位和部门报告，不得隐瞒交通事故真实情况，更不得肇事后逃逸。</a:t>
              </a:r>
              <a:endParaRPr lang="zh-CN" altLang="en-US" b="1" dirty="0">
                <a:solidFill>
                  <a:sysClr val="window" lastClr="FFFFFF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</p:txBody>
        </p:sp>
        <p:sp>
          <p:nvSpPr>
            <p:cNvPr id="40" name="矩形 39"/>
            <p:cNvSpPr/>
            <p:nvPr>
              <p:custDataLst>
                <p:tags r:id="rId8"/>
              </p:custDataLst>
            </p:nvPr>
          </p:nvSpPr>
          <p:spPr>
            <a:xfrm>
              <a:off x="7576" y="3250"/>
              <a:ext cx="4344" cy="5364"/>
            </a:xfrm>
            <a:prstGeom prst="rect">
              <a:avLst/>
            </a:prstGeom>
            <a:solidFill>
              <a:srgbClr val="E3352E"/>
            </a:solidFill>
            <a:ln>
              <a:noFill/>
            </a:ln>
          </p:spPr>
          <p:style>
            <a:lnRef idx="2">
              <a:srgbClr val="0070BE">
                <a:shade val="50000"/>
              </a:srgbClr>
            </a:lnRef>
            <a:fillRef idx="1">
              <a:srgbClr val="0070BE"/>
            </a:fillRef>
            <a:effectRef idx="0">
              <a:srgbClr val="0070BE"/>
            </a:effectRef>
            <a:fontRef idx="minor">
              <a:sysClr val="window" lastClr="FFFFFF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1400" b="1" dirty="0">
                  <a:solidFill>
                    <a:sysClr val="window" lastClr="FFFFFF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（1）车队干部作为卫生保健工作的第一责任人，负责对司机身体健康状况进行巡查。</a:t>
              </a:r>
              <a:endParaRPr lang="zh-CN" altLang="en-US" sz="1400" b="1" dirty="0">
                <a:solidFill>
                  <a:sysClr val="window" lastClr="FFFFFF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  <a:p>
              <a:pPr algn="l">
                <a:buClrTx/>
                <a:buSzTx/>
                <a:buFontTx/>
              </a:pPr>
              <a:r>
                <a:rPr lang="zh-CN" altLang="en-US" sz="1400" b="1" dirty="0">
                  <a:solidFill>
                    <a:sysClr val="window" lastClr="FFFFFF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（2）如遇有突发性公共卫生事件，必须采取紧急措施，必要时实施换车换人，防微杜渐。</a:t>
              </a:r>
              <a:endParaRPr lang="zh-CN" altLang="en-US" sz="1400" b="1" dirty="0">
                <a:solidFill>
                  <a:sysClr val="window" lastClr="FFFFFF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  <a:p>
              <a:pPr algn="l">
                <a:buClrTx/>
                <a:buSzTx/>
                <a:buFontTx/>
              </a:pPr>
              <a:r>
                <a:rPr lang="zh-CN" altLang="en-US" sz="1400" b="1" dirty="0">
                  <a:solidFill>
                    <a:sysClr val="window" lastClr="FFFFFF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（3）防止春季流感的发生，司机干部中发现感冒咳嗽等呼吸道疾病，需对车辆进行彻底消毒，必要时实施换人。</a:t>
              </a:r>
              <a:endParaRPr lang="zh-CN" altLang="en-US" sz="1400" b="1" dirty="0">
                <a:solidFill>
                  <a:sysClr val="window" lastClr="FFFFFF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</p:txBody>
        </p:sp>
        <p:sp>
          <p:nvSpPr>
            <p:cNvPr id="41" name="矩形 40"/>
            <p:cNvSpPr/>
            <p:nvPr>
              <p:custDataLst>
                <p:tags r:id="rId9"/>
              </p:custDataLst>
            </p:nvPr>
          </p:nvSpPr>
          <p:spPr>
            <a:xfrm>
              <a:off x="12551" y="3249"/>
              <a:ext cx="4344" cy="5357"/>
            </a:xfrm>
            <a:prstGeom prst="rect">
              <a:avLst/>
            </a:prstGeom>
            <a:solidFill>
              <a:srgbClr val="2C5092"/>
            </a:solidFill>
            <a:ln>
              <a:noFill/>
            </a:ln>
          </p:spPr>
          <p:style>
            <a:lnRef idx="2">
              <a:srgbClr val="0070BE">
                <a:shade val="50000"/>
              </a:srgbClr>
            </a:lnRef>
            <a:fillRef idx="1">
              <a:srgbClr val="0070BE"/>
            </a:fillRef>
            <a:effectRef idx="0">
              <a:srgbClr val="0070BE"/>
            </a:effectRef>
            <a:fontRef idx="minor">
              <a:sysClr val="window" lastClr="FFFFFF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1400" b="1" dirty="0">
                  <a:solidFill>
                    <a:sysClr val="window" lastClr="FFFFFF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班车运行期间，如遇雨、雪等恶劣天气，司机在行驶过程中需降低车速，保持安全车距，服从车辆使用方的安排与调派。</a:t>
              </a:r>
              <a:endParaRPr lang="zh-CN" altLang="en-US" sz="1400" b="1" dirty="0">
                <a:solidFill>
                  <a:sysClr val="window" lastClr="FFFFFF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</p:txBody>
        </p:sp>
        <p:sp>
          <p:nvSpPr>
            <p:cNvPr id="42" name="矩形 41"/>
            <p:cNvSpPr/>
            <p:nvPr>
              <p:custDataLst>
                <p:tags r:id="rId10"/>
              </p:custDataLst>
            </p:nvPr>
          </p:nvSpPr>
          <p:spPr>
            <a:xfrm>
              <a:off x="2614" y="482"/>
              <a:ext cx="4344" cy="1177"/>
            </a:xfrm>
            <a:prstGeom prst="rect">
              <a:avLst/>
            </a:prstGeom>
          </p:spPr>
          <p:txBody>
            <a:bodyPr wrap="none" anchor="ctr" anchorCtr="0">
              <a:normAutofit/>
            </a:bodyPr>
            <a:lstStyle/>
            <a:p>
              <a:pPr algn="ctr"/>
              <a:r>
                <a:rPr lang="zh-CN" altLang="en-US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+mn-ea"/>
                </a:rPr>
                <a:t>交通意外事故（重大事故）</a:t>
              </a:r>
              <a:endPara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ea"/>
              </a:endParaRPr>
            </a:p>
            <a:p>
              <a:pPr algn="ctr"/>
              <a:r>
                <a:rPr lang="zh-CN" altLang="en-US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+mn-ea"/>
                </a:rPr>
                <a:t>处置预案</a:t>
              </a:r>
              <a:endPara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ea"/>
              </a:endParaRPr>
            </a:p>
          </p:txBody>
        </p:sp>
        <p:sp>
          <p:nvSpPr>
            <p:cNvPr id="45" name="矩形 44"/>
            <p:cNvSpPr/>
            <p:nvPr>
              <p:custDataLst>
                <p:tags r:id="rId11"/>
              </p:custDataLst>
            </p:nvPr>
          </p:nvSpPr>
          <p:spPr>
            <a:xfrm>
              <a:off x="7559" y="476"/>
              <a:ext cx="4344" cy="1177"/>
            </a:xfrm>
            <a:prstGeom prst="rect">
              <a:avLst/>
            </a:prstGeom>
          </p:spPr>
          <p:txBody>
            <a:bodyPr wrap="none" anchor="ctr" anchorCtr="0">
              <a:norm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+mn-ea"/>
                </a:rPr>
                <a:t>流行性疫情防控预案</a:t>
              </a:r>
              <a:endPara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ea"/>
              </a:endParaRPr>
            </a:p>
            <a:p>
              <a:pPr algn="ctr">
                <a:buClrTx/>
                <a:buSzTx/>
                <a:buFontTx/>
              </a:pPr>
              <a:r>
                <a:rPr lang="zh-CN" altLang="en-US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+mn-ea"/>
                </a:rPr>
                <a:t>和季节流感处置预案</a:t>
              </a:r>
              <a:endPara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ea"/>
              </a:endParaRPr>
            </a:p>
          </p:txBody>
        </p:sp>
        <p:sp>
          <p:nvSpPr>
            <p:cNvPr id="53" name="矩形 52"/>
            <p:cNvSpPr/>
            <p:nvPr>
              <p:custDataLst>
                <p:tags r:id="rId12"/>
              </p:custDataLst>
            </p:nvPr>
          </p:nvSpPr>
          <p:spPr>
            <a:xfrm>
              <a:off x="12570" y="495"/>
              <a:ext cx="4344" cy="1177"/>
            </a:xfrm>
            <a:prstGeom prst="rect">
              <a:avLst/>
            </a:prstGeom>
          </p:spPr>
          <p:txBody>
            <a:bodyPr wrap="none" anchor="ctr" anchorCtr="0">
              <a:normAutofit/>
            </a:bodyPr>
            <a:lstStyle/>
            <a:p>
              <a:pPr algn="ctr"/>
              <a:r>
                <a:rPr lang="zh-CN" altLang="en-US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charset="-122"/>
                  <a:cs typeface="+mn-ea"/>
                </a:rPr>
                <a:t>恶劣天气和自然灾害</a:t>
              </a:r>
              <a:endPara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endParaRPr>
            </a:p>
            <a:p>
              <a:pPr algn="ctr"/>
              <a:r>
                <a:rPr lang="zh-CN" altLang="en-US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charset="-122"/>
                  <a:cs typeface="+mn-ea"/>
                </a:rPr>
                <a:t>处置预案</a:t>
              </a:r>
              <a:endPara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endParaRPr>
            </a:p>
          </p:txBody>
        </p:sp>
        <p:pic>
          <p:nvPicPr>
            <p:cNvPr id="72" name="图片 71" descr="32303238393931313b32303238393839343bbec8bba4b3b5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 cstate="print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995" y="1794"/>
              <a:ext cx="1436" cy="1329"/>
            </a:xfrm>
            <a:prstGeom prst="rect">
              <a:avLst/>
            </a:prstGeom>
          </p:spPr>
        </p:pic>
        <p:pic>
          <p:nvPicPr>
            <p:cNvPr id="73" name="图片 72" descr="32303238393931313b32303238393930393bd2c9cbc6b2a1c0fd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 cstate="print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084" y="1683"/>
              <a:ext cx="1329" cy="1329"/>
            </a:xfrm>
            <a:prstGeom prst="rect">
              <a:avLst/>
            </a:prstGeom>
          </p:spPr>
        </p:pic>
        <p:pic>
          <p:nvPicPr>
            <p:cNvPr id="77" name="图片 76" descr="32303238393931313b32303238393839363bc7b1b7fcc6da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 cstate="print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4065" y="1730"/>
              <a:ext cx="1329" cy="1329"/>
            </a:xfrm>
            <a:prstGeom prst="rect">
              <a:avLst/>
            </a:prstGeom>
          </p:spPr>
        </p:pic>
      </p:grpSp>
    </p:spTree>
    <p:custDataLst>
      <p:tags r:id="rId22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grpSp>
        <p:nvGrpSpPr>
          <p:cNvPr id="6" name="组合 5"/>
          <p:cNvGrpSpPr/>
          <p:nvPr/>
        </p:nvGrpSpPr>
        <p:grpSpPr>
          <a:xfrm flipH="1">
            <a:off x="-1808592" y="-2065768"/>
            <a:ext cx="4019550" cy="4080946"/>
            <a:chOff x="10106024" y="-2187098"/>
            <a:chExt cx="4019550" cy="4080946"/>
          </a:xfrm>
        </p:grpSpPr>
        <p:sp>
          <p:nvSpPr>
            <p:cNvPr id="28" name="矩形 27"/>
            <p:cNvSpPr/>
            <p:nvPr/>
          </p:nvSpPr>
          <p:spPr>
            <a:xfrm rot="2340000">
              <a:off x="11172824" y="-765850"/>
              <a:ext cx="2952750" cy="2659698"/>
            </a:xfrm>
            <a:prstGeom prst="rect">
              <a:avLst/>
            </a:prstGeom>
            <a:noFill/>
            <a:ln w="381000">
              <a:solidFill>
                <a:srgbClr val="2C50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B"/>
                <a:ea typeface="OPPOSans R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 rot="2340000">
              <a:off x="10106024" y="-2187098"/>
              <a:ext cx="2952750" cy="265969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B"/>
                <a:ea typeface="OPPOSans R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 flipH="1">
            <a:off x="9981043" y="4842823"/>
            <a:ext cx="4019550" cy="4080946"/>
            <a:chOff x="10106024" y="-2187098"/>
            <a:chExt cx="4019550" cy="4080946"/>
          </a:xfrm>
        </p:grpSpPr>
        <p:sp>
          <p:nvSpPr>
            <p:cNvPr id="36" name="矩形 35"/>
            <p:cNvSpPr/>
            <p:nvPr/>
          </p:nvSpPr>
          <p:spPr>
            <a:xfrm rot="2340000">
              <a:off x="11172824" y="-765850"/>
              <a:ext cx="2952750" cy="2659698"/>
            </a:xfrm>
            <a:prstGeom prst="rect">
              <a:avLst/>
            </a:prstGeom>
            <a:noFill/>
            <a:ln w="381000">
              <a:solidFill>
                <a:srgbClr val="2B4E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B"/>
                <a:ea typeface="OPPOSans R"/>
                <a:cs typeface="+mn-cs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 rot="2340000">
              <a:off x="10106024" y="-2187098"/>
              <a:ext cx="2952750" cy="265969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B"/>
                <a:ea typeface="OPPOSans R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365037" y="2647968"/>
            <a:ext cx="9461926" cy="2440646"/>
            <a:chOff x="1365037" y="1892346"/>
            <a:chExt cx="9461926" cy="2440646"/>
          </a:xfrm>
        </p:grpSpPr>
        <p:sp>
          <p:nvSpPr>
            <p:cNvPr id="33" name="文本框 26"/>
            <p:cNvSpPr txBox="1"/>
            <p:nvPr>
              <p:custDataLst>
                <p:tags r:id="rId2"/>
              </p:custDataLst>
            </p:nvPr>
          </p:nvSpPr>
          <p:spPr>
            <a:xfrm>
              <a:off x="1365037" y="1892346"/>
              <a:ext cx="9461926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6000" b="1"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感谢聆听</a:t>
              </a:r>
              <a:endParaRPr lang="zh-CN" altLang="en-US" sz="6000" b="1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2519467" y="3725297"/>
              <a:ext cx="7152640" cy="607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HP Simplified Hans" panose="020B0500000000000000" charset="-122"/>
                  <a:cs typeface="Times New Roman" panose="02020603050405020304" charset="0"/>
                </a:rPr>
                <a:t>Beijing Shouqi(Group)Co.,LTD.Tour bus Branch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HP Simplified Hans" panose="020B0500000000000000" charset="-122"/>
                <a:cs typeface="Times New Roman" panose="02020603050405020304" charset="0"/>
              </a:endParaRPr>
            </a:p>
          </p:txBody>
        </p:sp>
      </p:grpSp>
      <p:pic>
        <p:nvPicPr>
          <p:cNvPr id="4" name="图片 3" descr="集团标志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97425" y="351155"/>
            <a:ext cx="2597785" cy="25977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59025" y="4060190"/>
            <a:ext cx="7475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</a:rPr>
              <a:t>北京首汽（集团）股份有限公司旅游车分公司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  <p:custDataLst>
      <p:tags r:id="rId5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54710" y="-635"/>
            <a:ext cx="3215005" cy="4550410"/>
          </a:xfrm>
          <a:prstGeom prst="rect">
            <a:avLst/>
          </a:prstGeom>
          <a:solidFill>
            <a:srgbClr val="2B4E8E">
              <a:alpha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6" name="图片 5" descr="dad4fccde4634d4f44ad0fd8fdfa2d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90955" y="1068070"/>
            <a:ext cx="2374900" cy="2374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167130" y="3650615"/>
            <a:ext cx="2622550" cy="401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kumimoji="1" lang="zh-CN" altLang="en-US" sz="1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服务国家，服务百姓</a:t>
            </a:r>
            <a:endParaRPr kumimoji="1" lang="zh-CN" altLang="en-US" sz="16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 descr="首汽标志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4538345" y="844063"/>
            <a:ext cx="6255385" cy="495856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50000"/>
              </a:lnSpc>
            </a:pPr>
            <a:r>
              <a:rPr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北京首汽（集团）股份有限公司是国内领先的全方位汽车服务提供商，市属国有企业，前身为1951年周恩来总理亲自命名成立的首都汽车公司。</a:t>
            </a:r>
            <a:endParaRPr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457200">
              <a:lnSpc>
                <a:spcPct val="150000"/>
              </a:lnSpc>
            </a:pPr>
            <a:r>
              <a:rPr dirty="0" err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首汽集团</a:t>
            </a:r>
            <a:r>
              <a:rPr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目前拥有分子公司</a:t>
            </a:r>
            <a:r>
              <a:rPr lang="en-US" altLang="zh-CN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13</a:t>
            </a:r>
            <a:r>
              <a:rPr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家，职工</a:t>
            </a:r>
            <a:r>
              <a:rPr lang="en-US" altLang="zh-CN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万余人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，公司总资产近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150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亿</a:t>
            </a:r>
            <a:r>
              <a:rPr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元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r>
              <a:rPr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主营业务涵盖汽车客运</a:t>
            </a:r>
            <a:r>
              <a:rPr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、汽车销售与维修、汽车租赁、成品油销售四大业态。</a:t>
            </a:r>
            <a:r>
              <a:rPr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拥有大中小、</a:t>
            </a:r>
            <a:r>
              <a:rPr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高中低档、各种厂牌运营车7万余部，奥迪、丰田、马自达</a:t>
            </a:r>
            <a:r>
              <a:rPr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、上海大众、一汽大众等</a:t>
            </a:r>
            <a:r>
              <a:rPr 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家品牌</a:t>
            </a:r>
            <a:r>
              <a:rPr 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4S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店</a:t>
            </a:r>
            <a:r>
              <a:rPr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，20</a:t>
            </a:r>
            <a:r>
              <a:rPr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余家连锁加油站和“国宾队”、“于凯车队”</a:t>
            </a:r>
            <a:r>
              <a:rPr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等知名品牌</a:t>
            </a:r>
            <a:r>
              <a:rPr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r>
              <a:rPr lang="en-US" altLang="zh-CN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2016</a:t>
            </a:r>
            <a:r>
              <a:rPr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年以来，为适应现代化企业发展，先后成立了“首汽约车”、“首汽租车</a:t>
            </a:r>
            <a:r>
              <a:rPr lang="en-US" altLang="zh-CN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i</a:t>
            </a:r>
            <a:r>
              <a:rPr lang="en-US" altLang="zh-CN" dirty="0" err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zu</a:t>
            </a:r>
            <a:r>
              <a:rPr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”、首汽共享汽车“</a:t>
            </a:r>
            <a:r>
              <a:rPr lang="en-US" altLang="zh-CN" dirty="0" err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Gofun</a:t>
            </a:r>
            <a:r>
              <a:rPr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”三家基于互联网</a:t>
            </a:r>
            <a:r>
              <a:rPr lang="en-US" altLang="zh-CN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的新三板公司，经过</a:t>
            </a:r>
            <a:r>
              <a:rPr lang="en-US" altLang="zh-CN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</a:t>
            </a:r>
            <a:r>
              <a:rPr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年的培育与发展，发展势头良好，在全国交通领域名列前茅。</a:t>
            </a:r>
            <a:endParaRPr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8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6" name="图片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05" y="0"/>
            <a:ext cx="12189460" cy="241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图片 9" descr="LOGO-首汽集团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552163" y="185295"/>
            <a:ext cx="2337711" cy="63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1464310" y="2515235"/>
            <a:ext cx="9380220" cy="3733165"/>
            <a:chOff x="2306" y="4509"/>
            <a:chExt cx="14772" cy="5879"/>
          </a:xfrm>
        </p:grpSpPr>
        <p:sp>
          <p:nvSpPr>
            <p:cNvPr id="5" name="文本框 4"/>
            <p:cNvSpPr txBox="1"/>
            <p:nvPr/>
          </p:nvSpPr>
          <p:spPr>
            <a:xfrm>
              <a:off x="2306" y="4719"/>
              <a:ext cx="417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latin typeface="黑体" panose="02010609060101010101" charset="-122"/>
                  <a:ea typeface="黑体" panose="02010609060101010101" charset="-122"/>
                </a:rPr>
                <a:t>首汽集团商务车分公司</a:t>
              </a:r>
              <a:endParaRPr lang="zh-CN" altLang="en-US" b="1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606" y="4719"/>
              <a:ext cx="399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latin typeface="黑体" panose="02010609060101010101" charset="-122"/>
                  <a:ea typeface="黑体" panose="02010609060101010101" charset="-122"/>
                </a:rPr>
                <a:t>首汽集团旅游车分公司</a:t>
              </a:r>
              <a:endParaRPr lang="zh-CN" altLang="en-US" b="1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2731" y="4509"/>
              <a:ext cx="434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首汽集团第三运营分公司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121" y="5400"/>
              <a:ext cx="254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E60011"/>
                  </a:solidFill>
                  <a:latin typeface="黑体" panose="02010609060101010101" charset="-122"/>
                  <a:ea typeface="黑体" panose="02010609060101010101" charset="-122"/>
                </a:rPr>
                <a:t>首汽国宾车队</a:t>
              </a:r>
              <a:endParaRPr lang="zh-CN" altLang="en-US">
                <a:solidFill>
                  <a:srgbClr val="E6001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6"/>
              </p:custDataLst>
            </p:nvPr>
          </p:nvSpPr>
          <p:spPr>
            <a:xfrm>
              <a:off x="13619" y="5387"/>
              <a:ext cx="254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E60011"/>
                  </a:solidFill>
                  <a:latin typeface="黑体" panose="02010609060101010101" charset="-122"/>
                  <a:ea typeface="黑体" panose="02010609060101010101" charset="-122"/>
                </a:rPr>
                <a:t>首汽于凯车队</a:t>
              </a:r>
              <a:endParaRPr lang="zh-CN" altLang="en-US" dirty="0">
                <a:solidFill>
                  <a:srgbClr val="E6001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57" name="图片 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757" y="8214"/>
              <a:ext cx="3274" cy="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图像" descr="图像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t="-1315"/>
            <a:stretch>
              <a:fillRect/>
            </a:stretch>
          </p:blipFill>
          <p:spPr>
            <a:xfrm>
              <a:off x="2758" y="5980"/>
              <a:ext cx="3273" cy="208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15" name="线条"/>
            <p:cNvSpPr/>
            <p:nvPr>
              <p:custDataLst>
                <p:tags r:id="rId11"/>
              </p:custDataLst>
            </p:nvPr>
          </p:nvSpPr>
          <p:spPr>
            <a:xfrm flipH="1" flipV="1">
              <a:off x="6949" y="5795"/>
              <a:ext cx="22" cy="4592"/>
            </a:xfrm>
            <a:prstGeom prst="line">
              <a:avLst/>
            </a:prstGeom>
            <a:noFill/>
            <a:ln w="1270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2438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 panose="02000503000000020004"/>
                <a:sym typeface="Helvetica Neue" panose="02000503000000020004"/>
              </a:endParaRPr>
            </a:p>
          </p:txBody>
        </p:sp>
        <p:pic>
          <p:nvPicPr>
            <p:cNvPr id="240" name="广场前的车队.jpg" descr="广场前的车队.jpg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 rotWithShape="1">
            <a:blip r:embed="rId13"/>
            <a:srcRect t="19894" r="9715" b="7689"/>
            <a:stretch>
              <a:fillRect/>
            </a:stretch>
          </p:blipFill>
          <p:spPr>
            <a:xfrm>
              <a:off x="7915" y="5980"/>
              <a:ext cx="3273" cy="2064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>
              <a:off x="7915" y="8214"/>
              <a:ext cx="3274" cy="217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3072" y="5980"/>
              <a:ext cx="3274" cy="2054"/>
            </a:xfrm>
            <a:prstGeom prst="rect">
              <a:avLst/>
            </a:prstGeom>
          </p:spPr>
        </p:pic>
        <p:sp>
          <p:nvSpPr>
            <p:cNvPr id="18" name="线条"/>
            <p:cNvSpPr/>
            <p:nvPr>
              <p:custDataLst>
                <p:tags r:id="rId18"/>
              </p:custDataLst>
            </p:nvPr>
          </p:nvSpPr>
          <p:spPr>
            <a:xfrm flipV="1">
              <a:off x="12132" y="5792"/>
              <a:ext cx="15" cy="4595"/>
            </a:xfrm>
            <a:prstGeom prst="line">
              <a:avLst/>
            </a:prstGeom>
            <a:noFill/>
            <a:ln w="1270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2438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 panose="02000503000000020004"/>
                <a:sym typeface="Helvetica Neue" panose="02000503000000020004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3073" y="8214"/>
              <a:ext cx="3258" cy="2173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>
              <p:custDataLst>
                <p:tags r:id="rId21"/>
              </p:custDataLst>
            </p:nvPr>
          </p:nvSpPr>
          <p:spPr>
            <a:xfrm>
              <a:off x="8158" y="5349"/>
              <a:ext cx="292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E60011"/>
                  </a:solidFill>
                  <a:latin typeface="黑体" panose="02010609060101010101" charset="-122"/>
                  <a:ea typeface="黑体" panose="02010609060101010101" charset="-122"/>
                </a:rPr>
                <a:t>中大型车辆车队</a:t>
              </a:r>
              <a:endParaRPr lang="zh-CN" altLang="en-US">
                <a:solidFill>
                  <a:srgbClr val="E6001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23" name="文本框 11"/>
          <p:cNvSpPr txBox="1"/>
          <p:nvPr/>
        </p:nvSpPr>
        <p:spPr>
          <a:xfrm>
            <a:off x="8098339" y="2764519"/>
            <a:ext cx="2760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首</a:t>
            </a:r>
            <a:r>
              <a:rPr lang="zh-CN" altLang="en-US" b="1" dirty="0" smtClean="0">
                <a:latin typeface="黑体" panose="02010609060101010101" charset="-122"/>
                <a:ea typeface="黑体" panose="02010609060101010101" charset="-122"/>
              </a:rPr>
              <a:t>汽友联出租车运营公司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2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96875" y="923290"/>
            <a:ext cx="11409680" cy="4688205"/>
            <a:chOff x="1187" y="5555"/>
            <a:chExt cx="36060" cy="14551"/>
          </a:xfrm>
        </p:grpSpPr>
        <p:sp>
          <p:nvSpPr>
            <p:cNvPr id="257" name="共享汽车租赁平台"/>
            <p:cNvSpPr txBox="1"/>
            <p:nvPr>
              <p:custDataLst>
                <p:tags r:id="rId2"/>
              </p:custDataLst>
            </p:nvPr>
          </p:nvSpPr>
          <p:spPr>
            <a:xfrm>
              <a:off x="16680" y="7853"/>
              <a:ext cx="5041" cy="84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>
              <a:lvl1pPr>
                <a:lnSpc>
                  <a:spcPct val="80000"/>
                </a:lnSpc>
                <a:defRPr sz="3100" b="1" spc="-62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marL="0" marR="0" lvl="0" indent="0" algn="ctr" defTabSz="2438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sz="1400" b="1" i="0" u="none" strike="noStrike" kern="0" cap="none" spc="-62" normalizeH="0" baseline="0" noProof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共享汽车租赁平台</a:t>
              </a:r>
              <a:endParaRPr kumimoji="0" sz="1400" b="1" i="0" u="none" strike="noStrike" kern="0" cap="none" spc="-62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258" name="汽车租赁服务提供商"/>
            <p:cNvSpPr txBox="1"/>
            <p:nvPr>
              <p:custDataLst>
                <p:tags r:id="rId3"/>
              </p:custDataLst>
            </p:nvPr>
          </p:nvSpPr>
          <p:spPr>
            <a:xfrm>
              <a:off x="9016" y="7853"/>
              <a:ext cx="5648" cy="84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>
              <a:lvl1pPr>
                <a:lnSpc>
                  <a:spcPct val="80000"/>
                </a:lnSpc>
                <a:defRPr sz="3100" b="1" spc="-62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marL="0" marR="0" lvl="0" indent="0" algn="ctr" defTabSz="2438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sz="1400" b="1" i="0" u="none" strike="noStrike" kern="0" cap="none" spc="-62" normalizeH="0" baseline="0" noProof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汽车租赁服务提供商</a:t>
              </a:r>
              <a:endParaRPr kumimoji="0" sz="1400" b="1" i="0" u="none" strike="noStrike" kern="0" cap="none" spc="-62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259" name="移动出行网约车平台"/>
            <p:cNvSpPr txBox="1"/>
            <p:nvPr>
              <p:custDataLst>
                <p:tags r:id="rId4"/>
              </p:custDataLst>
            </p:nvPr>
          </p:nvSpPr>
          <p:spPr>
            <a:xfrm>
              <a:off x="1656" y="7854"/>
              <a:ext cx="5648" cy="84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>
              <a:lvl1pPr>
                <a:lnSpc>
                  <a:spcPct val="80000"/>
                </a:lnSpc>
                <a:defRPr sz="3100" b="1" spc="-62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marL="0" marR="0" lvl="0" indent="0" algn="ctr" defTabSz="2438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sz="1400" b="1" i="0" u="none" strike="noStrike" kern="0" cap="none" spc="-62" normalizeH="0" baseline="0" noProof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移动出行网约车平台</a:t>
              </a:r>
              <a:endParaRPr kumimoji="0" sz="1400" b="1" i="0" u="none" strike="noStrike" kern="0" cap="none" spc="-62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260" name="成品油销售"/>
            <p:cNvSpPr txBox="1"/>
            <p:nvPr>
              <p:custDataLst>
                <p:tags r:id="rId5"/>
              </p:custDataLst>
            </p:nvPr>
          </p:nvSpPr>
          <p:spPr>
            <a:xfrm>
              <a:off x="32311" y="7586"/>
              <a:ext cx="3218" cy="1382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>
              <a:lvl1pPr>
                <a:lnSpc>
                  <a:spcPct val="80000"/>
                </a:lnSpc>
                <a:defRPr sz="3100" b="1" spc="-62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marL="0" marR="0" lvl="0" indent="0" algn="ctr" defTabSz="2438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sz="1400" b="1" i="0" u="none" strike="noStrike" kern="0" cap="none" spc="-62" normalizeH="0" baseline="0" noProof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成品油销售</a:t>
              </a:r>
              <a:endParaRPr kumimoji="0" sz="1400" b="1" i="0" u="none" strike="noStrike" kern="0" cap="none" spc="-62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261" name="汽车销售与维修"/>
            <p:cNvSpPr txBox="1"/>
            <p:nvPr>
              <p:custDataLst>
                <p:tags r:id="rId6"/>
              </p:custDataLst>
            </p:nvPr>
          </p:nvSpPr>
          <p:spPr>
            <a:xfrm>
              <a:off x="24343" y="7586"/>
              <a:ext cx="4433" cy="1382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>
              <a:lvl1pPr>
                <a:lnSpc>
                  <a:spcPct val="80000"/>
                </a:lnSpc>
                <a:defRPr sz="3100" b="1" spc="-62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marL="0" marR="0" lvl="0" indent="0" algn="ctr" defTabSz="2438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sz="1400" b="1" i="0" u="none" strike="noStrike" kern="0" cap="none" spc="-62" normalizeH="0" baseline="0" noProof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汽车销售与维修</a:t>
              </a:r>
              <a:endParaRPr kumimoji="0" sz="1400" b="1" i="0" u="none" strike="noStrike" kern="0" cap="none" spc="-62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grpSp>
          <p:nvGrpSpPr>
            <p:cNvPr id="266" name="成组"/>
            <p:cNvGrpSpPr/>
            <p:nvPr/>
          </p:nvGrpSpPr>
          <p:grpSpPr>
            <a:xfrm>
              <a:off x="8160" y="5555"/>
              <a:ext cx="22080" cy="14551"/>
              <a:chOff x="0" y="0"/>
              <a:chExt cx="14020801" cy="9837368"/>
            </a:xfrm>
          </p:grpSpPr>
          <p:sp>
            <p:nvSpPr>
              <p:cNvPr id="262" name="线条"/>
              <p:cNvSpPr/>
              <p:nvPr>
                <p:custDataLst>
                  <p:tags r:id="rId7"/>
                </p:custDataLst>
              </p:nvPr>
            </p:nvSpPr>
            <p:spPr>
              <a:xfrm flipV="1">
                <a:off x="-1" y="0"/>
                <a:ext cx="2" cy="9837369"/>
              </a:xfrm>
              <a:prstGeom prst="line">
                <a:avLst/>
              </a:prstGeom>
              <a:noFill/>
              <a:ln w="12700" cap="flat">
                <a:solidFill>
                  <a:srgbClr val="9292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2438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 panose="02000503000000020004"/>
                  <a:sym typeface="Helvetica Neue" panose="02000503000000020004"/>
                </a:endParaRPr>
              </a:p>
            </p:txBody>
          </p:sp>
          <p:sp>
            <p:nvSpPr>
              <p:cNvPr id="263" name="线条"/>
              <p:cNvSpPr/>
              <p:nvPr>
                <p:custDataLst>
                  <p:tags r:id="rId8"/>
                </p:custDataLst>
              </p:nvPr>
            </p:nvSpPr>
            <p:spPr>
              <a:xfrm flipV="1">
                <a:off x="4673600" y="0"/>
                <a:ext cx="1" cy="9837369"/>
              </a:xfrm>
              <a:prstGeom prst="line">
                <a:avLst/>
              </a:prstGeom>
              <a:noFill/>
              <a:ln w="12700" cap="flat">
                <a:solidFill>
                  <a:srgbClr val="9292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2438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 panose="02000503000000020004"/>
                  <a:sym typeface="Helvetica Neue" panose="02000503000000020004"/>
                </a:endParaRPr>
              </a:p>
            </p:txBody>
          </p:sp>
          <p:sp>
            <p:nvSpPr>
              <p:cNvPr id="264" name="线条"/>
              <p:cNvSpPr/>
              <p:nvPr>
                <p:custDataLst>
                  <p:tags r:id="rId9"/>
                </p:custDataLst>
              </p:nvPr>
            </p:nvSpPr>
            <p:spPr>
              <a:xfrm flipV="1">
                <a:off x="9347200" y="0"/>
                <a:ext cx="1" cy="9837369"/>
              </a:xfrm>
              <a:prstGeom prst="line">
                <a:avLst/>
              </a:prstGeom>
              <a:noFill/>
              <a:ln w="12700" cap="flat">
                <a:solidFill>
                  <a:srgbClr val="9292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2438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 panose="02000503000000020004"/>
                  <a:sym typeface="Helvetica Neue" panose="02000503000000020004"/>
                </a:endParaRPr>
              </a:p>
            </p:txBody>
          </p:sp>
          <p:sp>
            <p:nvSpPr>
              <p:cNvPr id="265" name="线条"/>
              <p:cNvSpPr/>
              <p:nvPr>
                <p:custDataLst>
                  <p:tags r:id="rId10"/>
                </p:custDataLst>
              </p:nvPr>
            </p:nvSpPr>
            <p:spPr>
              <a:xfrm flipV="1">
                <a:off x="14020801" y="0"/>
                <a:ext cx="1" cy="9837369"/>
              </a:xfrm>
              <a:prstGeom prst="line">
                <a:avLst/>
              </a:prstGeom>
              <a:noFill/>
              <a:ln w="12700" cap="flat">
                <a:solidFill>
                  <a:srgbClr val="9292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2438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 panose="02000503000000020004"/>
                  <a:sym typeface="Helvetica Neue" panose="02000503000000020004"/>
                </a:endParaRPr>
              </a:p>
            </p:txBody>
          </p:sp>
        </p:grpSp>
        <p:pic>
          <p:nvPicPr>
            <p:cNvPr id="267" name="学生车.psd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>
            <a:xfrm>
              <a:off x="1187" y="9762"/>
              <a:ext cx="6589" cy="4574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268" name="图像" descr="图像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2723" y="6657"/>
              <a:ext cx="3514" cy="754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269" name="图像" descr="图像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10083" y="6567"/>
              <a:ext cx="3588" cy="933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270" name="图像" descr="图像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17885" y="6334"/>
              <a:ext cx="2629" cy="1241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271" name="图像" descr="图像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23736" y="6649"/>
              <a:ext cx="5683" cy="1012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272" name="图像" descr="图像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30626" y="6521"/>
              <a:ext cx="6588" cy="1267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273" name="阵仗.jpeg" descr="阵仗.jpeg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/>
            <a:srcRect l="12336" t="14936" r="12336" b="14936"/>
            <a:stretch>
              <a:fillRect/>
            </a:stretch>
          </p:blipFill>
          <p:spPr>
            <a:xfrm>
              <a:off x="8546" y="9762"/>
              <a:ext cx="6550" cy="4574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274" name="gofun-1.psd" descr="gofun-1.psd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/>
            <a:srcRect l="10667" t="6321" r="10667" b="5797"/>
            <a:stretch>
              <a:fillRect/>
            </a:stretch>
          </p:blipFill>
          <p:spPr>
            <a:xfrm>
              <a:off x="15930" y="9763"/>
              <a:ext cx="6550" cy="4574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275" name="9-首汽修车工厂店匠人团队.jpg" descr="9-首汽修车工厂店匠人团队.jpg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8"/>
            <a:srcRect l="5355" t="2677" b="9210"/>
            <a:stretch>
              <a:fillRect/>
            </a:stretch>
          </p:blipFill>
          <p:spPr>
            <a:xfrm>
              <a:off x="23313" y="9763"/>
              <a:ext cx="6550" cy="4574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276" name="油料202108091103512.jpg" descr="油料202108091103512.jpg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0"/>
            <a:srcRect/>
            <a:stretch>
              <a:fillRect/>
            </a:stretch>
          </p:blipFill>
          <p:spPr>
            <a:xfrm>
              <a:off x="30697" y="9763"/>
              <a:ext cx="6550" cy="4574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277" name="0T1A0662.JPG" descr="0T1A0662.JPG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2"/>
            <a:srcRect/>
            <a:stretch>
              <a:fillRect/>
            </a:stretch>
          </p:blipFill>
          <p:spPr>
            <a:xfrm>
              <a:off x="1187" y="14687"/>
              <a:ext cx="6589" cy="4574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278" name="7_1.psd" descr="7_1.psd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4"/>
            <a:srcRect l="3724" r="3724"/>
            <a:stretch>
              <a:fillRect/>
            </a:stretch>
          </p:blipFill>
          <p:spPr>
            <a:xfrm>
              <a:off x="8546" y="14687"/>
              <a:ext cx="6550" cy="4574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279" name="gofun-2.jpg" descr="gofun-2.jpg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6"/>
            <a:srcRect/>
            <a:stretch>
              <a:fillRect/>
            </a:stretch>
          </p:blipFill>
          <p:spPr>
            <a:xfrm>
              <a:off x="15930" y="14687"/>
              <a:ext cx="6550" cy="4574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280" name="8.jpg" descr="8.jpg"/>
            <p:cNvPicPr>
              <a:picLocks noChangeAspect="1"/>
            </p:cNvPicPr>
            <p:nvPr>
              <p:custDataLst>
                <p:tags r:id="rId37"/>
              </p:custDataLst>
            </p:nvPr>
          </p:nvPicPr>
          <p:blipFill>
            <a:blip r:embed="rId38"/>
            <a:srcRect t="3451" b="3451"/>
            <a:stretch>
              <a:fillRect/>
            </a:stretch>
          </p:blipFill>
          <p:spPr>
            <a:xfrm>
              <a:off x="23313" y="14687"/>
              <a:ext cx="6550" cy="4574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281" name="截屏2021-11-04 下午1.25.16.psd" descr="截屏2021-11-04 下午1.25.16.psd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40"/>
            <a:srcRect l="4523" t="6873" r="18269" b="6873"/>
            <a:stretch>
              <a:fillRect/>
            </a:stretch>
          </p:blipFill>
          <p:spPr>
            <a:xfrm>
              <a:off x="30697" y="14687"/>
              <a:ext cx="6550" cy="4574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</p:spTree>
    <p:custDataLst>
      <p:tags r:id="rId41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818" y="185420"/>
            <a:ext cx="11810365" cy="6487160"/>
          </a:xfrm>
          <a:prstGeom prst="rect">
            <a:avLst/>
          </a:prstGeom>
          <a:noFill/>
          <a:ln w="38100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51270" y="4201795"/>
            <a:ext cx="5157470" cy="187706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 anchor="t">
            <a:noAutofit/>
          </a:bodyPr>
          <a:lstStyle/>
          <a:p>
            <a:pPr indent="457200" fontAlgn="auto">
              <a:lnSpc>
                <a:spcPct val="150000"/>
              </a:lnSpc>
            </a:pPr>
            <a:r>
              <a: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首汽集团的前身是1951年由周恩来总理亲自命名成立的</a:t>
            </a:r>
            <a:r>
              <a:rPr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首都汽车公司</a:t>
            </a:r>
            <a:r>
              <a: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，是新中国</a:t>
            </a:r>
            <a:r>
              <a:rPr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第一家</a:t>
            </a:r>
            <a:r>
              <a:rPr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专门从事外宾接待和执行中央政治任务</a:t>
            </a:r>
            <a:r>
              <a: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的汽车公司。</a:t>
            </a:r>
            <a:endParaRPr lang="zh-CN" altLang="en-US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121" name="图片 1" descr="01300000342361124005145536856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13105" y="504190"/>
            <a:ext cx="3389630" cy="292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 descr="C:\Documents and Settings\Administrator\桌面\图片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805" y="3792220"/>
            <a:ext cx="5228590" cy="2470785"/>
          </a:xfrm>
          <a:prstGeom prst="rect">
            <a:avLst/>
          </a:prstGeom>
          <a:noFill/>
        </p:spPr>
      </p:pic>
      <p:pic>
        <p:nvPicPr>
          <p:cNvPr id="7" name="图片 6" descr="首汽标志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pic>
        <p:nvPicPr>
          <p:cNvPr id="8" name="Picture 2" descr="C:\Documents and Settings\Administrator\桌面\企业文化课件\新建文件夹\图片3-3.tif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7913370" y="504190"/>
            <a:ext cx="3477260" cy="2924810"/>
          </a:xfrm>
          <a:prstGeom prst="rect">
            <a:avLst/>
          </a:prstGeom>
          <a:noFill/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500880" y="504190"/>
            <a:ext cx="3132455" cy="2925445"/>
          </a:xfrm>
          <a:prstGeom prst="rect">
            <a:avLst/>
          </a:prstGeom>
        </p:spPr>
      </p:pic>
      <p:pic>
        <p:nvPicPr>
          <p:cNvPr id="17" name="图片 16" descr="D:\王立伟2023年\清华大学项目\党员共建照片\182302404714ff71e50bfd40d2d4359.jpg182302404714ff71e50bfd40d2d435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15354068" y="8123235"/>
            <a:ext cx="6529937" cy="4889704"/>
          </a:xfrm>
          <a:prstGeom prst="rect">
            <a:avLst/>
          </a:prstGeom>
        </p:spPr>
      </p:pic>
    </p:spTree>
    <p:custDataLst>
      <p:tags r:id="rId13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>
            <a:alphaModFix amt="25000"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首汽标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08740" y="0"/>
            <a:ext cx="683260" cy="646430"/>
          </a:xfrm>
          <a:prstGeom prst="rect">
            <a:avLst/>
          </a:prstGeom>
        </p:spPr>
      </p:pic>
      <p:grpSp>
        <p:nvGrpSpPr>
          <p:cNvPr id="13" name="组 12"/>
          <p:cNvGrpSpPr/>
          <p:nvPr/>
        </p:nvGrpSpPr>
        <p:grpSpPr>
          <a:xfrm>
            <a:off x="462280" y="275590"/>
            <a:ext cx="8226425" cy="736419"/>
            <a:chOff x="1103047" y="929384"/>
            <a:chExt cx="8227156" cy="792651"/>
          </a:xfrm>
        </p:grpSpPr>
        <p:sp>
          <p:nvSpPr>
            <p:cNvPr id="9" name="文本框 8"/>
            <p:cNvSpPr txBox="1"/>
            <p:nvPr>
              <p:custDataLst>
                <p:tags r:id="rId4"/>
              </p:custDataLst>
            </p:nvPr>
          </p:nvSpPr>
          <p:spPr>
            <a:xfrm>
              <a:off x="1199299" y="929384"/>
              <a:ext cx="8007068" cy="462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  <a:spcAft>
                  <a:spcPts val="400"/>
                </a:spcAft>
              </a:pPr>
              <a:r>
                <a:rPr kumimoji="1" lang="zh-CN" altLang="en-US" sz="2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FZLanTingHeiS-R-GB" charset="-122"/>
                </a:rPr>
                <a:t>首汽集团常年为党和国家的重要活动、国事活动提供交通服务。</a:t>
              </a:r>
              <a:endParaRPr kumimoji="1" lang="zh-CN" altLang="en-US" sz="2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FZLanTingHeiS-R-GB" charset="-122"/>
              </a:endParaRPr>
            </a:p>
          </p:txBody>
        </p:sp>
        <p:sp>
          <p:nvSpPr>
            <p:cNvPr id="2" name="矩形 1"/>
            <p:cNvSpPr/>
            <p:nvPr>
              <p:custDataLst>
                <p:tags r:id="rId5"/>
              </p:custDataLst>
            </p:nvPr>
          </p:nvSpPr>
          <p:spPr>
            <a:xfrm>
              <a:off x="1103047" y="1026695"/>
              <a:ext cx="45719" cy="237324"/>
            </a:xfrm>
            <a:prstGeom prst="rect">
              <a:avLst/>
            </a:prstGeom>
            <a:solidFill>
              <a:srgbClr val="EF44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4827" y="1390757"/>
              <a:ext cx="8075376" cy="331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  <a:spcAft>
                  <a:spcPts val="400"/>
                </a:spcAft>
              </a:pPr>
              <a:r>
                <a:rPr kumimoji="1" lang="en-US" altLang="zh-CN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53</a:t>
              </a:r>
              <a:r>
                <a:rPr kumimoji="1"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次为全国人代会、</a:t>
              </a:r>
              <a:r>
                <a:rPr kumimoji="1" lang="en-US" altLang="zh-CN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54</a:t>
              </a:r>
              <a:r>
                <a:rPr kumimoji="1"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次为全国政协会提供交通</a:t>
              </a:r>
              <a:r>
                <a:rPr kumimoji="1" lang="zh-CN" altLang="en-US" sz="1400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服务。自七届四中全会以来，独家</a:t>
              </a:r>
              <a:r>
                <a:rPr kumimoji="1"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承担历次党代会。</a:t>
              </a:r>
              <a:endParaRPr kumimoji="1"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326035" y="3595670"/>
            <a:ext cx="11638536" cy="120212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线连接符 19"/>
          <p:cNvCxnSpPr/>
          <p:nvPr>
            <p:custDataLst>
              <p:tags r:id="rId8"/>
            </p:custDataLst>
          </p:nvPr>
        </p:nvCxnSpPr>
        <p:spPr>
          <a:xfrm>
            <a:off x="1718092" y="2569670"/>
            <a:ext cx="6985" cy="1059180"/>
          </a:xfrm>
          <a:prstGeom prst="line">
            <a:avLst/>
          </a:prstGeom>
          <a:ln>
            <a:solidFill>
              <a:srgbClr val="EF4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/>
          <p:cNvCxnSpPr/>
          <p:nvPr>
            <p:custDataLst>
              <p:tags r:id="rId9"/>
            </p:custDataLst>
          </p:nvPr>
        </p:nvCxnSpPr>
        <p:spPr>
          <a:xfrm>
            <a:off x="3890296" y="2737310"/>
            <a:ext cx="3810" cy="865505"/>
          </a:xfrm>
          <a:prstGeom prst="line">
            <a:avLst/>
          </a:prstGeom>
          <a:ln>
            <a:solidFill>
              <a:srgbClr val="EF4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线连接符 21"/>
          <p:cNvCxnSpPr/>
          <p:nvPr>
            <p:custDataLst>
              <p:tags r:id="rId10"/>
            </p:custDataLst>
          </p:nvPr>
        </p:nvCxnSpPr>
        <p:spPr>
          <a:xfrm>
            <a:off x="4812089" y="3229916"/>
            <a:ext cx="8255" cy="373380"/>
          </a:xfrm>
          <a:prstGeom prst="line">
            <a:avLst/>
          </a:prstGeom>
          <a:ln>
            <a:solidFill>
              <a:srgbClr val="EF4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线连接符 26"/>
          <p:cNvCxnSpPr/>
          <p:nvPr>
            <p:custDataLst>
              <p:tags r:id="rId11"/>
            </p:custDataLst>
          </p:nvPr>
        </p:nvCxnSpPr>
        <p:spPr>
          <a:xfrm flipH="1">
            <a:off x="6501870" y="2319471"/>
            <a:ext cx="1905" cy="1283335"/>
          </a:xfrm>
          <a:prstGeom prst="line">
            <a:avLst/>
          </a:prstGeom>
          <a:ln>
            <a:solidFill>
              <a:srgbClr val="EF4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27"/>
          <p:cNvCxnSpPr/>
          <p:nvPr>
            <p:custDataLst>
              <p:tags r:id="rId12"/>
            </p:custDataLst>
          </p:nvPr>
        </p:nvCxnSpPr>
        <p:spPr>
          <a:xfrm>
            <a:off x="8963238" y="2210248"/>
            <a:ext cx="2540" cy="1461770"/>
          </a:xfrm>
          <a:prstGeom prst="line">
            <a:avLst/>
          </a:prstGeom>
          <a:ln>
            <a:solidFill>
              <a:srgbClr val="EF4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线连接符 35"/>
          <p:cNvCxnSpPr/>
          <p:nvPr>
            <p:custDataLst>
              <p:tags r:id="rId13"/>
            </p:custDataLst>
          </p:nvPr>
        </p:nvCxnSpPr>
        <p:spPr>
          <a:xfrm flipH="1">
            <a:off x="2894913" y="3217553"/>
            <a:ext cx="5715" cy="436245"/>
          </a:xfrm>
          <a:prstGeom prst="line">
            <a:avLst/>
          </a:prstGeom>
          <a:ln>
            <a:solidFill>
              <a:srgbClr val="EF4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46"/>
          <p:cNvCxnSpPr/>
          <p:nvPr>
            <p:custDataLst>
              <p:tags r:id="rId14"/>
            </p:custDataLst>
          </p:nvPr>
        </p:nvCxnSpPr>
        <p:spPr>
          <a:xfrm flipH="1">
            <a:off x="2459695" y="3690819"/>
            <a:ext cx="6985" cy="1113790"/>
          </a:xfrm>
          <a:prstGeom prst="line">
            <a:avLst/>
          </a:prstGeom>
          <a:ln>
            <a:solidFill>
              <a:srgbClr val="EF4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线连接符 47"/>
          <p:cNvCxnSpPr/>
          <p:nvPr>
            <p:custDataLst>
              <p:tags r:id="rId15"/>
            </p:custDataLst>
          </p:nvPr>
        </p:nvCxnSpPr>
        <p:spPr>
          <a:xfrm>
            <a:off x="4307962" y="3690400"/>
            <a:ext cx="4445" cy="1141730"/>
          </a:xfrm>
          <a:prstGeom prst="line">
            <a:avLst/>
          </a:prstGeom>
          <a:ln>
            <a:solidFill>
              <a:srgbClr val="EF4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线连接符 52"/>
          <p:cNvCxnSpPr/>
          <p:nvPr>
            <p:custDataLst>
              <p:tags r:id="rId16"/>
            </p:custDataLst>
          </p:nvPr>
        </p:nvCxnSpPr>
        <p:spPr>
          <a:xfrm>
            <a:off x="3357698" y="3690820"/>
            <a:ext cx="3175" cy="385445"/>
          </a:xfrm>
          <a:prstGeom prst="line">
            <a:avLst/>
          </a:prstGeom>
          <a:ln>
            <a:solidFill>
              <a:srgbClr val="EF4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线连接符 53"/>
          <p:cNvCxnSpPr/>
          <p:nvPr>
            <p:custDataLst>
              <p:tags r:id="rId17"/>
            </p:custDataLst>
          </p:nvPr>
        </p:nvCxnSpPr>
        <p:spPr>
          <a:xfrm>
            <a:off x="7029359" y="3715797"/>
            <a:ext cx="6985" cy="1358900"/>
          </a:xfrm>
          <a:prstGeom prst="line">
            <a:avLst/>
          </a:prstGeom>
          <a:ln>
            <a:solidFill>
              <a:srgbClr val="EF4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线连接符 54"/>
          <p:cNvCxnSpPr/>
          <p:nvPr>
            <p:custDataLst>
              <p:tags r:id="rId18"/>
            </p:custDataLst>
          </p:nvPr>
        </p:nvCxnSpPr>
        <p:spPr>
          <a:xfrm>
            <a:off x="9738977" y="3716214"/>
            <a:ext cx="5715" cy="1130935"/>
          </a:xfrm>
          <a:prstGeom prst="line">
            <a:avLst/>
          </a:prstGeom>
          <a:ln>
            <a:solidFill>
              <a:srgbClr val="EF4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线连接符 56"/>
          <p:cNvCxnSpPr/>
          <p:nvPr>
            <p:custDataLst>
              <p:tags r:id="rId19"/>
            </p:custDataLst>
          </p:nvPr>
        </p:nvCxnSpPr>
        <p:spPr>
          <a:xfrm flipH="1">
            <a:off x="5600341" y="2782363"/>
            <a:ext cx="3810" cy="812800"/>
          </a:xfrm>
          <a:prstGeom prst="line">
            <a:avLst/>
          </a:prstGeom>
          <a:ln>
            <a:solidFill>
              <a:srgbClr val="EF4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线连接符 59"/>
          <p:cNvCxnSpPr/>
          <p:nvPr>
            <p:custDataLst>
              <p:tags r:id="rId20"/>
            </p:custDataLst>
          </p:nvPr>
        </p:nvCxnSpPr>
        <p:spPr>
          <a:xfrm>
            <a:off x="546838" y="3273953"/>
            <a:ext cx="7620" cy="354965"/>
          </a:xfrm>
          <a:prstGeom prst="line">
            <a:avLst/>
          </a:prstGeom>
          <a:ln>
            <a:solidFill>
              <a:srgbClr val="EF4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 71"/>
          <p:cNvSpPr/>
          <p:nvPr>
            <p:custDataLst>
              <p:tags r:id="rId21"/>
            </p:custDataLst>
          </p:nvPr>
        </p:nvSpPr>
        <p:spPr>
          <a:xfrm>
            <a:off x="408305" y="3171825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0" name="矩形 79"/>
          <p:cNvSpPr/>
          <p:nvPr>
            <p:custDataLst>
              <p:tags r:id="rId22"/>
            </p:custDataLst>
          </p:nvPr>
        </p:nvSpPr>
        <p:spPr>
          <a:xfrm>
            <a:off x="1586230" y="2451735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3" name="矩形 82"/>
          <p:cNvSpPr/>
          <p:nvPr>
            <p:custDataLst>
              <p:tags r:id="rId23"/>
            </p:custDataLst>
          </p:nvPr>
        </p:nvSpPr>
        <p:spPr>
          <a:xfrm>
            <a:off x="2755265" y="3105150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6" name="矩形 85"/>
          <p:cNvSpPr/>
          <p:nvPr>
            <p:custDataLst>
              <p:tags r:id="rId24"/>
            </p:custDataLst>
          </p:nvPr>
        </p:nvSpPr>
        <p:spPr>
          <a:xfrm>
            <a:off x="3751580" y="2631440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9" name="矩形 88"/>
          <p:cNvSpPr/>
          <p:nvPr>
            <p:custDataLst>
              <p:tags r:id="rId25"/>
            </p:custDataLst>
          </p:nvPr>
        </p:nvSpPr>
        <p:spPr>
          <a:xfrm>
            <a:off x="4673600" y="3100070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" name="矩形 91"/>
          <p:cNvSpPr/>
          <p:nvPr>
            <p:custDataLst>
              <p:tags r:id="rId26"/>
            </p:custDataLst>
          </p:nvPr>
        </p:nvSpPr>
        <p:spPr>
          <a:xfrm>
            <a:off x="6355080" y="2218690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5" name="矩形 94"/>
          <p:cNvSpPr/>
          <p:nvPr>
            <p:custDataLst>
              <p:tags r:id="rId27"/>
            </p:custDataLst>
          </p:nvPr>
        </p:nvSpPr>
        <p:spPr>
          <a:xfrm>
            <a:off x="8822055" y="2085340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6" name="矩形 105"/>
          <p:cNvSpPr/>
          <p:nvPr>
            <p:custDataLst>
              <p:tags r:id="rId28"/>
            </p:custDataLst>
          </p:nvPr>
        </p:nvSpPr>
        <p:spPr>
          <a:xfrm>
            <a:off x="641985" y="4269105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" name="矩形 111"/>
          <p:cNvSpPr/>
          <p:nvPr>
            <p:custDataLst>
              <p:tags r:id="rId29"/>
            </p:custDataLst>
          </p:nvPr>
        </p:nvSpPr>
        <p:spPr>
          <a:xfrm>
            <a:off x="2320925" y="4864100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5" name="矩形 114"/>
          <p:cNvSpPr/>
          <p:nvPr>
            <p:custDataLst>
              <p:tags r:id="rId30"/>
            </p:custDataLst>
          </p:nvPr>
        </p:nvSpPr>
        <p:spPr>
          <a:xfrm>
            <a:off x="3217545" y="4122420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8" name="矩形 117"/>
          <p:cNvSpPr/>
          <p:nvPr>
            <p:custDataLst>
              <p:tags r:id="rId31"/>
            </p:custDataLst>
          </p:nvPr>
        </p:nvSpPr>
        <p:spPr>
          <a:xfrm>
            <a:off x="4168140" y="4909820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120"/>
          <p:cNvSpPr/>
          <p:nvPr>
            <p:custDataLst>
              <p:tags r:id="rId32"/>
            </p:custDataLst>
          </p:nvPr>
        </p:nvSpPr>
        <p:spPr>
          <a:xfrm>
            <a:off x="6009005" y="4576445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4" name="矩形 123"/>
          <p:cNvSpPr/>
          <p:nvPr>
            <p:custDataLst>
              <p:tags r:id="rId33"/>
            </p:custDataLst>
          </p:nvPr>
        </p:nvSpPr>
        <p:spPr>
          <a:xfrm>
            <a:off x="6891020" y="5149850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矩形 126"/>
          <p:cNvSpPr/>
          <p:nvPr>
            <p:custDataLst>
              <p:tags r:id="rId34"/>
            </p:custDataLst>
          </p:nvPr>
        </p:nvSpPr>
        <p:spPr>
          <a:xfrm>
            <a:off x="9599930" y="4933950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矩形 129"/>
          <p:cNvSpPr/>
          <p:nvPr>
            <p:custDataLst>
              <p:tags r:id="rId35"/>
            </p:custDataLst>
          </p:nvPr>
        </p:nvSpPr>
        <p:spPr>
          <a:xfrm>
            <a:off x="8324850" y="4244340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矩形 136"/>
          <p:cNvSpPr/>
          <p:nvPr>
            <p:custDataLst>
              <p:tags r:id="rId36"/>
            </p:custDataLst>
          </p:nvPr>
        </p:nvSpPr>
        <p:spPr>
          <a:xfrm>
            <a:off x="5454650" y="2647315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38" name="直线连接符 137"/>
          <p:cNvCxnSpPr/>
          <p:nvPr>
            <p:custDataLst>
              <p:tags r:id="rId37"/>
            </p:custDataLst>
          </p:nvPr>
        </p:nvCxnSpPr>
        <p:spPr>
          <a:xfrm flipH="1">
            <a:off x="7636930" y="3039327"/>
            <a:ext cx="6350" cy="568325"/>
          </a:xfrm>
          <a:prstGeom prst="line">
            <a:avLst/>
          </a:prstGeom>
          <a:ln>
            <a:solidFill>
              <a:srgbClr val="EF4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矩形 141"/>
          <p:cNvSpPr/>
          <p:nvPr>
            <p:custDataLst>
              <p:tags r:id="rId38"/>
            </p:custDataLst>
          </p:nvPr>
        </p:nvSpPr>
        <p:spPr>
          <a:xfrm>
            <a:off x="7491095" y="2927985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6" name="直线连接符 47"/>
          <p:cNvCxnSpPr/>
          <p:nvPr>
            <p:custDataLst>
              <p:tags r:id="rId39"/>
            </p:custDataLst>
          </p:nvPr>
        </p:nvCxnSpPr>
        <p:spPr>
          <a:xfrm flipH="1">
            <a:off x="6140838" y="3715784"/>
            <a:ext cx="7620" cy="802005"/>
          </a:xfrm>
          <a:prstGeom prst="line">
            <a:avLst/>
          </a:prstGeom>
          <a:ln>
            <a:solidFill>
              <a:srgbClr val="EF4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27"/>
          <p:cNvCxnSpPr/>
          <p:nvPr>
            <p:custDataLst>
              <p:tags r:id="rId40"/>
            </p:custDataLst>
          </p:nvPr>
        </p:nvCxnSpPr>
        <p:spPr>
          <a:xfrm>
            <a:off x="10621110" y="3109832"/>
            <a:ext cx="5080" cy="497840"/>
          </a:xfrm>
          <a:prstGeom prst="line">
            <a:avLst/>
          </a:prstGeom>
          <a:ln>
            <a:solidFill>
              <a:srgbClr val="EF4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>
            <p:custDataLst>
              <p:tags r:id="rId41"/>
            </p:custDataLst>
          </p:nvPr>
        </p:nvSpPr>
        <p:spPr>
          <a:xfrm>
            <a:off x="10483850" y="3009900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6" name="1951年"/>
          <p:cNvSpPr txBox="1"/>
          <p:nvPr>
            <p:custDataLst>
              <p:tags r:id="rId42"/>
            </p:custDataLst>
          </p:nvPr>
        </p:nvSpPr>
        <p:spPr>
          <a:xfrm>
            <a:off x="133985" y="2536190"/>
            <a:ext cx="1604645" cy="57340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l">
              <a:defRPr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marL="0" marR="0" lvl="0" indent="0" algn="l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1951年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微软雅黑" panose="020B0503020204020204" charset="-122"/>
              </a:rPr>
              <a:t> 4</a:t>
            </a: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微软雅黑" panose="020B0503020204020204" charset="-122"/>
              </a:rPr>
              <a:t>月</a:t>
            </a:r>
            <a:r>
              <a:rPr lang="en-US" altLang="zh-CN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微软雅黑" panose="020B0503020204020204" charset="-122"/>
              </a:rPr>
              <a:t>23</a:t>
            </a: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微软雅黑" panose="020B0503020204020204" charset="-122"/>
              </a:rPr>
              <a:t>日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en-US" altLang="zh-CN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微软雅黑" panose="020B0503020204020204" charset="-122"/>
              </a:rPr>
              <a:t> </a:t>
            </a: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微软雅黑" panose="020B0503020204020204" charset="-122"/>
              </a:rPr>
              <a:t>首都汽车公司</a:t>
            </a:r>
            <a:r>
              <a:rPr sz="1200" kern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微软雅黑" panose="020B0503020204020204" charset="-122"/>
              </a:rPr>
              <a:t>成立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26" name="1954年"/>
          <p:cNvSpPr txBox="1"/>
          <p:nvPr>
            <p:custDataLst>
              <p:tags r:id="rId43"/>
            </p:custDataLst>
          </p:nvPr>
        </p:nvSpPr>
        <p:spPr>
          <a:xfrm>
            <a:off x="133985" y="4512310"/>
            <a:ext cx="2141855" cy="5092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just">
              <a:defRPr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marL="0" marR="0" lvl="0" indent="0" algn="just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1954年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marR="0" lvl="0" algn="l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微软雅黑" panose="020B0503020204020204" charset="-122"/>
              </a:rPr>
              <a:t>圆满完成第一届全国人大会议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marR="0" lvl="0" algn="l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微软雅黑" panose="020B0503020204020204" charset="-122"/>
              </a:rPr>
              <a:t>交通服务保障任务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just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44" name="1956年"/>
          <p:cNvSpPr txBox="1"/>
          <p:nvPr>
            <p:custDataLst>
              <p:tags r:id="rId44"/>
            </p:custDataLst>
          </p:nvPr>
        </p:nvSpPr>
        <p:spPr>
          <a:xfrm>
            <a:off x="1289049" y="1871345"/>
            <a:ext cx="879475" cy="55245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just">
              <a:defRPr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marL="0" marR="0" lvl="0" indent="0" algn="just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1956年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just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微软雅黑" panose="020B0503020204020204" charset="-122"/>
              </a:rPr>
              <a:t>成立国宾队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" name="1956年"/>
          <p:cNvSpPr txBox="1"/>
          <p:nvPr>
            <p:custDataLst>
              <p:tags r:id="rId45"/>
            </p:custDataLst>
          </p:nvPr>
        </p:nvSpPr>
        <p:spPr>
          <a:xfrm>
            <a:off x="2101850" y="4928235"/>
            <a:ext cx="760095" cy="47815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just">
              <a:defRPr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just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 </a:t>
            </a: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2006年</a:t>
            </a:r>
            <a:endParaRPr lang="zh-CN" altLang="en-US" sz="1200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中非论坛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" name="1956年"/>
          <p:cNvSpPr txBox="1"/>
          <p:nvPr>
            <p:custDataLst>
              <p:tags r:id="rId46"/>
            </p:custDataLst>
          </p:nvPr>
        </p:nvSpPr>
        <p:spPr>
          <a:xfrm>
            <a:off x="2459990" y="2612390"/>
            <a:ext cx="875030" cy="4324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just">
              <a:defRPr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just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   </a:t>
            </a: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200</a:t>
            </a:r>
            <a:r>
              <a:rPr lang="en-US" altLang="zh-CN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7</a:t>
            </a: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年</a:t>
            </a:r>
            <a:endParaRPr lang="zh-CN" altLang="en-US" sz="1200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“</a:t>
            </a: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十七大</a:t>
            </a:r>
            <a:r>
              <a:rPr lang="en-US" altLang="zh-CN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”</a:t>
            </a:r>
            <a:endParaRPr kumimoji="0" lang="en-US" altLang="zh-CN" sz="1200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0" name="1956年"/>
          <p:cNvSpPr txBox="1"/>
          <p:nvPr>
            <p:custDataLst>
              <p:tags r:id="rId47"/>
            </p:custDataLst>
          </p:nvPr>
        </p:nvSpPr>
        <p:spPr>
          <a:xfrm>
            <a:off x="2894965" y="4243705"/>
            <a:ext cx="1049655" cy="55245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just">
              <a:defRPr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just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    </a:t>
            </a: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200</a:t>
            </a:r>
            <a:r>
              <a:rPr lang="en-US" altLang="zh-CN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8</a:t>
            </a: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年</a:t>
            </a:r>
            <a:endParaRPr lang="zh-CN" altLang="en-US" sz="1200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微软雅黑" panose="020B0503020204020204" charset="-122"/>
              </a:rPr>
              <a:t> </a:t>
            </a: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微软雅黑" panose="020B0503020204020204" charset="-122"/>
              </a:rPr>
              <a:t>北京奥运会</a:t>
            </a:r>
            <a:endParaRPr lang="zh-CN" altLang="en-US" sz="1200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sym typeface="微软雅黑" panose="020B0503020204020204" charset="-122"/>
            </a:endParaRPr>
          </a:p>
          <a:p>
            <a:pPr algn="just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亚欧首脑会议</a:t>
            </a:r>
            <a:endParaRPr kumimoji="0" lang="zh-CN" sz="1600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1" name="1956年"/>
          <p:cNvSpPr txBox="1"/>
          <p:nvPr>
            <p:custDataLst>
              <p:tags r:id="rId48"/>
            </p:custDataLst>
          </p:nvPr>
        </p:nvSpPr>
        <p:spPr>
          <a:xfrm>
            <a:off x="3385185" y="1991360"/>
            <a:ext cx="1049655" cy="55245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just">
              <a:defRPr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200</a:t>
            </a:r>
            <a:r>
              <a:rPr lang="en-US" altLang="zh-CN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9</a:t>
            </a: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年</a:t>
            </a:r>
            <a:endParaRPr lang="zh-CN" altLang="en-US" sz="1200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建国60周年</a:t>
            </a:r>
            <a:endParaRPr lang="zh-CN" altLang="en-US" sz="1200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纪念活动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2" name="1956年"/>
          <p:cNvSpPr txBox="1"/>
          <p:nvPr>
            <p:custDataLst>
              <p:tags r:id="rId49"/>
            </p:custDataLst>
          </p:nvPr>
        </p:nvSpPr>
        <p:spPr>
          <a:xfrm>
            <a:off x="3944620" y="5015865"/>
            <a:ext cx="732155" cy="55245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just">
              <a:defRPr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20</a:t>
            </a:r>
            <a:r>
              <a:rPr 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10</a:t>
            </a: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年</a:t>
            </a:r>
            <a:endParaRPr lang="zh-CN" altLang="en-US" sz="1200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微软雅黑" panose="020B0503020204020204" charset="-122"/>
              </a:rPr>
              <a:t>劳模大会</a:t>
            </a:r>
            <a:endParaRPr kumimoji="0" lang="zh-CN" sz="1600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50"/>
            </p:custDataLst>
          </p:nvPr>
        </p:nvSpPr>
        <p:spPr>
          <a:xfrm>
            <a:off x="4053840" y="2653030"/>
            <a:ext cx="1524635" cy="274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2011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世界旅游旅行大会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44" name="直线连接符 46"/>
          <p:cNvCxnSpPr/>
          <p:nvPr>
            <p:custDataLst>
              <p:tags r:id="rId51"/>
            </p:custDataLst>
          </p:nvPr>
        </p:nvCxnSpPr>
        <p:spPr>
          <a:xfrm flipH="1">
            <a:off x="5107645" y="3707329"/>
            <a:ext cx="5080" cy="593725"/>
          </a:xfrm>
          <a:prstGeom prst="line">
            <a:avLst/>
          </a:prstGeom>
          <a:ln>
            <a:solidFill>
              <a:srgbClr val="EF4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>
            <p:custDataLst>
              <p:tags r:id="rId52"/>
            </p:custDataLst>
          </p:nvPr>
        </p:nvSpPr>
        <p:spPr>
          <a:xfrm>
            <a:off x="4968240" y="4367530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1956年"/>
          <p:cNvSpPr txBox="1"/>
          <p:nvPr>
            <p:custDataLst>
              <p:tags r:id="rId53"/>
            </p:custDataLst>
          </p:nvPr>
        </p:nvSpPr>
        <p:spPr>
          <a:xfrm>
            <a:off x="4667885" y="4413250"/>
            <a:ext cx="901700" cy="85407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just">
              <a:defRPr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 </a:t>
            </a: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20</a:t>
            </a:r>
            <a:r>
              <a:rPr lang="en-US" altLang="zh-CN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12</a:t>
            </a: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年</a:t>
            </a:r>
            <a:endParaRPr lang="zh-CN" altLang="en-US" sz="1200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中非论坛</a:t>
            </a:r>
            <a:endParaRPr lang="zh-CN" altLang="en-US" sz="1200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sym typeface="+mn-ea"/>
            </a:endParaRPr>
          </a:p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上合组织</a:t>
            </a:r>
            <a:endParaRPr lang="zh-CN" altLang="en-US" sz="1200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sym typeface="+mn-ea"/>
            </a:endParaRPr>
          </a:p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sym typeface="+mn-ea"/>
              </a:rPr>
              <a:t>北京峰会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7" name="文本框 46"/>
          <p:cNvSpPr txBox="1"/>
          <p:nvPr>
            <p:custDataLst>
              <p:tags r:id="rId54"/>
            </p:custDataLst>
          </p:nvPr>
        </p:nvSpPr>
        <p:spPr>
          <a:xfrm>
            <a:off x="5107940" y="2155825"/>
            <a:ext cx="977900" cy="4521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2012</a:t>
            </a:r>
            <a:endParaRPr lang="en-US" altLang="zh-CN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党的十八大</a:t>
            </a:r>
            <a:endParaRPr kumimoji="1"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9" name="文本框 48"/>
          <p:cNvSpPr txBox="1"/>
          <p:nvPr>
            <p:custDataLst>
              <p:tags r:id="rId55"/>
            </p:custDataLst>
          </p:nvPr>
        </p:nvSpPr>
        <p:spPr>
          <a:xfrm>
            <a:off x="5603834" y="4622232"/>
            <a:ext cx="1097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2013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全总大会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亚欧首脑会议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2" name="文本框 51"/>
          <p:cNvSpPr txBox="1"/>
          <p:nvPr>
            <p:custDataLst>
              <p:tags r:id="rId56"/>
            </p:custDataLst>
          </p:nvPr>
        </p:nvSpPr>
        <p:spPr>
          <a:xfrm>
            <a:off x="5898895" y="1758342"/>
            <a:ext cx="11969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2014</a:t>
            </a:r>
            <a:endParaRPr lang="en-US" altLang="zh-CN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APEC系列会议</a:t>
            </a:r>
            <a:endParaRPr lang="en-US" altLang="zh-CN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6" name="文本框 55"/>
          <p:cNvSpPr txBox="1"/>
          <p:nvPr>
            <p:custDataLst>
              <p:tags r:id="rId57"/>
            </p:custDataLst>
          </p:nvPr>
        </p:nvSpPr>
        <p:spPr>
          <a:xfrm>
            <a:off x="6425904" y="5195422"/>
            <a:ext cx="12852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2015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庆祝反法西斯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胜利70周年阅兵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8" name="文本框 57"/>
          <p:cNvSpPr txBox="1"/>
          <p:nvPr>
            <p:custDataLst>
              <p:tags r:id="rId58"/>
            </p:custDataLst>
          </p:nvPr>
        </p:nvSpPr>
        <p:spPr>
          <a:xfrm>
            <a:off x="6817360" y="2467610"/>
            <a:ext cx="1640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2016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G20领导人杭州峰会</a:t>
            </a:r>
            <a:endParaRPr kumimoji="1"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1" name="文本框 60"/>
          <p:cNvSpPr txBox="1"/>
          <p:nvPr>
            <p:custDataLst>
              <p:tags r:id="rId59"/>
            </p:custDataLst>
          </p:nvPr>
        </p:nvSpPr>
        <p:spPr>
          <a:xfrm>
            <a:off x="7711440" y="4356735"/>
            <a:ext cx="1511300" cy="604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2017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一带一路高峰论坛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金砖会议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2" name="文本框 61"/>
          <p:cNvSpPr txBox="1"/>
          <p:nvPr>
            <p:custDataLst>
              <p:tags r:id="rId60"/>
            </p:custDataLst>
          </p:nvPr>
        </p:nvSpPr>
        <p:spPr>
          <a:xfrm>
            <a:off x="8140065" y="1238250"/>
            <a:ext cx="1608455" cy="788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2018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达沃斯论坛指定用车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上合峰会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243840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中非论坛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3" name="文本框 62"/>
          <p:cNvSpPr txBox="1"/>
          <p:nvPr>
            <p:custDataLst>
              <p:tags r:id="rId61"/>
            </p:custDataLst>
          </p:nvPr>
        </p:nvSpPr>
        <p:spPr>
          <a:xfrm>
            <a:off x="8702040" y="5021580"/>
            <a:ext cx="2066290" cy="141160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全国两会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第二届“一带一路”大会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亚洲文明对话论坛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京交会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70周年庆阅兵交通服务保障任务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世界军人运动会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4" name="文本框 63"/>
          <p:cNvSpPr txBox="1"/>
          <p:nvPr>
            <p:custDataLst>
              <p:tags r:id="rId62"/>
            </p:custDataLst>
          </p:nvPr>
        </p:nvSpPr>
        <p:spPr>
          <a:xfrm>
            <a:off x="9669780" y="2337435"/>
            <a:ext cx="1913255" cy="628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2020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全国政协十二届三次会议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新学联政协茶话会</a:t>
            </a:r>
            <a:endParaRPr kumimoji="1"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" name="矩形 65"/>
          <p:cNvSpPr/>
          <p:nvPr>
            <p:custDataLst>
              <p:tags r:id="rId63"/>
            </p:custDataLst>
          </p:nvPr>
        </p:nvSpPr>
        <p:spPr>
          <a:xfrm>
            <a:off x="11125200" y="4269105"/>
            <a:ext cx="284480" cy="45720"/>
          </a:xfrm>
          <a:prstGeom prst="rect">
            <a:avLst/>
          </a:prstGeom>
          <a:solidFill>
            <a:srgbClr val="EF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文本框 66"/>
          <p:cNvSpPr txBox="1"/>
          <p:nvPr>
            <p:custDataLst>
              <p:tags r:id="rId64"/>
            </p:custDataLst>
          </p:nvPr>
        </p:nvSpPr>
        <p:spPr>
          <a:xfrm>
            <a:off x="10310495" y="4402455"/>
            <a:ext cx="1913255" cy="1010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2022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冬奥会&amp;冬残会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交通服务保障任务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中国共产党第二十次</a:t>
            </a:r>
            <a:endParaRPr lang="zh-CN" altLang="en-US" sz="1200" b="1" kern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b="1" kern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全国代表大会</a:t>
            </a:r>
            <a:endParaRPr lang="zh-CN" altLang="en-US" sz="1200">
              <a:sym typeface="+mn-ea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kumimoji="1"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冬奥1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6355080" y="1686560"/>
            <a:ext cx="5447030" cy="3938905"/>
          </a:xfrm>
          <a:prstGeom prst="rect">
            <a:avLst/>
          </a:prstGeom>
          <a:ln w="28575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</p:pic>
      <p:pic>
        <p:nvPicPr>
          <p:cNvPr id="6" name="图片 5" descr="冬奥2"/>
          <p:cNvPicPr>
            <a:picLocks noChangeAspect="1"/>
          </p:cNvPicPr>
          <p:nvPr/>
        </p:nvPicPr>
        <p:blipFill>
          <a:blip r:embed="rId66"/>
          <a:srcRect l="8598" r="8796"/>
          <a:stretch>
            <a:fillRect/>
          </a:stretch>
        </p:blipFill>
        <p:spPr>
          <a:xfrm>
            <a:off x="323850" y="2026285"/>
            <a:ext cx="5761990" cy="3241040"/>
          </a:xfrm>
          <a:prstGeom prst="rect">
            <a:avLst/>
          </a:prstGeom>
          <a:gradFill flip="none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28575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</p:pic>
    </p:spTree>
    <p:custDataLst>
      <p:tags r:id="rId67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KSO_WM_DIAGRAM_VIRTUALLY_FRAME" val="{&quot;height&quot;:334.55000000000007,&quot;left&quot;:472.95496062992123,&quot;top&quot;:102.72503937007873,&quot;width&quot;:386.1000000000001}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334.55000000000007,&quot;left&quot;:472.95496062992123,&quot;top&quot;:102.72503937007873,&quot;width&quot;:386.1000000000001}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334.55000000000007,&quot;left&quot;:472.95496062992123,&quot;top&quot;:102.72503937007873,&quot;width&quot;:386.1000000000001}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10155;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151.xml><?xml version="1.0" encoding="utf-8"?>
<p:tagLst xmlns:p="http://schemas.openxmlformats.org/presentationml/2006/main">
  <p:tag name="KSO_WM_BEAUTIFY_FLAG" val=""/>
  <p:tag name="KSO_WM_UNIT_PLACING_PICTURE_USER_VIEWPORT" val="{&quot;height&quot;:1018,&quot;width&quot;:1076}"/>
</p:tagLst>
</file>

<file path=ppt/tags/tag152.xml><?xml version="1.0" encoding="utf-8"?>
<p:tagLst xmlns:p="http://schemas.openxmlformats.org/presentationml/2006/main">
  <p:tag name="KSO_WM_BEAUTIFY_FLAG" val=""/>
  <p:tag name="KSO_WM_UNIT_PLACING_PICTURE_USER_VIEWPORT" val="{&quot;height&quot;:1018,&quot;width&quot;:1076}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0946_1*l_h_i*1_1_3"/>
  <p:tag name="KSO_WM_TEMPLATE_CATEGORY" val="diagram"/>
  <p:tag name="KSO_WM_TEMPLATE_INDEX" val="20230946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29999999329447746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9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30946_1*l_h_i*1_1_4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.800000011920929,&quot;colorType&quot;:1,&quot;foreColorIndex&quot;:5,&quot;pos&quot;:0,&quot;transparency&quot;:0.44999998807907104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5"/>
  <p:tag name="KSO_WM_UNIT_ID" val="diagram20230946_1*l_h_i*1_1_5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,&quot;colorType&quot;:1,&quot;foreColorIndex&quot;:5,&quot;pos&quot;:0,&quot;transparency&quot;:0.8899999856948853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1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6"/>
  <p:tag name="KSO_WM_UNIT_ID" val="diagram20230946_1*l_h_i*1_1_6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,&quot;colorType&quot;:1,&quot;foreColorIndex&quot;:5,&quot;pos&quot;:0,&quot;transparency&quot;:0.15000000596046448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0946_1*l_h_i*1_1_2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UNIT_TEX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.800000011920929,&quot;colorType&quot;:1,&quot;foreColorIndex&quot;:5,&quot;pos&quot;:0,&quot;transparency&quot;:0.30000001192092896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14,&quot;transparency&quot;:0.6000000238418579},&quot;threeD&quot;:{&quot;curvedSurface&quot;:{&quot;brightness&quot;:0,&quot;colorType&quot;:2,&quot;rgb&quot;:&quot;#000000&quot;},&quot;depth&quot;:{&quot;colorType&quot;:0}}}}"/>
</p:tagLst>
</file>

<file path=ppt/tags/tag21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7"/>
  <p:tag name="KSO_WM_UNIT_ID" val="diagram20230946_1*l_h_i*1_1_7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,&quot;colorType&quot;:1,&quot;foreColorIndex&quot;:5,&quot;pos&quot;:0,&quot;transparency&quot;:0.8899999856948853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4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8"/>
  <p:tag name="KSO_WM_UNIT_ID" val="diagram20230946_1*l_h_i*1_1_8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,&quot;colorType&quot;:1,&quot;foreColorIndex&quot;:5,&quot;pos&quot;:0,&quot;transparency&quot;:0.15000000596046448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5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0946_1*l_h_i*1_1_1"/>
  <p:tag name="KSO_WM_TEMPLATE_CATEGORY" val="diagram"/>
  <p:tag name="KSO_WM_TEMPLATE_INDEX" val="20230946"/>
  <p:tag name="KSO_WM_UNIT_LAYERLEVEL" val="1_1_1"/>
  <p:tag name="KSO_WM_TAG_VERSION" val="3.0"/>
  <p:tag name="KSO_WM_UNIT_LINE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5"/>
  <p:tag name="KSO_WM_UNIT_ID" val="diagram20230946_1*l_h_i*1_2_5"/>
  <p:tag name="KSO_WM_TEMPLATE_CATEGORY" val="diagram"/>
  <p:tag name="KSO_WM_TEMPLATE_INDEX" val="20230946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29999999329447746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6"/>
  <p:tag name="KSO_WM_UNIT_ID" val="diagram20230946_1*l_h_i*1_2_6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.800000011920929,&quot;colorType&quot;:1,&quot;foreColorIndex&quot;:5,&quot;pos&quot;:0,&quot;transparency&quot;:0.44999998807907104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8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0946_1*l_h_i*1_2_1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,&quot;colorType&quot;:1,&quot;foreColorIndex&quot;:5,&quot;pos&quot;:0,&quot;transparency&quot;:0.8899999856948853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9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7"/>
  <p:tag name="KSO_WM_UNIT_ID" val="diagram20230946_1*l_h_i*1_2_7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,&quot;colorType&quot;:1,&quot;foreColorIndex&quot;:5,&quot;pos&quot;:0,&quot;transparency&quot;:0.15000000596046448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30946_1*l_h_i*1_2_4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UNIT_TEX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.800000011920929,&quot;colorType&quot;:1,&quot;foreColorIndex&quot;:5,&quot;pos&quot;:0,&quot;transparency&quot;:0.30000001192092896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14,&quot;transparency&quot;:0.6000000238418579},&quot;threeD&quot;:{&quot;curvedSurface&quot;:{&quot;brightness&quot;:0,&quot;colorType&quot;:2,&quot;rgb&quot;:&quot;#000000&quot;},&quot;depth&quot;:{&quot;colorType&quot;:0}}}}"/>
</p:tagLst>
</file>

<file path=ppt/tags/tag221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0946_1*l_h_i*1_2_2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,&quot;colorType&quot;:1,&quot;foreColorIndex&quot;:5,&quot;pos&quot;:0,&quot;transparency&quot;:0.8899999856948853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8"/>
  <p:tag name="KSO_WM_UNIT_ID" val="diagram20230946_1*l_h_i*1_2_8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,&quot;colorType&quot;:1,&quot;foreColorIndex&quot;:5,&quot;pos&quot;:0,&quot;transparency&quot;:0.15000000596046448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0946_1*l_h_i*1_2_3"/>
  <p:tag name="KSO_WM_TEMPLATE_CATEGORY" val="diagram"/>
  <p:tag name="KSO_WM_TEMPLATE_INDEX" val="20230946"/>
  <p:tag name="KSO_WM_UNIT_LAYERLEVEL" val="1_1_1"/>
  <p:tag name="KSO_WM_TAG_VERSION" val="3.0"/>
  <p:tag name="KSO_WM_UNIT_LINE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4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0946_1*l_h_i*1_3_3"/>
  <p:tag name="KSO_WM_TEMPLATE_CATEGORY" val="diagram"/>
  <p:tag name="KSO_WM_TEMPLATE_INDEX" val="20230946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29999999329447746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5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230946_1*l_h_i*1_3_4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.800000011920929,&quot;colorType&quot;:1,&quot;foreColorIndex&quot;:5,&quot;pos&quot;:0,&quot;transparency&quot;:0.44999998807907104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5"/>
  <p:tag name="KSO_WM_UNIT_ID" val="diagram20230946_1*l_h_i*1_3_5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,&quot;colorType&quot;:1,&quot;foreColorIndex&quot;:5,&quot;pos&quot;:0,&quot;transparency&quot;:0.8899999856948853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6"/>
  <p:tag name="KSO_WM_UNIT_ID" val="diagram20230946_1*l_h_i*1_3_6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,&quot;colorType&quot;:1,&quot;foreColorIndex&quot;:5,&quot;pos&quot;:0,&quot;transparency&quot;:0.15000000596046448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0946_1*l_h_i*1_3_2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UNIT_TEX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.800000011920929,&quot;colorType&quot;:1,&quot;foreColorIndex&quot;:5,&quot;pos&quot;:0,&quot;transparency&quot;:0.30000001192092896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14,&quot;transparency&quot;:0.6000000238418579},&quot;threeD&quot;:{&quot;curvedSurface&quot;:{&quot;brightness&quot;:0,&quot;colorType&quot;:2,&quot;rgb&quot;:&quot;#000000&quot;},&quot;depth&quot;:{&quot;colorType&quot;:0}}}}"/>
</p:tagLst>
</file>

<file path=ppt/tags/tag229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7"/>
  <p:tag name="KSO_WM_UNIT_ID" val="diagram20230946_1*l_h_i*1_3_7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,&quot;colorType&quot;:1,&quot;foreColorIndex&quot;:5,&quot;pos&quot;:0,&quot;transparency&quot;:0.8899999856948853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8"/>
  <p:tag name="KSO_WM_UNIT_ID" val="diagram20230946_1*l_h_i*1_3_8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,&quot;colorType&quot;:1,&quot;foreColorIndex&quot;:5,&quot;pos&quot;:0,&quot;transparency&quot;:0.15000000596046448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1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0946_1*l_h_i*1_3_1"/>
  <p:tag name="KSO_WM_TEMPLATE_CATEGORY" val="diagram"/>
  <p:tag name="KSO_WM_TEMPLATE_INDEX" val="20230946"/>
  <p:tag name="KSO_WM_UNIT_LAYERLEVEL" val="1_1_1"/>
  <p:tag name="KSO_WM_TAG_VERSION" val="3.0"/>
  <p:tag name="KSO_WM_UNIT_LINE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5"/>
  <p:tag name="KSO_WM_UNIT_ID" val="diagram20230946_1*l_h_i*1_4_5"/>
  <p:tag name="KSO_WM_TEMPLATE_CATEGORY" val="diagram"/>
  <p:tag name="KSO_WM_TEMPLATE_INDEX" val="20230946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29999999329447746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6"/>
  <p:tag name="KSO_WM_UNIT_ID" val="diagram20230946_1*l_h_i*1_4_6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.800000011920929,&quot;colorType&quot;:1,&quot;foreColorIndex&quot;:5,&quot;pos&quot;:0,&quot;transparency&quot;:0.44999998807907104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4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0946_1*l_h_i*1_4_1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,&quot;colorType&quot;:1,&quot;foreColorIndex&quot;:5,&quot;pos&quot;:0,&quot;transparency&quot;:0.8899999856948853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5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7"/>
  <p:tag name="KSO_WM_UNIT_ID" val="diagram20230946_1*l_h_i*1_4_7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,&quot;colorType&quot;:1,&quot;foreColorIndex&quot;:5,&quot;pos&quot;:0,&quot;transparency&quot;:0.15000000596046448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4"/>
  <p:tag name="KSO_WM_UNIT_ID" val="diagram20230946_1*l_h_i*1_4_4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UNIT_TEX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.800000011920929,&quot;colorType&quot;:1,&quot;foreColorIndex&quot;:5,&quot;pos&quot;:0,&quot;transparency&quot;:0.30000001192092896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14,&quot;transparency&quot;:0.6000000238418579},&quot;threeD&quot;:{&quot;curvedSurface&quot;:{&quot;brightness&quot;:0,&quot;colorType&quot;:2,&quot;rgb&quot;:&quot;#000000&quot;},&quot;depth&quot;:{&quot;colorType&quot;:0}}}}"/>
</p:tagLst>
</file>

<file path=ppt/tags/tag23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0946_1*l_h_i*1_4_2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,&quot;colorType&quot;:1,&quot;foreColorIndex&quot;:5,&quot;pos&quot;:0,&quot;transparency&quot;:0.8899999856948853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8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8"/>
  <p:tag name="KSO_WM_UNIT_ID" val="diagram20230946_1*l_h_i*1_4_8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gradient&quot;:[{&quot;brightness&quot;:0,&quot;colorType&quot;:1,&quot;foreColorIndex&quot;:5,&quot;pos&quot;:0,&quot;transparency&quot;:0.15000000596046448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9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230946_1*l_h_i*1_4_3"/>
  <p:tag name="KSO_WM_TEMPLATE_CATEGORY" val="diagram"/>
  <p:tag name="KSO_WM_TEMPLATE_INDEX" val="20230946"/>
  <p:tag name="KSO_WM_UNIT_LAYERLEVEL" val="1_1_1"/>
  <p:tag name="KSO_WM_TAG_VERSION" val="3.0"/>
  <p:tag name="KSO_WM_UNIT_LINE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46_1*l_h_f*1_1_1"/>
  <p:tag name="KSO_WM_TEMPLATE_CATEGORY" val="diagram"/>
  <p:tag name="KSO_WM_TEMPLATE_INDEX" val="2023094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PRESET_TEXT" val="单击此处输入你的智能图形项正文，文字是您思想的提炼，请尽量言简意赅的阐述观点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2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46_1*l_h_a*1_1_1"/>
  <p:tag name="KSO_WM_TEMPLATE_CATEGORY" val="diagram"/>
  <p:tag name="KSO_WM_TEMPLATE_INDEX" val="2023094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PRESET_TEXT" val="Product"/>
  <p:tag name="KSO_WM_UNIT_TEX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24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46_1*l_h_f*1_2_1"/>
  <p:tag name="KSO_WM_TEMPLATE_CATEGORY" val="diagram"/>
  <p:tag name="KSO_WM_TEMPLATE_INDEX" val="2023094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PRESET_TEXT" val="单击此处输入你的智能图形项正文，文字是您思想的提炼，请尽量言简意赅的阐述观点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2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46_1*l_h_a*1_2_1"/>
  <p:tag name="KSO_WM_TEMPLATE_CATEGORY" val="diagram"/>
  <p:tag name="KSO_WM_TEMPLATE_INDEX" val="2023094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PRESET_TEXT" val="Price"/>
  <p:tag name="KSO_WM_UNIT_TEX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24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0946_1*l_h_f*1_3_1"/>
  <p:tag name="KSO_WM_TEMPLATE_CATEGORY" val="diagram"/>
  <p:tag name="KSO_WM_TEMPLATE_INDEX" val="2023094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PRESET_TEXT" val="单击此处输入你的智能图形项正文，文字是您思想的提炼，请尽量言简意赅的阐述观点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24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0946_1*l_h_a*1_3_1"/>
  <p:tag name="KSO_WM_TEMPLATE_CATEGORY" val="diagram"/>
  <p:tag name="KSO_WM_TEMPLATE_INDEX" val="2023094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PRESET_TEXT" val="Place"/>
  <p:tag name="KSO_WM_UNIT_TEX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24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0946_1*l_h_f*1_4_1"/>
  <p:tag name="KSO_WM_TEMPLATE_CATEGORY" val="diagram"/>
  <p:tag name="KSO_WM_TEMPLATE_INDEX" val="2023094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PRESET_TEXT" val="单击此处输入你的智能图形项正文，文字是您思想的提炼，请尽量言简意赅的阐述观点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2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0946_1*l_h_a*1_4_1"/>
  <p:tag name="KSO_WM_TEMPLATE_CATEGORY" val="diagram"/>
  <p:tag name="KSO_WM_TEMPLATE_INDEX" val="2023094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PRESET_TEXT" val="Promotion"/>
  <p:tag name="KSO_WM_UNIT_TEXT_FILL_FORE_SCHEMECOLOR_INDEX" val="5"/>
  <p:tag name="KSO_WM_DIAGRAM_MAX_ITEMCNT" val="4"/>
  <p:tag name="KSO_WM_DIAGRAM_MIN_ITEMCNT" val="4"/>
  <p:tag name="KSO_WM_DIAGRAM_VIRTUALLY_FRAME" val="{&quot;height&quot;:421.8500122070312,&quot;left&quot;:-18.974960629921316,&quot;top&quot;:110.02503326656316,&quot;width&quot;:1104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248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  <p:tag name="resource_record_key" val="{&quot;70&quot;:[3312427]}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15_5*l_h_i*1_1_3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1_3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solid&quot;:{&quot;brightness&quot;:0.800000011920929,&quot;colorType&quot;:1,&quot;foreColorIndex&quot;:5,&quot;transparency&quot;:0.60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5,6,5,6,5,6]}"/>
</p:tagLst>
</file>

<file path=ppt/tags/tag2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315_5*l_h_f*1_1_1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点击此处添加正文，文字是您思想的提炼，为了最终演示发布的良好效果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315_5*l_h_a*1_1_1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小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5_5*l_h_i*1_1_1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SUBTYPE" val="d"/>
  <p:tag name="KSO_WM_UNIT_TYPE" val="l_h_i"/>
  <p:tag name="KSO_WM_UNIT_INDEX" val="1_1_1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,{&quot;brightness&quot;:0,&quot;colorType&quot;:1,&quot;foreColorIndex&quot;:5,&quot;pos&quot;:0.5,&quot;transparency&quot;:0}],&quot;type&quot;:3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DIAGRAM_USE_COLOR_VALUE" val="{&quot;color_scheme&quot;:1,&quot;color_type&quot;:1,&quot;theme_color_indexes&quot;:[5,6,5,6,5,6]}"/>
</p:tagLst>
</file>

<file path=ppt/tags/tag2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15_5*l_h_i*1_1_2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0.850000023841857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2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15_5*l_h_i*1_3_3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3_3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solid&quot;:{&quot;brightness&quot;:0.800000011920929,&quot;colorType&quot;:1,&quot;foreColorIndex&quot;:5,&quot;transparency&quot;:0.60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5,6,5,6,5,6]}"/>
</p:tagLst>
</file>

<file path=ppt/tags/tag25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0315_5*l_h_f*1_3_1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点击此处添加正文，文字是您思想的提炼，为了最终演示发布的良好效果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5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0315_5*l_h_a*1_3_1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小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5_5*l_h_i*1_3_1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SUBTYPE" val="d"/>
  <p:tag name="KSO_WM_UNIT_TYPE" val="l_h_i"/>
  <p:tag name="KSO_WM_UNIT_INDEX" val="1_3_1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,{&quot;brightness&quot;:0,&quot;colorType&quot;:1,&quot;foreColorIndex&quot;:5,&quot;pos&quot;:0.5,&quot;transparency&quot;:0}],&quot;type&quot;:3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DIAGRAM_USE_COLOR_VALUE" val="{&quot;color_scheme&quot;:1,&quot;color_type&quot;:1,&quot;theme_color_indexes&quot;:[5,6,5,6,5,6]}"/>
</p:tagLst>
</file>

<file path=ppt/tags/tag2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15_5*l_h_i*1_3_2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3_2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0.850000023841857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2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15_5*l_h_i*1_4_3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4_3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solid&quot;:{&quot;brightness&quot;:0.800000011920929,&quot;colorType&quot;:1,&quot;foreColorIndex&quot;:8,&quot;transparency&quot;:0.60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.8"/>
  <p:tag name="KSO_WM_DIAGRAM_USE_COLOR_VALUE" val="{&quot;color_scheme&quot;:1,&quot;color_type&quot;:1,&quot;theme_color_indexes&quot;:[5,6,5,6,5,6]}"/>
</p:tagLst>
</file>

<file path=ppt/tags/tag26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0315_5*l_h_f*1_4_1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点击此处添加正文，文字是您思想的提炼,为了最终演示发布的良好效果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0315_5*l_h_a*1_4_1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小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5_5*l_h_i*1_4_1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SUBTYPE" val="d"/>
  <p:tag name="KSO_WM_UNIT_TYPE" val="l_h_i"/>
  <p:tag name="KSO_WM_UNIT_INDEX" val="1_4_1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gradient&quot;:[{&quot;brightness&quot;:0.4000000059604645,&quot;colorType&quot;:1,&quot;foreColorIndex&quot;:8,&quot;pos&quot;:0,&quot;transparency&quot;:0},{&quot;brightness&quot;:0,&quot;colorType&quot;:1,&quot;foreColorIndex&quot;:8,&quot;pos&quot;:1,&quot;transparency&quot;:0}],&quot;type&quot;:3},&quot;glow&quot;:{&quot;colorType&quot;:0},&quot;line&quot;:{&quot;solidLine&quot;:{&quot;brightness&quot;:0,&quot;colorType&quot;:1,&quot;foreColorIndex&quot;:8,&quot;transparency&quot;:0},&quot;type&quot;:1},&quot;shadow&quot;:{&quot;brightness&quot;:0,&quot;colorType&quot;:1,&quot;foreColorIndex&quot;:8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8"/>
  <p:tag name="KSO_WM_DIAGRAM_USE_COLOR_VALUE" val="{&quot;color_scheme&quot;:1,&quot;color_type&quot;:1,&quot;theme_color_indexes&quot;:[5,6,5,6,5,6]}"/>
</p:tagLst>
</file>

<file path=ppt/tags/tag2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15_5*l_h_i*1_4_2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4_2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gradient&quot;:[{&quot;brightness&quot;:0,&quot;colorType&quot;:1,&quot;foreColorIndex&quot;:8,&quot;pos&quot;:0,&quot;transparency&quot;:0},{&quot;brightness&quot;:-0.25,&quot;colorType&quot;:1,&quot;foreColorIndex&quot;:8,&quot;pos&quot;:0.850000023841857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2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15_5*l_h_i*1_5_3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5_3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solid&quot;:{&quot;brightness&quot;:0.800000011920929,&quot;colorType&quot;:1,&quot;foreColorIndex&quot;:5,&quot;transparency&quot;:0.60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5,6,5,6,5,6]}"/>
</p:tagLst>
</file>

<file path=ppt/tags/tag26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5_1"/>
  <p:tag name="KSO_WM_UNIT_ID" val="diagram20230315_5*l_h_f*1_5_1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点击此处添加正文，文字是您思想的提炼，为了最终演示发布的良好效果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5_1"/>
  <p:tag name="KSO_WM_UNIT_ID" val="diagram20230315_5*l_h_a*1_5_1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小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5_5*l_h_i*1_5_1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SUBTYPE" val="d"/>
  <p:tag name="KSO_WM_UNIT_TYPE" val="l_h_i"/>
  <p:tag name="KSO_WM_UNIT_INDEX" val="1_5_1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,{&quot;brightness&quot;:0,&quot;colorType&quot;:1,&quot;foreColorIndex&quot;:5,&quot;pos&quot;:0.5,&quot;transparency&quot;:0}],&quot;type&quot;:3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DIAGRAM_USE_COLOR_VALUE" val="{&quot;color_scheme&quot;:1,&quot;color_type&quot;:1,&quot;theme_color_indexes&quot;:[5,6,5,6,5,6]}"/>
</p:tagLst>
</file>

<file path=ppt/tags/tag2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15_5*l_h_i*1_5_2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5_2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0.850000023841857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2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15_5*l_h_i*1_6_3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6_3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solid&quot;:{&quot;brightness&quot;:0.800000011920929,&quot;colorType&quot;:1,&quot;foreColorIndex&quot;:8,&quot;transparency&quot;:0.60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.8"/>
  <p:tag name="KSO_WM_DIAGRAM_USE_COLOR_VALUE" val="{&quot;color_scheme&quot;:1,&quot;color_type&quot;:1,&quot;theme_color_indexes&quot;:[5,6,5,6,5,6]}"/>
</p:tagLst>
</file>

<file path=ppt/tags/tag27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0315_5*l_h_f*1_6_1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点击此处添加正文，文字是您思想的提炼,为了最终演示发布的良好效果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6_1"/>
  <p:tag name="KSO_WM_UNIT_ID" val="diagram20230315_5*l_h_a*1_6_1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小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5_5*l_h_i*1_6_1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SUBTYPE" val="d"/>
  <p:tag name="KSO_WM_UNIT_TYPE" val="l_h_i"/>
  <p:tag name="KSO_WM_UNIT_INDEX" val="1_6_1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gradient&quot;:[{&quot;brightness&quot;:0.4000000059604645,&quot;colorType&quot;:1,&quot;foreColorIndex&quot;:8,&quot;pos&quot;:0,&quot;transparency&quot;:0},{&quot;brightness&quot;:0,&quot;colorType&quot;:1,&quot;foreColorIndex&quot;:8,&quot;pos&quot;:1,&quot;transparency&quot;:0}],&quot;type&quot;:3},&quot;glow&quot;:{&quot;colorType&quot;:0},&quot;line&quot;:{&quot;solidLine&quot;:{&quot;brightness&quot;:0,&quot;colorType&quot;:1,&quot;foreColorIndex&quot;:8,&quot;transparency&quot;:0},&quot;type&quot;:1},&quot;shadow&quot;:{&quot;brightness&quot;:0,&quot;colorType&quot;:1,&quot;foreColorIndex&quot;:8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8"/>
  <p:tag name="KSO_WM_DIAGRAM_USE_COLOR_VALUE" val="{&quot;color_scheme&quot;:1,&quot;color_type&quot;:1,&quot;theme_color_indexes&quot;:[5,6,5,6,5,6]}"/>
</p:tagLst>
</file>

<file path=ppt/tags/tag2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15_5*l_h_i*1_6_2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6_2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gradient&quot;:[{&quot;brightness&quot;:0,&quot;colorType&quot;:1,&quot;foreColorIndex&quot;:8,&quot;pos&quot;:0,&quot;transparency&quot;:0},{&quot;brightness&quot;:-0.25,&quot;colorType&quot;:1,&quot;foreColorIndex&quot;:8,&quot;pos&quot;:0.850000023841857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5_5*l_h_i*1_2_1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SUBTYPE" val="d"/>
  <p:tag name="KSO_WM_UNIT_TYPE" val="l_h_i"/>
  <p:tag name="KSO_WM_UNIT_INDEX" val="1_2_1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gradient&quot;:[{&quot;brightness&quot;:0.4000000059604645,&quot;colorType&quot;:1,&quot;foreColorIndex&quot;:8,&quot;pos&quot;:0,&quot;transparency&quot;:0},{&quot;brightness&quot;:0,&quot;colorType&quot;:1,&quot;foreColorIndex&quot;:8,&quot;pos&quot;:1,&quot;transparency&quot;:0}],&quot;type&quot;:3},&quot;glow&quot;:{&quot;colorType&quot;:0},&quot;line&quot;:{&quot;solidLine&quot;:{&quot;brightness&quot;:0,&quot;colorType&quot;:1,&quot;foreColorIndex&quot;:8,&quot;transparency&quot;:0},&quot;type&quot;:1},&quot;shadow&quot;:{&quot;brightness&quot;:0,&quot;colorType&quot;:1,&quot;foreColorIndex&quot;:8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8"/>
  <p:tag name="KSO_WM_DIAGRAM_USE_COLOR_VALUE" val="{&quot;color_scheme&quot;:1,&quot;color_type&quot;:1,&quot;theme_color_indexes&quot;:[5,6,5,6,5,6]}"/>
</p:tagLst>
</file>

<file path=ppt/tags/tag2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15_5*l_h_i*1_2_2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2_2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gradient&quot;:[{&quot;brightness&quot;:0,&quot;colorType&quot;:1,&quot;foreColorIndex&quot;:8,&quot;pos&quot;:0,&quot;transparency&quot;:0},{&quot;brightness&quot;:-0.25,&quot;colorType&quot;:1,&quot;foreColorIndex&quot;:8,&quot;pos&quot;:0.850000023841857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5_5*l_h_i*1_2_3"/>
  <p:tag name="KSO_WM_TEMPLATE_CATEGORY" val="diagram"/>
  <p:tag name="KSO_WM_TEMPLATE_INDEX" val="20230315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2_3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solid&quot;:{&quot;brightness&quot;:0.800000011920929,&quot;colorType&quot;:1,&quot;foreColorIndex&quot;:8,&quot;transparency&quot;:0.60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.8"/>
  <p:tag name="KSO_WM_DIAGRAM_USE_COLOR_VALUE" val="{&quot;color_scheme&quot;:1,&quot;color_type&quot;:1,&quot;theme_color_indexes&quot;:[5,6,5,6,5,6]}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315_5*l_h_f*1_2_1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点击此处添加正文，文字是您思想的提炼,为了最终演示发布的良好效果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315_5*l_h_a*1_2_1"/>
  <p:tag name="KSO_WM_TEMPLATE_CATEGORY" val="diagram"/>
  <p:tag name="KSO_WM_TEMPLATE_INDEX" val="2023031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63.3000061035156,&quot;left&quot;:71.35005157711002,&quot;top&quot;:74.74999694824218,&quot;width&quot;:817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小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82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  <p:tag name="resource_record_key" val="{&quot;70&quot;:[3312109]}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5023_1*n_h_i*1_1_3"/>
  <p:tag name="KSO_WM_TEMPLATE_CATEGORY" val="diagram"/>
  <p:tag name="KSO_WM_TEMPLATE_INDEX" val="2023502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389.15000000000003,&quot;left&quot;:51.82503937007873,&quot;top&quot;:118.27503937007873,&quot;width&quot;:851.35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60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5,5,5,5,5]}"/>
</p:tagLst>
</file>

<file path=ppt/tags/tag2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5023_1*n_h_a*1_1_1"/>
  <p:tag name="KSO_WM_TEMPLATE_CATEGORY" val="diagram"/>
  <p:tag name="KSO_WM_TEMPLATE_INDEX" val="20235023"/>
  <p:tag name="KSO_WM_UNIT_LAYERLEVEL" val="1_1_1"/>
  <p:tag name="KSO_WM_TAG_VERSION" val="3.0"/>
  <p:tag name="KSO_WM_DIAGRAM_MAX_ITEMCNT" val="5"/>
  <p:tag name="KSO_WM_DIAGRAM_MIN_ITEMCNT" val="3"/>
  <p:tag name="KSO_WM_DIAGRAM_VIRTUALLY_FRAME" val="{&quot;height&quot;:389.15000000000003,&quot;left&quot;:51.82503937007873,&quot;top&quot;:118.27503937007873,&quot;width&quot;:8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提高管理效率，提升服务水平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5,5,5,5,5]}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5023_1*n_h_i*1_1_4"/>
  <p:tag name="KSO_WM_TEMPLATE_CATEGORY" val="diagram"/>
  <p:tag name="KSO_WM_TEMPLATE_INDEX" val="2023502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5000000000003,&quot;left&quot;:51.82503937007873,&quot;top&quot;:118.27503937007873,&quot;width&quot;:851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.4499999880790710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5,5,5,5,5]}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5023_1*n_h_i*1_1_1"/>
  <p:tag name="KSO_WM_TEMPLATE_CATEGORY" val="diagram"/>
  <p:tag name="KSO_WM_TEMPLATE_INDEX" val="2023502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389.15000000000003,&quot;left&quot;:51.82503937007873,&quot;top&quot;:118.27503937007873,&quot;width&quot;:851.35}"/>
  <p:tag name="KSO_WM_DIAGRAM_COLOR_MATCH_VALUE" val="{&quot;shape&quot;:{&quot;fill&quot;:{&quot;gradient&quot;:[{&quot;brightness&quot;:0,&quot;colorType&quot;:1,&quot;foreColorIndex&quot;:5,&quot;pos&quot;:0.11999999731779099,&quot;transparency&quot;:1},{&quot;brightness&quot;:0,&quot;colorType&quot;:1,&quot;foreColorIndex&quot;:5,&quot;pos&quot;:1,&quot;transparency&quot;:0.509999990463256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5,5,5,5,5]}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5023_1*n_h_i*1_1_2"/>
  <p:tag name="KSO_WM_TEMPLATE_CATEGORY" val="diagram"/>
  <p:tag name="KSO_WM_TEMPLATE_INDEX" val="2023502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389.15000000000003,&quot;left&quot;:51.82503937007873,&quot;top&quot;:118.27503937007873,&quot;width&quot;:851.35}"/>
  <p:tag name="KSO_WM_DIAGRAM_COLOR_MATCH_VALUE" val="{&quot;shape&quot;:{&quot;fill&quot;:{&quot;gradient&quot;:[{&quot;brightness&quot;:0.4000000059604645,&quot;colorType&quot;:1,&quot;foreColorIndex&quot;:5,&quot;pos&quot;:0.11999999731779099,&quot;transparency&quot;:1},{&quot;brightness&quot;:0,&quot;colorType&quot;:1,&quot;foreColorIndex&quot;:5,&quot;pos&quot;:1,&quot;transparency&quot;:0.509999990463256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5,5,5,5,5]}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5023_1*n_h_i*1_1_5"/>
  <p:tag name="KSO_WM_TEMPLATE_CATEGORY" val="diagram"/>
  <p:tag name="KSO_WM_TEMPLATE_INDEX" val="2023502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5000000000003,&quot;left&quot;:51.82503937007873,&quot;top&quot;:118.27503937007873,&quot;width&quot;:851.35}"/>
  <p:tag name="KSO_WM_DIAGRAM_COLOR_MATCH_VALUE" val="{&quot;shape&quot;:{&quot;fill&quot;:{&quot;type&quot;:0},&quot;glow&quot;:{&quot;colorType&quot;:0},&quot;line&quot;:{&quot;gradient&quot;:[{&quot;brightness&quot;:0,&quot;colorType&quot;:2,&quot;pos&quot;:0.6600000262260437,&quot;rgb&quot;:&quot;#376fff&quot;,&quot;transparency&quot;:1},{&quot;brightness&quot;:0,&quot;colorType&quot;:1,&quot;foreColorIndex&quot;:5,&quot;pos&quot;:0.14000000059604645,&quot;transparency&quot;:1},{&quot;brightness&quot;:0,&quot;colorType&quot;:2,&quot;pos&quot;:0,&quot;rgb&quot;:&quot;#376fff&quot;,&quot;transparency&quot;:0.8399999737739563},{&quot;brightness&quot;:0,&quot;colorType&quot;:1,&quot;foreColorIndex&quot;:5,&quot;pos&quot;:1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5,5,5,5,5]}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5023_1*n_h_h_i*1_2_1_1"/>
  <p:tag name="KSO_WM_TEMPLATE_CATEGORY" val="diagram"/>
  <p:tag name="KSO_WM_TEMPLATE_INDEX" val="2023502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389.15000000000003,&quot;left&quot;:51.82503937007873,&quot;top&quot;:118.27503937007873,&quot;width&quot;:851.35}"/>
  <p:tag name="KSO_WM_DIAGRAM_COLOR_MATCH_VALUE" val="{&quot;shape&quot;:{&quot;fill&quot;:{&quot;gradient&quot;:[{&quot;brightness&quot;:0,&quot;colorType&quot;:1,&quot;foreColorIndex&quot;:5,&quot;pos&quot;:0,&quot;transparency&quot;:0.9700000286102295},{&quot;brightness&quot;:0,&quot;colorType&quot;:1,&quot;foreColorIndex&quot;:5,&quot;pos&quot;:1,&quot;transparency&quot;:0.699999988079071}],&quot;type&quot;:3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5,5,5,5,5]}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5023_1*n_h_h_i*1_2_2_1"/>
  <p:tag name="KSO_WM_TEMPLATE_CATEGORY" val="diagram"/>
  <p:tag name="KSO_WM_TEMPLATE_INDEX" val="2023502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389.15000000000003,&quot;left&quot;:51.82503937007873,&quot;top&quot;:118.27503937007873,&quot;width&quot;:851.35}"/>
  <p:tag name="KSO_WM_DIAGRAM_COLOR_MATCH_VALUE" val="{&quot;shape&quot;:{&quot;fill&quot;:{&quot;gradient&quot;:[{&quot;brightness&quot;:0,&quot;colorType&quot;:1,&quot;foreColorIndex&quot;:5,&quot;pos&quot;:0,&quot;transparency&quot;:0.9700000286102295},{&quot;brightness&quot;:0,&quot;colorType&quot;:1,&quot;foreColorIndex&quot;:5,&quot;pos&quot;:1,&quot;transparency&quot;:0.699999988079071}],&quot;type&quot;:3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5,5,5,5,5]}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5023_1*n_h_h_i*1_2_3_1"/>
  <p:tag name="KSO_WM_TEMPLATE_CATEGORY" val="diagram"/>
  <p:tag name="KSO_WM_TEMPLATE_INDEX" val="2023502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389.15000000000003,&quot;left&quot;:51.82503937007873,&quot;top&quot;:118.27503937007873,&quot;width&quot;:851.35}"/>
  <p:tag name="KSO_WM_DIAGRAM_COLOR_MATCH_VALUE" val="{&quot;shape&quot;:{&quot;fill&quot;:{&quot;gradient&quot;:[{&quot;brightness&quot;:0,&quot;colorType&quot;:1,&quot;foreColorIndex&quot;:5,&quot;pos&quot;:0,&quot;transparency&quot;:0.9700000286102295},{&quot;brightness&quot;:0,&quot;colorType&quot;:1,&quot;foreColorIndex&quot;:5,&quot;pos&quot;:1,&quot;transparency&quot;:0.699999988079071}],&quot;type&quot;:3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5,5,5,5,5]}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5023_1*n_h_i*1_2_1"/>
  <p:tag name="KSO_WM_TEMPLATE_CATEGORY" val="diagram"/>
  <p:tag name="KSO_WM_TEMPLATE_INDEX" val="2023502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389.15000000000003,&quot;left&quot;:51.82503937007873,&quot;top&quot;:118.27503937007873,&quot;width&quot;:851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5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5,5,5,5,5]}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5023_1*n_h_h_i*1_2_3_2"/>
  <p:tag name="KSO_WM_TEMPLATE_CATEGORY" val="diagram"/>
  <p:tag name="KSO_WM_TEMPLATE_INDEX" val="2023502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389.15000000000003,&quot;left&quot;:51.82503937007873,&quot;top&quot;:118.27503937007873,&quot;width&quot;:851.35}"/>
  <p:tag name="KSO_WM_DIAGRAM_COLOR_MATCH_VALUE" val="{&quot;shape&quot;:{&quot;fill&quot;:{&quot;gradient&quot;:[{&quot;brightness&quot;:0,&quot;colorType&quot;:1,&quot;foreColorIndex&quot;:5,&quot;pos&quot;:0.11999999731779099,&quot;transparency&quot;:1},{&quot;brightness&quot;:0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5,5,5,5,5]}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5023_1*n_h_h_i*1_2_1_2"/>
  <p:tag name="KSO_WM_TEMPLATE_CATEGORY" val="diagram"/>
  <p:tag name="KSO_WM_TEMPLATE_INDEX" val="2023502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389.15000000000003,&quot;left&quot;:51.82503937007873,&quot;top&quot;:118.27503937007873,&quot;width&quot;:851.35}"/>
  <p:tag name="KSO_WM_DIAGRAM_COLOR_MATCH_VALUE" val="{&quot;shape&quot;:{&quot;fill&quot;:{&quot;gradient&quot;:[{&quot;brightness&quot;:0,&quot;colorType&quot;:1,&quot;foreColorIndex&quot;:5,&quot;pos&quot;:0.11999999731779099,&quot;transparency&quot;:1},{&quot;brightness&quot;:0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5,5,5,5,5]}"/>
</p:tagLst>
</file>

<file path=ppt/tags/tag2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35023_1*n_h_h_a*1_2_1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5000000000003,&quot;left&quot;:51.82503937007873,&quot;top&quot;:118.27503937007873,&quot;width&quot;:8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工作职责明确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5,5,5,5,5]}"/>
</p:tagLst>
</file>

<file path=ppt/tags/tag299.xml><?xml version="1.0" encoding="utf-8"?>
<p:tagLst xmlns:p="http://schemas.openxmlformats.org/presentationml/2006/main"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5023_1*n_h_h_f*1_2_1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5000000000003,&quot;left&quot;:51.82503937007873,&quot;top&quot;:118.27503937007873,&quot;width&quot;:8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单击此处添加文本，简明扼要地阐述您的观点。根据需要可酌情增减文字，以便观者准确地理解您传达的思想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5,5,5,5,5]}"/>
</p:tagLst>
</file>

<file path=ppt/tags/tag3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1"/>
  <p:tag name="KSO_WM_UNIT_ID" val="diagram20235023_1*n_h_h_a*1_2_2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5000000000003,&quot;left&quot;:51.82503937007873,&quot;top&quot;:118.27503937007873,&quot;width&quot;:8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提升人员技能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5,5,5,5,5]}"/>
</p:tagLst>
</file>

<file path=ppt/tags/tag301.xml><?xml version="1.0" encoding="utf-8"?>
<p:tagLst xmlns:p="http://schemas.openxmlformats.org/presentationml/2006/main"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5023_1*n_h_h_f*1_2_2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5000000000003,&quot;left&quot;:51.82503937007873,&quot;top&quot;:118.27503937007873,&quot;width&quot;:8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单击此处添加文本，简明扼要地阐述您的观点。根据需要可酌情增减文字，以便观者准确地理解您传达的思想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5,5,5,5,5]}"/>
</p:tagLst>
</file>

<file path=ppt/tags/tag3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20235023_1*n_h_h_a*1_2_3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5000000000003,&quot;left&quot;:51.82503937007873,&quot;top&quot;:118.27503937007873,&quot;width&quot;:8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产品管理升级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5,5,5,5,5]}"/>
</p:tagLst>
</file>

<file path=ppt/tags/tag303.xml><?xml version="1.0" encoding="utf-8"?>
<p:tagLst xmlns:p="http://schemas.openxmlformats.org/presentationml/2006/main"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5023_1*n_h_h_f*1_2_3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5000000000003,&quot;left&quot;:51.82503937007873,&quot;top&quot;:118.27503937007873,&quot;width&quot;:8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单击此处添加文本，简明扼要地阐述您的观点。根据需要可酌情增减文字，以便观者准确地理解您传达的思想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5,5,5,5,5]}"/>
</p:tagLst>
</file>

<file path=ppt/tags/tag304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  <p:tag name="resource_record_key" val="{&quot;70&quot;:[3312109,3332761]}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DIAGRAM_GROUP_CODE" val="q1-1"/>
  <p:tag name="KSO_WM_UNIT_TYPE" val="q_h_i"/>
  <p:tag name="KSO_WM_UNIT_INDEX" val="1_6_1"/>
  <p:tag name="KSO_WM_UNIT_ID" val="diagram20200112_5*q_h_i*1_6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0"/>
  <p:tag name="KSO_WM_UNIT_FILL_TYPE" val="1"/>
  <p:tag name="KSO_WM_UNIT_TEXT_FILL_FORE_SCHEMECOLOR_INDEX" val="1"/>
  <p:tag name="KSO_WM_UNIT_TEXT_FILL_TYPE" val="1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DIAGRAM_GROUP_CODE" val="q1-1"/>
  <p:tag name="KSO_WM_UNIT_TYPE" val="q_h_i"/>
  <p:tag name="KSO_WM_UNIT_INDEX" val="1_1_1"/>
  <p:tag name="KSO_WM_UNIT_ID" val="diagram20200112_5*q_h_i*1_1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"/>
  <p:tag name="KSO_WM_UNIT_TEXT_FILL_TYPE" val="1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DIAGRAM_GROUP_CODE" val="q1-1"/>
  <p:tag name="KSO_WM_UNIT_TYPE" val="q_h_i"/>
  <p:tag name="KSO_WM_UNIT_INDEX" val="1_2_1"/>
  <p:tag name="KSO_WM_UNIT_ID" val="diagram20200112_5*q_h_i*1_2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"/>
  <p:tag name="KSO_WM_UNIT_TEXT_FILL_TYPE" val="1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DIAGRAM_GROUP_CODE" val="q1-1"/>
  <p:tag name="KSO_WM_UNIT_TYPE" val="q_h_i"/>
  <p:tag name="KSO_WM_UNIT_INDEX" val="1_3_1"/>
  <p:tag name="KSO_WM_UNIT_ID" val="diagram20200112_5*q_h_i*1_3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1"/>
  <p:tag name="KSO_WM_UNIT_TEXT_FILL_TYPE" val="1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DIAGRAM_GROUP_CODE" val="q1-1"/>
  <p:tag name="KSO_WM_UNIT_TYPE" val="q_h_i"/>
  <p:tag name="KSO_WM_UNIT_INDEX" val="1_5_1"/>
  <p:tag name="KSO_WM_UNIT_ID" val="diagram20200112_5*q_h_i*1_5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9"/>
  <p:tag name="KSO_WM_UNIT_FILL_TYPE" val="1"/>
  <p:tag name="KSO_WM_UNIT_TEXT_FILL_FORE_SCHEMECOLOR_INDEX" val="1"/>
  <p:tag name="KSO_WM_UNIT_TEXT_FILL_TYPE" val="1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DIAGRAM_GROUP_CODE" val="q1-1"/>
  <p:tag name="KSO_WM_UNIT_TYPE" val="q_h_i"/>
  <p:tag name="KSO_WM_UNIT_INDEX" val="1_4_1"/>
  <p:tag name="KSO_WM_UNIT_ID" val="diagram20200112_5*q_h_i*1_4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1"/>
  <p:tag name="KSO_WM_UNIT_TEXT_FILL_TYPE" val="1"/>
</p:tagLst>
</file>

<file path=ppt/tags/tag316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a"/>
  <p:tag name="KSO_WM_UNIT_INDEX" val="1"/>
  <p:tag name="KSO_WM_UNIT_ID" val="diagram20200112_5*a*1"/>
  <p:tag name="KSO_WM_TEMPLATE_CATEGORY" val="diagram"/>
  <p:tag name="KSO_WM_TEMPLATE_INDEX" val="20200112"/>
  <p:tag name="KSO_WM_UNIT_LAYERLEVEL" val="1"/>
  <p:tag name="KSO_WM_TAG_VERSION" val="1.0"/>
  <p:tag name="KSO_WM_BEAUTIFY_FLAG" val="#wm#"/>
  <p:tag name="KSO_WM_UNIT_TEXT_FILL_FORE_SCHEMECOLOR_INDEX" val="13"/>
  <p:tag name="KSO_WM_UNIT_TEXT_FILL_TYPE" val="1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3"/>
  <p:tag name="KSO_WM_UNIT_ID" val="diagram20200112_5*q_h_i*1_1_3"/>
  <p:tag name="KSO_WM_TEMPLATE_CATEGORY" val="diagram"/>
  <p:tag name="KSO_WM_TEMPLATE_INDEX" val="20200112"/>
  <p:tag name="KSO_WM_UNIT_LAYERLEVEL" val="1_1_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5_3"/>
  <p:tag name="KSO_WM_UNIT_ID" val="diagram20200112_5*q_h_i*1_5_3"/>
  <p:tag name="KSO_WM_TEMPLATE_CATEGORY" val="diagram"/>
  <p:tag name="KSO_WM_TEMPLATE_INDEX" val="20200112"/>
  <p:tag name="KSO_WM_UNIT_LAYERLEVEL" val="1_1_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3"/>
  <p:tag name="KSO_WM_UNIT_ID" val="diagram20200112_5*q_h_i*1_2_3"/>
  <p:tag name="KSO_WM_TEMPLATE_CATEGORY" val="diagram"/>
  <p:tag name="KSO_WM_TEMPLATE_INDEX" val="20200112"/>
  <p:tag name="KSO_WM_UNIT_LAYERLEVEL" val="1_1_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BEAUTIFY_FLAG" val="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4"/>
  <p:tag name="KSO_WM_UNIT_ID" val="diagram20200112_5*q_h_i*1_4_4"/>
  <p:tag name="KSO_WM_TEMPLATE_CATEGORY" val="diagram"/>
  <p:tag name="KSO_WM_TEMPLATE_INDEX" val="20200112"/>
  <p:tag name="KSO_WM_UNIT_LAYERLEVEL" val="1_1_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6_2"/>
  <p:tag name="KSO_WM_UNIT_ID" val="diagram20200112_5*q_h_i*1_6_2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200112_5*q_h_i*1_1_2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200112_5*q_h_i*1_2_2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200112_5*q_h_i*1_3_2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2"/>
  <p:tag name="KSO_WM_UNIT_ID" val="diagram20200112_5*q_h_i*1_4_2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5_2"/>
  <p:tag name="KSO_WM_UNIT_ID" val="diagram20200112_5*q_h_i*1_5_2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27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200112_5*q_h_a*1_1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328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200112_5*q_h_f*1_1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32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6_1"/>
  <p:tag name="KSO_WM_UNIT_ID" val="diagram20200112_5*q_h_a*1_6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BEAUTIFY_FLAG" val=""/>
</p:tagLst>
</file>

<file path=ppt/tags/tag330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6_1"/>
  <p:tag name="KSO_WM_UNIT_ID" val="diagram20200112_5*q_h_f*1_6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331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5_1"/>
  <p:tag name="KSO_WM_UNIT_ID" val="diagram20200112_5*q_h_a*1_5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332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5_1"/>
  <p:tag name="KSO_WM_UNIT_ID" val="diagram20200112_5*q_h_f*1_5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333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2_1"/>
  <p:tag name="KSO_WM_UNIT_ID" val="diagram20200112_5*q_h_a*1_2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334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00112_5*q_h_f*1_2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335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3_1"/>
  <p:tag name="KSO_WM_UNIT_ID" val="diagram20200112_5*q_h_a*1_3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336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00112_5*q_h_f*1_3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337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4_1"/>
  <p:tag name="KSO_WM_UNIT_ID" val="diagram20200112_5*q_h_a*1_4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338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200112_5*q_h_f*1_4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DIAGRAM_GROUP_CODE" val="q1-1"/>
  <p:tag name="KSO_WM_UNIT_TYPE" val="q_h_i"/>
  <p:tag name="KSO_WM_UNIT_INDEX" val="1_6_1"/>
  <p:tag name="KSO_WM_UNIT_ID" val="diagram20200112_5*q_h_i*1_6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0"/>
  <p:tag name="KSO_WM_UNIT_FILL_TYPE" val="1"/>
  <p:tag name="KSO_WM_UNIT_TEXT_FILL_FORE_SCHEMECOLOR_INDEX" val="1"/>
  <p:tag name="KSO_WM_UNIT_TEXT_FILL_TYPE" val="1"/>
</p:tagLst>
</file>

<file path=ppt/tags/tag34.xml><?xml version="1.0" encoding="utf-8"?>
<p:tagLst xmlns:p="http://schemas.openxmlformats.org/presentationml/2006/main">
  <p:tag name="KSO_WM_BEAUTIFY_FLAG" val="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DIAGRAM_GROUP_CODE" val="q1-1"/>
  <p:tag name="KSO_WM_UNIT_TYPE" val="q_h_i"/>
  <p:tag name="KSO_WM_UNIT_INDEX" val="1_1_1"/>
  <p:tag name="KSO_WM_UNIT_ID" val="diagram20200112_5*q_h_i*1_1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"/>
  <p:tag name="KSO_WM_UNIT_TEXT_FILL_TYPE" val="1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DIAGRAM_GROUP_CODE" val="q1-1"/>
  <p:tag name="KSO_WM_UNIT_TYPE" val="q_h_i"/>
  <p:tag name="KSO_WM_UNIT_INDEX" val="1_2_1"/>
  <p:tag name="KSO_WM_UNIT_ID" val="diagram20200112_5*q_h_i*1_2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"/>
  <p:tag name="KSO_WM_UNIT_TEXT_FILL_TYPE" val="1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DIAGRAM_GROUP_CODE" val="q1-1"/>
  <p:tag name="KSO_WM_UNIT_TYPE" val="q_h_i"/>
  <p:tag name="KSO_WM_UNIT_INDEX" val="1_3_1"/>
  <p:tag name="KSO_WM_UNIT_ID" val="diagram20200112_5*q_h_i*1_3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1"/>
  <p:tag name="KSO_WM_UNIT_TEXT_FILL_TYPE" val="1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DIAGRAM_GROUP_CODE" val="q1-1"/>
  <p:tag name="KSO_WM_UNIT_TYPE" val="q_h_i"/>
  <p:tag name="KSO_WM_UNIT_INDEX" val="1_5_1"/>
  <p:tag name="KSO_WM_UNIT_ID" val="diagram20200112_5*q_h_i*1_5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9"/>
  <p:tag name="KSO_WM_UNIT_FILL_TYPE" val="1"/>
  <p:tag name="KSO_WM_UNIT_TEXT_FILL_FORE_SCHEMECOLOR_INDEX" val="1"/>
  <p:tag name="KSO_WM_UNIT_TEXT_FILL_TYPE" val="1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DIAGRAM_GROUP_CODE" val="q1-1"/>
  <p:tag name="KSO_WM_UNIT_TYPE" val="q_h_i"/>
  <p:tag name="KSO_WM_UNIT_INDEX" val="1_4_1"/>
  <p:tag name="KSO_WM_UNIT_ID" val="diagram20200112_5*q_h_i*1_4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1"/>
  <p:tag name="KSO_WM_UNIT_TEXT_FILL_TYPE" val="1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4"/>
  <p:tag name="KSO_WM_UNIT_ID" val="diagram20200112_5*q_h_i*1_1_4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FILL_FORE_SCHEMECOLOR_INDEX" val="5"/>
  <p:tag name="KSO_WM_UNIT_FILL_TYPE" val="1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3"/>
  <p:tag name="KSO_WM_UNIT_ID" val="diagram20200112_5*q_h_i*1_1_3"/>
  <p:tag name="KSO_WM_TEMPLATE_CATEGORY" val="diagram"/>
  <p:tag name="KSO_WM_TEMPLATE_INDEX" val="20200112"/>
  <p:tag name="KSO_WM_UNIT_LAYERLEVEL" val="1_1_1"/>
  <p:tag name="KSO_WM_TAG_VERSION" val="1.0"/>
  <p:tag name="KSO_WM_BEAUTIFY_FLAG" val="#wm#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5_3"/>
  <p:tag name="KSO_WM_UNIT_ID" val="diagram20200112_5*q_h_i*1_5_3"/>
  <p:tag name="KSO_WM_TEMPLATE_CATEGORY" val="diagram"/>
  <p:tag name="KSO_WM_TEMPLATE_INDEX" val="20200112"/>
  <p:tag name="KSO_WM_UNIT_LAYERLEVEL" val="1_1_1"/>
  <p:tag name="KSO_WM_TAG_VERSION" val="1.0"/>
  <p:tag name="KSO_WM_BEAUTIFY_FLAG" val="#wm#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3"/>
  <p:tag name="KSO_WM_UNIT_ID" val="diagram20200112_5*q_h_i*1_2_3"/>
  <p:tag name="KSO_WM_TEMPLATE_CATEGORY" val="diagram"/>
  <p:tag name="KSO_WM_TEMPLATE_INDEX" val="20200112"/>
  <p:tag name="KSO_WM_UNIT_LAYERLEVEL" val="1_1_1"/>
  <p:tag name="KSO_WM_TAG_VERSION" val="1.0"/>
  <p:tag name="KSO_WM_BEAUTIFY_FLAG" val="#wm#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4"/>
  <p:tag name="KSO_WM_UNIT_ID" val="diagram20200112_5*q_h_i*1_4_4"/>
  <p:tag name="KSO_WM_TEMPLATE_CATEGORY" val="diagram"/>
  <p:tag name="KSO_WM_TEMPLATE_INDEX" val="20200112"/>
  <p:tag name="KSO_WM_UNIT_LAYERLEVEL" val="1_1_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BEAUTIFY_FLAG" val="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6_2"/>
  <p:tag name="KSO_WM_UNIT_ID" val="diagram20200112_5*q_h_i*1_6_2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200112_5*q_h_i*1_1_2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200112_5*q_h_i*1_2_2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200112_5*q_h_i*1_3_2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2"/>
  <p:tag name="KSO_WM_UNIT_ID" val="diagram20200112_5*q_h_i*1_4_2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5_2"/>
  <p:tag name="KSO_WM_UNIT_ID" val="diagram20200112_5*q_h_i*1_5_2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56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3167_1*n_h_i*1_1_3"/>
  <p:tag name="KSO_WM_TEMPLATE_CATEGORY" val="diagram"/>
  <p:tag name="KSO_WM_TEMPLATE_INDEX" val="2023316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3999938964844,&quot;left&quot;:46.57498779296875,&quot;top&quot;:89.80000305175781,&quot;width&quot;:866.900024414062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3167_1*n_h_h_i*1_2_2_2"/>
  <p:tag name="KSO_WM_TEMPLATE_CATEGORY" val="diagram"/>
  <p:tag name="KSO_WM_TEMPLATE_INDEX" val="2023316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3999938964844,&quot;left&quot;:46.57498779296875,&quot;top&quot;:89.80000305175781,&quot;width&quot;:866.9000244140625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solidLine&quot;:{&quot;brightness&quot;:0,&quot;colorType&quot;:1,&quot;foreColorIndex&quot;:1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LINE_FORE_SCHEMECOLOR_INDEX" val="16"/>
  <p:tag name="KSO_WM_DIAGRAM_USE_COLOR_VALUE" val="{&quot;color_scheme&quot;:1,&quot;color_type&quot;:1,&quot;theme_color_indexes&quot;:[5,6,5,6,5,6]}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3167_1*n_h_h_i*1_2_1_2"/>
  <p:tag name="KSO_WM_TEMPLATE_CATEGORY" val="diagram"/>
  <p:tag name="KSO_WM_TEMPLATE_INDEX" val="2023316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3999938964844,&quot;left&quot;:46.57498779296875,&quot;top&quot;:89.80000305175781,&quot;width&quot;:866.9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1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6"/>
  <p:tag name="KSO_WM_DIAGRAM_USE_COLOR_VALUE" val="{&quot;color_scheme&quot;:1,&quot;color_type&quot;:1,&quot;theme_color_indexes&quot;:[5,6,5,6,5,6]}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3167_1*n_h_a*1_1_1"/>
  <p:tag name="KSO_WM_TEMPLATE_CATEGORY" val="diagram"/>
  <p:tag name="KSO_WM_TEMPLATE_INDEX" val="2023316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3999938964844,&quot;left&quot;:46.57498779296875,&quot;top&quot;:89.80000305175781,&quot;width&quot;:866.9000244140625}"/>
  <p:tag name="KSO_WM_DIAGRAM_COLOR_MATCH_VALUE" val="{&quot;shape&quot;:{&quot;fill&quot;:{&quot;solid&quot;:{&quot;brightness&quot;:0,&quot;colorType&quot;:1,&quot;foreColorIndex&quot;:5,&quot;transparency&quot;:0.620000004768371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TEXT_TYPE" val="1"/>
  <p:tag name="KSO_WM_UNIT_VALUE" val="20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3167_1*n_h_h_f*1_2_1_1"/>
  <p:tag name="KSO_WM_TEMPLATE_CATEGORY" val="diagram"/>
  <p:tag name="KSO_WM_TEMPLATE_INDEX" val="20233167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3999938964844,&quot;left&quot;:46.57498779296875,&quot;top&quot;:89.80000305175781,&quot;width&quot;:866.9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文本具体内容，简明扼要地阐述您的观点。根据需要可增减单击此处添加文本具体内容，简明扼要地阐述您的观点。根据需要可增减单击此处添加文本具体单击此处添加文本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3167_1*n_h_h_f*1_2_2_1"/>
  <p:tag name="KSO_WM_TEMPLATE_CATEGORY" val="diagram"/>
  <p:tag name="KSO_WM_TEMPLATE_INDEX" val="20233167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3999938964844,&quot;left&quot;:46.57498779296875,&quot;top&quot;:89.80000305175781,&quot;width&quot;:866.9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文本具体内容，简明扼要地阐述您的观点。根据需要可增减单击此处添加文本具体内容，简明扼要地阐述您的观点。根据需要可增减单击此处添加文本具体单击此处添加文本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6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06*10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3167_1*n_h_h_x*1_2_1_1"/>
  <p:tag name="KSO_WM_TEMPLATE_CATEGORY" val="diagram"/>
  <p:tag name="KSO_WM_TEMPLATE_INDEX" val="20233167"/>
  <p:tag name="KSO_WM_UNIT_LAYERLEVEL" val="1_1_1_1"/>
  <p:tag name="KSO_WM_TAG_VERSION" val="3.0"/>
  <p:tag name="KSO_WM_DIAGRAM_MAX_ITEMCNT" val="4"/>
  <p:tag name="KSO_WM_DIAGRAM_MIN_ITEMCNT" val="2"/>
  <p:tag name="KSO_WM_DIAGRAM_VIRTUALLY_FRAME" val="{&quot;height&quot;:360.3999938964844,&quot;left&quot;:46.57498779296875,&quot;top&quot;:89.80000305175781,&quot;width&quot;:866.9000244140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36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15*10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3167_1*n_h_h_x*1_2_2_1"/>
  <p:tag name="KSO_WM_TEMPLATE_CATEGORY" val="diagram"/>
  <p:tag name="KSO_WM_TEMPLATE_INDEX" val="20233167"/>
  <p:tag name="KSO_WM_UNIT_LAYERLEVEL" val="1_1_1_1"/>
  <p:tag name="KSO_WM_TAG_VERSION" val="3.0"/>
  <p:tag name="KSO_WM_DIAGRAM_MAX_ITEMCNT" val="4"/>
  <p:tag name="KSO_WM_DIAGRAM_MIN_ITEMCNT" val="2"/>
  <p:tag name="KSO_WM_DIAGRAM_VIRTUALLY_FRAME" val="{&quot;height&quot;:360.3999938964844,&quot;left&quot;:46.57498779296875,&quot;top&quot;:89.80000305175781,&quot;width&quot;:866.9000244140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n_h_h_i"/>
  <p:tag name="KSO_WM_UNIT_INDEX" val="1_2_1_1"/>
  <p:tag name="KSO_WM_UNIT_ID" val="diagram20233167_1*n_h_h_i*1_2_1_1"/>
  <p:tag name="KSO_WM_TEMPLATE_CATEGORY" val="diagram"/>
  <p:tag name="KSO_WM_TEMPLATE_INDEX" val="2023316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60.3999938964844,&quot;left&quot;:46.57498779296875,&quot;top&quot;:89.80000305175781,&quot;width&quot;:866.9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n_h_h_i"/>
  <p:tag name="KSO_WM_UNIT_INDEX" val="1_2_2_1"/>
  <p:tag name="KSO_WM_UNIT_ID" val="diagram20233167_1*n_h_h_i*1_2_2_1"/>
  <p:tag name="KSO_WM_TEMPLATE_CATEGORY" val="diagram"/>
  <p:tag name="KSO_WM_TEMPLATE_INDEX" val="2023316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60.3999938964844,&quot;left&quot;:46.57498779296875,&quot;top&quot;:89.80000305175781,&quot;width&quot;:866.9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37.xml><?xml version="1.0" encoding="utf-8"?>
<p:tagLst xmlns:p="http://schemas.openxmlformats.org/presentationml/2006/main">
  <p:tag name="KSO_WM_BEAUTIFY_FLAG" val=""/>
</p:tagLst>
</file>

<file path=ppt/tags/tag370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  <p:tag name="resource_record_key" val="{&quot;70&quot;:[3322137]}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DIAGRAM_VIRTUALLY_FRAME" val="{&quot;height&quot;:387.45,&quot;left&quot;:102.75,&quot;top&quot;:99.55,&quot;width&quot;:767}"/>
</p:tagLst>
</file>

<file path=ppt/tags/tag37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20233541_1*l_h_i*1_6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44999998807907104,&quot;transparency&quot;:0}],&quot;type&quot;:3},&quot;glow&quot;:{&quot;colorType&quot;:0},&quot;line&quot;:{&quot;type&quot;:0},&quot;shadow&quot;:{&quot;brightness&quot;:-0.25,&quot;colorType&quot;:1,&quot;foreColorIndex&quot;:5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7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94*10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6_1"/>
  <p:tag name="KSO_WM_UNIT_ID" val="diagram20233541_1*l_h_x*1_6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</p:tagLst>
</file>

<file path=ppt/tags/tag375.xml><?xml version="1.0" encoding="utf-8"?>
<p:tagLst xmlns:p="http://schemas.openxmlformats.org/presentationml/2006/main">
  <p:tag name="KSO_WM_DIAGRAM_VIRTUALLY_FRAME" val="{&quot;height&quot;:387.45,&quot;left&quot;:102.75,&quot;top&quot;:99.55,&quot;width&quot;:767}"/>
</p:tagLst>
</file>

<file path=ppt/tags/tag37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33541_1*l_h_i*1_5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44999998807907104,&quot;transparency&quot;:0}],&quot;type&quot;:3},&quot;glow&quot;:{&quot;colorType&quot;:0},&quot;line&quot;:{&quot;type&quot;:0},&quot;shadow&quot;:{&quot;brightness&quot;:-0.25,&quot;colorType&quot;:1,&quot;foreColorIndex&quot;:5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7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02*10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5_1"/>
  <p:tag name="KSO_WM_UNIT_ID" val="diagram20233541_1*l_h_x*1_5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</p:tagLst>
</file>

<file path=ppt/tags/tag378.xml><?xml version="1.0" encoding="utf-8"?>
<p:tagLst xmlns:p="http://schemas.openxmlformats.org/presentationml/2006/main">
  <p:tag name="KSO_WM_DIAGRAM_VIRTUALLY_FRAME" val="{&quot;height&quot;:387.45,&quot;left&quot;:102.75,&quot;top&quot;:99.55,&quot;width&quot;:767}"/>
</p:tagLst>
</file>

<file path=ppt/tags/tag37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3541_1*l_h_i*1_3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44999998807907104,&quot;transparency&quot;:0}],&quot;type&quot;:3},&quot;glow&quot;:{&quot;colorType&quot;:0},&quot;line&quot;:{&quot;type&quot;:0},&quot;shadow&quot;:{&quot;brightness&quot;:-0.25,&quot;colorType&quot;:1,&quot;foreColorIndex&quot;:5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38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05*1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3541_1*l_h_x*1_3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</p:tagLst>
</file>

<file path=ppt/tags/tag381.xml><?xml version="1.0" encoding="utf-8"?>
<p:tagLst xmlns:p="http://schemas.openxmlformats.org/presentationml/2006/main">
  <p:tag name="KSO_WM_DIAGRAM_VIRTUALLY_FRAME" val="{&quot;height&quot;:387.45,&quot;left&quot;:102.75,&quot;top&quot;:99.55,&quot;width&quot;:767}"/>
</p:tagLst>
</file>

<file path=ppt/tags/tag38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3541_1*l_h_i*1_1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44999998807907104,&quot;transparency&quot;:0}],&quot;type&quot;:3},&quot;glow&quot;:{&quot;colorType&quot;:0},&quot;line&quot;:{&quot;type&quot;:0},&quot;shadow&quot;:{&quot;brightness&quot;:-0.25,&quot;colorType&quot;:1,&quot;foreColorIndex&quot;:5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02*10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3541_1*l_h_x*1_1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</p:tagLst>
</file>

<file path=ppt/tags/tag384.xml><?xml version="1.0" encoding="utf-8"?>
<p:tagLst xmlns:p="http://schemas.openxmlformats.org/presentationml/2006/main">
  <p:tag name="KSO_WM_DIAGRAM_VIRTUALLY_FRAME" val="{&quot;height&quot;:387.45,&quot;left&quot;:102.75,&quot;top&quot;:99.55,&quot;width&quot;:767}"/>
</p:tagLst>
</file>

<file path=ppt/tags/tag38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3541_1*l_h_i*1_2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44999998807907104,&quot;transparency&quot;:0}],&quot;type&quot;:3},&quot;glow&quot;:{&quot;colorType&quot;:0},&quot;line&quot;:{&quot;type&quot;:0},&quot;shadow&quot;:{&quot;brightness&quot;:-0.25,&quot;colorType&quot;:1,&quot;foreColorIndex&quot;:5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77*10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3541_1*l_h_x*1_2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</p:tagLst>
</file>

<file path=ppt/tags/tag387.xml><?xml version="1.0" encoding="utf-8"?>
<p:tagLst xmlns:p="http://schemas.openxmlformats.org/presentationml/2006/main">
  <p:tag name="KSO_WM_DIAGRAM_VIRTUALLY_FRAME" val="{&quot;height&quot;:387.45,&quot;left&quot;:102.75,&quot;top&quot;:99.55,&quot;width&quot;:767}"/>
</p:tagLst>
</file>

<file path=ppt/tags/tag38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3541_1*l_h_i*1_4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44999998807907104,&quot;transparency&quot;:0}],&quot;type&quot;:3},&quot;glow&quot;:{&quot;colorType&quot;:0},&quot;line&quot;:{&quot;type&quot;:0},&quot;shadow&quot;:{&quot;brightness&quot;:-0.25,&quot;colorType&quot;:1,&quot;foreColorIndex&quot;:5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7*1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33541_1*l_h_x*1_4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</p:tagLst>
</file>

<file path=ppt/tags/tag39.xml><?xml version="1.0" encoding="utf-8"?>
<p:tagLst xmlns:p="http://schemas.openxmlformats.org/presentationml/2006/main">
  <p:tag name="KSO_WM_BEAUTIFY_FLAG" val=""/>
</p:tagLst>
</file>

<file path=ppt/tags/tag3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3541_1*l_h_a*1_1_1"/>
  <p:tag name="KSO_WM_TEMPLATE_CATEGORY" val="diagram"/>
  <p:tag name="KSO_WM_TEMPLATE_INDEX" val="2023354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6"/>
  <p:tag name="KSO_WM_DIAGRAM_VIRTUALLY_FRAME" val="{&quot;height&quot;:388.25,&quot;left&quot;:103.55,&quot;top&quot;:98.75,&quot;width&quot;:766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"/>
  <p:tag name="KSO_WM_UNIT_PRESET_TEXT" val="添加项标题"/>
  <p:tag name="KSO_WM_UNIT_TEXT_FILL_FORE_SCHEMECOLOR_INDEX" val="1"/>
  <p:tag name="KSO_WM_UNIT_TEXT_FILL_TYPE" val="1"/>
</p:tagLst>
</file>

<file path=ppt/tags/tag3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3541_1*l_h_a*1_3_1"/>
  <p:tag name="KSO_WM_TEMPLATE_CATEGORY" val="diagram"/>
  <p:tag name="KSO_WM_TEMPLATE_INDEX" val="2023354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6"/>
  <p:tag name="KSO_WM_DIAGRAM_VIRTUALLY_FRAME" val="{&quot;height&quot;:388.25,&quot;left&quot;:103.55,&quot;top&quot;:98.75,&quot;width&quot;:766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</p:tagLst>
</file>

<file path=ppt/tags/tag39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3541_1*l_h_a*1_5_1"/>
  <p:tag name="KSO_WM_TEMPLATE_CATEGORY" val="diagram"/>
  <p:tag name="KSO_WM_TEMPLATE_INDEX" val="2023354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6"/>
  <p:tag name="KSO_WM_DIAGRAM_VIRTUALLY_FRAME" val="{&quot;height&quot;:388.25,&quot;left&quot;:103.55,&quot;top&quot;:98.75,&quot;width&quot;:766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</p:tagLst>
</file>

<file path=ppt/tags/tag3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ID" val="diagram20233541_1*l_h_a*1_2_1"/>
  <p:tag name="KSO_WM_TEMPLATE_CATEGORY" val="diagram"/>
  <p:tag name="KSO_WM_TEMPLATE_INDEX" val="2023354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6"/>
  <p:tag name="KSO_WM_DIAGRAM_VIRTUALLY_FRAME" val="{&quot;height&quot;:388.25,&quot;left&quot;:103.55,&quot;top&quot;:98.75,&quot;width&quot;:766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</p:tagLst>
</file>

<file path=ppt/tags/tag3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3541_1*l_h_a*1_4_1"/>
  <p:tag name="KSO_WM_TEMPLATE_CATEGORY" val="diagram"/>
  <p:tag name="KSO_WM_TEMPLATE_INDEX" val="2023354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6"/>
  <p:tag name="KSO_WM_DIAGRAM_VIRTUALLY_FRAME" val="{&quot;height&quot;:388.25,&quot;left&quot;:103.55,&quot;top&quot;:98.75,&quot;width&quot;:766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</p:tagLst>
</file>

<file path=ppt/tags/tag3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3541_1*l_h_a*1_6_1"/>
  <p:tag name="KSO_WM_TEMPLATE_CATEGORY" val="diagram"/>
  <p:tag name="KSO_WM_TEMPLATE_INDEX" val="2023354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6"/>
  <p:tag name="KSO_WM_DIAGRAM_VIRTUALLY_FRAME" val="{&quot;height&quot;:388.25,&quot;left&quot;:103.55,&quot;top&quot;:98.75,&quot;width&quot;:766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</p:tagLst>
</file>

<file path=ppt/tags/tag396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  <p:tag name="resource_record_key" val="{&quot;70&quot;:[3322137]}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DIAGRAM_VIRTUALLY_FRAME" val="{&quot;height&quot;:387.45,&quot;left&quot;:102.75,&quot;top&quot;:99.55,&quot;width&quot;:767}"/>
</p:tagLst>
</file>

<file path=ppt/tags/tag39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20233541_1*l_h_i*1_6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44999998807907104,&quot;transparency&quot;:0}],&quot;type&quot;:3},&quot;glow&quot;:{&quot;colorType&quot;:0},&quot;line&quot;:{&quot;type&quot;:0},&quot;shadow&quot;:{&quot;brightness&quot;:-0.25,&quot;colorType&quot;:1,&quot;foreColorIndex&quot;:5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DIAGRAM_VIRTUALLY_FRAME" val="{&quot;height&quot;:334.55000000000007,&quot;left&quot;:472.95496062992123,&quot;top&quot;:102.72503937007873,&quot;width&quot;:386.1000000000001}"/>
</p:tagLst>
</file>

<file path=ppt/tags/tag40.xml><?xml version="1.0" encoding="utf-8"?>
<p:tagLst xmlns:p="http://schemas.openxmlformats.org/presentationml/2006/main">
  <p:tag name="KSO_WM_BEAUTIFY_FLAG" val=""/>
</p:tagLst>
</file>

<file path=ppt/tags/tag40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94*10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6_1"/>
  <p:tag name="KSO_WM_UNIT_ID" val="diagram20233541_1*l_h_x*1_6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</p:tagLst>
</file>

<file path=ppt/tags/tag401.xml><?xml version="1.0" encoding="utf-8"?>
<p:tagLst xmlns:p="http://schemas.openxmlformats.org/presentationml/2006/main">
  <p:tag name="KSO_WM_DIAGRAM_VIRTUALLY_FRAME" val="{&quot;height&quot;:387.45,&quot;left&quot;:102.75,&quot;top&quot;:99.55,&quot;width&quot;:767}"/>
</p:tagLst>
</file>

<file path=ppt/tags/tag40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33541_1*l_h_i*1_5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44999998807907104,&quot;transparency&quot;:0}],&quot;type&quot;:3},&quot;glow&quot;:{&quot;colorType&quot;:0},&quot;line&quot;:{&quot;type&quot;:0},&quot;shadow&quot;:{&quot;brightness&quot;:-0.25,&quot;colorType&quot;:1,&quot;foreColorIndex&quot;:5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0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02*10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5_1"/>
  <p:tag name="KSO_WM_UNIT_ID" val="diagram20233541_1*l_h_x*1_5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</p:tagLst>
</file>

<file path=ppt/tags/tag404.xml><?xml version="1.0" encoding="utf-8"?>
<p:tagLst xmlns:p="http://schemas.openxmlformats.org/presentationml/2006/main">
  <p:tag name="KSO_WM_DIAGRAM_VIRTUALLY_FRAME" val="{&quot;height&quot;:387.45,&quot;left&quot;:102.75,&quot;top&quot;:99.55,&quot;width&quot;:767}"/>
</p:tagLst>
</file>

<file path=ppt/tags/tag40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3541_1*l_h_i*1_3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44999998807907104,&quot;transparency&quot;:0}],&quot;type&quot;:3},&quot;glow&quot;:{&quot;colorType&quot;:0},&quot;line&quot;:{&quot;type&quot;:0},&quot;shadow&quot;:{&quot;brightness&quot;:-0.25,&quot;colorType&quot;:1,&quot;foreColorIndex&quot;:5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0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05*1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3541_1*l_h_x*1_3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</p:tagLst>
</file>

<file path=ppt/tags/tag407.xml><?xml version="1.0" encoding="utf-8"?>
<p:tagLst xmlns:p="http://schemas.openxmlformats.org/presentationml/2006/main">
  <p:tag name="KSO_WM_DIAGRAM_VIRTUALLY_FRAME" val="{&quot;height&quot;:387.45,&quot;left&quot;:102.75,&quot;top&quot;:99.55,&quot;width&quot;:767}"/>
</p:tagLst>
</file>

<file path=ppt/tags/tag40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3541_1*l_h_i*1_1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44999998807907104,&quot;transparency&quot;:0}],&quot;type&quot;:3},&quot;glow&quot;:{&quot;colorType&quot;:0},&quot;line&quot;:{&quot;type&quot;:0},&quot;shadow&quot;:{&quot;brightness&quot;:-0.25,&quot;colorType&quot;:1,&quot;foreColorIndex&quot;:5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0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02*10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3541_1*l_h_x*1_1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</p:tagLst>
</file>

<file path=ppt/tags/tag41.xml><?xml version="1.0" encoding="utf-8"?>
<p:tagLst xmlns:p="http://schemas.openxmlformats.org/presentationml/2006/main">
  <p:tag name="KSO_WM_BEAUTIFY_FLAG" val=""/>
</p:tagLst>
</file>

<file path=ppt/tags/tag410.xml><?xml version="1.0" encoding="utf-8"?>
<p:tagLst xmlns:p="http://schemas.openxmlformats.org/presentationml/2006/main">
  <p:tag name="KSO_WM_DIAGRAM_VIRTUALLY_FRAME" val="{&quot;height&quot;:387.45,&quot;left&quot;:102.75,&quot;top&quot;:99.55,&quot;width&quot;:767}"/>
</p:tagLst>
</file>

<file path=ppt/tags/tag41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3541_1*l_h_i*1_2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44999998807907104,&quot;transparency&quot;:0}],&quot;type&quot;:3},&quot;glow&quot;:{&quot;colorType&quot;:0},&quot;line&quot;:{&quot;type&quot;:0},&quot;shadow&quot;:{&quot;brightness&quot;:-0.25,&quot;colorType&quot;:1,&quot;foreColorIndex&quot;:5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77*10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3541_1*l_h_x*1_2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</p:tagLst>
</file>

<file path=ppt/tags/tag413.xml><?xml version="1.0" encoding="utf-8"?>
<p:tagLst xmlns:p="http://schemas.openxmlformats.org/presentationml/2006/main">
  <p:tag name="KSO_WM_DIAGRAM_VIRTUALLY_FRAME" val="{&quot;height&quot;:387.45,&quot;left&quot;:102.75,&quot;top&quot;:99.55,&quot;width&quot;:767}"/>
</p:tagLst>
</file>

<file path=ppt/tags/tag41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3541_1*l_h_i*1_4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44999998807907104,&quot;transparency&quot;:0}],&quot;type&quot;:3},&quot;glow&quot;:{&quot;colorType&quot;:0},&quot;line&quot;:{&quot;type&quot;:0},&quot;shadow&quot;:{&quot;brightness&quot;:-0.25,&quot;colorType&quot;:1,&quot;foreColorIndex&quot;:5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7*1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33541_1*l_h_x*1_4_1"/>
  <p:tag name="KSO_WM_TEMPLATE_CATEGORY" val="diagram"/>
  <p:tag name="KSO_WM_TEMPLATE_INDEX" val="20233541"/>
  <p:tag name="KSO_WM_UNIT_LAYERLEVEL" val="1_1_1"/>
  <p:tag name="KSO_WM_TAG_VERSION" val="3.0"/>
  <p:tag name="KSO_WM_BEAUTIFY_FLAG" val="#wm#"/>
  <p:tag name="KSO_WM_DIAGRAM_MAX_ITEMCNT" val="6"/>
  <p:tag name="KSO_WM_DIAGRAM_MIN_ITEMCNT" val="6"/>
  <p:tag name="KSO_WM_DIAGRAM_VIRTUALLY_FRAME" val="{&quot;height&quot;:387.45,&quot;left&quot;:102.75,&quot;top&quot;:99.55,&quot;width&quot;:76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</p:tagLst>
</file>

<file path=ppt/tags/tag4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3541_1*l_h_a*1_1_1"/>
  <p:tag name="KSO_WM_TEMPLATE_CATEGORY" val="diagram"/>
  <p:tag name="KSO_WM_TEMPLATE_INDEX" val="2023354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6"/>
  <p:tag name="KSO_WM_DIAGRAM_VIRTUALLY_FRAME" val="{&quot;height&quot;:421.05,&quot;left&quot;:113.5,&quot;top&quot;:67.55,&quot;width&quot;:767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"/>
  <p:tag name="KSO_WM_UNIT_PRESET_TEXT" val="添加项标题"/>
  <p:tag name="KSO_WM_UNIT_TEXT_FILL_FORE_SCHEMECOLOR_INDEX" val="1"/>
  <p:tag name="KSO_WM_UNIT_TEXT_FILL_TYPE" val="1"/>
</p:tagLst>
</file>

<file path=ppt/tags/tag41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3541_1*l_h_f*1_1_1"/>
  <p:tag name="KSO_WM_TEMPLATE_CATEGORY" val="diagram"/>
  <p:tag name="KSO_WM_TEMPLATE_INDEX" val="2023354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6"/>
  <p:tag name="KSO_WM_DIAGRAM_VIRTUALLY_FRAME" val="{&quot;height&quot;:421.05,&quot;left&quot;:113.5,&quot;top&quot;:67.55,&quot;width&quot;:767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点击此处添加您的项正文内容"/>
  <p:tag name="KSO_WM_UNIT_TEXT_FILL_FORE_SCHEMECOLOR_INDEX" val="1"/>
  <p:tag name="KSO_WM_UNIT_TEXT_FILL_TYPE" val="1"/>
</p:tagLst>
</file>

<file path=ppt/tags/tag4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3541_1*l_h_a*1_3_1"/>
  <p:tag name="KSO_WM_TEMPLATE_CATEGORY" val="diagram"/>
  <p:tag name="KSO_WM_TEMPLATE_INDEX" val="2023354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6"/>
  <p:tag name="KSO_WM_DIAGRAM_VIRTUALLY_FRAME" val="{&quot;height&quot;:421.05,&quot;left&quot;:113.5,&quot;top&quot;:67.55,&quot;width&quot;:767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</p:tagLst>
</file>

<file path=ppt/tags/tag41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3541_1*l_h_f*1_1_1"/>
  <p:tag name="KSO_WM_TEMPLATE_CATEGORY" val="diagram"/>
  <p:tag name="KSO_WM_TEMPLATE_INDEX" val="2023354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6"/>
  <p:tag name="KSO_WM_DIAGRAM_VIRTUALLY_FRAME" val="{&quot;height&quot;:388.25,&quot;left&quot;:113.5,&quot;top&quot;:100.35,&quot;width&quot;:733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点击此处添加您的项正文内容"/>
  <p:tag name="KSO_WM_UNIT_TEXT_FILL_FORE_SCHEMECOLOR_INDEX" val="1"/>
  <p:tag name="KSO_WM_UNIT_TEXT_FILL_TYPE" val="1"/>
</p:tagLst>
</file>

<file path=ppt/tags/tag42.xml><?xml version="1.0" encoding="utf-8"?>
<p:tagLst xmlns:p="http://schemas.openxmlformats.org/presentationml/2006/main">
  <p:tag name="KSO_WM_BEAUTIFY_FLAG" val=""/>
</p:tagLst>
</file>

<file path=ppt/tags/tag4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3541_1*l_h_a*1_5_1"/>
  <p:tag name="KSO_WM_TEMPLATE_CATEGORY" val="diagram"/>
  <p:tag name="KSO_WM_TEMPLATE_INDEX" val="2023354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6"/>
  <p:tag name="KSO_WM_DIAGRAM_VIRTUALLY_FRAME" val="{&quot;height&quot;:421.05,&quot;left&quot;:113.5,&quot;top&quot;:67.55,&quot;width&quot;:767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</p:tagLst>
</file>

<file path=ppt/tags/tag42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3541_1*l_h_f*1_5_1"/>
  <p:tag name="KSO_WM_TEMPLATE_CATEGORY" val="diagram"/>
  <p:tag name="KSO_WM_TEMPLATE_INDEX" val="2023354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6"/>
  <p:tag name="KSO_WM_DIAGRAM_VIRTUALLY_FRAME" val="{&quot;height&quot;:421.05,&quot;left&quot;:113.5,&quot;top&quot;:67.55,&quot;width&quot;:767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点击此处添加您的项正文内容"/>
  <p:tag name="KSO_WM_UNIT_TEXT_FILL_FORE_SCHEMECOLOR_INDEX" val="1"/>
  <p:tag name="KSO_WM_UNIT_TEXT_FILL_TYPE" val="1"/>
</p:tagLst>
</file>

<file path=ppt/tags/tag4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ID" val="diagram20233541_1*l_h_a*1_2_1"/>
  <p:tag name="KSO_WM_TEMPLATE_CATEGORY" val="diagram"/>
  <p:tag name="KSO_WM_TEMPLATE_INDEX" val="2023354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6"/>
  <p:tag name="KSO_WM_DIAGRAM_VIRTUALLY_FRAME" val="{&quot;height&quot;:421.05,&quot;left&quot;:113.5,&quot;top&quot;:67.55,&quot;width&quot;:767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</p:tagLst>
</file>

<file path=ppt/tags/tag42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3541_1*l_h_f*1_2_1"/>
  <p:tag name="KSO_WM_TEMPLATE_CATEGORY" val="diagram"/>
  <p:tag name="KSO_WM_TEMPLATE_INDEX" val="2023354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6"/>
  <p:tag name="KSO_WM_DIAGRAM_VIRTUALLY_FRAME" val="{&quot;height&quot;:421.05,&quot;left&quot;:113.5,&quot;top&quot;:67.55,&quot;width&quot;:767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点击此处添加您的项正文内容"/>
  <p:tag name="KSO_WM_UNIT_TEXT_FILL_FORE_SCHEMECOLOR_INDEX" val="1"/>
  <p:tag name="KSO_WM_UNIT_TEXT_FILL_TYPE" val="1"/>
</p:tagLst>
</file>

<file path=ppt/tags/tag4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3541_1*l_h_a*1_4_1"/>
  <p:tag name="KSO_WM_TEMPLATE_CATEGORY" val="diagram"/>
  <p:tag name="KSO_WM_TEMPLATE_INDEX" val="2023354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6"/>
  <p:tag name="KSO_WM_DIAGRAM_VIRTUALLY_FRAME" val="{&quot;height&quot;:421.05,&quot;left&quot;:113.5,&quot;top&quot;:67.55,&quot;width&quot;:767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</p:tagLst>
</file>

<file path=ppt/tags/tag4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3541_1*l_h_a*1_6_1"/>
  <p:tag name="KSO_WM_TEMPLATE_CATEGORY" val="diagram"/>
  <p:tag name="KSO_WM_TEMPLATE_INDEX" val="2023354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6"/>
  <p:tag name="KSO_WM_DIAGRAM_VIRTUALLY_FRAME" val="{&quot;height&quot;:421.05,&quot;left&quot;:113.5,&quot;top&quot;:67.55,&quot;width&quot;:767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</p:tagLst>
</file>

<file path=ppt/tags/tag42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3541_1*l_h_f*1_6_1"/>
  <p:tag name="KSO_WM_TEMPLATE_CATEGORY" val="diagram"/>
  <p:tag name="KSO_WM_TEMPLATE_INDEX" val="2023354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6"/>
  <p:tag name="KSO_WM_DIAGRAM_VIRTUALLY_FRAME" val="{&quot;height&quot;:421.05,&quot;left&quot;:113.5,&quot;top&quot;:67.55,&quot;width&quot;:767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点击此处添加您的项正文内容"/>
  <p:tag name="KSO_WM_UNIT_TEXT_FILL_FORE_SCHEMECOLOR_INDEX" val="1"/>
  <p:tag name="KSO_WM_UNIT_TEXT_FILL_TYPE" val="1"/>
</p:tagLst>
</file>

<file path=ppt/tags/tag427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  <p:tag name="resource_record_key" val="{&quot;70&quot;:[3322137]}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6918_2*m_i*1_1"/>
  <p:tag name="KSO_WM_TEMPLATE_CATEGORY" val="diagram"/>
  <p:tag name="KSO_WM_TEMPLATE_INDEX" val="20236918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2"/>
  <p:tag name="KSO_WM_DIAGRAM_VIRTUALLY_FRAME" val="{&quot;height&quot;:357.8187255859375,&quot;left&quot;:47.899993896484375,&quot;top&quot;:104.35000728577143,&quot;width&quot;:863.7000122070312}"/>
  <p:tag name="KSO_WM_DIAGRAM_COLOR_MATCH_VALUE" val="{&quot;shape&quot;:{&quot;fill&quot;:{&quot;gradient&quot;:[{&quot;brightness&quot;:0,&quot;colorType&quot;:1,&quot;foreColorIndex&quot;:5,&quot;pos&quot;:1,&quot;transparency&quot;:0.6000000238418579},{&quot;brightness&quot;:0,&quot;colorType&quot;:1,&quot;foreColorIndex&quot;:5,&quot;pos&quot;:0.4699999988079071,&quot;transparency&quot;:0.800000011920929},{&quot;brightness&quot;:0,&quot;colorType&quot;:1,&quot;foreColorIndex&quot;:5,&quot;pos&quot;:0,&quot;transparency&quot;:1}],&quot;type&quot;:3},&quot;glow&quot;:{&quot;colorType&quot;:0},&quot;line&quot;:{&quot;gradient&quot;:[{&quot;brightness&quot;:0,&quot;colorType&quot;:1,&quot;foreColorIndex&quot;:5,&quot;pos&quot;:0.6800000071525574,&quot;transparency&quot;:0},{&quot;brightness&quot;:0,&quot;colorType&quot;:1,&quot;foreColorIndex&quot;:5,&quot;pos&quot;:0.33000001311302185,&quot;transparency&quot;:0.6000000238418579},{&quot;brightness&quot;:0,&quot;colorType&quot;:1,&quot;foreColorIndex&quot;:5,&quot;pos&quot;:0,&quot;transparency&quot;:1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3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ID" val="diagram20236918_2*m_h_i*1_1_1"/>
  <p:tag name="KSO_WM_TEMPLATE_CATEGORY" val="diagram"/>
  <p:tag name="KSO_WM_TEMPLATE_INDEX" val="20236918"/>
  <p:tag name="KSO_WM_UNIT_LAYERLEVEL" val="1_1_1"/>
  <p:tag name="KSO_WM_TAG_VERSION" val="3.0"/>
  <p:tag name="KSO_WM_UNIT_TEXT_FILL_FORE_SCHEMECOLOR_INDEX_BRIGHTNESS" val="0.15"/>
  <p:tag name="KSO_WM_UNIT_TEXT_FILL_TYPE" val="1"/>
  <p:tag name="KSO_WM_DIAGRAM_GROUP_CODE" val="m1-1"/>
  <p:tag name="KSO_WM_DIAGRAM_VERSION" val="3"/>
  <p:tag name="KSO_WM_DIAGRAM_COLOR_TRICK" val="1"/>
  <p:tag name="KSO_WM_DIAGRAM_COLOR_TEXT_CAN_REMOVE" val="n"/>
  <p:tag name="KSO_WM_UNIT_PRESET_TEXT" val="01"/>
  <p:tag name="KSO_WM_UNIT_FILL_TYPE" val="3"/>
  <p:tag name="KSO_WM_DIAGRAM_MAX_ITEMCNT" val="5"/>
  <p:tag name="KSO_WM_DIAGRAM_MIN_ITEMCNT" val="2"/>
  <p:tag name="KSO_WM_DIAGRAM_VIRTUALLY_FRAME" val="{&quot;height&quot;:357.8187255859375,&quot;left&quot;:47.899993896484375,&quot;top&quot;:104.35000728577143,&quot;width&quot;:863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6000000238418579,&quot;colorType&quot;:1,&quot;foreColorIndex&quot;:5,&quot;pos&quot;:0.6299999952316284,&quot;transparency&quot;:0},{&quot;brightness&quot;:0.800000011920929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.20000000298023224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</p:tagLst>
</file>

<file path=ppt/tags/tag4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ID" val="diagram20236918_2*m_h_i*1_2_2"/>
  <p:tag name="KSO_WM_TEMPLATE_CATEGORY" val="diagram"/>
  <p:tag name="KSO_WM_TEMPLATE_INDEX" val="20236918"/>
  <p:tag name="KSO_WM_UNIT_LAYERLEVEL" val="1_1_1"/>
  <p:tag name="KSO_WM_TAG_VERSION" val="3.0"/>
  <p:tag name="KSO_WM_UNIT_TEXT_FILL_FORE_SCHEMECOLOR_INDEX_BRIGHTNESS" val="0.15"/>
  <p:tag name="KSO_WM_UNIT_TEXT_FILL_TYPE" val="1"/>
  <p:tag name="KSO_WM_DIAGRAM_GROUP_CODE" val="m1-1"/>
  <p:tag name="KSO_WM_DIAGRAM_VERSION" val="3"/>
  <p:tag name="KSO_WM_DIAGRAM_COLOR_TRICK" val="1"/>
  <p:tag name="KSO_WM_DIAGRAM_COLOR_TEXT_CAN_REMOVE" val="n"/>
  <p:tag name="KSO_WM_UNIT_PRESET_TEXT" val="02"/>
  <p:tag name="KSO_WM_UNIT_FILL_TYPE" val="3"/>
  <p:tag name="KSO_WM_DIAGRAM_MAX_ITEMCNT" val="5"/>
  <p:tag name="KSO_WM_DIAGRAM_MIN_ITEMCNT" val="2"/>
  <p:tag name="KSO_WM_DIAGRAM_VIRTUALLY_FRAME" val="{&quot;height&quot;:357.8187255859375,&quot;left&quot;:47.899993896484375,&quot;top&quot;:104.35000728577143,&quot;width&quot;:863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6000000238418579,&quot;colorType&quot;:1,&quot;foreColorIndex&quot;:5,&quot;pos&quot;:0.6299999952316284,&quot;transparency&quot;:0},{&quot;brightness&quot;:0.800000011920929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.20000000298023224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</p:tagLst>
</file>

<file path=ppt/tags/tag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ID" val="diagram20236918_2*m_h_i*1_3_1"/>
  <p:tag name="KSO_WM_TEMPLATE_CATEGORY" val="diagram"/>
  <p:tag name="KSO_WM_TEMPLATE_INDEX" val="20236918"/>
  <p:tag name="KSO_WM_UNIT_LAYERLEVEL" val="1_1_1"/>
  <p:tag name="KSO_WM_TAG_VERSION" val="3.0"/>
  <p:tag name="KSO_WM_UNIT_TEXT_FILL_FORE_SCHEMECOLOR_INDEX_BRIGHTNESS" val="0.15"/>
  <p:tag name="KSO_WM_UNIT_TEXT_FILL_TYPE" val="1"/>
  <p:tag name="KSO_WM_DIAGRAM_GROUP_CODE" val="m1-1"/>
  <p:tag name="KSO_WM_DIAGRAM_VERSION" val="3"/>
  <p:tag name="KSO_WM_DIAGRAM_COLOR_TRICK" val="1"/>
  <p:tag name="KSO_WM_DIAGRAM_COLOR_TEXT_CAN_REMOVE" val="n"/>
  <p:tag name="KSO_WM_UNIT_PRESET_TEXT" val="03"/>
  <p:tag name="KSO_WM_UNIT_FILL_TYPE" val="3"/>
  <p:tag name="KSO_WM_DIAGRAM_MAX_ITEMCNT" val="5"/>
  <p:tag name="KSO_WM_DIAGRAM_MIN_ITEMCNT" val="2"/>
  <p:tag name="KSO_WM_DIAGRAM_VIRTUALLY_FRAME" val="{&quot;height&quot;:357.8187255859375,&quot;left&quot;:47.899993896484375,&quot;top&quot;:104.35000728577143,&quot;width&quot;:863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6000000238418579,&quot;colorType&quot;:1,&quot;foreColorIndex&quot;:5,&quot;pos&quot;:0.6299999952316284,&quot;transparency&quot;:0},{&quot;brightness&quot;:0.800000011920929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.20000000298023224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</p:tagLst>
</file>

<file path=ppt/tags/tag4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6918_2*m_h_a*1_1_1"/>
  <p:tag name="KSO_WM_TEMPLATE_CATEGORY" val="diagram"/>
  <p:tag name="KSO_WM_TEMPLATE_INDEX" val="20236918"/>
  <p:tag name="KSO_WM_UNIT_LAYERLEVEL" val="1_1_1"/>
  <p:tag name="KSO_WM_TAG_VERSION" val="3.0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TEXT_FILL_FORE_SCHEMECOLOR_INDEX" val="1"/>
  <p:tag name="KSO_WM_UNIT_TEXT_FILL_TYPE" val="1"/>
  <p:tag name="KSO_WM_DIAGRAM_MAX_ITEMCNT" val="5"/>
  <p:tag name="KSO_WM_DIAGRAM_MIN_ITEMCNT" val="2"/>
  <p:tag name="KSO_WM_DIAGRAM_VIRTUALLY_FRAME" val="{&quot;height&quot;:357.8187255859375,&quot;left&quot;:47.899993896484375,&quot;top&quot;:104.35000728577143,&quot;width&quot;:863.7000122070312}"/>
  <p:tag name="KSO_WM_DIAGRAM_COLOR_MATCH_VALUE" val="{&quot;shape&quot;:{&quot;fill&quot;:{&quot;gradient&quot;:[{&quot;brightness&quot;:0,&quot;colorType&quot;:2,&quot;pos&quot;:0.23000000417232513,&quot;rgb&quot;:&quot;#ffffff&quot;,&quot;transparency&quot;:0},{&quot;brightness&quot;:0.80000001192092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6918_2*m_h_a*1_2_1"/>
  <p:tag name="KSO_WM_TEMPLATE_CATEGORY" val="diagram"/>
  <p:tag name="KSO_WM_TEMPLATE_INDEX" val="20236918"/>
  <p:tag name="KSO_WM_UNIT_LAYERLEVEL" val="1_1_1"/>
  <p:tag name="KSO_WM_TAG_VERSION" val="3.0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TEXT_FILL_FORE_SCHEMECOLOR_INDEX" val="1"/>
  <p:tag name="KSO_WM_UNIT_TEXT_FILL_TYPE" val="1"/>
  <p:tag name="KSO_WM_DIAGRAM_MAX_ITEMCNT" val="5"/>
  <p:tag name="KSO_WM_DIAGRAM_MIN_ITEMCNT" val="2"/>
  <p:tag name="KSO_WM_DIAGRAM_VIRTUALLY_FRAME" val="{&quot;height&quot;:357.8187255859375,&quot;left&quot;:47.899993896484375,&quot;top&quot;:104.35000728577143,&quot;width&quot;:863.7000122070312}"/>
  <p:tag name="KSO_WM_DIAGRAM_COLOR_MATCH_VALUE" val="{&quot;shape&quot;:{&quot;fill&quot;:{&quot;gradient&quot;:[{&quot;brightness&quot;:0,&quot;colorType&quot;:2,&quot;pos&quot;:0.23000000417232513,&quot;rgb&quot;:&quot;#ffffff&quot;,&quot;transparency&quot;:0},{&quot;brightness&quot;:0.80000001192092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6918_2*m_h_a*1_3_1"/>
  <p:tag name="KSO_WM_TEMPLATE_CATEGORY" val="diagram"/>
  <p:tag name="KSO_WM_TEMPLATE_INDEX" val="20236918"/>
  <p:tag name="KSO_WM_UNIT_LAYERLEVEL" val="1_1_1"/>
  <p:tag name="KSO_WM_TAG_VERSION" val="3.0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TEXT_FILL_FORE_SCHEMECOLOR_INDEX" val="1"/>
  <p:tag name="KSO_WM_UNIT_TEXT_FILL_TYPE" val="1"/>
  <p:tag name="KSO_WM_DIAGRAM_MAX_ITEMCNT" val="5"/>
  <p:tag name="KSO_WM_DIAGRAM_MIN_ITEMCNT" val="2"/>
  <p:tag name="KSO_WM_DIAGRAM_VIRTUALLY_FRAME" val="{&quot;height&quot;:357.8187255859375,&quot;left&quot;:47.899993896484375,&quot;top&quot;:104.35000728577143,&quot;width&quot;:863.7000122070312}"/>
  <p:tag name="KSO_WM_DIAGRAM_COLOR_MATCH_VALUE" val="{&quot;shape&quot;:{&quot;fill&quot;:{&quot;gradient&quot;:[{&quot;brightness&quot;:0,&quot;colorType&quot;:2,&quot;pos&quot;:0.23000000417232513,&quot;rgb&quot;:&quot;#ffffff&quot;,&quot;transparency&quot;:0},{&quot;brightness&quot;:0.80000001192092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3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6918_2*m_h_f*1_1_1"/>
  <p:tag name="KSO_WM_TEMPLATE_CATEGORY" val="diagram"/>
  <p:tag name="KSO_WM_TEMPLATE_INDEX" val="2023691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PRESET_TEXT" val="单击此处添加文本，简明扼要地阐述观点。"/>
  <p:tag name="KSO_WM_UNIT_TEXT_FILL_FORE_SCHEMECOLOR_INDEX" val="1"/>
  <p:tag name="KSO_WM_UNIT_TEXT_FILL_TYPE" val="1"/>
  <p:tag name="KSO_WM_DIAGRAM_MAX_ITEMCNT" val="5"/>
  <p:tag name="KSO_WM_DIAGRAM_MIN_ITEMCNT" val="2"/>
  <p:tag name="KSO_WM_DIAGRAM_VIRTUALLY_FRAME" val="{&quot;height&quot;:357.8187255859375,&quot;left&quot;:47.899993896484375,&quot;top&quot;:104.35000728577143,&quot;width&quot;:863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3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6918_2*m_h_f*1_2_1"/>
  <p:tag name="KSO_WM_TEMPLATE_CATEGORY" val="diagram"/>
  <p:tag name="KSO_WM_TEMPLATE_INDEX" val="2023691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PRESET_TEXT" val="单击此处添加文本，简明扼要地阐述观点。"/>
  <p:tag name="KSO_WM_UNIT_TEXT_FILL_FORE_SCHEMECOLOR_INDEX" val="1"/>
  <p:tag name="KSO_WM_UNIT_TEXT_FILL_TYPE" val="1"/>
  <p:tag name="KSO_WM_DIAGRAM_MAX_ITEMCNT" val="5"/>
  <p:tag name="KSO_WM_DIAGRAM_MIN_ITEMCNT" val="2"/>
  <p:tag name="KSO_WM_DIAGRAM_VIRTUALLY_FRAME" val="{&quot;height&quot;:357.8187255859375,&quot;left&quot;:47.899993896484375,&quot;top&quot;:104.35000728577143,&quot;width&quot;:863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3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6918_2*m_h_f*1_3_1"/>
  <p:tag name="KSO_WM_TEMPLATE_CATEGORY" val="diagram"/>
  <p:tag name="KSO_WM_TEMPLATE_INDEX" val="2023691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PRESET_TEXT" val="单击此处添加文本，简明扼要地阐述观点。"/>
  <p:tag name="KSO_WM_UNIT_TEXT_FILL_FORE_SCHEMECOLOR_INDEX" val="1"/>
  <p:tag name="KSO_WM_UNIT_TEXT_FILL_TYPE" val="1"/>
  <p:tag name="KSO_WM_DIAGRAM_MAX_ITEMCNT" val="5"/>
  <p:tag name="KSO_WM_DIAGRAM_MIN_ITEMCNT" val="2"/>
  <p:tag name="KSO_WM_DIAGRAM_VIRTUALLY_FRAME" val="{&quot;height&quot;:357.8187255859375,&quot;left&quot;:47.899993896484375,&quot;top&quot;:104.35000728577143,&quot;width&quot;:863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39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  <p:tag name="resource_record_key" val="{&quot;70&quot;:[3322137]}"/>
</p:tagLst>
</file>

<file path=ppt/tags/tag44.xml><?xml version="1.0" encoding="utf-8"?>
<p:tagLst xmlns:p="http://schemas.openxmlformats.org/presentationml/2006/main">
  <p:tag name="KSO_WM_BEAUTIFY_FLAG" val="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2_1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SUBTYPE" val="d"/>
  <p:tag name="KSO_WM_UNIT_TYPE" val="m_h_i"/>
  <p:tag name="KSO_WM_UNIT_INDEX" val="1_2_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2_4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4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gradient&quot;:[{&quot;brightness&quot;:0.6000000238418579,&quot;colorType&quot;:1,&quot;foreColorIndex&quot;:5,&quot;pos&quot;:1,&quot;transparency&quot;:0},{&quot;brightness&quot;:0.15000000596046448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4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1_1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SUBTYPE" val="d"/>
  <p:tag name="KSO_WM_UNIT_TYPE" val="m_h_i"/>
  <p:tag name="KSO_WM_UNIT_INDEX" val="1_1_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4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1_4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4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gradient&quot;:[{&quot;brightness&quot;:0.6000000238418579,&quot;colorType&quot;:1,&quot;foreColorIndex&quot;:5,&quot;pos&quot;:1,&quot;transparency&quot;:0},{&quot;brightness&quot;:0.15000000596046448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3_4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3_4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gradient&quot;:[{&quot;brightness&quot;:0.6000000238418579,&quot;colorType&quot;:1,&quot;foreColorIndex&quot;:5,&quot;pos&quot;:1,&quot;transparency&quot;:0},{&quot;brightness&quot;:0.15000000596046448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3_1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SUBTYPE" val="d"/>
  <p:tag name="KSO_WM_UNIT_TYPE" val="m_h_i"/>
  <p:tag name="KSO_WM_UNIT_INDEX" val="1_3_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1_2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2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gradient&quot;:[{&quot;brightness&quot;:0.4000000059604645,&quot;colorType&quot;:1,&quot;foreColorIndex&quot;:5,&quot;pos&quot;:1,&quot;transparency&quot;:0},{&quot;brightness&quot;:0.15000000596046448,&quot;colorType&quot;:1,&quot;foreColorIndex&quot;:5,&quot;pos&quot;:0.349999994039535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4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1_3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3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2_2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2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gradient&quot;:[{&quot;brightness&quot;:0.4000000059604645,&quot;colorType&quot;:1,&quot;foreColorIndex&quot;:5,&quot;pos&quot;:1,&quot;transparency&quot;:0},{&quot;brightness&quot;:0.15000000596046448,&quot;colorType&quot;:1,&quot;foreColorIndex&quot;:5,&quot;pos&quot;:0.349999994039535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45.xml><?xml version="1.0" encoding="utf-8"?>
<p:tagLst xmlns:p="http://schemas.openxmlformats.org/presentationml/2006/main">
  <p:tag name="KSO_WM_BEAUTIFY_FLAG" val=""/>
</p:tagLst>
</file>

<file path=ppt/tags/tag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2_3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3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3_2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3_2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gradient&quot;:[{&quot;brightness&quot;:0.4000000059604645,&quot;colorType&quot;:1,&quot;foreColorIndex&quot;:5,&quot;pos&quot;:1,&quot;transparency&quot;:0},{&quot;brightness&quot;:0.15000000596046448,&quot;colorType&quot;:1,&quot;foreColorIndex&quot;:5,&quot;pos&quot;:0.349999994039535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4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3_3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3_3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2_6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6"/>
  <p:tag name="KSO_WM_DIAGRAM_VERSION" val="3"/>
  <p:tag name="KSO_WM_DIAGRAM_COLOR_TRICK" val="1"/>
  <p:tag name="KSO_WM_DIAGRAM_COLOR_TEXT_CAN_REMOVE" val="n"/>
  <p:tag name="KSO_WM_UNIT_FILL_TYPE" val="1"/>
  <p:tag name="KSO_WM_UNIT_FILL_FORE_SCHEMECOLOR_INDEX" val="13"/>
  <p:tag name="KSO_WM_UNIT_FILL_FORE_SCHEMECOLOR_INDEX_BRIGHTNESS" val="0.75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solid&quot;:{&quot;brightness&quot;:0.75,&quot;colorType&quot;:1,&quot;foreColorIndex&quot;:13,&quot;transparency&quot;:0.7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3_6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3_6"/>
  <p:tag name="KSO_WM_DIAGRAM_VERSION" val="3"/>
  <p:tag name="KSO_WM_DIAGRAM_COLOR_TRICK" val="1"/>
  <p:tag name="KSO_WM_DIAGRAM_COLOR_TEXT_CAN_REMOVE" val="n"/>
  <p:tag name="KSO_WM_UNIT_FILL_TYPE" val="1"/>
  <p:tag name="KSO_WM_UNIT_FILL_FORE_SCHEMECOLOR_INDEX" val="13"/>
  <p:tag name="KSO_WM_UNIT_FILL_FORE_SCHEMECOLOR_INDEX_BRIGHTNESS" val="0.75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solid&quot;:{&quot;brightness&quot;:0.75,&quot;colorType&quot;:1,&quot;foreColorIndex&quot;:13,&quot;transparency&quot;:0.7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4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x*1_3_1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UNIT_VALUE" val="85*114"/>
  <p:tag name="KSO_WM_DIAGRAM_GROUP_CODE" val="m1-1"/>
  <p:tag name="KSO_WM_UNIT_TYPE" val="m_h_x"/>
  <p:tag name="KSO_WM_UNIT_INDEX" val="1_3_1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gradient&quot;:[{&quot;brightness&quot;:0.4000000059604645,&quot;colorType&quot;:1,&quot;foreColorIndex&quot;:5,&quot;pos&quot;:1,&quot;transparency&quot;:0},{&quot;brightness&quot;:0.15000000596046448,&quot;colorType&quot;:1,&quot;foreColorIndex&quot;:5,&quot;pos&quot;:0.349999994039535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x*1_2_1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UNIT_VALUE" val="105*102"/>
  <p:tag name="KSO_WM_DIAGRAM_GROUP_CODE" val="m1-1"/>
  <p:tag name="KSO_WM_UNIT_TYPE" val="m_h_x"/>
  <p:tag name="KSO_WM_UNIT_INDEX" val="1_2_1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gradient&quot;:[{&quot;brightness&quot;:0.4000000059604645,&quot;colorType&quot;:1,&quot;foreColorIndex&quot;:5,&quot;pos&quot;:1,&quot;transparency&quot;:0},{&quot;brightness&quot;:0.15000000596046448,&quot;colorType&quot;:1,&quot;foreColorIndex&quot;:5,&quot;pos&quot;:0.349999994039535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4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x*1_1_1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UNIT_VALUE" val="101*114"/>
  <p:tag name="KSO_WM_DIAGRAM_GROUP_CODE" val="m1-1"/>
  <p:tag name="KSO_WM_UNIT_TYPE" val="m_h_x"/>
  <p:tag name="KSO_WM_UNIT_INDEX" val="1_1_1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gradient&quot;:[{&quot;brightness&quot;:0.4000000059604645,&quot;colorType&quot;:1,&quot;foreColorIndex&quot;:5,&quot;pos&quot;:1,&quot;transparency&quot;:0},{&quot;brightness&quot;:0.15000000596046448,&quot;colorType&quot;:1,&quot;foreColorIndex&quot;:5,&quot;pos&quot;:0.349999994039535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4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4_2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4_2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gradient&quot;:[{&quot;brightness&quot;:0.4000000059604645,&quot;colorType&quot;:1,&quot;foreColorIndex&quot;:5,&quot;pos&quot;:1,&quot;transparency&quot;:0},{&quot;brightness&quot;:0.15000000596046448,&quot;colorType&quot;:1,&quot;foreColorIndex&quot;:5,&quot;pos&quot;:0.349999994039535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4_3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4_3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46.xml><?xml version="1.0" encoding="utf-8"?>
<p:tagLst xmlns:p="http://schemas.openxmlformats.org/presentationml/2006/main">
  <p:tag name="KSO_WM_BEAUTIFY_FLAG" val=""/>
</p:tagLst>
</file>

<file path=ppt/tags/tag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4_6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4_6"/>
  <p:tag name="KSO_WM_DIAGRAM_VERSION" val="3"/>
  <p:tag name="KSO_WM_DIAGRAM_COLOR_TRICK" val="1"/>
  <p:tag name="KSO_WM_DIAGRAM_COLOR_TEXT_CAN_REMOVE" val="n"/>
  <p:tag name="KSO_WM_UNIT_FILL_TYPE" val="1"/>
  <p:tag name="KSO_WM_UNIT_FILL_FORE_SCHEMECOLOR_INDEX" val="13"/>
  <p:tag name="KSO_WM_UNIT_FILL_FORE_SCHEMECOLOR_INDEX_BRIGHTNESS" val="0.75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solid&quot;:{&quot;brightness&quot;:0.75,&quot;colorType&quot;:1,&quot;foreColorIndex&quot;:13,&quot;transparency&quot;:0.7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4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i*1_1"/>
  <p:tag name="KSO_WM_TEMPLATE_CATEGORY" val="diagram"/>
  <p:tag name="KSO_WM_TEMPLATE_INDEX" val="20234406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13"/>
  <p:tag name="KSO_WM_UNIT_FILL_FORE_SCHEMECOLOR_INDEX_BRIGHTNESS" val="0.65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solid&quot;:{&quot;brightness&quot;:0.6499999761581421,&quot;colorType&quot;:1,&quot;foreColorIndex&quot;:13,&quot;transparency&quot;:0.64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1_6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6"/>
  <p:tag name="KSO_WM_DIAGRAM_VERSION" val="3"/>
  <p:tag name="KSO_WM_DIAGRAM_COLOR_TRICK" val="1"/>
  <p:tag name="KSO_WM_DIAGRAM_COLOR_TEXT_CAN_REMOVE" val="n"/>
  <p:tag name="KSO_WM_UNIT_FILL_TYPE" val="1"/>
  <p:tag name="KSO_WM_UNIT_FILL_FORE_SCHEMECOLOR_INDEX" val="13"/>
  <p:tag name="KSO_WM_UNIT_FILL_FORE_SCHEMECOLOR_INDEX_BRIGHTNESS" val="0.75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solid&quot;:{&quot;brightness&quot;:0.75,&quot;colorType&quot;:1,&quot;foreColorIndex&quot;:13,&quot;transparency&quot;:0.7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4_4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4_4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gradient&quot;:[{&quot;brightness&quot;:0.6000000238418579,&quot;colorType&quot;:1,&quot;foreColorIndex&quot;:5,&quot;pos&quot;:1,&quot;transparency&quot;:0},{&quot;brightness&quot;:0.15000000596046448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i*1_4_1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DIAGRAM_GROUP_CODE" val="m1-1"/>
  <p:tag name="KSO_WM_UNIT_SUBTYPE" val="d"/>
  <p:tag name="KSO_WM_UNIT_TYPE" val="m_h_i"/>
  <p:tag name="KSO_WM_UNIT_INDEX" val="1_4_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4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x*1_4_1"/>
  <p:tag name="KSO_WM_TEMPLATE_CATEGORY" val="diagram"/>
  <p:tag name="KSO_WM_TEMPLATE_INDEX" val="20234406"/>
  <p:tag name="KSO_WM_UNIT_LAYERLEVEL" val="1_1_1"/>
  <p:tag name="KSO_WM_TAG_VERSION" val="3.0"/>
  <p:tag name="KSO_WM_BEAUTIFY_FLAG" val="#wm#"/>
  <p:tag name="KSO_WM_UNIT_VALUE" val="109*100"/>
  <p:tag name="KSO_WM_DIAGRAM_GROUP_CODE" val="m1-1"/>
  <p:tag name="KSO_WM_UNIT_TYPE" val="m_h_x"/>
  <p:tag name="KSO_WM_UNIT_INDEX" val="1_4_1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gradient&quot;:[{&quot;brightness&quot;:0.4000000059604645,&quot;colorType&quot;:1,&quot;foreColorIndex&quot;:5,&quot;pos&quot;:1,&quot;transparency&quot;:0},{&quot;brightness&quot;:0.15000000596046448,&quot;colorType&quot;:1,&quot;foreColorIndex&quot;:5,&quot;pos&quot;:0.349999994039535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4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f*1_4_1"/>
  <p:tag name="KSO_WM_TEMPLATE_CATEGORY" val="diagram"/>
  <p:tag name="KSO_WM_TEMPLATE_INDEX" val="20234406"/>
  <p:tag name="KSO_WM_UNIT_LAYERLEVEL" val="1_1_1"/>
  <p:tag name="KSO_WM_TAG_VERSION" val="3.0"/>
  <p:tag name="KSO_WM_UNIT_SUBTYPE" val="a"/>
  <p:tag name="KSO_WM_UNIT_NOCLEAR" val="0"/>
  <p:tag name="KSO_WM_DIAGRAM_GROUP_CODE" val="m1-1"/>
  <p:tag name="KSO_WM_DIAGRAM_VERSION" val="3"/>
  <p:tag name="KSO_WM_DIAGRAM_COLOR_TRICK" val="1"/>
  <p:tag name="KSO_WM_DIAGRAM_COLOR_TEXT_CAN_REMOVE" val="n"/>
  <p:tag name="KSO_WM_UNIT_VALUE" val="80"/>
  <p:tag name="KSO_WM_UNIT_PRESET_TEXT" val="单击此处添加文本具体内容，简明扼要地阐述您的观点根据需要可酌情增减文字，以便观者能够准确地理解您所传达的思想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4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f*1_3_1"/>
  <p:tag name="KSO_WM_TEMPLATE_CATEGORY" val="diagram"/>
  <p:tag name="KSO_WM_TEMPLATE_INDEX" val="20234406"/>
  <p:tag name="KSO_WM_UNIT_LAYERLEVEL" val="1_1_1"/>
  <p:tag name="KSO_WM_TAG_VERSION" val="3.0"/>
  <p:tag name="KSO_WM_UNIT_SUBTYPE" val="a"/>
  <p:tag name="KSO_WM_UNIT_NOCLEAR" val="0"/>
  <p:tag name="KSO_WM_DIAGRAM_GROUP_CODE" val="m1-1"/>
  <p:tag name="KSO_WM_DIAGRAM_VERSION" val="3"/>
  <p:tag name="KSO_WM_DIAGRAM_COLOR_TRICK" val="1"/>
  <p:tag name="KSO_WM_DIAGRAM_COLOR_TEXT_CAN_REMOVE" val="n"/>
  <p:tag name="KSO_WM_UNIT_VALUE" val="80"/>
  <p:tag name="KSO_WM_UNIT_PRESET_TEXT" val="单击此处添加文本具体内容，简明扼要地阐述您的观点根据需要可酌情增减文字，以便观者能够准确地理解您所传达的思想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4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f*1_2_1"/>
  <p:tag name="KSO_WM_TEMPLATE_CATEGORY" val="diagram"/>
  <p:tag name="KSO_WM_TEMPLATE_INDEX" val="20234406"/>
  <p:tag name="KSO_WM_UNIT_LAYERLEVEL" val="1_1_1"/>
  <p:tag name="KSO_WM_TAG_VERSION" val="3.0"/>
  <p:tag name="KSO_WM_UNIT_SUBTYPE" val="a"/>
  <p:tag name="KSO_WM_UNIT_NOCLEAR" val="0"/>
  <p:tag name="KSO_WM_DIAGRAM_GROUP_CODE" val="m1-1"/>
  <p:tag name="KSO_WM_DIAGRAM_VERSION" val="3"/>
  <p:tag name="KSO_WM_DIAGRAM_COLOR_TRICK" val="1"/>
  <p:tag name="KSO_WM_DIAGRAM_COLOR_TEXT_CAN_REMOVE" val="n"/>
  <p:tag name="KSO_WM_UNIT_VALUE" val="80"/>
  <p:tag name="KSO_WM_UNIT_PRESET_TEXT" val="单击此处添加文本具体内容，简明扼要地阐述您的观点根据需要可酌情增减文字，以便观者能够准确地理解您所传达的思想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4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06_2*m_h_f*1_1_1"/>
  <p:tag name="KSO_WM_TEMPLATE_CATEGORY" val="diagram"/>
  <p:tag name="KSO_WM_TEMPLATE_INDEX" val="20234406"/>
  <p:tag name="KSO_WM_UNIT_LAYERLEVEL" val="1_1_1"/>
  <p:tag name="KSO_WM_TAG_VERSION" val="3.0"/>
  <p:tag name="KSO_WM_UNIT_SUBTYPE" val="a"/>
  <p:tag name="KSO_WM_UNIT_NOCLEAR" val="0"/>
  <p:tag name="KSO_WM_DIAGRAM_GROUP_CODE" val="m1-1"/>
  <p:tag name="KSO_WM_DIAGRAM_VERSION" val="3"/>
  <p:tag name="KSO_WM_DIAGRAM_COLOR_TRICK" val="1"/>
  <p:tag name="KSO_WM_DIAGRAM_COLOR_TEXT_CAN_REMOVE" val="n"/>
  <p:tag name="KSO_WM_UNIT_VALUE" val="80"/>
  <p:tag name="KSO_WM_UNIT_PRESET_TEXT" val="单击此处添加文本具体内容，简明扼要地阐述您的观点根据需要可酌情增减文字，以便观者能够准确地理解您所传达的思想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458.7140197753906,&quot;left&quot;:117.75586812177043,&quot;top&quot;:70.17070664773777,&quot;width&quot;:768.62487792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47.xml><?xml version="1.0" encoding="utf-8"?>
<p:tagLst xmlns:p="http://schemas.openxmlformats.org/presentationml/2006/main">
  <p:tag name="KSO_WM_BEAUTIFY_FLAG" val=""/>
</p:tagLst>
</file>

<file path=ppt/tags/tag470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  <p:tag name="resource_record_key" val="{&quot;70&quot;:[3322137]}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DIAGRAM_VIRTUALLY_FRAME" val="{&quot;height&quot;:330.38250732421875,&quot;left&quot;:-1.1034767739603921,&quot;top&quot;:145.46213216466222,&quot;width&quot;:962.4000244140625}"/>
  <p:tag name="KSO_WM_UNIT_HIGHLIGHT" val="0"/>
  <p:tag name="KSO_WM_UNIT_COMPATIBLE" val="0"/>
  <p:tag name="KSO_WM_UNIT_DIAGRAM_ISNUMVISUAL" val="0"/>
  <p:tag name="KSO_WM_UNIT_DIAGRAM_ISREFERUNIT" val="0"/>
  <p:tag name="KSO_WM_UNIT_ID" val="diagram20236933_3*m_i*1_1"/>
  <p:tag name="KSO_WM_TEMPLATE_CATEGORY" val="diagram"/>
  <p:tag name="KSO_WM_TEMPLATE_INDEX" val="20236933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gradient&quot;:[{&quot;brightness&quot;:0.5,&quot;colorType&quot;:1,&quot;foreColorIndex&quot;:13,&quot;pos&quot;:0,&quot;transparency&quot;:0.800000011920929},{&quot;brightness&quot;:0.5,&quot;colorType&quot;:1,&quot;foreColorIndex&quot;:13,&quot;pos&quot;:0.6000000238418579,&quot;transparency&quot;:0.4000000059604645},{&quot;brightness&quot;:0.5,&quot;colorType&quot;:1,&quot;foreColorIndex&quot;:13,&quot;pos&quot;:1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3.xml><?xml version="1.0" encoding="utf-8"?>
<p:tagLst xmlns:p="http://schemas.openxmlformats.org/presentationml/2006/main">
  <p:tag name="KSO_WM_DIAGRAM_VIRTUALLY_FRAME" val="{&quot;height&quot;:330.38250732421875,&quot;left&quot;:-1.1034767739603921,&quot;top&quot;:145.46213216466222,&quot;width&quot;:962.4000244140625}"/>
  <p:tag name="KSO_WM_UNIT_HIGHLIGHT" val="0"/>
  <p:tag name="KSO_WM_UNIT_COMPATIBLE" val="0"/>
  <p:tag name="KSO_WM_UNIT_DIAGRAM_ISNUMVISUAL" val="0"/>
  <p:tag name="KSO_WM_UNIT_DIAGRAM_ISREFERUNIT" val="0"/>
  <p:tag name="KSO_WM_UNIT_ID" val="diagram20236933_3*m_i*1_2"/>
  <p:tag name="KSO_WM_TEMPLATE_CATEGORY" val="diagram"/>
  <p:tag name="KSO_WM_TEMPLATE_INDEX" val="20236933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0.5299999713897705,&quot;transparency&quot;:0},{&quot;brightness&quot;:0.800000011920929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4.xml><?xml version="1.0" encoding="utf-8"?>
<p:tagLst xmlns:p="http://schemas.openxmlformats.org/presentationml/2006/main">
  <p:tag name="KSO_WM_DIAGRAM_VIRTUALLY_FRAME" val="{&quot;height&quot;:330.38250732421875,&quot;left&quot;:-1.1034767739603921,&quot;top&quot;:145.46213216466222,&quot;width&quot;:962.4000244140625}"/>
  <p:tag name="KSO_WM_UNIT_HIGHLIGHT" val="0"/>
  <p:tag name="KSO_WM_UNIT_COMPATIBLE" val="0"/>
  <p:tag name="KSO_WM_UNIT_DIAGRAM_ISNUMVISUAL" val="0"/>
  <p:tag name="KSO_WM_UNIT_DIAGRAM_ISREFERUNIT" val="0"/>
  <p:tag name="KSO_WM_UNIT_ID" val="diagram20236933_3*m_h_i*1_1_1"/>
  <p:tag name="KSO_WM_TEMPLATE_CATEGORY" val="diagram"/>
  <p:tag name="KSO_WM_TEMPLATE_INDEX" val="2023693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SUBTYPE" val="d"/>
  <p:tag name="KSO_WM_UNIT_PRESET_TEXT" val="01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0.20999999344348907,&quot;transparency&quot;:0},{&quot;brightness&quot;:0,&quot;colorType&quot;:1,&quot;foreColorIndex&quot;:5,&quot;pos&quot;:0.80000001192092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5.xml><?xml version="1.0" encoding="utf-8"?>
<p:tagLst xmlns:p="http://schemas.openxmlformats.org/presentationml/2006/main">
  <p:tag name="KSO_WM_DIAGRAM_VIRTUALLY_FRAME" val="{&quot;height&quot;:330.38250732421875,&quot;left&quot;:-1.1034767739603921,&quot;top&quot;:145.46213216466222,&quot;width&quot;:962.4000244140625}"/>
  <p:tag name="KSO_WM_UNIT_HIGHLIGHT" val="0"/>
  <p:tag name="KSO_WM_UNIT_COMPATIBLE" val="0"/>
  <p:tag name="KSO_WM_UNIT_DIAGRAM_ISNUMVISUAL" val="0"/>
  <p:tag name="KSO_WM_UNIT_DIAGRAM_ISREFERUNIT" val="0"/>
  <p:tag name="KSO_WM_UNIT_ID" val="diagram20236933_3*m_h_i*1_2_1"/>
  <p:tag name="KSO_WM_TEMPLATE_CATEGORY" val="diagram"/>
  <p:tag name="KSO_WM_TEMPLATE_INDEX" val="2023693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SUBTYPE" val="d"/>
  <p:tag name="KSO_WM_UNIT_PRESET_TEXT" val="02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0.20999999344348907,&quot;transparency&quot;:0},{&quot;brightness&quot;:0,&quot;colorType&quot;:1,&quot;foreColorIndex&quot;:5,&quot;pos&quot;:0.80000001192092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6.xml><?xml version="1.0" encoding="utf-8"?>
<p:tagLst xmlns:p="http://schemas.openxmlformats.org/presentationml/2006/main">
  <p:tag name="KSO_WM_DIAGRAM_VIRTUALLY_FRAME" val="{&quot;height&quot;:330.38250732421875,&quot;left&quot;:-1.1034767739603921,&quot;top&quot;:145.46213216466222,&quot;width&quot;:962.4000244140625}"/>
  <p:tag name="KSO_WM_UNIT_HIGHLIGHT" val="0"/>
  <p:tag name="KSO_WM_UNIT_COMPATIBLE" val="0"/>
  <p:tag name="KSO_WM_UNIT_DIAGRAM_ISNUMVISUAL" val="0"/>
  <p:tag name="KSO_WM_UNIT_DIAGRAM_ISREFERUNIT" val="0"/>
  <p:tag name="KSO_WM_UNIT_ID" val="diagram20236933_3*m_h_i*1_3_1"/>
  <p:tag name="KSO_WM_TEMPLATE_CATEGORY" val="diagram"/>
  <p:tag name="KSO_WM_TEMPLATE_INDEX" val="2023693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SUBTYPE" val="d"/>
  <p:tag name="KSO_WM_UNIT_PRESET_TEXT" val="03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0.20999999344348907,&quot;transparency&quot;:0},{&quot;brightness&quot;:0,&quot;colorType&quot;:1,&quot;foreColorIndex&quot;:5,&quot;pos&quot;:0.80000001192092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7.xml><?xml version="1.0" encoding="utf-8"?>
<p:tagLst xmlns:p="http://schemas.openxmlformats.org/presentationml/2006/main">
  <p:tag name="KSO_WM_DIAGRAM_VIRTUALLY_FRAME" val="{&quot;height&quot;:330.38250732421875,&quot;left&quot;:-1.1034767739603921,&quot;top&quot;:145.46213216466222,&quot;width&quot;:962.4000244140625}"/>
  <p:tag name="KSO_WM_UNIT_HIGHLIGHT" val="0"/>
  <p:tag name="KSO_WM_UNIT_COMPATIBLE" val="0"/>
  <p:tag name="KSO_WM_UNIT_DIAGRAM_ISNUMVISUAL" val="0"/>
  <p:tag name="KSO_WM_UNIT_DIAGRAM_ISREFERUNIT" val="0"/>
  <p:tag name="KSO_WM_UNIT_ID" val="diagram20236933_3*m_h_i*1_4_1"/>
  <p:tag name="KSO_WM_TEMPLATE_CATEGORY" val="diagram"/>
  <p:tag name="KSO_WM_TEMPLATE_INDEX" val="2023693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SUBTYPE" val="d"/>
  <p:tag name="KSO_WM_UNIT_PRESET_TEXT" val="04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0.20999999344348907,&quot;transparency&quot;:0},{&quot;brightness&quot;:0,&quot;colorType&quot;:1,&quot;foreColorIndex&quot;:5,&quot;pos&quot;:0.80000001192092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8.xml><?xml version="1.0" encoding="utf-8"?>
<p:tagLst xmlns:p="http://schemas.openxmlformats.org/presentationml/2006/main">
  <p:tag name="KSO_WM_DIAGRAM_VIRTUALLY_FRAME" val="{&quot;height&quot;:330.38250732421875,&quot;left&quot;:-1.1034767739603921,&quot;top&quot;:145.46213216466222,&quot;width&quot;:962.4000244140625}"/>
  <p:tag name="KSO_WM_UNIT_HIGHLIGHT" val="0"/>
  <p:tag name="KSO_WM_UNIT_COMPATIBLE" val="0"/>
  <p:tag name="KSO_WM_UNIT_DIAGRAM_ISNUMVISUAL" val="0"/>
  <p:tag name="KSO_WM_UNIT_DIAGRAM_ISREFERUNIT" val="0"/>
  <p:tag name="KSO_WM_UNIT_ID" val="diagram20236933_3*m_h_i*1_5_1"/>
  <p:tag name="KSO_WM_TEMPLATE_CATEGORY" val="diagram"/>
  <p:tag name="KSO_WM_TEMPLATE_INDEX" val="2023693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SUBTYPE" val="d"/>
  <p:tag name="KSO_WM_UNIT_PRESET_TEXT" val="05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0.20999999344348907,&quot;transparency&quot;:0},{&quot;brightness&quot;:0,&quot;colorType&quot;:1,&quot;foreColorIndex&quot;:5,&quot;pos&quot;:0.80000001192092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9.xml><?xml version="1.0" encoding="utf-8"?>
<p:tagLst xmlns:p="http://schemas.openxmlformats.org/presentationml/2006/main">
  <p:tag name="KSO_WM_DIAGRAM_VIRTUALLY_FRAME" val="{&quot;height&quot;:330.38250732421875,&quot;left&quot;:-1.1034767739603921,&quot;top&quot;:145.46213216466222,&quot;width&quot;:962.4000244140625}"/>
  <p:tag name="KSO_WM_UNIT_HIGHLIGHT" val="0"/>
  <p:tag name="KSO_WM_UNIT_COMPATIBLE" val="0"/>
  <p:tag name="KSO_WM_UNIT_DIAGRAM_ISNUMVISUAL" val="0"/>
  <p:tag name="KSO_WM_UNIT_DIAGRAM_ISREFERUNIT" val="0"/>
  <p:tag name="KSO_WM_UNIT_ID" val="diagram20236933_3*m_h_a*1_1_1"/>
  <p:tag name="KSO_WM_TEMPLATE_CATEGORY" val="diagram"/>
  <p:tag name="KSO_WM_TEMPLATE_INDEX" val="2023693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m1-1"/>
  <p:tag name="KSO_WM_UNIT_PRESET_TEXT" val="添加项标题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.xml><?xml version="1.0" encoding="utf-8"?>
<p:tagLst xmlns:p="http://schemas.openxmlformats.org/presentationml/2006/main">
  <p:tag name="KSO_WM_BEAUTIFY_FLAG" val=""/>
</p:tagLst>
</file>

<file path=ppt/tags/tag480.xml><?xml version="1.0" encoding="utf-8"?>
<p:tagLst xmlns:p="http://schemas.openxmlformats.org/presentationml/2006/main">
  <p:tag name="KSO_WM_DIAGRAM_VIRTUALLY_FRAME" val="{&quot;height&quot;:330.38250732421875,&quot;left&quot;:-1.1034767739603921,&quot;top&quot;:145.46213216466222,&quot;width&quot;:962.4000244140625}"/>
  <p:tag name="KSO_WM_UNIT_HIGHLIGHT" val="0"/>
  <p:tag name="KSO_WM_UNIT_COMPATIBLE" val="0"/>
  <p:tag name="KSO_WM_UNIT_DIAGRAM_ISNUMVISUAL" val="0"/>
  <p:tag name="KSO_WM_UNIT_DIAGRAM_ISREFERUNIT" val="0"/>
  <p:tag name="KSO_WM_UNIT_ID" val="diagram20236933_3*m_h_a*1_2_1"/>
  <p:tag name="KSO_WM_TEMPLATE_CATEGORY" val="diagram"/>
  <p:tag name="KSO_WM_TEMPLATE_INDEX" val="2023693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m1-1"/>
  <p:tag name="KSO_WM_UNIT_PRESET_TEXT" val="添加项标题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1.xml><?xml version="1.0" encoding="utf-8"?>
<p:tagLst xmlns:p="http://schemas.openxmlformats.org/presentationml/2006/main">
  <p:tag name="KSO_WM_DIAGRAM_VIRTUALLY_FRAME" val="{&quot;height&quot;:330.38250732421875,&quot;left&quot;:-1.1034767739603921,&quot;top&quot;:145.46213216466222,&quot;width&quot;:962.4000244140625}"/>
  <p:tag name="KSO_WM_UNIT_HIGHLIGHT" val="0"/>
  <p:tag name="KSO_WM_UNIT_COMPATIBLE" val="0"/>
  <p:tag name="KSO_WM_UNIT_DIAGRAM_ISNUMVISUAL" val="0"/>
  <p:tag name="KSO_WM_UNIT_DIAGRAM_ISREFERUNIT" val="0"/>
  <p:tag name="KSO_WM_UNIT_ID" val="diagram20236933_3*m_h_a*1_3_1"/>
  <p:tag name="KSO_WM_TEMPLATE_CATEGORY" val="diagram"/>
  <p:tag name="KSO_WM_TEMPLATE_INDEX" val="2023693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m1-1"/>
  <p:tag name="KSO_WM_UNIT_PRESET_TEXT" val="添加项标题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2.xml><?xml version="1.0" encoding="utf-8"?>
<p:tagLst xmlns:p="http://schemas.openxmlformats.org/presentationml/2006/main">
  <p:tag name="KSO_WM_DIAGRAM_VIRTUALLY_FRAME" val="{&quot;height&quot;:330.38250732421875,&quot;left&quot;:-1.1034767739603921,&quot;top&quot;:145.46213216466222,&quot;width&quot;:962.4000244140625}"/>
  <p:tag name="KSO_WM_UNIT_HIGHLIGHT" val="0"/>
  <p:tag name="KSO_WM_UNIT_COMPATIBLE" val="0"/>
  <p:tag name="KSO_WM_UNIT_DIAGRAM_ISNUMVISUAL" val="0"/>
  <p:tag name="KSO_WM_UNIT_DIAGRAM_ISREFERUNIT" val="0"/>
  <p:tag name="KSO_WM_UNIT_ID" val="diagram20236933_3*m_h_a*1_4_1"/>
  <p:tag name="KSO_WM_TEMPLATE_CATEGORY" val="diagram"/>
  <p:tag name="KSO_WM_TEMPLATE_INDEX" val="2023693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m1-1"/>
  <p:tag name="KSO_WM_UNIT_PRESET_TEXT" val="添加项标题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3.xml><?xml version="1.0" encoding="utf-8"?>
<p:tagLst xmlns:p="http://schemas.openxmlformats.org/presentationml/2006/main">
  <p:tag name="KSO_WM_DIAGRAM_VIRTUALLY_FRAME" val="{&quot;height&quot;:330.38250732421875,&quot;left&quot;:-1.1034767739603921,&quot;top&quot;:145.46213216466222,&quot;width&quot;:962.4000244140625}"/>
  <p:tag name="KSO_WM_UNIT_HIGHLIGHT" val="0"/>
  <p:tag name="KSO_WM_UNIT_COMPATIBLE" val="0"/>
  <p:tag name="KSO_WM_UNIT_DIAGRAM_ISNUMVISUAL" val="0"/>
  <p:tag name="KSO_WM_UNIT_DIAGRAM_ISREFERUNIT" val="0"/>
  <p:tag name="KSO_WM_UNIT_ID" val="diagram20236933_3*m_h_a*1_5_1"/>
  <p:tag name="KSO_WM_TEMPLATE_CATEGORY" val="diagram"/>
  <p:tag name="KSO_WM_TEMPLATE_INDEX" val="2023693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8"/>
  <p:tag name="KSO_WM_DIAGRAM_GROUP_CODE" val="m1-1"/>
  <p:tag name="KSO_WM_UNIT_PRESET_TEXT" val="添加项标题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4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  <p:tag name="resource_record_key" val="{&quot;70&quot;:[3322137]}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DIAGRAM_VIRTUALLY_FRAME" val="{&quot;height&quot;:368.3999938964844,&quot;left&quot;:150.4,&quot;top&quot;:121.50000305175782,&quot;width&quot;:656.75}"/>
</p:tagLst>
</file>

<file path=ppt/tags/tag4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6_2"/>
  <p:tag name="KSO_WM_TEMPLATE_CATEGORY" val="diagram"/>
  <p:tag name="KSO_WM_TEMPLATE_INDEX" val="20231088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68.3999938964844,&quot;left&quot;:151.25,&quot;top&quot;:123.1500030517578,&quot;width&quot;:656.7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1,&quot;transparency&quot;:0},{&quot;brightness&quot;:0.20000000298023224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88.xml><?xml version="1.0" encoding="utf-8"?>
<p:tagLst xmlns:p="http://schemas.openxmlformats.org/presentationml/2006/main">
  <p:tag name="KSO_WM_DIAGRAM_VIRTUALLY_FRAME" val="{&quot;height&quot;:368.3999938964844,&quot;left&quot;:150.4,&quot;top&quot;:121.50000305175782,&quot;width&quot;:656.75}"/>
</p:tagLst>
</file>

<file path=ppt/tags/tag4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1_2"/>
  <p:tag name="KSO_WM_TEMPLATE_CATEGORY" val="diagram"/>
  <p:tag name="KSO_WM_TEMPLATE_INDEX" val="2023108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68.3999938964844,&quot;left&quot;:151.25,&quot;top&quot;:123.1500030517578,&quot;width&quot;:656.7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1,&quot;transparency&quot;:0},{&quot;brightness&quot;:0.20000000298023224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9.xml><?xml version="1.0" encoding="utf-8"?>
<p:tagLst xmlns:p="http://schemas.openxmlformats.org/presentationml/2006/main">
  <p:tag name="KSO_WM_BEAUTIFY_FLAG" val=""/>
</p:tagLst>
</file>

<file path=ppt/tags/tag4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2_2"/>
  <p:tag name="KSO_WM_TEMPLATE_CATEGORY" val="diagram"/>
  <p:tag name="KSO_WM_TEMPLATE_INDEX" val="2023108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68.3999938964844,&quot;left&quot;:151.25,&quot;top&quot;:123.1500030517578,&quot;width&quot;:656.7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1,&quot;transparency&quot;:0},{&quot;brightness&quot;:0.20000000298023224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3_2"/>
  <p:tag name="KSO_WM_TEMPLATE_CATEGORY" val="diagram"/>
  <p:tag name="KSO_WM_TEMPLATE_INDEX" val="2023108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68.3999938964844,&quot;left&quot;:151.25,&quot;top&quot;:123.1500030517578,&quot;width&quot;:656.7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1,&quot;transparency&quot;:0},{&quot;brightness&quot;:0.20000000298023224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4_2"/>
  <p:tag name="KSO_WM_TEMPLATE_CATEGORY" val="diagram"/>
  <p:tag name="KSO_WM_TEMPLATE_INDEX" val="2023108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68.3999938964844,&quot;left&quot;:151.25,&quot;top&quot;:123.1500030517578,&quot;width&quot;:656.7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1,&quot;transparency&quot;:0},{&quot;brightness&quot;:0.20000000298023224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5_2"/>
  <p:tag name="KSO_WM_TEMPLATE_CATEGORY" val="diagram"/>
  <p:tag name="KSO_WM_TEMPLATE_INDEX" val="20231088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68.3999938964844,&quot;left&quot;:151.25,&quot;top&quot;:123.1500030517578,&quot;width&quot;:656.7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1,&quot;transparency&quot;:0},{&quot;brightness&quot;:0.20000000298023224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94.xml><?xml version="1.0" encoding="utf-8"?>
<p:tagLst xmlns:p="http://schemas.openxmlformats.org/presentationml/2006/main">
  <p:tag name="KSO_WM_DIAGRAM_VIRTUALLY_FRAME" val="{&quot;height&quot;:368.3999938964844,&quot;left&quot;:151.25,&quot;top&quot;:123.1500030517578,&quot;width&quot;:656.75}"/>
</p:tagLst>
</file>

<file path=ppt/tags/tag4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i*1_2_1"/>
  <p:tag name="KSO_WM_TEMPLATE_CATEGORY" val="diagram"/>
  <p:tag name="KSO_WM_TEMPLATE_INDEX" val="20231088"/>
  <p:tag name="KSO_WM_UNIT_LAYERLEVEL" val="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68.3999938964844,&quot;left&quot;:151.25,&quot;top&quot;:123.1500030517578,&quot;width&quot;:65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</p:tagLst>
</file>

<file path=ppt/tags/tag4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1_3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3"/>
  <p:tag name="KSO_WM_DIAGRAM_MAX_ITEMCNT" val="6"/>
  <p:tag name="KSO_WM_DIAGRAM_MIN_ITEMCNT" val="3"/>
  <p:tag name="KSO_WM_DIAGRAM_VIRTUALLY_FRAME" val="{&quot;height&quot;:368.3999938964844,&quot;left&quot;:150.4,&quot;top&quot;:121.50000305175782,&quot;width&quot;:656.75}"/>
  <p:tag name="KSO_WM_DIAGRAM_COLOR_MATCH_VALUE" val="{&quot;shape&quot;:{&quot;fill&quot;:{&quot;gradient&quot;:[{&quot;brightness&quot;:0.20000000298023224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</p:tagLst>
</file>

<file path=ppt/tags/tag4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2_3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3"/>
  <p:tag name="KSO_WM_DIAGRAM_MAX_ITEMCNT" val="6"/>
  <p:tag name="KSO_WM_DIAGRAM_MIN_ITEMCNT" val="3"/>
  <p:tag name="KSO_WM_DIAGRAM_VIRTUALLY_FRAME" val="{&quot;height&quot;:368.3999938964844,&quot;left&quot;:150.4,&quot;top&quot;:121.50000305175782,&quot;width&quot;:656.75}"/>
  <p:tag name="KSO_WM_DIAGRAM_COLOR_MATCH_VALUE" val="{&quot;shape&quot;:{&quot;fill&quot;:{&quot;gradient&quot;:[{&quot;brightness&quot;:0.20000000298023224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</p:tagLst>
</file>

<file path=ppt/tags/tag4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3_3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3"/>
  <p:tag name="KSO_WM_DIAGRAM_MAX_ITEMCNT" val="6"/>
  <p:tag name="KSO_WM_DIAGRAM_MIN_ITEMCNT" val="3"/>
  <p:tag name="KSO_WM_DIAGRAM_VIRTUALLY_FRAME" val="{&quot;height&quot;:368.3999938964844,&quot;left&quot;:150.4,&quot;top&quot;:121.50000305175782,&quot;width&quot;:656.75}"/>
  <p:tag name="KSO_WM_DIAGRAM_COLOR_MATCH_VALUE" val="{&quot;shape&quot;:{&quot;fill&quot;:{&quot;gradient&quot;:[{&quot;brightness&quot;:0.20000000298023224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</p:tagLst>
</file>

<file path=ppt/tags/tag4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4_3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3"/>
  <p:tag name="KSO_WM_DIAGRAM_MAX_ITEMCNT" val="6"/>
  <p:tag name="KSO_WM_DIAGRAM_MIN_ITEMCNT" val="3"/>
  <p:tag name="KSO_WM_DIAGRAM_VIRTUALLY_FRAME" val="{&quot;height&quot;:368.3999938964844,&quot;left&quot;:150.4,&quot;top&quot;:121.50000305175782,&quot;width&quot;:656.75}"/>
  <p:tag name="KSO_WM_DIAGRAM_COLOR_MATCH_VALUE" val="{&quot;shape&quot;:{&quot;fill&quot;:{&quot;gradient&quot;:[{&quot;brightness&quot;:0.20000000298023224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</p:tagLst>
</file>

<file path=ppt/tags/tag5.xml><?xml version="1.0" encoding="utf-8"?>
<p:tagLst xmlns:p="http://schemas.openxmlformats.org/presentationml/2006/main">
  <p:tag name="KSO_WM_DIAGRAM_VIRTUALLY_FRAME" val="{&quot;height&quot;:334.55000000000007,&quot;left&quot;:472.95496062992123,&quot;top&quot;:102.72503937007873,&quot;width&quot;:386.1000000000001}"/>
</p:tagLst>
</file>

<file path=ppt/tags/tag50.xml><?xml version="1.0" encoding="utf-8"?>
<p:tagLst xmlns:p="http://schemas.openxmlformats.org/presentationml/2006/main">
  <p:tag name="KSO_WM_BEAUTIFY_FLAG" val=""/>
</p:tagLst>
</file>

<file path=ppt/tags/tag5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5_3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5_3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68.3999938964844,&quot;left&quot;:150.4,&quot;top&quot;:121.50000305175782,&quot;width&quot;:656.75}"/>
  <p:tag name="KSO_WM_DIAGRAM_COLOR_MATCH_VALUE" val="{&quot;shape&quot;:{&quot;fill&quot;:{&quot;gradient&quot;:[{&quot;brightness&quot;:0.20000000298023224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</p:tagLst>
</file>

<file path=ppt/tags/tag5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6_3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6_3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68.3999938964844,&quot;left&quot;:150.4,&quot;top&quot;:121.50000305175782,&quot;width&quot;:656.75}"/>
  <p:tag name="KSO_WM_DIAGRAM_COLOR_MATCH_VALUE" val="{&quot;shape&quot;:{&quot;fill&quot;:{&quot;gradient&quot;:[{&quot;brightness&quot;:0.20000000298023224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</p:tagLst>
</file>

<file path=ppt/tags/tag502.xml><?xml version="1.0" encoding="utf-8"?>
<p:tagLst xmlns:p="http://schemas.openxmlformats.org/presentationml/2006/main">
  <p:tag name="KSO_WM_DIAGRAM_VIRTUALLY_FRAME" val="{&quot;height&quot;:368.3999938964844,&quot;left&quot;:150.4,&quot;top&quot;:121.50000305175782,&quot;width&quot;:656.75}"/>
</p:tagLst>
</file>

<file path=ppt/tags/tag5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5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5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68.3999938964844,&quot;left&quot;:150.4,&quot;top&quot;:121.50000305175782,&quot;width&quot;:656.75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</p:tagLst>
</file>

<file path=ppt/tags/tag50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7*8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5_1"/>
  <p:tag name="KSO_WM_UNIT_ID" val="diagram20231088_4*n_h_h_x*1_2_5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68.3999938964844,&quot;left&quot;:150.4,&quot;top&quot;:121.50000305175782,&quot;width&quot;:656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05.xml><?xml version="1.0" encoding="utf-8"?>
<p:tagLst xmlns:p="http://schemas.openxmlformats.org/presentationml/2006/main">
  <p:tag name="KSO_WM_DIAGRAM_VIRTUALLY_FRAME" val="{&quot;height&quot;:368.3999938964844,&quot;left&quot;:150.4,&quot;top&quot;:121.50000305175782,&quot;width&quot;:656.75}"/>
</p:tagLst>
</file>

<file path=ppt/tags/tag5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2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3"/>
  <p:tag name="KSO_WM_DIAGRAM_VIRTUALLY_FRAME" val="{&quot;height&quot;:368.3999938964844,&quot;left&quot;:150.4,&quot;top&quot;:121.50000305175782,&quot;width&quot;:656.75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</p:tagLst>
</file>

<file path=ppt/tags/tag50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7*6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4_1"/>
  <p:tag name="KSO_WM_UNIT_ID" val="diagram20231088_4*n_h_h_x*1_2_4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68.3999938964844,&quot;left&quot;:150.4,&quot;top&quot;:121.50000305175782,&quot;width&quot;:656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08.xml><?xml version="1.0" encoding="utf-8"?>
<p:tagLst xmlns:p="http://schemas.openxmlformats.org/presentationml/2006/main">
  <p:tag name="KSO_WM_DIAGRAM_VIRTUALLY_FRAME" val="{&quot;height&quot;:368.3999938964844,&quot;left&quot;:150.4,&quot;top&quot;:121.50000305175782,&quot;width&quot;:656.75}"/>
</p:tagLst>
</file>

<file path=ppt/tags/tag5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3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3"/>
  <p:tag name="KSO_WM_DIAGRAM_VIRTUALLY_FRAME" val="{&quot;height&quot;:368.3999938964844,&quot;left&quot;:150.4,&quot;top&quot;:121.50000305175782,&quot;width&quot;:656.75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</p:tagLst>
</file>

<file path=ppt/tags/tag51.xml><?xml version="1.0" encoding="utf-8"?>
<p:tagLst xmlns:p="http://schemas.openxmlformats.org/presentationml/2006/main">
  <p:tag name="KSO_WM_BEAUTIFY_FLAG" val=""/>
</p:tagLst>
</file>

<file path=ppt/tags/tag51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64*8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088_4*n_h_h_x*1_2_3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68.3999938964844,&quot;left&quot;:150.4,&quot;top&quot;:121.50000305175782,&quot;width&quot;:656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1.xml><?xml version="1.0" encoding="utf-8"?>
<p:tagLst xmlns:p="http://schemas.openxmlformats.org/presentationml/2006/main">
  <p:tag name="KSO_WM_DIAGRAM_VIRTUALLY_FRAME" val="{&quot;height&quot;:368.3999938964844,&quot;left&quot;:150.4,&quot;top&quot;:121.50000305175782,&quot;width&quot;:656.75}"/>
</p:tagLst>
</file>

<file path=ppt/tags/tag5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4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DIAGRAM_MAX_ITEMCNT" val="6"/>
  <p:tag name="KSO_WM_DIAGRAM_MIN_ITEMCNT" val="3"/>
  <p:tag name="KSO_WM_DIAGRAM_VIRTUALLY_FRAME" val="{&quot;height&quot;:368.3999938964844,&quot;left&quot;:150.4,&quot;top&quot;:121.50000305175782,&quot;width&quot;:656.75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</p:tagLst>
</file>

<file path=ppt/tags/tag51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7*59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088_4*n_h_h_x*1_2_2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68.3999938964844,&quot;left&quot;:150.4,&quot;top&quot;:121.50000305175782,&quot;width&quot;:656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4.xml><?xml version="1.0" encoding="utf-8"?>
<p:tagLst xmlns:p="http://schemas.openxmlformats.org/presentationml/2006/main">
  <p:tag name="KSO_WM_DIAGRAM_VIRTUALLY_FRAME" val="{&quot;height&quot;:368.3999938964844,&quot;left&quot;:150.4,&quot;top&quot;:121.50000305175782,&quot;width&quot;:656.75}"/>
</p:tagLst>
</file>

<file path=ppt/tags/tag5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1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3"/>
  <p:tag name="KSO_WM_DIAGRAM_VIRTUALLY_FRAME" val="{&quot;height&quot;:368.3999938964844,&quot;left&quot;:150.4,&quot;top&quot;:121.50000305175782,&quot;width&quot;:656.75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</p:tagLst>
</file>

<file path=ppt/tags/tag51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7*8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088_4*n_h_h_x*1_2_1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68.3999938964844,&quot;left&quot;:150.4,&quot;top&quot;:121.50000305175782,&quot;width&quot;:656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7.xml><?xml version="1.0" encoding="utf-8"?>
<p:tagLst xmlns:p="http://schemas.openxmlformats.org/presentationml/2006/main">
  <p:tag name="KSO_WM_DIAGRAM_VIRTUALLY_FRAME" val="{&quot;height&quot;:368.3999938964844,&quot;left&quot;:150.4,&quot;top&quot;:121.50000305175782,&quot;width&quot;:656.75}"/>
</p:tagLst>
</file>

<file path=ppt/tags/tag5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6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6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68.3999938964844,&quot;left&quot;:150.4,&quot;top&quot;:121.50000305175782,&quot;width&quot;:656.75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</p:tagLst>
</file>

<file path=ppt/tags/tag51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64*8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6_1"/>
  <p:tag name="KSO_WM_UNIT_ID" val="diagram20231088_4*n_h_h_x*1_2_6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68.3999938964844,&quot;left&quot;:150.4,&quot;top&quot;:121.50000305175782,&quot;width&quot;:656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2.xml><?xml version="1.0" encoding="utf-8"?>
<p:tagLst xmlns:p="http://schemas.openxmlformats.org/presentationml/2006/main">
  <p:tag name="KSO_WM_BEAUTIFY_FLAG" val=""/>
</p:tagLst>
</file>

<file path=ppt/tags/tag5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088_4*n_h_a*1_1_1"/>
  <p:tag name="KSO_WM_TEMPLATE_CATEGORY" val="diagram"/>
  <p:tag name="KSO_WM_TEMPLATE_INDEX" val="2023108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68.3999938964844,&quot;left&quot;:151.25,&quot;top&quot;:123.1500030517578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&#10;加项标题"/>
</p:tagLst>
</file>

<file path=ppt/tags/tag52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088_4*n_h_h_f*1_2_1_1"/>
  <p:tag name="KSO_WM_TEMPLATE_CATEGORY" val="diagram"/>
  <p:tag name="KSO_WM_TEMPLATE_INDEX" val="2023108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68.3999938964844,&quot;left&quot;:151.25,&quot;top&quot;:123.1500030517578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你的智能图&#10;形项正文"/>
</p:tagLst>
</file>

<file path=ppt/tags/tag52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088_4*n_h_h_f*1_2_2_1"/>
  <p:tag name="KSO_WM_TEMPLATE_CATEGORY" val="diagram"/>
  <p:tag name="KSO_WM_TEMPLATE_INDEX" val="2023108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68.3999938964844,&quot;left&quot;:151.25,&quot;top&quot;:123.1500030517578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你的智能图&#10;形项正文"/>
</p:tagLst>
</file>

<file path=ppt/tags/tag52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088_4*n_h_h_f*1_2_3_1"/>
  <p:tag name="KSO_WM_TEMPLATE_CATEGORY" val="diagram"/>
  <p:tag name="KSO_WM_TEMPLATE_INDEX" val="2023108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68.3999938964844,&quot;left&quot;:151.25,&quot;top&quot;:123.1500030517578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你的智能图&#10;形项正文"/>
</p:tagLst>
</file>

<file path=ppt/tags/tag52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088_4*n_h_h_f*1_2_4_1"/>
  <p:tag name="KSO_WM_TEMPLATE_CATEGORY" val="diagram"/>
  <p:tag name="KSO_WM_TEMPLATE_INDEX" val="2023108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68.3999938964844,&quot;left&quot;:151.25,&quot;top&quot;:123.1500030517578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你的智能图&#10;形项正文"/>
</p:tagLst>
</file>

<file path=ppt/tags/tag52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088_4*n_h_h_f*1_2_5_1"/>
  <p:tag name="KSO_WM_TEMPLATE_CATEGORY" val="diagram"/>
  <p:tag name="KSO_WM_TEMPLATE_INDEX" val="20231088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68.3999938964844,&quot;left&quot;:151.25,&quot;top&quot;:123.1500030517578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你的智能图&#10;形项正文"/>
</p:tagLst>
</file>

<file path=ppt/tags/tag52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088_4*n_h_h_f*1_2_6_1"/>
  <p:tag name="KSO_WM_TEMPLATE_CATEGORY" val="diagram"/>
  <p:tag name="KSO_WM_TEMPLATE_INDEX" val="20231088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68.3999938964844,&quot;left&quot;:151.25,&quot;top&quot;:123.1500030517578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你的智能图&#10;形项正文"/>
</p:tagLst>
</file>

<file path=ppt/tags/tag527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  <p:tag name="resource_record_key" val="{&quot;70&quot;:[3322137]}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i*1_1"/>
  <p:tag name="KSO_WM_TEMPLATE_CATEGORY" val="diagram"/>
  <p:tag name="KSO_WM_TEMPLATE_INDEX" val="20233574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gradient&quot;:[{&quot;brightness&quot;:0.800000011920929,&quot;colorType&quot;:1,&quot;foreColorIndex&quot;:5,&quot;pos&quot;:0,&quot;transparency&quot;:0.8500000238418579},{&quot;brightness&quot;:0,&quot;colorType&quot;:1,&quot;foreColorIndex&quot;:5,&quot;pos&quot;:1,&quot;transparency&quot;:0.7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53.xml><?xml version="1.0" encoding="utf-8"?>
<p:tagLst xmlns:p="http://schemas.openxmlformats.org/presentationml/2006/main">
  <p:tag name="KSO_WM_BEAUTIFY_FLAG" val=""/>
</p:tagLst>
</file>

<file path=ppt/tags/tag530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</p:tagLst>
</file>

<file path=ppt/tags/tag531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1_2"/>
  <p:tag name="KSO_WM_TEMPLATE_CATEGORY" val="diagram"/>
  <p:tag name="KSO_WM_TEMPLATE_INDEX" val="20233574"/>
  <p:tag name="KSO_WM_UNIT_LAYERLEVEL" val="1_1_1"/>
  <p:tag name="KSO_WM_TAG_VERSION" val="3.0"/>
  <p:tag name="KSO_WM_UNIT_TYPE" val="m_h_i"/>
  <p:tag name="KSO_WM_UNIT_INDEX" val="1_1_2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</p:tagLst>
</file>

<file path=ppt/tags/tag532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1_3"/>
  <p:tag name="KSO_WM_TEMPLATE_CATEGORY" val="diagram"/>
  <p:tag name="KSO_WM_TEMPLATE_INDEX" val="20233574"/>
  <p:tag name="KSO_WM_UNIT_LAYERLEVEL" val="1_1_1"/>
  <p:tag name="KSO_WM_TAG_VERSION" val="3.0"/>
  <p:tag name="KSO_WM_UNIT_TYPE" val="m_h_i"/>
  <p:tag name="KSO_WM_UNIT_INDEX" val="1_1_3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</p:tagLst>
</file>

<file path=ppt/tags/tag533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1_4"/>
  <p:tag name="KSO_WM_TEMPLATE_CATEGORY" val="diagram"/>
  <p:tag name="KSO_WM_TEMPLATE_INDEX" val="20233574"/>
  <p:tag name="KSO_WM_UNIT_LAYERLEVEL" val="1_1_1"/>
  <p:tag name="KSO_WM_TAG_VERSION" val="3.0"/>
  <p:tag name="KSO_WM_UNIT_TYPE" val="m_h_i"/>
  <p:tag name="KSO_WM_UNIT_INDEX" val="1_1_4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.5,&quot;colorType&quot;:1,&quot;foreColorIndex&quot;:13,&quot;pos&quot;:0.8299999833106995,&quot;transparency&quot;:0}],&quot;type&quot;:2},&quot;shadow&quot;:{&quot;brightness&quot;:0,&quot;colorType&quot;:2,&quot;rgb&quot;:&quot;#000000&quot;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34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</p:tagLst>
</file>

<file path=ppt/tags/tag535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2_2"/>
  <p:tag name="KSO_WM_TEMPLATE_CATEGORY" val="diagram"/>
  <p:tag name="KSO_WM_TEMPLATE_INDEX" val="20233574"/>
  <p:tag name="KSO_WM_UNIT_LAYERLEVEL" val="1_1_1"/>
  <p:tag name="KSO_WM_TAG_VERSION" val="3.0"/>
  <p:tag name="KSO_WM_UNIT_TYPE" val="m_h_i"/>
  <p:tag name="KSO_WM_UNIT_INDEX" val="1_2_2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</p:tagLst>
</file>

<file path=ppt/tags/tag536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2_3"/>
  <p:tag name="KSO_WM_TEMPLATE_CATEGORY" val="diagram"/>
  <p:tag name="KSO_WM_TEMPLATE_INDEX" val="20233574"/>
  <p:tag name="KSO_WM_UNIT_LAYERLEVEL" val="1_1_1"/>
  <p:tag name="KSO_WM_TAG_VERSION" val="3.0"/>
  <p:tag name="KSO_WM_UNIT_TYPE" val="m_h_i"/>
  <p:tag name="KSO_WM_UNIT_INDEX" val="1_2_3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</p:tagLst>
</file>

<file path=ppt/tags/tag537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2_4"/>
  <p:tag name="KSO_WM_TEMPLATE_CATEGORY" val="diagram"/>
  <p:tag name="KSO_WM_TEMPLATE_INDEX" val="20233574"/>
  <p:tag name="KSO_WM_UNIT_LAYERLEVEL" val="1_1_1"/>
  <p:tag name="KSO_WM_TAG_VERSION" val="3.0"/>
  <p:tag name="KSO_WM_UNIT_TYPE" val="m_h_i"/>
  <p:tag name="KSO_WM_UNIT_INDEX" val="1_2_4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.5,&quot;colorType&quot;:1,&quot;foreColorIndex&quot;:13,&quot;pos&quot;:0.8299999833106995,&quot;transparency&quot;:0}],&quot;type&quot;:2},&quot;shadow&quot;:{&quot;brightness&quot;:0,&quot;colorType&quot;:2,&quot;rgb&quot;:&quot;#000000&quot;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38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</p:tagLst>
</file>

<file path=ppt/tags/tag539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3_2"/>
  <p:tag name="KSO_WM_TEMPLATE_CATEGORY" val="diagram"/>
  <p:tag name="KSO_WM_TEMPLATE_INDEX" val="20233574"/>
  <p:tag name="KSO_WM_UNIT_LAYERLEVEL" val="1_1_1"/>
  <p:tag name="KSO_WM_TAG_VERSION" val="3.0"/>
  <p:tag name="KSO_WM_UNIT_TYPE" val="m_h_i"/>
  <p:tag name="KSO_WM_UNIT_INDEX" val="1_3_2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</p:tagLst>
</file>

<file path=ppt/tags/tag54.xml><?xml version="1.0" encoding="utf-8"?>
<p:tagLst xmlns:p="http://schemas.openxmlformats.org/presentationml/2006/main">
  <p:tag name="KSO_WM_BEAUTIFY_FLAG" val=""/>
</p:tagLst>
</file>

<file path=ppt/tags/tag540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3_3"/>
  <p:tag name="KSO_WM_TEMPLATE_CATEGORY" val="diagram"/>
  <p:tag name="KSO_WM_TEMPLATE_INDEX" val="20233574"/>
  <p:tag name="KSO_WM_UNIT_LAYERLEVEL" val="1_1_1"/>
  <p:tag name="KSO_WM_TAG_VERSION" val="3.0"/>
  <p:tag name="KSO_WM_UNIT_TYPE" val="m_h_i"/>
  <p:tag name="KSO_WM_UNIT_INDEX" val="1_3_3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</p:tagLst>
</file>

<file path=ppt/tags/tag541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3_4"/>
  <p:tag name="KSO_WM_TEMPLATE_CATEGORY" val="diagram"/>
  <p:tag name="KSO_WM_TEMPLATE_INDEX" val="20233574"/>
  <p:tag name="KSO_WM_UNIT_LAYERLEVEL" val="1_1_1"/>
  <p:tag name="KSO_WM_TAG_VERSION" val="3.0"/>
  <p:tag name="KSO_WM_UNIT_TYPE" val="m_h_i"/>
  <p:tag name="KSO_WM_UNIT_INDEX" val="1_3_4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.5,&quot;colorType&quot;:1,&quot;foreColorIndex&quot;:13,&quot;pos&quot;:0.8299999833106995,&quot;transparency&quot;:0}],&quot;type&quot;:2},&quot;shadow&quot;:{&quot;brightness&quot;:0,&quot;colorType&quot;:2,&quot;rgb&quot;:&quot;#000000&quot;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42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</p:tagLst>
</file>

<file path=ppt/tags/tag543.xml><?xml version="1.0" encoding="utf-8"?>
<p:tagLst xmlns:p="http://schemas.openxmlformats.org/presentationml/2006/main">
  <p:tag name="KSO_WM_DIAGRAM_VIRTUALLY_FRAME" val="{&quot;height&quot;:410.9110236220473,&quot;left&quot;:-5.827874015748057,&quot;top&quot;:129.98543307086612,&quot;width&quot;:959.7288188976378}"/>
</p:tagLst>
</file>

<file path=ppt/tags/tag544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4_2"/>
  <p:tag name="KSO_WM_TEMPLATE_CATEGORY" val="diagram"/>
  <p:tag name="KSO_WM_TEMPLATE_INDEX" val="20233574"/>
  <p:tag name="KSO_WM_UNIT_LAYERLEVEL" val="1_1_1"/>
  <p:tag name="KSO_WM_TAG_VERSION" val="3.0"/>
  <p:tag name="KSO_WM_UNIT_TYPE" val="m_h_i"/>
  <p:tag name="KSO_WM_UNIT_INDEX" val="1_4_2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</p:tagLst>
</file>

<file path=ppt/tags/tag545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4_3"/>
  <p:tag name="KSO_WM_TEMPLATE_CATEGORY" val="diagram"/>
  <p:tag name="KSO_WM_TEMPLATE_INDEX" val="20233574"/>
  <p:tag name="KSO_WM_UNIT_LAYERLEVEL" val="1_1_1"/>
  <p:tag name="KSO_WM_TAG_VERSION" val="3.0"/>
  <p:tag name="KSO_WM_UNIT_TYPE" val="m_h_i"/>
  <p:tag name="KSO_WM_UNIT_INDEX" val="1_4_3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</p:tagLst>
</file>

<file path=ppt/tags/tag546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4_4"/>
  <p:tag name="KSO_WM_TEMPLATE_CATEGORY" val="diagram"/>
  <p:tag name="KSO_WM_TEMPLATE_INDEX" val="20233574"/>
  <p:tag name="KSO_WM_UNIT_LAYERLEVEL" val="1_1_1"/>
  <p:tag name="KSO_WM_TAG_VERSION" val="3.0"/>
  <p:tag name="KSO_WM_UNIT_TYPE" val="m_h_i"/>
  <p:tag name="KSO_WM_UNIT_INDEX" val="1_4_4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.5,&quot;colorType&quot;:1,&quot;foreColorIndex&quot;:13,&quot;pos&quot;:0.8299999833106995,&quot;transparency&quot;:0}],&quot;type&quot;:2},&quot;shadow&quot;:{&quot;brightness&quot;:0,&quot;colorType&quot;:2,&quot;rgb&quot;:&quot;#000000&quot;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47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</p:tagLst>
</file>

<file path=ppt/tags/tag548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5_2"/>
  <p:tag name="KSO_WM_TEMPLATE_CATEGORY" val="diagram"/>
  <p:tag name="KSO_WM_TEMPLATE_INDEX" val="20233574"/>
  <p:tag name="KSO_WM_UNIT_LAYERLEVEL" val="1_1_1"/>
  <p:tag name="KSO_WM_TAG_VERSION" val="3.0"/>
  <p:tag name="KSO_WM_UNIT_TYPE" val="m_h_i"/>
  <p:tag name="KSO_WM_UNIT_INDEX" val="1_5_2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</p:tagLst>
</file>

<file path=ppt/tags/tag549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5_3"/>
  <p:tag name="KSO_WM_TEMPLATE_CATEGORY" val="diagram"/>
  <p:tag name="KSO_WM_TEMPLATE_INDEX" val="20233574"/>
  <p:tag name="KSO_WM_UNIT_LAYERLEVEL" val="1_1_1"/>
  <p:tag name="KSO_WM_TAG_VERSION" val="3.0"/>
  <p:tag name="KSO_WM_UNIT_TYPE" val="m_h_i"/>
  <p:tag name="KSO_WM_UNIT_INDEX" val="1_5_3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</p:tagLst>
</file>

<file path=ppt/tags/tag55.xml><?xml version="1.0" encoding="utf-8"?>
<p:tagLst xmlns:p="http://schemas.openxmlformats.org/presentationml/2006/main">
  <p:tag name="KSO_WM_BEAUTIFY_FLAG" val=""/>
</p:tagLst>
</file>

<file path=ppt/tags/tag550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5_4"/>
  <p:tag name="KSO_WM_TEMPLATE_CATEGORY" val="diagram"/>
  <p:tag name="KSO_WM_TEMPLATE_INDEX" val="20233574"/>
  <p:tag name="KSO_WM_UNIT_LAYERLEVEL" val="1_1_1"/>
  <p:tag name="KSO_WM_TAG_VERSION" val="3.0"/>
  <p:tag name="KSO_WM_UNIT_TYPE" val="m_h_i"/>
  <p:tag name="KSO_WM_UNIT_INDEX" val="1_5_4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.5,&quot;colorType&quot;:1,&quot;foreColorIndex&quot;:13,&quot;pos&quot;:0.8299999833106995,&quot;transparency&quot;:0}],&quot;type&quot;:2},&quot;shadow&quot;:{&quot;brightness&quot;:0,&quot;colorType&quot;:2,&quot;rgb&quot;:&quot;#000000&quot;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51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1_1"/>
  <p:tag name="KSO_WM_TEMPLATE_CATEGORY" val="diagram"/>
  <p:tag name="KSO_WM_TEMPLATE_INDEX" val="20233574"/>
  <p:tag name="KSO_WM_UNIT_LAYERLEVEL" val="1_1_1"/>
  <p:tag name="KSO_WM_TAG_VERSION" val="3.0"/>
  <p:tag name="KSO_WM_UNIT_SUBTYPE" val="d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STPE.01"/>
  <p:tag name="KSO_WM_UNIT_TEXT_FILL_FORE_SCHEMECOLOR_INDEX" val="1"/>
  <p:tag name="KSO_WM_UNIT_TEXT_FILL_TYPE" val="1"/>
</p:tagLst>
</file>

<file path=ppt/tags/tag552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2_1"/>
  <p:tag name="KSO_WM_TEMPLATE_CATEGORY" val="diagram"/>
  <p:tag name="KSO_WM_TEMPLATE_INDEX" val="20233574"/>
  <p:tag name="KSO_WM_UNIT_LAYERLEVEL" val="1_1_1"/>
  <p:tag name="KSO_WM_TAG_VERSION" val="3.0"/>
  <p:tag name="KSO_WM_UNIT_SUBTYPE" val="d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STPE.02"/>
  <p:tag name="KSO_WM_UNIT_TEXT_FILL_FORE_SCHEMECOLOR_INDEX" val="1"/>
  <p:tag name="KSO_WM_UNIT_TEXT_FILL_TYPE" val="1"/>
</p:tagLst>
</file>

<file path=ppt/tags/tag553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3_1"/>
  <p:tag name="KSO_WM_TEMPLATE_CATEGORY" val="diagram"/>
  <p:tag name="KSO_WM_TEMPLATE_INDEX" val="20233574"/>
  <p:tag name="KSO_WM_UNIT_LAYERLEVEL" val="1_1_1"/>
  <p:tag name="KSO_WM_TAG_VERSION" val="3.0"/>
  <p:tag name="KSO_WM_UNIT_SUBTYPE" val="d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STPE.03"/>
  <p:tag name="KSO_WM_UNIT_TEXT_FILL_FORE_SCHEMECOLOR_INDEX" val="1"/>
  <p:tag name="KSO_WM_UNIT_TEXT_FILL_TYPE" val="1"/>
</p:tagLst>
</file>

<file path=ppt/tags/tag554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4_1"/>
  <p:tag name="KSO_WM_TEMPLATE_CATEGORY" val="diagram"/>
  <p:tag name="KSO_WM_TEMPLATE_INDEX" val="20233574"/>
  <p:tag name="KSO_WM_UNIT_LAYERLEVEL" val="1_1_1"/>
  <p:tag name="KSO_WM_TAG_VERSION" val="3.0"/>
  <p:tag name="KSO_WM_UNIT_SUBTYPE" val="d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STPE.04"/>
  <p:tag name="KSO_WM_UNIT_TEXT_FILL_FORE_SCHEMECOLOR_INDEX" val="1"/>
  <p:tag name="KSO_WM_UNIT_TEXT_FILL_TYPE" val="1"/>
</p:tagLst>
</file>

<file path=ppt/tags/tag555.xml><?xml version="1.0" encoding="utf-8"?>
<p:tagLst xmlns:p="http://schemas.openxmlformats.org/presentationml/2006/main">
  <p:tag name="KSO_WM_DIAGRAM_VIRTUALLY_FRAME" val="{&quot;height&quot;:415.9110236220472,&quot;left&quot;:-5.827874015748057,&quot;top&quot;:129.98543307086612,&quot;width&quot;:1006.4288188976377}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74_1*m_h_i*1_5_1"/>
  <p:tag name="KSO_WM_TEMPLATE_CATEGORY" val="diagram"/>
  <p:tag name="KSO_WM_TEMPLATE_INDEX" val="20233574"/>
  <p:tag name="KSO_WM_UNIT_LAYERLEVEL" val="1_1_1"/>
  <p:tag name="KSO_WM_TAG_VERSION" val="3.0"/>
  <p:tag name="KSO_WM_UNIT_SUBTYPE" val="d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STPE.05"/>
  <p:tag name="KSO_WM_UNIT_TEXT_FILL_FORE_SCHEMECOLOR_INDEX" val="1"/>
  <p:tag name="KSO_WM_UNIT_TEXT_FILL_TYPE" val="1"/>
</p:tagLst>
</file>

<file path=ppt/tags/tag556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  <p:tag name="resource_record_key" val="{&quot;70&quot;:[3322137]}"/>
</p:tagLst>
</file>

<file path=ppt/tags/tag557.xml><?xml version="1.0" encoding="utf-8"?>
<p:tagLst xmlns:p="http://schemas.openxmlformats.org/presentationml/2006/main">
  <p:tag name="KSO_WM_BEAUTIFY_FLAG" val=""/>
</p:tagLst>
</file>

<file path=ppt/tags/tag558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559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560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LAYERLEVEL" val="1"/>
  <p:tag name="KSO_WM_TAG_VERSION" val="3.0"/>
  <p:tag name="KSO_WM_BEAUTIFY_FLAG" val="#wm#"/>
  <p:tag name="KSO_WM_UNIT_ISCONTENTSTITLE" val="0"/>
  <p:tag name="KSO_WM_UNIT_NOCLEAR" val="0"/>
  <p:tag name="KSO_WM_UNIT_VALUE" val="13"/>
  <p:tag name="KSO_WM_UNIT_TYPE" val="e"/>
  <p:tag name="KSO_WM_UNIT_INDEX" val="1"/>
  <p:tag name="KSO_WM_TEMPLATE_CATEGORY" val="custom"/>
  <p:tag name="KSO_WM_TEMPLATE_INDEX" val="20204599"/>
  <p:tag name="KSO_WM_UNIT_ID" val="_4*e*1"/>
  <p:tag name="KSO_WM_UNIT_PRESET_TEXT" val="节编号"/>
  <p:tag name="KSO_WM_UNIT_TEXT_FILL_FORE_SCHEMECOLOR_INDEX_BRIGHTNESS" val="0"/>
  <p:tag name="KSO_WM_UNIT_TEXT_FILL_FORE_SCHEMECOLOR_INDEX" val="13"/>
  <p:tag name="KSO_WM_UNIT_TEXT_FILL_TYPE" val="1"/>
</p:tagLst>
</file>

<file path=ppt/tags/tag561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562.xml><?xml version="1.0" encoding="utf-8"?>
<p:tagLst xmlns:p="http://schemas.openxmlformats.org/presentationml/2006/main">
  <p:tag name="KSO_WM_BEAUTIFY_FLAG" val=""/>
</p:tagLst>
</file>

<file path=ppt/tags/tag563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LAYERLEVEL" val="1"/>
  <p:tag name="KSO_WM_TAG_VERSION" val="3.0"/>
  <p:tag name="KSO_WM_BEAUTIFY_FLAG" val="#wm#"/>
  <p:tag name="KSO_WM_UNIT_ISCONTENTSTITLE" val="0"/>
  <p:tag name="KSO_WM_UNIT_NOCLEAR" val="0"/>
  <p:tag name="KSO_WM_UNIT_VALUE" val="13"/>
  <p:tag name="KSO_WM_UNIT_TYPE" val="e"/>
  <p:tag name="KSO_WM_UNIT_INDEX" val="1"/>
  <p:tag name="KSO_WM_TEMPLATE_CATEGORY" val="custom"/>
  <p:tag name="KSO_WM_TEMPLATE_INDEX" val="20204599"/>
  <p:tag name="KSO_WM_UNIT_ID" val="_4*e*1"/>
  <p:tag name="KSO_WM_UNIT_PRESET_TEXT" val="节编号"/>
  <p:tag name="KSO_WM_UNIT_TEXT_FILL_FORE_SCHEMECOLOR_INDEX_BRIGHTNESS" val="0"/>
  <p:tag name="KSO_WM_UNIT_TEXT_FILL_FORE_SCHEMECOLOR_INDEX" val="13"/>
  <p:tag name="KSO_WM_UNIT_TEXT_FILL_TYPE" val="1"/>
</p:tagLst>
</file>

<file path=ppt/tags/tag564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565.xml><?xml version="1.0" encoding="utf-8"?>
<p:tagLst xmlns:p="http://schemas.openxmlformats.org/presentationml/2006/main">
  <p:tag name="KSO_WM_BEAUTIFY_FLAG" val=""/>
</p:tagLst>
</file>

<file path=ppt/tags/tag566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  <p:tag name="resource_record_key" val="{&quot;70&quot;:[3322137]}"/>
</p:tagLst>
</file>

<file path=ppt/tags/tag567.xml><?xml version="1.0" encoding="utf-8"?>
<p:tagLst xmlns:p="http://schemas.openxmlformats.org/presentationml/2006/main">
  <p:tag name="KSO_WM_BEAUTIFY_FLAG" val=""/>
</p:tagLst>
</file>

<file path=ppt/tags/tag568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569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70.xml><?xml version="1.0" encoding="utf-8"?>
<p:tagLst xmlns:p="http://schemas.openxmlformats.org/presentationml/2006/main">
  <p:tag name="KSO_WM_BEAUTIFY_FLAG" val=""/>
</p:tagLst>
</file>

<file path=ppt/tags/tag571.xml><?xml version="1.0" encoding="utf-8"?>
<p:tagLst xmlns:p="http://schemas.openxmlformats.org/presentationml/2006/main">
  <p:tag name="KSO_WM_BEAUTIFY_FLAG" val=""/>
</p:tagLst>
</file>

<file path=ppt/tags/tag572.xml><?xml version="1.0" encoding="utf-8"?>
<p:tagLst xmlns:p="http://schemas.openxmlformats.org/presentationml/2006/main">
  <p:tag name="KSO_WM_BEAUTIFY_FLAG" val=""/>
</p:tagLst>
</file>

<file path=ppt/tags/tag573.xml><?xml version="1.0" encoding="utf-8"?>
<p:tagLst xmlns:p="http://schemas.openxmlformats.org/presentationml/2006/main">
  <p:tag name="KSO_WM_BEAUTIFY_FLAG" val=""/>
</p:tagLst>
</file>

<file path=ppt/tags/tag574.xml><?xml version="1.0" encoding="utf-8"?>
<p:tagLst xmlns:p="http://schemas.openxmlformats.org/presentationml/2006/main">
  <p:tag name="KSO_WM_BEAUTIFY_FLAG" val=""/>
</p:tagLst>
</file>

<file path=ppt/tags/tag575.xml><?xml version="1.0" encoding="utf-8"?>
<p:tagLst xmlns:p="http://schemas.openxmlformats.org/presentationml/2006/main">
  <p:tag name="KSO_WM_BEAUTIFY_FLAG" val=""/>
</p:tagLst>
</file>

<file path=ppt/tags/tag576.xml><?xml version="1.0" encoding="utf-8"?>
<p:tagLst xmlns:p="http://schemas.openxmlformats.org/presentationml/2006/main">
  <p:tag name="KSO_WM_BEAUTIFY_FLAG" val=""/>
</p:tagLst>
</file>

<file path=ppt/tags/tag577.xml><?xml version="1.0" encoding="utf-8"?>
<p:tagLst xmlns:p="http://schemas.openxmlformats.org/presentationml/2006/main">
  <p:tag name="KSO_WM_BEAUTIFY_FLAG" val=""/>
</p:tagLst>
</file>

<file path=ppt/tags/tag578.xml><?xml version="1.0" encoding="utf-8"?>
<p:tagLst xmlns:p="http://schemas.openxmlformats.org/presentationml/2006/main">
  <p:tag name="KSO_WM_BEAUTIFY_FLAG" val=""/>
</p:tagLst>
</file>

<file path=ppt/tags/tag579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80.xml><?xml version="1.0" encoding="utf-8"?>
<p:tagLst xmlns:p="http://schemas.openxmlformats.org/presentationml/2006/main">
  <p:tag name="KSO_WM_BEAUTIFY_FLAG" val=""/>
</p:tagLst>
</file>

<file path=ppt/tags/tag581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582.xml><?xml version="1.0" encoding="utf-8"?>
<p:tagLst xmlns:p="http://schemas.openxmlformats.org/presentationml/2006/main">
  <p:tag name="KSO_WM_BEAUTIFY_FLAG" val=""/>
</p:tagLst>
</file>

<file path=ppt/tags/tag583.xml><?xml version="1.0" encoding="utf-8"?>
<p:tagLst xmlns:p="http://schemas.openxmlformats.org/presentationml/2006/main">
  <p:tag name="KSO_WM_BEAUTIFY_FLAG" val=""/>
</p:tagLst>
</file>

<file path=ppt/tags/tag584.xml><?xml version="1.0" encoding="utf-8"?>
<p:tagLst xmlns:p="http://schemas.openxmlformats.org/presentationml/2006/main">
  <p:tag name="KSO_WM_BEAUTIFY_FLAG" val=""/>
</p:tagLst>
</file>

<file path=ppt/tags/tag585.xml><?xml version="1.0" encoding="utf-8"?>
<p:tagLst xmlns:p="http://schemas.openxmlformats.org/presentationml/2006/main">
  <p:tag name="KSO_WM_BEAUTIFY_FLAG" val=""/>
</p:tagLst>
</file>

<file path=ppt/tags/tag586.xml><?xml version="1.0" encoding="utf-8"?>
<p:tagLst xmlns:p="http://schemas.openxmlformats.org/presentationml/2006/main">
  <p:tag name="KSO_WM_BEAUTIFY_FLAG" val=""/>
</p:tagLst>
</file>

<file path=ppt/tags/tag587.xml><?xml version="1.0" encoding="utf-8"?>
<p:tagLst xmlns:p="http://schemas.openxmlformats.org/presentationml/2006/main">
  <p:tag name="KSO_WM_BEAUTIFY_FLAG" val=""/>
</p:tagLst>
</file>

<file path=ppt/tags/tag588.xml><?xml version="1.0" encoding="utf-8"?>
<p:tagLst xmlns:p="http://schemas.openxmlformats.org/presentationml/2006/main">
  <p:tag name="KSO_WM_BEAUTIFY_FLAG" val=""/>
</p:tagLst>
</file>

<file path=ppt/tags/tag589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590.xml><?xml version="1.0" encoding="utf-8"?>
<p:tagLst xmlns:p="http://schemas.openxmlformats.org/presentationml/2006/main">
  <p:tag name="KSO_WM_BEAUTIFY_FLAG" val=""/>
</p:tagLst>
</file>

<file path=ppt/tags/tag591.xml><?xml version="1.0" encoding="utf-8"?>
<p:tagLst xmlns:p="http://schemas.openxmlformats.org/presentationml/2006/main">
  <p:tag name="KSO_WM_BEAUTIFY_FLAG" val=""/>
</p:tagLst>
</file>

<file path=ppt/tags/tag592.xml><?xml version="1.0" encoding="utf-8"?>
<p:tagLst xmlns:p="http://schemas.openxmlformats.org/presentationml/2006/main">
  <p:tag name="KSO_WM_BEAUTIFY_FLAG" val=""/>
</p:tagLst>
</file>

<file path=ppt/tags/tag593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594.xml><?xml version="1.0" encoding="utf-8"?>
<p:tagLst xmlns:p="http://schemas.openxmlformats.org/presentationml/2006/main">
  <p:tag name="KSO_WM_BEAUTIFY_FLAG" val=""/>
</p:tagLst>
</file>

<file path=ppt/tags/tag595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  <p:tag name="resource_record_key" val="{&quot;70&quot;:[3322137]}"/>
</p:tagLst>
</file>

<file path=ppt/tags/tag596.xml><?xml version="1.0" encoding="utf-8"?>
<p:tagLst xmlns:p="http://schemas.openxmlformats.org/presentationml/2006/main">
  <p:tag name="KSO_WM_BEAUTIFY_FLAG" val=""/>
</p:tagLst>
</file>

<file path=ppt/tags/tag597.xml><?xml version="1.0" encoding="utf-8"?>
<p:tagLst xmlns:p="http://schemas.openxmlformats.org/presentationml/2006/main">
  <p:tag name="KSO_WM_BEAUTIFY_FLAG" val=""/>
</p:tagLst>
</file>

<file path=ppt/tags/tag598.xml><?xml version="1.0" encoding="utf-8"?>
<p:tagLst xmlns:p="http://schemas.openxmlformats.org/presentationml/2006/main">
  <p:tag name="KSO_WM_TEMPLATE_CATEGORY" val="diagram"/>
  <p:tag name="KSO_WM_TEMPLATE_INDEX" val="20171158"/>
  <p:tag name="KSO_WM_UNIT_CLEAR" val="1"/>
  <p:tag name="KSO_WM_TAG_VERSION" val="1.0"/>
  <p:tag name="KSO_WM_BEAUTIFY_FLAG" val=""/>
  <p:tag name="KSO_WM_UNIT_TYPE" val="l_h_i"/>
  <p:tag name="KSO_WM_UNIT_INDEX" val="1_1_1"/>
  <p:tag name="KSO_WM_UNIT_ID" val="diagram20171158_3*l_h_i*1_1_1"/>
  <p:tag name="KSO_WM_UNIT_LAYERLEVEL" val="1_1_1"/>
  <p:tag name="KSO_WM_DIAGRAM_GROUP_CODE" val="l1-1"/>
  <p:tag name="KSO_WM_UNIT_FILL_FORE_SCHEMECOLOR_INDEX" val="15"/>
  <p:tag name="KSO_WM_UNIT_FILL_TYPE" val="1"/>
</p:tagLst>
</file>

<file path=ppt/tags/tag599.xml><?xml version="1.0" encoding="utf-8"?>
<p:tagLst xmlns:p="http://schemas.openxmlformats.org/presentationml/2006/main">
  <p:tag name="KSO_WM_TEMPLATE_CATEGORY" val="diagram"/>
  <p:tag name="KSO_WM_TEMPLATE_INDEX" val="20171158"/>
  <p:tag name="KSO_WM_UNIT_CLEAR" val="1"/>
  <p:tag name="KSO_WM_TAG_VERSION" val="1.0"/>
  <p:tag name="KSO_WM_BEAUTIFY_FLAG" val=""/>
  <p:tag name="KSO_WM_UNIT_TYPE" val="l_h_i"/>
  <p:tag name="KSO_WM_UNIT_INDEX" val="1_2_1"/>
  <p:tag name="KSO_WM_UNIT_ID" val="diagram20171158_3*l_h_i*1_2_1"/>
  <p:tag name="KSO_WM_UNIT_LAYERLEVEL" val="1_1_1"/>
  <p:tag name="KSO_WM_DIAGRAM_GROUP_CODE" val="l1-1"/>
  <p:tag name="KSO_WM_UNIT_FILL_FORE_SCHEMECOLOR_INDEX" val="15"/>
  <p:tag name="KSO_WM_UNIT_FILL_TYPE" val="1"/>
</p:tagLst>
</file>

<file path=ppt/tags/tag6.xml><?xml version="1.0" encoding="utf-8"?>
<p:tagLst xmlns:p="http://schemas.openxmlformats.org/presentationml/2006/main">
  <p:tag name="KSO_WM_DIAGRAM_VIRTUALLY_FRAME" val="{&quot;height&quot;:334.55000000000007,&quot;left&quot;:472.95496062992123,&quot;top&quot;:102.72503937007873,&quot;width&quot;:386.1000000000001}"/>
</p:tagLst>
</file>

<file path=ppt/tags/tag60.xml><?xml version="1.0" encoding="utf-8"?>
<p:tagLst xmlns:p="http://schemas.openxmlformats.org/presentationml/2006/main">
  <p:tag name="KSO_WM_BEAUTIFY_FLAG" val=""/>
</p:tagLst>
</file>

<file path=ppt/tags/tag600.xml><?xml version="1.0" encoding="utf-8"?>
<p:tagLst xmlns:p="http://schemas.openxmlformats.org/presentationml/2006/main">
  <p:tag name="KSO_WM_TEMPLATE_CATEGORY" val="diagram"/>
  <p:tag name="KSO_WM_TEMPLATE_INDEX" val="20171158"/>
  <p:tag name="KSO_WM_UNIT_CLEAR" val="1"/>
  <p:tag name="KSO_WM_TAG_VERSION" val="1.0"/>
  <p:tag name="KSO_WM_BEAUTIFY_FLAG" val=""/>
  <p:tag name="KSO_WM_UNIT_TYPE" val="l_h_i"/>
  <p:tag name="KSO_WM_UNIT_INDEX" val="1_3_1"/>
  <p:tag name="KSO_WM_UNIT_ID" val="diagram20171158_3*l_h_i*1_3_1"/>
  <p:tag name="KSO_WM_UNIT_LAYERLEVEL" val="1_1_1"/>
  <p:tag name="KSO_WM_DIAGRAM_GROUP_CODE" val="l1-1"/>
  <p:tag name="KSO_WM_UNIT_FILL_FORE_SCHEMECOLOR_INDEX" val="15"/>
  <p:tag name="KSO_WM_UNIT_FILL_TYPE" val="1"/>
</p:tagLst>
</file>

<file path=ppt/tags/tag601.xml><?xml version="1.0" encoding="utf-8"?>
<p:tagLst xmlns:p="http://schemas.openxmlformats.org/presentationml/2006/main">
  <p:tag name="KSO_WM_TEMPLATE_CATEGORY" val="diagram"/>
  <p:tag name="KSO_WM_TEMPLATE_INDEX" val="20171158"/>
  <p:tag name="KSO_WM_TAG_VERSION" val="1.0"/>
  <p:tag name="KSO_WM_BEAUTIFY_FLAG" val=""/>
  <p:tag name="KSO_WM_UNIT_TYPE" val="l_h_f"/>
  <p:tag name="KSO_WM_UNIT_INDEX" val="1_1_1"/>
  <p:tag name="KSO_WM_UNIT_CLEAR" val="1"/>
  <p:tag name="KSO_WM_UNIT_LAYERLEVEL" val="1_1_1"/>
  <p:tag name="KSO_WM_UNIT_VALUE" val="32"/>
  <p:tag name="KSO_WM_UNIT_HIGHLIGHT" val="0"/>
  <p:tag name="KSO_WM_UNIT_COMPATIBLE" val="0"/>
  <p:tag name="KSO_WM_UNIT_PRESET_TEXT_INDEX" val="3"/>
  <p:tag name="KSO_WM_UNIT_PRESET_TEXT_LEN" val="24"/>
  <p:tag name="KSO_WM_DIAGRAM_GROUP_CODE" val="l1-1"/>
  <p:tag name="KSO_WM_UNIT_ID" val="diagram20171158_3*l_h_f*1_1_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02.xml><?xml version="1.0" encoding="utf-8"?>
<p:tagLst xmlns:p="http://schemas.openxmlformats.org/presentationml/2006/main">
  <p:tag name="KSO_WM_TEMPLATE_CATEGORY" val="diagram"/>
  <p:tag name="KSO_WM_TEMPLATE_INDEX" val="20171158"/>
  <p:tag name="KSO_WM_TAG_VERSION" val="1.0"/>
  <p:tag name="KSO_WM_BEAUTIFY_FLAG" val=""/>
  <p:tag name="KSO_WM_UNIT_TYPE" val="l_h_f"/>
  <p:tag name="KSO_WM_UNIT_INDEX" val="1_2_1"/>
  <p:tag name="KSO_WM_UNIT_CLEAR" val="1"/>
  <p:tag name="KSO_WM_UNIT_LAYERLEVEL" val="1_1_1"/>
  <p:tag name="KSO_WM_UNIT_VALUE" val="32"/>
  <p:tag name="KSO_WM_UNIT_HIGHLIGHT" val="0"/>
  <p:tag name="KSO_WM_UNIT_COMPATIBLE" val="0"/>
  <p:tag name="KSO_WM_UNIT_PRESET_TEXT_INDEX" val="3"/>
  <p:tag name="KSO_WM_UNIT_PRESET_TEXT_LEN" val="24"/>
  <p:tag name="KSO_WM_DIAGRAM_GROUP_CODE" val="l1-1"/>
  <p:tag name="KSO_WM_UNIT_ID" val="diagram20171158_3*l_h_f*1_2_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03.xml><?xml version="1.0" encoding="utf-8"?>
<p:tagLst xmlns:p="http://schemas.openxmlformats.org/presentationml/2006/main">
  <p:tag name="KSO_WM_TEMPLATE_CATEGORY" val="diagram"/>
  <p:tag name="KSO_WM_TEMPLATE_INDEX" val="20171158"/>
  <p:tag name="KSO_WM_TAG_VERSION" val="1.0"/>
  <p:tag name="KSO_WM_BEAUTIFY_FLAG" val=""/>
  <p:tag name="KSO_WM_UNIT_TYPE" val="l_h_f"/>
  <p:tag name="KSO_WM_UNIT_INDEX" val="1_3_1"/>
  <p:tag name="KSO_WM_UNIT_CLEAR" val="1"/>
  <p:tag name="KSO_WM_UNIT_LAYERLEVEL" val="1_1_1"/>
  <p:tag name="KSO_WM_UNIT_VALUE" val="32"/>
  <p:tag name="KSO_WM_UNIT_HIGHLIGHT" val="0"/>
  <p:tag name="KSO_WM_UNIT_COMPATIBLE" val="0"/>
  <p:tag name="KSO_WM_UNIT_PRESET_TEXT_INDEX" val="3"/>
  <p:tag name="KSO_WM_UNIT_PRESET_TEXT_LEN" val="24"/>
  <p:tag name="KSO_WM_DIAGRAM_GROUP_CODE" val="l1-1"/>
  <p:tag name="KSO_WM_UNIT_ID" val="diagram20171158_3*l_h_f*1_3_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04.xml><?xml version="1.0" encoding="utf-8"?>
<p:tagLst xmlns:p="http://schemas.openxmlformats.org/presentationml/2006/main">
  <p:tag name="KSO_WM_TEMPLATE_CATEGORY" val="diagram"/>
  <p:tag name="KSO_WM_TEMPLATE_INDEX" val="20171158"/>
  <p:tag name="KSO_WM_TAG_VERSION" val="1.0"/>
  <p:tag name="KSO_WM_BEAUTIFY_FLAG" val=""/>
  <p:tag name="KSO_WM_UNIT_TYPE" val="l_h_a"/>
  <p:tag name="KSO_WM_UNIT_INDEX" val="1_1_1"/>
  <p:tag name="KSO_WM_UNIT_CLEAR" val="1"/>
  <p:tag name="KSO_WM_UNIT_LAYERLEVEL" val="1_1_1"/>
  <p:tag name="KSO_WM_UNIT_VALUE" val="8"/>
  <p:tag name="KSO_WM_UNIT_HIGHLIGHT" val="0"/>
  <p:tag name="KSO_WM_UNIT_COMPATIBLE" val="0"/>
  <p:tag name="KSO_WM_UNIT_PRESET_TEXT_INDEX" val="3"/>
  <p:tag name="KSO_WM_UNIT_PRESET_TEXT_LEN" val="5"/>
  <p:tag name="KSO_WM_DIAGRAM_GROUP_CODE" val="l1-1"/>
  <p:tag name="KSO_WM_UNIT_ID" val="diagram20171158_3*l_h_a*1_1_1"/>
  <p:tag name="KSO_WM_UNIT_TEXT_FILL_FORE_SCHEMECOLOR_INDEX" val="13"/>
  <p:tag name="KSO_WM_UNIT_TEXT_FILL_TYPE" val="1"/>
</p:tagLst>
</file>

<file path=ppt/tags/tag605.xml><?xml version="1.0" encoding="utf-8"?>
<p:tagLst xmlns:p="http://schemas.openxmlformats.org/presentationml/2006/main">
  <p:tag name="KSO_WM_TEMPLATE_CATEGORY" val="diagram"/>
  <p:tag name="KSO_WM_TEMPLATE_INDEX" val="20171158"/>
  <p:tag name="KSO_WM_TAG_VERSION" val="1.0"/>
  <p:tag name="KSO_WM_BEAUTIFY_FLAG" val=""/>
  <p:tag name="KSO_WM_UNIT_TYPE" val="l_h_a"/>
  <p:tag name="KSO_WM_UNIT_INDEX" val="1_2_1"/>
  <p:tag name="KSO_WM_UNIT_CLEAR" val="1"/>
  <p:tag name="KSO_WM_UNIT_LAYERLEVEL" val="1_1_1"/>
  <p:tag name="KSO_WM_UNIT_VALUE" val="8"/>
  <p:tag name="KSO_WM_UNIT_HIGHLIGHT" val="0"/>
  <p:tag name="KSO_WM_UNIT_COMPATIBLE" val="0"/>
  <p:tag name="KSO_WM_UNIT_PRESET_TEXT_INDEX" val="3"/>
  <p:tag name="KSO_WM_UNIT_PRESET_TEXT_LEN" val="5"/>
  <p:tag name="KSO_WM_DIAGRAM_GROUP_CODE" val="l1-1"/>
  <p:tag name="KSO_WM_UNIT_ID" val="diagram20171158_3*l_h_a*1_2_1"/>
  <p:tag name="KSO_WM_UNIT_TEXT_FILL_FORE_SCHEMECOLOR_INDEX" val="13"/>
  <p:tag name="KSO_WM_UNIT_TEXT_FILL_TYPE" val="1"/>
</p:tagLst>
</file>

<file path=ppt/tags/tag606.xml><?xml version="1.0" encoding="utf-8"?>
<p:tagLst xmlns:p="http://schemas.openxmlformats.org/presentationml/2006/main">
  <p:tag name="KSO_WM_TEMPLATE_CATEGORY" val="diagram"/>
  <p:tag name="KSO_WM_TEMPLATE_INDEX" val="20171158"/>
  <p:tag name="KSO_WM_TAG_VERSION" val="1.0"/>
  <p:tag name="KSO_WM_BEAUTIFY_FLAG" val=""/>
  <p:tag name="KSO_WM_UNIT_TYPE" val="l_h_a"/>
  <p:tag name="KSO_WM_UNIT_INDEX" val="1_3_1"/>
  <p:tag name="KSO_WM_UNIT_CLEAR" val="1"/>
  <p:tag name="KSO_WM_UNIT_LAYERLEVEL" val="1_1_1"/>
  <p:tag name="KSO_WM_UNIT_VALUE" val="8"/>
  <p:tag name="KSO_WM_UNIT_HIGHLIGHT" val="0"/>
  <p:tag name="KSO_WM_UNIT_COMPATIBLE" val="0"/>
  <p:tag name="KSO_WM_UNIT_PRESET_TEXT_INDEX" val="3"/>
  <p:tag name="KSO_WM_UNIT_PRESET_TEXT_LEN" val="5"/>
  <p:tag name="KSO_WM_DIAGRAM_GROUP_CODE" val="l1-1"/>
  <p:tag name="KSO_WM_UNIT_ID" val="diagram20171158_3*l_h_a*1_3_1"/>
  <p:tag name="KSO_WM_UNIT_TEXT_FILL_FORE_SCHEMECOLOR_INDEX" val="13"/>
  <p:tag name="KSO_WM_UNIT_TEXT_FILL_TYPE" val="1"/>
</p:tagLst>
</file>

<file path=ppt/tags/tag607.xml><?xml version="1.0" encoding="utf-8"?>
<p:tagLst xmlns:p="http://schemas.openxmlformats.org/presentationml/2006/main">
  <p:tag name="KSO_WM_BEAUTIFY_FLAG" val=""/>
</p:tagLst>
</file>

<file path=ppt/tags/tag608.xml><?xml version="1.0" encoding="utf-8"?>
<p:tagLst xmlns:p="http://schemas.openxmlformats.org/presentationml/2006/main">
  <p:tag name="KSO_WM_BEAUTIFY_FLAG" val=""/>
</p:tagLst>
</file>

<file path=ppt/tags/tag609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10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611.xml><?xml version="1.0" encoding="utf-8"?>
<p:tagLst xmlns:p="http://schemas.openxmlformats.org/presentationml/2006/main">
  <p:tag name="PA" val="v4.0.0"/>
</p:tagLst>
</file>

<file path=ppt/tags/tag612.xml><?xml version="1.0" encoding="utf-8"?>
<p:tagLst xmlns:p="http://schemas.openxmlformats.org/presentationml/2006/main">
  <p:tag name="KSO_WM_BEAUTIFY_FLAG" val=""/>
</p:tagLst>
</file>

<file path=ppt/tags/tag613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615.xml><?xml version="1.0" encoding="utf-8"?>
<p:tagLst xmlns:p="http://schemas.openxmlformats.org/presentationml/2006/main">
  <p:tag name="KSO_WPP_MARK_KEY" val="736a8d96-4a1c-4271-8e98-d4d9695cc0c0"/>
  <p:tag name="COMMONDATA" val="eyJoZGlkIjoiNTBmZjMwZDBjNjE5MDE3YTc3NDdkYmYzMjM1OGE1MDQifQ=="/>
  <p:tag name="commondata" val="eyJoZGlkIjoiNmZhMWEzY2RlYTM5MzY3M2Q4MDFmMGJmNDNkZmE4MzgifQ=="/>
  <p:tag name="resource_record_key" val="{&quot;70&quot;:[3312427,3312109,3332761,3322137]}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334.55000000000007,&quot;left&quot;:472.95496062992123,&quot;top&quot;:102.72503937007873,&quot;width&quot;:386.1000000000001}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DIAGRAM_VIRTUALLY_FRAME" val="{&quot;height&quot;:334.55000000000007,&quot;left&quot;:472.95496062992123,&quot;top&quot;:102.72503937007873,&quot;width&quot;:386.1000000000001}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82.xml><?xml version="1.0" encoding="utf-8"?>
<p:tagLst xmlns:p="http://schemas.openxmlformats.org/presentationml/2006/main">
  <p:tag name="KSO_WM_UNIT_PLACING_PICTURE_USER_VIEWPORT" val="{&quot;height&quot;:7579,&quot;width&quot;:8786}"/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UNIT_PLACING_PICTURE" val="130625.837"/>
  <p:tag name="KSO_WM_BEAUTIFY_FLAG" val=""/>
  <p:tag name="KSO_WM_UNIT_INDEX" val=""/>
  <p:tag name="KSO_WM_UNIT_ID" val=""/>
  <p:tag name="KSO_WM_UNIT_PLACING_PICTURE_INFO" val="{&quot;code&quot;:&quot;Bca[2]&quot;,&quot;full_picture&quot;:false,&quot;last_crop_picture&quot;:&quot;Bca[2]&quot;,&quot;scheme&quot;:&quot;5-2&quot;,&quot;spacing&quot;:5}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7.xml><?xml version="1.0" encoding="utf-8"?>
<p:tagLst xmlns:p="http://schemas.openxmlformats.org/presentationml/2006/main">
  <p:tag name="ISLIDE.ICON" val="#404870;#405337;#404870;#393849;#394159;#171092;#134425;#37043;#82770;#141206;#51196;#82028;#137194;#11367;#33357;#82028;#403512;#87290;#27815;#401819;#393460;#381445;#371493;#381445;#172272;#180545;#8286;#79171;#168214;#15360;#50222;#76493;#76493;#373877;#13151;#399914;#380089;#82028;#57408;#74440;#96358;#133132;#76493;#176715;#79311;#142395;#159039;#176715;#179663;#152451;#166590;#381181;#405366;#11131;#133216;#170189;#380240;#170189;#13151;#90587;#104864;#398694;#180545;#135426;#380231;#403512;#379828;#160494;#160494;#368956;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334.55000000000007,&quot;left&quot;:472.95496062992123,&quot;top&quot;:102.72503937007873,&quot;width&quot;:386.1000000000001}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办公资源网：www.bangongziyuan.com">
  <a:themeElements>
    <a:clrScheme name="自定义 1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03864"/>
      </a:accent1>
      <a:accent2>
        <a:srgbClr val="FEBF04"/>
      </a:accent2>
      <a:accent3>
        <a:srgbClr val="F38375"/>
      </a:accent3>
      <a:accent4>
        <a:srgbClr val="F7A399"/>
      </a:accent4>
      <a:accent5>
        <a:srgbClr val="FBC3BC"/>
      </a:accent5>
      <a:accent6>
        <a:srgbClr val="FFE3E0"/>
      </a:accent6>
      <a:hlink>
        <a:srgbClr val="ED543F"/>
      </a:hlink>
      <a:folHlink>
        <a:srgbClr val="BFBFBF"/>
      </a:folHlink>
    </a:clrScheme>
    <a:fontScheme name="31s3s1st">
      <a:majorFont>
        <a:latin typeface="OPPOSans B"/>
        <a:ea typeface="OPPOSans R"/>
        <a:cs typeface=""/>
      </a:majorFont>
      <a:minorFont>
        <a:latin typeface="OPPOSans B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21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22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23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24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25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26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27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28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29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30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31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32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778495"/>
    </a:dk2>
    <a:lt2>
      <a:srgbClr val="F0F0F0"/>
    </a:lt2>
    <a:accent1>
      <a:srgbClr val="203864"/>
    </a:accent1>
    <a:accent2>
      <a:srgbClr val="FEBF04"/>
    </a:accent2>
    <a:accent3>
      <a:srgbClr val="F38375"/>
    </a:accent3>
    <a:accent4>
      <a:srgbClr val="F7A399"/>
    </a:accent4>
    <a:accent5>
      <a:srgbClr val="FBC3BC"/>
    </a:accent5>
    <a:accent6>
      <a:srgbClr val="FFE3E0"/>
    </a:accent6>
    <a:hlink>
      <a:srgbClr val="ED543F"/>
    </a:hlink>
    <a:folHlink>
      <a:srgbClr val="BFBFBF"/>
    </a:folHlink>
  </a:clrScheme>
</a:themeOverrid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MzU2MzEwOTQ4MDIyIiwKCSJHcm91cElkIiA6ICIzMzcyOTIxMDIiLAoJIkltYWdlIiA6ICJpVkJPUncwS0dnb0FBQUFOU1VoRVVnQUFDSjBBQUFORENBWUFBQUFOT2Z4UkFBQUFBWE5TUjBJQXJzNGM2UUFBSUFCSlJFRlVlSnpzM1htY0hGVzFCL0RmdWRYVFBWa21KQ0ZzR2drK2dvbVRwTHVxR2g4aUtxQVFCV1I3RDFGMnNzQ3dTRUFmN2dvQmtVVkFBU0dBQkJDRnB5QWdJQWdTZHRRSHlsUlZ6NFJoTVR5REJPV0poS3lUV2JycXZEKzZPblFtUFV2UGtwNUpmdC9QaDArNnF1NjlkWHVBU1Mzbm5nTVF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Z0bmFUYUUrZ0x2UWxwaE5nWGdvbUlzQTRiY0t0OEJTczNIbCtFdzJEQkFRQkVlRUJPaDcveDJIVVlDd3R6MkhjTDkyM0R6ZkpscktxZzd6d0l4ck12KzQ3MHZrUkVOTXc4OW5JYTZOd2ZZc1pEc1E1ck8yN0drYzdHMytsNE5IY1lyTVRHMytrNGNNWjd2OVB2ZW5Jc0prNmF4NzdEdk8rRUhlZkFZQ0lVNjVCZmZTcysrN0dWN011K0k3SXZFUkVSRVJFUkVSSFJDSlNvOWdUNkpNUU1LQzRIa0FMd0ZsSzRIM2d2R0FMQVlWRE1Bd0FJVmdDYnZBQWVDOFVDQUZQWmR3djJyY1U5d0hzdjZYdnRDNXdEeFc3c3k3NWJRVjhpSWhwT292WVpFT3NIZ0NaUjluZTZPUXlxOGU5MDNmUjMrcGd4WXdFNUI2cmQvSDNBdnNPanJ5NkF4dGVnU0hXNWZtVmY5aDFCZlltSWlJaUlpSWlJaUVhZ2tSRjAwb0Zua2NRR0ZJSk9pSWlHTFYySUpIYkJSVkM4aVE3Y0lBdlFYdTA1RVJGdDAvSjRGalZvQTVDczlsU0lpSHAwMTR0SmJJOXZJb3hXSVY5N0F3N2VnOWVSUkVSRVJFUkVSRVEwN0kyTW9KTU5XSTBVTGthSXNSQ3NRZnNtMlRjQTRBRUkzZ0FBUlBDNkhGc0h3VFdRT0wweCsyNlp2bTJiWklYb3ZTOXdGUVRqMlpkOVIzemZuVEFiaWxPZ0dJVWsyZ0hjQUNJaXFwN090YXVSR244eEZLTUJXYlA1Ny9Ub0FVZ2kvcDB1bS81T1g3OStIVktqcnRwWTlvVjloMmZmNUpqM3JrSFJ2cEo5MlhmRTlwMFl6VVlrQzJCa0RGSWR2STRrSWhxR2JycnBwclF4Wmw5anpNUW9pdGFwNnEzejU4L2YrTHYrNXB0dlBzd1k0d0NBTWVhQmswNDZhV05HcSt1dXUyN3M2TkdqNXdCZzM3NzFuUWRnZkJSRjY0d3hOOCtaTTJjVis3SXYrL2E5THhFUkVkR1dOT3lDVG5RUkpzRGdNZ0IzeW1sNEhBRGs2MWlyQy9FaldZaDh1VDV5Qmg0QThFRFpZMmRpSFlBZmQzYys5aDAyZmE5bVgvYmRHdm9DcUFjd0hnSUFPRVV2d3gzeWRhenRiaXdpSWhwRWo3MjBQVFM4QkNwM1l2YU14d0VBaDM5OExaNTg4a3JzdjMvWjYwak16blQvTy8zby9YdjgrNEI5aDAzZmJxOUIyWmQ5UjFSZlNEMEVFd0VBVVhRS2Z2dVgvOGJCZTZ6cGRpd2lJdHJpTE11YW9hcVhxMnBLUk41UzFjMUtVMnRjUmsxMXN6SnFZMVYxQVlDcDdOdW52dWNBMkUxRTNnSTJMM3ZNdnV6THZyMzJKU0lpSXRwaWhsM1FDUVFPZ0NPaG1LZlg0MTRZekpjR3JPNHU0SVNJYUZnSmNUTXNUSUhpRHhpTCsrVTBySy8ybElpSXRoMzV2U0htU0VEbllVbno3VUQ3QWh5NDUrcHVBMDZJaUlZVjYyWm9mamZBL0I1UmVEOE8zb1BYa1VSRXcwd1loczlhbHNVUzRFUTA3QzFjdURBNVpjcVVpOEl3ZkxPMXRmV0dCUXNXc0hRakVSRVJEWm5oRjNSaXNETWlqSUhBUUpBSDBGbnRLUkVSOVpWOENlOEFPTFBhOHlBaTJqYVo5d1BSR0lnWVFEcXdnZGVSUkRTQ0hQRGhkd0NjVWUxcEVCRlI5NHd4cTBYazRqQU14NHJJR21EejB0UWk4Z1lBaU1obXBYeEY1QnJFNVdiWXQ5ZStWeUV1S1NJaW01VTlabC8yWmQrZSsrNjY2NjZ6VmZVVUVSazFac3dZbG00a0lpS2lJU1hWbmtCWGVnUE9RaUc5dGtCeGpaeU9zNnM5SnlJaUlpSWFBUjViK2wwQUY2QndqWHNoRHBoNWZwVm5SRVJFUkVRajFLSkZpeWFrVXFuTFZQWE8rZlBuUDE3Y3YzRGh3c1RDaFF1WlNZK0loclZiYnJubGF3QXVBd0JWOVFEc04yL2VQSllBSnlJaW9pRXgvREtkQ0o1Q0dLL3VValJWZVRaRVJFUkVORkpFK2pDQXQrT3RGNm81RlNJaUlpSWEyV3ByYXdzbHdJRjVOOTk4ODczNWZINStRMFBEYWdhY0VORklZRm5XemZsOGZvcXEvaUdaVE41LzRva25zblFqRVJFUkRabGhGM1FpRFdnRzBGenRlUkFSOVpmZWlPMWdZVHdBSU1RcWFjRHFLaytKaUdqYk1IdldDMkN3Q1JHTlpMOS91UTd0MFVRQVFESy9CcDlJdjF2bEdSRVJiYk5FWkdkVkhTTWlSbFZaQXB5SVJwU1RUanFKSmNDSmlJaG9pekhWbmdBUjBWWW53bngwNGpsMDRqbEVtRi90NlJBUkVSSFJDTEVoLzBWbzlCdzBlZzd0MWpuVm5nNFIwVFp1ZXdDMThlZC9OalEwdEZaek1rUkVSRVJFUk1QVnNNdDBRa1EwNGhtTWhXSm5BSUJnYkpWblEwUkVSRVFqaGVob1FBclhrYXJqcWp3YklxSnQzVk9xZWdZQWlBaExnQk1SRVJFUkVYVmoyQVdkNlBWNFB5eE1MV3hnaFRUZ3RTcFBpWWlvTW9wVkFKYVhmQ1lpb2kzaDhaWXBFTmtOQUtDNkhKK3VmNzNLTXlJaXFveWFOUkF0WEVjS1ZsWjVOa1JFMjdRNWMrYXdCRGdSaldnMzNuampkcFpsalFlQU1BeFhOVFEwc0FRNEVSRVJEWW5oVjE1SGNDZ2kzSWNJOTBFeHI5clRJU0txV0lpYkVXTHYrSiticXowZElxSnRSL1JGUlBuN0VPWHZBNkl2Vm5zMlJFUVZhOXR3SjlwYjkwWjc2OTVZbjdpcTJ0TWhJaUlpb3BFcmtVak1OOFk4WjR4NUxwRklzQVE0RVJFUkRabGhsK2tFUUFyQStQanpxR3BPaElpb1ArUk1yQU93cnRyeklDTGE5a2d0Tmw1SFNtMVZwMEpFMUIrSDd0a0tvTFhhMHlBaUlpS2lrYzhZTTFaVmR5NStydlo4aUlpSWFPczEvSUpPRkNzZ2VBb0FJRmhXNWRrUUVSRVIwVWlodWh5SXJ5TTFMazlCUkVSRVJOUVB0OTEyMi92RE1Kd0tBTWFZRlNlZmZESkxnQlBSU1BOZUNYQ3dCRGdSRVJFTm5lRVhkTktKQnhIaWNRQ0FvcjNLc3lFaUlpS2lrZUtOdCsvRStQSDNBd0JXcldxcjhteUlpSWlJYUFUTDUvT0hpc2dsQUJCRjBmVUF2bFhsS1JFUlZhUzF0ZlZtQUhmR204ektURVJFUkVObTJBV2R5QUswQXd3MklhS1JTNitIQTRGYjJJQW5wOE92OHBTSWlMWU5jL1p2QThCZ0V5SWF1WjU0Y1FhaTZLTUFBR09XNGxNem5xL3lqSWlJdGxuR21KU3FqZ2NBVldVSmNDSWFjYzQ4ODB5V0FDY2lJcUl0WXRnRm5SQVJqWGdHaDBHeE1QNjhFR0RRQ1JFUmpVelpiSGFYZkQ1Zmw4dmxYdTFybjVrelozNGdtVXltOHZsODJOVFU5TmNCVHNFQTBQaWZRZVc2N29NQS91NTUzcW1EUGZadzVycnU4YW82Tm9xaTMrUnl1VGVIOGx5VEowOGV0ZE5PT3lVYkd4dFhEK1Y1dGlwUmRBQWdWd0VBUXIwS0FJTk9pSWlxSklxaUZTTHlWTHpKRXVCRVJFUkVSRVRkWU5BSkVSRVJFUkdWRlVYUmZNdXlMblJkOXp1ZTUzMi90L2EyYlI4dUl2Y0NNSlpsTFFFd3U3L250bTE3TnhHNUhjRHFNQXlQYm1wcVd0L2ZzYnB4Q0lEWEJubk1qU1pQbmp4cSsrMjN6L2JXTHBmTC9iNit2ajRKSUZuSitLMnRyZm5seTVkWG5ObEhWUzhWa2ZjYlk1WUJHTEtnRThkeHpoS1I4NklvdWgvQS9LRTZEeEVSMFZCWnYzNzlnMkVZUGc0QXFzcXN6RVJFUkVSRVJOMFlka0VuZWowK0JjSG40ODNINVRUY1hkVUpFUkZWS29RUDRPWjRpMWxPaUlpMmxDWE5od0Q0WEx6MUlBNmM5VkExcDdPVitGajg1ek85TmJSdDJ4YVJPMFRFcUdxN2lCem9PTTZKdnUvL3JKL256b2pJVEFEYldaYjFVSDE5L2V5V2xwYU9mbzdWWjY3cmZrRlZ2OW1QcnZmNnZuOWhjV09ublhhYW9xclA5cUdmcEZLcGkwWGt2eW81V1NxVnVuLzU4dVZIVkR6TExVUlYxNHJJSkFCek1wbk1kYmxjanRkRWZhSXZJb3F2SXcyZXEvSmtpSWkyYVFzV0xHQUpjQ0lhMFJZdlh1eUlpQXNBcXVyTm56K2YxK1JFUkVRMEpJWmQwQWtFc3dDY0ZtKzFBUXc2R1NqWGRiTnRiVzJ2dExTMDlLbCtZenFkSHBOSUpIWUJBQkY1ZXhEU1lTY0E1QWM0eG1aczJ6N1dHSE5zRkVWWEJFSHdWTzg5dGc3WmJIWjZGRVg3cWVvL2dpQzRmd3VjYjVmR3hzWi9EUFY1dGlaeUJoNEE4RUMxNTBGRXRNMHhaaytvRnE0alJkNEN3S0NUZ1JFQWU2bnFlbU5NankrL001bU1JeUsvRTVFeEFPNVExY1VpOHBpSTNHamI5cklnQ1A1WTZjbURJTGpmdHUzOWpER1BpY2krcVZUcUdyeDNuekNVZGhDUlRLV2RWUFdGYmc3OURzRHRaZlovRlVBNi90eWtxdmVVSGhTUmFRQm1BbGlxcXE5MDdTd2lmNnAwam9PaHZyNStiREtaN1BVK01nekQrNDB4elNJeXk3S3NxMjNiUHF3djQzZDBkTFJ1aWVDaVlldUE5R01BSHF2Mk5JaUlpQVlMeXpWdWZWaXVjZVN3TE9zd1ZWMElBTVlZbGdBbklpS2lJVFA4Z2s1b1VHV3oyUnBWZmJhMnRsYnI2K3NuOVBZQWQrclVxYWs0RmZyZUFCQ0c0VDRBS241SlVPUzY3cGRVOWJzQVR2RjlmMUJmd2h0alBnVGdFR1BNTHdkejNGTHBkSHFhaU96UVU1dEVJdkczeHNiR3Y5WFgxNCt0ZFB5V2xwWldBRkVsZmNJdy9MZ3g1bm9BZndBd1pFRW4yV3gyMXlpS2JvNmk2QlBaYkhaR1kyUGprS1dmSnlJaW91SER0dTM5UkNRQllCY1JtUUNnS1lxaWZSM0gyZGltczdQemxhVkxsNzRSdDkvSEdQTVFnTzBBUE5uVzFqYTNwYVdsdzNYZDh3QjhYMFIrbDhsa0RzdmxjazlXT3BjZ0NBTEhjZjR6RG1CcGNCem50NE45VGRtVmlOeTRZY09HbjFiYXI2T2pvN09iUXk5N25yZFowSW5ydXNjakRqcUpzOEZza2hIR2NaeHJSR1JtR0liZnkrVnlkMVU2bjZHU1NxVWVGSkY5ZTJ0bmpDbmQvSVF4NXQyK2pKOU1KdWNBcVBqblQwUkVSTU1UeXpYMkg4czFzbHdqRVJFUjBVZ3gvSUpPQkU4Z3hPa0FBRVZUbFdjejRuVjJkcnFKUkdJVWdDZjZzbUp3M0xoeE53UFlPMDZKbmpMRzNKaE9wei9hbjV1eWFkT20xYW5xZ1NLeUk0QjdiTnMrUEFpQzMvYmphMVRNY1p3bkFVeW90RjhZaHJPYm1wcitXZHhPSkJJWEFQaENUMzFVOVlMNit2b3JhbXRyMTFaNlB0dTJuU0FJZ2tyN2JTSC9BREJGUkZLcWVnV0FJNnM5SVNJaW9oNkYwVU1BL3ErdzBXM1dDZXFGaUR3WVp5d3BTb3ZJa3RJMnlXVHl5d0N1Y2h6bkxBQlhBRWlxNmgrTk1VY1dyems5ejd2RWNaenBJbktDWlZtL2RWMzNiTS96ZmxMcGZIemZmOXAxM1lVQUxnS3dxTDYrL29tK1p2QXIxVTJBc0pUdUh6VnFWSHRqWTJNbmdPNENTQ3FtcW52YnRuMVJtVU43OU5MMXd3QWdJbjFhamVnNHptMEFlZzBHRVpHZDQ0KzNPNDdUNjB1R2ZEN3ZORGMzYnhZd29xb3JBQXphaWxNUitTQ0EwWU0xSGhFUjBVRGRjc3N0bjFMVnp3T0FpRHcrZCs1Y1ptUHVINVpyN0R1V2F5ekJjbzBERjBYUnhoTGdxc3FmSHhFUkVRMlpZUmQwSWcxb0J0QmM3WGxzTFJLSlJQSEc3dkZlbWhyWGRXOEFjSnlxcmhPUi9RQmNER0MyWlZrL1F5SHdvcUlTT2ErODhzcGFBRWM0anZNVEVabHZqUG1sYmR2WklBaitVdW4zcUpTSXpBS3dmVCs2ZHJjaW9BRkFhNWQ5dXdOWUNCUldCcVJTcVhzMjYvVmVvTWF2dXhsM1ZjVXpITGlFYmR1OVptVUp3eERHbUFzQi9CekFFYlp0SDRKQ2RwVWVyVnUzTGxxMmJObWFRWmpuaUtXTE1BRVdKZ0lBUXF5VU05Q25sYjFFUkRSQXMyZTlBSURCSmdOM3RxcldBUGlTaU13QThHMVZYZG1selRMSGNlNFdrZitNdDU4SXcvQXczL2RMQTVYVjkvMlRIY2VCaUp3QTRFYlhkUS9xNk9oWVVNeVMwbGVlNTEzbXV1NFhSR1JXS3BYNkRvQnZWUHFsdWdrUS9yZlMvYXI2WlFCWFZUcDJUMFRFQVRDajNKUktOK0xTa2NWcmQ2aHFGZ0NNTWVlNHJ0czFIZngxbnVlOTFPVThPd0dZVXNHOGR1cEx1MlF5YVhYVC81dmxNcmowbCtNNFQvVWxnOHBXYjhscjI4RzBUZ0lBYUdJVkR2andPMVdlRVJIUk5pdCt0blFhQUtncVM0RDNEOHMxVm9EbEdqZkZjbzBETjIvZVBKWUFKeUlpb2kxaTJBV2QwTURGWlZFK0JBQ3FlckNJUUZYYkhjYzVvS1JacCsvN1Q4ZnRhNklvdWczQU1TZ0VsaHp0ZVY2ajR6akhBL0JGNUQ5YzE3MnJyYTN0aS8yNFlGZmY5eHRjMS8wQWdNK0l5QjBvbE80SkIveEZlNURQNTZmazgzbXB0RjlMUzB2WmpDNVJGTjBWQk1FbUFTS3U2MzRVY2RESjh1WEwyNVl2WDM1VTZmRVpNMlpNVEtWUy82bXFML20rdjhteGFySnQrK1BHbUlyVDJ4dGpIdXhMdTdxNnV0Y0I3RmJ4eExZbWdybUljRzc4K1FvQVYxWjNRa1JFUkgzbisvN05BTVJ4bkFzQnZPVjUzc1VsaDQzcnVxZWo4TkpsTzFXTlJPUk5WYlVTaWNROXJ1dHVOcDZxR2xWOVNVU21BamlpcHFibVlOZDFGM3VlZHpiNkh0U2NWOVZRUkNBaVo4K2NPZk82U2dOWFZMVTBDSHM3RWRrVHdBWlYzZmdDUTBUK1ZzbVlmYlRJOS8xenV1NTBYZmNSQUo4cE9mZW5BTXdyMlM1K1BLUE1tQThDZUtuTWZxanErYXBhZGpWd0ZFV1NTQ1QrQXNBQ2NGQVVSUytYYTJlTUdRY2dWL2JiZEU5czI1NHZJcWUwdHJaK09nNUEzMlJZeDNFZUF2QXFnQi82dnY5NmhlTnZJelljRFpWNGhYUDBFd0RuVjNVNlJFUkUvY0J5alN6WDJCT1dheVFpSWlMYStqRG9aQ3NVaHVIUnhwakxTL2VKeUJWZG1xMEdNRDZiemU2cXFuZUp5RjRvUE13LzBmZjlod0hBOS8yM0hjYzVRbFdYaU1pUnFWUnFTVHFkUHE2cHFXbEZoVk9LV2x0Ymp4czFhdFNMSXZJUjEzVVhlSjczbzBxL1Y5ZmFwS3FhakFOcVVzVzA2SWxFUXB1YW10WVBkbzFXWTh5M2JkdHU3N0w3L1QzMXFhbXArWEQ4c1UrcEN6T1pqR09NNlM0anlrWWlVc3hTc3Fmak9NdjdNUFJ0dnU5djlyQmFWVHNBREdiV21URWlzbTBIbXhRWmpJV2lrTHBlMEd0V0dTSWlvdUVtblU3UEVKRWRWUFZucnV1ZUN1QlVBQTByVjY1OEVjQmNGRjRJdkFIZ0JGVTlERUNEYXRka0hPOVIxZXRFNU5jQTdoQ1JmME9oZkUyZnMraGxNcG4zaTRnZGI5YlcxTlNjQitDVVNyNlQ3L3NiQTdEajc3UW5nTCtYN2g4bTlnYndyM0lIVkhXZWlQU1k1VVZFVnZxK1gvWWFNWnZOVGxKVksyNlhDNExnSCtYYTJiWTl2c3REL3RJNS9BVEFJM0dxYmdDQTY3cHBWYjFlUkQ0R0FLTkhqLzRtZ0c5MUdmTWdBTE5GNUxNQXpuQmQ5NWVkblowL2FHNXVibzdIL2I2SUxBN0RzT0pWekZzVjBkRkFYQUpKZFZ5VlowTkV0SzE3UWxWUEJ3QVJZUW53Q3JCY0k4czFsbUs1UmlJaUlxS3QzN0FMT3RGck1RVVdwZ01BREY2WEJwUmRmVWZkRTVFbDhVM3hiaUx5ZFZYOUgzU0pkQmVSZHR1MlB4OUYwUTBpTWxGVk8xVDFDMEVRM0ZmYXp2ZjlGMnpibmczZ1VSSDVwR1ZaVFk3am5PMzcvaDBBb3I3TzZlV1hYMzRuazhrc3NDenJUZ0FMWjg2YytkOUxseTc5djBxK1YyMXQ3YmRRWnFXZmlDeXVyYTFkSEcrdUJqQytrbkg3UWxWUEwxbHRXclRKay9qNDRYenBEZURVK004OVhOZTl0c3Q0Zi9WOWY1UHNGNVpscFZCWlN2Uyt0aTliWmtoRTN2QThiMlpmejllYmVCVkx4U3RPdGtxS2xWQXNpN2U2bGlNZ0lxS2g4bmp6N29pazhQZXYwV1g0OUt6WHFqeWpFY3V5ck5rQW9LcS9FNUVQQWNoR1VWUzNmUG55dHUyMjIrNFl5N0xPNit6c1BDdCtlUHcwZ0Q3Vmo1ODhlZkxNSFhmYzhheVZLMWRlVStGOFBoZlBaNldJVEJTUmt4ekh1YWkvMlRKVWRYYVphenRNblRvMWxVd21hL296SmdDc1diTW1YTEZpeFlZdTU5ckhjWnhMeTh6aFErWG0wTmJXdHJ5bHBlVXR4M0YyUU9IbitzZmlhbHpidHQ4cDE2ZXZPanM3ZDA4a0VnRFEyZGpZK0haL3hnaUM0TCtMbitNQTlxOERPRFZlemJ4R1ZTLzBmZi9xZUw3SEdtUFdpRWhqWTJQalE5bHNka1lVUmQ4VWtXTUJISjlJSkk1ekhPZlhJbktCNTNsTHVqbmx0aVhTMVJDSnJ5TzFiUEFSRVJGdEdYUG16R0VKOFA1anVjWkJ4SEtOZmNOeWpadGJ0R2pSQk11eUpnSkFHSVlyenpqakRKWUFKeUlpb2lFeDdJSk9rTUJCQUM0QkFDaXVSNWNWY3RRNzMvZHpBSEt1NjU0SkFDSnltK2Q1TnhhUDI3YTloNGhjYTR3cHZreDRIVURDR0hPYTY3cmQxVFY5QjhBS0Vaa0o0R2VPNDN3ZHdCbSs3ei9UMTNtSlNERlR5TGhrTW5rZWdETXIrVjZxK3I4QVN0T2lPM0hBeklzQTNvcjNWYnhLb1kvbm50eE5lWjMvS1c1SFVUVFdHTFBaZHhLUmp3RDRTSmQ5ejZPYmtpdXErcTZxYnA2Yi9qMExqREZmQnZDN0tJcTZyVU5yakRrUHdKd2V4dG1NYmR1N0dXT3VqYUxvdDBFUUxPcDZQSlBKekxZczYrSXdESCtReStYdXdSQ1hTUnF4UXR3SzRGZngxcEQ4TjBsRVJPWElVUkNOSHg3THBRQXVxK3AwUmpBUitVeGNPbWNKZ0ErVkhzdmxjcTlPbmp6NWxJa1RKMjZmVHFmSGRPM2IwZEd4NGVXWFgzNm42LzUwT2ozTnNxd2JveWo2OWZMbHkzdGRFVmxLVlUrTVMrdmNvcXIxSW5Jd2dLK2pmT21aSGsyZVBIbVVpQnhZN2xoZFhkM1ZJdEpRNlpoRnFWVHF4UlVyVm13UzFCdVg4ZG16MHJHTU1kdkhBUjNYWVpEcXNGdVc1UUNBcXJhZ2drd3pYYm11TzFWVnY2bXFKd0NvVWRVSXdPTE96czd2RkFQTEhjZTVXa1FXeE9mN0dvRExHeHNiWHdad1VqYWJ2VkJWdngyL1BQb1BWVDNTY1p4N3dqQzhvS21wYWVsQXYrZUkxdDV4RjB6MENBQWdQMjVRc3pjU0VSRnRLU3pYT09oWXJqRWVsdVVhSzVOS3BlYUt5TGtBa0Vna1dBS2NpSWlJaHN6d0N6b0JVbmd2VThXb2FrNWtwRlBWL1VVRW5aMmRTMXpYZlFGQW8rZDVEYXJxQUpnZE4vdEpaMmZuUlRVMU5TK3A2c2Q3R2ZLREFMNEQ0Q3dBNzFmVmltNmlST1J6Slp1bnBOUHBLNXFhbXY3YTEvNWRhNU02anZObVBPNmxneGtWUDFDcStnc1JPYStISmozZWNJbEkxRjFLZEFCd1hiZFlZdWoxSUFoNmFyZW0zSDdMc3Y0M1htRzZNYkk5bTgzV1JGSDBYeUx5WFFDampUR2ZuRDU5K3AxZFh4aFpsblVoZ0t4bFdYZTZydnVhcWw3eDdydnYvblQ1OHVWdCtYeitwV1F5ZVlLcWJ2TkJGbkltMW9IQkprUkVWU0MxMkhnZEtiVTlOcVZ1MWRmWGoxWFYvUUM4NFB2KzIrVWUvTyt3d3c2SGlNaXZOdThOV0paMVA0QWpVRWcxUGdaQVIwdExTNGRsV1hVaXNxK0lWQlJVa0U2bnB4WEx0b1JoK0N0alRDMkFnd0hNamJPZC9MMlM4U1pObXZRZkFEYVdMYkZ0ZTc0eHB0Ynp2R3RWOVhVUmFTelhUMVYzRnBIM3Erci9pVWpaY3BPeU1VTUZBS0JUVmQ4VWtkdmEydG91NmRvMmxVcmRCT0FUbGN4OW9FVGtrUGpQS0oxT2orbFBTVXJidHZjRDhKaUlXQUNncWcrTHlEYzh6eXVXSFRDTzR5d1NrUVpWZlZkRURJQWZPSTR6d2ZmOTd3Q0lHaHNiWHdNdzE3YnRTNHd4M3dOd3RJZ2NGV2YrTzJ4UXZ1eElkZWllclFCYXF6ME5JaUtpZ1dLNXhxcGl1VVlDQUJoanhxcnF6c1hQMVo0UEVSRVJiYjJHWDlCSmhOZGhVRmpacFN5dE13QVdnRStwNmwrYW01di8xM1hkYkRFWUlKZkwzZVc2N2tlaUtQcERTVG1kdmw1MG51MjY3aStpS05xNXA0Q0hNZ1NGbHdOQUlXdks5b2xFNGhzQStyV1NOSjFPenhTUjk1VTdUL3h5bzk5YVdsbzJvRXNHRDJQTStZN2p0SmZ1VTlYM2RaUGVmSTNuZWNzQXdIR2NZd0JrakRFWE5qWTJ0c2I3ZENCcDBWVjFkeEdCcXI3Wm4vNk5qWTEvQTFCTThXNHltY3hSVVJRdEZKRVB4L3VlRE1Qd3JMZ2swb2RFNUdQR21KYzl6L3RUVzF2Yko1UEo1SW5HbUc4QTJGMUVycDh3WWNKM0oweVljT25hdFd0L3NuVHAwbUVUL0VORVJOdWdRbW16UjBvK1V6OGtrOG1EUkNRSjRMZTl0VlhWVndGc0xOTWlJdnNVUDl1MlBjVVk4MWNBVndQWWJHVm1YeVVTaWRQamo2L2tjcmsvQVlEak9QOGpJbnNEK0NxQUwxY3luakZtbnFvdWkxZktqaGFSaXdIc1lOdjJ6a0VRZkFmRnJJdGRPSTd6amZqWTdaN25uZHZiZWVMQWlzazlORG1tTC9QVm50NitWTUJ4bkNsNGJ5V3NrMGdrL3BoT3A0K29KQWdjQUlJZ2VOcHhuQ2RSdUpjOHZ6VHo0Y3laTTNlcXFhbTVYVVFPaUFONERnckRzTmF5ckVkRjVKdU80OWlkbloxeml0bFFnaUQ0QzRBdk9vNXpCWUR6b3lnNnZmeFppWWlJdHJ6Rml4ZFBNY1pNQjRET3pzN1hHeG9hK0p5eUFpelgyRDhzMThoeWpZTnNKY0FTNEVSRVJEVDBobC9RU1I0UEk4UlRBQUJGZXkrdHFSdU80L3k3aUV4UTFUdktIZmM4NzZzelo4N2NLWjFPbDMwUVhsTlQ4MytOalkyZFpjYTlSRlgzdGl6cjhFcm1ZOXYyQVhHUVNDZUE0d0E4b3FvbnA5UHA3elUxTlpWZEtkcVRSQ0pSOXZ6MTlmVTcxZGJXbG8ydzd5dkhjVDd2Ky83ZFhYYWYwNThiTWhFNUhNQVhBRnlCd1Z1eFdFeUwzdFJid3g0a2JOcyt6aGp6VFFEVDRuMy9xNnBmODMzL0hnRElaREl6TE10NkRNRE9xdnJtckZtelpzVVBBaFlEdU5XMjdlTkY1RHZ4QzV0cjZ1cnF2bTdiOXNVZEhSMkxXMXBhT2dZd055SWlvdjU1NDUvM1lQejRod0FBcTFaVlZMNkYzaU1pUndDRkIvSzJiZStucXJ1SkNJd3h0bTNiaUtKb1RVbmI3NVZtbkN0VEszNUE0Z2ZscDhUenVhN2swS1VBN2dkd211TTRWL1gxWlVFNm5kNEx3UDd4S3NodkEyaFYxV05FNUhGanpMY2R4MG40dnQvanlzOCt6bnNSZ0hSZjI0dklEN3ZHbG5SMmRvNU9KQklRa2NINmIvbEtBRFVBL2diZzd3QStta2drL3V3NHpuOVVVaklUZ0xhM3R4L1M5WHJQZGQxUEFiZ0R3TTRBR3R2YjJ6L1gwdEx5RmdCa01wbDlqREgzaWNoQnlXVHlGY2R4dnV2Ny9pTEVnZDYrNzc4QTROQ0JmMFVpSXFMQkl5SWJTNERYMU5Td0JIaUZXSzZ4ZjFpdWtlVWFCMU5yYXl0TGdCTVJFZEVXTWV5Q1RtUUIyZ0VHbXd5QzRrUGJibGVvMXRUVVBDNGlNOG9kQzhQUUFSQVVvL05iV2xyV0FZQ0l6QUt3THdvUHJQdE1ST1lDZ0tvKzV2dis3MXpYZlZKRTlyY3M2MnNBRmxReVZqek9TY1VnRUZXZDREak9IY2FZYzlldlg5OEJvR3hLOUxpdEs0V09Qb0NvbTdtV1JuMi9vNnB2R21NK3NtSERoazNxaUNhVHlZeUkzQW1nYkJtYm9lQzZiaGJBVHZIbTZBR004enNBbjRvMzMxSFZpOXZiMjY4dHZqeHdIQ2NEWUFtQUhWVDFyeUx5d1VRaThhZE1Kbk5FTHBkN0VVQVlCTUZ0QU82d2JYdU9pSndJMlBHeEFBQWdBRWxFUVZRbklwTUIvRGlaVFA0WndKLzdPN2V0Z2Q2SXZhRDRLQUJBOEp3MDRQa3FUNG1JYU5zd1ovODJBQXcyR1NBUjJUNys4NW91UWJjL01zYkFHUE84cWw2eEplYWlxdWVLeUdnQXE5ZXVYWHRiY2Ivdis3OXhYZGNENEFLNEdJV2c1bDRsRW9udkFvQmxXYmVyNnJjQklBaUNQOXUyZlpneDVxRmk2Ui9YZFQ4QllHOVZ2ZFgzL2JJck9LZE9uWm9hTjI3Y3lRQmFQTTk3dHV0aEFIYlhQaUl5Sm42Z3ZxSExvVWxkMnhwanhzVS9nd0ZmYTlxMmZZYUkvR2M4M2xmQ01Id2trVWpjaTBMSnpTVzJiWjhhWDl2MVNXbkFTUndZZExHcXpvMUw2ZHlYeitlUGIybHAyVmk2SjVmTHZUcHQyclM5Um84ZS9STVIrYUtJWE9PNjdwd29paTRNZ3VBQmRITmR2azE2OUVVYkp0b1hBQ0NXajAvWFZ4SVFSRVJFZzhnWWsxTFY4UUNncWl3QlhnR1dhMlM1eHA2d1hPT1djK2FaWjdJRU9CRVJFVzBSd3k3b2hBYk40UUEydlAzMjIwLzEwcTVOVlRmZUNJbklyZ0ErVU55dXE2dTdVVVJPc20xN1FoQUVxL296a2ZyNitwMEJIQmx2L2l6Kzh6SUErNHZJS2ZYMTlSY1hWMEgyaGVNNG54U1JQWXBwMFVWa1BvQjBGRVg3akI0OStnRFA4N3FOL0hjY3B3MUFxcTJ0N1pQRlFKcWVlSjUzSm9BenV6bjhCL1NjTW4yajlldlhEOWFxMzQwckpVVGs1NjdydnQvenZNc3JIVVJWTHdCZ2k4ZzFhOWFzK2RHeVpjczJ2c3h3SE9kRUFJdEVaRXdVUlQ4SWd1QmJydXRlTHlLbkdHT2VzMjI3b1NRTlpqNElncHNtVDU1OCs0NDc3dmhsRVVuNnZyOU5CNXpFUGd0Z1lmeDVJY0NnRXlJaUdqbFU5VFlBdnk5dWk4aW5VTWdPY2d1QXY2cnFpcEpnbEsrNnJudjhVTXdqWHYxNGRqeW5LMHF2VndBb0NxdU5Id0Z3VENhVHVUNlh5LzIrM0RoRnRtMGZDT0FRQUU4Mk5qYStYUHJ5SXdpQ3B4ekgyYVA0d2tGVnZ4WFhpdDhOM2F4K0hUZHUzSG54SEo0SDRtRFRtTy83czd2NVRxdEU1R1hQOHo3YTlaampPUC9lWmRjZUFDQWkvK3pwZS9YR3R1MzVJbkp0dkhsWE1hdGRmWDM5b2JXMXRUOFhrYU5GNUtldTYrN21lZDRGRlF5ZGNCem5EQUFYaU1oNEFHdWpLUHBLRUFTTHl6Vis1WlZYMXFMdzcrclh4cGhyUmNReHh2emFjWnhsSW5LMWlQeThzYkZ4OVVDKzYxYkJSUHNDY2hVQUlJcXVBc0NnRXlLaUtnbkQ4SFVSZVFRQVZKV2xkU3JBY28wczE5Z1RsbXNrSWlJaTJ2b3c2R1FyNUxydVZBRDFBTHhKa3lidE5XblN4b1dUNCtOSWNuUjJkaFlqeDkvMGZmL2pKWDBYQWpoL01PZVRTcVhPRlpFVWdMZU1NZmNBZ09kNXYzTmQxd2ZncEZLcDh3SDArWVpBUkw2Rndpcm1Cd0I4UlZXdkJQQlpFVGxHVlovT1pyT2ZqRy9LK3MxeG5EMEJYRlhCbkZibDgvblR1dTVYMWRFaWdtUXlPZUJWMTVsTXhnRndjanp1UFhIcG5oKzRycHRlczJiTi9HWExsdlU1UTVEdis4L1UxOWZ2VXJwS05adk5qbGJWYXdITUFSQ3E2dWxCRU53QUFKN25uZW80emdvQUM0MHhkemlPYzNJVVJWL0s1WEt2QXNDS0ZTczJyRml4NHVLQmZrY2lJaUtxUHQvM2YxRzY3YnB1QW9XZ2s1OEhRZkFVQURpT2MxUjhPS21xdGNXMkE2a1AzNVdxL2xoRVVxcjZ6L2IyOXMydXl6elArNTNqT0krSnlBSEdtSi9VMTlmYjNaWDRxNit2VHhwamZnd0FVUlJkV2E1Tk1lQWttODFPajZMb002b2FxZXFQdXB1ZmlGeXJxbDhCc0pmak9JZjV2cjlaeW5MWGRlOVYxWGQ4M3orbGoxOTdJMlBNUndBZ244OEhsZllGTm1aaXVSTHZCVkEvdDNMbHlwT0t4K09mMVRHdTY2NUdvWVRSUXRkMTMrZDVYby9YNVpNblR4NDFhZEtrT1NKeXJvaDhFQUJVOVJsVlBTa0lndVc5elN1WHk5MWwyL2FqcW5xZU1lWkw4Y3VhSDZ2cUR4M0hlUWFGYS95N0sxMXhURVJFTk5oYVcxc2ZEc1B3S1FCUVZXWmxyZ0RMTmJKY1l5OVlycEdJaUlob0t6UHNnazcwQmh3STROaDQ4MUU1RGIvb3FUMlZWWXd5Y1kweFR4WjNpa2hHUko0RWdGUXFkZEFnQmJuM0tKdk5Ub3FpcUFFQVZQVjZ6L002aThkVWRhR0kzQzhpODEzWHZjYnp2SmQ2RzgrMjdZOEErSXlxL2xKRTFnS0ZkSTZlNTUzb09NNVlFWG5mNnRXcjN3WUExM1cvRCtCeHovT2U2RzY4ZERvOU01RklIT1Y1M3NMUy9hbzZWa1EyUzRrT29DWmVxZEdtcW1GSiszOTFjNHB4QU1MK3BKb3NOV3ZXckFtV1pmMENoUnFuT2QvM3YrQzY3c0VBN2dKd2ZGMWQzUWV6MmV3UmpZMk4zYzFqTTZVM2RyWnRIeEZGMFE5RjVJT3F1a3BWancrQzRLSFM5cjd2WDJqYjlnc0FmaW9pQnhwam1selgvWEUrbjcrNnFhbXBiRXJRYlZZZXo4UGdhZ0JBeUN3blJFUmJ6SklYRDRmb0VRQUFsZnR3NEl6N3F6eWpiY0gzZmQ4ZjlKY0VqdU9jSG1jYWdhcCtwYnNNZFhHTjk1eUlmTGkydHZiN0tLeFUzVXdZaGlrQUgxRFZQM1c5eHVrcWlxSnZpSWlvNnIzeHlzbXlHaHNiLytFNHprMGljaGFBQ3dEOEJvVU1MRVVKVlQwQ3dIT2wvVlRWc20xN2ZISGJzaXh0Ykd4Y0xTSlBxV3ErbzZPanRiNitQcW1xaDhjdlozWXUrYjZCcXQ2SXdvUCtidG0yZmFDSVhBM2d3L0U1SDFmVm81WXZYOTcxaFVQa2VWNkQ0emhHUk9ZQk9OVnhuSEhHbUxQSzNTdkVxM08vSWlJN2REbjBBV1BNWStWUzUvZGlnNnF1RTVGUkFHcEY1Tk1BOWd2RDhGa1VYbVJzZXlJTmdQZzZrbGxPaUlpcWFzR0NCU3dCM2s4czE4aHlqYjFodWNZdDQ1WmJidGtyaXFLUEFvQXg1cm01YytmeU9TVVJFUkVOaVdFWGRJSkNobzZUNDgrckFBYWRWQ29Nd3plTU1kOHQzU2NpMzFQVjVRQnVCb0I4UHY5cUlwRUFnRjFjMTMya3BPblV3WnhMRkVXWGlzaFlWVjFwakxtNjlKanYrdzhVVTFtcTZqVUFEdXhsT0JHUjRtclQ2d0Y4cXVSWS90MTMzejI2cnE1dTFMSmx5OVprTXBsL1J5SGQrVmZUNmZTL2xRdUt5R2F6MjZucTh3QkdPNDd6dk8vN0R4ZVB4YXQ0eDNidDQ3cnVPUUIrQk9CSTMvZExmMjVJcDlQbDBsM3VnWklVb2YweGZmcjA3V3RxYXBZQW1BWmdRL3hDSVBRODd6ZU80M3hXUkI0UWtYMmlLUHFmYkRiNzJVcXl2R1N6MmVtcWVqVUtONGhRMVNWaEdNN3RMb2drQ0lMZk9vNHpRMVVYaWNoUkFNNU5KQkpuTzQ3enF5aUtyaTZtS04zV3labDRCSVYwLzBSRXRDVVoyTkQ0T3RKZ09Rb3JGMmtRelp3NWM2ZGtNdm1oS0lxU2c1blZwSlJ0MjdhSS9ERGVmRFFJZ2p1NmErdDUza3VPNDF3cEl0OVExZjl5WGZkcHovTWU3TnJ1bFZkZVdldTY3bDFoR043UTA3a2R4NWtpSXNjQ2dLcGUxTnRjb3lpNnpCaHpxb2pZOFFyUGU0ckgwdW4weERoNFpaT2dZQkhaVTBUZUxSbWpIVUJ0dk1MMzl2aG5jSzZJN0JpMy83WGpPTmUrKys2N1gvTjkvekVBai9VMEoxWDlvREhtY2dDMThmYjF2dTh2QUpEdnJvdnYrNmM2amxNaklpY0NTSGQyZHRiRjl3cGRUUktSSFZUMW4zRlFpd0M0cUpqeHBKL3ViMjl2bjF0VFUzT0NNV2ErcXY0K2w4djVBeGh2Wkp1ZGZockEwOVdlQmhFUjBVQ3dYQ1BMTmZZUnl6VU9NUkg1ckRGbVlmeVpKY0NKaUlob3lBekhvQk1hb0Z3dTl5YUFUUjZTdTY3N1BRQ3YrNzYvY2Ivak9BQmdTbE9pQTBnTTFnc0V4M0gyQmpBWEFFVGswbklYL1ZFVWZjMnlyR2RGNUFESGNVN3dmZi9uM1kxbjIvYUpJcktQcXI3ZysvNHpjY3JGamVLVm0yMEFZSXo1TWdDbzZpKzdDNkJvYkd4YzdUak9ZaEZaSUNJWEFYaTRheHZYZGY4RHdLbXFlb252K3hVOS9NMWtNdThYa2ZlcGFyK0REMnpiL3BneDVoY0FkbFZWRlpIalBjOXJMQjczZmYvcFRDYXpYMXpYZEdvVVJYOU1wOU1ITlRVMWViMk1hNHZJMTFUMWFBQVdnRllBWC9kOS96cHN1a0ozTS9IcWpNOW5NcG5abG1WZENXQ21pQnhyV2RheHJ1dStBZUEzWVJqZW44dmxIdTN2OXlZaUlxS3FNYlp0WjQweEh3Q3dheFJGdXdJNEFBQkU1SkZrTXBsUzFVaEVpaXRCQi9VbFFUYWIzVlZWSHdCUXE2ci9aNHc1dWJjK2E5ZXVYVGh1M0xoRFJHUVdnRHRjMS8yRTUzbE5YZHV0WDc5K1FmeWd1aWZmUlNHejNHK0NJT2kxckUwdWwzdlRjWnhiQVp3Vzk3MFg4YlZVSXBHWUZqZmJya3UzZndINFhYRkRSRFpKSzU3SlpHWWJZeTVXMWZXcStqa1J1VmhFenBvNGNlTCs0OGFOTzZhcHFXbHBUM01Ta2I5R1VYU1dpSHhiVlU4TmdtQkpiOThEUU9UNy9selhkZitKd2dyazFuS053akE4UDVGSS9PWHR0OS8rMllvVkt6YTRydnVsK05DRGJXMXR4L1RoUEJ1bFVxbFRSZVJLQUhqeHhSZFhvcERkNCtyNit2cGtKZU1RRVJIUjhNTnlqU3pYMk5PNExOZElSRVJFdFBVWmZrRW5IVmlDR3N5SnQxcXFPcGR0dzV1KzcrOVgzSEJkZHlHQTh3YzY2TFJwMCtvQTNCYXY3bXhwYjIrL3VseTdYQzczZTlkMWJ3ZHdQSUNyWnM2YytkVFNwVXZmS05kV1JIWUhBRlh0Y1g3WmJIWjNWZjI4cW1vK243KzhsNmxlcHFvTkl1SzZybnVrNTNtL0xqMm9xbzZJZkNhS29oOTIyVCttTkMzNnVuWHJOaGhqMXFucWphcjZEQUJZbHZYNWVONWpwazJiVmxkOHlTRWlpOUZMdW5EYnRzZkhVZWhub3ZEL2FWc1VSU2ZsY3JsN3U3Yk41WEorbkVMOUNSSFpNWkZJUEdIYjlpSGx4czFrTWpQaVFKSFBkUGsrSFNKeVRwekpwYzlVMVlvZkJ2d0R3QzRBUGdEZ2pEZ05QSU5PaUlob3l3bzc3Z2VzdUJaNzJLOEhxd1NJeUxNQVVnQmdqQ2s5OURjQUx3Sm94bnRaTXdidEpVRTZuZDVSVlI5RjRYb2lqS0xvR04vMy85RmJ2MlhMbHJYSGdTL1BBUmlucWcrbjArbFBOVFUxdlZMYXJyZUFrM1E2UFUxRVRsWlZqYUtvejlmRFVSVDl5QmpUSUNJWjI3WVBENExndnZoUUJnQkU1Sk91Njg3eFBPL1dlUDlybnVkdEZxZ1RQOVEvRjhCQ1ZiVUFuQlFFd1ZQWmJIWmZWYjBjd05tSlJPTFB0bTJmMWQzcXo2SWdDQmJ2dHR0dXQ1Y3BwOU9UMFBPOHJ3S0ZhOUZ5RGVLU2tUZDIzYStxWVhjbGtMcmp1bTdaRnpyZHZlZ2hJaUxhMG02OTlkWURveWc2RmdCRTVORzVjK2N5Ry9QUVlMbEdsbXNFV0s1eFNJUmgrSHd4KzNnWWhzeHlRa1JFUkVObTJBV2R5QUswZ01FbVEyYnExS21wdXJxNjNRdjNQWU55RDFmV21ERmpiZ0t3aHhhYzJ0UEQ0N2EydHErbVVxbERSR1JpVFUzTm5RQStpVExwdi9QNS9FOXJhbXFjSUFoKzI5TzVWZlhyQUN3UnVhKzV1Ym01cDdhKzcvL2RkZDNGS0FSM0xBUndIemE5dWRzK0hyTnJXdlM3UzErcTFOWFZmZFAzL1V0UldPVmFETHI1V256NEU2TkhqODdadG4xQ0VBUi84RHl2MThBT1k4eGxBRTZOejcwaURNT2ptcHFhdXIweENJSWdjRjMzUUFDUEE5ak9HRE96bTNIZkJiQjNQTzRqQUM0UmtYdmpXcnRsWHk3MHBQZ3ppS0xvWUZVZGE0dzVCY0NoQUw1UzZWaGJFMTJFQ2JBd0VRQVFZcVdjZ1hkNzZVSkVSSU5odGhNQVlMREp3RVFBZm9wQzlyaS9SRkgwcWpIbWNBQm5xdXFwdnU5M1habmE3VXVDTUF4WHg1a3NudW50cExadDcyR01lUmpBN3ZHdVUzSzUzSk45bmJUbmVVMjJiWjlpakxsZFJONlhTQ1IrYjl2MkVVRVEvS0d2WTFpVzlVTVVyaUYvVlVsNWwxd3U5NnJqT0w4QmNKaUlmQnVGNjBrQStEUUFxT29xRVZua3V1Ni95dlhQWnJPVFZQV0VPUFg3RkJSKzlpY1dWd2czTmpaMkFqakhjWnpuQWR4cWpMbkpkZDE5MnRyYUducTZ4cTR3NElTR2l5V3ZiUWZUT2drQW9JbFZPT0RENzFSNVJrUkUyN0o2RVRrWktQeDlEcFlBSHhRczE3Z3BsbXRrdWNhaE5ILytmSllBSnlJaW9pMWkyQVdkME1CbHM5bGRvaWlxRjVGZFVTakw4Z0VBRUpGOTZ1cnFXa1hFcU9xRmNmTmRYTmN0dmZDY090RHpPNDV6QVlBdnhKc1g5ZmF3djZXbDVTM2J0cjhrSW5lSXlONnU2OTdrZWQ2Y3J1MmFtNXYvZDlxMGFjZjJORlk2bmY0Z2dHSWE5bDV2N0FBZ244OWZta2drVGdXUWpyT2RiTXdtSWlMVDRqKzdwa1YvQW9Yc0hzVjJHOU9jNzdiYmJyVmp4b3o1RllCZDRzd25UU0x5STJQTTA2N3JYdVI1M3ZjQWhEM05xYTJ0N2I5U3FkUW5BRHl6ZHUzYXIzV3BPVnVXNTNtTjZYVDZNNGxFWW0vUDgyNTBYWGV6dEtHKzcvL2R0dTFqQWJ4WlRCbGZYRUdncWg5cmIyL3ZNVWlucTlyYTJ1V0lBM1BpdXJlL3I2K3ZUMjd6SzFRTlRrT0ViOFdmTHdad1NYVW5SRVJFMUhlKzc1OVd1dTI2N2o3OUdhZTV1ZmxkQU9mMjFzNXhuQU5FNUJjQUpnRkFGRVZmRFlMZzFsNjZiU1lJZ2pzY3gvazNFYmtRd0NSanpOT080MXhzakxtMHNiR3hiTG1Zb2t3bTh5RVIyUTlBSnhEL0hkNkZpTlRGZjBabERsOEo0REFBdTgrYU5ldmZrc25rTzFFVUhRVGczVEFNOTA0a0VrK2hVSHBuc3pjclVSVE5FSkh6UldRN1ZWMmlxbWVXV3hIcisvNHZiTnQrWFVUdUI3QzZwYVdscytlZlNQK0p5T2ppNTQ2T2poNnZXMm1ReVliam9ISlpZU084RHNBM3Fqb2ZJaUtpeXJGY0k4czFzbHdqRVJFUjBUYUdRU2Rib1NpSzVvbkk5NHJiSmFzR09nQzhvS3JMUk9SaFZmMVBBS1kwSlRxQXhFQldHVGlPczBCRXpnTUFWWDNNOS8yRmZla1hCTUYvdTY1N01JRGpBSnpzdXU2L2l1bTlTL1YyWTVkSUpDNEVVQVBnUHMvekd2dHk3cWFtcGhXdTY5NEY0RGhWTGQ3Y0ZXVUF3TEtzNnlkUG51eVU3TC9jODd6Tm9zUWR4OG1nc0RyWUJ1Qy8vZmJiWDE2eFlzVUd4M0grcEtwM2k4ajVqdVBzYjR6NVltTmpZN2ZwNGx0YVd0YnR0dHR1YnFVclZPTnNLRDJtU3V3dUJhaXFidWhIV3ZUTjltM3pBU2NBSUVnQ0dGdnltWWlJYUt1WFRxZkhBTjBHWlVCRXBnT0FxaGF2NXl6SGNTNURJVU9hcUdvRTRNd2dDSHBjUGRvVDMvZS9aOXQyeWhqemJSU3lsbnhYVlQrZnpXYlRjY2FRc25LNTNLdlRwMC9mdGJhMjl1TkJFQ3lMMDVXUDcram8rRmRMUzh1R1diTm1UY0Y3UWRXYlhjUDV2ditNNHpqSEdHTWVhRzV1Ym5WZDkvc2lrZ0p3ZDFOVDB5dnBkUHBBeTdKK0tTSXpVQWgwL21VVVJZOEJXR2FNZVN1S29tTUFkQmhqbm1sc2JDeXVJQlVBWnVyVXFRbkxzcElpa2xUVjEvUDUvT2RVdFRXZFR2ODdnS1Z4eVp0K3MyMzdZQUNyNDlXeTYxVlZST1NyQUtDcTYrUGdvUjZKeUY2TzQ5elhXN3N1QnJLYWRTdW1OWUFVcmlPMVVPYUtpSWlxbzcyOWZVbE5UYzBjQUZCVlptV3VBTXMxc2x3anl6VVNFUkVSYlZ1R1hkQ0pYb3Nwc0RBZEFHRHd1alRnNVNwUGFjUVJrVCtxNnM4Qi9BWEFYMFRrTHlnRW0velo5LzM5aXUwY3h3R0FOMHYzdWE2N0VNRDVKV005cktyL1dyVnFWYTgzR0YzNk5obGpqa0loUlh0ZjUzMXFGRVV6UlNRRDRGelhkU2V0V2JQbXRHWExsclgzcFg4bWsvbDNWVDBPUUJTRzRYZjdlbDRBQ01Qd1NzdXlqaE1SMjdidFE0SWdlQ2dPSU5rK1RvaytiY2NkZDd3UDNhU0hkeHhuWHhSV0pCd2RaNUo1U2xXUFhMRml4UVlBOEgzL2hSa3pacmpKWlBJZUVka3ZpaUkvazhrY0ZXY0hLWXNwMFVjd3hVb29sc1ZiSzZzNkZ5S2liY25qemJzamtrTFdOcVBMOE9sWnIxVjVSdHNFeDNHK0l5STdBNmdIQUZWOUF5aGtvTE1zNjNFVUFocENWWjBsSW9paXFKanFPa1FodmJZQVdLT3FKd1pCY1A5QTV4TUV3WGRjMTMxRFZhOEJrSWlpNk94Y0x0ZHJWcENYWDM3NUhRRDNBNENJcEVYazZkcmEyazJDYkZVMUNzT3c3RXBQMy9kL1dkTHVxUGlGeVowQTBOVFV0RFNielRxcStsVlZQVjFFdm1DTStVTGNkdVBMRlZVdEc5VGJqVFVyVjY3Y3FhK051Mk9NdVFSQXVyaGQrcUpIUlBvYVNMS3ppQncrMExrUWdFaFhReVMranRTeUpabUlpR2pMT08yMDAxZ0N2SDlZcnBIbEdtbVlXTFJvMFFUTHNpWUNRQmlHSzg4NDR3eVdBQ2NpSXFJaE1leUNUbURoVUFndUJ3QW9mZ3pnYTlXZDBNamplZDRUS0pSLzJhaUNoOWRkeDdvVDhjUHk3dFRYMTQrdHJhMjlIc0R4QUtDcXk5cmIyei9UMHRLeXVwSnpOVFkydHM2Y09mUFFtcHFhWjBWa0NvQ1R4NDBibDgxa012Tnp1ZHlmZXVzZjF6OFZBRDh0bHlaeTZ0U3BLYUNRZFdMVXFGR2JCTVBrY2puZmRkMG5BZXh2akRrUXdFTUF2aGdmL2g2QVhRQ2NxNnI3ZGwxeFVWOWZueFNSMHdGOFFWWGZqYUxvZ2lBSWZvd3VBVGN2dnZqaXltdzJPMXRWZndKZ05vQ2h2c2dmRFJSV0NnenhlYWlydDNBamRrQmg5Y25iNE9vS0lxSXQ1NHNRZkNmK2ZCR0E3MWR6TWx1NURnQ3J3ekRzc0N4clZ3Q254SmxLZ2pBTXJ3S0FwcWFtNWE3cmJvLzNNbHEwcStyUGNybmN4anIxYTlldWJhaXJxd3RGNUpJZ0NKWnRkcForOGp6dnhsbXpadjJ4cHFabXoxd3U5MmlsL1RkczJQRGlxRkdqVk42NzhNc0RXS2FxRi9XV2pod0FWSFdSaU16MVBPL0I0cjc0WWYvRkFDNnhiWHR2WTh6SDR6S1lIeENSblFDTVY5V3hJbEtMd29wZlMwU0tTNE1WUUtpcW9ZamtBWFNxNnQyRDhTSkFWUU1SK2JDcUpvcmZWMVgvS1NLL2JXOXYvNjgranZFMCtsQktxWlNJSEExZ3M4eUcyN3kvZHR5QkNXdnZMbXpzeU90SUlpSWFrVml1a2VVYVdhNXhlS2l0clQxTlZiOEZBRFUxTlN3QlRrUkVSRU5tK0FXZENDd0F4WlNLTmRXY3lqWnFEQUFZWThyZC9GZ0FwZ0xBTysrOHN3NEFYTmZOcXVvdmkvc0IrR0VZZnJhbHBlV2YvVG41MHFWTDMzQmQ5d0JWZlN3T1BKbGxXZGJ6cnV1ZTRIbmU3VDMxOVgxL3Z1dTZkNnRxRXdCa3M5bmRveWhhczNidDJqVUFVRmRYZDA1eEpXMjVHOFY4UG4rdWlHZ3VsL1BqRlFLbkE0Q0lQT0I1M211MmJiY2JZNzRlTjcvY2RkMVBxT3J6QVA2ZXorZS9tVWdrbmdWd1Z4QUU3K0M5Z0JPVHpXWXRBRFZoR0NiYjI5dFROVFUxQzFWMXNhcW1YTmY5c09kNUwvWG5aMVZrMi9ZZUlqSWxETU9WaVVSaVRSaUdHNHd4dTZ2cUVTS3ljYlZ4YjBUa1I0N2pWQlFvcEtwMUEwbDd1cldTaGVnQUdHeENSTFRsbVFSUVRNMXRodDkxN2dqbGVkNUNBSnVVVFBSOS93RUF4WlRaZHdGb1FPRUJlT2sxcEhxZU4zN3k1TW0xNDhhTnMxcGFXamFna04xa296aWozYnlobUhkemMzTXpDcW5ieS9JOHI5dUxtRGpyaVVIaE8zWDlYcjJ5TE91bUtJcVdvaEFzMHBVR1FmQkhBSCtzWk16ZWVKNzMyZjcwODMzL0pBQW54WnZGSUpjK2ZWL1A4NjRGY0cxL3pndmdCWENCd2VZYTl1eEU0V1VWRVJIUk5vZmxHbG11c2NKVHMxeGpMMFJrWXdudytETVJFUkhSa0JoK0QrTVZyMEhpRklMYS9VTmlHanh4R1puVFJVUlU5U2dBMFlZTkc5Nk1qMTJEUWlySFZoSFpFY0N1cXZwU2NWVmxaMmRuUnlLUjJCa0FWUFUzYTlldVBYN1pzbVZyQmpJZnovT1cxZGZYZjdTMnR2WStBSHVwNmxPbDZjcDc2ZnRJOGJPcTNpUWkrNDhiTjY1cnMwZTY3Z0NBcHFZbXIvZzVpcUlEUldTN3dwRGVNcUNRcXQyMjdidEY1QklST1FEQXpHTEFSU0pSK0Y5SlJLN3RtbFZHdGZDdXdSaURaREpaYkFkakRLSW8raGFBQVFXZEdHTm1BcmkzT0FmTHNrb1A1NDB4RC9WbG5IZzFCaEVSMGNpbDBjc29wcUpXWlluR0xVdlJUWUJGc2R6Z0NOWGQ5K3BSSE9EOCtPQlBaOGhWRkZ4RFJFUzBOVnU4ZVBFVVk4eDBBT2pzN0h5OW9hR0IxNWREaE9VYUMxaXVrZVVhaDhCS2dDWEFpWWlJYU9nTnY2Q1Q3ZkV3V3ZCWXZKWHZzUzBOMUJvQUhXRVl2bU5aMXFrQVJFVFdxdXI1OFUwU0FMd3VJdlhGRHFxNkhNREdGSm5OemMzTnRtMmZBR0NhNy9zL1FEOGV5cGZUMHRMeUZvQ1B1Njc3NVRBTWIwTS8vbHRRMVdZUjJiOWtlNldJUEo3UDU4L3FyZS9hdFd2dkhUZHUzRnZva3BZL0NJSUF3RUhUcDAvZnZyYTI5blBHbUEvRmFkSGZCMkI3RVJrSFlMU3Fwa1FrZ2NML1kxSTR2VWJ4RFhJKy9qNGRVUlQxS1ppbUoyRVl2bWhaVmhzS21ZR3MrTHUyaThnclVSU2RId1JCbjRKYW9pZzZUa1JlcmVUY0l2SVlnTzBxbmpRUkVkRlErUDIvN3NHVXdrTmV2TTdyU0NJaUlpSWFrRU9CUWdud1pETEpFdUNEaitVYWU4QnlqYjFqdWNiZXZmNzY2emZ1c01NT3R3TEEyMisvemF6TVJFUkVOR1JZRjROS0daUmYzWmhJcDlPcGxTdFhSaU4wcGFwQlAxYXB1cTU3YUh4ak55aUJORnVRaGNLL3g1RTI3NjJHM29pOW9QZ29BRUR3bkRUZytTcFBpWWlJaUloR2drZGZ0R0dpZlFFQVl2bjRkUDB6Vlo0UkVkRTI2OVpiYnoxYlZhOENBRlc5YXQ2OGVWK3U5cHkyY3QyVk5aU2V5aldPQVAwcTE1ak5aa2RIVWJTMzcvc2pMWHRlUmVVYWlZaUlpR2pyTVB3eW5WQTFkWGN6a0c5cWFockpxNFg3ZFpQamVkNXZCbnNpVzhoSXUvbmVHbjBXd01MNDgwS0FRU2RFUkVSRTFBY20yaGVRcXdBQVVYUVZBQWFkRUJGVmlhcStwcXIzQVlBeGhpWEFoeDdMTlpaZ3VVWWlJaUlpR2trWWRFSkVSRVJFUkVSRVJFUlVZdXpZc1ErM3RMU3dCRGdSRVJFUkVWRXZobDNRaWQ2QUEvK2Z2VHNQazZPcStnZitQYmVxcDJjbW1Va0NTUkNOTXNMSTVKM005TlM5VFdSVjJTTGdxd0tDQWRsRElBUkVkcEZGSmJLSXZvTHNJQ0FKTzhnbXNvVTFzaU5JVjFWUGhqSEJvRUhDRHlXQm1Fd2d5WFQzUGI4L3VqcDJPdDJ6aENRekkrZnpQSG1lN3FwYnQ4NTBrbWR1VjUwNkI4QWgwZHNuYVRydUdzaDRoQkNpMzdKNEZRcFhBQUJ5VXVWRUNDRTJtYWZlMkJmRSt3RUFtQjdFcEFsL0dPQ0loQkNpZnl5SFFMU09sQ29uUWdneG9DWlBucHlEVkpNVlFneGhNMmZPM041YXV3TUFLS1grZFBUUlI4dDFTaUdFRUVKc0ZJTXU2UVJBTTRDam90Zi9CaVRwUkFneHRORDM4VGlBeHdjNkRpR0UrTlJSOE1EUk9sSmhJUUJKT2hGQ0RDMWZUendINExtQkRrTUlJWVFRUWd4OVJMUzNVbXBHOUZwYWdBc2hoQkJpbzFFREhZQVFRZ2doaEJCQ0NDR0VFRUlJSVlRUVFnZ2hoQmg2QmwrbGsyNDhoUmltUk84NkJ6UVdJWVFRUWdneGRPUzYvd0E0YjBkdndvRU5SZ2doaEJCQ0RHV3paczJhWkswOUJBQ0k2TW1qano1YXFqRUxJWWFVWEM3M3FsTHFpc0xyZ1k1SENDR0VFUCs5YUtBREVFS0kvelo4TlRhSHdtZ0FnTVVTT2hFZkRIQklRZ2doaEJCaUtIaWtmUlJxcThZQ0FES3JsMkt2dHZjSE9DSWhoUGpVbWpWcjFzbk1mRGtBTVBQbFU2ZE9QWFdnWXhKQ0NDR0VFRUtJd1VqYTZ3Z2h4SWJtWWhvSXI0UHdPbHhNRytod2hCQkNDQ0hFRUZHdHZnZWJmUjAyK3pvYzU3U0JEa2NJSVlRUVFnZ2hoQkJDaU40TXZ2WTZRZ2d4MUJHcUFBd3ZlaTJFRUVJSUlVUWZjQXlnL0RxU0VSL2dZSVFRNGxOdDllclZUOFZpc1NrQXdNelNBbHdJSVlRUVFnZ2hLaGgwU1NkOExiYUdRbXYrRGQ2aTQ5RXh3Q0VKSVVSL0xRRXdyK2kxRUVLSVRXSE92Q2JrY3VNQkFJNHpEN3VQbnovQUVRa2hSUDh3TFFVNHY0NGtTR3NkSVlRWVFOT25UKzhFSU1rbVFvZ2g2NVpiYnRrOG04Mk9CZ0RYZFpjY2VlU1IwZ0pjQ0NHRUVCdkY0R3V2US9nR2dMc0IzQTNDRVFNZGpoQkM5TnQ3dUJFNVRFUU9FL0VlYmh6b2NJUVE0bE9ETXdlQytHNFEzdzNPSERqUTRRZ2hSTC85YmRWZFdMcGtJcFl1bVlnUDFhVURIWTRRUWdnaGhCaTZjcm5jTkFDdkEzZzllaTJFRUVJSXNWRU11a29uSURnQXFxTjNzWUVNUlFnaDFnZk5RRGVBN29HT1F3Z2hQbjJVQzNEMWYxNExJY1FRYzl4MkdRQ1pnUTVEQ0NHRUVFSU1mVVMwcGdWNDlGb0lJWVFRWXFNWWZCZmpHVytCOEdEMGV1NEFSeU9FRUVJSUlZWUt0dk9Bd2pxUzUvVThXQWdoaEJCQ2lNcG16cHk1TlpCdkFXNnRmZXVZWTQ2UkZ1QkNpQ0hGV3J1RWlPWVZYZzkwUEVJSUlZVDQ3elg0a2s0MngyeDA0dW5vWFhaQVl4RkNDQ0dFRUVQSGkwdnV4MWI0QXdEZ2JVTk1Ed29BQUNBQVNVUkJWRmxIQ2lHRUVFS0k5V2V0L1laUzZsY0E0RGpPVlFET0hPQ1FoQkNpWDk1NTU1MGJ4NHdaY3dzQUxGNjhXS295Q3lHRUVHS2pHWFJKSnpRWk9RQzVnWTVEQ0NIV0YxK0xyNER3MWZ3YlBFOG40SVVCRGtrSUlUNGRadXlXaFNRdEN5R0dzcWM3Sm9MNDZ3QUF4bXZZcy9XcEFZNUlDQ0UrdFJ6SGNaanpyUnV0dGRJQ1hBZ3g1TXlZTVVOYWdBc2hoQkJpa3hoMFNTZENDREhrT2RnZGpCa0FBSVVaZ0NTZENDR0VFRUtJdnVDZHdIUmgvaVV1QnlCSkowSUlNVUNZK1MxbWZoQUFsRkxTQWx3SUlZUVFRZ2doS3BDa0V5R0VFRUlJSVlRUVFnZ2hoQ2d5ZlBqdzJaMmRuZElDWEFnaGhCQkNDQ0Y2TWVpU1R2aGE3QVBDRVFBQUI0L1JOTncyd0NFSklVVC9XTHdBNENJQUFFdVZFeUdFMkdTZTZqZ0FoQU1CQUl6N01LbmwvZ0dPU0FnaCtvbGZReTVhUnhLL1BNREJDQ0hFcDlya3laT2xCYmdRWWtpYk5XdldWNWo1cXdCQVJNOVBtVEpGcmxNS0lZUVFZcU1ZZEVrblVOZ1d3TUVBQUl0L0FwSjBJb1FZV3VoNHpBRXdaNkRqRUVLSVR4MUZMV0ErT0hvOUQ0QWtuUWdoaHBZOUU2OEFlR1dnd3hCQ0NDR0VFUDhWZGdlaUZ1Q1FGdUJDQ0NHRTJIalVRQWNnaEJCQ0NDR0VFRUlJSVlRUVFnZ2hoQkJDQ0NHR25zRlg2U1NMMlhEd3IramQvQUdOUlFnaGhCQkNEQjNaN1AzNHovcXhZeUJERVVJSUlZUVFROXROTjkyMEQ1QnZBYTZVZW16S2xDbFNqVmtJTWFSa3M5a1hpT2dpQUdCbXFYSWloQkJDaUkyR0Jqb0FJWVQ0YjhOWFkzTW9qQVlBV0N5aEUvSEJBSWNraEJCQ0NDR0dna2ZhUjZHMmFpd0FJTE42S2ZacWUzK0FJeEpDaUUrdFdiTm1uY3pNbHdNQU0xOCtkZXJVVXdjNkppR0VFRUlJSVlRWWpLUzlqaEJDYkdneG5BaUZlVkNZaHhoT0hPaHdoQkJDQ0NIRUVGRk5SOEJtNThGbTUwRTVadzkwT0VJSUlZUVFRZ2doaEJCQzlHYnd0ZGNSUWdnaGhCQkNDQ0dFRUVLSUFaVEpaR1lycGFRRnVCQkNDQ0dFRUVMMFl0QWxuZkMxMkJvS3JmazNlSXVPUjhjQWh5U0VFUDIxQk1DOG90ZENDQ0UyaFRuem1wRExqUWNBT000ODdENWViZzRJSVlZV3BxVUE1OWVSQkdtdEk0UVFBMmphdEdsdkFuaHpvT01RUW9qMWRjc3R0MnlleldaSEE0RHJ1a3VPUFBKSWFRRXVoQkJDaUkxaTBDV2RRT0ZiQUM0SEFCQXVCeUQ5VW9VUVF3b2RoMnNBWERQUWNRZ2h4S2NPNXc0RzhZem85UXdBUHh2WWdJUVFvcDhtdGR3SzROYUJEa01JSVlRUVFneDkxdG9UaVdoRzlGcStJd3NoaEJCaW8xRURIWUFRUWdnaGhCQkNDQ0dFRUVJSUlZUVFRZ2doaEJoNkJsK2xFNHMzUWJnYkFFQUlCamdhSVlRUVFnZ3hWRmp1V0xPT3RDd3RHb1VRUWdnaHhIcWJPWFBtMWtDK0JiaTE5cTFqampsRzFwZENpQ0hGV3J1RWlPWVZYZzkwUEVJSUlZUVFRZ2doaEJCQ0NDR0VFRUlJOGFrd2E5YXNrMmZPbk1relo4N2ttMjY2NmJLQmptY3dhV2xwK1R3QUt0N21lZDdJOVp4cmkwcjdtcHFhNmhLSnhMRDFtYmRnM0xoeE5ZbEVZdXdubWFPWTF2b3hyZlhGRzJxK2pTSDYzUHIxTXllVHlaam5lUTNvNFNIVmxwYVd6emMzTncrdnROOFlrelRHSEZadW45WjZqREhtSW1OTXNqOXhKUktKWVcxdGJkdVd6dFhVMUZUWG4zbDZRRzF0YmJ0b3JiZmFFSk5GbitONi9WOFFRZ2doaEJqS3BMMk9FRUpzWUh3dHZzTFg0VnkrRHVmeXRmaktRTWNqaEJCQ0NDR0dpS2M3SnVLWnVlZmltYm5uNHVtNWt3WTZIQ0dFRUp1ZTF2b09ZOHdObGZZM05qYkdvOFNIUlZyckkvbzZiMHRMeXhaYTYwZU5NYWQra3ZpYW01dXJZckZZcUxXK3J5am1IWW5vbjFyckEvc3pWektaSEYxVlZiVklhMzFsdWYzRGhnMDd5WFhkcFlsRW9tVjlZbTFxYXFvYk8zYnNXNjdyM3IwK3g1ZERSTnNTMGVjMzFIejkxWmVraldIRGhsM2dPTTdmK2puMU5rcXB2M3VlTjY3U2dGZ3M5dWVxcXFxS2Y4ZlcydjBCWEY1dUh4R2RDZUNjWEM1bit4T1VVdW9DeDNFNms4bmsrS0s1N3ErdHJaM1gzTnhjMVorNXltbG9hSWc3anZNQ2dPTS82VnhOVFUxMTF0bzNpZWptVHpxWEVFSUlJY1JRTS9qYTZ3Z2h4RkRuWUhjd1pnQUFGR1lBZUdGZ0F4SkNDQ0dFRUVNRDd3U21DL012Y1RtQXB3WTJIaUdFK1BTeTFyNEpvSkNzc0NsYmdIK1ZtV2VXMjVGTUptUFcyanNCN0VWRUhjejhxMlF5K1d3cWxmcEhiNVArKzkvL1hqNW16SmgvQS9pMU1lWWozL2NySnJiMHBLcXFhaDhpMm95Wkh5emFmQVlBeW1ReS9icitrY3ZsSml1bFhHWitvTUtRL1FIOG83MjlmYjFhRzgyZlA3L0xHSE1QZ0pPTk1RZjV2dis3OVpsbnNEREdITWJNdHhwanB2dStmME15bWF6TjVYS1RTOGN4Y3pNQTEvTzhvMHIzRWRFN1FSQTgwOVRVVkRkczJMQUpSY2RzQlFCS0tXMk0rUXdBWkRLWitiRllyS2xvVEl5SXRqSEc3RkRZdG56NThtREJnZ1dyZTRvN2tVaDhFY0NKek55cGxOcGNhNzFuU1V3TGZkOWZVT1k0bzVRNmlabnY4SDEvSGdDMHRiVk5CdkFWQUZlNnJydHRJcEVvZTA3WGRYTys3LytscDdnMnRQbno1M2RwclI4bm91bWU1MDBLdzFEV2NVSUlJWVQ0MUpDa0V5R0VFRUlJSVlRUVFnZ2hoQ2d5ZGVyVTJRQm1iNkxUdWMzTnphT3JxcW8rUTBUam1MbTl1Ym41TXdDUXkrVSttajkvZmxkalkyTzl0ZlkrSXBwa3JUMmx1N3Y3dG5nOEhqRHpuTmJXMXEvUG5UdTN4OG9XaXhZdFdybG8wYUxEdGRiREFGeVpTQ1JlWHA5a0RpSTZtcGsvWEx4NDhYMEEwTnJhdWpXQS9RQThHWS9IUnlXVHlWR1ZqbDJ4WXNXNzgrZlA3MG9rRXNPeTJTd3BwWTVoNXI5MGQzZS9YbWpiVWxOVHN6cVZTbVcwMXMwQWtzeDhWU0tSV0tmNnh1clZxNWZObnorL3E3ZDRQLzc0NHd0cWFtb09KS0xQOXZkbkhXeDgzNzlMYTcwZk0vOUdhNzF5OWVyVlQ4WmlzVE5LeHhIUlo2SUVrWEw3bmdQd1RIVjFkUnZLUHlTMUpnSEljWno5QWZ5KzZGZ0ErSEgwQndCUVgxLy9KUURySkl3VWN4em5HZ0RWUk5TTU1nbTF6UHhMQUdjVmIwc21rekZtdmhIQVI4Z25OYUc1dVhtNFV1cVhVU3dudWE1N1VnK25YUVpnZzdlNU1jWk1ZK1pmVjlwUFJBNEFLS1VlMVZwM1Z4ajJkaEFFRXlyc0UwSUlJWVFZa2daZDBnbGZpMzFBeUplR2RQQVlUY050QXh5U0VFTDBqOFVMQUM0Q0FMQlVPUkZDaUUzbXFZNERRTWlYZTJiY2gwa3Q5dzl3UkVJSTBVLzhHbkxST3BMNDVRRU9SZ2doeENiaWVWNkxVbXBOTlJVaXVxKzZ1cnJ3OXBwRUluR2I2N3AzQXRqYVdudFJHSVpYQUVCYlc5dCtTcWxuWE5kOXhSaHpqTy83RC9keUtxdVVPdEphMitHNjdvMEFkZ0xBZlkyenJhMXRXd0RmSXFLTEZ5MWF0QklBWE5lOWlJZ1VnTDJaZWUrZWpxK3RyZjB1Z1B0YzEzM2JkZDNObzU4VjFkWFZhNUpIY3JuY0R3RmN3c3pIRUJHSTZBZXU2LzZnZEM2bDFBOEJYR0tNU1RQek5qMmRsNGdVTTErZ3RiNmdoekduWlRLWnAxM1hiZTlwTG1hdUphS3R0TmI3OVRCc1NSQUVEVDNOczU1eXExZXZQaVFlano4SjRLU09qbzY3bXB1YmQ2aXFxaHBkUElpSWZrcEVCMWxydjFrNlFWZFgxM3NBa0U2blh3UkFoZTJlNTAxVVNyMUdSQ05UcWRTeTR1a0tMN1RXcTVqNThEQU03eTJlVTJ0OVBJQnRpR2huQUxWYTYwc0FRQ24xVTJZK0dzQStBS2F2V3JYcWpzSXhqdVBFWE5kOUVzQTJBRzR0amROYWV4MFJHV1orSXdpQ3hRQ291cnI2Tm1iK0FqUHZ5OHhsLzU2WWVaaFM2a1VpZXFtd0xabE1qckRXdmx0dWZORm5kcHJXK3NRS3V5OE5ndUM4NkhVVkVRMnoxcDZqbE9veDZTbEswaW1OYnlxQWlvbFpHOXFzV2JPK3dzeGZqZUo1ZnNxVUtYS2RVZ2doaEJBYnhhQkxPb0hDdGdBT0JnQlkvQk9RcEJNaHhOQkN4Mk1PZ0RrREhZY1FRbnpxS0dvQjg4SFI2M2tBSk9sRUNERzA3Smw0QmNBckF4MkdFRUtJVGF1N3U3dXpxcXJxaTBSMEtSR050TlpPQlFCcjdXYU80NXpodW03aEJ2cWpBSjcyUEcvWG9zTXZCUEJ6QUE4WlkzNmZ6V1l2Ykc5djl5dWRLNVZLTGROYXp3THdFOC96RGduRDhJNUtZMHNwcFg1SVJNVE1Od0NBTWVhYnlGL0hmUkRBVFpXT1krWkpSSFFTRWYycmFOdnp6RHlyYU83aEFLNENBTS96UmlxbHBqTHo3TUs1aW15bGxMcWNpTHFqZWE1azVsSFJISjhEY0FvejM4TE1hNnE0TUsrZFZ4TzFiSWt6ODYrS3hyem1PTTZIekR5ajBzOUJSQWNSMFhiSVgxTy9oNWtydFYzNnVOSWNuMVJuWjJkM01wbmNGMEFHUUxhcXF1cGdwZFNONWNZcXBmNWV1cTIrdm41SEFIL1NXcmNCR0ZQWVRrVGJBMEF1bC91eTFwb0JnSm5mSnFLdG9pRzFSQlFub29iaTlqaEtxYjliYXhzQnRESHpaNGpJQmVCRmMrMUtSSmNBK0cwUUJOY1h4MkdNdVJwQXM3VjJVaGlHblNYN2ZnaGdLb0RsaFcxYTY1OGhYMUhucDBFUVBGUTA5aHBtL2xvUUJDM1J1SjhDR0pITDVYNVNHSlBMNVVncE5RekFId0U4WC9LUkRFTytrc29MUkZRdUllTThabzZYYnV6dTdwN1YyZG41VHdCb2EydjduRkpxZWhBRU13RGtpbUtlU2tRcmZOKy9GNENOdHUwS1lMc3k1OWxZZGdkUStEY3RMY0NGRUVJSXNkRU12cVFUSVlRUVFnZ2hoQkJDQ0NHRStKVG83T3pzQnJCUWE1MWs1bDhUMGFORU5KMkk0c2duZFR3SjRCcG12b3VJZGkwenhaa0FObVBtczVSU3N3RlVURG9CZ01JY1NxbnpBZndPUUxhM0dOdmEyaVlRMFJRQVlPWmxUVTFOZGN4OEhSRXRZZVpwVVRVS0dHUE9BK0Q1dnI5LzRWaXQ5VStaK2ZVZ0NJcHZlUDgxRE1PYkMyK1N5ZVJvWnI0cWl1c1VacTdMWnJNL21qdDM3dHlTT0hUMHNoc0FnaUJZayt6UzJOZ1lyNit2bjA1RTd3WkJjRW1GSDhYVldzOGdvdDlYR0ZQMk9HTk1JNER6bVhrMUVUR0FDV0VZSG9HaUpJTk5wYmdTeVlvVksyNGJNV0xFZzhYN3JiVVhBamhNS2JWT3RaVlVLdlh2Nk9XUGthOUFVaEJuWmt0RWE5cnBLS1d1WU9hVG83Y3hBR0RtQzVGUGVDbWM2NWRCRUp3T0FKN25YVWhFMDRNZzJCTUFqREVQQTFobHJYMVdhMzFnMGJtYUFYd2Z3QTFFOUZtdDlZRktxU0NWU3IyVlRDYTN0TlplU0VRUE12TnlBTW5vbUc1bW5oa0V3UVhHbUIxODMzOE5nR1ZtSjBwMEFRQzN1N3Y3Nmxnc3RpQ2RUcStURU1UTWM0SWd1TEI0bXpIbWZ3Q2N3Y3ozQlVGd1hla3gwYi9uTllob3RyWDJ1OTNkM1VzQk9NYVlIeUQvNzZKS2EvMTBFQVRQUlVNZEFOOERzSWN4NW1mTS9QTWdDRzYzMXA3bk9FNWQ2WGxhVzF0SHVhNTdMNEJGUVJCTVFUOHFFQWtoaEJCQ0RBYURMK2traTlsd1VNaDZueitnc1FnaGhCQkNpS0VqbTcwZi8xay85cnMvdlJCQ0NDR0VFQVUzM1hUVFBrQytCYmhTNnJFcFU2WnMxR3JNMGMzdnJheTFzNG5vL3dBTUM0TGc4YmEydGgzUzZmUnIwYkRobFk1dmEydmJSU24xVGhpR0ZTdU9BRUFpa1JnTFlDZG0vak1SVGZRODc3RGk1STlLbEZLWElYOGpIUUFRajhkcmlHaVJ0ZmFDTUF3WEY3WXo4eGVKcUxYdzN2TzhuWWxvSW9EdjlIWU9BQ0NpMFFCK0FPQ3Uwb1NUS0E0bkdyZTZkTitDQlF0V0cyTmVadVk5QVp4YmJuNWp6SFlBaGpIekgvc1NUd0V6WHdmZ1FTTDZNdkpKUFZwcmZYSVFCTC91enp6clMydDlKWW8rdzF3dXQ0UGpPSmNER0crdFhXc3NFWDJHbVd1c3RjK1dtUWZNdkVzUUJOOHQydXdZWStZRFdKWEw1WFp2YjI5L3YyamZ1YzNOemNPcnE2dGZZdWF0aWVpdlJMUjlLcFhLb0JlclZxMDZvTHE2K24waXVqVksxQUV6VTlTT0tRZGdLaEZOQmVBdzh3OEFYSjFLcGQ3elBPK2dycTZ1T1hWMWRWY1c1aW9raTNpZTkxMW12bHRyZldKeGtraGpZMk45WFYzZGMwVDBvTy83NS9jV1c1SHgwV2UyVGxXWWNsS3AxRnNBM3ZZODd6Q3Q5VGtBdmdUZ1VTSTZ4ZmY5djJtdHJ5T2lyYlBaN09GQkVPeloxdGIyZGNkeGZrNUV0Mml0enlTaXM4dTF3WEpkTjBsRWV6QXp0N2EybmpwMzd0eWwvZmdaS3NwbXN5OFEwVVVBd014UzVVUUlJWVFRRzgyZ1N6cWhFL0VtZ0RjSE9nNGhoRmhmUEJOamtNVllBSUNMOStsb0xPN2xFQ0dFRUJ2Q1htMGRrR1NUUG1scWFxcXJxYWx4d2pBc1BPbUlaREk1b3FSL2U1OTRuamR5eFlvVkt4Y3NXTERPaGY5bzNpMVRxZFI3bnlSZXJmVldRUkM4L1VubUtEREdmSk9aZjVISlpQYnA2T2g0WjBQTXVSRlFjM1B6RmpVMU5jdFRxVlNmeTdOcnJjY29wVGlWU2kwcHQ3K3BxYWt1SG8rUGFHOXZYMVRwdko3blRTV2lsNE1nNkN6ZHFiVStBc0NJSUFpdVFWUWl2QzhTaVVSTExCYWJYM3h6SXBGSWZMRzl2YjFQRi9kN283WGV5bHI3K1hRNi9SSTJ3Rk9oaVVSaWJNbk5sazNuNVRjMnd5cHNDUUFnZklEZEp2eHpRT0lRUWdnQnBkUzJITFZ1dE5adWloYmczd1F3UHd6RHYycXQxMnhVU2psYTY5TGYzZThGUVRDeHVibTU2dU9QUDFZTEZ5NWNwWlE2Q3NCbzlORG1CZ0FjeHprTStadjgwNGpvSmlJNkI4Q3Q2T0YzZTlRbVpCSXpQMFZFa3dBZytsMjVjMC9IQVVBWWhpOGxFb254N2UzdGZicmV5OHhMbUhsU0xwZnIwbHIvT0FpQ2kxRlVUYVJRMWNKYTIxM2grRHVJNktaRUl0SFMzdDVlN3J2QjRjemNuY3ZsSHVsTFBBQmdqRGtUd0U3WmJMYkpkZDFua2ErNjhVT2wxQjJ0cmExUGxVdU8yZENJNkZrQUh5S2ZKSEdRVXNvRmNDc3piMVk2dHJTZFVLa1ZLMWFzTEg1dmpMbVNtVDlQUksrNnJ2dW0xdnJzSUFoK0E0Q05NUWtBTnpQemFLWFVSR3Z0QTh4OGF6S1pQS0szeEpQT3pzNXVZMHlXaUU3M2ZmOXlBUEE4N3lnQTF3ZEJzS1psalRGbXJiVnJHSVlQQXZrRW1aSTQ5MkxtMjRub2Z0LzMxMnJYczJEQmdpNnQ5ZU1BWmhoalBDSTZ0Qy9yYUdiZWpZaVF6V2I3bE9RUnRYNTZIY0EyQU5vQjdPMzcvaE1BWEdQTXJRQU9aZWJWanVQY08zNzgrTytrMCtrbkFUeWx0VDRJd0M4QVBLUzFQaVFJZ3J1SzV3MkNZSTR4NWpScjdic2JLdUVFQUk0OTlsaHBBUzZFRUVLSVRVSU5kQUJDQ1BGZko0TVRZTkVCaXc1a2NNSkFoeU9FRUdMVDBsbzNHMlBlYTIxdGJhMDB4aGp6TGEzMU84YVlGUHF4SnRkYUg2NjFmakdSU0l6N0pESFcxTlFjcDVSYVhGU2VITXg4anpIbWRRRFVuN21VVWpQcTYrcy9iR2xwK1h6cHZzYkd4amd6ejlkYTMxWHUyTDdRV3A4TzRPOWE2Nit0N3h3bFJoTFJoS3FxcW5WNnMyOEtXdXV0a3NuazZKN0dlSjQzb3JxNityMWNMdGV2ZFFRUlhXV3RyVlJLSHJXMXRZYzZqdk5pRDFNNFNxa2JpV2ozMGgxYTZ6RUFyZ1d3Si9xUmNOTFcxdlk1MTNWZnN0YXVlWUphYTcySDY3cC9NOGFjMk5kNWVuRzg0emd2TkRRMGZPSy9VOC96VG5aZDk5MUVJbUUyUkdEOTlyRTlISlk3WUxrRFdmN1JnTVFnaEJCaW9Id0h3RU9sRzVrNVRrU2ZRNzROenQzSVY5bllFZ0NxcXFwK3V0bG1tOTNYajNNb0lwckd6T2t3RE1OY0x2ZExJdnFTNTNrSFZ6b2drVWlNSTZMTG1Qa1BSRlFhbjUwd1ljSm1XdXMzUE0vYnQvUllyZlhYakRFTEhNZnBRajhTUThNd2ZObHhuRzJJNkFMUDgzNVZ2SStacTREeWxVNEFZUEhpeFhjeDg0ZU80NXhjdXErNXVYazRnTU1BUE5EWEJGTmp6TzRBZmc3Z3pPTEUzU2d4WWs0c0ZudHd3b1FKNnlSK2JHaSs3ei9nKy80TWErM2RoVzFCRUR3VVZhbFoySmMvUlBUSE1BeHZMaVNMYTYwL2E0eDVoSm1uQXpqVzkvMnZBdmdSRWYxYWEzMmQxdnBpWmc2WStjTk1Kck5ES3BXYXg4ejdFdEd1elB5cTUzbmxXajNGakRIbmFhMWZyZlN6RUZHL1d4SVpZNzdEekE4QmVIclZxbFdISVZxUEV0RklaczRCNENBSXpnWXduWm0vemN4em92VnJSY2xrY2dUeS94N2dPTTVzei9NbTlSWkhsTFEvMDFwN21PLzcydmY5SjZMUGNRNkF5ZGJhS2N5OE80QkViVzN0cTFyckhhUFk3bDY4ZVBIL01QTUpRUkQ4cnN6VTF2Zjl5OUxwOUQzOStWeUVFRUlJSVFhTFFWZnBSQWdoaEJCQ2lLR01tWGNDTUdycDBxVUx5dTAzeG53RndOMUU5RGNBQ2EzMVJkRUYwcjc0QjRBSnJ1cysxZGpZdVAyQ0JRdVdyMCtNUkhRb2dMZlQ2WFFJQUZHQ3pOY0JYSUgrVllwd0FVeG01aitYcXhwU1gxOC9DVUFkZ01mV0owNEFzTmJlN1RqTytRQ3VCdUNoNkVuWEljZ2hvaWVZZWZYNDhlTjNuemR2M2dlZTUrMEVZTnVTY2JVQW9KVGFMbm9hZEMyclZxMTZlTjY4ZVI5RVpmaEhGTFl6OCtZQXVvMHhPd0JBTnB2OVZ5d1dpelB6U0FDdzFuNVJLUlV2N0FjQUlsb2NsUW52RVJGZGlId3ArcGUxMW51VzdnK0NZQTdLSktNNGpuTTFNMWNycFM0bytnd3VBOUJsclgwMWtVaTBWRHBuZDNmM2UvUG16ZnVndDlnMkpDSjZFTURGanVOY2hmelQyMElJSVQ2bE1wbk1iS1hVcG1vQjdnRFlnWmxIYUsyL0RLQUt3UDlwcmM5aTVtc0FJQWlDSHdISWFxMFBCTEJleVpIR21POENhR0xtVXdBZ25VN2ZaNHlacjVTNm9MbTUrYjdPenM1MXFvZkVZckV1YSsyU1RDWnpYRlZWMVhkTDkxZFZWVTBob21ia0V4dldvcFI2MDFvN2pwblBBSEJhOFQ0aW1tcU1tVnA0WDFxZEl3ekRCN1hXVnl1bFR2VThMeDJHNFMyRmtLTGp5eWFkTEZxMGFPWFlzV04vRGVCbnhwamYrTDZmS3V5cnJxNCtqNW5yckxXWFZmcU1pa1ZycmQ4eDh5TlJwYmUxTVBQUlJKU094K1AzTmpRMC9PL0NoUXRYOVdYZURVMHA5VWNBMlNqNW9pd2lpalB6VHdBVTJ0VDhrb2hPWXVaVnpId0VnRWM5enh0cHJmMGRFYzFqNWd3enh4M0hlY05hKzRqcnV2QThieVNBeFpsTTV1dXhXT3dhcGRRZmpURjNaTFBac3h6SDJaK0lEZ0JRejh3L0JmQmdoVkJjQU5uKy9vak1mQVlSUGJscTFhb0RZckhZZnNhWXZabFpJWitzdGFaZGplLzcxM3VlMTBWRU56THpCQURydEJncXNOWmVSVVNqbVBsN1JEU05pR1o3bm5kU0dJYlg5aFNNNy9zL0w3eU9rbUYrQXlET3pOOEl3L0JwQUdocmE5dGVLZlVBZ0JlMTF0ZDJkM2VmOThZYmIzeTRhTkdpNnlyTks0UVFRZ2d4bEEyNnBCTytHdHZDUmY2SlM4YWJkRHlDQVE1SkNDSDZ4K0o5Rk5vN01BYW1OTHNRUW53YXpYbGpBcXpOMzhCV3FnTzdUM2hqVTU3ZTg3eVIzZDNkMVVxcFhRRUU5ZlgxSTVxYm0wY0FRR2RuNTcrUUwwKzlQNEE3bVhtUlVtbzNacDVDUlA5bmpGbmwrLzdQZWp0SEVBVFBhYTIvd2N6UDF0WFZYUWZnMFA3RzJkYldwb25JQS9BalJBa21ydXVlRGdEVzJxZVN5ZVQ0U3NkbU1wblY3ZTN0ZjA4bWs3R1ZLMWZHNC9INDNnQzJKS0l6b3lkSDRib3V0N2UzZnhRZGNrUlV2dnkxMHVvc1JNVHBkUHJkM3VKTnA5UHZlcDUzbVZKcWo1YVdsczhPNHBZNGZaR3oxazRsb2lkcWEydWZiR3hzM0kySTlnSndRTW00UXZXYnJ4SFJPa2taOFhqOHp3QStZT2FyaUdpUHduYWlOVVZxdmdFQWp1TmN6OHdOQVBZQ0FLWFdGTlY1cGZDQ21lOUE5SVJuSlZyckhabjVHQ0lDRWYyaTNKaUdob2FhMGhzdFd1c0RBT3dINE9KVUtqVVBBSXd4eHdOb2plSjVyU2ltZGJpdWV5cUF5M3VLYlgxb3JSY2kzMzZnck9pSjhwMjAxaXQ2R0hOY0dJWjNiT2pZQUh3QTVtZ2R5ZEphUndnaEJ0QzBhZE0yWlF0d0J2Q3pvdC9sdXdCb0o2SUZBQXBWS1c0aElnYndoZDdhcDVRVFZhQzdBTUM3MXRyZlJwdXR0ZlluU3FsNzR2SDRxUUIrV1hwY0twVmExdExTc21OSFI4ZS9qRmtuMTRVQVRBUHdRaEFFNlRMSHZxZTF2bDBwZFZ3eW1meDVjUXRBWm42ZW1XY1YzaXVsaGdPNHF2ajQxYXRYbng2UHg3K2lsTHBXYS8zbnFQMWZWUlI0eFFTUDVjdVhYMUpYVjNjVWdKdkdqUnUzNDZKRmkxWkdWY3hPQVRBcm5VNi8xdE5uQlFESlpISWJhKzNUQUpaMmQzY2ZYVzVNRUFTTGpUR0hBWGhpczgwMmU3Uyt2djdiUmV2Z1RZcVpmeElFUWRsMUdnQVlZMHIvMFhRQ3VJbVpYMWRLM1Y0NnZ1amZJa3JYYTBvcE1QTWtBTWhrTXZPcnFxcWVBN0ExZ0F5QXJrd21NNkhTbXAySWFnRDA5ek95cTFldi9qcUE3cWhsejBwbTNnVUFNL1BqU3Freml3ZUhZWGhuYzNQem5NN096a3ByS2RKYVgwSkVod080SXdpQ3V4c2JHMzlmWDE5L2wxTHFHcTMxMWtFUS9CQTlKT01uazhueDF0b3JBVXdpb2hjem1jeVJjK2ZPL1Z0aGZ6cWRmblBjdUhFVFI0OGVmUkVSblZ4VlZYV1U1M2szQXJneURNTjFFclEybHBrelo0N0pack5qQWNCMTNmZVBQdnBvYVFFdWhCQkNpSTFpMENXZHdNVStLRnhZSkZ3T1NOS0pFR0pvb2VOeEhRQjVja0VJSVRZMXhvRUF6WWhlendDd1NaTk9pT2ptNnVycU5XWEZxNnVyM3l1ODFscC9qcG5QWU9aVGlPaWRiRGE3MTl5NWM1Y0F1Q1I2Z25LRzFycUptVStJU2paWEZBVEJLMXJyczRub1VxMzE3VUVRek81UG5FcXBNNWo1bzJ3MmV5T1FyM0pDUklkRSt4N3A2U2FHNHpodkFHaGg1dU9xcTZ1TGJ3cmNWbDFkRFFCZzVvOEFERThtazZPdHRmc1NVWlhydXZOSzV5cU1NOFljeE13MzlSUXpFU2xtdHJGWTdDK2x2ZDJMTEFtQ29FRnIvVnNBRlV2RU03TWJYVVJQYTYwci9yQkVkSnJ2K3pmMEZOZjZDTVB3SmMvekRnSndmMTFkM2FRZ0NNNUxKQkkzS3FYV2ZEZFRTdFVEU0FPWXljdzNGaCtmeldaWGRuUjAvQXNBZ2lCWXErS0kxdnBSSW5yVDkvMVR5NTFiYTMwV2dNT0RJSmhRdkQyNnFYSThvdFpLekx5ZjFycUJtVjljc1dMRkhDSzZIY0NiMld6MmE5bHM5dVBDY2ZGNC9KdEVkQmN6WDErYWNOTFcxamFCaUdaR2IzMEFNTWJzd015WEFIaWFtWSt0OUJrcHBiNFA0SXhjTHZkeVlWdjBOTzczeTQwbm9pb0FHRFZxMUpKUm8wYVZuYk9ycTJ2elFpbDVJaHFPL1BmTWNxWE5pK2N0dDNsTEFPY3djNnluWTlmYm5xMjNBMWpueG84UVFvai9ldGIzL1JtRk4xcnJzNGpvZHQvM0gvYzhiOWZvZDlLckFDd3pyMEwrQm4rLzFOZlhudzNnU3dBT0wwNk1DTVB3UHEzMXkwUjBYaktadks5Y0JiVEMycU9VMW5wdkl0bzJsOHY5cE5KNWM3bmNyeHpIT1pxWmZ3RGd2S0pkZjQxYXd3QUFrc25rYUdaZUsrbWtzN096Mi9POG80am96MFEwQThCa0lxb0dBS1ZVeGFTVEJRc1dyTlphSDBORVQ0OFpNK2J1TGJiWTRqUm1mb1NaLzZtVTZyVjlYYlEyZWdhQW04MW05MzdqalRjK3JEVFc5LzA1V3V1cEFHNTJIT2ZKUkNLeGYxOWI5MnhJUkhTZU1lYXN2bzZQS3NmY1lvejVKZ0JZYTcvSnpNdDZPMDRwOVJraXVoY0FnaUI0R2dDMDF0ZGFhMzNIY2ZZRWNGeEhSOGM3bnVkNVNxbVdLSmszR1NYbmdKbDNaV2FuOEQ3YUZnY3dVV3Y5dlNBSTdpbzYxd2tyVnF4d0FLQ3pzM05GZEs3UE12TUJYVjFkMjVWV2ZXeHVicTZxcnE2ZTV2ditieW9sbkxTMXRYM09jWnlia0UvS25yTjgrZktwUVA3ZkRJRHZHbU51SnFMVGpURmIrTDQvcGZSNFkweUNtYzlpNXNsRTVERHpBOHg4YVN3V0cydU1HVnZtbFBjQW1NZk01eXVsVGdWd3FqRW1aYTM5WlJpRzkvYjJlWDlTUkhTQzY3b3pvdGN6QVBUNm9JTVFRZ2doeFBvWWZFa25RZ2doaEJCQ0RFRzVYRzZhNjdxWEFuZ2V3TGV0dFhPalhkOGdvdWVVVW8zTXZJS1pmK0k0emhjOHovdEN0UDkyWm00bG9zbEV0S3ZuZWI5Y3NtVEpEWXNXTFZwWjZWeGRYVjNYMU5mWC80S0lmZzNnU2ZTeDVZem5lUTFFTkJuQTdYUG56bDBLUUxtdSsxc0FzTlllcHBTcWVLR1ptV2NTVWVrTmg5T3N0VXNMYjRqb01BQTdSUE9kQkNCbXJaMENZSzFFbXVoaWYxUDB0cDJaWnhUTk1ZV0lSbGxyZjExMDdyVk9Ta1RqaVdncWdOdXR0WVduYWorT3hqNEFZSjBrbCtpOG93Q2NVeGpQek9zOHpWdDB6bDZmNlQ3SytRQUFJQUJKUkVGVWdGMWZZUmcrR2oxQitmOEF3SEdjUHhIUjU4b01QVWNwZFU3eGhxcXFxaWNBN04zVTFGUlhXMXU3ZmNuNFJnQWZGdHJmRU5INzF0cmhSRlFiN2QrT2lHeHBleHhyN1dJQUhrVjN0SWhvWFBTWnYxTlhWM2NiZ0RFQXRpKytnV0tNYVdUbTY1ajUvaUFJMWtvRzBWcVBRVkdaODJqYlp3RThBT0NEVENaeldPSG1WVXRMeXhaVlZWWHY1bks1UTlMcDlEM0paSEpFVkEzbXdlS25rSlZTY1dhdUphTHpTejhrWnY1ZkFJYUlMaW16YjFjaStsbzJtNldTN1c4RVFYQjE0YjNuZVljeTgrSjBPdjFrWVZ0cmErc28xM1hQVlVwZG1VcWwvZ0VBaVVTaXhYWGR0ZjVPaEJCQ2lJM0Y4N3lSU3FrNkFBaUM0RnI4cDczTzN2MlpKMnJ2K0dNQWYvSjl2N1JTRjF0clQzUWM1OC9XMnJ1YW01dDNLZGRtcHh3aU9wdVozMDZuMHc5VUd0UGUzajVmYS8wRUVaMHdidHk0WC9TMHhpMG5ETVBRODd4dnJGaXg0bmtBc05iV0txVjZySFFDNUNzRUdtTk9KYUtyb3FvY1dTTGFwYmphU2psdGJXMWZ0dFkrVEVUVnpMeEhjZldLSHM1MXF6Rm1Nd0NYdWE2YjFsb2ZYa2pJS0dob2FLamVmUFBOaHk5YnRxeXJrQWk3Z2QxbXJiMnowczZvQlU5Rmp1TzgydHRuQTZ6NVBySFd0aUFJTG8zMjdWR29pa0pFK3pQejZRREF6UHNEMkQ4YVhodXRPVzlnNXVMV2pBY1EwZjhDdUFzQUVvbkU5dGJhazRjUEgzNjY1M21IRTFGckVBVEhFOUdXQVBhdnE2dWJNSDc4K0wyTFd6SEc0L0VkbVBrS3JYVlRFQVEvS0JOK2cxSnFIb0RoekR4VEtUVjl3WUlGbWFMOU9kLzNqekxHVkFFNHpCaXoxdjhWcmZWV0FGSkVCR2ErazRpK1IwVGZJYUx2OVBhNVJjZmNSRVQxekx5dnRYYWQ1SzdXMXRaUkFCQjlUeE5DQ0NHRUdGSUdYOUtKeFpzZzNBMEFJS2x5SW9RUVFnZ2grc2h5eDVwMXBJM2FVMnhDN2UzdDd4dGovaGY1dGlmamlPaUlJQWdPMGxwUEpxSXhBSTRqb3QyWitkcmlDN1hSemYwbEFMWUhjSU5TNnZqNit2b2VLMy9VMTlmdmpIdy8rL0ZhNnlPRElKalowL2dDcGRRdmtQOE9zQXdBakRFbkEvZ3lnQm1GVmlISlpISkxabjQ0S3RFOUd3QTh6L3RmcGRTWTRrUVFBTWhtcy9lMnQ3Y3ZLcnczeG16SHpEdEVGMHhQQlBCQThST3NCVnJyS1FDK0NBQys3LzhGd0YrSzVoZ0c0RnpIY2E1TnBWSWZseDRialRrSHlEK3RGNGJoV2hkc3d6QjhETUJqNVk3VFd2K1dpRllCcUFZd25JZ1dCa0Z3WCtWUGJPTXBKSndBUURhYmJhMnFxbklLNzd1N3UrdGpzZGhiekh5ZVVtcXRudkxMbGkzckJvRHE2dXBHQUE4V3RrY1g3MnNCZkFIUlJYMW1mbGdwMWN6TTIwUmpoa1hESHl5ZU13aUNFUUQyQk9BYVl6SUFyZzZDNEdxdDlZNUU5Q3Rtdmd2QUJLMzFtZ29wVWFKUU56TS9vTFhlbjRoVys3NWZTRFQ1S1lEUDVYSzV3eDNIK1IwQTVISzVPdGQxM3dKd0lqTm5Fb2xFVTN0NyszeHJMUUZ3VkhTSElwVktmZVI1M2tHNVhPNGZwWjhaRWEzMUZIaUJNZVovbVBrTEZmYk5BUEMxa3MxVHJMV0xnSHhwZEdhK0ZzQnV6UHc0OGtsY0FJQllMTFlMZ0duTWZKTFcrclpzTm5zUmdMOWJhM2ZyN3U1ZUo3SEo4N3hqbEZMSEF6akY5LzBYU3ZjTElZUVlXbTY0NFladFhkZlZBR0N0ZmZPWVk0N1phTmNwRTRuRVdOZDF2MnV0L1FJUmZRSDVkZDc5U3FsYVpyNlFpS0MxZmdiNWRoOWorak4zbENoNkw0RGwxdG9qVWFabFNEcWREclRXUHllaW44VGo4UnNCSE5uYnZKN243UXpnSzBSMEdvQnNUMk9qbG9DUGpoa3o1cWhGaXhiMXV6SnNHSVpQRlY0cnBZWkZjNVpkSnhZaDVOdTlaQUhVTVBOZkViWG1xY1R6dkoyVlVrOHk4eXBtM29PWnY2aTFmckJrMkdjQWJLbTFYbFM4MGZmOWNWcnJEd0hjQ09DTzF0Ylc4Y1hKQTZOR2pmb3BNNTlkVjFjM0VjRHJ2Y1RlVjQ3bmVYWFI2MHhQMVY5Nlk2MWQyRU5Gd1RXb05PT2tnaUFJenNQYWxXM1EydHE2ZFN3V213Y0F6SHhsRUFRVks3TTRqak1Gd0Y3TGxpMmJVbGRYbHlDaVhRSEE5LzFVVkdIbmlacWFtdWRhV2xyMmlGby9UYlBXdmtaRVB5T2luMm10d3lBSVNyOVRMWXhhUmJZSFFmRHdPaWZOeS9tK2Y2Z3g1bmJmOXg4dmJpa1ZCTUhiV3V2RGM3bmNxKzN0N1gvWFdrOEdjS2RTNnVLZVBndHI3UlpFOUN3UmhiN3ZYOTNhMmpxcU5MR2tvYUdoMm5YZGZ4TFJVd0MrMmROOC9jSE1hMXFBUjYrRkVFSUlJVGFLUVpkMFFpZGdOb0IrbFFnZjZwcWFtdXBxYW1xYzRsTHF5V1J5UkNxVjZyV2tZU25QODBhdVdMRmlaYVdNK1dReXVXVXFsWHF2M0w2KzBscHZGUVRCMjU5a2pnSmp6RGVaK1JlWlRHYWZTcjArQndGcWJtN2VvcWFtWm5tbEd4L2xhSzNIS0tXNDBsTUNUVTFOZGZGNGZFVHhqWnJTODNxZU41V0lYbzU2MXBiT2Z3U0FFVUVRWEFQQXJudDRlWWxFb2lVV2k4MVBwVktab20xZmJHOXYvM3RmNStpSjFub3JhKzNuMCtuMFMraWg5MmxmSlJLSnNRTlJsbFFJSWNRUU5LbmxmZ0QzRDNBVWV6UHpFd0JHRU5IbkFWaHI3YUZLS1k2U0RDcTJhMGttazdYTWZBT0FWd3Jsb3l0aDV2MklLTVBNblVSMERvQmIwRXUxRTgvemRnSndVUEUyYTIwWEVUMGJCTUZGaFcyNVhDNnVsRW9TMGVhRmJVUjBDak9ud3pCOHRLZHpGRGlPY3hZUjFUSHpUOHZ0SnlJSFFLVW5QT2NBbUdHdC9Sb3FmeS80S29CM3lwVi9yeVI2d3ZjSVpyNGtlaXIzTWdDWE56VTFQVEYvL3Z5dXZzNnp2cUtuUWw4c3ZHZm1lNkoyUmxjQ2dMWC9XYzY1cnFzQWdJaU90OVpPTHA2bnJxNE94cGc3ZmQvL09ZRGhSZk1mcVpTNkdjQVowZnB3TFZycnd3SGNHclUxT2pJSWdsNy9yMFN0bkg0U1hady90R2lYdzh5V2lKaUlibVZtQXJBVXdHZ0FVRXI5T0pmTFBVMUVoU28wYUc5dm53L2dLOGxrc2pZZWp6OEQ0TE1ORFExTnhlZUx5dWVmbWN2bDlvL0c5OVY0SXVyeld0YjMvWWVOTVkzR21Gbk1mQmlBWmN4OFFoQUUxM3VlTjVHSXJnQndsKy83VjAyWU1LRWhGb3Y5U0NuMUE5ZDFEd053ZlM2WHU3Q3pzM09kOVNrUkhRWEFBUGdPQUVrNkVVS0lJUzRXaSszRHpKY0RBQkZ0MUJiZ3J1dHVEdUJpcGRSZkFmd1ZBRFB6RlFBZUpxTDZLSVlyYkg3QnNDTVJIUW9BU3FsbHpGeXhPa1hVSnVZcEl0cWNtZmRPcDlOdlZob2JCTUg1eHBoZGllZ0lyZlhIVVNXem5xNDNqUUhROGRGSEgvMjJ0NTh2RE1QWld1dGJpV2hESklhUEFBQ2xWTVgxc2pGbUwrVGJpR3pQekNFUjNVdEU1ekx6cTFycmU2eTEvNWRPcDlmNSsxeXhZc1hyZFhWMXQrVnl1YXZiMjlzN3ROWWZsNm1rZGk2QXQ2UDJnMnNKZ3VCV3JmWGJ6THlzVExXS25RRzhFd1RCSjBvNGlkYlJJS0pHcmZXZDF0ckxvMTNUbUhscUQ4ZjFOdlh4ek56cm1waUl4Z0s0dnEveEZtaXRQMHRFRHdKNEQ4Q0pSUFI3clhWbkVBUzNsbzV0Ym00ZWp2ejNsbHVqVmtscjdRK0M0SlVvMmYrVWVEemVCUURNL0JNaWVpRUlna09OTVRzVDBWV3RyYTJ2elowN2QyN3hzYjd2WDRUZVpZdVNxVXZQZlhmeGV5SmFta3FseWxaWkxFZ2tFaXRjOXorM1ljcFZNaGsxYXRUMlJGVEZ6TC92UTN4OWR2VFJSMHNMY0NHRUVFSnNFb011NldSRDAxbzNFOUV6bVV6bTY2V0x6QUpqekxlaUowN2Y5MzEvSXZwNEF6KzZjSHRjTHBjN3VJZkVnVjdWMU5RY3A1UzZ1SzJ0N2N1Rkx6ek1mSTh4WnZNb25qN2Z1RmRLemFpdnJ6KzJwYVZsZkdrU1IyTmpZNXlaNTJ1dEh3MkM0SHZyRTZ2VytuUUF2OUphN3hZRXdYUHJNMGVKa1VRMG9hcXFLcjRCNXVvM3JmVldTcW1QZWlvZjZYbmVDS1hVZTdsYzdvY0ExaW5aWFFrUlhSV1YranlxM1A3YTJ0cERBWndGb0tIQ0ZJNVM2a1lBUHdDd1Z0SkpWTEw4V2dEUEFMaXF6TEZsUlgxTFg3TFdQb0xveG9IV2VnOGlldG9ZOHdQZjk2L3VaWXErT041eG5CODFORFRVTEZ5NGNMMmZzQUFBei9OT1ZrcGRra2drdG05dmIvYzNRR3liQlA4R2U0Q1JMMXRQZUpxbTQ1a0JEa2tJSWNRbWtFd21ZOHk4RjREcEtQcjluazZuMzlWYTM2dTEzckhra0I4R1FYQlhjM1B6OE03T3pvOHptY3htcnV2K3hscmI0eU9HemMzTlZVVDBQV1oraklodUF2Q1ExdnFRSUFodXEzVE11SEhqYXBSU001bjVkUURiRkM0NmgySDRXd0F6MGN2NlZ5bTFMNktFZ3I2dzFwNlBmSnVoYmR2YTJyWklwOU9sNWJ4ZFppNWJ0dDMzL1plMDFnc0JURVdacEpPb0Vzc2VBUHE4YmtrbWs2T1orWFptL2cwUmRVWXgzdXc0enQ2MXRiWFhBRGlpcjNPdHIwd21zendlai84V0FKaDVPaEZ0UmtRTHJMVmwxNWVsTFlXSzVYSzV2eFMvTjhiOEQ0QkxtZmsxSXJwWWE3MGZNeDhiaHVIQzZOL2xEd0djejh3WEEvZ0xFZDNVMXRiMnIzUTYvV0xaRXhRaG9vOEFMUE45ZjJSaG05WjZJVE5mSHdUQnhkSDVUd1N3cHNwSWxEei9COC96MWxybk5qUTBWRWQ5NzF1SmFNK0ZDeGV1YW01dVhyTmZLZlVxTTllNHJ2dWFNZVlnMy9jZjd5MithRjA4Z1ptZjdHMXNnZWQ1SnlQL2VlV1krYXBjTG5mQjNMbHpseHBqZGdEd09JQTRNeHRqekZMZjkyOEg4S08ydHJZcmxWSVhBVGpSY1p3OUFiU2c1UDhOTTU4STREdVpUR2FkcEo4K2U3SmpaMUQwZEt1alhzVHV6WDFLOUJKQ0NERzBSWlhmNmd2dnRkYXJpT2g1My9kZjhUeHZWNlVVZk45L0NQbjJPaTZpYXpxKzcvK3FjRXlVak1CRmMzeVZtZThIc0xtMTlyZ3dESHU3TnBITlpyTUhPbzd6RWhGTjExcC9pWm1QQ2NOd1libkJZUmcraUpMcWFaRnhpTm9lRnVFZ0NOYXFua0pFUjJxdER5Njh0OWIySlRFQ0FIWUNrRnU2ZE9sYWJSK2JtcHJxaGcwYmRnZ3pUd2ZnTWZPL2llaEhTcW5MVXFsVXhoaHpENEJMaU9oZ3gzRU8xbHEvRHVCV3BkUjloUWYwb29mNHBoZm1qQjRDVyt1YVhMVHVtZWY3L3VVb285ejEwbWc5TnBHWmUwM1E2WU9KQUVCRXM1bTV3M1hkZG1aR1ZLWHdGeFdPSVdPTUphS0tDMHlsMU95K3R0Y3B0TkFwTThjNmY0RU5EUTNWbTIyMjJWVGtrNEE0bDh0OVBaMU9CNTduL1VJcGRZdlcrcXNBTGloK3dERWVqMzhmd0FpbDFIWFJ6NXBqNXJXcTFFUlY1VjRBOHRkM2lXZ2NnRDhENEZXclZoMFpqOGZiWTdIWTRRRE83TzFucWlSNktBQkUxS2RXcHA4RUVlMFN0UnQ2YUdPZlN3Z2hoQkJpWS9pdlR6cGg1cDBBakZxNmRPbUNjdnVqSng3dkpxSy9BVWhvclM4S2d1RHNQazcvRHdBVFhOZDlxckd4Y2ZzRkN4WXNYNThZbzZjVDNrNm4weUVBdExhMnRnTDRPb0FyMEw5S0VTNkF5Y3o4NTNKVlErcnI2eWNCcUVPRmN1TjlZYTI5MjNHYzg1Ry95TytobHlkcUJ6bUhpSjVnNXRYang0L2ZmZDY4ZVI5RVR3QnZXekt1RmdDVVV0dDVucmRPQXNtcVZhc2VuamR2M2dmUnhmNFJoZTNNdkRtQTd1amlOYkxaN0w5aXNWaWNtVWNDZ0xYMmkwcXBlR0UvQUJEUjRyNDhzVXRFRndJWXhzd3ZhNjMzTE4wZkJNRWNsTGw1NURqTzFjeGNyWlM2b09nenVBeEFsN1gyMVVRaTBWTHBuTjNkM2U4VjkwbmRGS0luSUM1MkhPY3E1SjhJR1JvSXV5Q2ZVQVFRVmdHU2RDS0VFSjhHekx3N2dGcWwxR3hyN2ZFbHU4Y1EwVHZNL0JLUXI0aGdyUjBHd0sydXJ1N1NXay9NNVhMLzdNdDVxcXFxdmd0Z05EUGZIQVRCSTFyck42SnFKM2Vpd3RwczdOaXhQd2ZRU0VUYkEzaWlaTGYxUE85Q0ltb0pndURBMG1PMTFuY3c4MkxmOTAvcFMzd0EwTjdlL2hHQXg0MHhyd0pvU0NRU0UwdXFxbFdoY3FVVEMrQTNSSFJSdVFwNzF0cGppY2dsb3I0K1llbFlhKzhtb214WFY5ZVA2K3ZydncwQWp1TllBQ2NRMFF2R0dML1NqWU1ONVkwMzN2Z1FVV0tHMW5vL0FFaWxVdjhBY0hPVW5GRXBFWGtOSXVMU0d4bFI5YnNyQVN6bzZ1cWFOR0xFaUpITWZLdFNxdDBZTXptcW5qTVN3UGVESUxnK09xWk5LZlcwNTNtWDVISzVTMHVmdG1UbUhZMHhlMWhySzM1dlVFcjE2M3RBYzNQejhPcnE2b2NBN01ETSt3WkI4Q2NBcUttcEdSbmRLTWtGUWZDWGxwYVdIYXFxcWg0RDhMRFcrcmcrdEk2YWp2eWFkaDlqek8rSWFFb2ZxaFArZ1puL0I4REZZUmkrRFFDZTV4MEw0RXBtRHBSU0J3RDRGWURidE5aNjhlTEZQMDZuMCs4Q09DcVJTRnpuT0U0Y1pkYmFZUmlHQU1MK2ZDN3JVTHdkUVBsMVpNNWVEa0NTVG9RUVlvQllhOThFVUtocU1PQXR3Qk9KeEdaRU5JYUl2c3pNeXdHZ3JhM3R5MHFwTHdDSU1mTWtJbm9NQUl3eDA1ajVPZ0NybWZtZ01BenY3Y3M1MnR2YjMwOG1rM3N3ODVORXRBZUFWeHNiRzcvVTB6WFA2SUcvVzVHdkhGWkhSQk9adVMrdEg5TllPMm1sRnNCYTEyUzExcGNDcUFHd0dNQktBRzBBOW1QbVp3c1BPaGxqRG1MbXlVUzBENEFhSWxyQ3pPZDNkM2RmRWEyL0FBQys3eThBc0YvVVB2Qk1BTjhtb3Uyc3RWY1lZM3hyN1VsaEdMN2NsOCtwdnpLWmpIRmR0OFphdXlHcVdDUUJMQWR3YmhBRTF3SElGYmVBS2ZBODcxaWwxSmVZZVJXQWJhTE5GU3RYZjVMMk9scnIwNlBLZDk5QnZvMm5vN1hlallqMlE3NWl5V2dBVHhMUnNlbDAraDhBRUliaGo3WFdLNGpvZkFCSEdHTmVzTmJlR29iaExRQzJBL0JJVVFXUnZ4TFJDVkVMcUxXU2dLeTExVVEwTmFyQzl6QUFkSFoyL3RQenZDOEhRVkEyWWFxU1pESzVwYlgybDhoWDhQdVltUXNmU05uN0NnREF6RzFSSWxKRmhXdkJ2WXpaQmNDTFFSQXM3ay9NUWdnaGhCQ0R4YUJMT3VGNzRPQ2ZVVndmSWtjemV1NEpXb25uZVNPN3U3dXJsVks3QWdqcTYrdEhORGMzandDQXpzN09md0ZnWTh6K0FPNWs1a1ZLcWQyWWVRb1IvWjh4WnBYdit6L3I3UnhCRUR5bnRmNEdNejliVjFkM0hkWXVPZDBuYlcxdG1vZzhBRDlDbEdEaXV1N3BBR0N0ZlNxWlRJNnZkR3dtazFuZDN0Nys5MlF5R1Z1NWNtVThIby92RFdCTElqb3pLa01JMTNVNXV1Z1A1TXVKZCtkeXVkY1NpY1M0NHJtSWlLTUxxVDFLcDlQdmVwNTNtVkpxajVhV2xzOE80cFk0ZlpHejFrNGxvaWRxYTJ1ZmJHeHMzSTJJOWdKd1FNbTRRdnIrMTRob25hU01lRHorWndBZlJQMXA5eWhzTC9vTzlnMEFjQnpuZW1adUFMQVhBQlE5RmZCSzRRVXozd0hnc0o2QzFscnZ5TXpIRUJHaVV1ZnJLRmRsUkd0OUFJRDlBRnhjK05KbWpEa2VRR3NVejJ1Vm5sUUFBTmQxVHdXd3dXL0dSRTh5VjN4eW1wbmpSTFNUMXJwaTJWUm1QaTRNd3pzMmRHenJ6Y0tpME0rWSs5NzZTQWdoeENkMER6c1l2aUMvamx6Um1NWGtqZjlFV2pGbTNwbUlzdGJhUHdENEFvRFJXdXRuaWVoUlpvYTE5cGt3REg4TUFGcnJ2ZGZ6TkJTMWhsbnNPTTZqK2RQeXhVUjB1K2Q1VTZMS0plVjhET0JDMy9kVHBSZWxHeHNiNDBxcDR3QzhDSlJkZTM4QTRMaVdscGFMT3pvNjFucWkxSFhkZDhwYzVDNnNQWE9aVEdaeUxCYnpYZGQ5S0pGSTdGQzBMbzBSVWFXa0V6RHo5UUJPUno0SmU3L0M5cWpLeWVrQUh1MnRqSFdCTWVZS0FGL041WEs3TEZpd1lIbHh2TDd2LzBsci9UTWkrcFhuZVcrR1liamV5ZG1maEZMcUtBRG5NWFBGejRTSUN0L2RYQ0QvUFVJcE5ZdUkycGo1c1V3bU0zMzQ4T0VxbDhzdFg3VnExUUcxdGJVSFdHdi9SRVRYV0d0L1QwVHZlNTQzRWdDWStVSWllbytJWnJpdWU4YTIyMjY3L2JCaHc4WUFPREE2MXlITS9QK1FyNnpYVkNZY2w1bjc5VDJ0dXJwNlZ3RGJNZk8zd2pEOG85YjZEdVJ2VHUwY2ZRYnpBYUNqbytOZnlXUnlkMnZ0YkNLYURHQVdLaVRpdDdXMVRTQ2lzd0c4eXN5WEFMZ2R3UFBKWlBKYlBiVVVqWjdZbmc3a1d6azZqbk41VkQzb2djV0xGeCsyYU5HaWxRQU9OOGI4QmNENVk4YU0rZmJZc1dOUDlIMy9pZmIyOWxmNzgzUDNHeXNMc3ZuUGxraldrVUlJTVlDbVRwMDZLRnFBSzZWeXpQd1JFWDFPS1hVTk0zY3o4OW5SdmlTQWE2SkVnSDlZYTY4RkFNNjNlMndIY0V3WWhxbituQytWU3YyanRiVjF4MWdzOWhzQU4vZjJrTjNpeFl2L1BtYk1tRzRBOVVTVWphcDVuTlBiZVpnNURJTGd3c0w3cURMZFdra25STFFaaWlvSU03Tmw1cGVVVXNjVXRsbHJqVkxxTzh6OEdqUGZ1R1RKa2p1aTMrVmxCVUh3Q29EOW85WkRVd0VjenN4THd6RGNhTC9qSGNmWkdjQUg2WFQ2K1U4NmwxTHFpR3cycTNxN2podTFaZm8yQUV0RUs1bjVTcVhVN3lxTlorWlRpYWpYOWpyTVBJYUlyaXc1MXlGRVpBQXN0OWFlam54eTdtbk12RGNSUFdXdHZTUU13NmRLNXdxQzRCZXRyYTJQdXE1N0hoRjlReWwxYnJUOXU4bGtNbFlZbDgxbWIzUWNaeGZrcTBFUEw1NkQ4dXVsaFFDbVJJbEZBTmFzOS9vbGxVb3QxbG9mUkVTRnFpb3JtZm4rcnE2dU95c2RRMFE3TS9QRW51WXRsNmhUUWhIUmppaXFIQ2lFRUVJSU1kUU11cVFUZklCOVVJVjgvOGt0OEREeTViNzdqWWh1cnE2dTNyZnd2cnE2ZXMxRlI2MzE1NWo1REdZK2hZamV5V2F6ZTgyZE8zY0pnRXVpYWhVenROWk56SHhDR0liLzd1azhVWi96czRub1VxMzE3VUVROU92THFGTHFER2IrS0p2TjNnamtxNXdRMFNIUnZrZDZLcXZ0T000YkFGcVkrYmpxNnVyaUZpdTNWVmRYQXdBNDM3TjllREtaSEcydDNaZUlxbHpYWGVjQ2ZXRmM5SFRBVFQzRlRFU0ttVzBzRnZ0TER4bndTNElnYU5CYS94YkF3WlVHTWJNYnJidlRXdXVLUHl3Um5lYjcvZzA5eGJVK3dqQjh5Zk84Z3dEY1gxZFhOeWtJZ3ZNU2ljU05TcWsxL3plVVV2WElQMzB4azVsdkxENCttODJ1TE54OENZSmdyWW9qV3V0SGllaE4zL2RQTFhkdXJmVlpBQTRQZ21CQzhmYm9TKy94QUFnQW1Iay9yWFVETTcrNFlzV0tPWlR2R2Z0bU5wdjlXamFiWGZNVVp6d2UveVlSM2NYTTE1Y21uRVFYNUF2L2wzd0FNTWJzRUYyY2Y1cVpqNjMwR1NtbHZnL2dqRnd1dCtacEQ4L3pma2xFM3k4M3Z2REZiTlNvVVV0R2pScFZkczZ1cnE3Tm81S2xJS0xoeUQ4eFZQR0xielN1M09ZdEFaenovOWs3OHpnNWlycU5QNy9xbnRrcnUwbUFDQzlHQ1RLU09ObWQ3YXJoRXFMSUtTcXZncHhxQW9RQUNWZEFJNEtJRW02UW00RGhCcEViUkU2NUNiNGdjazFYenlTc0JDSUdFd1FTamx4QXNqdGR2L2VQNlFtVDJabloyZHhBZlQ4ZlAwNTNWVmZYOU82UzZxcW5ub2VaWTVVSzF4a0cweURRRTMzdTA3YmVZckZZTEt1SkRXYnNpK0s0WTRNWnQ2T1BmMXRXTjBUME5BcVR1bURtVWN3Y0o2S25tWGttZ0I4SUlYNmtsQ3E2V1F5dE5jNnJocFJ5TEJHTk5NWWNuOGxrZWdBZ0NJTGJsRkluQ2lIT1NLZlRkMFhSSnVWOXV6aVR5ZlRLRGdlQUFRTUc3SXVDQUxSYVpOK0ZBSTZNeCtPVDBOdWUraGZHbU9YdEV0Rm9BTXRkM0taUG4vNkdVbW84Z050ZDE3MGN3RmdBaU95eHE4YndCVUd3SUJwalgrdDUzaytESUxnVkFJd3hsd05vSUtLNlhGZWtsT2NDT0pxWkoyYXoyUmNyMWRGYW55MmwzSkdJL3VKNTN2NUJFTnhYVDl1ckcyWmVwclZ1ckZhdWxKb000SlNTK3E4UjBiOEIvSmFJVG8zSDQvOHBsalUzTndNQWhCQlhBWURqT0wyRXlzejg5Kzd1N3MzaThmaW9scGFXVkxSRHVTY3F1MUJyZlNJS08yY3JpVTZhcUJDN1V6ZSs3ejg0Y3VUSVlTVTdqb2NBMkFiQVltYWVwTFhPRmV0bU1wbUZ5V1J5OTJKWEs3V25sUG9HTXo4VzJaQ1AxMXBubFZJZkFMaVhtVitRVXU0UldlSlh3NVZTSGtsRVp3Q0lHMk9PRDRMZ3NwTDdzZS83WjNtZU40MkliZ0R3aUpUeVJRQy9GMExjWC96N1crMncrUWZBdjQwK3Y3Ukc3bUd4V0N5VzlaN1NNVUVVSTFKY2FOKytyTjVVQUZNQk9DaHh2SXVjNGhUNjU2QzhuTWdGN1lEeTgxRXM4d29SaDNQbnp2MWs3dHk1MjVmWHJVVjNkN2NzbmRNQ2dDamFaWVhKSDkvM3h3SVlsMHFsbW1LeFdOT2lSWXNXRitlVGlnUkI4QnVsMUkxYTZ4WGlCL3NpY2hvK0djQXA2WFM2RVhXNk9mdStuK2pQZlFCQWEzMFJnSXY2ZTEwbEtnbHJmZC92TldtbXRiNFFoWEY4VFh6Zi8rdEtSR1N2OE41QVJOdDk4c2tuMU5YVnRUdytzN3U3ZTNSalkrT0F5Tm12S3RPblQ1OE9ZTjlVS3RWU0lsQkg2VmdyT3QvTGtiRmVnaUJZN0htZXpPZnpWVVhKRVhtdGRRTUt2NGNDZmZ4TzFCcTc5eE5UR21XNU9ybjIybXQzSWFKZEFZQ1puempzc01Pc0c3UEZZckZZTEpZMXd2b25PaUZzZ2VKdVJrSy9GY2xGd2pBOHduWGRDMUhJa3YraE1XWjZWUFI5SXZxYkVDTEJ6RXVZK2JlTzQzelY4N3l2UnVVM2N5RmpmSDhpK283bmVlZTk5OTU3VjlkU3lDOWV2UGlLdHJhMmM0bm9JZ0NQb2M2WEZNL3poa1c3OTI2T1h1YUU2N3JYQW9BeFpyUVFvdGVDUVJGbXZwNkkzaTA3WFhYUzN4Z3pFVURNR0RNV3dBcENHaUhFaWZoMEIyT09tU2VYdERHV2lBWWJZNWEvR0pVdmtCRFJDQ0lhQitCbVkwdzJPdjF4VlBjZUFCVjNvUW9oQnVQVG5ROGZNL041TmI1dnhVV0MxVUVRQkE5SktiK210ZjR2QURpTzh6d1JmYmxDMVpPRkVDdnMxSWpINDQ4QzJHUDQ4T0d0emMzTjI1YlZUd0Q0b0JoL1EwVHpqREVEaUtnNUt0K0tpRXg1UEk0eFpqNEFyNmlDSjZMaW90U2MxdGJXUDZFd1FiOXRMcGViVjd4R0taVmc1cW5NL0dldDlRcGlrQ2puL29HeWM1c0N1QWZBK3owOVBhT0x3cG4yOXZhTjQvSDRXMkVZL2pTYnpkNlpUcWNIUm00dzk1WXUxQWdoR3BpNU9iTEFYQUZtL2dFQVJVUVhWQ2o3RGhIdG1NL25xZXo4SzFycjVaTVdudWY5akpublo3UFp4NHJuT2pvNkJydXUreHNoeEdYRkY5WlVLdFh1dW02ZnUyZldOblEwbmdXczJNUmlzVmpXT2lSR2dEa2FSOUtxUlZ5c0JMN3ZQd1hnS2FBZ0xpV2lBYjd2RitOVWZnSGdMUURQUjlWMzdtLzdVc29oUkhRZWdGZURJTGlpcE1pRVlmaEx4M0VlWmViekFSeFJmbTJ0ZkhZaHhMSE0zQlhGOC9WQ2EvMm1sUEl1SWhxZlNDVE9MTjN0bXMvbjc4cmxjbk9MeDBxcHJaaDV1OUxyZmQrL1EwcTVMeEdOVVVwZDdQdCtqb2dhQWRUTWpOZGFYNitVMms4SWNaMlVjaTZBUFlqb3g4eDhVdWt1eG1wSUtVOG5vaE1CWEtDMXJpYW9BUUN6ZVBIaWZkcmEycDRtb3JzOXp6czhDSUliKzJwL2RVTkVEVXFwcW9KM1ptNHNGZUZHays5N0E0QlM2bFJtdnNjWWMzRTk5NHJHdEcyUkFPUitwVlNLbVNjSklXNWo1djhTMFd3VW5DRkhNL1BXUkJSVFNvMk8ra0VBQmpHekxEbTNOWUFHcGRUb01BeDFOcHQ5QlFDQ0lQaVA1M21ESGNmNUNGZ2VNUVFwNVNSanpMWFpiUGJPOHI2bFVxbHRoUkJOUVJBOFhhMy9udWNkd3N4VFVIRE0yZGYzL1N4UStCdjBQRzhYSWNUakFKNVZTbjIvL05waHc0WTFEaG8wNkZBaU9vR0loZ0Y0M3hoem5CQmlwbEtxZkR3UEFJYVpEMmZtaVVTMEQ0QzdqVEVMbEZJUGZ2VFJSMGZObkRtenp4M0IvV0wzanBjQnZMeGEyN1JZTEJiTEY0RktjNUVySlRoWkcvVFRPZGxFNDU1cWd0ZTg3L3Y5RXB5VXQxOUhOTi9uR2ROUHdVa3ZLb2x4bzNIZkJ4V3FWNlJVY0xJR0NLTVl4SHBoZkxZajVaZmpPTTRvWmo0SkFJUVFOZ0xjWXJGWUxCYkxHbVA5RTUwd1F0RHlYWThydlhzc2w4dk5VMHI5QUlYWWs2RkVkSkRXK2dBcDVmNUVOQVRBZUNMYW1abi9VRHA1R3kzdXZ3ZGdXd0JYQ3lHT2JHdHJxK244MGRiV3RnT0FHSUFSVXNxRDY4Z2RCd0FJSWM1RjRXZXdFQUNVVXNlaHNOdHZjakVxSkxJUWY0Q1pmMXQwVWZFODd3ZENpQ0dsUWhDZytxUi9SMGZIWUFESEFMaW4wZ1M2bEhJc2dNMEJJSHBKKzJkSkd5MEFmdU00emgrcXZZQXBwVTRHQUNLYUhBVEJ2MHJMSW92eWlqYmxVc3ByaVdncGdFWUFBNGhvdHRiNjd1cFBiTTFSRkp3QVFEN1habVFGQUFBZ0FFbEVRVlNmNzRqSDQwN3h1THU3dXkwV2kvMkxtVThWUXZ5aDlMcUZDeGQyQTBCalkyTUNKVG0wa1dDa0dRVnIvYjBCZ0prZkVFSWttWG1McUU1TFZMMDB2eFphNjRFQWRnWGdLcVY2QUZ5dXRiNDh5cHc5bjVsdkF6QlNTcm5jSVNVU0NuVXo4ejFTeXIySmFKbnYrMFdoeWU4QWZEa013ekdPNDl3QkFHRVl0cnF1K3k4QXh6QnpUeXFWR3A3TDVXWWFZd2lBSTZLY25Vd204NUhuZVFlRVlkaHJWd0lSbWVKQ1dpblJydE92VmltYkRHREhzdE5qalRGekFTQ2RUbzlnNWo4QTJJbVpIMEZCeEFVQWlNVmlvd0Fjd2N3VHBaUi95dWZ6WndINHR6Rm1wKzd1N2w3Q0pzL3pEaE5DSEFuZytHaFhrTVZpc1ZnKzk1ZzhRRXMvL2J4ZTRFZ3BOd1lBWTh6TFFSQmNEZ0JTeWduOWJJY0EzSVNDSThrWWxNWGdaTFBaeDZTVTl4RFI0VXFwaDMzZnJ5c3ZYaW0xTTRCdGE3bWVBVUFZaHBlNnJ2dVR0cmEyOFFETzcyZmZFWWJoMFFBdXlPVnlPUUJnNW1iVWNEcUpZR1BNZ1VUMEloRTlBcUNKbVcvU1dsY1ZLa2U0VXNxcFJIUVlnRnQ4M3k5M1orbkZyRm16RnFWU3FUMGN4M2xHQ0hHRGxQSTdZUmdlWFQ3NVBYTGt5QTJFRUJ3SnhsYzNQY2FZdmFvVkV0RWhxQkhEU0VSdlo3UFp1a1N2VXNwNUFOcUt4Nzd2NTFDdzRIZUw4VU9KUkNMR3pGY0NoUXduQUZkRzFWMGlFZ0FPWStZVitzUE1Wd29oZmdmZ0ZRQlFTazBCOEhJWWhuOVJTdDBNNER6Zjk1OGhJaW1FK0wxU3FzWDMvUnRLMjNBYzV5d0F5dk84YllNZ2VMMUMzNmNRMFRFQTNqSEc3S08xZnE2MFBBaUNsNlNVMzBOaEhIa3hnRWRMeXdjUEhqeUZpQTVqNWxuTS9DUVI3U0tFcUNreUtubGZYR2lNT1pPSWptTG0xbkxCU1NLUmFCZzRjR0Ryd29VTGUrM0N0bGdzRnN0bmp6dnZ2Tk41NTUxM1hBRDQ0SU1Qd3NtVEo2OHY0MHVMeFdLcEMyUE04Z2p3eUNIUVlyRllMQmFMWlkydy9vbE9ldkF3WEJTRUV5SCsxVWZ0dnRnanlqQWRTRVJmUVdHYzlUTWhCRWNpZzZweExlbDB1cG1acndid2o2NnVyaVcxYnNMTWV4RlJEek4zRWRISkFQNklQdFRRbnVkdGp6S2JTbVBNWWlKNldtdDlWdkZjR0lZTlFvZzBFVzFZUEVkRXh6TnpOZ2lDaDJyZG80ampPQ2NSVVNzei82NVNPUkU1QUtwTmlqNEZZTEl4WmtkVXo3SDlOb0E1a1MxbFhTaWx2Z1hnSUdhK2dJaCt6Y3dYQTdoaytQRGhqNjcyM1lJVmlGeG1say9LTS9PZFVaelJaUUJRR0k4WGNGMVhBQUFSSFdtTTJiKzBuZGJXVmlpbGJ2VjkvMnlVWklwNm5uZHdOSG45UzYxMTZVNWtBSUNVY2d5QW02SllvNE8xMW4vdXE4OVJsTk52aWVoY0FEOHJLWEtZMlJBUkU5Rk4wZTdURDFGWWxJSVE0cFF3REo4Z29xSUxEWEs1M0V3QTMwcW4wODBORFExUEF0aDAyTEJoSzFpbmU1NTNDQkg5S2d6RHZhUDY5VElpc25xdkM5LzNIMUJLSlpSU04wUUxGd3VaK1NpdDlWV2U1MjFOUkpjQ3VNMzMvU2tqUjQ0Y0ZvdkZUaFJDSE91NjdtZ0FWNFZoZUdaWFY5ZTg4bmFqaFJrRjRNY0FyT2pFWXJGWXZnamsrYzhBdnhJZFZYUmFXNU1vcGZZQW9KajVxd0MrQmVEclNxbFBBTHpBektFUVlveVVjaFFBRU5IbS9ZblhrVktlVDBSN0FMakM5LzFIS3RYcDZlazVLaDZQZnh2QUg2V1ViMml0czVYcWxjTE1Kd09ZdDJEQmdwdHIxY3ZsY2k5SUtWOENNREdkVGwvUzMyaWd5S0Z0K2IvWFJOVEN6UFhzS0IwVXVmdDlQVHIrYnlLUmFLaTFvQytsdkp1SWZnVGdCdC8zRDFkS1BjZk1YeW1XUjI1dEFQQ01sTEowekg2UkVHSUhZOHk5UkhTdzY3cXZBMWcrTG8vZUQ5NUZRY1N3WngxOXI0c1JJMFpzR1BXTG85MkhGV0htdmhhNmpwQlNIbExQUFltb2dabGZxRlVuZXNZRHlzOUxLYThETUlhWkZ3UG9LQlZ2bDlYYmxKa25NUE9KM2QzZGpZMk5qVDlnNXBzQndQZjlnNVZTTGpOZko2VWNvTFdla2s2blI0UmhPQ3Fmeng4Umk4V2VCWEJmTXBuY3BzSzcyQVhNN0haM2QvK21KS3BuQmJUVy8vQTg3N3ZMbGkxN283R3hjUVdCVnhpR3B3a2hwZ1ZCY0llVThnUUF1eGhqdG5FY3ArWTdpREhtRENMYUtRaUNDd0JjbEU2blc4dnJ0TGEybnNMTXA3UzJ0bTRONjFaaXNWZ3NuM21XTEZueXZaYVdsbkVBME5yYXV0SVI0QmFMeGJJT21ZWlBOL1phVjJhTHhXS3hXQ3hyalBWT2RFSVQ4UzlnbGNVbVNLZlRNV2IrTG9BSkFJWVZ6MmV6MmJla2xIZEpLYjlaZHNrSld1dmJrc25rZ0s2dXJvOTdlbm8yY0YzM1NtT01ySFdmWkRJWko2S2ZNUE5maWVnNkFQZExLWCtxdGY1VHRXdUdEaDNhSklTNG5wbGZCckJGY2VkY0VBVFhvdkFDVzFOMUxJVDRFU0pCUVQwWVkwNUhJV1pveTg3T3pvMnoyZXkwc2lvdU0zZFh1QlMrNy85ZFNqa2J3RGhVRUoxRVRpeTdvQ3pQdFJicGRIb2pacjZabWE4a29xNm9qemM2anJOSGMzUHpGUUFPcXJldGxhV25wMmRSUTBQRHRRREF6Qk9JYUFNaW1tV002UlVKRTlXcDJsWVloaXRZZUNxbHZnSGdRbVora1lqT2tWTHV4Y3lIQjBFd08vcTlQQUhBNmN4OERvQi9FdEYxbloyZDc5YXpNNVdJUGdLd3NEVG5VMG81bTVtdjBscWZFOTMvR0FETFhVWXltY3hDQVBkNW5qZXN0SzFodzRZMU12TTlVWnpVcnJObnoxNmFUQ2FYbHdzaFhtRG1KdGQxWDFSS0hWQnRnYXVVS01wbkpETS8xbGZkSXA3bkhZZkM4d3FaZVVvWWhtZE1uejc5UTZYVWRnQWVBZERBekVvcDlhSHYremNET0xHenMvTXlJY1JaQUk1eEhHZFhBTzBvKzd0aDVtTUEvTGlucDZlWDZHZE53OWRqQ1BMNEVnREF4VHc2RlBQWGRoOHNGb3ZsQzhsM1U2OWlIWWhOaWpEelFRQzJCL0E2Q2xHRGM0d3hFNGxvQmdxaTVCZVkrVllBaUVTVjBXWDhGaEZWSElzQnkyTmlKZ0Y0elBmOTQ2dlZtekZqeHJ0U3lvTUFQQWpnVWMvejlxaGxJNTFJSkJxSWFCR0F5K3EwMUQ0UFFDY0tEbityeWtBaXFpcnNUcWZUR3hsakpoRlJNU0x5TENJYVJVUW50YmEyL2tRcGRRRVJYVi9KaWM4WWM2bmpPSy81dm44aUNzLzNHaUpxSzIwZXdHaGp6SFZDaU5LSW4rY3ptY3g3aVVSaWw3YTJ0a044MzE5Qm9KN1A1N2QxSE1kbDVycGNaR3BCUkE0emsxTHE1eWk0bHp4QVJIRm1yaG9wUTBRMTM5MlkrWEZtdnFiTyswOEVFTzlYcHdGSUtZOGxva09aZVNLQWZRSGNuVTZuZjFnbHZ1bFFJZ3JETUx3SmdDZ3JDMzNmSDYyVXlodGozZ0FBWTh3T1FvaHJtSGs0TXg4SVlGcERROE5WV0ZGc0RhMzFtd0NPN0t1dlFSQThCd0JGNTVZaWtUUGtyV1hWWDg5a01sV2pqUUJBU2xrYWZXcWlNWFk1b3dETTBWcXZ2T0RrdVZjMndGTDhEd0NBOEQ1Mkd2bk9TcmRsc1Znc2xsV0NpSlpIZ0J0alZqb0MzR0t4V05ZVjQ4YU5zeEhnRm92RllyRlkxZ3JybmVoa2RjSE1Pd05vRmtJOGJJd3BuNVFjUWtSem1QbnZRTUVSd1JqVEFzQnRiR3hjTEtYY09nekR1aWIzNHZINGZnQTJZdVlidGRZUFNpbGZpZHhPYmtVVnQ1TXZmZWxMWndOSUVORzJLTE43Qm1BOHp6dVRpTnExMXZ1V1h5dWx2SVdaNTlkYWNDZ25zZ1YvUkNuMUFvQmhxVlJxNjF3dVYrcEVFVWQxcHhNRDRFb2lPa3RLdVZrMHlmdHBvVEdIRTVGTFJGZlYyUjNIR0hNN0VlVVhMMTU4U2x0YjJ3OEJ3SEVjQStBb0lucEdLZVg3dm45SnZkOXZaWWgyUlU0R0FDbmxYZ0NReVdUK0ErREdTSnd4ck1ibEFBQWlZcTMxMzByUFJRczlsd0dZdFhqeDR0MEdEaHc0aUpsdkVrTGtsRkw3Uis0NWd3QWNyYlcrS3JxbVV3anhoT2Q1RjRSaGVHRzVYVHN6ZjFNcHRZc3hwbUpNRVFBSUlmcVZNNXBNSmdjME5qYmVEMkE3WnY2UjF2cDVBR2hxYWhyRXpHRG1VR3Y5ei9iMjl1M2k4ZmhmQVR3Z3BSeGZSM1RVQkFBT0VYMVBLWFVIRVkydEl4ZjNQbWIrQm9CemdpQjRFd0E4enpzY3dHWE1ySVVRKzZCZzQvOG5LYVdjUDMvK0tkbHM5aTBBaDZSU3FhbU80elNnZ2xBcldtVHJUMTdyNnFNSFI0RWo0VThQSmdNNGJaMzB3Mkt4V0N4ckZhMzFUNHVmcFpRbkFkaXI2RXducFlReDVyVWdDTzZOanMrTXFvWmE2NkhSdWMyQXdoZ0RLQWlWaHd3Wk1wV0lEbWJtVjRRUSs2TXNWcWRDSHg2V1VwNUFSQmNDZUZZcDlRdmY5NjlGaFg4ckl5ZUxINWVmWithaDBjY1YvZzJQbk5uK0RIeTZrTys2N2t3cFphazZOdzZncW9BbStwNmRBSnFOTVc5VktOc0t3SGhqekU4aU41UW5BVXdLZ2lBTFFFZ3B4Nk13aHB2Q3pHZEtLZTltNXB1RElIZ0cwZGc3RWxndkYxbVhqMStVVXFNQmpCWkMzT2o3L3F3cXo2WFgyRllJc1VOa1NYMS9yZS9YRjFIMDVSWkVOSUtaRHlTaXN3RVFNeS9UV2pkV3UwNUtlVnIwbmxFUkl2cTMxdnJlYXVWbGJlMEZJRkYrUHAxT1V5V3hkVWRIUjBjc0Zqc2J3SjdNZkszVytuTFA4eDRnb21lTU1TOUpLVS9XV3QrQjZQY3NsVXExRU5GeHpIeDNMcGViRndtVGdSV0ZMbm5mOTVmSDh4RFJLR1pla00xbVh3ZndtcFR5YkFCSHBWS3BvYVVSb2l0Qk13QnN1T0dHNGV6WmEyNjlNQktYYjhQTU5hTlorK1JqTXdhZ3dyc1E0eElBUDE4TjNiTllMQmJMU2hDR1lWaDBJUk5DckhRRXVNVmlzVmdzRm92RllyRjgzdms4aTA1MklLSzhNZVkrQUY4RnNKR1U4bWtpZW9pWllZeDVNZ2lDVXdCQVNybkhTdDZHb21pWStZN2pQRlM0TFo5RFJEZDduamMyY2k2cHhNY0F6dlI5UDFPKzh5NlJTRFFJSWNham9FQ3V0S2p3UG9EeDdlM3Q1OHlZTWVQZDBnTFhkZWVVdHdlZ21FTWY5dlQwN0IrTHhYelhkZTlQcFZMYmxXVFV4NGlvcWtVNU0xOEZZQktBU3hIdDhBQ1d1NXhNQXZCUUpwT3BhMWV4VXVwU0FOOE93M0RVckZtekZwWDIxL2Y5NTZQSjlQTTl6M3N0Q0lLcUlvczFpUkRpRUFDbk1uUFZaMUt5MDlRRmdNN09UaW1FdUlHSU9wbjVyejA5UFJNR0RCZ2d3akJjdEhUcDBuMmFtNXYzTWNZOFQwUlhHR1ArUWtUelBNOGJCQURNZkNZUnZVMUVrMTNYL2VXV1cyNjViVXRMeXhBVWRvK0NpSDdLelA4RjhBY0F3eXQweDYzRGJuMEZHaHNidndOZ0syYiszeUFJcGtrcGIwRWgxbWFINkJuTUJBbzdwdFBwOU03R21JZUphSDhBTndDb2FQdlMyZGs1a29oK2pjSXU3Z3NBM0F6Zy85THA5UDltTXBtM3EvVWxDSUxaS0loVmtFcWx2dVE0emlXUmU5QTk4K2ZQSHoxMzd0eFBBSXhSU3YwVHdPbERoZ3o1NFplKzlLVmpmTjkvTkpmTDFiU0Z0MWdzRm90bGZTTnlSR3NHc0lreFpsRzBVSDJBTVdZeGdPS1lkUDd3NGNOYm01dWJYeUNpYnpEekU4eThYeFZuaFY1b3JTK1NVc1lBbkFQZ0tpbmxZSzMxZWJXdWtWSk9JU0tQbVpjU2tRY2d6T2Z6dW83YlhRRmdVY254bmlnNGtBRUFPanM3dHhGQ0hNL01jNFFRaTVnNUR1RGdxUGdKQUVpbFVwczdqbk1vRWUwTFlBUUFNUE9Uekh5dTF2cUprcmFOMW5wcU1wbjhVMk5qNDFITWZDd1JqU09pY1ZMS0R3SGNyclUrR2xYR0txdUJIUUE4cTdWZUpRZXpXQ3pXenN5TkFKNk1JZ1ZmVjBwTkxxOG5wZHdVd0lsRXRNUVl3MFEwQnNDYnZScjhsSldPMTRsK1Rqc1pZellsSWpEendsUXFOVlFJOFVNaU9vQ0l2ZzFnSVlBSlJlRjBFQVN6T3pvNmRuUmQ5eDRpdWxVcGRXN2tkbmNxZ0FRemkwajhCSzMxZTFMS0JVUTBTVXJaNjkyRG1ZZWo0R2h5RzZLZm45YjZ0UGIyOXF0bnpKalJMOEdKbFBKWUFDT0phREV6RXpNZlNrVC95V1F5VlJjTGhSQ0hSMUZZVldIbVpLM3lucDRlNWJwdXN6Rm1sWjF3TEJhTHhiSitFSWJodzBBaEFqd013MVYyWmJaWUxCYUx4V0t4V0N5V3p5dnJuZWlFTDhlV2NGR0l0R0c4UmtlaW5zbnVYaERSMHdCTU5HazZpcG5qUlBRME04OEU4QU1oeEkrVVVrVTNpNkg5emFVSEFDbmxXQ0lhYVl3NXZqaUpHUVRCYlVxcEU0VVFaNlRUNmJzcUxRNFEwY1daVE9iRDNpMENBd1lNMkJlRjZKd3BWVzU3SVlBajQvSDRKQUMvS2l2N2hURm1lYnRFTkJyQWRzWGo2ZE9udjZHVUdnL2dkdGQxTHdjd0ZnQ2l5ZitxbHVwQkVDeVFVdjZhaUs3MVBPK25RUkRjQ2dER21Nc0JOQkJSWGE0clVzcHpBUnpOekJPejJleUxsZXBvcmMrV1V1NUlSSC94UEcvL0lBanVxNmZ0MVUxZk8wMmpoWUZUU3VxL1JrVC9CdkJiSWpvMUhvLy9wMWpXM053TUFCQkNYQVVBanVPY1crRitmKy91N3Q0c0hvK1BhbWxwU1JIUlRZanlOcG41UXEzMWlRQkNwVlFsMFVsVEZMdFRONzd2UHpoeTVNaGhrZU1MQUF3QnNBMkF4Y3c4U1d1ZEs5Yk5aRElMazhuazdzV3VWbXBQS2ZVTlpuNHMydjA3WG11ZFZVcDlBT0JlWm41QlNybUgxcnFyUnBkY0tlV1JSSFFHZ0xneDV2Z2dDQzRydVIvN3ZuK1c1M25UaU9nR0FJOUlLVjhFOEhzaHhQMjFGaEhXQ1FiekFNd0FBRERtcmR2T1dDd1d5eGVJcDE0WkNXTUtnZ2NoWm1EbmthK3M0eDZWOGttMDBENGV3TGJNL0pEcnVnOW1NcGtlcGRUNVFvaE5tTG1ibWEvVVd2OFhBSlJTRHdLWXByVStEbjA0bkpTanRUNVBLZlVhZ0RGQ2lJdjZxazlFcnpMek5rVFV4TXlhaUs0cmM4YXJTRDZmdjZ6VWhVSXB0UWxLUkNmTVBCL0FBVUlJRWQwSEtJZ1hmaFVFd2RNQVlJekp1NjU3SkFwQzJpdUphR3JwV0tTY3JxNnVKUUIrbjA2bkw4N244M3RIZ3VGZGlPaHVyRG5CaVNDaWI2SWt3bkJsOFgzL0dTbmxObjFGc015ZlAvL0RJVU9HN0lhQzBOMHc4K3NBVHE5eHlUUVVCTUo5d3N4SEFuQ0t4NDdqYkF6Z1hDNjhGRDB2aExqZkdOTWhoTGlVbWQ5bjV0Tzd1N3N2TFJrN0FpaThYd0RZU2lsMUxETWZDMkJqcmZYYkFQNmJUcWMzS1Jtak1UT1BqVVFvVjZOMzNNNFNabjVZQ0RHcDVGeCt4b3daYytyNVBtVU1KcUx4UU9IM2pabmZOTVljM2Nmek9MV3ZSb21vQVlYZjNZbzRqck1EZ1BlejJlei85YmZEWmJ3UDVtZ2N5VFpheDJLeFdOWWg0OGVQWHkwUjRCYUx4Ykt1dVA3NjY0Zms4L2t2QVlEcnV2TU9QZlJRR3dGdXNWZ3NGb3RsalVEcnVnUGw4SlU0RGtBeFd1VVNtckRxZHNKU3lwT0lhQy9mOTdlTGpwOG1vcVVvNU4wRHdNbkdtTjhGUVhDalVxcUhtYmNPdy9BZDEzWG5HR05rRk5OUjN1WVFJdW9DOEo3dit4MG9XUWpvN096YzNYR2NSd0ZjNC92K0ViWDZwcFI2RDhETnhiZ2NwZFR6ek55cXRSNEpBSjduRFJOQy9CdkFHTi8zYjQ3dWZTc1IvV0RSb2tWZmlkeENqZ0V3SlovUGY2VnMwdjl5Wmo1RWF6MmdyTzkzRWRIZUFKVHYrem1sVkRiNkhydlU2Q29wcFI0R3NDTXpmeGZBSHBITHkwbDk3WnlON25rNkVmMFd3QVcrNzU5UTBzZlJBUDRFNE90RmUvTkVJdEhXMXRiMk5JQU9ZOHpoUVJEYzJGZjdxNEtVTWdBUWFLMFBpZm8wR1lVZG1sVW5sWm01a1loYzMvZDdDYmVVVWk5SGs5c1gxM04vSWNUSkFOcTAxcU9pNjFQTXZLc1E0cmJJNGVSWTMvZi9vSlQ2S1RQdkZ1MENIaC8xZ3dEY0NPQWFJbm8yT3JjYmdCOFQwWkZoR09wc05sdGNjQk9lNTdVNWp2TlJxVWhEU2puSkdETW5tODNlV2Q2M1ZDcTFyUkNpcWJnb1ZQSWRMd0Z3ak8vN3J1ZDVoeERSRkJRY2MvYjFmYi80ZHdYUDg3WVdRanpPeklhSXZvL0NEdTVUUC9qZ2c2YlpzMmN2SFRac1dPT2dRWU1PSmFJVGlHZ1lnUGVOTVpPS1RpdFZubjBjd0VRaTJpYzZYa0JFRDM3MDBVZEh6Wnc1YzNFOXo5eGlzVmdzbjFPZWZPVlVNQmRFQVVTVHNjdkl6MUs4bVVCQk1GRXFtaUNzT1JIRktqRjgrUERXcHFhbURZTWdtSU1xa1pLbEpKUEplRk5UVTlQU3BVdWRjdUVDQUNpbEV2UG16WHNyY2pqck44bGtja0FrUnZsQ2trd200MTFkWFFiOUZDZVZRSWxFSWo1cjFxdzhTbjZlcVZTcVBaZkx2VnBudTVST3A1dnFpRlpjS1RvN083OHNoTmhJYTUydDg1S2lzS1ZYdEpURllyRllMQmFMeGZKRjRJWWJiamlWbzNka0lwbzhkdXpZejlJN3NzVmlzVmdzbHM4UTY1M1R5UnJHa1ZKdURBREdtSmVESUxnY0FLU1VFL3JaRGdHNENRVkhrakVvbTRUTlpyT1BTU252SWFMRGxWSVArNzVmbDhXeVVtcG5GSGErSGw2clhoaUdsN3F1KzVPMnRyYnhBTTd2Wjk4Umh1SFJBQzdJNVhJNUFHRG1adFJ3T29sZ1k4eUJSUFFpRVQwQ29JbVpiNnBEY09KS0thY1MwV0VBYnZGOXY5eWRwUmV6WnMxYWxFcWw5bkFjNXhraHhBMVN5dStFWVhoMFNSd1FBR0RreUpFYkNDRjQrdlRwRlYxalZwRWVZOHhlMVFxSjZCQUFvMnVVdjUzTlpwK3Q1MFpTeW5rQTJvckh2dS9uQU9RQXVNWDRvVVFpRVdQbUs0SENObEVBVjBiVlhTSVNBQTVqNWhYNnc4eFhDaUYrQitBVkFGQktUUUh3Y2hpR2YxRkszUXpnUE4vM255RWlLWVQ0dlZLcXhmZjlGWGJIT281ekZnRGxlZDYyUVJDOFhxSHZVNGpvR0FEdkdHUDIwVm8vVjFvZUJNRkxVc3J2QVhnTXdNVUFIaTB0SHp4NDhCUWlPb3laWnpIemswUzBpeENpcHNnbzJpRU5BQXVOTVdjUzBWSE0zRm91T0Vra0VnMERCdzVzWGJodzRlSlpzMlpWalVxeVdDd1dpMlU5b2RMQytIb3BPQUdBNk4vZHVzV2VYVjFkM1FDNnE1VVh4Y2NyeXhkWmNBSXNmNzZyQWxjYUwrVnl1Um45YVdOTkNVNEFJSnZOdmdYZ3JYNWNZc1VtRm92RllyRllMQmFMeFdLeFdDd1d5MXBnZlJTZGRLSGczQUFBRlNOWTZrRXB0UWNBeGN4ZkJmQXRBRitQY3JwZllPWlFDREZHU2prS0FJaG84LzdFNjBncHp5ZWlQUUJjNGZ2K0k1WHE5UFQwSEJXUHg3OE40STlTeWpmcTJaSEh6Q2NEbUxkZ3dZS2JhOVhMNVhJdlNDbGZBakF4blU1ZjB0OW9vRnd1TncvNE5QS0RpRnFZdVo0SjRrRkU5QzZBcjBmSC8wMGtFZzIxRnZTbGxIY1QwWThBM09ENy91RktxZWVZK1N2RmNtWnVqa1FFejBncFMzZkpYaVNFMk1FWWN5OFJIZXk2N3VzQXppb1dwdFBwWm1aK0Z3VVJ3NTUxOUwwdVJvd1lzV0hVTHhaQ1ZCWGlNSE5mdXoyUGtGSWVVczg5aWFpQm1WK29WU2Q2eGdQS3owc3Byd013aHBrWEErZ28ydkZYcUxjcE0wOWc1aE83dTdzYkd4c2JmOERNTndPQTcvc0hLNlZjWnI1T1NqbEFhejBsblU2UENNTndWRDZmUHlJV2l6MEw0TDVrTXJsTmhRV2RDNWpaN2U3dS9rMmxYY3NBb0xYK2grZDUzMTIyYk5rYmpZMk5Ld2k4d2pBOFRRZ3hMUWlDTzZTVUp3RFl4Uml6amVNNE5SZXhqREZuRU5GT1FSQmNBT0NpZERyZFdsNm50YlgxRkdZK3BiVzFkV3NBTmUzckxSYUx4Zkk1d1NBQVJlTklnMTVPZFJhTHhXS3hXQ3dXUzcxY2ZmWFZXN3F1S3dIQUdQUGFZWWNkdGxJUjRCYUx4Ykt1WU9ibEVlRFJaNHZGWXJGWUxKWTF3bm9uT3FFSmVCekE0NnZhRGpNZkJHQjdBSzhEK0JqQUhHUE1SQ0thQWVDUEtJaFBiZ1VBSXJyMDA4djRMU0txdWxNd2lvbVpCT0N4WWlST0pXYk1tUEd1bFBJZ0ZDSjhIdlU4YjQ5S01UMUZFb2xFQXhFdEFuRFo3Tm16KzNJZEFZRHpBSFFDaU5WUnR5OEdFbEhWM2FIcGRIb2pZOHdrSXBvSUlHYU1PWXVJUmhIUlNhMnRyVDlSU2wxQVJOZFgydGxvakxuVWNaelhmTjgvRVlYbmV3MFJ0WlUyRDJDME1lWTZJY1I3SmVlZnoyUXk3eVVTaVYzYTJ0b084WDMvNnRKMjgvbjh0bzdqdU14Y2w0dE1MWWpJWVdaU1N2MGNCZmVTQjRnb3pzeFAxN2ltNXQ4T016L096TmZVZWYrSkFPTDk2alFBS2VXeFJIUW9NMDhFc0MrQXU5UHA5QTh6bWN4N0Zhb2ZTa1JoR0lZMzRWT3I4U0toNy91amxWSjVZOHdiQUdDTTJVRUljUTB6RDJmbUF3Rk1hMmhvdUFyQXowb3YxRnEvQ2VESXZ2b2FCTUZ6QUZCMGJpa1N4VUhkV2xiOTlVd21zNkJXZTFMSzB1Z2prOGxrS2tVaGpRSXdSMnU5MWdVbnpDRGNGVDNuL1dDSTF0K2Q2aGFMeGZLNVlyZVI5d0c0YjExM3cyS3hXRllhNWsvSGtWMm5NU1pQdG80dEZvdkZzbzZJeFdMZlkrWkxBSUNJTGdGZ1JTY1I3ZTN0WDVreFk4WmNsRGp6ZVo0M0tBaUNtdk01VmRyYWVNYU1HZTlXS2hzK2ZIaHJRME9ES1hjLzdnOURodzV0Mm1DRERWcWpUWGlyakpUeXJ3Q3lXdXRmcjQ3MjFnVFJjMnZxejNkT3A5T3hNQXkvSEFUQlhGU0pWbXh2Yi8rS01lYkRhaTZEU3FrMGdHOFVJK0pMaWFMcWp3ZHdqKy83bVhyN2xVcWxXb2pveTlsczlyWFN0ajcrK09PbHF5bG1tem83TzNjUVFzeUo1amxYaWVnNXRxek0zOEthNE5CREQ1MEtZT3E2N29mRllyRllMSmJQUCt1ZDZHUjFvYlgrYWZHemxQSWtBSHNGUWZCUWRBeGp6R3RCRU53YkhaOFpWUTIxMWtPamM1c0JBQkV4VUhoQkdUSmt5RlFpT3BpWlh4RkM3STgrc3MyMTFnOUxLVThnb2dzQlBLdVUrb1h2KzllaWd0Vno1R1R4NC9MenpEdzArcmlDb0VOci9XY0Fmd1krWGNoM1hYZW1sTEowY1R1T0dqYm0wZmZzQk5Cc2pPbGxWUzJsM0FyQWVHUE1UeUkzbENjQlRBcUNJQXRBU0NuSEE1Z01ZQW96bnltbHZKdVpidzZDNEJsRVdmRFpiSFlhZ0drbC9iNis5QjVLcWRFQVJnc2hicXhrcXg0OWw2dkt6d3NoZG1CbUErRCtXdCt2THpvNk9nWUQySUtJUmpEemdVUjBOZ0JpNW1WYTY4WnExMGtwVHlPaWs2dVZFOUcvdGRiMzF0TUhLZVZlQUJMbDU5UHBORlZ5c2VubzZPaUl4V0puQTlpVG1hL1ZXbC91ZWQ0RFJQU01NZVlsS2VYSld1czdFUDJlUlM5bnh6SHozYmxjYnA2VWNralVWS25RSmUvNy92SjRIaUlheGN3THN0bnM2d0JlazFLZURlQ29WQ28xTkJLS3JDek5BTERoaGh1R3MyZlBYb1ZtYXBOT3AyUE12QTB6WDdmR2JsS0xxN0F6R0x0R241OEE4T1E2NllmRllyRllMQmFMNWJQRjQ2OXNqOEdSaytPMzkzOFdtUHpRT3U2UnhXS3hXTll5VXNwYmlPZ2ozL2VQcUZTZVNDUWFXbHRiL3dJZ0JlQmtyZlZOOWJUYjN0NitjU3dXdTU2SW52QjkvK0tWN1Y4eW1ZekhZckZBU3ZtMDFucWZxTS9mQkRCTlNqbGFhMzEzdlcybDArbU5tSG11bEhLcTFucGllWGxMUzh0RUFLZW1VaW5WejlnL0FBWHhSVXRMeTB3QXJ3TFl1Yi9YVjRLSXRnUlEwZTEzYmFDVVN2Y2wybWhwYVRtRG1ROURCZGZrR213aGhQaW41M21iQjBGUWNkSXVGb3U5eE13bjRWT1g4aFV3eHV3dGhKZ0FvSmZvaEloK0JlQ1hZUmpXL2ZzQkFFS0lNNFFRRTlQcGRIc21rM2sxYXV2UHpjM05XeVNUeWMxWE5XWnkyTEJoRFk3alBNUE01d0U0YVZYYUdqNThlS3N4SmtkRVdRQlZZOXN0Rm92RllyRllQbzk4YmtVbjlhQ1UrZ1lLaStDYkdHTVdSUXZWQnhoakZnUFlJNm8yZi9qdzRhM056YzB2RU5FM21Qa0padDZ2aXJOQ0w3VFdGMGtwWXdET0FYQ1ZsSEt3MXZxOFd0ZElLYWNRa2NmTVM0bklBeERtOC9sNmRsTmNBV0JSeWZHZUFOcUxCNTJkbmRzSUlZNW41amxDaUVYTUhBZHdjRlQ4QkFDa1Vxbk5IY2M1bElqMkJUQUNBSmo1U1dZK1YydjlSRW5iUm1zOU5abE0vcW14c2ZFb1pqNldpTVlSMFRncDVZY0FidGRhSHcyc01ZZUhIUUE4cTdXZXZ5cU54R0t4ZG1adUJQQWtNeCtsdFg1ZEtUVzV2SjZVY2xNQUp4TFJFbU1NRTlFWUFMWFU3eXNkcnhQOW5IWXl4bXhLUkdEbWhhbFVhcWdRNG9kRWRBQVJmUnZBUWdBVHROWlhBVUFRQkxNN09qcDJkRjMzSGlLNlZTbDFMak0vQnVCVUFBbG1GcEg0Q1Zycjk2U1VDNGhva3BReVJrUXJ4Q014ODNBVUhFMXVRL1R6MDFxZjF0N2VmblcwaTZWdXBKVEhBaGhKUkl1Wm1aajVVQ0w2VHlhVDZhbDJqUkRpOENnS3F5ck1uS3hWM3RQVG8xelhiVGJHckxJVHprcEJHSVhpaXlwaEthem94R0t4V0N3V2k4VlNENEszQXFnd2pnek5KUUNzNk1SaXNWaldIVjNNZkNNQUVORktSNEN2Qk45bTV1c3JGYVRUNlpneDVsWUEzeVdpR2N4OGZqcWRmanFUeWZ5bnIwWVhMRml3YUtncHp5a0FBQ0FBU1VSQlZNaVFJUXNBWEtTVStxamNWYmhlNHZINDk0aG9BMll1M1d6MVN3RFUwOVB6VEgvYUNzTndmeUdFeTh6M1ZLbXlONEQvckl6Z0JBQm16cHk1V0NsMUo0RGpsRklIK0w1L3g4cTBzNzZnbEJyTnpEY3BwU2I0dm45MU9wMXVEc053Ly9KNjBieVo2M2xlcjdsSklwcWp0WDR5RXVTTUxMbG1Nd0FRUWtpbDFDWUEwTlBUTXpNV2l3MHZxUk1qb2kyVVV0c1Z6eTFhdEVqWGlsNEhDdlBOQUk1aDVpNGh4SVpTeWwzTCtqUzcwbWJFVkNxbGhCQVRtZmtXMy9kZkJZRE96czc5QVh3THdHV3U2MjZaU3FVcTN0TjEzZEQzL1gvVzZ0ZnFadWJNbVl1bGxJOFEwUVRQODNZTGdtQ1YzZHd0Rm92RllyRllQaXVzZDZJVHZoTU8zb242OVFGQ21semJUV1FsK1NSYWFCOFBZRnRtZnNoMTNRY3ptVXlQVXVwOEljUW16TnpOekZkcXJmOExBRXFwQndGTTAxb2ZoejRjVHNyUldwK25sSG9Od0JnaHhFVjkxU2VpVjVsNUd5SnFZbVpOUk5mbGNybC85M1ZkUHArL3JOU0ZJbnBCV0M0NlllYjVBQTRRUW9qb1BrQkJ2UENySUFpZUJnQmpUTjUxM1NNQnVNeDhKUkZOMVZybnF0MHpzbFA4ZlRxZHZqaWZ6Kzh0aERnRXdDNUVkRGZXbk9CRUVORTNVWEJaV1NWODMzOUdTcmxOWHhFczgrZlAvM0RJa0NHN0FTQWlNc3o4T29EVGExd3lEY0FOOWZTQm1ZOEU0QlNQSGNmWkdNQzVYTEE1ZVY0SWNiOHhwa01JY1NrenY4L01wM2QzZDEvNnlpdXZyTENyWXZyMDZXOEEyRW9wZFN3ekh3dGdZNjMxMndEK20wNm5OeWtSZWpBemo0MUVLRmVqZDl6T0VtWitXQWd4cWVSY2ZzYU1HWFBxK1Q1bERDYWk4VURoOTQyWjN6VEdITjNIOHppMXIwYUpxQUdGMzkyS09JNnpBNEQzczlucy8vVzN3NnNGQTRQaWZ5ZTR0N09SeFdLeFdOWVFkN0tEQWJNSzQ4Z2xpVHoycDNBZDk4aGlzVmo2QndzRE1vVnhKSkVkUjFvc0ZzczZaT3pZc2FzbEFyeE8zR1F5dVZFOEh0K0VpSVl5Y3k2WlRHNENBR0VZZmpSejVzekZpVVNpelJoek54SHRab3c1dnJ1NyswOE5EUTJhbVovcTZPallQWm9YcXNyY3VYTS9tVHQzN2hncFpRdUF5MUtwMUhNckkrYUlvcDQvbUQ5Ly90MEEwTkhSOFRVVVhCMGVhMmhvR0p4T3B3ZFh1M2JKa2lWdnpadzVjM0VxbFdySjUvTWtoRGlNbWYvWjNkMzljaktaSEFBQVRVMU55ektaVEkrVU1na2d6Y3hUVXFuVTBQSzJsaTFidHJDZWVKV1BQLzc0akthbXBuMkphTlArZnRmMURkLzNiNU5TN3NYTVYwb3BQMW0yYk5sanNWanNsK1gxaUdpVFNDQlNxZXh2QUo1c2JHenNCRkJKSkxSY0FPUTR6dDRBL2xKeUxRQ2NFdjBQQU5EVzF2WjFBTDBFSTZVNGpuTUZnRVlpU3FMQzMxUWxsNUZvYytnMUFENUNRZFNFWkRJNVFBaHhYdFNYaWE3cjluTEhLV0VoZ0VHMStyVXlLS1dPWU9hcTgvdEU1QUNBRU9JaEtXVTFGNVkzdGRZanE1U3RWcGlaN3JyckxnRUErKzIzbnltNnVsc3NGb3ZGWXJHc2JtaGRkNkFjbm9vOVFSaFhPTUFEZENRcUt2dlhNQUlGd1VUcElJeXc1a1FVcThUdzRjTmJtNXFhTmd5Q1lBNmlXSnRhSkpQSmVGTlRVOVBTcFV1ZGN1RUNBQ2lsRXZQbXpYdHI3dHk1TmQwbWFyUS9vRnEyNXhlQlpESVo3K3JxK2xSMDBIOG9rVWpFWjgyYWxVZkp6ek9WU3JYbmNybFg2MnlYMHVsMFV5YVQrYmp2cXYybnM3UHp5MEtJamJUVzJUb3ZLUXBidmhBVDUzd0ZSa0ZnRkFEQTRGazZHcyt1NHk1WkxCYkxGNE1ucGg4QTRNRG82SGJzMnZHWjNzbG9zVmkrZ0R3MmZTc1FGM2IvTXIrRTNUdXRZNTdGWXJGOEFmQTh6eE5DVkhNNXZpS2Z6Ly9KZGQxYkFYek5HSE5XRUFTbkFFQm5aNmNVUWp3Sm9JZUlEdk45LzRHKzdwVk9wd2NhWTJZUTBWemY5N2RIUCtZN096czd0eFJDdkVwRTUvaSsveHNBa0ZMZVJrUUg5blV0QUREemZscnJ1NVZTN3dIWXNGSWRZOHdKUVJCYzRIbmVSVUtJbjFkcnExaFBLWlZsNWkxcTNaZUlSQlRUWGF2T0wzcDZlcDV3WGJmcTVydUlaaUlLbWJtV3U4ZDdXdXRoZmJTelVpU1R5WGhEUThOakFGcTAxdDlNSnBPTjhYaDhvOUk2UW9qZkFUakFHTk5MMkxCa3laSzNLem1UZUo2M3RSRGlSU0lhVk0zaFcwcTVsSm5IQkVGd1Y5bjVJMUdJTDk4QlFDY3ovNkhZRDJZK0ZNQVVBQk9XTGwxNlMvRWF4M0ZpcnVzK0JtQUxBS08wMWwxbGJWNUxST09ZK1JXdGRUc0FVa3Jkdzh3L0JMQTNNMWY4T1RGeml4RGlXU0w2dSsvN2V3TExmK2Q3UmNzWElhSVdBRDNNWEUwa2NxSFcrbFFBVUVvZEEyQ0tNZVprSVVTZm9xY0svUnNIWVBDYSt2MG81OXBycjkyRmlIYU43djNFWVljZFpzZVdGb3ZGWXJGWTFnanJuZE1KQ0Z1Z21IbElxSmdmdVJhbzlCS3lYZ3BPZ0lKMUg0QzZCN2xSMW1YVnZNdEtkb2I5NFlzc09BR1dQOTlWZ1N1OS9QVno5d212S2NFSkFHU3oyYmNBVkgxWnE4QVhRbXhTSkJLWldLR0p4V0t4ckcxSWpBQnpOSTZrWUIzM3htS3hXUHJQN2gwdkE2anB3bWl4V0N5V3p4L2QzZDFkOFhoOGN5SzZrSWdHR1dQR0FZQXhaZ1BIY1g3cHV1N2ZvNm9QQVhqQzg3enZsRngrSm9DekFkeXZsUHBMUHA4L001ZkwrZFh1bGNsa0Zrb3Bid0R3VzgvemZob0V3UzNWNnBZamhEaUJpSWlacndZQXBkU2VLSWkrN3dWd1hiWHJtSGszSXBwSVJPK1duUHMvWmw3dUVpeUVHSUNDT0FHZTV3MFNRb3hqNW9lTDl5cGhNeUhFSlVUVUhiVnpHVE1QanRyNE1vRGptZm1Qekx4OEhxMWdKcnpDOTVqSXpBM01mSDVKblJjZHgvbUFtYXM2SzBleDExdWhNS2QrSnpOWEV3cXRzVG01cnE2dTduUTYvU01BUFFEeThYajhRQ0hFTlpYcUNpRjZPV2UzdGJWOUU4RHpVc3BPQUVPSzU0bG9Xd0FJdzNBYktTVURBRE8vU1VTYlJWV2FpYWlCaUlhVnh1TUlJZjV0akVtZ0lEYlpoSWhjQUY3VTFuZUk2QUlBMXhZandvc29wUzRIa0RURzdCWUVRVmRaMlFrQXhxRWtSbDVLZVJvS2F3YS8wMXJmWDFMM0NtYmVNUkttUUVyNU93QUR3ekQ4YmJGT0dJWWtoR2hCd1ptNjNCVzVCUVVubFdlSXFKTHp5Nm5NM0ZCK3NydTcrNGF1cnE1M2dPV2I4eVpvclNlalpBT2hsSEljRVMzeGZmOHVSSE9qVXNydkFOaXF3bjNXQ0k3ampHTG1rd0JBQ0dFandDMFdpOFZpc2F3eDFqL1JDU01FWVdsMDFGT3pyc1Zpc1Znc0ZvdkZzaHlUQjJqcHA1OHRGb3ZGWXJGWUxKYVY0ODQ3NzNUZWVlY2RGd0ErK09DRGNQTGt5V3RzZkJsdFlKb3RwVXd6ODBWRTlCQVJUWWppaFE4RThCaUFLNWo1TmlMNlRvVW1mZ1ZnQTJZK1NRanhNSUNxb2hNQUtMWWhoRGdkd0Iyb3cxVzNzN056SkJHTkJRQm1Yamg4K1BCV1pwNUtSTzh4OHhGYTYva0FvSlE2RllEbisvN2V4V3VsbEw5ajVwZTExcVdMK3E4SFFYQmo4U0NkVG0vRXpGT2lmaDNQekszNWZQN0U2ZE9uVHkvcmg0dytkZ09BMW5xNTJDV1JTRFMwdGJWTklLSzN0TllYVlBrcXJwUnlNaEg5cFVxZGl0Y3BwUklBVG1mbVpWRkV5Y2dnQ0E1Q0hhN1RxNXRTSjVJbFM1YjhhZURBZ2ZlV2xodGp6Z1F3V2dqUnkwMGprOGtzaUQ2ZUF1QjdKVVVOekd5SWFIbWNUaFQxZlZ4MEdBTUFaajRUSlhQMnhwanp0TmFUQU1EenZET0phSUxXZWxjQVVFbzlBR0NwTWVacEtlVytKZmRLQWpnYXdOVkV0S21VY2w4aGhNNWtNdjlLcDlQL1k0dzVrNGp1WmVaRkFOTFJOZDNNZkwzVytneWwxSGErNzc4SXdEQ3pFd2xkQU1EdDd1NitQQmFMemNwbXM3MEVRY3o4bE5iNnpOSnpTcWx2QVBnbE05K3R0WjVhZmszMCs3d2NJbnJZR0xOZmQzZjNod0FjcGRTeEtQeGV4S1dVVDJpdC94WlZkUUQ4Qk1BdVNxblRtUGxzcmZYTnhwaFRIY2RwTGI5UFIwZkhZTmQxN3dJd1YyczlGcXRwQTZ3eFpya2JkMTl1UHhhTHhXS3hXQ3lyd3Zvbk9nbnhBQ2pLZ1hUWG1kT0p4V0t4V0N3V2krV3pSay8zSFlDYktSemtWOG01N2ZOT0ZNL29CRUZRbkhSR09wMGVXTTFLdXhhZTV3MWFzbVRKSjVXYzJxSjIveWVUeWJ5OUt2MlZVbTZtdFg1elZkb29vcFRhazVuUDdlbnArZDZNR1RQbXJJNDIxd0NVVENZM2JtcHFXdFFmOXpvcDVSQWhCR2N5bWZjcWxROGZQcnkxb2FGaFlDNlhtMXZ0dnA3bmpTT2k1OG90enFQMkR3SXdVR3Q5QmZyaFpKZEtwZHBqc2RqTVRDYlRVM0p1ODF3dTEydjM3Y29ncGR6TUdQT1ZiRGI3ZDZ5R0NmcFVLdldsWEM0M2J6VjB6V0t4V0N5ZllaWXNXZks5bHBhV2NRRFEydHI2QUxCbUk4Q2p4ZS9OakRFUEU5SHZVWWhQZWFTenMzTzdiRGI3WWxSdFFMWHJPenM3UndraDVnUkJVTlZ4QkNqOE93ZGdlMloraVlpMjlqeHZkS240b3hwQ2lJdFJXRWdIQURRME5EUVIwVnhqekJsQkVNd3ZubWZtelltb28zanNlZDRPUkxRMWdCLzNkUThBSUtLTkFCd0w0TFp5d1VuVUR5ZXExMnZzT1d2V3JHVktxZWVZZVZjQXY2blV2bEpxS3dBdHpEeXRudjRVWWVhcEFPNGxvbTFRRVBWSUtlVnhXdXVMK3RQT3lpS2x2QXdsenpBTXcrMGN4N2tFd0lpQ3J1QlRpR2dUWm00eXhqeGRvUjB3OHlpdDlYNGxweDJsMUV3QVM4TXczTGxzSFBTYlpESTVvTEd4OGUvTS9EVWllcDJJdGkwZDExVmo2ZEtsK3pRMk5zNGpvcHNpb1E2WW1ZaElvQ0RXR1VkRTR3QTR6SHdzZ01zem1jemJudWNkc0hqeDRxZGFXMXN2SzdaVkZJdDRucmNmTTk4dXBUeW1WQ1NTU0NUYVdsdGIvMFpFOS9xK2YzcGZmU3RoUlBUTTZocVhaaktaZndGNDAvTzgwVkxLa3dGOEhjQkRSSFM4Ny90dlNDbW5FdEhYOHZuOEdLMzFycDJkbmJzN2puTTJFZjFSU3Zrckl2cDFwUmdzMTNYVFJMUUxNM05IUjhmUHAwK2YvbUUvdmtNdHB1RlRrWkIxWmJaWUxCYUx4YkxHV085RUozUU0zZ1N3V2lhVUxSYUxaVjNBMTJCamhOZ0VBT0RnSFRvYzcvWnhpY1Zpc1ZoV0IzdWtad0ZZNTJJVEtXV1NpSjdzNmVuWnZkSkVPUUFvcGY2WG1mOUFSUE44Mzk4YWRTN2dTeW5IQUJnZmh1R0JOWVFEZmRMVTFEUmVDSEZPWjJmbk5zVmRnTXg4cDFKcXc2Zy9kUy9jQ3lFbXQ3VzFIZDdlM2o2aVhNU1JTQ1FhbUhtbWxQSWhyZlZQVnFhdlVzcEpBTTZYVXU1VXNuTndWUmhFUkNQajhYZ3ZtK3kxZ1pSeU15SEVSOVdFSVFEZ2VkNUFJY1RiWVJpZWdDcTdiU3RCUkZPTU1Vc0JIRktwdkxtNStXY0FUZ0pRTFVQZWllelpqd1d3Z3VoRVNqa0V3QjlRc09TZVVtK2ZPanM3dit3NHp0K05NUThDK0ZuVTFpNUU5SVJTNmxqZjl5K3Z0NjBhSE9rNHpvbkRoZzFybWoxNzl0SytxMWZIODd6amhCQVhwRktwYld0RkU2d3hwczNjQ056elpRQkEzcDJQM1VmOGQ2MzN3V0t4V0N3QUFDSmFIZ0Z1akZrYkcrUDJCREF6Q0lMWHBaVExUd29oSENsbCtianZiYTMxMXNsa012N3h4eCtMMmJObkx4VkNIQUpnSTlTSXVRRUF4M0ZHbzdESWZ3UVJYVWRFSndPNENUWEdvMUZNeUc3TS9EZ1I3UVlBa1RCaGgxclhBVUFRQkg5UHBWSWpjcm5jYTdYcUZXSG05NWg1dHpBTUYwc3BUOUZhbjRNU041R2lxNFV4cG1LOE5UUGZRa1RYcFZLcDlpcFIxV09ZdVRzTXd3ZnI2UThBS0tWK0JXRDdmRDQvM0hYZHAxRnczVGhCQ0hGTFIwZkg0OVhHL0tzVElub2F3QWNvaUNRT0VFSzRBRzVpNWczSzY1YkhDWld6Wk1tU1QwcVBsVktYTWZOWGlPZ0YxM1ZmazFMK1dtdDlKUUJXU3FVQTNNak1Hd2todGpiRzNNUE1ONlhUNllQNkVwNTBkWFYxSzZYeVJEVEo5LzFMQU1EenZFTUFYS1cxWGo0V1YwcXRNQzRPZ3VCZW9DQ1FLZXZuZDVuNVppTDZzKy83SzhUMXpKbzFhN0dVOGhFQWs1VlNIaEg5ckI3eE5qUHZSRVRJNS9OMWlUeWk2S2VYQVd3QklBZGdEOS8zSHdYZ0txVnVBdkF6Wmw3bU9NNWRJMGFNK0hFMm0zME13T05TeWdNQW5BdmdmaW5sVDdYV3Q1VzJxN1YrU2luMUMyUE1XNnRSY0lKeDQ4YlpDSENMeFdLeFdDeHJoZlZPZEdLeFdDeWZlUXdtQUpnY2ZaNE00TFIxMmgrTHhXS3hyRldZZVhzQWd6Lzg4TU9LQWhpbDFMY0EzRTVFYndCSVNTblAwbHIvdXM3bS93TmdwT3U2anljU2lXMW56WnExcU04cktrQkVQd1B3WmphYkRRQ2dvNk9qQThEdUFDNUYvNXdpWEFEN00vTkxsVnhEMnRyYWRnUFFDdUN2SzlOUEFEREczTzQ0enVrQUxrY2hIMzZ0VzVpdlJod2llcFNabDQwWU1XTG5WMTk5OVgzUDg3WUhzR1ZadldZQUVFSnNGVTNNcjhEU3BVc2ZlUFhWVjkrUGRrUVBMSjVuNWcwQmRDdWx0Z09BZkQ3L2Jpd1dhMkRtUVFCZ2pObGNDTkZRTEFjQUlwb2Y3ZGlzQ1JHZGljS3U0T2VrbEx1V2wydXRuMEtGUlNmSGNTNW41a1loeEJrbHorQmlBSXVOTVMra1VxbjJhdmZzN3U1Kys5VlhYMzIvcjc2dFRvam9YZ0RuT0k0ekJZV0Z0TFZMMlAwemdDNHBkQ1ovQ1lDZnIvVStXQ3dXaXdVQUVJWmhLSVJZQ2dCQ2lMVVJBZjVqQVBlWG4yVG1CaUhFbDVuNUloVEdhVnNDVUFBUWo4ZC8xOWpZNk0yZVBYdlBPdThoaU9nSVpzNEdRUkIwZG5hZTV6ak9IWjduSFJnRXdhMlZMa2lsVWtPSjZHSm12bytJbmdDd1cwbXhHVGx5NUFieGVQd1paajQ1Q0lMN1NxK1ZVdTVJUk5jeDg3ZlJqekZtRUFUUGVaNjNGeEdkNFhuZUJrRVEvS0xrZWNTSnFLTFRDUURNbnovL3RpRkRocHp2T001eEFBNHZMVXNta3dNQWpBWndUNzJ1WmtxcG5RR2NEZUM0WEM0M1Z5bFY3T085U3FtbllySFl2U05IanR6NmxWZGUrYURlNzdjeStMNS9ENEI3UE0vYlN3aHhBQUJvcmU4SEFNL3pLa1V1OVlLSS9sM3FIaWlsM0pTSXJtYm03d0VZNi92K1RVcXA4VVIwaVpTeUU4Q0h6UHdyQU5ONmVucCtOR1BHakRtZTUvMUlDUEYvelB5QzUzbS9DSUtnM0UwbHBwUTZsWm0vcjdYZXRrby8rajJlVjByOW1KbHZBL0RFMHFWTFJ5TWFkeExSSUdZT0FiRFcrdGRLcWRuTS9BY0FUMGtwLzdjWSsxU0pkRG85MEJnekdnQWN4M25ZODd3RGdpQjR2RlkvZ2lCWW9KUzYzaGp6WmhBRXR3RXcwWE84SGNCMnhwaXhBRjRqb29lYW01dGZrRktPMFZyL1EydDkrOUNoUSs4Yk1tVElJVnJyT3lvMGJYemZ2N2kvejhWaXNWZ3NGb3RsZmNHS1Rpd1dpOFZpc1Znc2x0V0E1M21EdXJ1N0c0VVEzd0dnMjlyYUJpYVR5WUVBME5YVjlTNEtPd1gzQm5Bck04OFZRdXpFekdPSjZQZEtxYVcrNy9jcFV0UmEvMDFLK1gxbWZycTF0WFVxSXVlSS90RFoyU21KeUFOd0lxTEpmOWQxSndHQU1lYnhkRG85b3RxMVBUMDl5M0s1M0wvVDZYVHNrMDgrYVdob2FOZ0R3UDhRMGEraVNYeTRyc3U1WE82ajZKS0RvcDJrTDZaU3FhR2xiUkVSWjdQWnQvcnFiemFiZmN2enZJdUZFTHUwdDdkdnVoNUg0dFJEYUl3WlIwU1BOamMzUDVaSUpIWWlvdThDMktlc25vaitmMGNpNmlYS2FHaG9lQW5BKzh3OGhZaDJLWjRub3VMSDd3T0E0emhYTWZNd0FOOEZBQ0dLemVJZnhRL01mQXNLaXk5VmtWSitrNWtQaXhaNHpxMVVwNUxMaUpSeUh4UjJpSitUeVdSZUJRQ2wxSkVBT3FMK3ZGalNwMTY0cnZ0ekFKZlU2dHZLSUtXY2pjSk84SW93Y3dNUmJTK2xYRktqenZnZ0NHNVozWDJ6V0N3V3kzckZBOGFZV1FBUWh1R2FkanB4QUd6SHpBT2xsTnNBaUFQNHZaVHlKR2ErQWdDMDFpY0N5RXNwOTBVa091a3ZTcW45QUF4bjV1TUJJSnZOM3EyVW1pbUVPQ09aVE43ZDFkWFZ5ejBrRm9zdE5zYTgxOVBUTXo0ZWorOVhYaDZQeDhjU1VSTG9IWk11aFBoLzlzNDhRSXJpYk9QUFc5MDdlOEF1b0tJNWlHNitiQUl1dTdOZE5Tb2FUYnlpSVpyUCswZ1VEMVJFdkdKRW96RWEwWGhHalBlQmVFWHhpSGU4YjAzVVJJM1QxVFBnS2tvaUtrWWpLTUtDd3M1MHZkOGZVNE96dzh6dWNpbnhxOTgvVG5lZDAreTYxVlh2K3p4dkdHT0dNZk1KQUk0dkxTT2lRNVZTaHhhdnk5VTVvaWk2VDBwNXVSRGlsMEVRWktJbyttTnhTclo5eGFDVE9YUG1mTGIrK3V2L0FjQVpTcW1yd3pCTUY4dnE2dXBPWitaR1kweS9EdmR0Z08rZm1QbEJheS9ZQTJZK2hJZ3l0YlcxZHpZM04rKzhxb3BySzRzUTRoa0FlUnQ4VVJFaXFtWG0wd0FVYldyT0o2SmptWGtKTXg4STRLRWdDQVliWS81RVJLOHpjNDZaYXozUGU5VVk4NkR2K3dpQ1lEQ0F1YmxjYnNlYW1wb3JoQkRQS0tWdXllZnpKM3VldHpzUjdRbWdpWmwvQytDK0tsUHhBZVJYOUNzeTh3bEU5UGlTSlV2MnJLbXAyVTBwTlpxWkJRckJXc3ZzYXNJd25CSUVRUmNSVFdYbWtRQ1dzeGdxWW95NWpJaUdNUFBQaWVod0lub2tDSUpqb3lpNnNyZkpoR0Y0VHZHekRZYTVHa0F0TSs4VVJkR1RBTkRSMFRGS0NIRVBnT2VsbEZkMmQzZWYvdXFycjM0OFo4NmNxNnIxNjNBNEhBNkh3L0hmekZvWGRNSlhZR1A0MkF3QVFPaWt3L0dQTDNsS0RvZkRzV0lZZkFCQ3RPeXp3K0Z3T0w0WW5wN1JBWU1BQUNBUVlidTJ6QmM1UEJIZFdGZFh0MnZ4dXE2dTd2M2laeW5sTjVuNUJHWStqb2plemVmelA1NCtmZm84QUpQdFp2WWtLZVZ3Wmo0eWlxSlBlaHRIYS8xM0tlV3ZpZWhDS2VVMHJmVWpLekpQSWNRSnpMdzRuODlQQlFvcUowUzBueTE3c0RjNWJzL3pYZ1hReHN6ajYrcnFTaTFXYnE2cnF3TUFNUE5pQUFOVHFkUjZ4cGhkaVNqaCsvN3I1WDBWNnltbDltWG1YbVhnaVVnd3M2bXBxWG10WEdhN2hIbGE2MllwNWJVQWZsYXRFalA3Tmpnakk2V3MrbVdKNlBnd0RLL3BiVjRyUXhSRkx3UkJzQytBdXhzYkczZlFXcCtlVENhbldvbDBBSUFRb2dsQUJzRDF6RHkxdEgwK24vOXN4b3daL3dFQXJYVVB4UkVwNVVORTlFWVloaFhWTWFTVUp3TTRRR3M5c3ZSK0twWDZqakZtQWdBQ0FHYmVUVXJaek16UEwxcTA2R2tpbWdiZ2pYdyt2M1UrbjE4bVUxNWJXL3RUSXJxTm1hZVVIN0owZEhTTUpLTHI3V1VJQUVxcHpabDVNb0FubWJsSDVuRXBRb2lqQUp3UXgvSGZpdmZzd2NoUmxlb1RVUUlBaGd3Wk1tL0lrQ0VWKyt6cTZscDMxcXhaUzIzOWdRQTBnRXBacHFYOVZycjlkUUNuTUhOTmIyMVhHaFp6QVk3c1JaOUJXUTZIdytGWWN4eDIyR0ZmcEFVNEF6aWo1Ry9QVmdDeVJEUUx3RklBa0ZMK2tZZ1l3SVo5MmFkVXd0b2UvZzdBZThhWWErMXRZNHc1VFFoeFIyMXQ3UzhCbkYvZUxwMU9MMmhyYTl0aXhvd1oveW1xZkpSQUFBNEg4SnpXZXJtMWR6cWRmbDlLT1UwSU1UNlZTcDFUYWkvSXpIOWw1aHVLMTBLSWdTaXo4RnU2ZE9uRTJ0cmFId2docnBSUy9rTnIzWWxDUUE2c3BXQkZGaTVjT0xteHNmRmdBTmNOR3pac2l6bHo1bnlXVENZVmdPTUEzSkRKWkY3dTdWa0J5OVpIVHdLWTM5M2RmVWlsT2xycnVVcXBNUUFlVzJlZGRSNXFhbXJhcFNUNCtndUZtVS9UV2xjTURnWUFwVlQ1RDAwbmdPdVkrUlVoeExUeStxWHJvUElnWVNFRW1Ia0hBTWpsY2pNVGljUmZBUHdQZ0J5QXJsd3VON0phb0RnUjFRTlkwV2RrbGk1ZHVpT0FibXZaOHhremJ3V0FtZmxSSWNTdlNpdEhVWFJyYTJ2cjA1MmRuZFgyNUVoS09abUlEZ0J3aTliNjlwYVdsbnVibXBwdUUwSmNJYVg4SDYzMWllaEZuU2VWU28wd3hsd0tZQWNpZWo2WHl4MDBmZnIwZnhYTE01bk1HOE9HRGR0MHZmWFdPNXVJZnBGSUpBNE9nbUFxZ0V1aktQb2k3TG9BQUZPblR0MUFDUEUxQURER2ZEQnUzRGhuQWU1d09Cd09oMk9Oc05ZRm5jRERqbUNielZiNHJ3czZjVGdjLzFYUUJFd0JNS1hQaWc2SHcrRll2VER0QnZBaysza1NDb2YyWHhoeEhCL3UrLzZGQVA0S1lCZGpUTkhiZlNjaStvc1Fvb1daRnpIemFaN25iUmdFd1lhMmZCb3p0eFBSUGtTMFRSQUU1OCtiTisrYU9YUG1mRlo1SktDcnErdUtwcWFtODRqb0R3QWVSejh0WjRJZ2FDYWlmUUJNczE3aHd2Zjlhd0hBR0ROR0NMR2dXbHRtdnA2SXlqY3BqemZHTFBNY0o2SXhBRGEzL1IwTG9NWktUUGNJcEJGQ25BUmd1TDNNTXR0L3QwSWZZNGxvaURIbUR5Vmo5eGlVaUVZUTBhRUFwaGxqaXYvT245cTY5d0JZTHNqRmpqc0V3Q25GK3N5ODNNRkt5Wmg5SGthc0xGRVVQV1Ezcy84TkFKN252VWhFMzZ4UTlSUWh4Q21sTnhLSnhHTUFSZzhmUHJ5eG9hR2hYTEs4QmNESFJmc2JJdnJRR0RPUWlCcHMrU1pFWk1ydGNZd3hjd0VFWkU4WGlHaVlmZWJ2TmpZMjNneGdLSUJScFRMMFNxa1dacjZLbWUvV1d2Y0lCcEZTRGtWSnhxbTk5dzBBOXdENEtKZkxqU2tHenJTMXRXMlFTQ1RlaStONHYwd21jNGVWT1QrVWlPNHJQUkFTUXRReWN3TVJuVm4ra0poNVp3Q0tpQ1pYS051R2lMYk81L05VZHY5VnJmWGx4ZXNnQ1BabjVybVpUT2J4NHIzMjl2WWh2dS8vUmdoeGFUcWRmZ2NBa3Nsa20rLzdQZjVOVmlzN2pMd1ZRRVY3QTRmRDRYQjhwVEZoR0M1YkQwa3BUeWFpYVdFWVBob0V3VGIyVC9STEFBd3pMMEhoZ0grRmFHcHEraldBN3dJNG9EUXdJb3FpdTZTVWZ5T2kwMU9wMUYyVmJQZUtmN2ZMa1ZLT0pxTHZ4WEY4V3JWeDR6aSt3UE84UTVqNUdBQ25seFM5R1VYUmpjV0xWQ3ExSGpQM0NEcnA3T3pzRG9MZ1lDTDZCeEZOQXJBUEVkVUJRTkg2cUJLelpzMWFLcVU4aklpZUhEcDA2TzBiYkxEQjhjejhJRE4vWU5laHZXSURUcDRDNE9meitkRzlXZWVFWWZpMGxQSlFBRGQ2bnZkNE1wbmN2Yi9XUGFzVElqcGRLWFZ5Zit0YjVaZy9LcVYrQ2dER21KOHljOVYzZ1NKQ2lLOFIwWjBBb0xWK0VnQ2tsRmNhWTBMUDgzNEVZTHkxNFFtRUVHMVdRUzVsZzNQQXpOc3dzMWU4dHZkcUFXd3FwZnk1MXZxMmtyR09YTFJva1FjQW5aMmRpK3hZMzJEbVBidTZ1allwdHhwdGJXMU4xTlhWSFI2RzRkWFZBazQ2T2pxKzZYbmVkU2dvQVQ2OWNPSENRNEhDend5QXZaVlNOeExSUktYVUJtRVlqaTF2cjVSS012UEp6THdQRVhuTWZBOHpYMWhUVTdPK1VtcjlDa1BlQWVCMVpqNVRDUEZMQUw5VVNxV05NZWRIVVhSblg4OTdWZkY5LzRqaXU1YnYrODRDM09Gd09Cd094eHBqN1FzNmNUZ2NEb2ZENFhBNC9ndkpack1mS3FWMlJzSDJaQmdSSGFpMTNsZEt1UThSRFFVd25vaTJZK1lyU3pNSDdlSCtQQUNqQUZ3amhKalExTlRVcS9KSFUxUFRsaWhJaTQrUVVoNmt0YjYrdC9wRmhCRG5vZkFPc0FBQWxGSy9BTEFaZ0VsRnE1QlVLdlYxWm43QVprcytBZ0JCRU93c2hCaGFHZ2dDQVBsOC9zNXNOanVuZUsyVTJvU1pOMjl2Yng4QzRHZ0E5NVFlSmhTUlVvNEY4RzBBQ01Qd05RQ3ZsZlF4QU1CdlBNKzdNcDFPZjFyZTF0WTVCUUNJYUZJVVJUME9ScUlvZWhqQXc1WGFTU212SmFJbEFPb0FEQ1NpMlZycnU2by9zVFZITWVBRUFQTDVmSHNpa2ZDSzE5M2QzVTAxTlRYL1pPYlRoUkE5NUwwWExGalFEUUIxZFhVdEtKRXR0d0VqRFFBMkJMQTdBRER6QTBLSVZtYitqcTB6d0ZidklYZXV0UjRFNEVjQWZLVlVEc0RsV3V2THBaUmJFTkVGekh3YmdKRlN5bVVLS1hienVwdVo3NUZTN2s1RVM4TXdMQWFhL0JiQU4rTTRQc0R6dkQ4QlFCekhqYjd2L3hQQTBjeWNTeWFUdzdQWjdFeGpEQUh3aEUyaFRhZlRpNE1nMkRlTzQzZktueGtSOVRpUUs2S1UycGlaTjZ4U05nbkExbVczeHhwajVnQ0ZMRlZtdmhMQXRzejhLQXBCWEFDQW1wcWFyUUFjenN6SFNpbHZ6dWZ6WndONHl4aXpiWGQzOTNLQlRVRVFIQ2FFbUFEZ3VEQU1ueXN2ZHpnY0RvZGpSUW1DWUxBUW9oRUF0TlpYNG5ON25kRXIwbzlTNmdjQVRnWHdZaGlHNWZad2JJdzUydk84ZnhoamJtdHRiZDJxa3MxT0pZam8xOHo4ZGlhVHVhZGFuV3cyTzFOSytSZ1JIVGxzMkxEemVndXNya1FVUlZFUUJEc3RXclRvcndCZ2pHa1FSU2Z4N1FBQUlBQkpSRUZVUXZTcWRBSVViQ21WVXI4a29zdXNLa2VlaUxZcVZWdXBSRWRIeDJiR21BZUlxSTZadHk5VnIraGxySnVVVXVzQXVNajMvWXlVOG9CaVFFYVI1dWJtdW5YWFhYZmdnZ1VMdW9ycWE2dVptNDB4VlFOWHJRVlBWVHpQZTZtdlp3TXNDMkx2Y1U5cmZhRXQyNzZvaWtKRXV6UHpSQUJnNXQxaDE2Y0FHdXk2OVJwbU5pWGQ3RWxFT3dPNERRQ1N5ZVFvWTh3dkJnNGNPREVJZ2dPSXFGMXJQWUdJdmc1Zzk4Ykd4cEVqUm93WS9mcnJyMzlVN0tDMnRuWnpacjVFU2psY2EzMU1oZWszQ3lGZUJ6Q1FtYThYUWh3eGE5YXNYRWw1SEliaHdVcXBCSUF4U3FrZXZ5dFN5bzBBcElrSXpId3JFZjJjaVBZZ29qMzZlbTYyelhWRTFNVE11eHBqbGd2dXN1OVFzTWtCRG9mRDRYQTRIUDlWckkxQko1MEFpaHZUYXl5NzBPRndPQndPaDhQeEZjTWdBdGwxcExFMloxODhvNW41TVFDRGlPaGJLRWlXN3krRVlCdGtVTld1SlpWS05URHpOUUQrWHN6a3F3WXo3MFpFT1didUpLSlRBUHdSZmFpZEJFSHdmUUQ3bHQ0enhuUVIwYk5hNjdPTDkrSTRyaFZDcElobzNlSTlJanFPbVROUkZEM1UyeGhGUE04N21ZZ2FyWi83Y2hDUkJ5c1ZYNEduQVV3eXhtd05vSnAxMEE4QnZGc3BFN2NhOXJEbFFHYWViQTlJTGdKdzhmRGh3eCtiT1hObVYzLzdXVm5zQnYzenhXdG12c1BhR1YwS0FNWjh2dWZ1Kzc0QUFDS2FZSXpacDdTZnhzWkdLS1Z1dFY3eUEwdjZQMGdJY1NPQUU3VFdWNVNQTDZVOEFNQk4xdGJvSUszMTNYM04yVm81blVaRTV3SFl2NlRJWTJaRFJFeEVOekV6QVpnUFlEMEFFRUtjR3NmeGswUzBURzBvbTgzT0JQQ0RWQ3JWVUZ0Yit4U0FielEzTnc4dkhjOW1NdjhxanVQZGJmMytNb0tJM3VwdjVUQU1IMUJLdFNpbGJtRG1NUUFXTVBPUld1c3BRUkJzU2tTWEFMZ3RETVBMUm80YzJWeFRVM09TRU9JWTMvZkhBSmdTeC9GWm5aMmR5MlV3RTlIQkFCU0FQUUM0b0JPSHcrSDRMMmZxMUtrYmU1NjNHUUFRVWVmWXNXUFhtQnB6TXBsYzMvZjl2WTB4R3hMUmhpZ0VGOTh0aEdoZzVyT0lDRkxLcDFDdyt4aTZJbjFiZGJJN0FTdzB4aHlFQ3BZaG1VeEdTeW5QSWFMVGFtdHJwd0k0cUs5K2d5RFlFc0FQaU9oNEFQbmU2akx6WlVUMDBOQ2hRdytlTTJmT1ZTc3lmd0NJb3VpSjRtY2h4QURiWjhYZzVCSUlCYnVYUElCNlpuNFQxcHFuR2tFUWJDbUVlSnlabHpEejlzejhiU25sZldYVnZnYmc2MUxLT2FVM3d6QWNKcVg4R01CVUFMZTB0N2VQS0EwZUdESmt5RytaK2RlTmpZMmJBbmlsajduM0Z5OElna2I3T2RlYitrdGZHR05tOTJKanVZeWlNbDVmYUsxUFIwOWxHN1MzdC85UFRVM042d0RBekpkcXJhc3FzM2llTnhiQWp4Y3NXREMyc2JFeFNVVGJBRUFZaG1tcnNQTllmWDM5WDlyYTJyYTMxaytIRzJOZUpxSXppT2dNS1dXa3RTNFA1Sjl0MTdWWnJmVUR5dzFhSUE3RGNIK2wxTFF3REI4dHRaVFNXcjh0cFR3Z2p1T1hzdG5zVzFMS2ZRRGNLb1E0dDdkbllZelpnSWllSmFJb0RNUEwyOXZiaDVRSGxqUTNOOWY1dnY4QkVUMEI0S2U5OWJjaU1QTUhRT0hkMkg1Mk9Cd09oOFBoV0NPc2RVRW5kQVNlQVBCRW54Vy9RZ3dmUHJ5eHZyN2VpNkpvbWV4NEtwVWFsRTZuKzVRMExDY0lnc0dMRmkzNnJGckVmQ3FWK25vNm5YNS9WZVlycGR4SWE3MWFQRzJWVWo5bDV2Tnl1ZHhQcW5sOXJnVlFhMnZyQnZYMTlRdXJaZHRXUWtvNVZBakIxYklFaGc4ZjNsaGJXenVvTkR1NGZOd2dDQTRsb3I5Wno5cnkvZzhFTU1nZUtwamxtMWNtbVV5MjFkVFV6RXluMDdtU2U5L09aclA5M3FqdkRTbmxSc2FZYjJVeW1SZlFpL2RwZjBrbWsrdC9HYktrcXdJekNIZWlrTnF4Tnd6UnFqOEhoOFBoY1BTREhVYitHY0NmdjZ6aFU2bFVEVFAvR01BUkFKcUw5ek9aekh0U3lqdWxsRnVVTlRsUmEzMWJhMnZyd003T3prOXp1ZHc2dnU5ZmJZenBkYmUzdGJVMVFVUS9aK2FIaWVnNkFQZExLZmZUV3Q5Y3JjMndZY1BxaFJEWE0vTXJBTDVUM0N1T291aGFBTmVqajdXRUVHSlgySUNDL21DTU9STUZtNkh2ZFhSMGJKREpaTW96SzMxbXJwaEJHNGJoQzFMSzJRQU9SWVdnRTZ2RXNqMkF5NWRyWEFVcjF6Nk5tYThtb2s0N3h4czl6eHZkME5Cd0JZQUQrOXZYeXBMTDVSYlcxdFplQ3dETWZBUVJyVU5FczR3eHkxbkMyRHBWKzRyaitMWFNhNlhVeGdBdVpPYVhpZWhjS2VWdXpEd3VpcUxaOXVmeVJBQm5Ndk81QUY0am91czZPanIrazhsa25xODRRQWxFdEJqQWdqQU1CeGZ2U1Nsbk0vTVVyZlc1ZHZ5akFTeFRHYkh2TVg4T2dxQzV0Sy9tNXVZNkswSGVUa1EvbWoxNzlwTFcxdFpsNVVLSWw1aTUzdmY5bDVWUys0WmgrR2hmODdOV1BpT1orZkcrNmhZSmd1QVhLRHl2bUprdmkrUDRkOU9uVDUrdmxOb2N3S01BYXBsWkthWG1oMkU0RGNCSkhSMGRsd29oemdad3RKV09iMFBaN3cwekh3MWdqMXd1dDF6UVQ3OWgvbndkMlhrR1k5S2tmcS96SFE2SHc3RjY4WDEvUjJhK0dBQ01NV3ZVQXR6My9YVUJuQ3VFZUJQQW13Q1ltUzhCOEFBUk5RRUFFVjFpQ2xHcVd4RFIvZ0FnaEZqQXpGWFZLYXhOekJORXRDNHpqODVrTW05VXE2dTFQbE1wdFEwUkhTaWwvTlRhNS9YMmQyZ29nQm1MRnkrK3RxL3ZGMFhSSTFMS200aG9SbDkxKzhFZ0FCQkNWQTNTVmtyOUdBVWJrVkhNSEJIUm5VVDBHMlorU1VwNWh6SG05NWxNUnBlM1c3Um8wU3VOalkwM3gzRjhlVGFiblNHbC9MU0NmZDl2QUx4TlJOUEsyMnV0YjVKU3ZzM01DeXFvVld3SjRGMnQ5U29Gbk5qZ2JSQlJpNVR5VnZ1ekNSVFUyUTd0cFYxZlhVOWc1ajREc1lsb2ZheUVwYlNVOGh0RWRCK0E5d0VjVFVUM1Npazd0ZFkzbGRkdGJXMGRpRUt3L0UzV0txbEh1ZGI2NzFaaDhyamEydG91QUdEbTA0am9PYTMxL2txcExZbm9zdmIyOXBlblQ1OCt2YlJ0R0labm8yL3lKUXArNVdQZlhucE5SUFBUNlhSRmE4OGl5V1J5a2U5L2ZneFRTY2xreUpBaG80Z293Y3ozOW1OKy9lYVFRdzV4RnVBT2g4UGhjRGkrRU5hNm9KUFZqWlN5bFlpZXl1VnlPNVl2TW9zb3BmN1h5cHgvR0liaHB1am5BYjdORmh3ZngvSFBlZ2tjNkpQNit2cnhRb2h6T3pvNk5pdSs4RER6SFVxcGRlMTgrbjFnTFlTWTFOVFVOSzZ0clcxRWVSQkhTMHRMTFRQUGxGSStwTFgrK2NyTVZVbzVFY0FGVXNwdHRkWi9XWmsreWhoTVJDTVRpVVR0YXVocmhaRlNiaVNFV055YmZHUVFCSU9FRU8vSGNYd2lnSXFIQXBVZ29zdXMxT2ZCbGNvYkdocjJCM0F5U2c2bHl2Q0VFRk1CSElPQ0FsRHB2SWNDdUJMQVV3QXVxOUMySXRhMzlBVmp6SU93MmFwU3l1Mko2RW1sMURGaEdQYjc4S1lYSm5pZWQxSnpjM1A5N05telZ6ckRBaWdjQ0FnaEppZVR5VkhaYkRaY0RYUDdZcmdLbzBIWXlYNStHTld6dEIwT2g4UHhGWUtadHdQUUlJUjR4Qmd6b2F4NEtCRzl5OHd2QUFWRkJHUE1BQUIrWFYxZGw1UnkwemlPKzVWNWxrZ2s5Z2F3SGpQZnFMVitVRXI1cWxVN3VSVlYxRTdXWDMvOWN3QzBFTkVvQUkrVkZac2dDTTRpb2phdDlWN2xiYVdVdHpEejNEQU1qK3ZQL0FBZ204MHVCdkNvVXVvbEFNM0paSExUc2dEWEJLb3JuUmdBVnhQUjJaV0NuWTB4NDRqSUo2TCticDU2eHBqYmlTamYxZFYxYWxOVDB5NEE0SG1lQVhBa0VUMm5sQXJETUx5NGozNVdpVmRmZmZWajJNQU1LZVZ1QUpCT3A5OEJjS01OenFpMkpsd0dFWEg1R3R3R0lsOEtZRlpYVjljT2d3WU5Hc3pNTndraHNrcXBmYXg2em1BQVIybXRwOWcySFVLSUo0TWdtQnpIOFlYbEc5L012SVZTYW50alRFV2JJZ0FRUXZTcXJGTk9hMnZyd0xxNnV2c0JiTTdNdTJxdFh3U0ErdnI2d2N3TVpvNjExcSsxdGJWdG5rZ2tIZ2J3Z0pSeWZEK3NvNDRBNEJIUlQ1UlNmeUtpc2YwSUZQOHpNMjhNNE53b2l0NEdnQ0FJeGdHNGxKbTFFR0pQQUJjQXVGbEtLZWZPblh0cUpwTjVEOERCeVdUeUtzL3phbEhoblRHS29naFlSWldsSjJkc2pTRzBKd0RnaDNzK0EweXFhbGZnY0RnY2pxOE8xbTZ3cVhndHBWeENSSDhOdy9EdlFSQnNJNFJBR0liM28yQ3Y0OFB1NllSaGVFR3hqUTFHNEpJK2Zzak1kd05ZMXhnelBvcWlwL3FZUmo2ZnorL2xlZDRMUkhTRWxQSzd6SHhZRkVXeksxV09vdWcrbEZuMldZWUJLUDliekZyckh1b3BSSFNRbFBKbnhXdGpUSDhDSXdEZyt3RGkrZlBuLzZmMDV2RGh3eHNIREJpd0h6TWZBU0JnNWsrSTZDUWh4RVhwZERxbmxMb0R3R1FpK3BubmVUK1RVcjRDNENZaHhGM0ZCRDJieEhkRXNVK2JCTlpqVDg0RzI3NWViZTFZYWIvVUJnRnZ5c3g5QnVqMGcwMEJnSWdlWWVZWnZ1OW43VnJxTkszMWVWWGFrRkxLRUZIVlBXWWh4Q1A5dGRjcFd1aFU2R081ZjhEbTV1YTZkZFpaNTFBVWdvQTRqdU1kTTVtTURvTGdQQ0hFSDZXVVB3VHd1OUkxZjIxdDdWRUFCZ2tocnJMZk5XYm1IaW8xMXNyd09hQ3d2MHRFdzFBSURPTWxTNVljVkZ0Ym02MnBxVGtBd0svNitrN1ZzRXFVSUtJVld2ZXVERVMwbGJVYnVuOU5qK1Z3T0J3T2g4T3hKdmpLQjUwdzgvY0JESmsvZi82c1N1VldadnQySXZvWGdLU1U4bXl0OWEvNzJmMDdBRWI2dnY5RVMwdkxxRm16WmkxY21UbmE3SVMzTTVsTUJBRHQ3ZTN0QUhZRWNBbFdUQ25DQjdBUE0vK2prbXBJVTFQVERnQWFVY1hqdmo4WVkyNzNQTzlNRkRKTEEvUWg0NzZXNHhIUlk4eThkTVNJRWR1OS92cnJIMW5aK2UrVjFXc0FBQ0hFSmtFUUxCZEFzbVRKa2dkZWYvMzFqMnlHNmFEaWZXWmVGMEMzelpoRVBwLy9UMDFOVFMwekR3WUFZOHkzaFJDMXhYSUFJS0s1L1pHSko2S3pBQXhnNXI5SktYOVVYcTYxZmhvVk5zSTl6N3VjbWV1RUVMOHJlUVlYQWVneXhyeVVUQ2JicW8zWjNkMzlmcWxQNmhlQnpZQTQxL084eTFESUNQbnZ3TU5tWUJ3TkFCQ1lCeGQwNG5BNEhQOHZZT1l0aVNodmpQa3pnQTBCckNlbGZKYUlIbUptR0dPZWlxTG9WQUNRVW81ZXlXSElXc1BNOVR6dm9jS3dmQzRSVFF1Q1lLeFZMcW5FcHdET0NzTXdYU29SRFJRQ2s0VVE0d0U4ajhyUzZCOEJHTi9XMW5idWpCa3plbXp1Kzc3L2JubC9BQmJiLzhhNVhHNmZtcHFhMFBmOSs1UEo1T1kyR0FVQWFvaW9xcGM5TTA4Qk1CR0Y5ZkJ1eGZ0VzVXUWlnSWY2eWlnc29wUzZCTUFQNHpqZWF0YXNXUXRMNXh1RzRZdFN5ak9JNklJZ0NONklvbWlsMThtcmdoRGlZQUNuTTNQVlowSkV4WGMzSHdBNk9qcWtFT0lHSXVwZzVvZHp1ZHdSQXdjT0ZIRWNMMXl5Wk1tZURRME5leHBqWGlTaUs0d3g5eExSaDBFUURBWUFLOVAvUGhGTjhuMy9oTzk5NzN1akJnd1lNQlRBWG5hcy9aajUzeWdFT1Erdk1CMmZtWHVWMFMrbnJxNXVHd0NiTVBQL1JsSDBqSlR5RmhSc2JiYTB6MkFtQU15WU1lTS9xVlJxTzJQTUkwUzBENEFiVU9XZHFLT2pZeVFSL1JyQVM4dzhHY0EwQUg5TnBWTC8yNXU2b3owOE93SW9xT3A1bm5leFZRKzZaKzdjdVdQbXpKbnpHWUFEbEZLdkFUaHo2TkNodTZ5Ly92cEhoMkg0V0RhYmZXbEZ2dmNLUStnQTdEb3lwandBRjNUaWNEZ2NYeDZkekh3akFCRFJsMjRCbmt3bTF5R2lvVVMwR1RNdkJJQ09qbzdOaEJBYkFxaGg1aDJJNkdFQVVFb2R6c3hYQVZqS3pQdEdVWFJuZjhiSVpyTWZwbEtwN1puNWNTTGFIc0JMTFMwdDMrMXR6OU1tL04yRXd0LzFSaUxhbEpuN0Nob0ZnQXg2QnEwMEFPaXhKeXVsdkJCQVBZQzVBRDREMEFGZ04yWit0cGpvcEpUYWw1bjNJYUtmQUtnbm9ubk1mR1ozZC9jbE51Z1hBQkNHNFN3QXUwa3B0eUNpWHdIWWhZZzJNY1pjb3BRS2pUSEhSbEgwdC80OHB4VWxsOHNwMy9mcmpUR3JROFVpQldBaGdOOW9yYThDRUZkWWp5TUlnbkZDaU84eTh4SUEzN0czcXlwWHI0cTlqcFJ5b3JWYjNBUEFBZ0NlbEhKYkl0b05CY1dTOVFBOFRrVGpNcG5NT3dBUVJkR3BVc3BGUkhRbWdBT1ZVczhaWTI2S291aVBBRFlCOEdESmV2OU5JanJTV2tEMUNBSXl4dFFSMGFIVyt2RUJBT2pzN1B3Z0NJTE50TllWQTZhcWtVcWx2bTZNT1I4RjI4aFBtYm40UUNxZUt3QUFNM2ZZUUtTcUZQZUMrNml6RllEbnRkWnpWMlRPRG9mRDRYQTRIR3NMYTEzUUNkK0JCT2FqSGdDUXdGSWFpNVZTU2dpQ1lIQjNkM2VkRUdJYkFMcXBxV2xRYTJ2cklBRG83T3o4RHdCV1N1ME80RlptbmlPRTJKYVp4eExSNzVWU1M4SXdQS092TWJUV2Y1RlM3c1RNenpZMk5sNkZuajduL2FLam8wTVNVUURnSk5qTlZOLzNKd0tBTWVhSlZDbzFvbHJiWEM2M05Kdk52cFZLcFdvKysreXoydHJhMnRFQXZrNUV2N0l5aFBCOW4wczI5dzlrNXU0NGpsOU9KcFBEU3ZzaUlyYlplNzJTeVdUZUM0TGdJaUhFOW0xdGJkOVlpeTF4K2tOc2pEbVVpQjVyYUdoNHZLV2xaVnNpK2pHQVBjdnFGY1AzdHlhaTVZSXlhbXRyL3dIZ0krdFB1MzN4ZnNrNzJFNEE0SG5lRkdadUJ2QmpBQ2pKQ3ZoNzhRTXozd0pnVEcrVGxsSnV3Y3lIRVJHc0QrbHlWRklaa1ZMdWljS2h6Ym5GbHphbDFBUUE3WFkrTDFmTFZBQUEzL2QvQ1dDMVp3QmIrZnlxY3YzTVhFdEUzNWRTVnBWTlplYnhVUlRkc3JybnR0SVk1RUgyLzEybWQxOWpoOFBoY0t4R0huNnpGaldpRGdDUU0wdXcwM2VySHVDdkNZam9XUUNHaU1ETVd6Rnpnb2llWmVhWkFIWVdRdXlxbENxcVdRenJ6VDZsR2xMS3NVUTAwaGh6WE5FcUw0cWkyNVJTSndraGZwZEtwZTZzWk5GSVJCZWwwK25sWkp3QllPREFnWHVoOExlNG1ucmFoUUFtSkJLSmlWZytVL0I0WTh5eWZvbG9ESUJsQWJYVHAwLy9sMUpxUElEYmZkKy9ITUJZQUxDWmlsWFgrVkVVZlNLbC9EVVJYUnNFd1g1UkZOMEtBTWFZeXdIVUVsRy9WRmVrbE9jQk9JcVpqODFrTWhVUGk3VFc1MGdwdHlhaWU0TWcyQ2VLb2kvRm9vbVpsMnF0NjZxVks2VW1BVGkxcFA0YlJQUVdnTk9JNlBSRUl2Rk9zYXlob1FFQUlJU1lBZ0NlNXkyM1ptVG1GN3E3dXpkS0pCSmJEUmd3SUdrUGkzSzI3RUt0OVVrb0hHSlVDanFwdDdZNy9TWU13d2RIamh6WlhITDRNeFRBWmdDNm1IbWkxanBickp0T3B4ZTB0cmJ1V0p4cXBmNlVVaHN6OCtNMkkzUzgxanFqbFBvWXdIMVdPbjkwSll2S0Vud3A1UVFpK2gyQWhESG11Q2lLTGkwWmo4TXdQRHNJZ21lSTZBWUFqMG9wWHdid2V5SEUvYVZXbGFzVjVoaEU5bmRqeFFKN0hBNkh3N0Y2R1R0MjdGcGhBUzZFaUpsNU1SRjlVd2h4QlROM00vT3ZiVmtLd0JVMkVPQWRZOHlWQU1ETWp3SElBamdzaXFMMGlveVhUcWZmYVc5djM2S21wdVpxQURmMmxXUTNkKzdjdDRZT0hkb05vSW1JOGxiTjQ1Uyt4bUhtU0d0OVZ2SGEyaUgyQ0RvaG9uVlFvaURNeklhWlh4QkNIRmE4WjR4UlFvZzltUGxsWnA0NmI5NjhXMndBYVVXMDFuOEhzTHUxSGpvVXdBSE1QRCtLb2pVV1dPcDUzcFlBUHNwa01uOWQxYjZFRUFmbTgzblIxejZ1dFdYYUJZWDNrOCtZK1ZJaHhKK3ExV2ZtWHhKUm4vWTZ6RHlVaUM0dEcycy9JbElBRmhwakpxS1FDSGM4TTQ4bW9pZU1NWk9qS0ZydWQwbHJmVjU3ZS90RHZ1K2ZUa1E3Q1NGK1krL3ZuVXFsYW9yMTh2bjhWTS96dGtKQkRYcGcyZGdHd0d3QVkyMWdFWUJsUWNZclJEcWRuaXVsM0plSWlxb3Fuekh6M1YxZFhiZFdhME5FV3pMenByMzFXeWxRcHd4QlJGdWd4SzV5ZGNITWRPZWRkd29BMkh2dnZYdFZ1M0U0SEE2SHcrRllGZnFsV2ZoRndsZGlOd2lNQndBUTdxWHh1R1psK3BGUzNrZEV1MVljZy9tYnpId0NFUjFIUk8vbWNybHRwMCtmL2k4VXBBYXZBekNXbVc5ajVpT2pLUHFrSDJNZFQwUVhNdk5PV3VzVlVqU3dHWDY3NXZQNWIwMmZQbjErZTN0N2UwMU5UUnBBVFY5dG1mbFZyWFdiamFhdWVFakF6SXUxMWdOVHFkUjZ4cGozU2hiTkZldlo3SURyZWh1WGlJVGQzTzJOZVZyclppbmx0UUIrMWtzOW40aHFVWWdlcjdyb0phTGp3ekJjcVorRnZnaUNZR2NpdWh2QS9scnJ1NVBKNURBaHhMS0FMQ0ZFRXdyWkYrY1lZNmFXdHMzbjg1K1ZaL3dXa1ZJK1JFUnZoR0g0eXlybEp3TTRRR3M5c3ZTK2ZlbWRnTUk3eWZITS9CU0FpSm1mWDdSbzBkTk5UVTBhUUhjK245ODZuODh2a3l1dHJhMzlLUkhkeHN4VHROWkhsUGJaMGRFeDB2Tzh2d0ZvWXVhOXRkWjNLYVUyWitabkFUekh6T09xUFI4aHhGRUFUb2pqZUZUeHNDWUlndk9KNktoSzllM1BXQTB6VnoySTZPcnFXdGRLbGtJcE5RL0Fhd0NxdnZqMnd0Y0JuR0tNR1J0RjBZMHIwWDZOd0ZkaE14UU9VUURnWlpxQUx6MGp5dUZ3T1A1ZjhPU3Ird05zZ3pkcEduNDA4a3NMU0pSU25reEV1NFZodUxtOWZwWUtCOGtQMmlxbkdHTitHMFhSalVxcEhETnZHc2Z4Qjc3dnYydU1rZGFtbzd6UG9UYXpiMTRZaHUwb1VTWHA2T2pZMGZPOHh3Qk1EY1B3OE43bVp2LzJUaXZhNVNpbFhtVG14dUtheEVwbXZ3WGdnREFNcDlteGJ5V2luUmN1WFBndHF4WnlOSURMOHZuOHQwcHRKcFZTbHpQendWcnJIcHZCVXNvN2lXaDNBQ29NdzZ4U0ttTy94L2FvRGltbEhnR3dOVFAvR01Cb3EvSnlzdGI2L042K294M3pUQ0k2RGNEa01BeFBMSm5qR0FBM0EvaHVjV082cGFXbHFhbXA2VmtBN2NhWWNXdDZYU0dsakFCRVd1dUQ3WndtQVRnZGhjelFpakJ6SFJINVlSZ3VsemlnbEhxRm1kODJ4bHpVbi9HRkVLY0FhTkphYjJYYko1bjVSMEtJMjZ6Q3lURmhHRjZwbE5yUFprM3ZCUlRlMFd3VzY0MEFwaExSOC9iZURnRDJJS0lKY1J6clRDYnphbkdvSUFpYVBNOWJYQnFrSWFXY2FJeDVONVBKM0ZFK3QyUXlPVW9JVVI5RjBiTmwzL0ZpQUVlSFllZ0hRWEF3RVYyR2dtTE9YbUVZRm4rdkVBVEJwa0tJSjJ5MjYwNEFSZ000L2VPUFA2NmZQWHYya3VibTVyckJnd2NmUWtRbkVsRXpnSStNTVJPTFNpdFZubjBDd0xGRUJkc2JLOWYvNE9MRmk0K2NPWE5tbjRjeks4U2pNenJnbVI4VUxyd0lPNHg4ZnJYMjczQTRISTZ2S2g2V1Z5TW1ySmlDOGhkR1cxdmJ0L0w1L0tmOVZOUVZ5V1N5dnFhbXBuN0JnZ1ZkeGYya0VueWwxSGV0UmRIS0lGS3BWRjAvN1BtK3Fvam01dWJFcWxoazI0Ukk2dXpzN0M3ZUd6bHk1RHAxZFhVRHJaMWtueVNUeVFFbGlaT3JHeThJZ3ZaOFB2OSt0WDNjTWdpRkpNVC9ab1Z2QU1CMTExMzNFN3NtQmpNL2ZPaWhoem8xWm9mRDRYQTRIR3VFdFU3cEJBSWJvYkF4Q0RENkpabGRpVGlPRC9kOS8wSUFmd1d3aXpGbXVpM2FpWWorSW9Sb1llWkZ6SHlhNTNrYkJrR3dvUzJmeHN6dFJMUVBFVzBUQk1INTgrYk51NmEzQ1BtdXJxNHJtcHFhemlPaVB3QjRIUDFja0FaQjBHd2xvNmRaSDNYaCsvNjFBR0NNR1NPRTZHM1QrWG9pS2w4a1Y4MDBOY1ljQzZER0dETVdRSTlBR2lIRVNmaGNOanZMekpOSytoaExSRU9NTVg4b0didkhvRVEwZ29nT0JURE5HSk94dHorMWRlOEJLdjg3Q2lHRzRQUE1oMCtadWVyaEFUT3ZzVVA3S0lvZWtsTCtqOWI2M3dEZ2VkNkxSUFROQ2xWUHNSdjB5MGdrRW84QkdEMTgrUERHaG9hR1VXWDFXd0I4WExTL0lhSVBqVEVEaWFqQmxtOUNSS2JjSHNjWU14ZEFVSXlDSjZKaUp2UzdqWTJOTjZPUUZUb3FtODErV0d5amxHcGg1cXVZK1c2dGRZOWdFQ25sVUFBUGxOMzdCZ3BTM1IvbGNya3h4UmV1dHJhMkRSS0p4SHR4SE8rWHlXVHVTS1ZTZzZ3YXpIMmwyY0ZDaUZwbWJyQVNtRDFnNXAwQktDS2FYS0ZzR3lMYU9wL1BVOW45VjdYV2x4ZXZneURZbjVublpqS1p4NHYzMnR2YmgvaSsveHNoeEtYRkY5WmtNdG5tKzM2ZjJUTmZORGJJeEFXYU9Cd094eGNOb1FWczE1R0VGNy9rMlJUeHBKUWJBSUF4NXBVb2lpNEhBQ25sRWIwM1d3NENjQk1LaWlRSG9Nd0dKNVBKUEM2bHZJZUl4aW1sSGduRHNGL1MzVXFwN1FDTTZpMEFGUURpT0w3RTkvMmZOelUxalFkd3dRck9IWEVjSHdWZ2NqYWJ6UUlBTXplZ0Y2VVRDeHRqZmtaRUx4UFJvd0RxbWZtbWZnU2MrRkxLcTRqb01BQzNoR0hZcDQvN3JGbXpGaWFUeWRHZTV6MG5oTGhCU3JsTkhNZEhsVzk4anh3NWNoMGhCTnUxKytvbVo0elpyVm9oRVIyTVhoVHhpT2o5VENiVHJ3QUZLZVdIQUpxSzEyRVlabEhJaHZhTDh1d3RMUzAxekh3MVVQQndBbkMxcmU0VGtRQndHRFAzbUE4elh5MkUrQzJBVndGQUtYVVpnRmZpT0w1WEtUVU53UGxoR0Q1SFJGSUk4WHVsMUlBd0RHOG83Y1B6dkxNQnFDQUlSa1ZSOUdhRnVWOUdSRWNEK01BWXM2Zld1b2NNZmhSRi81QlMvZ1NGOTdLTEFEeFdXajVreUpETGlPZ3dacDdGekU4UjBmWkNpRjZEakVxU1V4Y1lZODRpb2lPWnViRTg0S1NscGFWMjBLQkJqVlVPeFBySDZMWU1DZ0h2RG9mRDRYQ3NDSlgySXRmS2dCTUFXRUhsWkdQWFpOVUNFdktyRUhBQ0FPYi9jY0FKQUpoVkNUZ0JnRW9LY0ZiZDd1TUsxU3V5QmdOT0FDQ3VGTlRmQzR5dlFNQUpBQWdoTm1QbW8rMW5ad0h1Y0RnY0RvZGpqYkgyQlowQVMvRjVVRVRWUUkrK3lHYXpIeXFsZGtiQjltUVlFUjJvdGQ1WFNya1BFUTBGTUo2SXRtUG1LMHNWN3V6aC9qd0Fvd0JjSTRTWTBOVFUxS3Z5UjFOVDA1WW9LSk9Na0ZJZXBMWHVqMjhwaEJEbm9mQnZzQUFBbEZLL1FFRWRZVkxSS3NUNjFqL0F6S2NWVlZTQ0lOaFpDREcwTkJBRUFQTDUvSjFsbWFhYk1QUG03ZTN0UTFEd0JiK25VdGFtbEhJc2dHOERnSDFKZTYya2p3RUFmdU41M3BYVlhzQ1VVcWNBQUJGTmlxTG9uNlZsVVJROURPRGhTdTJrbE5mYWpOODZBQU9KYUxiVytxN3FUMnpOVVF3NEFZQjhQdCtlU0NTODRuVjNkM2RUVFUzTlA1bjVkQ0hFbGFYdEZpeFkwQTBBZFhWMUxTanhvYlVCSXcwQU5nU3dPd0F3OHdOQ2lGWm0vbzZ0TThCV0wvV3ZoZFo2RUlBZm9iRHBud053dWRiNmN1czVld0V6M3daZ3BKUnltVUtLRFJUcVp1WjdwSlM3RTlIU01BeUxnU2EvQmZETk9JNFA4RHp2VHdBUXgzR2o3L3YvQkhBME0rZVN5ZVR3YkRZNzB4aERBRHhoZlhiUzZmVGlJQWoyamVONHVhd0VJakpoR0M0bisyaWx6amVzVWpZSndOWmx0OGNhWStZQVFDcVZHc0hNVndMWWxwa2ZSZUd3QUFCUVUxT3pGWUREbWZsWUtlWE4rWHorYkFCdkdXTzI3ZTd1WGk2d0tRaUN3NFFRRXdBY0Y0YmhjK1hsRG9mRDRmZ3F3a3NBTHE0alYybmpkR1ZRU28wR29KaDVRd0EvQVBCZHBkUm5BRjVpNWxnSWNZQ1VjaXNBSUtKdnI0aTlqcFR5QWlJYURlQ0tNQXdmclZRbmw4c2RtVWdrZmdqZ2oxTEtmMm10K3p5NFp1WlRBSHo0eVNlZlRPdXRYamFiZlVsSytROEF4NlpTcVl0WDFCcklCc3N1QzVnbG9nSE0zSi9OL2NFMjBQcTc5dnJmTFMwdHRiMGQ2RXNwNzdLS2h6ZUVZVGhPS2ZVM1p2NVdzZHdHemdMQWMxTEswczNrUHdnaHRqVEczRWRFQi9tKy95YUFzNHVGcVZTcWdabi9nMElRdzAvN01mZCtNV0xFaUhYdHZGZ0lVZlhubHJsUHE1WERwWlFIOTFFSEFFQkV0Y3pjcTRTOGZjWUR5KzlMS2E5RFFZYStDMEI3NlRxNnJONDNtUGtJWmo2cHU3dTdycTZ1Ym1kbW5nWUFZUmdlcEpUeW1mazZLZVZBcmZWbHFWUnFSQnpIVytYeitjTnJhbXFlQi9EbjF0Yld6VG83TzhzdEZpY3pzOS9kM2YyYkVxdWVIbWl0L3g0RXdZK1hMbDM2cjdxNnVoNEJYbkVjbnlHRWVDYUtvajlKS1U4RXNMMHhaalBQODNwVkxESEcvSTZJdG8yaWFES0FQNlJTcWNieU9vMk5qYWN5ODZtTmpZMmJBbmlsdC82QXZudlFBQUFnQUVsRVFWUWNEb2ZEc2Zaenh4MTNKT2JQbjE4UEFJbEVZdW5Zc1dPLzhQV2x3K0Z3ckFyMkhXSkp5V2VIdytGd09CeU9OY0xhRjNTU3h5TWdGRHdYZmF5dzkySVpvNjJINlNBaStoWUFZNHpaWHdqQmRuTzBxbDJMM1ZTK0JzRGZLMngwOW9DWmR5T2lIRE4zRXRFcEFQNklQcUtoZ3lENFBvQjlTKzhaWTdxSTZGbXQ5YkxON1RpT2E0VVFLU0phdDNpUGlJNWo1a3dVUlEvMU5rWVJ6L05PSnFKR1p2NXRwWElpOGxBSTlxbkUwd0FtR1dPMlJ2Vkk2QjhDZURlZFR2K3pTdmx5S0tWK0FPQkFacDVzWmRJdkFuRHg4T0hESDF2dEV0VVZzQ296eXpKQm1ma09JY1NEekh3cEFCanp1WHVRNy9zQ0FJaG9nakZtbjlKK0doc2JvWlM2TlF6RGMxQ3lLUjhFd1VFMlkvSUVyZlVWNWVOTEtROEFjSk8xb0RsSWEzMTNYM1BXV3Y5ZFNua2FFWjBIWVArU0lzL0toek1SM1dRbHorZWprQWtOSWNTcGNSdy9TVVRMRHA2eTJleE1BRDlJcFZJTnRiVzFUd0g0Um5OejgvRFM4YXhzK2EvaU9ON2QxdTh2STRqb3JmNVdEc1B3QWFWVWkxTHFCcHN0dTRDWmo5UmFUd21DWUZNaXVnVEFiV0VZWGpaeTVNam1tcHFhazRRUXgvaStQd2JBbERpT3orcnM3UHl3dkYrYkRhd0E3QUhBQlowNEhBN0gvd2R5Uys4R2ZQdjNMaityOThxckgyWStFTUQzQWJ5Smd1cmJ1OGFZWTRsb0JncnJ3NWVZK1ZZQXNIL2ZiRE4rajRpNkszYUtaVFl4RXdFOFhyVEVxY1NNR1RQK0k2VThFQVVMbjhlQ0lCamRXMFpmUzB0TExSRXRCSEJwUDdNYnp3ZlFnWDdZUVBhRFFVUlVkWTF0clNFbkVsRlJyZTlzSXRxS2lFNXViR3o4dVZKcU1oRmRYeWtvMmhoemllZDViNFJoZUJJS3ozY3FGVHp0bDNVUFlJd3g1anFiN1Zma3hYUTZQYStscFdYN3BxYW1nOHV0SGZQNS9DalA4M3htN3BlS1RHOFFrY2ZNcEpUNkpRcnFKUThRVWNKYUgxWnIwK3U3R3pNL3djeFRlNnRUMHRleEFDcmFidmFHbFBJWUlqcUVtWThGc0JlQXUxS3AxQzdwZEhwZWhlcUhFRkVjeC9GTktNaVRseEtIWVRoR0taVTN4dndMQUl3eFd3b2hwakx6Y0diK0dZQm5hbXRycDZEbnVoZGE2N2NCVE9ocnJsRVUvUTBBaXNvdFJXeVEvcTFsMWQ5TXA5TzkycXBLS1V0VktFMDZuYTZrU3JrVmdIZTExaTdneE9Gd09MNENMRnk0Y0NmZjk0djJjdmVpbDMxRWg4UGhXQnN4eGp5Qnp5MDhuU3F6dytGd09CeU9OY1phRjNSQ1IrTnRBRyt2YWorcFZLckdlcjhmQWFDNWVEK1R5YnducGJ4VFNybEZXWk1UdGRhM3RiYTJEdXpzN1B3MGw4dXQ0L3YrMWNZWTJkczRyYTJ0Q1NMNk9UTS9URVRYQWJoZlNybWYxdnJtYW0yR0RSdFdMNFM0bnBsZkFmQ2RvdEpLRkVYWEFyZ2VnS25XRmdDRUVMdkNCaFQwQjJQTW1TallESDJ2bzZOamcwd204MHhaRlorWkt4NTBoR0g0Z3BSeU5vQkRVU0hveENxeGJBL2c4dVVhVnlHVlNxM0h6Tk9ZK1dvaTZyUnp2Tkh6dk5FTkRRMVhBRGl3djMydExMbGNibUZ0YmUyMUFNRE1SeERST2tRMHl4aXpuQ1dNclZPMXJ6aU9lMGg0S3FVMkJuQWhNNzlNUk9kS0tYZGo1bkZSRk0yMlA1Y25BamlUbWM4RjhCb1JYZGZSMGZHZi9zaWhFOUZpQUF2Q01CeGN2Q2Vsbk0zTVU3VFc1OXJ4andhd1RHWEVib2ovT1FpQzV0SyttcHViNjVqNUhtc245YVBaczJjdmFXMXRYVll1aEhpSm1ldDkzMzlaS2JWdnRhenFVcXlWejBobWZyeXZ1a1dDSVBnRkNzOHJadWJMNGpqKzNmVHAwK2NycFRZSDhDaUFXbVpXU3FuNVlSaE9BM0JTUjBmSHBVS0lzd0VjN1huZWp3QzBvZXozeGtwSDdwSEw1WllMK2xuVDhGUnNnQmhmQXdCNCtJREdvVDkrc1E2SHcrRllWVWFuWmdINHdvTk5pbWl0OXl0K2xsS2VER0MzWXBDd2xCTEdtRGVpS0xyUFhwOWxxOFphNjJIMjNrWUFRRVFNRk5hTVE0Y092WXFJRG1MbVY0VVErNkRNVnFmQ0hCNlJVcDVJUkJjQ2VGNHBkWHdZaHRlaXd2clNLbG5zVVg2Zm1ZZlpqejBDT215UTdOM0E1d2Y1dnUvUGxGS1dMcFFTQUtvRzBOanYyUUdnd1JqelhvV3lUUUNNTjhiODNLcWhQQVZnWWhSRkdRQkNTamtlaFhYT1pjeDhscFR5TG1hZUZrWFJjN0JCMzNhdHUyeTlXNjVDcUpRYUEyQ01FT0xHTUF5WCszbXh6MlZLK1gwaHhKYk1iQURjMzl2MzZ3dXJRdmdkSWhyQnpEOGpvbk1BRURNdjFWclhWV3NucFR6REJyaFhoSWplMGxyZlY2MjhySy9kVUxDQzdFRXFsYUpLNjk3Mjl2YjJtcHFhY3dEOGxKbXYxVnBmSGdUQkEwVDBuREhtSDFMS1U3VFdmNEw5T1VzbWt3T0k2QmZNZkZjMm0vM1FyaEdCbm9FdStUQU1sOW56RU5GV3pQeEpKcE41RThBYlVzcHpBQnlaVENhSGxhbzVyZ1FOQUxEdXV1dkdzMmV2YWs1RGRldzZmek5tN2xVbHMwK2VtYmtlT0ZldytzejdjN0hqaUlwS01nNkh3K0ZZODNpZXR4RXpqd1lBWmw1cEMzQ0h3K0g0c2pqc3NNT2NCYmpENFhBNEhJNHZoTFV1NkdSMXdjemJBV2dRUWp4aWpDblBoQnRLUk84eTh3dEFRUkhCR0RNQWdGOVhWOWNscGR3MGp1TVArak5PSXBIWUc4QjZ6SHlqMXZwQktlV3JkalA0VmxSUk8xbC8vZlhQQWRCQ1JLTlE1akVPd0FSQmNCWVJ0V210OXlwdks2VzhoWm5uOXBibFdvNzF4SHhVS2ZVU2dPWmtNcmxwTnBzdFZhSklvTHJTaVFGd05SR2RMYVhjeUdZV2ZsNW96RGdpOG9sb3VZMzVLbmpHbU51SktOL1YxWFZxVTFQVExnRGdlWjRCY0NRUlBhZVVDc013dkxpLzMyOWxzRkxjazRCbG0rNUlwOVB2QUxqUkJtYzA5OUljUU9GQVNHdjlsOUo3TnJ2NFVnQ3p1cnE2ZGhnMGFOQmdacjVKQ0pGVlN1MWoxWE1HQXpoS2F6M0Z0dWtRUWp3WkJNSGtPSTR2bkQ1OSt2elNQcGw1QzZYVTlzYVlpalpGQUNDRVdDR2YwZGJXMW9GMWRYWDNBOWljbVhmVldyOElBUFgxOVlPWkdjd2NhNjFmYTJ0cjJ6eVJTRHdNNEFFcDVmaCtXRWNkQWNBam9wOG9wZjVFUkdQNzRZdjdaMmJlR01DNVVSUzlEUUJCRUl3RGNDa3pheUhFbmdBdUFIQ3psRkxPblR2MzFFd204eDZBZzVQSjVGV2U1OVdpd2tHYXpleGVFYi9XMVlmQkVTZ0cvaGhNQW5ER2x6SVBoOFBoY0t4MTJPRFVCZ0JmTThZc3RBZlYreHBqdWdDTXR0WG1EaDgrdkxHaG9lRWxJdHFZbVo5azVyMnJLQ3NzaDliNkQxTEtHZ0RuQXBnaXBSeWl0VDYvdHpaU3lzdUlLR0RtSlVRVUFJanorYnp1eDNCWEFGaFljdjFURklKQkFRQWRIUjJiQ1NHT1krWjNoUkFMbVRrQjRDQmIvQ1FBSkpQSmIzdWVkd2dSN1FWZ0JBQXc4MVBNZko3VytzbVN2bzNXK3FyVzF0YWI2K3Jxam1UbVk0am9VQ0k2VkVvNUg4RHRXdXVqVVBCZ1h4TnNDZUI1cmZYY1ZlbWtwcWFtalpuckFEeGwxZDNldEJhRVBaQlNmZ1BBU1VTMHlCakRSSFFBZWcvT1gybDdIZnZ2dEsweDVodEVCR1pla0V3bWh3a2hkaUdpZllub2h5aGtTQjVSWE1OR1VUUzd2YjE5YTkvMzd5R2lXNVZTNTluQTQ5TUJ0REN6c01GUDBGclBrMUorUWtRVHBaUTFSTlRqM1lPWmg2T2dhSEliN0wrZjF2cU10cmEyYTJiTW1MRkNBU2RTeW1NQWpDU2lMbVltWmo2RWlONUpwOU81YW0yRUVPT3NGVlpWbUxtMXQvSmNMcWQ4MzI4d3hxeWFFazdjdlQ5QWhYY2h5bDhNNEplcjFKL0Q0WEE0VmhwanpGSWkrZ1FBaUdpbExjQWREb2ZENFhBNEhBNkg0NnZPVnpub1pFc2l5aHRqL2d4Z1F3RHJTU21mSmFLSG1CbkdtS2VpS0RvVkFLU1VvM3Z2clNwa3JXSG1lcDczVUdGWVBwZUlwZ1ZCTU5ZcWwxVGlVd0JuaFdHWUxwZDdibWxwcVJWQ2pBZndQQ3Buc240RVlIeGJXOXU1TTJiTTZLR2U0UHYrdStYOUFWaHMveHZuY3JsOWFtcHFRdC8zNzA4bWs1dmJZQlFBV0c3anR4Um1uZ0pnSW9CTEFPeFd2RzlWVGlZQ2VDaWRUdmNyNDBNcGRRbUFIOFp4dk5Xc1diTVdsczQzRE1NWGJRYm5CVUVRdkJGRlVkVWdpeldKRU9KZ0FLY3pjOVZuVWlKdjdnTkFSMGVIRkVMY1FFUWR6UHh3THBjN1l1REFnU0tPNDRWTGxpelpzNkdoWVU5anpJdEVkSVV4NWw0aStqQUlnc0VBd014bkVkSDdSRFRKOS8wVHZ2ZTk3NDBhTUdEQVVCUWt5MEZFK3pIenZ3RmNDV0I0aGVuNEsrckpXVmRYdHcyQVRaajVmNk1vZWtaS2VRc0t0alpiMm1jd0V5akk5S2RTcWUyTU1ZOFEwVDRBYmtDVmc1eU9qbzZSUlBSckZLd0RKZ09ZQnVDdnFWVHFmOVBwOVB2VjVoSkYwV3dVZ2xXUVRDYlg5enp2WXFzZWRNL2N1WFBIekprejV6TUFCeWlsWGdOdzV0Q2hRM2RaZi8zMWp3N0Q4TEZzTnZ0U3RYNGREb2ZENFZqTCtNeXV0OFlER01YTUQvbSsvMkE2bmM0cHBTNFFRbnlObWJ1WitXcHJBd21sMUlNQW50RmEvd0o5S0p5VW83VStYeW4xQm9BRGhCQi82S3MrRWIzT3pKc1JVVDB6YXlLNnJpeEl1U0w1ZlA3U1VoVUtwZFRYVUJKMHdzeHpBZXdyaENqYUZRS0Y0SVZmUlZIMExBQVlZL0srNzA5QVlVMXpOUkZkcGJYT1ZodlRXbC8rUHBWS1haVFA1M2UzYTdmdGllZ3VyTG1BRTBGRVc2QkVUVzVsQ2NQd09TbmxabjFac015ZE8zZiswS0ZEZDBEaG5jTXc4NXNBenV5bHlUTW9yTlg2aEprbkFQQ0sxNTduYlFEZ1BDN0luTHdvaExqZkdOTXVoTGlFbVQ5aTVqTzd1N3N2c1lIYnk1ZytmZnEvQUd5aWxEcUdtWThCc0lIVytuMEEvMDZsVWw4ckNmUmdaaDVyZzFDdXdmSjJPNHVZK1JFaHhNU1NlL2taTTJhODI1L3ZVOFlRSWhvUEZIN2VtUGx0WTh4UmZUeVAwL3ZxbElocThiazArWEo0bnJjbGdJOHltY3hmVjNUQ0RvZkQ0Vmc3WWVaSG1IazJBTVJ4dk9ia3Nod09oOFBoY0RnY0RvZmp2NXkxTHVpRXA2QWRCdDhIQUJoTXA2UHd0NVhwaDRpZUJXRHNSdU5Xekp3Z29tZVplU2FBbllVUXV5cWxpbW9XdzNxelQ2bUdsSElzRVkwMHhoeFgzRkNOb3VnMnBkUkpRb2pmcFZLcE95dGxwQkxSUmVsMGV2N3lQUUlEQnc3Y0N3WHJuTXVxREhzaGdBbUpSR0lpZ0YrVmxSMXZqRm5XTHhHTkFiQjU4WHI2OU9uL1VrcU5CM0M3Ny91WEF4Z0xBRGJqZEVtMTd4bEYwU2RTeWw4VDBiVkJFT3dYUmRHdEFHQ011UnhBTFJIMVMzVkZTbmtlZ0tPWStkaE1KbE5SMWs5cmZZNlVjbXNpdWpjSWduMmlLUHB6Zi9wZTNmUWxiMjZ6VVU4dHFmOEdFYjBGNERRaU9qMlJTTHhUTEd0b2FBQUFDQ0dtQUlEbmVlZFZHTytGN3U3dWpSS0p4RllEQmd4SUV0Rk5BSEsyN0VLdDlVa0FZcVZVcGFDVGVtdTcwMi9DTUh4dzVNaVJ6U1VIQjBNQmJBYWdpNWtubGg3MHBOUHBCYTJ0clRzV3AxcXBQNlhVeHN6OHVKV2NINisxemlpbFBnWndIek8vSktVY3JiWHU3R1ZLdnBSeUFoSDlEa0RDR0hOY0ZFV1hsb3pIWVJpZUhRVEJNMFIwQTRCSHBaUXZBL2k5RU9MKzNqSlh2eFFNL2czQ0s4cytPeHdPaCtPTDRlblhVakJtRXdDQUVLOWd1NDNUWDlaVXROYm5BVGl2NVBvbjFlcUdZZmgxRkE3aEdTVi9hOE13UEFtckVFUVJodUc5QUpaVFhRakRjRG1ieGpBTXIwQkJ0YVJmTEY2OCtJLzE5ZlVQWnJQWkhvR2xZUmdlRGVEbzRyVU5YUEZhVzFzVDlmWDE5VXVXTFBIS0F4ZG16Smp4cmxKcTh3OC8vUEE5RzJ6YUwremYvenNBM0dFdE1oZjFwNTIxNjV2VzMzRXNwdFRlY0ZVcER6Z0p3M0FTeWdKYTVzeVo4OW1jT1hONlZkY29zbVRKa3U5M2RuWWE5RDg0NmZheThSOXNhV21wbXpWclZoNmZxelUrbjB3bVpUYWJmYjJQZnZOaEdGNEU0T0pVS2xVUCt6TmJ2ajZ6MWxMOXN2K3BSQnpIRndnaCtneXEwVnFmaVVKd1RqR3dwYXAxYWZudjZhcWd0ZjREZ0Q0RHZQckVtQTlCb3ZEelFiUXlRVGNPaDhQaFdFMGNkdGhocThVQzNPRndPTDRzcGs2ZHVvRVE0bXNBWUl6NVlOeTRjYzRDM09Gd09Cd094eHBoclFzNkFXTTdFQXB5d2g0dUJsWXU2Q1FNdzZjQlBBMEFVc3FUaVdpZzNjeUZsUEo0QU84QmVORlczMjVGKzVkU0RpV2k4d0c4SGtWUjZRYTlpZVA0Qk0vekhtUG1Dd0FjWHQ0Mm5VN1BxOWF2RU9JWVp1N1VXajlkcVZ4ci9iYVU4azRpR3QvUzBuTFdyRm16bHNtWjUvUDVPOHN5VFRkaDVzMUwyNGRoK0NjcDVWNUVkSUJTNnFJd0RMTkVWQWVnNnB6c3VOY3JwZllXUWx3bnBad0RZRFFSN2NITUo0ZGhPS3UzdGdBZ3BUeVRpRTRDTUZsclhTMmdCZ0JNVjFmWG5rMU5UYzhTMFYxQkVJeUxvdWpHdnZwZjNSQlJyVkxxazJybHpGeG5NM1VCTExNdzJoMEFsRktuTS9NOXhwaUwrak9XRU9JVUFFMzJBT1orcFZTU21TY0tJVzVqNW44VDBXd0FySlFhdzh5YkVsR05VbXFNblFjQkdNek1zdVRlcGdCcWxWSmo0ampXbVV6bVZRQ0lvdWlkSUFpR2VKNjNHRmhtTVFRcDVVUmp6TFdaVE9hTzhya2xrOGxSUW9qNllpWnlKWUlnT0ppWkwwTkJNV2V2TUF3elFPRjNNQWlDN1lVUVR3QjRYaW0xVTNuYjV1Ym11c0dEQng5Q1JDY1NVVE9BajR3eHZ4QkN6RlJLamFvd25HSG1jY3g4TEJIdENlQXVZOHduU3FrSEZ5OWVmT1RNbVRQL2o3MHpEM09yS3YvNDl6MzNKcG1aZHFZdFVOWUtnNDVNVFdlU2UwN1lRZG1oSWlxSUZwQVdLQVZha0UxMkVhWHNJQ2hMMlZjdGUwRkUyY3VxTE1xU2UyN1NkbWloUHkxU1pDbFl1Z0RUU1hMZTN4KzVxV21hekdTNm8rZnpQSDJhZS9iY3lVek9QZWQ3dnUraWV1NzU2b2FPeFMwQWJsbmI0N0JZTEpiL09kanNCL0RFOFBWRUFHdE5kTElDVk5zWVgxMnVIU3ROK0oxYjkvZHVWMWRYRDRDZVd2bjF6Q2Y3YUw4dXdjbC9LK0g5WFJsNDl1elp5N244WmJQWjZmMXBvNDZ3aWl0TUdGN3h2WDVVcVNrMldhZlpPM2t2aW1HR0xCYUx4V0t4V0N5V2xjSjEzUW5NeFdkazEzVnRDSENMeFdLeFdDeXJqWFZQZExKNmNhU1VHd0dBTWVhTklBaXVCUUFwNVlSK3RrTUFKcVBvU0RJR0ZTZi9NcG5NVkNubFEwUjB0RkxxaWZDVWFaOG9wWFpIMFc3OTZON0tGUXFGcTEzWFBhU2xwV1U4Z012N09YWVVDb1dmQUxnaW04MW1BWUNabTlDTDAwa0lHMk1PSnFMWGlPaEpBSTNNUEZscmZWa2Y5VndwNVExRWRCU0F1MzNmcjNSbldZN1pzMmN2VENRU0l4M0hlVkVJY1llVWN0ZENvZkNUc25CQUFJQVJJMGFzSjRUZ2FkT21WWFdOV1VseXhwajlhMlVTMFJFQVJ2ZVMvMzRtazNtcG5vNmtsQjhCYUNsZCs3NmZCWkFGNEpiQ0Q3VzF0VVdZK1VhZzZFME80TWF3dUV0RUFzQlJ6THpNZUpqNVJpSEVMd0hNQUFDbDFDUUFieFFLaFQ4b3BlNENjSm52K3k4U2tSUkMvRW9wTmNEMy9XVk9qenFPY3hFQTVYbmVka0VRdkYxbDdKT0k2SGdBSHhoakR0UmFMeU1TQzRMZ2RTbmx0d0ZNQlhBbGdLZks4NGNNR1RLSmlJNWk1dG5NL0N3UjdTR0U2RlZrVkNiMldXQ011WkNJam1QbTVrckJTVnRiVzJ6UW9FSE5DeFlzV0ZSdEU4VmlzVmdzRm92RllyRllMQmFMeFdLeFdDd1dpOFZpc1Znc0s4ZTZKenBoVEFPRkcrcG14VnhPQUVBcE5SS0FZdWJOQVh3VHdOZVZVbDhBZUpXWkMwS0lNVkxLblFHQWlMYnNUM2dkS2VYbFJEUVN3SFcrN3o5WnJVd3VsenN1R28xK0M4RHZwSlIvMTFwbittcVhtYzhHOE5Hbm4zN2FxOTEzTnB0OVZVcjVPb0FUVTZuVVZmME5EWlROWmo4QzhGSHBtb2dHTUhNOXB4SUhFOUdIQUw0ZVh2K3JyYTB0MXR1R3ZwVHlRU0w2UG9BN2ZOOC9XaW4xQ2pOL3BaVFB6RTJoaU9CRktXV2hyT3B2aEJBN0dXTWVKcUxEWGRkOUc4QkZwY3hVS3RYRXpCK2lLR0xZcjQ2eDE4WHc0Y1BYRDhmRlFvaWFRaHhtN3N1Ni9CZ3A1UkgxOUVsRU1XWit0YmN5NFQwZVdKa3VwYndOd0JobVhnU2dVMnRkTlpTTGxISlRacDdBekdmMjlQUTBORFEwZkllWjd3SUEzL2NQVjBxNXpIeWJsSEtnMW5wU0twVWFYaWdVZHM3bjg4ZEVJcEdYQVB3eEhvOXZXK1VVOFJYTTdQYjA5UHk4MGlxL2hOYjZyNTduN2JOa3laSy9OelEwTENQd0toUUs1d2tobmcrQzRINHA1ZWtBOWpER2JPczRUcThucDQweEZ4RFJia0VRWEFIZ042bFVxcm15VEhOejh6bk1mRTV6Yy9NMkFONVl2aFdMeFdLeC9OZGh6QnNvQ1RPWjdkOStpOFZpc1Znc0Zzc0tjOGNkZDNReTg0N2g1YlFqanp4eWhkY3AvOXZvNk9qNHl2VHAwK2VpekpuUDg3ekJRUkRVZEEzdXBhMk5waytmWGpYa1IzdDdlM01zRmpPVkI5SDZ3N0Jod3hyWFcyKzk1bkE5ZEtXUlVqNE9JS08xL3RtcWFHOTFFTjYzeHY2ODUxUXFGU2tVQ3BzRlFUQVhOVUlyZG5SMGZNVVlNNytXeTZCU0tnWGdHMkU0eTJVSVhjTlBCdkNRNy90MU8xSW1Fb2tCUkxSWkpwTjVxN3l0enovL3ZIc1ZPUjVUTXBuY1NRanhydFo2cGNOcGhmZHh3SXI4THF3bS9vWC9ySXZhRU9BV2k4VmlzVmhXRyt1YzZJU094ZEt3T0NzRE14OEdZRWNBYndQNEhNQzd4cGdUaVdnNmdOK2hLRDY1QndDSTZPci9WT1AzaUtpbVBYVVlKdVpVQUZOOTN6KzVWcm5wMDZkL0tLVThETUNqQUo3eVBHOWtFQVJCcmZKdGJXMHhJbG9JNEpvNWMrYjA1VG9DQUpjQlNBS0kxRkcyTHdZUlVVMUw4bFFxdFlFeDVsUWlPaEZBeEJoekVSSHRURVJuTlRjM0g2S1V1b0tJYnE5bXAyMk11ZHB4bkxkODN6OFR4ZnQ3Q3hHMWxEY1BZTFF4NWpZaFJIbUluNytsMCttUDI5cmE5bWhwYVRuQzkvMmJ5OXZONS9QYk9ZN2pNbk5kTGpLOVFVUU9NNU5TNnFjb3VwYzhRa1JSWnE0WlVvYUlldjNkWWVhbm1ibXU4Q3JoZlkzMmE5QUFwSlFuRU5HUnpId2lnQjhDZURDVlNuMnZSdmltSTRtb1VDZ1VKdU0vOGUxTEZIemZINjJVeWh0ai9nNEF4cGlkaEJDM01ITTdNeDhNNFBsWUxIWVRnRVBMSzRZUFk4ZjJOZFlnQ0Y0QmdKSnpTNGt3SE5ROUZjWGZUcWZUdlQ2WVNTa1hsRjJhZERxOW9FcXhuUUc4cTdWZTQ1dU9QQVVPUGdqL3ZtNk1QSTFDb1k4cUZvdkZZbGtWN05YNUdJREgxdll3TEJhTFpZV1pNc1hCUUZtY1J6Yk9MV0MzM2ZvU3Uxc3NGb3RsOWJFN1VBd0J6c3dySEFLOHYwZ3A3eWFpejN6Zlh5NWtOMUJjUTJ4dWJ2NERnQVNBczdYV2srdHB0Nk9qWTZOSUpISTdFVDNqKzM1ZElhR3JFWS9IbzVGSUpKQlN2cUMxUGpBYzh3NEFucGRTanRaYVAxaHZXNmxVYWdObW5pdWx2RUZyZldKbC9vQUJBMDRFY0c0aWtWRDlEUHNIb0NpK0dEQmd3Q3dBTTdFQzRkV3JRVVJiQWFoNjhHcE5vSlJLOVNYYUdEQmd3QVhNZkJTcUhHRHJoYThKSWQ3MFBHL0xJQWptVkNzUWlVUmVaK2F6QUZSMUtUYkdIQ0NFbUFCZ09kRUpFWjBCNExSQ29WRDM1d01BaEJBWENDRk9US1ZTSGVsMGVtYlkxdStibXBxK0ZvL0h0MXpaTUpPdHJhMHh4M0ZlWk9iTEFKeTFNbTIxdDdjM0cyT3lSSlFCVU5OQmUwMHlkdXhZR3dMY1lyRllMQmJMR21HZEU1MnNLclRXUHk2OWxsS2VCV0QvSUFnZUM2OWhqSGtyQ0lLSHcrc0x3NklGcmZXd01HMExBQ0FpQm9xcStLRkRoOTVBUkljejh3d2h4Q2pVVUgyWGplRUpLZVhwUlBSckFDOHBwVTd4ZmY5V1ZJa3ZIanBaL0tBeW5abUhoUytYRVhSb3JYOFA0UGZBZnpieVhkZWRKYVVzdHoySkF1aDE0aTJsVEFKb01zWXNGeDlkU3JrMWdQSEdtRU5DTjVSbkFad2FCRUVHZ0pCU2pnY3dFY0FrWnI1UVN2a2dNOThWQk1HTFFIR1RQWlBKUEEvZytiSngzMTdlaDFKcU5JRFJRb2pmK3I0L3U4Wjl1YWt5WFFpeEV6TWJBSC9xN2YzMVJXZG41eEFBWHlPaTRjeDhNQkZkRElDWWVZbld1cUZXUFNubGVVUjBkcTE4SXZxSDF2cmhlc1lncGR3ZlFGdGxlaXFWb21vdU5wMmRuWjJSU09SaUFQc3g4NjFhNjJzOXozdUVpRjQweHJ3dXBUeGJhMzAvd3M5WmVDTGdKR1orTUp2TmZpU2xIQm8yVlM1MHlmdSt2elE4RHhIdHpNeWZaaktadHdHOEphVzhHTUJ4aVVSaVdDZ1VXVkdhQUdEOTlkY3Z6SmxUOWZsMWxaQktwU0xNdkMwejM3YmFPdW1OajdFM0l0ZzNmUDA0Z0NmV3lqZ3NGb3ZGWXJGWUxGOHVobnpqbThDU0F3RUF2TUh6QUI1YXV3T3lXQ3dXeTFyZ1c4eDhlN1dNVkNvVk1jYmNBMkFmSXByT3pKZW5VcWtYMHVuMFAvdHE5Tk5QUDEwNGRPalFUd0g4UmluMVdlVUJyM3FKUnFQZkpxTDFtTGw4M2VzMEFKVEw1VjdzVDF1RlFtR1VFTUpsNWxyZmR3Y0ErT2VLQ0U0QVlOYXNXWXVVVWxNQW5LU1VPc2ozL2Z0WHBKMTFCYVhVYUdhZXJKU2E0UHYremFsVXFxbFFLSXlxTE1mTWNRQ3U1M25MdVRBVDBidGE2MmREUWM2SXNqcGJBSUFRUWlxbE5nYUFYQzQzS3hLSnRKZVZpUkRSMTVSUzI1ZlNGaTVjcVBzS2E1MUlKTFlFY0R3emR3a2gxcGRTN2xreHBqblYxb1VUaVlRU1Fwekl6SGY3dmo4VEFKTEo1Q2dVWGMydmNWMTNxMFFpVWJWUDEzVUx2dSsvMmR1NFZqV3paczFhSktWOGtvZ21lSjYzVnhBRVQ2L0ovaTBXaThWaXNWaldKdisxb3BONlVFcDlBOFZOOEkyTk1RdkRqZXFEakRHTEFJd01pODFyYjI5dmJtcHFlcFdJdnNITXp6RHpqMm80S3l5SDF2bzNVc29JZ0VzQTNDU2xIS0sxdnF5M09sTEtTVVRrTVhNM0VYa0FDdmw4WHRmUjNYVUFGcFpkN3dlZ28zU1JUQ2EzRlVLY3pNenZDaUVXTW5NVXdPRmg5ak5BOFNIQWNad2ppZWlIQUlZREFETS95OHlYYXEyZktXdmJhSzF2aU1mamR6WTBOQnpIekNjUTBUZ2lHaWVsbkEvZ1BxMzFUMUJtczdtSzJRbkFTMXJyZVN2VFNDUVM2V0RtQmdEUE12TnhXdXUzbFZJVEs4dEpLVGNGY0NZUkxUYkdNQkdOQWRDYjVlSUtoOWNKZjA2N0dXTTJKU0l3ODRKRUlqRk1DUEU5SWpxSWlMNEZZQUdBQ1Zycm13QWdDSUk1bloyZHU3aXUreEFSM2FPVXVwU1pwd0k0RjBBYk00dFEvQVN0OWNkU3lrK0o2RlFwWllTSWxua3daT1oyRkIxTjdrWDQ4OU5hbjlmUjBYRnphSjFhTjFMS0V3Q01JS0pGekV6TWZDUVIvVE9kVHVkcTFSRkNIQjJHd3FwSitQQmNrMXd1cDF6WGJUTEdyTFFUemdyaFlGc3dqZ2NBQ0h3TUt6cXhXQ3dXaThWaXNkUURJUW1FODhnQzVXRkZKeGFMeGJMV1lPWnB6SHhqK0hwMXU1eTQ4WGg4ZzJnMHVqRVJEV1BtYkR3ZTN4Z0FDb1hDWjdObXpWclUxdGJXWW94NWtJajJNc2FjM05QVGMyY3NGdFBNL0Z4blorZmUwNlpOKzN0dkhjeWRPL2VMdVhQbmpwRlNEZ0J3VFNLUmVHVkZ4QnloNis2LzU4MmI5eUFBZEhaMmZoVkZWNGVwc1Zoc1NDcVZHbEtyN3VMRmk5K2JOV3ZXb2tRaU1TQ2Z6NU1RNGlobWZyT25wK2VOZUR3K0VBQWFHeHVYcE5QcG5KUXlEaURGekpNU2ljU3d5cmFXTEZteW9KN3dLcDkvL3ZrRmpZMk5QeVNpVGZ2N1h0YzFmTisvVjBxNVB6UGZLS1g4WXNtU0pWTWprY2hwbGVXSWFPTlFJRkl0Nzg4QW5tMW9hRWdDcUNZU1dqcjNjQnpuQUFCL0tLc0xBT2VFL3dBQUxTMHRYd2V3bkdDa0hNZHhyZ1BRUUVSeEFNc0pNYXE1aklUcjlMY0ErQXhGVVJQaThmaEFJY1JsNFZoT2RGMTNPWGVjTWhZQUdOemJ1RllFcGRReHpQeWJXdmxFNUFDQUVPSXhLV1d0dzZEdmFLMUgxTWl6V0N3V2k4VmkrVkt5em9sT2VBcWltSTlHQUVBVVMyZ3M2Z2sxMDErK0NEZmF4d1BZanBrZmMxMzMwWFE2blZOS1hTNkUySmlaZTVqNVJxMzF2d0JBS2ZVb2dPZTExaWVoRDRlVFNyVFdseW1sM2dJd1JnaFJjMUphZ29obU12TzJSTlRJekpxSWJzdG1zLy9vcTE0K243K20zSVVpVktVdkZaMHc4endBQndraFJOZ1BVSnlBbnhFRXdRc0FZSXpKdTY1N0xBQ1htVzhrb2h1MDF0bGFmWVl4UEgrVlNxV3V6T2Z6QndnaGpnQ3dCeEU5aU5Vbk9CRkV0QU9LTGlzcmhlLzdMMG9wdCswckJNdThlZlBtRHgwNmRDOEFSRVNHbWQ4R2NINHZWWWIweldZQUFDQUFTVVJCVko0SGNFYzlZMkRtWXdFNHBXdkhjVFlDY0NrWGJVNytKb1Q0a3pHbVV3aHhOVE4vd3N6bjkvVDBYRDFqeG94bHJEekR4WVd0bFZJbk1QTUpBRGJTV3I4UDRGK3BWR3JqTXFFSE0vUFlVSVJ5TTVZUHQ3T1ltWjhRUXB4YWxwYWZQbjM2dS9XOG53cUdFTkY0b1BoNVkrWjNqREUvNmVOK25OdFhvMFFVUS9Held4WEhjWFlDOEVrbWsvbExmd2U4U2pESWc4Sy9YYVovZnk4c0ZvdkZzaEk4L25ZTUVWRjBLc3VaYnV6NzlWNVAzRmtzRnNzNkIzTUJST0V6TU50NXBNVmlzYXhGamp6eXlGVVNBcndlUE0vckVFSXNQWEJHUkE4Mk5DdzE0TDB1a1VqYzZicnVQUUMrYW95NUtBaUNxd0VnbVV6dUw0UjQxblhkdnlxbGp2SjkvNUUrdWpKQ2lNT05NZE5kMTcwRnhkRGtkYS9mSlpQSnJRQjhsNGd1bVR0MzdoY0E0THJ1UlVRa0FJeGs1cEc5MVc5cWF2b1JnQWRkMTMzSGRkMzF3L2VLaG9hR3BlS1JRcUZ3T29Bcm1Qa29JZ0lSbmVDNjdnbVZiUWtoVGdkd2hWSXF3OHhmNjYxZkloTE1mSUdVOG9KZXlweVN5K1dlY1YyMzVqb29BREJ6RXhGdEVUb1gxK0pqclhWcmIrMnNJSVVsUzViOE9CYUxUUVZ3NHZUcDArK054K1BiUjZQUkRjb0xFZEV2aWVnZ1k4eCtsUTBzV3JUb2ZRRElaREl2QWFCU3V1ZDUyd2doWGlPaXdSV0hMWmVXa1ZKMk0vT1lJQWdlS0c5VFNua3NpazdTT3dGb2tsSmVBUUJDaUY4eTg1RUF2ZzFnUW5kMzk5MmxPbzdqUkZ6WG5Rcmdhd0NXQ3hGbGpMbUJpQlF6endnUEhWSkRROE9kekx3NU0zK2ZtYXYrbkpoNWdCRGlKU0o2dVpTV1NxVUdWWFA1cnJobnAwZ3BqNitSL1d1dGRXbTlNa3BFQTR3eFp3c2hlaFU5aFd2dmxlTWJCNkNtTUd0Vk0yWEtGT2VERHo1d0FXRGpqVGZPanhvMXlvWUF0MWdzRm92RnNscFlmdWF6bHVIcnNUOEV4Z01BQ0grZzhWZ2hxOGVWUktENHdGWCswRVZZZlNLS2xhSzl2YjI1c2JGeC9TQUkza1VZMXFZMzR2RjR0TEd4c2JHN3U5dXBGQzRBZ0ZLcTdhT1BQbnF2OVBEWVgrTHgrTUJRalBJL1NUd2VqM1oxZFJuMFU1eFVCclcxdFVWbno1NmRSOW5QTTVGSWRHU3oyWmwxdGt1cFZLb3huVTUvM25mUi9wTk1KamNUUW15Z3RjN1VXYVVrYkZrdXROUi9JM3dEdGdXd2JYajVHaDJMMTlibWVDd1dpK1YvaG1kbUhBcHdHQzZPN3NLZUkrN3V2WUxGWXJHc1l6dzVQUW5IZkxONDRRVFlhOFJMYTNkQUZvdkZZbGtUeE9QeGFEUWEzWlNJZmsxRWc0MHg0d0RBR0xPZTR6aW5FVkVwaE1xVHhwZ3J5dXNTa1FKd2NYaEE1dy81ZlA3Q2JEYnI5OWFmbFBKOEl2cUZNV1owRUFSMXo1bWxsTGNRMFZITTNLcTFma2NwdFIrQVJ3QThES0JtaUdObTNvdUlUZ1R3TGQvM1gxUktmY3pNTTVoNTZZRXRJY1JBQUpPTU1hY0R1RlVJOFE0enY4ek1sV3ZEV3dnaHJtTG1rN1RXMTBncHh6SHprTENOelFDY3pNeS9ZK2FhTGk1aHlKWVlNMTllbHZ3TWdEa0FqcXBWTDNRZzNqcDhUL2N3Y3kxbjZzK0RJTGkrVmpzclN5cVZHZ1FnbDA2blAvYzg3eWdoeEMzOXFMNkQ3L3QvQzBPdWwwSndnNGkyQTNDaE1XYnZVcmg1Wm42SGlMWUlpelFSMFI4Qm5GSCt2b1VRL3pER0hBY2dpYUx3WkRObS9rdFkvemRFOUJDQU83WFdSNWNQUWlsMUxZQ3h4cGk5Z2lCNHBTTHZkQUMvQXJDUW1kL1ZXbmVVUHJQTS9FdXQ5UVZsWmE5ajVsMjAxaDBBSUtYOEpZQ0p4cGhVSnBQUkFPQjUzbUFoeEh3VUR3bFdIbEFiZ0tLVHluT283dnh5TGpOZnByVStLK3p2ZUFDVHVydTdOK25xNnZvQVdMcE9Pa0ZyUFJGbGE3bFN5bkZFdE5qMy9RY1Fyb2xLS1I4RXNQVnFFaVV0eDIyMzNmWnRJdG9YQUpqNThYSGp4bGszWm92RllyRllMS3VGZGM3cEJBSmJvQlRhaGpGekxZMmkyc2I0T2lrNEFZcnhJZ0gwYVNkWm9xdXJxd2RBTFhzL1ZJdWgyUi8rbHdVbndOTDd1ekp3dFZpby9iUTg1ZFVsT0FHQVRDYnpIb0JlVHdoVThEOGhOaWtSaWt5czBNUmlzVmpXTklRMmNEaVBKUHh0TFkvR1lyRlkrcy9Jamd5QWVvWGRGb3ZGWXZrdklWeExtaU9sVElVYjlZOFIwWVJRU0hJd2dLa0FybVBtZTRsbzF5cE5uQUZnUFdZK1N3anhCSUJlUlNlbE5vUVE1d080SDNVY2NFb21reU9JYUN3QU1QT0M5dmIyWm1hK2dZZytadVpqU2lHd2xWTG5BdkI4M3orZ1ZGZEsrVXRtZmtOclhiNnAvM1lRQkw4dFhhUlNxUTJZZVZJNHJwT1p1VG1mejU4NWJkcTBhUlhqa09ITEhnRFFXaThWdTdTMXRjVmFXbG9tRU5GN1d1dGx4RGxsdUZMS2lVVDBoeHBscXRaVFNyVUJPSitabDRTaWpCRkJFQnlHT2c0QXJtcktuVWdXTDE1ODU2QkJneDR1enpmR1hBaGd0QkJpT1dGRE9wMytOSHg1RG9vT0pDVml6R3lJYUdrNG5kQjErYVR3TWdJQXpId2hnS1ZoczQweGwybXRUd1VBei9NdUpLSUpXdXM5QVVBcDlRaUFibVBNQzFMS0g1YjFGUWZ3RXdBM0U5R21Vc29mQ2lGME9wMyt2MVFxdFlreDVrSWllcGlaRndKSWhYVjZtUGwycmZVRlNxbnRmZDkvRFlCaFpvZUlTbnNjYms5UHo3V1JTR1IyU1hCU0RqTS9wN1crc0R4TktmVU5BS2N4ODROYTZ4c3E2NFNmNTZVUTBSUEdtQi8xOVBUTUIrQW9wVTVBOFhNUmxWSStvN1grYzFqVUFYQUlnRDJVVXVjeDg4VmE2N3VNTWVjNmp0TmMyVTluWitjUTEzVWZBREJYYXowV3EyZ3ZRZ2l4TFRNZkg3NjJJY0F0Rm92RllyR3NOdFk5MFFtd0JFQnA4cnRDVGhzV2k4VmlzVmdzbHY5RnVCdmcwanh5ZFlSby9LOGhkTXB6Z2lBbzNTK2tVcWxCRlZiYWRlRjUzdURGaXhkL1VVMDBHN2E3U1RxZGZuOWx4aXVsM0VKci9jN0t0RkZDS2JVZk0xK2F5K1crdllMaEE5Y0VGSS9ITjJwc2JGellIeUd4bEhLb0VJTFQ2ZlRIMWZMYjI5dWJZN0hZb1BLUW5KWDllcDQzam9oZTBWcDNWV24vTUFDRHROYlhvUitpNGtRaTBSR0pSR2FWaFh0RUlwSFlzcDRRb3ZVZ3BkekNHUE9WVENiek1sYkJBbjBpa2Rnd204MSt0QXFHWnJGWUxKWXZNVk9tVEluT256Ky9FUUNpMGVpU3NXUEhydGI1WmJqNXZZVXg1Z2tpK2hXQUFWcnJKNVBKNVBhWlRLWjBzR1ZncmZySlpISm5JY1M3UVJEVWRCd0JpdDl6QUhaazV0ZUphQnZQODBhWGl6OXFJWVM0RW1YaG9XT3hXQ01SelRYR1hCQUV3YnhTT2pOdlNVU2RwV3ZQODNZaW9tMEEvS0N2UGdDQWlEWUFjQUtBZXlzRkorRTRuTERjY25QUDJiTm5MMUZLdmNMTWV3TDRlYlgybFZKYkF4akF6TS9YTTU0U3pId0RnSWVKYUZzVVJUMVNTbm1TMXJyUFVPcXJBaW5sTlNpN2g0VkNZWHZIY2E0Q01OeVlaYWRsUkxReE16Y2FZMTZvMGc2WWVXZXQ5WS9La2gybDFDd0EzWVZDWWZlS2VkRFA0L0g0d0lhR2hwZVorYXRFOURZUmJWYytyNnRGZDNmM2dRME5EUjhSMGVReTl4UUt3ekVWQUl3am9uRUFuREJVK0xYcGRQcDl6L01PV3JSbzBYUE56YzNYbE5vcWlVVTh6L3NSTTk4bnBUeStYQ1RTMXRiVzB0emMvR2NpZXRqMy9kNUNvbGN5UEx4bmRjMUwwK24wL3dGNHgvTzgwVkxLc3dGOEhjQmpSSFN5Ny90L2wxTGVRRVJmemVmelk3VFdleWFUeWIwZHg3bVlpSDRucFR5RGlINVdMUXlXNjdvcEl0cURtYm16cy9PbjA2Wk5tOStQOTFBVFpzNGpmRFlPWDFzc0ZvdkZZckdzRmtUZlJkWXdQWGdVakFQQU9BQUYzTDYyaDJPeFdDd1dpOFZpK1pMUWs3dC82VHl5SjNmLzJocUdsREt1bEhxL3M3T3pzMVlacGRSM3BaVHZLcVhTNk1lY1hFbzVSa3I1VWlLUkdMWXlZMnhzYkJ3dmhKaFhkbElVekR4RktmVUcraG1DVXdneHNhV2w1ZDhkSFIxZnFjeHJhMnVMTWZNc0tlVzlLenBXS2VXcEFQNGhwZHhsUmR1b1lEQVJqWWhHbzdGVjFGNi9rRkp1a1VxbE51aXRqT2Q1Z3hvYUd0NHZGQXJIOWFkdElwcFVhYmxmVGxOVDA2R080L1FXcnNVUlF0eENSTHRYWmtncGh3SzRIc0NlNklmZ0pKbE1idWE2N3N2R21LV2JXVkxLUFZ6WC9YdG9UNzRxT05aeG5CZGJXMXRYK21mcWVkNUpydXUrbDBnazFLb1ltTVZpc1ZpK3ZDeGN1SEJmMTNYdmMxMzNQbVkrYkExMHVSK0FXVUVRdkYyZUtJUndwSlJ6Sy82OURoVEQ4clMydGphRTVZNEE4TjIrT25FY1p6U0ttL3pIQVBDSjZHejBNUjhOdzRUc3hjeFBsOUt5MmV4SHZ1L3ZGQVRCNDczVkRZTGc1WHcrUDl6My9ZZDdLMWVDbVQ4Mnh1eVZ6K2N2bFZLZWd6S2hDd0NVWEMyTU1WV2RocG41YmlMYU5wRklkTlRvWWd3ejl4UUtoVWZyR1E4QUtLWE9JS0lkQzRYQ0dXRlNEek9mVGtRWDlEYm5YNVVRMFF0RWRDc1J2VVJFbXdraFhBQ1RtZm1LeW4vR21OT1llVnkxUEdhK1l2SGl4Y3NjOUZSS1hjUE1YeUdpZjd1dSs1YVU4bGlFendSS3FVUkRROE5mbUhrREljUTJ6TnhnakptY1NxVWlmWTA1ZFBESkU5R3B2dSs3dnUrNzRiaDZTdGUrNzdzQVBpbXZGd1RCdzdObnoxNVkyWjVTYWg4aXVvdUlmcSsxdnFrOGIvYnMyWXNBUEFsZ29sTHFvVlFxMVZUUGZXWG0zUUFnbjgvWEpmTHdQRyt3VW1xbUVPSU9Jdm9Dd0VqZjkvZnpmWCtPVW1veUVVMWc1bDBjeDNsZytQRGg2MmN5bWFtKzcyL0R6SWVnS0JyN2s1VHlrTXAydGRiUEFUakZHSFB3cWhLY0FJQXg1bWxqek9uaHY2ZjdybUd4V0N3V2k4V3lZcXh6VGlkMEl1WUNxSFh5em1LeFdOWjUrQ1pzZ2dJMkJRQTQrQmVOeDBxZDdyWllMQlpMblh4YnprRXhEdnRhaFpsM0JEQmsvdno1VlVNV0txVytDZUErSXZvN2dJU1U4aUt0OWMvcWJQNmZBRWE0cnZ0MFcxdmJkdFVXWSt1QmlBNEY4RTRta3drQUlGd3MzeHZBMWVpZlU0UUxZQlF6djE3Tk5hU2xwV1V2QU0wQWV0Mk02QTFqekgyTzQ1d1A0Rm9BSHRhQ2hma3F4Q0dpcDVoNXlmRGh3M2VmT1hQbUo1N243UWhncTRweVRRQWdoTmphODd3aktodnA3dTUrWk9iTW1aK0VKNklIbGRLWmVYMEFQVXFwN1FFZ244OS9HSWxFWXN3OEdBQ01NVnNLSVdLbGZBQWdvbm5oaWMxZUlhSUxVVHdWL0lxVWNzL0svSENoZkRreGl1TTQxekp6Z3hEaWdySjdjQ1dBUmNhWVYzdlpFRUpQVDgvN00yZk8vS1JXL3VxQWlCNEdjSW5qT0pNQTdMUW0rd1lBUEpYWkVKRm9VY0JGN29mWTdldjIyZGhpc1ZqV0VvN2piTUhNSXdHQW1kZEVDUEFmQVBoVFpTSXp4NFFRbXpIemIxQ2NwMjBGUUFGQU5CcjlaVU5EZ3pkbnpwejk2dXhERU5FeHpKd0pnaUJJSnBPWE9ZNXp2K2Q1QndkQmNFKzFDb2xFWWhnUlhjbk1meVNpWndEc1ZaWnRSb3dZc1Y0MEduMlJtYzhPZ3VDUDVYV2xsTHNRMFczTS9DMzBZNDRaQk1Fcm51ZnRUMFFYZUo2M1hoQUVwNVRkanlnUlZYVTZBWUI1OCtiZE8zVG8wTXNkeHprSndOSGxlZkY0ZkNDQTBRQWVxdGZWVENtMU80Q0xBWnlVeldibktxVktZM3hZS2ZWY0pCSjVlTVNJRWR2TW1ESGozL1crdnhYQjkvMkhBRHprZWQ3K1FvaURBRUJyL1NjQThEeXZXc2lsNVNDaWY1UzdCMG9wTnlXaW01bjUyd0RHK3I0L1dTazFub2l1a2xJbUFjeG41ak1BUEovTDViNC9mZnIwZHozUCs3NFE0aS9NL0tybmVhY0VRVkRwcGhKUlNwM0x6UHRxcmJlck1ZNSt6K2VWVWo5ZzVuc0JQTlBkM1QwYTRieVRpQVl6Y3dFQWE2MS9wcFNhdzh6WEEzaE9Tdm5kVXRpbmFxUlNxVUhHbU5FQTREak9FNTduSFJRRVFhL0NqQ0FJUGxWSzNXNk1lU2NJZ25zQm1QQSszZ2RnZTJQTVdBQnZFZEZqVFUxTnIwb3B4Mml0LzZxMXZtL1lzR0YvSERwMDZCRmE2Mm9ISkl6disxZjI5NzcweFZGSEhXVkRnRnNzRm92Rllsa2pySE9pRTR2Rll2a3Y0QmdJVEF4ZlR3UnczdG9jak1WaXNWaldESjduRGU3cDZXa1FRdXdLUUxlMHRBeUt4K09EQUtDcnErdERBS3lVT2dEQVBjdzhWd2l4R3pPUEphSmZLYVc2ZmQvdjgvdENhLzFuS2VXK3pQeENjM1B6RFFBTzdlODRrOG1rSkNJUHdKa0lGLzlkMXowVktKNkVTNlZTdzJ2VnplVnlTN0xaN0Q5U3FWVGtpeSsraU1WaXNaRUFOaUdpTThKRmZMaXV5OWxzOXJPd3ltSGhTZExYS3QxWmlJZ3ptY3g3ZlkwM2s4bTg1M25lbFVLSVBUbzZPalpkaDBQaTFFUEJHRE9PaUo1cWFtcWEydGJXdGhzUjdRUGd3SXB5cGRQR3V4RFJjcUtNV0N6Mk9vQlBtSGtTRWUxUlNpZGFhbEt6THdBNGpuTVRNN2NDMkFjQWhGaDZpUG12cFJmTWZEZUtteTgxa1ZMdXdNeEhoUnM4bDFZcjA5cmEyamhuenB6dWlub0hBdGdmd0NYcGRIb21BQ2lsamdYUUdZN250Ykl4TFlmcnVqOEZjRlZ2WTFzUnBKUnpBTlIwbTJIbUdCSHRLS1ZjM0V1WjhVRVEzTDJxeHdaSEhBSlRLTDVuTGx3RjRLZXJ2QStMeFdLeDFJVXhaZ2tSZlFvQW9hUEI2c1FCc0QwekQ1SlNiZ3NnQ3VCWFVzcXptUGs2QU5CYW53a2dMNlg4SVVMUlNYOVJTdjBJUURzem53d0FtVXptUWFYVUxDSEVCZkY0L01IUW1XSVpJcEhJSW1QTXg3bGNibncwR3YxUlpYNDBHaDFMUkhGVUVYOExJZDR5eGd4ajV0TUFuRktlUjBUamxGTGpTdGZNeTJwU2dpQjRXRXA1clJEaXA1N25aWUlnK0YxcFNHSDlxcUtUdVhQbmZySGhoaHYrQnNCNVNxa2JmZDlQbC9JYUdock9aZVptWTB4ZG0vdWh3UGQrWm40MERDKzRETXg4SkJGbFlySFlBNjJ0cmQrcG5BdXRLWVFRendQSWgrS0xxaEJSakpsL0FhQVVwdVl5SWpxUm1idERKNS9IUE04YmJJeTVuNGhtTW5PT21XT080OHd3eGp6cXVpNDh6eHNNWUY0dWw5czdFb2xjSjRSNFhpbDFkejZmUDh0eG5BT0k2RUFBTGN6OFN3QzFuRzFjQVAwTjh5S1krVFFpbXRyZDNYMWdKQkxaWHlrMWtwa0ZpbUt0cGVGcWZOKy95Zk84UlVSMEN6T1BBTEJjaUtFU3hwaEpSRFNFbVE4aG9tT0k2QW5QODA0TWd1RDYzZ2JqKy83RnBkZWhHT1pHQURGbTNqY0lnbWNBSUpsTWJpZUVlQWpBUzFMSzYzdDZlczZkTVdQR3YrZk9uWHREclhZdEZvdkZZckZZdnN4WTBZbkZZckZZTEJhTHhiSUtJS0xmTmpRMGZMOTAzZERRc05UcFNrcTVHVE9meHN3bkU5RzcrWHgrbjJuVHBuME00SXB3TVh1aWxMS2RtWThMZ3VEVDN2clJXdjlWU3Zrekl2cTFsUEl1cmZVVC9SbW5FT0kwWnY0c244L2ZBaFJkVG9qb3gySGVvNVVML3VVNGpqTURRQWN6ajI5b2FKaFVsblZuUTBNREFJQ1pQd013TUpWS2JXQ00rVDRSUlYzWFhlNTBjS21jVXVvZ1pyNnR0ekVUa1dCbUU0bEUzcFJTMWlyMnNkYTZWVXA1SzRDRGF4VmlaamNVWjJTa2xEWGZMQkdkNHZ2K3piMk5hMFVJZ3VCbHovTU9BdkQ3NXVibXZiVFc1eVlTaVZ0Q2kzUUFnQkNpQlVBR3dPM01mRXQ1L1h3Ky84WDA2ZE0vQkFDdDlUS09JMUxLeDRqb0xkLzNxd29WcEpSbkFSaWp0UjVSbnA1S3BiNW1qRmxxbzg3TSswc3BXNW41cGNXTEZ6OUhSSGNCZUN1ZnorK1N6K2MvTDlXTHhXTDdFZEc5ekh4VDVTWkxNcGtjUVVTbGNLaytBQ2lsdG1mbUt3QTh3OHpMbkR3dVJ3anhFd0NuRlFxRlYwcHA0Y2JJVDZxVko2SW9BQXdaTXVUaklVT0dWRzF6MGFKRjY4K2VQWHRKV0g0Z0FBMmcxekJjWlNLZWNqWUJjRFl6OTJrcGI3RllMSll2TjhhWVJ3SE1CQUFpV3QzT1V3emd2TEx2bnAwQlpJbG9Ob0FsQUNDbC9CMFJNWUROZTV1djFTSU1lM2dCZ1BlTU1iZUd5Y1lZOHdzaHhKUllMUFpUQUpkVjFrdW4wd3M2T2pwMm1ENTkrb2NsbDQ4eUNNQXhBRjdVV21lcTFIMWZTbm1YRUdKOEtwVzZPSjFPZjd6MERUUC9oWm52S0YwTElRWUNLSjlmWXNtU0phZkdZckZ2Q2lHdWwxSytyclh1UWxHUUEyTk1UWUhId29VTHIyaHViajRDd0czRGhnM2JZZTdjdVYrRW9mTk9CbkJISnBQcDAva2huQjg5QTJCK1QwL1BrZFhLYUszbkthVkdBM2hxdmZYV2U2eWxwZVY3WmVMck5Rb3ovMEpyWFZVY0RBQktxY29QVFJlQTI1ajVEU0hFWFpYbHkrZEJsU0poSVFTWWVTOEF5T1Z5czZMUjZKOEJmQlZBRHNDaVhDNDNvcFpRbklnYUFmVDNIcGtsUzVic0RhQ25xNnVyUnluMUJUUHZESUNaK1VraHhCbmxoWU1ndUNjZWp6L1gxZFgxUVkzMlNFcDVCUkdOQVhDMzF2cSt0cmEyUDdTMHROd3JoTGhPU3ZsVnJmWHA2TVdkSjVWS0RUZkdYQU5nTHlKNktaZkxIVDV0MnJTL2wvSXptY3hidzRZTjIyYUREVGE0aUloT2lrYWpSM2llZHd1QWE0SWdXT3Z1bkJhTHhXS3hXQ3lybW5WT2RNSTNvUk1HT3dJQURLYlJUL0JLSDFVc0ZvdGwzY0xnWHlDOHNmUzF4V0t4V05ZTXo3MlpnakZiQXdDRWVBTzdmeVBkUjQxVlNxRlFPTVoxM1Y4RCtBdUE3eGxqcG9WWit4TFJuNFVRYmN5OG1KbC80VGpPNXA3bmJSN20zOFhNblVRMGlvaDI5VHp2c284Ly92am11WFBuMWp4UnUyalJvdXRhV2xvdUphTGZBSmlLT2tQT2VKN1hTa1NqQU53Vnhnb1hydXZlQ2dER21ORkNpQVcxNmpMejdVVDBZVVh5S2NhWXBUSEhpV2cwZ08zRDlrNEVFQWt0cHBjUjBnZ2h6Z1RRSGw1bW1YbGlXUnRqaVdpSU1lWTNaWDB2MHlrUkRTZWljUUR1TXNhVU5qZytEOHMraEhDRHFCSWh4QkFBWjVmS00vTnlHeXRsZmE0Mkcrb2dDQjRMRjdQL0JRQ080L3lOaURhclV2UnNJY1RaNVFuUmFQUXBBQ1BiMjl1Ym01cWFLaTNMMndEOHV4VCtob2crTXNZTUpLSlNUUHV0aWNoVWhzY3h4c3dENEZHNHUwQkV3OEo3L201emMvT2RBSVlDMks3Y2hsNHAxY2JNTnpEejc3WFd5NGhCcEpSRFVYYmlORXpiRk1CREFEN0o1WEtqUzhLWmpvNk9qYUxSNkh1RlF1SEhtVXhtU21oelBvNklIaTdmRUJKQ3hKaTVpWWpPcjd4SnpQd2RBSXFJcnFpU3R5c1I3WkxQNTZraWZZYlcrdHJTdGVkNWh6THp2RXdtTTdXVTF0blpPY1IxM1o4TElhNUpwOVAvQklCRUl0SGh1dTR5UDVOVmlqRWZnVVJ4SGtuMFpYYjFzVmdzbGk4OVJ4OTk5Sm9NQVc1ODMxODZINUpTbmtWRWQvbSsvNlRuZWJ1R1g5R3ZBakRNM0kzaUJuKy9hR2xwK1JtQXJ3TVlVeTZNQ0lMZ1FTbmxLMFIwYmlxVmVyQmEyTDNTOTNZbFVzcVJSTFJWb1ZENFJhMStDNFhDNVk3akhNbk1Kd0E0dHl6cjdTQUlmbHU2U0tWU0d6RHpNcUtUcnE2dUhzL3pqaUNpMTRsb0lvQlJSTlFBQUVLSW1xS1QyYk5uTDVGU0hrVkV6d3dkT3ZTK2pUYmE2QlJtZnBTWlB3am5vYjBTQ2s2ZUJlRG04L21SdllYTzhYMy9PU25sT0FDL2RSeG5haUtST0tEZTBEMnJFaUk2VnlsMVZyM2xRK2VZM3ltbDlnTUFZOHgrekZ6eldhQ0VFR0pqSW5vQUFMVFd6d0NBbFBKNlk0enZPTTZlQU1hSFlYZzhJVVJINkNDWENzVTVZT1pkbWRrcFhZZHBNUURiU0NrUDBWcmZXOWJYY1lzWEwzWUFvS3VyYTNIWTE2Yk1mT0NpUll1MnJndzFHby9Ib3cwTkRjZjR2bjlqTGNGSk1wbmN6SEdjMjFCMEFueHU0Y0tGNDREaVp3YkFqNVJTdnlXaVU1VlNHL20rUDdheXZsSXF3Y3huTWZNb0luS1krU0ZtL25Va0V0bFFLYlZobFM2bkFKakp6T2NMSVg0SzRLZEtxYlF4NXJJZ0NCN282MzZ2TERmZGROTW1Rb2hOQWNBWTg2L3g0OGZiRU9BV2k4VmlzVmhXQyt1YzZBU00zVUdoaGJLRHF3QXJPckZZTEY4dTZGamNBdUNXUGd0YUxCYUxaZFhDWmo4Z0ZDK3dtUWhnallwT3N0bnNSMHFwNzZBWTltUVlFUjJtdFQ1SVNqbUtpSVlDR0U5RXV6UHo5ZVVuQjhQTi9ZOEJiQWZnWmlIRXNTMHRMYjA2ZjdTMHRPeUVvclg0Y0NubDRWcnIyM3NyWDBJSWNTbUt6d0FMQUVBcGRSS0FiUUZNTElVS1NhVlNtekR6SStGcHlTY0F3UE84N3dnaGhwWUxRUUFnbjg4L2tNMW1sMjdHS0tXMlp1YnRPenM3aHdBNEhzQkQ1WnNKSmFTVVl3RnNDUUMrNzc4SjRNMnlOZ1lBK0xuak9OZW4wK25QSyt1R1pjNEdBQ0thR0FUQk1oc2pRUkE4RHVEeGF2V2tsTGNTVVRlQUJnQURpV2lPMXZyQjJuZHM5VkVTbkFCQVBwL3ZqRWFqVHVtNnA2ZW5KUktKL0I4em55dUVXTWJlZThHQ0JUMEEwTkRRMElZeTIvSlFNTklFWUhNQUJ3QUFNejhpaElnejg5ZkNNZ1BDNHN2WW5XdXRCd0hZRTRDcmxNb0J1RlpyZmEyVWNnY2l1cHlaN3dVd1FrcTUxQ0VsRkFyMU1QTkRVc29EaUdpSjcvc2xvY2t2QVd4V0tCVEdPSTV6UHdBVUNvVm0xM1gvRDhEeHpKeExKQkx0Mld4MmxqR0dBRGdpUEVLYlRxYy84enp2b0VLaDhNL0tlMFpFeTJ6SWxWQktmWU9aTjYrUk54SEFMaFhKWTQweGM0SGlLVlZtdmg3QWJzejhKSW9pTGdCQUpCTFpHY0F4ekh5aWxQTE9mRDUvRVlCL0dHTjI2K25wV1U3WTVIbmVVVUtJWXdHYzdQditpNVg1ZGJGMzhsNEE5L1paem1LeFdDei9FM2llTjFnSTBRd0FXdXZyOFovd09pUDcwNDVTNnBzQXpnSHdOOS8zSzhQRHNUSG1lTWR4WGpmRzNCdVB4M2V1Rm1hbkdrVDBNMlorSjVQSlBGU3JURGFiblNXbGZJcUlqaHMyYk5pbHZRbXJxeEVFUWVCNTNyNkxGeS8rQ3dBWVk1cUVFTDA2blFERnNKUktxWjhTMGFUUWxTTlBSRHVYdTYxVUk1bE1ibXVNZVlTSUdwaDVqM0wzaWw3Nm1xeVVXZy9BbGE3clpxU1VZMHFDakJLdHJhME42NisvL3NBRkN4WXNLcm12cldMdU5NYmNVeXN6RE1GVEU4ZHhYdTNyM2dCTFJlekxwR210ZngzbTdWRnlSU0dpQTVqNVZBQmc1Z01Rems4Qk5JWHoxcHVaMlpRMWN5QVJmUWZoUENpUlNHeG5qRGxwNE1DQnAzcWVONGFJT3JYV3h4TFJKZ0FPYUc1dUhqRjgrUENSTTJmTy9LVFVRQ3dXMjU2WnI1WlN0bXV0VDZneS9GWWh4RXdBQTVuNWRpSEVoTm16WitmSzhndSs3eCtobElvQ0dLMlVXdVozUlVxNUJZQTBFWUdaN3lHaVE0am9CMFQwZzc3dVcxam5OaUpxWWVidkcyT1dFM2VGejFBSUR3ZXNFcUxSNkRFbGdiL3J1allFdU1WaXNWZ3NsdFhHdWljNnNWZ3NGb3ZGWXJGWXZyeU1aT2FuQUF3aW9xK2dhRmwrcUJDQ1E1RkJ6WEF0cVZTcWlabHZCdkRYMGttK1dqRHova1NVWStZdUlqb2J3Ty9RaDl1SjUzazdBamlvUE0wWXM0aUlYdEJhWDFSS0t4UUtNU0ZFaW9qV0w2VVIwY25NbkFtQzRMSGUraWpoT001WlJOUWN4bk5mRGlKeUVGckZWK0U1QUJPTk1ic0FxQlU2NkZzQTNxMTJFcmNXNFdiTFljeDhSYmhCY2lXQXE5cmIyNSthTld2V29ucmJXVkhDQmZxWFN0Zk1QQ1VNWjNRTkFCanpuelYzMTNVRkFCRFJzY2FZVWVYdE5EYzNReWwxVHhoTGZtQlorNGNMSVg0TDREU3Q5WFdWL1VzcHh3Q1lISVkxT2x4ci9mdSt4aHlHY3ZvRkVWMEs0TkN5TEllWkRSRXhFVTFtWmdJd0g4QUdBQ0NFT0tkUUtEeERSRXR0OXJQWjdDd0EzMHlsVWsyeFdPeFpBSnUydHJhMmwvY1hubVErbzFBb0hCQ1dyNWZoUlBTUGVndjd2ditJVXFwTktYVUhNNDhHc0lDWmo5TmEzK1I1M2paRWREV0FlMzNmbnpSaXhJaldTQ1J5cGhEaUJOZDFSd080cVZBb1hOalYxYlhjQ1dZaU9nS0FBdkFEQUNzbU9yRllMQmJML3lTSlJHSkQxM1YvWkl6Wm5JZzJSMUZjL0hzaFJCTXpYMGhFa0ZJK2kySzRqNkg5YVR0MEozc0F3RUpqek9Hb0VqSWtrOGxvS2VYRlJQU0xXQ3gyQzRERCsyclg4N3lkQUh5VGlFNEJrTyt0TEROUElxTEhoZzRkZXNUY3VYTnY2TS80QVNBSWdxZExyNFVRQThJMnE0cVR5eUFVdzcza0FUUXk4OXNJUS9QVXd2TzhuWVFRVTVtNW01bjNZT1l0cFpRUFZ4VGJHTUFtVXNwbFhIQjgzeDhtcGZ3M2lvZVE3dTdzN0J4ZUxoNFlNbVRJTDVuNVo4M056ZHNBb1R2dXl1TjRudGNjdnM3MTV2N1NGOGFZT2IyRXNWeEt5Um12TDdUVzUySlpaeHQwZG5aK05SS0p6QVFBWnI1R2ExM1RtY1Z4bkxFQTlsbXdZTUhZNXVibUJCSHRDZ0MrNzZkRGg1Mm5HaHNiLzl6UmszQmlwd0FBSUFCSlJFRlUwYkZIR1BycEdHUE1hMFIwSGhHZEo2VU10TmFWUXY0NTRidzJxN1YrWkxsT2l4UjgzejlVS1hXWDcvdFBsb2VVMGxxL0k2VWNVeWdVWHMxbXMvK1FVbzRDY0k4UTRwTGU3b1V4WmlNaWVvR0lBdC8zciszczdCeFNLU3hwYlcxdGNGMzNBeUo2R3NCK3ZiVm5zVmdzRm92RnNpNnk3b2xPR05OQXVCRUFZUDQzWEU3YTI5dWJHeHNiblNBSWx0cU9wMUtwUWVsMHVrOUx3MG84enh1OGVQSGlMMm9wNWxPcDFDYnBkSHFsYlBTa2xGdG9yZDlabVRaS0tLWDJZK1pMYzduY3QydkYrbHdIb0hnOHZsRmpZK1BDV3FkdHF5R2xIQ3FFNEZxbkJOcmIyNXRqc2RpZzh0UEJsZjE2bmplT2lGNEpZOVpXdG44WWdFSGhwb0padm5wMUVvbEVSeVFTbVpWT3AzTmxhVnRtczltNkYrcDdRMHE1aFRIbUs1bE01bVgwRXZ1MFhoS0p4SVpydzViVVlyRllMRjlDakhrRENPZVJ6S3RxSWJkdVVxbFVoSm4zQVRBQlFHc3BQWlBKdkNlbGZFQkt1VU5GbGRPMTF2Zkc0L0dCWFYxZG4rZHl1ZlZjMTczUkdOUHJhbTg4SG84UzBTSE0vRGdSM1FiZ1QxTEtIMnV0NzZ4Vlo5aXdZWTFDaU51NWVGKytWbG9yRG9MZ1ZnQzNvNCs1aEJEaSt3Z0ZCZlZnakRrZnhUQkRXeVdUeVkweW1Vemx5VXFYbWF1ZW9QVjkvMlVwNVJ3QTQxQkZkQkk2c2V3QjROcmxLdGNndEd1L2k1bHZKS0t1Y0l5L2RSeG5aRk5UMDNVQURxdTNyUlVsbDhzdGpNVml0d0lBTTA4Z292V0lhTFl4WnJtUU1HR1ptbTBWQ29VM3k2K1ZVdDhBOEd0bWZvMklMcEZTN3MvTVJ3ZEJNQ2Y4WEo0TzRIeG12Z1RBbTBSMFd6S1ovRENUeWJ4VXRZTXlpT2d6QUF0ODN4OWNTcE5Tem1IbW03VFdsNFQ5SHc5Z3FjdEkrQnp6UjgveldzdmJhbTF0YlFndHlEdUphTTg1YytaMHgrUHhwZmxDaUZlWnVkRjEzZGVVVWdmNXZ2OWtYK01MUS9tTVlPYXBmWlV0NFhuZVNTamVyd0l6VHlvVUNoZE1telp0dmxKcWV3QlBBb2d4czFKS3pmZDkveTRBWnlhVHlXdUVFQmNCT0Q2MGp1OUF4ZThOTXg4UDRBZTVYRzQ1MFkvRllyRll2bnpjY2NjZG5jeThZM2c1N2NnamoxeHQ2NVN1NjY0UDRCSWh4TnNBM2diQXpIdzFnRWVJcUFVQWlPaHFVMVNwN2tCRWh3S0FFR0lCTTlkMHB3akR4RHhOUk9zejg4aE1Kdk5XcmJKYTYvT1ZVcnNTMFdGU3lzL0Q4SG05elJHSEFwaisyV2VmM2RyWCt3dUM0QWtwNVdRaW10NVgyVG9ZQkFCQ2lKb2liYVhVUGlnNk9tekh6QUVSUFVCRVAyZm1WNldVVTR3eHY4cGtNcnF5M3VMRmk5OW9ibTYrczFBb1hKdk5acWRMS1QrdkVyN3Y1d0RlSWFLN0t1dHJyU2RMS2Q5aDVnVlYzQ3AyQXZDdTFucWxubE5DOFRhSXFFMUtlWTh4NXFvdzZ4aG1IdGRMdmI2YVBwYVoreFJpRTlHR0FHNnFkN3dscEpTYkV0SERBTjRIY0R3Ui9VRksyYVcxbmx4Wk5oNlBEMFJSTEQ4NURKVzBUTDdXK3EraHcrVEpzVmhzRVFBdzh5K0k2RVd0OWFGS3FaMklhRkpuWitkcjA2Wk5tMVplMS9mOWk5QTMrVElIdjhxKzd5dS9KcUw1NlhTNmFtalBFb2xFWXJIci9tY2JwcHFUeVpBaFE3WWpvaWd6LzZHTzhmV0hmK0UvSWljYkF0eGlzVmdzRnN0cVk1MFRuZEN4ZUE3RjA0MnJCQ2xsbklpZXplVnllMWRPTWtzb3BiNGIycHgvNVB2K05xaHpBejg4TFRpK1VDZ2MzSXR3b0U4YUd4dkhDeUV1U1NhVDI1WWVlSmg1aWxKcS9YQThkVy9jQ3lFbXRyUzBITjNSMFRHOFVzVFIxdFlXWStaWlVzckh0TmFIck1oWXBaU25BcmhjU3JtYjF2clBLOUpHQllPSmFFUTBHbzJ0Z3JiNmpaUnlDeUhFWjczWlIzcWVOMGdJOFg2aFVEZ2RRTlZOZ1dvUTBhVFE2dk9JYXZsTlRVMkhBamdMWlp0U0ZUaENpRnNBbkFCZ0dkRkp1TGgrUFlCbkFVeXFVcmNxWWR6U2w0MHhqeUk4clNxbDNJT0lubEZLbmVEN2Z0MmJONzF3ck9NNFo3YTJ0amJPbVRObmhVOVlBTVVOQVNIRUZZbEVZcnRzTnV1dmdyR3RFWGdLSEh3US9uM2RHSGthMWZ2SmM0dkZZckdzSXZicWZBeEFYVTRjcXdObTNoMUFreERpQ1dQTXNSWFpRNG5vWFdaK0dTZzZJaGhqQmdCd0d4b2FGa2twdHlrVUNsWGpqbGNTalVaL0JHQURadjZ0MXZwUktlV00wTzNrSHRSd085bHd3dzB2QnRCR1JOc0JlS29pMjNpZWR5RVJkV2l0ZjFoWlYwcDVOelBQODMzLzVIckdCd0RaYlBZekFFOHFwVjRGMEpwSUpMYXBFTGhHVWR2cHhBQzRrWWd1cWlaMk5zWWNUVVF1RWRXNzJPMFlZKzRqb3Z5aVJZdk9hV2xwK1I0QU9JNWpBQnhIUkM4cXBYemY5Ni9xbzUyVllzYU1HZjlHS015UVV1NFBBT2wwK3A4QWZodUtNMnJOQ1pkQ1JGdzVCdytGeU5jQW1MMW8wYUs5QmcwYU5KaVpKd3Noc2txcFVhRjd6bUFBUDlGYTN4VFdTUW9obnZFODc0cENvZkRyeW9Wdlp0NUJLYldITWFacW1DSUFFRUwwYTM0VGo4Y0hOalEwL0FuQTlzejhmYTMxM3dDZ3NiRnhNRE9EbVF0YTZ6YzdPanEyajBhamp3TjRSRW81dm83UVVSTUFPRVQwYmFYVS9VUTB0ZzZoK0IrWitSc0FMZ21DNEIwQThEenZhQURYTUxNV1Fod0k0SElBZDBvcDVieDU4ODdKWkRMdkFUZ2lrVWpjNERoT0RGV2VHWU1nQ0FBRS9ia3Z5ekZsaW9PQnNqaVBiSnhid0c2NzlYcHkzR0t4V0N5cmxkMkJZZ2h3Wmw2dEljRERjSU10cFdzcFpUY1IvY1gzL2I5Nm5yZXJFQUsrNy84SnhmQTZMc0kxSGQvM0x5L1ZDY1VJWE5iR3Q1ajU5d0RXTjhhTUQ0TGcyVDZHa2Mvbjh6OTBIT2RsSXBvZ3BmdzZNeDhWQk1HY2FvV0RJSGdZRlNIN1FvWUJxUHd1WnEzMU11NHBSSFM0bFBMZzByVXhwaDVoQkFEc0NLQXdmLzc4RDhzVDI5dmJtd2NNR1BCalpwNEF3R1BtVDRub1RDSEVsZWwwT3FlVW1nTGdDaUk2MkhHY2c2V1Vid0NZTElSNHNIUkFMenpFTjZIVVpuZ0liSmsxdVZCc083UFczTEhhZW1rb0F0NkdtZnNVNk5UQk5nQkFSRTh3ODNUWGRiUGhYT29YV3V0TGE5UWhwWlFob3BwcnpFS0lKK29OcjFNS29WT2xqZVYrZ0sydHJRM3JyYmZlT0JSRlFGd29GUGJPWkRMYTg3eExoUkMvazFKK0M4QUY1WFArV0N6MkV3Q0RoQkEzaE8rMXdNekx1TlNFb1F4ZkJJcnJ1MFEwRE1EckFMaTd1L3Z3V0N5V2pVUWlZd0NjMGRkN3FrWG9SQWtpV3UzcmVrUzBjeGh1NkUrcnN0MnhZOGZhRU9BV2k4VmlzVmpXQ091YzZHUlZFNTVJR0RKLy92eloxZkpEbSszN2lPanZBQkpTeW91MDFqK3JzL2wvQWhqaHV1N1RiVzF0MjgyZVBYdmhpb3d4UEozd1RpYVRDUUNnczdPekU4RGVBSzVHLzV3aVhBQ2ptUG4xYXE0aExTMHRld0ZvUm8wWTkvVmdqTG5QY1p6elVUeFo2cUVQRy9kMUhJZUlubUxtSmNPSEQ5OTk1c3labjRTMjgxdFZsR3NDQUNIRTFwN25MU2NnNmU3dWZtVG16Sm1maENkTUI1WFNtWGw5QUQzaGlVbms4L2tQSTVGSWpKa0hBNEF4WmtzaFJLeVVEd0JFTks4ZW0zZ2l1aERBQUdaK1JVcTVaMlcrMXZvNVZGa0lkeHpuV21adUVFSmNVSFlQcmdTd3lCanphaUtSNktqVlowOVB6L3ZsY1ZMWEJPRUppRXNjeDVtRTRvbVFMd2YveG42SVl2L3c5Y01BL3JoMkIyU3hXQ3lXTlFFejcwUkVlV1BNSHdGc0RtQURLZVVMUlBRWU04TVk4MndRQk9jQWdKUnk1QXAyUTJGb21IbU80enhXN0pZdklhSzdQTThiR3pxWFZPTnpBQmY2dnA4dXQ0Z0dpc0prSWNSNEFDK2h1alg2SndER2QzUjBYREo5K3ZSbEZ2ZGQxMzIzc2owQW40WC9GM0s1M0toSUpPSzdydnVuUkNLeGZTaEdBWUFJRWRXTVpjL01Od0U0RmNYNThQNmw5TkRsNUZRQWovVjFvckNFVXVwcUFOOHFGQW83ejU0OWUySDVlSDNmLzV1VThqd2l1dHp6dkxlQ0lGamhlZkxLSUlRNEFzQzV6Rnp6bmhCUjZkbk5CWUJrTWltRkVIY1FVWktaSDgvbGNoTUdEaHdvQ29YQ3d1N3U3Z09ibXBvT05NYjhqWWl1TThiOGdZZys4anh2TUFDRU52M3ZFOUZFMTNWUDIycXJyYlliTUdEQVVBQS9EUHY2TVRQL0MwV1JjM3VWNGJqTTNDOHhSRU5EdzY0QXRtYm03d1pCOEx5VThtNFV3OXJzRk42RFdRQXdmZnIwRDFPcDFPN0dtQ2VJYUJTQU8xRGptU2laVEk0Z29wOEJlSldacndCd0Y0Qy9wRktwNy9ibTdoaHVuazBBaXE1Nmp1TmNGYm9IUFRSdjNyelJjK2ZPL1FMQUdLWFVtd0RPSHpwMDZQYzIzSERENDMzZmZ5cWJ6Yjdhbi9mZGI5Yjd4dTdBa2g4REFNelFxUUR1WGEzOVdTd1dpK1ZMUXlLUldJK0loaExSdHN5OEVBQ1N5ZVMyUW9qTkFVU1llUzhpZWh3QWxGTEhNUE1OQUpZdzgwRkJFRHhRVHgvWmJQYWpWQ3ExQnpOUEphSTlBTHphMXRiMjlkN1dQTU1EZjVOUi9GNXZKcUp0bUxrdjBTZ0FaTENzYUtVSndESnJzbExLWHdOb0JEQVB3QmNBa2dEMlorWVhTZ2VkbEZJSE1mTW9Jdm8yZ0VZaStwaVp6Ky9wNmJrNkZQMENBSHpmbncxZ2Z5bmxEa1IwQm9EdkVkSFd4cGlybFZLK01lYkVJQWhXaTdBb2w4c3AxM1VialRHcndzVWlCV0FoZ0o5cnJXOEFVS2d5SDRmbmVVY0xJYjdPek4wQXZoWW0xM1N1WHBud09sTEtVOE53aXo4QXNBQ0FJNlhjallqMlI5R3haQU1BVTRubzZFd204MDhBQ0lMZ0hDbmxZaUk2SDhCaFNxa1hqVEdUZ3lENEhZQ3RBVHhhTnQ5L200aU9DME5BTFNNQ01zWTBFTkc0TVBUakl3RFExZFgxZ2VkNTIycXRxd3FtYXBGS3BUWXh4bHlHWXRqSXo1bTVkRU9xN2lzQUFETW5ReUZTVFVwcndYMlUyUm5BUzFycmVmMFpzOFZpc1Znc0ZzdTZ3bit0Nk1UenZNRTlQVDBOUW9oZEFlaVdscFpCOFhoOEVBQjBkWFY5Q0lDVlVnY0F1SWVaNXdvaGRtUG1zVVQwSzZWVXQrLzc1L1hWaDliNnoxTEtmWm41aGVibTVodXdiSnp6dWtnbWs1S0lQQUJuSWx4TWRWMzNWQUF3eGp5ZFNxV0cxNnFieStXV1pMUFpmNlJTcWNnWFgzd1JpOFZpSXdGc1FrUm5oRGFFY0YyWHl4YjNEMlBtbmtLaDhGb2lrUmhXM2hZUmNYaDZyMWN5bWN4N251ZGRLWVRZbzZPalk5TjFPQ1JPUFJTTU1lT0k2S21tcHFhcGJXMXR1eEhSUGdBT3JDaFhrdS92UWtUTGlUSmlzZGpyQUQ0SjQ5UHVVVW92ZXdiYkZ3QWN4N21KbVZzQjdBTUFaYWNDL2xwNndjeDNBeGpkMjZDbGxEc3c4MUZFaERBTzZYSlVjeG1SVWg2STRxYk5KYVdITnFYVXNRQTZ3L0c4VnV1a0FnQzRydnRUaENkOFZpV2hmWDVOdTM1bWpoSFJqbExLbXJhcHpEdytDSUs3Vi9YWS9wKzlNdytUbzZqZitQdXQ3cG05c2tzQ1JCQ0NSRmxNbk4yZDdhcmhVdklUNU5DQXFLQUlvZ2xYZ0lRcklPRVNFU0kzRXM2QUVNSWw5eEVRT2VTUUl3b3FJTlBWczFraWdRaUJoTU1rUUpKTlFySTdYZC9mSDlPelRHWm5abmR6SS9WNW5qeE1kNTB6Tzh0MlY3LzF2cXNOd1FOSERqZUVPYkNpRTR2Rll2bENRRVRUQVJnaUFqT1BZT1k0RVUxbjVsa0F2aStFK0pGU0t1OW1NYVJTZkVvNXBKUkhFRkdUTWVia2ZGUmVFQVQzS0tYT0VFS2NuMHFsSGlnVjBVaEVWNmJUNlI0MnpnQXdZTUNBQTVIN1cxek9QZTF5QU1mRzQvRUo2TGxUOEJSalRIZS9SRFFLUUxlZ2RzYU1HVzhwcGNZQ3VOZDEzV3NCSEFFQTBVN0ZzbzVvUVJBc2tsTCtpb2h1OGp6djUwRVEzQTBBeHBockFWUVJVWjljVjZTVWx3QTRucG5IWnpLWlYwclYwVnBmSktYY2pZais2SG5lUVVFUWJKQy8yOHk4VW10ZFhhNWNLVFVSd05rRjlkOGdvcmNCL0lhSXpvM0g0Ky9teTJwcmF3RUFRb2dwQU9BNFRvOXJSbWIrZTJkbjU3YnhlSHhFWFYxZE1ucFkxQldWWGE2MVBnTzVoeGlsUkNjMVVleE9uL0Y5LzdHbXBxYWhCUTkvQmdQWUNVQUhNMC9RV3JmbDY2YlQ2Y1dKUk9LNythbVc2azhwOVExbWZqcmFFVHBXYTUxUlNuME00T0hJT245a3FZaktBbHdwNWJGRWRENkF1REhtNUNBSXJpa1lqMzNmdjlEenZPZUo2RllBVDBvcFh3SHdPeUhFSTRWUmxXdVpCUEpPaVFhTFlFVW5Gb3ZGc3NGZzVobk1mRVAwZW9ORmdBc2hRbVplUmtSYkN5R3VZK1pPWnY1VlZKWUNjRjBrQkhqWEdQUDdhTDVQQVdnRGNGUVFCT24rakpkT3A5OXRhV241Wml3V3V3SEFiYjF0c2x1d1lNSGJnd2NQN2dUUVFFVFp5TTNqck43R1llWkFhMzFCL2ppS1ExeEZkRUpFbTZMQVFaaVpEVFAvWFFoeFZQNmNNVVlKSVg3TXpLOHc4OVNGQ3hmZUZRbElTNksxL2llQUE2TG9vVEVBUmpQekowRVFyRE5ocWVNNHV3TDRLSlBKL0cxTit4SkNISnJOWmtWdjY3aFJMTk1Qa2JzLytaU1pyeEZDM0ZldVBqUC9rb2g2amRkaDVzRkVkRTNSV0Q4bklnVmdpVEZtQW5JYjRVNWg1cEZFOUJkanpLUWdDUDVTM0pmVytwS1dscGJIWGRjOWw0ajJGVUw4T2pyLzAxUXFGY3ZYeTJhelV4M0hHWUdjRy9TQW9yRU5nRGtBam9pRVJRQzZSY2I5SXAxT0w1QlNIa3hFZVZlVlQ1bjV3WTZPanJ2THRTR2lYWmw1eDByOWxoTHFGQ0dJNkpzb2lLdTBXQ3dXaThWaStielJKOC9DOVFsUFFTMEU2Z0VBQXN0cERIcTkyQzJGbFBKaEl2cFJ5VEdZdDJibVU0bm9aQ0thMjlYVjlaMFpNMmE4aFp6VjRNMEFqbURtZTVqNXVDQUlGdlZockZPSTZISm0zbGRyM1NOM3ZwZTJkd0g0VVRhYjNXYkdqQm1mdExTMHRNUmlzVFNBV0c5dG1mazFyWFZ6cEtZdStaQ0FtWmRwclFla1Vxbk5qVEh2RlZ3MGw2d1g3UTY0dWRLNFJDU2l4ZDFLTE5SYUQ1VlMzZ1RnWnhYcXVVUlVoWng2dk95VEZ5STZ4ZmY5RzNzWmM3WHdQTy83UlBRZ2dGOW9yUjlNSnBORGhCRGRnaXdoUkFOeXV5OHVNc2FzWWtlWXpXWS9MZDd4bTBkSytUZ1J2ZUg3L2kvTGxKOEpZTFRXdXFud2ZIVFRleXh5OXlTbk1QT3pBQUptZm5IcDBxWFBOVFEwYUFDZDJXeDJ0MncyMjIxWFdsVlZ0UjhSM2NQTVU3VFc0d3I3YkcxdGJYSWM1eDhBR3BqNXAxcnJhVXFwWFpoNU9vQVhtUG5vY3ArUEVPSjRBS2VHWWJoei9tR041M21YRXRIeHBlcEgzN0VZTTVkOUVOSFIwYkZaWkZrS3BkUkNBUDhHVVBiR3R3SmZCbkNXTWVhSUlBaHVXNDMyNndTK0FiOENSd3NzaEl0b0hDN2V3Rk95V0N5V0x3WlBaZXJnaU53aVpHaVc0bnV0L1hvb3ZqYVJVcDVKUlB2N3ZyOUxkRHlkaUZZQWVDeXFjcFl4NXB3Z0NHNVRTblV4ODQ1aEdIN291dTVjWTR5TVlqcUsreHdjN2V4YjZQdCtDd3BjU1ZwYlc3L3JPTTVUQUtiNnZuOU1wYmxGZjN2dnpNZmxLS1ZlWXViNi9EVkpaSm45Tm9EUnZ1L2ZHWTE5TnhGOWY4bVNKZHRFYmlFbkFKaWN6V2EzS1l5WlZFcGR5OHlIYTYxWFdReVdVajVBUkFjQVVMN3Z0eW1sTXRINzJCUGxJYVhVRXdCMlkrYnZBUmdadWJ5Y3FiVyt0Tko3ak1ZOGo0aCtBMkNTNy91bkZjeHhGSUE3QUd5Zlg1aHViR3hzYUdob21BNmd4Umh6OUxxK3JwQlNCZ0FDcmZYaDBad21BamdYdVoyaEpXSG1haUp5ZmQvdnNYRkFLZlVxTTc5ampMbXlMK01MSWM0QzBLQzFIaEcxVHpMelhrS0lleUtIa3hOOTMvKzlVdXJuMGE3cEF3R01qZVpCQUc0RE1KV0lYb3pPN1EzZ3gwUjBiQmlHT3BQSnZKWWZ5dk84QnNkeGxoV0tOS1NVRTR3eGN6T1p6UDNGYzBzbWt6c0xJV3FDSUpoZTlCNnZBbkNDNy91dTUzbUhFOUZrNUJ4ekR2UjlQLzk3QmMvemRoUkMvQ1hhN2JvdmdKRUF6djM0NDQ5cjVzeVpzMkxvMEtIVkF3Y09QSktJVGlPaW9RQStNc1pNeUR1dGxQbnM0d0RHRTlGUG91TkZSUFRZc21YTGpwczFhOVpxM2ErVzVabjI0d0RrdjkvWFlhL21NOWRxL3hhTHhXTDVYOFZCVHpkaVF2OGNsTmNiemMzTjIyU3oyZVY5ZE5RVnlXU3lKaGFMMVN4ZXZMZ2p2NTVVZ0t1VTJqNktLRm9kUkNxVnF1NURQTi8vS21MbzBLSHhOWW5JampaRTBzeVpNenZ6NTVxYW1qYXRycTRlRU1WSjlrb3ltYXdyMkRpNXRuRTh6MnZKWnJNZmxGdkhMWUtRMjRUNGVYYjRCZ0RjZi8vOXpvY2ZmdWdDd0paYmJwazk2S0NEUHZmdnlXS3hXQ3dXeThiSnh1ZDBZckFQR0NkRXI2Y0J1RzUxdWduRDhCalhkUzhIOERjQVB6VEd6SWlLOWlXaXZ3b2hHcGw1S1RQL3huR2NyM2llOTVXby9FNW1iaUdpZzRob2Q4L3pMbDI0Y09HTmxSVHlIUjBkMXpVME5GeENSRmNBZUJwOXZDRDFQRzlvWkJsOVo1U2pMbHpYdlFrQWpER2poQkNWRnAxdklhTGlpK1N5TzAyTk1lTUJ4SXd4UndCWVJVZ2poRGdEbjlsbXR6SHp4SUkramlDaVFjYVlLd3JHWG1WUUlocE9SR01BM0dtTXlVU25sMGQxSHdKUTB2cGNDREVJbisxOFdNN01aUjhlTUhQSm5hbHJneUFJSHBkU2ZrMXIvVDRBT0k3ekVoRnRYYUxxV2RFQ2ZUZnhlUHdwQUNPSERSdFdYMXRidTNOUi9VWUFIK2ZqYjRob3ZqRm1BQkhWUnVVN0VKRXBqc2N4eGl3QTRPVlY4RVNVM3drOXQ3NisvZzdrZG9YdTNOYldOai9mUmluVnlNelhNL09EV3V0VnhDQlN5c0VBSGkwNnR4V0Fod0I4MU5YVk5TcC93OVhjM0x4RlBCNS9Md3pEbjJjeW1mdFRxZFFta1J2TXc0VzdnNFVRVmN4Y0cxbGdyZ0l6ZngrQUlxSkpKY3AySjZMZHN0a3NGWjEvVFd0OWJmN1k4N3hmTVBPQ1RDYnpkUDVjUzB2TElOZDFmeTJFdUNaL3c1cE1KcHRkMSsxMTk4eDZKOFFURVBnZ2V0M2pvYUhGWXJGWTFoR09jeUR5T3lFZDV6WUFmOWlnODhuaFNDbTNBQUJqekt0QkVGd0xBRkxLY1pXYjlZQUEzSTZjSThsb0ZNWGdaREtacDZXVUR4SFIwVXFwSjN6Zjc1TjF0MUpxRHdBN1Z4S2dBa0FZaGxlN3JudElRMFBEV0FDWDlYUHVDTVB3ZUFDVDJ0cmEyZ0NBbVd0Undla2tnbzB4UHlPaVY0am9TUUExekh4N0h3UW5ycFR5ZWlJNkNzQmR2dS8zbXVNK2UvYnNKY2xrY3FUak9DOElJVzZWVXU0ZWh1SHh4UXZmVFUxTm13b2hPTHAyWDl0MEdXUDJMMWRJUkllamdpTWVFWDJReVdSZTdNdEFVc3I1QUJyeXg3N3Z0eUczRzlyTjI3TTNOamJHQ25aM000QWJvdW91RVFrQVJ6SHpLdk5oNWh1RUVPY0FlQTBBbEZLVEFid2FodUVmbFZKM0FyalU5LzBYaUVnS0lYNm5sS3J6ZmYvV3dqNGN4N2tRZ1BJOGIrY2dDTjRzTWZmSlJIUUNnQStOTVQvUldxK3k4endJZ245SktmZEI3cjdzU2dCUEZaWVBHalJvTWhFZHhjeXptZmxaSXRwVENGRlJaRlN3T1hXeE1lWUNJanFPbWV1TEJTZU5qWTFWbTJ5eVNYMlpCMko5bzdOek9sejNSQUNBTVpXY1dpd1dpOFZpS2FUVVd1UkdLVGdCZ0g0Nko1dm9tcXljSUNHN0JvSVRBREJmWU1FSkFKZzFFWndBUUNrSHVNamQ3dU1TMVV1eURnVW5BQkNXRXZWWGdQRS9JRGdCZ0tWTGwrNVhWMWUzZi9UYVJvQmJMQmFMeFdKWloyeDhvaFBDRUFDN0F3QjQ5Ui9XdHJXMXpWZEtmUis1MkpNaFJIU28xdnBnS2VWQlJEUVl3RmdpMm9PWmYxL29jQmM5M0Y4SVlHY0FOd29oam0xb2FLam8vTkhRMExBcmNzNGt3NldVaDJtdCs1SmJDaUhFSmNqOURCWURnRkxxSk9Rc3BpZm1vMEtpM1BwSG1mazNlUmNWei9PK0w0UVlYQ2dFQVlCc052dEEwVTdUSFpoNWw1YVdsa0VBVGdEd1VLbGRtMUxLSXdCOEZRQ2ltN1IvRi9SUkIrRFhqdVA4dnR3Tm1GTHFMQUFnb29sQkVQeW5zQ3dJZ2o4RCtIT3BkbExLbTZJZHY5VUFCaERSSEszMXRQS2YyTG9qTHpnQmdHdzIyeEtQeDUzOGNXZG5aME1zRnZzUE01OHJoUGg5WWJ2Rml4ZDNBa0IxZFhVakNuSm9JOEZJTFlDdkFEZ0FBSmo1VVNGRWdwbTNpK3JVUmRVTDgydWh0ZDRFd0Y3SUxmcDNBYmhXYTMxdGxEbDdHVFBmQTZCSlN0bnRrQklKaFRxWitTRXA1UUZFdE5MMy9ielE1QndBVzRkaE9OcHhuUHNBSUF6RGV0ZDEvd1BnQkdidVNpYVR3OXJhMm1ZWll3aUFJNktjblhRNnZjenp2SVBETU95eEs0R0lqTy83UFd3Zkk2dnpyNVFwbXdoZ3Q2TFRSeGhqNWdGQUtwVWF6c3kvQi9BZFpuNFN1WWNGQUlCWUxEWUN3REhNUEY1S2VVYzJtNzBRd052R21POTBkbmIyRURaNW5uZVVFT0pZQUNmN3Z2OUNjZm02aEk1SEFGaXhpY1Zpc2F4M2lJYUNlZmZvOWZSZWFxOTFsRklqQVNobS9ncUEvd093dlZMcVV3QXZNM01vaEJndHBSeVJteDU5dFQveE9sTEt5NGhvSklEcmZOOS9zbFNkcnE2dTQrTHgrTGNCL0VGSytaYldPbE9xWGlITWZCYUErWXNXTGJxelVyMjJ0cmFYcFpUL0FqQStsVXBkMWQ5b29FZ3MyeTJZSmFJNlp1N0w0djdBU0dpOWZYVDhmbU5qWTFXbEIvcFN5bW1SNCtHdHZ1OGZyWlQ2QnpOdmt5K1BoTE1BOElLVXNuQXgrUW9oeEs3R21JZUo2RERYZGQ4RWNHRytNSlZLMVRMemY1RVRNZXpYaDduM2llSERoMjhXell1RkVHVVgvSms1VzY0czRoZ3A1ZUc5MUFFQUVGRVZNMWUwa0k4KzR3SEY1NldVTnlOblE5OEJvS1h3T3JxbzNsYk1QSTZaeitqczdLeXVycTcrUGpQZkNRQys3eCttbEhLWitXWXA1UUN0OWVSVUtqVThETU1SMld6Mm1GZ3M5aUtBUHlVU2laMW16cHhaSExFNGlabmR6czdPWHhkRTlheUMxdnFmbnVkOWIrWEtsVzlWVjFldkl2QUt3L0MzUW9qbmd5QzRUMHA1R29BOWpURTdPWTVUMGJIRUdITStFWDBuQ0lKSkFLNUlwVkwxeFhYcTYrdlBadWF6Nit2cmR3VHdhcVgreXJLdm1nbkFpazBzRm92RllyRllMR3NNRVhtSU5tWVFrWTBBdDFnc0ZvdkZzczdZK0VRbmpPVUFQb3lPMXRTcWVHU1VZYm9KRVcwRHdCaGpmaUdFNEdoeHRHeGNTN1NvZkNPQWY1Wlk2RngxeXN6N0UxRVhNODhrb3JPUTIxVmJVUTN0ZWQ2M0FCeGNlTTRZMDBGRTA3WFczWXZiWVJoV0NTRlNSTFJaL2h3Um5jek1tU0FJSHE4MFJoN0hjYzRrb25wbVBxZFVPUkU1QU1vdDNEOEhZS0l4WmpjQTVhS0R2ZzFnYmpxZC9rK1o4aDRvcGY0UHdLSE1QQ215U2I4U3dGWERoZzE3YXExYlZKY2djcG5wM2duS3pQY0xJUjVqNW1zQXdKalAwb05jMXhVQVFFVEhHbU1PS3V5bnZyNGVTcW03ZmQrL0NBV0w4cDduSFJidG1EeFZhOTNEclVkS09SckE3VkVFeldGYTZ3ZDdtN1BXK3A5U3l0OFEwU1VBZmxGUTVFVDI0VXhFdDBlVzU1OGd0eE1hUW9pend6Qjhob2k2SHp5MXRiWE5BdkIvcVZTcXRxcXE2bGtBV3cwZE9uUlk0WGlSYmZucFlSZ2VFTlh2SzhPSjZPMitWdlo5LzFHbFZLTlM2dFpvdCt4aVpqNU9hejNGODd3ZGllaHFBUGY0dmorNXFhbHBhQ3dXTzBNSWNhTHJ1cU1BVEFuRDhJS1pNMmZPTCs0MzJnMnNBUHdZd0hvVm5WZ3NGb3RsQThGWWl2eDFaTzcxK2gyZStWQUEzd0x3Sm5LdWIzT05NZU9KcUIyNTY4T1htZmx1QUlqK3ZrWE4rRDBpNml6WkticGpZaVlBZURvZmlWT0s5dmIyLzBvcEQwVXV3dWNwei9OR1Z0clIxOWpZV0VWRVN3QmMwOGZkalpjQ2FFVWZZaUQ3d0NaRVZQWm5GRVZEVGlDaXZGdmZoVVEwZ29qT3JLK3ZQMFFwTlltSWJpa2xpamJHWE8wNHpodSs3NStCM09jN2xYS1o5dDNkQXhobGpMbFpDTEd3NFB4TDZYUjZZV05qNDU0TkRRMkhGMGM3WnJQWm5SM0hjWm01VHk0eWxTQWloNWxKS2ZWTDVOeExIaVdpZUJSOVdLNU54WHMzWnY0TE0wK3RWS2Vnci9FQVNzWnVWa0pLZVNJUkhjbk00d0VjQ0dCYUtwWDZZVHFkWGxpaStwRkVGSVpoZUR0eTl1U0ZoTDd2ajFKS1pZMHhid0dBTVdaWEljUlVaaDdHekQ4RDhIeFZWZFVVckhyZEM2MzFPd0NPN1cydVFSRDhBd0R5emkxNUlwSCszVVhWMzB5bjB4VmpWYVdVaFM2VUpwMU9sM0tsSEFGZ3J0WjY5UVFuRm92Rll0bW9tREpsU3EwUW9oNEFoQkRMeDR3WnM4N1hxeXdXaTJWdHdzeWR6SnkvN3lwN3oybXhXQ3dXaThXeXBteDhvcE11UElFWWNqYktCdk42cVYyV1ZDb1ZpN0xmeHdFWW1qK2Z5V1RlazFJK0lLWDhabEgrZCtkU0FBQWdBRWxFUVZTVDA3VFc5eVFTaVFFelo4NWMzdFhWdGFucnVqY1lZMlNsY1JLSlJKeUlEbUhtUHhQUnpRQWVrVkwrWEd0OVI3azJRNFlNcVJGQzNNTE1yd0xZTHUrMEVnVEJUUUJ1QVdES3RRVUFJY1NQRUFrSytvSXg1anprWW9hKzN0cmF1a1VtazNtK3FJckx6Q1V2T24zZi83dVVjZzZBTVNnaE9vbWNXUFlFY0cyUHhtVklwVktiTS9PZHpId0RFYzJNNW5pYjR6Z2phMnRycndOd2FGLzdXbDI2dXJxV1ZGVlYzUVFBekR5T2lEWWxvdG5HbUI2Uk1GR2RzbjJGWWJpS2hhZFM2aHNBTG1mbVY0am9ZaW5sL3N4OGRCQUVjNkx2NVdrQXptUG1pd0g4bTRodWJtMXQvVzlmN05DSmFCbUF4Yjd2RDh5ZmsxTE9ZZVlwV3V1TG8vRlBBTkR0TWhJdGlQL0o4N3loaFgwTkhUcTBtcGtmaXVLazlwb3paODZLUkNMUlhTNkVlSm1aYTF6WGZVVXBkWEM1WGRXRlJGRStUY3o4ZEc5MTgzaWVkeEp5bjFmSXpKUERNRHgveG93Wm55aWxkZ0h3SklBcVpsWktxVTk4Mzc4VHdCbXRyYTNYQ0NFdUJIQ0M0emg3QVdoRzBlOE5NNThBNE1kZFhWMnJGZEZsc1Znc2xzOGhYWjBQd25YVEFJQnMxNXoxUGJ6Vyt1ZjUxMUxLTXdIc254Y0pTeWxoakhrakNJS0hvK01Mb3FxaDFucElkRzViQUNBaUJuTFhqSU1IRDc2ZWlBNWo1dGVFRUFlaEtGYW54Qnlla0ZLZVJrU1hBM2hSS1hXSzcvczNvY1QxWmVSazhlUGk4OHc4SkhxNWlxQWpFc2srQ0h6MklOOTEzVmxTeXNJTHBUaDZXY3lVVXJZQ3FEWEd2RmVpYkFjQVk0MHhoMFJ1S004Q21CQUVRUWFBa0ZLT1JlNDZaekl6WHlDbG5NYk1kd1pCOEFJaTBYZDByZHQ5dlZ2c1FxaVVHZ1ZnbEJEaU50LzNaNWY1WEtZVW54ZEM3TXJNQnNBamxkNWZiMFF1aE5zUjBYQm0vaGtSWFFTQW1IbWwxcnE2WERzcDVXOGpnWHRKaU9odHJmWEQ1Y3FMK3RvZnVTaklWVWlsVWxUcXVyZWxwYVVsRm90ZEJHQS9acjVKYTMydDUzbVBFdEVMeHBoL1NTblAwbHJmaCtoN2xrd202NGpvSkdhZTF0YldOais2UmdSV0ZicGtmZC92anVjaG9oSE12Q2lUeWJ3SjRBMHA1VVVBamtzbWswTUszUnhYZzFvQTJHeXp6Y0k1YzliZC94YWk2L3lkbUxtaVM2YkZZckZZUGorNHJydFBGT2tHWmw3dENIQ0x4V0xaVUdTejJTY2N4L2tnZW0xZG1TMFdpOFZpc2F3ek5qclJDWTNIUEdEMXhTWjVtSGtQQUxWQ2lDZU1NY1U3NFFZVDBWeG0vanVRYzBRd3h0UUJjS3VycXp1a2xEdUdZZmhoajA1TEVJL0hmd3BnYzJhK1RXdjltSlR5dFdneCtHNlVjVHY1MHBlK2RCR0FSaUxhR1VVWjR3Q001M2tYRUZHejF2ckE0clpTeXJ1WWVVR2xYYTdGUkptWVR5cWxYZ1l3TkpsTTd0alcxbGJvUkJGSGVhY1RBK0FHSXJwUVNybHR0TFB3czBKamppWWlsNGg2TE15WHdUSEczRXRFMlk2T2pyTWJHaHArQ0FDTzR4Z0F4eEhSQzBvcDMvZjlxL3I2L2xhSHlJcDdJdEM5Nkk1ME92MHVnTnNpY2NiUUNzMEI1QjRJYWEzL1duZ3UybDE4RFlEWkhSMGRlMit5eVNZRG1mbDJJVVNiVXVxZ3lEMW5JSURqdGRaVG9qYXRRb2huUE0rYkZJYmg1VE5telBpa3NFOW0vcVpTYWs5alRNbVlJZ0FRUXZRclp6U1JTQXlvcnE1K0JNQXV6UHdqcmZWTEFGQlRVek9RbWNITW9kYjYzODNOemJ2RTQvRS9BM2hVU2ptMkQ5RlI0d0E0UkxTUFV1bytJanFpRDdtNGYyTG1id0M0T0FpQ2R3REE4N3lqQVZ6RHpGb0k4Uk1BbHdHNFEwb3BGeXhZY0hZbWsza1B3T0hKWlBKNngzR3FVT0pCV3JTemU0UGNUUEVVZkJraHRnSUFPSGlmeHVLRERURVBpOFZpK2NLeGo1d0RZTDJMVGZwREpFNnRCYkNsTVdaSjlLRDZZR05NQjRDUlViVUZ3NFlOcTYrdHJYMlppTDdCek04dzgwL0xPQ3YwUUd0OWhaUXlCdUJpQUZPa2xJTzAxcGRXYWlPbG5FeEVIak92aUN5WXcydzJxL3N3M0hVQWxoUWM3NGVjR0JRQTBOcmF1cE1RNG1SbW5pdUVXTUxNY1FDSFJjWFBBRUF5bWZ5cTR6aEhFdEdCQUlZREFETS95OHlYYUsyZktlamJhSzJ2VHlRU2QxUlhWeC9IekNjUzBSZ2lHaU9sL0FUQXZWcnI0NUhMWUY4WDdBcmdSYTMxZ2pYcEpCYUxOVE56TllCbkkzZTNONk1Jd2xXUVVtNEY0QXdpV21xTVlTSWFEZUNkSGgxK3htckg2MFEvcCs4WVk3WWlJakR6NG1ReU9VUUk4VU1pT3BpSXZvMWNKT2k0L0RWc0VBUnpXbHBhZG5OZDl5RWl1bHNwZFVra1BENFhRQ016aTBqOEJLMzFRaW5sSWlLYUlLV01FZEVxOXg3TVBBdzVSNU43RVAzOHROYS9iVzV1dnJHOXZiMWY5NFpTeWhNQk5CRlJCek1UTXg5SlJPK20wK211Y20yRUVFZEhVVmhsWWVaRXBmS3VyaTdsdW02dE1XYk5uSENleW53SnNYZ3VEb3JjLytJNzI2L3h2YkhGWXJGWVZnOGh4QkRPUnpmYUNGMkx4Zkk1NUpoampyRVI0QmFMeFdLeFdOWUxHNTNvWkczQnpMc1NVZFlZOHljQVh3R3d1WlJ5T2hFOXpzd3d4andiQk1IWkFDQ2xIRm01dDdKUUZBMnp3SEdjeDNQRDhzVkVkS2ZuZVVkRXppV2xXQTdnQXQvMzA4VjJ6NDJOalZWQ2lMRUFYa1RwbmF3ZkFSamIzTng4Y1h0NyszOExDMXpYblZ2Y0g0QmwwWC9EcnE2dWcyS3htTys2N2lQSlpIS1hTSXdDQUQwV2ZndGg1aWtBSmdDNEdzRCsrZk9SeThrRUFJK24wK25YeTdVdlJDbDFOWUJ2aDJFNFl2YnMyVXNLNSt2Ny9rdlJEczdMUE05N0l3aUNzaUtMZFlrUTRuQUE1ekp6MmMra3dON2NCWURXMWxZcGhMaVZpRnFaK2M5ZFhWM2pCZ3dZSU1Jd1hMSml4WXFmMU5iVy9zUVk4eElSWFdlTStTTVJ6ZmM4YnlBQU1QTUZSUFFCRVUxMFhmZlVyMy85Nnp2WDFkVU5SczZ5SEVUMGMyWitIOER2QVF3ck1SMlhtU3Z1ZWk2bXVycDZkd0E3TVBNUGdpQjRYa3A1RjNLeE5ydEduOEVzSUdmVG4wcWw5akRHUEVGRUJ3RzRGV1VlNUxTMnRqWVIwYStRaXc2WUJPQk9BSDlMcFZJL1NLZlRaVVVYUVJETVFVNnNnbVF5K1NYSGNhNkszSU1lV3JCZ3dhaDU4K1o5Q21DMFV1cmZBTTRiUEhqd0Q3LzBwUytkNFB2K1UyMXRiUytYNjNjRGN3eEV0OXZNUkFDLzNaQ1RzVmdzRnN0R3dhZlI5ZFpZQURzejgrT3U2ejZXVHFlN2xGS1hDU0cyakt5UGI0aGlJS0dVZWd6QTgxcnJrOUNMdzBreFd1dExsVkp2QUJndGhMaWl0L3BFOURvejcwUkVOY3lzaWVqbUlwRnlTYkxaN0RXRkxoUktxUzFSSURwaDVnVUFEaFpDNU9NS2daeDQ0ZlFnQ0tZRGdERW02N3J1c2NoZDA5eEFSTmRycmR2S2pSbEZYLzR1bFVwZG1jMW1ENGl1M2ZZa29tbFlkNElUUVVUZlJJR2IzT3JpKy80TFVzcWRlb3RnV2JCZ3dTZURCdy9lRzdsN0RzUE1id0k0cjBLVDU1RzdWdXNWWmo0V2dKTS9kaHhuQ3dDWGNNN201Q1VoeENQR21CWWh4TlhNL0JFem45ZloyWGwxSk56dVpzYU1HVzhCMkVFcGRTSXpud2hnQzYzMUJ3RGVUNlZTV3hZSVBaaVpqNGhFS0RlaVo5ek9VbVorUWdneG9lQmN0cjI5Zlc1ZjNrOFJnNGhvTEpEN3ZqSHpPOGFZNDN2NVBNN3RyVk1pcWtMdXUxc1N4M0YyQmZCUkpwUDVXMzhudkdwSDRoQ1lNQ2ZBNS9BcUFMOWNvLzRzRm92RnN0b1lZNVlUMGRxS0FMZFlMQmFMeFdLeFdDeVcvMW4rWjBVblJEUWRnSWtXR2tjd2M1eUlwalB6TEFEZkYwTDhTQ21WZDdNWVVpaytwUnhTeWlPSXFNa1ljM0orUVRVSWdudVVVbWNJSWM1UHBWSVBsTnFSU2tSWHB0UHBUM3IyQ0F3WU1PQkE1S0p6SnBjWjluSUF4OGJqOFFrQVRpOHFPOFVZMDkwdkVZMENzRXYrZU1hTUdXOHBwY1lDdU5kMTNXc0JIQUVBMFk3VEZlWGVaeEFFaTZTVXZ5S2ltenpQKzNrUUJIY0RnREhtV2dCVlJOUW4xeFVwNVNVQWptZm04WmxNNXBWU2RiVFdGMGtwZHlPaVAzcWVkMUFRQkgvcVM5OXJtOTdzemFQZHFHY1gxSCtEaU40RzhCc2lPamNlajcrYkw2dXRyUVVBQ0NHbUFJRGpPSmVVR08vdm5aMmQyOGJqOFJGMWRYVkpJcm9kUUZkVWRyblcrZ3dBb1ZLcWxPaWtKb3JkNlRPKzd6L1cxTlEwdE9EQndXQUFPd0hvWU9ZSmhROTYwdW4wNGtRaThkMzhWRXYxcDVUNkJqTS9IVm5PajlWYVo1UlNId040bUpsZmxsS08xRnJQckRBbFYwcDVMQkdkRHlCdWpEazVDSUpyQ3NaajMvY3Y5RHp2ZVNLNkZjQ1RVc3BYQVB4T0NQRklwWjJyRm92RllyRnNDTFRXbHdDNHBPQjRuM0oxZmQvL01uSVA0UmtGZjJ0OTN6OERheUNpOEgzL2p3QjZ1Qzc0dnQ4anB0SDMvZXZRRDh2NFpjdVcvYUdtcHVheHRyYTJWWVNsdnUrZkFPQ0UvSEVrWEhFU2lVUzhwcWFtWnNXS0ZVNnhjS0c5dlgydVVtcVgrZlBudnhlSlRmdEU5UGYvZmdEM1J4R1pTM3RyRTgzeFR1VEVzZjNCRk1ZYnJpbkZnaFBmOXllaVNOQXliOTY4VCtmTm0xZlJYU1BQaWhVcnZqVno1a3lEdm91VDdpMGEvN0hHeHNicTJiTm5aL0daVytPTHlXUlN0clcxdmQ1THYxbmY5NjhFY0ZVcWxhcEI5SjB0dmo2TG9xWDZGUDlUaWpBTUx4TkM5Q3FxMFZxZmg1dzRKeTlzS1J0ZFd2eDd1aVpvcmE4QTBLdkF5Mkt4V0N5Zkg0d3hUd0M1Q0hBaXNzNVRGb3ZGWXJGWUxCYUx4VktHalU1MHdqZkNnOEZ1MGFHbWNWaXRuV0srN3o4SDREa0FrRktlU1VRRG9zVmNTQ2xQQWZBZWdKZWk2bnYwdDM4cDVXQWl1aFRBNjBFUUZDN1FtekFNVDNVYzV5bG12Z3pBTWNWdDArbjB3bkw5Q2lGT1pPYVpXdXZuU3BWcnJkK1JVajVBUkdNYkd4c3ZtRDE3ZHJlZGVUYWJmYUJvcCtrT3pMeExZWHZmOSsrVFVoNUlSS09WVWxmNnZ0OUdSTlVBeXM0cEd2Y1dwZFJQaFJBM1N5bm5BUmhKUkQ5bTVqTjkzNTlkcVMwQVNDblBJNkl6QUV6U1dwY1QxQUNBNmVqbytFbERROE4wSXBybWVkN1JRUkRjMWx2L2F4c2lxbEpLTFNwWHpzelYwVTVkQU4wUlJnY0FnRkxxWEdaK3lCaHpaVi9HRWtLY0JhQWhlZ0R6aUZJcXljd1RoQkQzTVBQN1JEUUhBQ3VsUmpIemprUVVVMHFOaXVaQkFBWXlzeXc0dHlPQUtxWFVxREFNZFNhVGVRMEFnaUI0MS9POFFZN2pMQU82STRZZ3BaeGdqTGtwazhuY1h6eTNaREs1c3hDaUpyOFR1UlNlNXgzT3pKT1JjOHc1MFBmOURKRDdIZlE4YjA4aHhGOEF2S2lVMnJlNDdkQ2hRNnNIRGh4NEpCR2RSa1JEQVh4a2pEbEpDREZMS2JWemllRU1NeC9Oek9PSjZDY0FwaGxqRmltbEhsdTJiTmx4czJiTjJqaDJIakhtZ2J2Ly8ySVhwaXdXaTJWOThkeHJPOE9ZM0xXUEVDOWhqNmFOMVJHckZLVWVqSzhyMTQ0MUp2cWIyK2UvdXpObnp1d0UwRm11dkMvWGs3MzAzeWZCeWY4cTBlZTdKdkRzMmJON3VQeTF0YlcxOTZlUFBzUXFyalpSdk9KNy9XaFNWbXl5a2ZNaG1LUHJTS29VcDJTeFdDeVdkY3pSUngrOVZpTEFMUmFMWlVNeFpjcVVMd3NodGdJQVk4ejdZOGVPdFJIZ0ZvdkZZckZZMWdrYm5lZ2tFcHhjRlIxZEJheWU2S1FNanBSeUN3QXd4cndhQk1HMUFDQ2xITmZQZmdqQTdjZzVrb3hHMGM2L1RDYnp0SlR5SVNJNldpbjFSTFRMdEZlVVVuc2daN2QrZEtWNllSaGU3YnJ1SVEwTkRXTUJYTmJQdVNNTXcrTUJUR3ByYTJzREFHYXVSUVdua3dnMnh2eU1pRjRob2ljQjFERHo3VnJyUzN0cDUwb3ByeWVpb3dEYzVmdCtzVHRMRDJiUG5yMGttVXlPZEJ6bkJTSEVyVkxLM2NNd1BMNGdEZ2dBME5UVXRLa1FnbWZNbUZIU05XWU42VExHN0YrdWtJZ09CekNxUXZrSG1Vem14YjRNSktXY0Q2QWhmK3o3Zmh1QU5nQnVQbjZvc2JFeHhzdzNBRGx2Y2dBM1JOVmRJaElBam1MbVZlYkR6RGNJSWM0QjhCb0FLS1VtQTNnMURNTS9LcVh1QkhDcDcvc3ZFSkVVUXZ4T0tWWG4rLzRxdTBjZHg3a1FnUEk4YitjZ0NONHNNZmZKUkhRQ2dBK05NVC9SV3YranNEd0lnbjlKS2ZjQjhEU0FLd0U4VlZnK2FOQ2d5VVIwRkRQUFp1Wm5pV2hQSVVSRmtWR0IyR2V4TWVZQ0lqcU9tZXVMQlNlTmpZMVZtMnl5U2YzaXhZczdTajFFV1pmUU9Od000T2IxT2FiRllyRllBREJHQWpReGVqMFJ3T2RKZEdLeFdDekFYaTMzQWJodlEwL0RZckZZTEJhTHhmTDVKeDZQSDhQTUV3SEFkVjBiQVc2eFdDd1dpMldkc2ZHSlR0WVNTcW1SQUJRemZ3WEEvd0hZWGluMUtZQ1htVGtVUW95V1VvNEFBQ0w2YW4vaWRhU1VseEhSU0FEWCtiNy9aS2s2WFYxZHg4WGo4VzhEK0lPVThpMnRkYWEzZnBuNUxBRHpGeTFhVk5IdXU2MnQ3V1VwNWI4QWpFK2xVbGYxTnhxb3JhMXRQb0Q1K1dNaXFtUG12dXhLSEVoRS93V3dmWFQ4Zm1OalkxV2xCL3BTeW1sRTlDTUF0L3ErZjdSUzZoL012RTIrbkpsckl4SEJDMUxLc0tEcEZVS0lYWTB4RHhQUllhN3J2Z25nd254aEtwV3FaZWIvSWlkaTJLOFBjKzhUdzRjUDN5eWFGd3NoeWdweG1MazM2L0pqcEpTSDkyVk1JcXBpNW9vUHhhTFBlRUR4ZVNubHpRQkdNM01IZ0JhdDlmdWwya3NwdDJMbWNjeDhSbWRuWjNWMWRmWDNtZmxPQVBCOS96Q2xsTXZNTjBzcEIyaXRKNmRTcWVGaEdJN0laclBIeEdLeEZ3SDhLWkZJN0ZSaUYvRWtablk3T3p0L1hXeVZuMGRyL1UvUDg3NjNjdVhLdDZxcnExY1JlSVZoK0ZzaHhQTkJFTnducFR3TndKN0dtSjBjeDZtNGM5b1ljejRSZlNjSWdra0Fya2lsVXZYRmRlcnI2ODltNXJQcjYrdDNCUEJxejE0c0ZvdkZZckZZTEJhTHhXS3hXQ3o5cGJtNWVadjI5dlo1S0hEbTh6eHZZQkFFWlYyREsvUzFSWHQ3KzM5TGxRMGJOcXkrcXFyS0ZHOUU2dzlEaGd5cDJYVFRUZXVqOWRBMVJrcjVad0FacmZXdjFrWi82NExvYzZ2cHozdE9wVkt4TUF5M0RvSmdIc3BFS3pZM04yOWpqUG1rbk11Z1Vpb0Y0QnRSbk9VcVJLN2hKd040eVBmOWRGL25sVXdtNjRobzYwd204MFpoWDh1WEwxK3hsaHlQcWJXMWRWY2h4Rnl0OVJxN3pFV2ZZOTNxL0M1WUxCYUx4V0t4Zko3WkdFVW5Hbm1uRThKZlY3Y1RaajRVd0xlUXkxNWREbUN1TVdZOEViVUQrQU55NHBPN0FZQ0lydjZzR2I5SFJHWHRxYU9ZbUFrQW52WjkvK1J5OWRyYjIvOHJwVHdVd0dNQW52SThiMlFRQkVHNStvMk5qVlZFdEFUQU5YUG16T25OZFFRQUxnWFFDaURXaDdxOXNRa1JsYlVrVDZWU214dGpKaERSZUFBeFk4eUZSRFNDaU02c3I2OC9SQ2sxaVlodUtXV25iWXk1Mm5HY04zemZQd081ejNjcUVUVVVkZzlnbERIbVppRkVZY1RQUytsMGVtRmpZK09lRFEwTmgvdStmMk5odjlsc2RtZkhjVnhtN3BPTFRDV0l5R0ZtVWtyOUVqbjNra2VKS003TVpTTmxpS2ppN3c0ei80V1pwL1p4L1BFQTR2MmFOQUFwNVlsRWRDUXpqd2R3SUlCcHFWVHFoMlhpbTQ0a29qQU13OXZ4V2I1OW50RDMvVkZLcWF3eDVpMEFNTWJzS29TWXlzekRtUGxuQUo2dnFxcWFBdUFYaFEyam03RmplNXRyRUFUL0FJQzhjMHVlS0E3cTdxTHFiNmJUNllvM1psTEt4UVdISnAxT0x5NVJiUVNBdVZwckt6aXhXQ3lXTHdxR1gwTCtPckk3bnNKaXNWZ3NGb3ZGWXVrL3Q5NTZxd2ZrSXNERE1OUkhIWFhVMm5SakxvdVU4aTRpV3ViN2ZvL0liaUMzaGxoZlgvOUhBRWtBWjJtdGIrOUx2ODNOelZ2RVlyRmJpT2daMy9mN0ZBbGRpa1FpRVkvRllvR1VjcnJXK2lmUm5MOEo0SGtwNVNpdDliUys5cFZLcFRabjVubFN5dXUxMXVPTHkrdnE2c1lET0RlWlRLcCt4djRCeUlrdjZ1cnFaZ0Y0SGFzUnIxNEtJdm82Z0pJYnI5WUhTcWxVYjZLTnVycTY4NW41S0pUWXdGYUI3WVFRLy9ZODc2dEJFTXdwVlNFV2kvMkxtYzhFVU5LbDJCaHpnQkJpSElBZW9oTWlPaDNBcVdFWTl2bjdBUUJDaVBPRkVPTlRxVlJ6T3AxK1BlcnJ3ZHJhMnUwU2ljUlgxelJtY3VqUW9WV080N3pBekpjQ09ITk4raG8yYkZpOU1hYU5pRElBeWpwb3IwK01NZk9JNktYODZ3MDlINHZGWXJGWUxQKzdiSFNpRXhxSHYyRXRST3BvclgrZWZ5MmxQQlBBL2tFUVBCNGR3eGp6UmhBRUQwZkhGMFJWUTYzMWtPamN0Z0JBUkF6a1ZQR0RCdysrbm9nT1krYlhoQkFIb1l6cXUyQU9UMGdwVHlPaXl3RzhxSlE2eGZmOW0xQWlYenh5c3ZoeDhYbG1IaEs5WEVYUW9iVitFTUNEd0djUDhsM1huU1dsTExROWlRT29lT0V0cFd3RlVHdU02WkdQTHFYY0FjQllZOHdoa1J2S3N3QW1CRUdRQVNDa2xHTUJUQVF3bVprdmtGSk9ZK1k3Z3lCNEFVQUlBSmxNNW5rQXp4Zk0rNWJDTVpSU293Q01Fa0xjNXZ2KzdES2Z5NVRpODBLSVhablpBSGlrMHZ2cmpaYVdsa0VBdGlPaTRjejhNeUs2Q0FBeDgwcXRkWFc1ZGxMSzN4TFJXZVhLaWVodHJmWERmWm1EbEhKL0FJM0Y1MU9wRkpWeXNXbHBhV21KeFdJWEFkaVBtVy9TV2wvcmVkNmpSUFNDTWVaZlVzcXp0TmIzSWZxZVJUc0NUbUxtYVcxdGJmT2xsSU9qcmdxRkxsbmY5N3ZqZVlob0JETXZ5bVF5YndKNFEwcDVFWURqa3Nua2tFZ29zcnJVQXNCbW0yMFd6cGxUOHY1MXJaQktwV0xNdkJNemI1Q0lHNTZDR0dxaXovZFRkTkpZZEcySWVWZ3NGc3NYanIyYm4wSlJsSnZGWXJGOHJwanlhZ3hEWTducnlNVnVGdzVxV3FNSEtSYUx4V0paSTNaajVxc0FnSWpXZGdSNEpiN056TGVVS2tpbFVqRmp6TjBBdmtkRTdjeDhXU3FWbXA1T3A5L3RyZE5GaXhZdEdUeDQ4Q0lBVnlpbGxoVnY4T29yOFhoOEh5TGFsSmtMMTcxT0JVQmRYVjB2OUtldk1Bd1BFa0s0elB4UW1Tb0hBSGgzZFFRbkFEQnIxcXdPcGRUOUFFNVNTaDNzKy83bk9zSk9LVFdLbVc5WFNvM3pmZi9HVkNwVkc0YmhRY1gxbURrQndQVThyNGNMTXhITjFWby9Hd2x5bWdyYWJBc0FRZ2lwbE5vU0FMcTZ1bWJGWXJGaEJYVmlSTFNkVW1xWC9Ma2xTNWJvM21LdGs4bmtWd0djd013emhSQ2JTU24zS3ByVG5GTHJ3c2xrVWdraHhqUHpYYjd2dnc0QXJhMnRCeUhuYW42TjY3cGZUeWFUSmNkMFhUZjBmZi9mbGVhMXRwazFhMWFIbFBKSklocm5lZDdlUVJEOFpYMk9YNG94WThiWUNIQ0x4V0t4V0N6cmhZMU9kTEkrVVVwOUE3bUg0RnNhWTVaRUQ2b1BOc1owQUJnWlZWc3diTml3K3RyYTJwZUo2QnZNL0F3ei83U01zMElQdE5aWFNDbGpBQzRHTUVWS09VaHJmV21sTmxMS3lVVGtNZk1LSXZJQWhObHNWdmRodU9zQUxDazQzZzlBYy82Z3RiVjFKeUhFeWN3OFZ3aXhoSm5qQUE2TGlwOEJjamNCanVNY1NVUUhBaGdPQU16OExETmZvclYrcHFCdm83VytQcEZJM0ZGZFhYMGNNNTlJUkdPSWFJeVU4aE1BOTJxdGowZUJ6ZVphWmxjQUwycXRGNnhKSjdGWXJKbVpxd0U4eTh6SGFhM2ZWRXBOTEs0bnBkd0t3QmxFdE5RWXcwUTBHa0FseThYVmp0ZUpmazdmTWNac1JVUmc1c1hKWkhLSUVPS0hSSFF3RVgwYndHSUE0N1RXVXdBZ0NJSTVMUzB0dTdtdSt4QVIzYTJVdW9TWm53WndMb0JHWmhhUitBbGE2NFZTeWtWRU5FRktHU09pVlc0TW1Ya1ljbzRtOXlENitXbXRmOXZjM0h4alpKM2FaNlNVSndKb0lxSU9aaVptUHBLSTNrMm4wMlZGR0VLSW82TW9yTEpFTjg5bDZlcnFVcTdyMWhwajF0Z0paN1ZnN0l2bDNUc2FIZ2J3cHcweUQ0dkZZckZZTEJiTDU0dnRxbllIS0xlQllqTitHcmxyY292RllySDg3K01tRW9uTjQvSDRsa1EwaEpuYkVvbkVsZ0FRaHVHeVdiTm1kVFEyTmpZWVk2WVIwZDdHbUpNN096dnZxS3FxMHN6OFhFdEx5M2RuekpqeFZxVUI1czJiOSttOGVmTkdTeW5yQUZ5VFRDYi9zVHBpanNoMTkrTUZDeFpNQTRDV2xwYXZJZWZxOEhSVlZkV2dWQ28xcUZ6YnBVdVh2amRyMXF5T1pESlpsODFtU1FoeEZEUC91N096ODlWRUlqRUFBR3BxYWxhbTAra3VLV1VDUUlxWkp5ZVR5U0hGZmExY3VYSnhYK0pWbGk5ZmZuNU5UYzJCUkxSVmY5L3J4b2J2Ky9kSUtmZG41aHVrbEordVhMbnk2VmdzZG1weFBTTGFNaEtJbENyN0s0Qm5xNnVyV3dHVUVnbDFDNEFjeHprQXdCOEwyZ0xBMmRFL0FFQkRROFAyQUhvSVJncHhIT2M2QU5WRWxBRFFRNGhSeW1Va1dxZWZDbUFaY3FJbUpCS0pBVUtJUzZPNWpIZGR0NGM3VGdHTEFReXNOSy9WUVNsMURETmZVYTZjaUJ3QUVFSThMcVVzSng1K1IydmRWS2JNWXJGWUxCYUw1WFBKRjFWMDhtbjBvSDBzZ0oyWitYSFhkUjlMcDlOZFNxbkxoQkJiTW5Nbk05K2d0WDRmQUpSU2p3RjRYbXQ5RW5weE9DbEdhMzJwVXVvTkFLT0ZFR1V2U3ZNUTBldk12Qk1SMVRDekpxS2IyOXJhM3U2dFhUYWJ2YWJRaFNKU3BYZUxUcGg1QVlDRGhSQWlHZ2ZJWFlDZkhnVEJkQUF3eG1SZDF6MFdnTXZNTnhEUjlWcnJ0bkpqUmhtZXYwdWxVbGRtczlrRGhCQ0hBOWlUaUtaaDNRbE9CQkY5RXptWGxUWEM5LzBYcEpRNzlSYkJzbURCZ2s4R0R4NjhOd0FpSXNQTWJ3STRyMEtUNXdIYzJwYzVNUE94QUp6OHNlTTRXd0M0aEhNMkp5OEpJUjR4eHJRSUlhNW01bytZK2J6T3pzNnJYM3Z0dFZXc1BLUEZoUjJVVWljeTg0a0F0dEJhZndEZy9WUXF0V1dCMElPWitZaEloSElqZXNidExHWG1KNFFRRXdyT1pkdmIyK2YyNWYwVU1ZaUl4Z0s1N3hzenYyT01PYjZYeitQYzNqb2xvaXJrdnJzbGNSeG5Wd0FmWlRLWjliVUxhVlVJSGhpSFI2L253SXBPTEJhTHhXS3hXQ3g5SXdGRTE1RUdpMkJGSnhhTHhiTEJDTU5RUnc0bllPYlZqZ0R2QzU3bk5Rc2h1amVjRWRHMDZ1cHVBOTdya3Nua0hhN3IzZzNnYThhWUM0TWd1Qm9BV2x0Yjl4ZENQT3U2N2orVlVrZjV2djlvTDBNWkljUmh4cGgyMTNXbkloZE4zdWYxdTliVzFxOEQrQUVSWFR4djNyeFBBY0IxM1F1SlNBQVl5Y3dqSzdXdnJhMzlLWUJwcnV1KzQ3cnVadEY3UlhWMWRiZDRKQXpEMHdCTVl1YWppQWhFZEtMcnVpY1c5eVdFT0EzQUpLVlVocG0zcXpRdUVRbG1QbDlLZVg2Rk9xZDBkWFU5NDdwdTJYVlFBR0RtV2lMYU5uSXVMc2RDcmZYUVN2MnNKdUhLbFN0L1hsVlY5VFNBOGUzdDdmY2tFb2xkNHZINDVvV1ZpT2djSWpyWUdMTmZjUWNkSFIwZkFFQW1rM2tSQU9YUGU1NjNveERpRlNJYVdMVFpzcnVPbEhJRk00OE9ndUNCd2o2bGxNY2k1eVM5SzRCYUtlVWtBQkJDbk1QTVJ3TFlCOEM0RlN0VzNKVnY0emhPekhYZHB3RnNCNkJIUkpReDVub2lVc3o4V3JUcGtLcXJxKzlnNXE4dzg0K1l1ZVRQaVpucmhCQXZFdEhmOCtkU3FkUW1wVnkraXo2elU2U1VKNVFwdmx4cm5WK3ZqQk5SblRIbUxDRkVSZEZUdFBaZVBMOHhBTW9Lc3l3V2k4VmlzVmcrci9TODh0bkE4QlRVUXFBZUFDQ3duTWFnVjhYNk9rQWdkOE5WZU5ORldIY2lpalZpMkxCaDlUVTFOWnNGUVRBWFVheE5KUktKUkx5bXBxWm14WW9WVHJGd0FRQ1VVbzN6NTg5L0wzL3oyRjhTaWNTQVNJenloU1NSU01SbnpweHAwRTl4VWdIVTJOZ1luejE3ZGhZRlA4OWtNdG5jMXRiMmVoLzdwVlFxVlpOT3A1ZjNYclgvdExhMmJpMkUyRnhybmVsams3eXdwVWUwMVA4aWZBTitCVVl1Zm9sd0VZM0R4UnQ0U2hhTHhmTEY0S2xNSFJ5Unl5MFB6Vko4cjNYWkJwNlJ4V0t4OUk5bjJvOERrSGZHdkE1N05aOVpxYnJGWXJGWS9qZElKQkx4ZUR5K0ZSRmRUa1FEalRGakFNQVlzNm5qT0tjU1VUNUM1VWxqektUQ3RrU2tBRndVYmRENVl6YWJ2YUN0cmMydk5KNlU4andpK28weFpsUVFCSGRWcWx2VWJpb1JIY1hNUTdYVzd5aWw5Z1B3S0hJdXIyVWpQSmg1YnlJYUQrRGJ2dSsvb0pSYXlNeXZNWFAzaGkwaHhBQUFrNDB4cHdHNFNRanhEalAvblptTFk0QzJGVUpjeGN3bmFhMnZrVktPWWVaQlVSOWJBemlabWYvQXpHVmRYS0xJbGlwbXZxemc5RE1BNWdBNHFseTd5SUY0aCtnOTNjM001WnlwbHdkQjhLalB1Q2NBQUNBQVNVUkJWUHR5L2F3cHFWUnFFd0JkNlhSNnVlZDVSd2tocHZhaitUZDkzMzhwaWx6UFIzQ0RpSFlHY0lFeDVydjV1SGxtZm9lSXRvMnExQkxSbndDY1h2aStoUkJ2RzJPT0E5Q0tuUEJrYTJiK1c5VCtDaUo2Q01BZFd1dWpDeWVobExvV3dCSEdtTDJESVBoSFVkbHBBSDRIWUFreno5VmFOK2Uvczh4OGp0YjYvSUs2MXpIemJscnJaZ0NRVXA0RFlLSXhKcFhKWkRRQWVKNDNVQWp4Q1hLYkJJczNxTlVoNTZUeUhFbzd2NXpMekpkcXJjK014anNCd09RVksxWjhlZWJNbVI4QzNldWs0N1RXRTFHd2xpdWxIRU5FUzMzZmZ3RFJtcWlVY2hxQUhkYVJLS2tIVTZaTWlkWFUxTVFCNE5OUFArMGNPM2FzalFDM1dDd1dpOFd5VHRqNG5FNE05Z0hqaE9qMU5PUWlZOWIvTEhxeVVRcE9nRnhlSk5CM2NjN01tVE03QVpUTkJpK1ZvZGtmdnNpQ0U2RDc4MTBUdUZRV2FqOHRUM2xkQ1U0QUlKUEp2QWVnNGc2QklyNFFZcE51UWp3QmdRK2kxOEVHbm8zRllyRjhjWENjQTVGM0NIQ2Myd0Q4WVlQT3gyS3hXUHBMWitkMDVIZHpHek56QTgvR1lyRllMT3VKYUMxcGpwUXlGVDJvZjV5SXhrVkNrcDhCZUJyQWRjeDhEeEh0WHFLTDB3RnN5c3huQ2lHZUFGQlJkSkx2UXdoeEhvRDcwSWNOVHEydHJVMUVkQVFBTVBQaVljT0cxVFB6OVVTMGtKbVB5VWRnSzZYT0JlRDV2bjlBdnEyVThoeG1mbFZyWGZoUS84MGdDRzdMSDZSU3FjMlplWEkwcjVPWnVUNmJ6WjR4WThhTUdVWHprTkhMVGdEUVduZUxYUm9iRzZzYUdockdFZEY3V3V0VnhEa0Z1RkxLaVVUMHh6SjFTclpUU2pVQ09JK1pWMGFpaktZZ0NBNUZIellBcm0wS25VaVdMbDE2eHlhYmJQSndZYmt4NWdJQW80UVFQWVFONlhSNlVmVHliT1FjU1BKVU1iTWhvdTQ0bmNoMSthVG9NQVlBekh3QmdHN2hnakhtVXEzMUJBRHdQTzhDSWhxbnRkNExBSlJTandKWVlZeVpMcVU4c0dDc0JJRGpBZHhJUkZ0SktROFVRdWgwT3YyZlZDcjFaV1BNQlVUME1ETXZBWkNLMm5ReTh5MWE2L09WVXJ2NHZ2OEtBTVBNRGhIbG4zRzRuWjJkMThaaXNkbDV3VWtoelB5YzF2cUN3bk5LcVc4QU9KV1pwMm10cnk5dUUzMmZ1eUdpSjR3eFArM3M3UHdFZ0tPVU9oRzU3MFZjU3ZtTTFqcnZpdVFBT0FUQW5rcXAzekx6UlZyck80MHg1enFPVTE4OFRrdEx5eURYZFI4QU1FOXJmUVRXMHJPSVdDeTJiMWRYMS83UmF4c0JickZZTEJhTFpaMng4WWxPQ0VNQTVHNmUyRDZzdFZnc256L29lQVNBL2YrWHhXS3hySGVJaG9KNTkrajE5QTA4RzR2Rll1ay8rNnFaQUt6WXhHS3hXTDZBUkErL3R6WEdQRUZFdndOUXA3VitzclcxZFpkTUp2TktWRzFBdWZhdHJhMGpoQkJ6Z3lBbzZ6Z0NBTWxrOGtzQXZzWE0veUtpSFQzUEcxVW8vaWlIRU9KS0ZNUkRWMVZWMVJEUlBHUE0rVUVRTE1pZlorYXZFbEZML3RqenZGMkphRWNBUCs1dERBQWdvczBCbkFqZ25tTEJTVFFQSjZyWFk4UFc3Tm16VnlxbC9zSE1ld0g0ZGFuK2xWSTdBS2hqNXVmN01wODh6SHc5Z0llSmFDZmtSRDFTU25tUzFyclhLUFcxZ1pUeUdoUjhobUVZN3VJNHpsVUFoaHV6Nmw0dkl0cVNtV3VNTVQzdWlhU1VZT1lSV3V1ZkZweDJsRkt6QUt3SXczQ1B0cmEyK1FWbHYwNGtFZ09xcTZ2L3pzeGZJNkkzaVdqbmdoanZzcXhZc2VJbjFkWFY4NG5vOWdMM0ZJcmltRUlBWTRob0RBQW5pZ3EvTnAxT2YrQjUzc0VkSFIzUDFkZlhYNVB2S3k4VzhUenZwOHg4cjVUeWhFS1JTR05qWTBOOWZmMWZpZWhoMy9jclJhSVhNeno2ekhxTnRnZUFkRHI5SHdEdmVKNDNTa3A1Rm9EdEFUeE9SQ2Y3dnYrV2xQSjZJdnBhTnBzZHJiWGVxN1cxOWJ1TzQxeEVSSCtRVXA1T1JMOHFGWVBsdW02S2lQWmtabTVwYWZubGpCa3pQdW5IZXlnTEVYbUlObVlRa1kwQXQxZ3NGb3ZGc3M0UXZWZFp6ekNXZy9GaDlHOURST3RZTEJhTHhXS3hXRDZQTUpZQytCREFoOUZyU3htR0RSdFc3M25ld01KemtVMTN2L0U4YjJCalkyTlZ1ZkpVS3ZYbDFlbTNFQ25sdHIzWDZodEtxZjJrbE8zTnpjM2JySzArMXdHVVNDUzJUS1ZTdGYxcEpLVWNuRXFsTmk5WFBtellzUHBrTWptazByaWU1eDBscFV5VTZmOVFLZVdKNk9kOVpES1piRTZsVXJHaWMxL3RUeCtWa0ZKdTI5cmFPZ0pyS1Q0MmVoaG5zVmdzbGk4NFU2Wk1xWjA2ZGVvV1U2ZE8zZUxtbTIvdTRVeXdEdGdQd0t3Z0NONHNQQ21FY0tTVTg0cisvUXZJeGZJTUhUcTBPcXAzT0lBZjlEYUk0emlqa0h2SWZ3d0FuNGpPUWk5LzI2T1lrTDJaK1MvNWMyMXRiZk45Mzk4MUNJSS9WMm9iQk1IZnM5bnNjTi8zSDY1VUx3OHpMelRHN0ozTlppK1JVcDZOQXFFTEFPUmRMWXd4SloyR21ma3VJdG9wbVV3Mmx4bGlORE4zaG1INFdGL21Bd0JLcWRPSjZGdGhHSjRlbmVwazV0T0k2UHlXbHBhV2lvM1hFa1EwbllodUlxSVhpV2hySVlRTDRIWm1ubFQ4enhoektqT1BLVlhHekpPV0xsMjZTcVM2VXVvYVp0NkdpRDUyWGZjTktlV3hpSzZybEZMSjZ1cnF2ekh6NWtLSUhabTUyaGh6ZS9HMVhTa2lCNThzRVUzd2ZkLzFmZCtONXRXWlAvWjkzd1h3VVdHN0lBZ2VuajE3OXBMaS9wUlMzeU9pTzRub1FhMzFsTUt5MmJObmR3QjRFc0JFcGRSRGZiMk9adWJ2QUVBMm0rMlR5TVB6dklGS3FkZUZFTGNTMGFjQVJ2cSt2NS92KzNPVVVyY1QwVGhtM3MxeG5BZUdEeCsrV1NhVGVkcjMvUjJaK1JEa1JHT1BTQ2tQS2U1WGEvMGNnRk9NTVQ5Ylc0S1Q2UDExTXZQUzZOK2F1bk5iTEJhTHhXS3hsR1hqRTUwWVBBckdBV0FjZ0xCOEZxakZZckZZTEJhTHhiSUtuZG43d09FQjRQQUFkR2J2MjFEVGtGSW1sRklmVkZxQVZrcjlRRW81VnltVlJqK3V5YVdVbzZXVUwvWWlIT2lWbXBxYXNVS0lCUVgyNUdEbSs1VlNyNktmRCs2RkVCTWJHaG8rTGlYaWFHeHNyR0xtV1ZMS2UxWjNybExLQ1FEZWxsTHV0cnA5RkRHUWlKcmk4WGhab2N5NlJFcTViU1ZoQ0FCNG5yZEpkWFgxQjJFWUh0ZWZ2b2xvc2pHbW5KVThhbXRyZitFNHpvc1Z1bkNFRUZPSmFJL2lBaW5sWUFDL0I3QVgraEdkMk5yYXVyWHJ1bjgzeG5Udm9KWlM3dW02N2x0S3FSUDYyazh2SE9zNHpndERodzVkNDUrcDUza251YTc3WGpLWlZHdGpZaGFMeFdMNS9PSzY3ajZPNDl6ck9NNjlBQTVkRDBQK0dNQWp4U2VadVlxSXRrWXVCdWRlNUZ3MnZnd0E4WGo4bkUwMzNYUmFQOFlRUkhRTU0yZUNJQWpDTUx5VWlMYjNQTzluNVJva2s4a2hSSFFsTS8rSmlJcm5aNXFhbWphVlVyN21lZDZQaXR0S0tYZFRTczEySEtjRC9ZZ0xDWUxnSDQ3amJFZEU1M3VlZDFsaEdUUEhnZEpPSndDd1lNR0NlNWo1WThkeFRpb3VTeVFTQXdDTUF2QlFrWnRIV1pSU2V3QzRDTURwYlcxdDh3cm0rRENBNTJLeDJNTk5UVTJiOXZXOXJTNis3ei9rKy81RVk4eTkrWE5hNjBjaWw1bzVmZmxIUk04SFFYQmJQdFpiU3JtVlV1b3haaDRINEdqZjk3OE40QXdpdWtKS2ViMlU4bUptMXN6OGNWZFgxeTdwZFBwMVp2NFJFZTNPekM5N25sY3E2aW1tbERwWFN2bHl1ZmRDUlAyT0pGSksvWmlaSHdId3pJb1ZLMFlodWg0bG9vSE1IQUpncmZXdkFJeGo1aDh5ODNQUjlXdFpJdEg5S0FCd0hPY0p6L1AyN20wZVFSQXNBbkNMTVdhVTcvdlM5LzJub3MveE9RQUhHV09PWU9ZOUFDUnJhMnRmbGxKK001cmJ2UXNXTFBnR014K250UzUxcjJwODM3OHlrOG5jMzUvUHBUZXkyZXdUeURrSG5SaTl0bGdzRm92Rllsa25iSFR4T25SOHREdlZZckZZUHFmdzlkZ2FBcm1IZ1FiejZGaTh0NEduWkxGWUxGOE05bTJkQjJCZXIvWFdNY3o4TFFDRFB2bmtrOW1seXBWUy93ZmdYaUo2QzBCU1NubGh0RURhRjk0RjBPUzY3bDhhR3h0M0xyVURzQzhRMFM4QXZKUEpaQUlBaUFReTN3VndOZnFYSCs0Q09JaVovOVhlM2o2M3VMQ2hvV0Z2QVBVQUt1NkFyWVF4NWw3SGNjNERjQzBBRHprcjdzOHJEaEU5eGN3cmh3OGZ2c2ZycjcvK2tlZDUzd0x3OWFKNnRRQWdoTmpCODd6RGl6dFpzV0xGbzYrLy92cEhrUTEvdDBNTk0yOEdvRk1wdFFzQVpMUFovOFppc1NwbUhnZ0F4cGl2L2o5N1p4NGdSWEgyLys5VDNYT3dzQXVvWUdKNHplYk5KcEJsZDdhclJrV2ppUm8wRXMzckVRMG1DaXFDSWw1Uk1mR0lScncxWWxUd3d2dkErNGhSaWZlUnFJbWFURmZQQU90RkVsU01CeGlGUllHZDZYcCtmMHdQenM3TzdDNElpUG5WNTYvcHJuT2FYYmE2Nm5tK1h5RkVvbFFPQUVTME9KSUo3eEVpT2dkRktmcS9TQ2wzcVN5UHNqTzdCYU00am5NNU15ZUZFR2VYUFlOTEFIUVlZMTdxSVFzWm5aMmQ3Nzc2NnFzZjFpcGZIeERSQXdET2R4eG5Kb0R0TitUWUFJQTU4NytDZmlncSt6QzloOUhOYjI3d09WZ3NGb3NGQUNDRUdNWWw2OGIxYjZIckFOaVdtUWRLS2JjQkVBZndXeW5seWN4OEJRQm9yVThDVUpCUzdnZGdyWUlqbFZJL0JUQ2NtWThEZ0d3MmU2OVM2alVoeE5uTnpjMzNSc29VWFlqRlloM0dtQ1g1Zkg1eVBCNy9hV1Y1UEI2ZlFFVE5LQVkyZEVFSThib3haaGd6bndqZ2hQSXlJcHFvbEpwWXVtYnV1Z1FOZ3VBQktlWGxRb2pqUGMvTEJrRndjMmxLVWZ1cVFTZUxGaTFhTVhUbzBOOEJPRk1wZGJYdis1bFNXVEtaUElPWjY0MHhsOVI2UnVWRWE2MjdtUGxocmZVVmxlWE1mQ2dSWlJPSnhEMk5qWTE3TEZ5NGNHVmYrbDNYQ0NHZUFWQ0lnaStxUWtRSlpqNGRRTW1tNWtJaU9wYVpWekx6UVFEbWVKNDN5Qmh6RnhHOXlzeDVaazQ0ampQZkdQT3c2N3FJbEJJWDUvUDVIOFppc1N1RUVNOG9wVzRyRkFvbk80NnpEeEh0QzZDQm1YOERvSmF5alF1Z3NLWmZrWmxQSktMSFY2NWN1VzhzRnR0YktUV0dtUVdLd1ZxcjdXcDgzNS9sZVY0SEVWM0x6Q01CMUxSZE5jYk1KS0xCelB4eklqcWNpQjd4UE8vWUlBaXU3R2t5dnUrZlYvb2NCY05jRFNEQnpMc0hRZkFrQUxTMXRZMFNRdHdQNEhrcDVaV2RuWjFueko4Ly96K0xGaTI2cWxhLzY0UEREei9jV29CYkxCYUx4V0xaSUd4MFFTY1dpOFh5cFVkZ0VoalRvcy9UQUp6NXhVN0lZckZZTEJzQ3ovTUdkWFoySm9VUU93SFFEUTBOQTV1Ym13Y0NRSHQ3Ky9zQVdDbTFENERibVhtUkVHSm5acDVBUkw5VlNxMzBmYi9YdnhkYTZ6OUpLWGRuNW1mcjYrdXZBbkRnbXM2enJhMU5SdDdlSnlFS01IRmRkeW9BR0dPZVNLZlRJMnExemVmenEzSzUzTC9TNlhSc3hZb1ZpVVFpTVFiQVY0bm9WMUhtS0Z6WDVWd3U5MG5VNUtCSXZ2emxTblVXSXVKc050dHJZR1kybTMzSDg3eExoQkNqVzFwYXRxZ1czUElsSWpUR1RDU2l4K3JxNmg1dmFtcmFtWWgyQTdCdlJiMlMrczJPUk5RdEtDT1JTUHdOd0lmTVBKT0lScGZ1RTYwV3Fka2RBQnpIbWNYTWpRQjJBd0FoVm92cS9MWDBnWmx2UTVUaFdRc3A1WGJNUEltSVFFUVhWS3ZUMk5qWXIvS2dSVXE1TDRDOUFaeWZ5V1JlQlFDbDFCUUFyZEY4WGk2YlV6ZGMxejBld0tVOXpXMXRrRkl1QkZCVGJTYktLUCt1bExLbVRSY3pUdzZDNExaMVBUY2t6UDR3ZEdrMHlLVUFqbC9uWTFnc0ZvdWxUeGhqUGlXaVVtTGMrcllBWndCbmx2MHQzd0ZBam9nV0FDaXBVdHhNUkF4Z3k4b0FqYjRRS2RDZERlQWRZOHgxMFcxampEbGRDSEYzSXBFNEhzQ0ZsZTB5bWN6U2xwYVc3ZWJObS9lK1V0MWlYUWpBNFFDZTAxcG5xN1I5VjBvNVd3Z3hPWjFPbjVmSlpKYXMvc0xNZjJibUcwdlhRb2dCQUdhV3QxKzFhdFhVUkNMeFBTSEVsVkxLdjJtdDIxRU15SUV4cG1hQXg3Smx5NmJYMTljZkF1RDZZY09HYmJkbzBhSVZrWXJaY1FCdXpHYXpML2YwckFBZ25VNS8weGp6SklDUE9qczdENjFXUjJ1OVdDazFEc0JqbTJ5eXlaeUdob1k5eTliQkd4Um1QbDFyWFhXZEJnQktxY29mbW5ZQTF6UHozNFVRc3l2cmwvMHNvbks5Sm9RQU0rOEtBUGw4L3JWNFBQNG5BUDhMSUErZ0k1L1BqNnkxWmllaWZnRFc5Qm1aVmF0Vy9SQkFaM3Q3ZTZkU2FnVXo3d0NBbWZsUkljU3Z5aXNIUVhCN2MzUHowKzN0N2JVU1cwbEtPWjJJeGdPNFRXdDlaMU5UMCs4YkdocnVFRUpjSWFYOFg2MzFMOUZETUg0Nm5SNWhqSmtCWUZjaWVqNmZ6eDg4ZCs3Y2Y1YktzOW5zNjhPR0RkdDZzODAyTzVlSWZoR1B4dy94UE85YUFET0NJT2dXb0dXeFdDd1dpOFh5WmNjR25WZ3NGb3ZGWXJGWUxPc0FJcm9wbVV5dWxoVlBKcFB2bGo1TEtiL0d6Q2N5ODNGRTlIYWhVTmh0N3R5NVN3Qk1qeklvcDBrcGh6UHprWkZrYzAyMDFuK1ZVcDVDUkJkTEtXZHJyZGRJSmxrSWNTSXpmMUlvRks0Rmlpb25SSFJBVlBad1Q0Y1lqdVBNQjlEQ3pKT1R5V1Q1b2NDdHlXUVNBTURNbndBWWtFNm5OelBHN0VWRWNkZDFYNjNzcTFSUEtiVS9NL2RvcTBsRWdwbE5MQlo3UlVwWnE5b1NyWFdqbFBJNkFEVWw0cG5aalRiUnMxTEttbCtXaUU3d2ZmK2FudWExTmdSQjhJTG5lZnNEdUsrK3ZuNVhyZlVacVZUcVdpSEU2bmN6SVVRRGdDeUFHNWo1MnZMMmhVSmh4Yng1ODk0SEFLMTFGOFVSS2VVY0lucmQ5LzJxZ1FwU3lwTUJqTmRhanl5L0h4MnFURUZrcmNUTWUwc3BHNW41K2VYTGx6OU5STE1CdkY0b0ZIWXNGQXFmbHRvbEVva2ZFOUVkekR5ck11Q2tyYTF0SkJIZEVGMzZBS0NVMnBhWnB3TjRrcGtQcS9XTWhCQkhBVGd4RE1PL2xPNUYyYmhIVmF0UFJIRUFHRHg0OEpMQmd3ZFg3Yk9qbzJQVGtwUThFUTBBb0ZHMEthaEorV0ZMR1Y4RmNDb3p4M3BxYTdGWUxKWXZQMEtJaHdxRndsd0FJS0ozZTZ2L09URys3MDhyWFVncFR5YWkyYjd2UCtwNTNrN1IzNlNYQUJobVhvbmlBZjhhMGREUWNBcUFid0VZWHg0WUVRVEJ2VkxLdnhEUkdlbDArdDVxQ21pbHRVY2xVc294UlBUdE1BeFByelZ1R0lZWE9ZNXpLRE1mQStDTXNxSTNJbXNZQUVBNm5kNk1tYnNFbmJTM3QzZDZubmNJRWYyTmlLWUJHRXRFU1FBUVF0UU1PbG13WU1FcUtlVWtJbnB5eUpBaGQyNisrZVluTVBQRHpQeWVFT0trV3UzSzV2Sk5ZOHhUQU54Q29UQm0vdno1LzZsVjEvZjlwNldVRXdIYzVEak80NmxVYXArK1d2ZXNTNGpvREtYVXlYMnRIeW5IM0t5VStqRUFHR04rek14TGUyc25oUGdLRWQwREFGcnJKd0ZBU25tbE1jWjNIR2NYQUpQbnpadjN0dWQ1bmhDaUpRcm1UVWZCT1dEbW5aalpLVjFIOXhJQXRwWlMvbHhyZlVmWldFY3VYNzdjQVlEMjl2YmwwVmhiTVBPK0hSMGRXMVdxUGpZM044ZVR5ZVRodnU5ZlhTdmdwSzJ0N1d1TzQxeVBZbEQyMDh1V0xac0lGSDltQVB4VUtYVVRFVTFWU20zdSsvNkV5dlpLcVJRem44ek1ZNG5JWWViN21mbmlXQ3cyVkNrMXRNcVFkd040bFpuUEVrSWNEK0I0cFZUR0dITmhFQVQzOVBhOExSYUx4V0t4V0w0c2JIUkJKM3dOUEJpVS9ObzFIWUUvZjZFVHNsZ3NsaldGc1FpTUY2T3JMOXptd1dLeFdQNi80ZW41bzJCTTBUWkVpQmZ4ZzVFMWZjVFhCMkVZSHU2NjdzVUEvZ3hnVDJQTTNLaG9keUw2a3hDaWlabVhNL1BwanVOczZYbmVsbEg1YkdadUphS3hSTFNUNTNrWExsbXk1SnBGaXhhdHFEVldSMGZIRlEwTkRSY1EwZThBUEk0K1dzNTRudGRJUkdNQnpKNDdkKzVIQUlUcnV0Y0JnREZtbkJDaTVrWXpNOTlBUkpVSERpY1lZejRxWFJEUk9BRGJSdjBkQ3lCbWpKa0FvRXNnVGJUWlB6eTZ6REh6dExJK0poRFJZR1BNNzhyRzdqSW9FWTBnb29rQVpodGpTbG0xbjBaMTd3ZlFMY2dsR25jd2dGTkw5Wm01V3padjJaaTlac0N1TFVFUXpJa3lLUDhOQUk3anZFaEVYNnRTOVZRaHhLbmxOK0x4K0dNQXhnd2ZQcnkrcnE1dVZFWDlKZ0QvS2RuZkVORUh4cGdCUkZRWGxXOUZSS2JTSHNjWXN4aUFSOUdKRmhFTmk1NzUyL1gxOWJjQ0dBSmdWUGtCaWxLcWlabXZZdWI3dE5aZGdrR2tsRU5RSm5NZTNkc0N3UDBBUHN6bjgrTktoMWN0TFMyYngrUHhkOEl3UENDYnpkNmRUcWNIUm1vd0Q1Um5JUXNoRXN4Y1IwUm5WVDRrWnQ0RGdDS2k2VlhLZGlLaUhRdUZBbFhjbjYrMXZyeDA3WG5lZ2N5OE9Kdk5QbDY2MTlyYU90aDEzVjhMSVdaa01wbTNBQ0NWU3JXNHJ0dmwzMlFkOHg2WW8zVWtXV3NkaThWaStRS1pNR0hDRjI0QjdubmVJQ0ZFUFFCb3JhL0VaL1k2WTlha244amU4VFFBTC9xK1g2blV4Y2FZb3gzSCtac3g1bzdtNXVZZHF0bnNWSU9JVG1IbU43UFo3UDIxNnVSeXVkZWtsSThSMFpIRGhnMjdvS2MxYmpXQ0lBZzh6OXQ5K2ZMbGZ3WUFZMHlkRUtKSHBST2dxQkNvbERxZWlHWkdxaHdGSXRxaFhHMmxHbTF0YmRzWVl4NGlvaVF6ank1WHIraGhyRnVVVXBzQXVNUjEzYXlVY253cElLTkVZMk5qY3ROTk54MndkT25TamxJZzdEcm1WbVBNN2JVS0l3dWVtamlPODFKdnp3WlkvVDdSNVo3Vyt1S29iSFJKRllXSTltSG1xUURBelBzQTJDZXFYaGV0T2E5aDVuSnJ4bjJKYUE4QWR3QkFLcFVhWll6NXhZQUJBNlo2bmplZWlGcTExbE9JNktzQTlxbXZyeDg1WXNTSU1lVldqSWxFWWx0bXZreEtPVnhyZlV5VjZUY0tJVjRGTUlDWmJ4QkNITEZnd1lKOFdYbm8rLzRoU3FrNGdIRktxUzYvSzFMS3J3UElFQkdZK1hZaStqa1IvWVNJZnRMYmM0dmFYRTlFRGN5OGx6R21XM0JYYTJ2cllBQ0kzdFBXQ1RmZmZQUFh3akFjQmdDTzR5dzYrT0NEclFXNHhXS3hXQ3lXOWNKR0YzUVNCWnlVSkpRdkJXelFpY1ZpK1hKQlIrQjZBRDFtYkZzc0ZvdGxQY0FZQTlDMDZQTTBGTE5CTnhpNVhPNERwZFFlS05xZURDT2lnN1RXKzBzcHh4TFJFQUNUaWVnSHpIeGwrVVp0ZExpL0JNQW9BTmNJSWFZME5EVDArSGVrb2FGaGV4VDk3RWRJS1EvV1d0L1FVLzBTUW9nTFVId0hXQW9BU3FsZkFOZ0d3TFNTVlVnNm5mNHFNejhVU1hRL0FnQ2U1KzBoaEJoU0hnZ0NBSVZDNFo1Y0xyYzZ3RklwdFJVemJ4dHRtQjRONFA3eUROWVNVc29KQUw0QkFMN3Z2d0xnbGJJKytnUDR0ZU00VjJZeW1VOHIyMFoxVGdVQUlwb1dCRUdYRGRzZ0NQNEk0SS9WMmtrcHJ5T2lsUUNTQUFZUTBVS3Q5YjIxbjlqNm94UndBZ0NGUXFFMUhvODdwZXZPenM2R1dDejJEMlkrUXdqUnhWTis2ZEtsblFDUVRDYWJBRHhRdWg5dDN0Y0IyQkxScGo0elB5U0VhR2JtYjBaMStrZlZIeWp2VTJzOUVNQXVBRnlsVkI3QTVWcnJ5NldVMnhIUlJjeDhCNENSVXNyVkNpbFJvRkFuTTk4dnBkeUhpRmI1dmw4S05Qa05nSytGWVRqZWNaeTdBQ0FNdzNyWGRmOEI0R2htenFkU3FlRzVYTzQxWXd3QmNFUjBRcEhKWkQ3eFBHLy9NQXpmcW54bVJOUWxDN3lFVXVvN3pMeGxqYkpwd09xa2hoSVRqREdMZ0tJME9qTmZDV0JuWm40VXhTQXVBRUFzRnRzQndPSE1mS3lVOHRaQ29YQXVnSDhaWTNidTdPenNGdGprZWQ0a0ljUVVBTWY1dnY5Y1pYbWYyS1gxTHZTaXdHS3hXQ3lXL3o1U3FkUlExM1YvYW96WmtvaTJSSEdkZDU4UW9vNlp6eUVpU0NtZlF0SHVZOGlhOUIwRml0NERZSmt4NW1CVXNRekpack5hU25rZUVaMmVTQ1N1QlhCd2IvMTZucmM5Z084UjBRa0FDajNWalN3QjV3d1pNdVNRUllzV1hiVW04d2VBSUFpZUtIMFdRdlNQK3F5NlRpeURVTFI3S1FEb3g4eHZJTExtcVlYbmVkc0xJUjVuNXBYTVBKcVp2eUdsZktDaTJsY0FmRlZLMlNYSnlQZjlZVkxLL3dDNEZzQnRyYTJ0SThxREJ3WVBIdndiWmo2bHZyNSthd0IvNzJYdWZjWHhQSzgrK3B6dlNmMmxONHd4QzN0UUZGd05WVWFjMUVCcmZRYTZLdHVndGJYMWYyT3gyS3NBd013enROWTFsVmtjeDVrQVlMZWxTNWRPcUsrdlR4SFJUZ0RnKzM0bVV0aDVyRisvZm45cWFXa1pIVmsvSFc2TWVabUl6aVNpTTZXVWdkYTY4cDFxWVdRVm1kTmFQOVJ0MENLaDcvc0hLcVZtKzc3L2FMbWxsTmI2VFNubCtEQU1YOHJsY3YrU1VvNEZjTHNRNHZ5ZW5vVXhabk1pZXBhSUF0LzNMMjl0YlIxY0dWalMyTmlZZEYzM1BTSjZBc0NQZStwdlRUREdUQUtLRnVER0dHc0JickZZTEJhTFpiMng4UVdkL0gvSThPSEQ2L3YxNitlVVM2bW4wK21CbVV5bVYwbkRTanpQRzdSOCtmSVZ0U0xtMCtuMFZ6T1p6T2VTQkpWU2ZsMXJ2VTZ5N3BSU1AyYm1DL0w1L0k5cWVYMXVCRkJ6Yy9QbS9mcjFXMWJyNEtNYVVzb2hRZ2l1bFNVd2ZQancra1FpTWJEOG9LWnlYTS96SmhMUlh5TFAyc3IrRHdJd1VHdDlCUURUdlhsMVVxbFVTeXdXZXkyVHllVEw3bjBqbDh2OXE2OTk5SVNVOHV2R21QL0pack12b0FmdjA3NlNTcVdHZmhHeXBCYUx4V0t4ckNWam1Qa3hBQU9KNkg4QUdHUE1nVUlJam9JTWF0cTFwTlBwT21hK0JzQmZTL0xSdFdEbXZZa296OHp0UkhRcWdKdlJpOXFKNTNuZkJiQi8rVDFqVEFjUlBhdTFQcmQwTHd6RGhCQWlUVVNibHU0UjBYSE1uQTJDWUU1UFk1UndIT2RrSXFwbjV0OVVLeWNpQjBDdERNK25BVXd6eHV3SW9KWjEwUGNCdkYxTi9yMFdVWWJ2UWN3OFBjckt2UVRBcGNPSEQzL3N0ZGRlNitoclAydExsQlg2Zk9tYW1lK083SXhtQUlBeG55M25YTmNWQUVCRVU0d3hZOHY3cWErdmgxTHFkdC8zendNd29Lei9nNFVRTndFNE1Wb2Zka0ZLT1I3QUxaR3QwY0ZhNi90Nm0zTms1WFI2dERsL1lGbVJ3OHlHaUppSWJtRm1BdkFSZ00wQVFBaHhXaGlHVHhKUlNZVUd1Vnp1TlFEZlM2ZlRkWWxFNGlrQVd6UTJOZzR2SHkrU3ovOVZHSWI3UlBYN3lnZ2k2dk5hMXZmOWg1UlNUVXFwRzVsNUhJQ2x6SHlrMW5xVzUzbGJFOUZsQU83d2ZYL215SkVqRzJPeDJFbENpR05jMXgwSFlGWVlodWUwdDdkM1c1OFMwU0VBRklDZkFGaTdvQk9MeFdLeC9IK0o2N3FiQWpoZkNQRUdnRGNBTUROZkJ1QWhJbW9BQUNLNnpCUVhETnNSMFlFQUlJUll5c3cxMVNraW01Z25pR2hUWmg2VHpXWmZyMVZYYTMyV1Vtb25JanBJU3ZscHBHVFcwMzdURUFEelB2bmtrK3Q2KzM1QkVEd2lwYnlGaU9iMVZyY1BEQVFBSVVUTjliSlNhamNVRDlkSE1YTkFSUGNRMGErWitTVXA1ZDNHbU45bXMxbGQyVzc1OHVWL3I2K3Z2elVNdzh0enVkdzhLZVduVlpUVWZnM2d6Y2grc0F0YTYxdWtsRzh5ODlJcWFoWGJBM2hiYS8yNUFrNmlkVFNJcUVsS2Vic3hwcFM4ZVRnelQreWhYVzlkVDJIbVh0ZkVSRFFVd0t5K3pyZUVsSElMSW5vQXdMc0FqaWFpMzBzcDI3WFd0MVRXYlc1dUhvRGllOHN0a1ZWU2wzS3Q5VitqWVAvakVvbEVCd0F3OCtsRTlKelcra0NsMVBaRU5MTzF0ZlhsdVhQbnppMXY2L3YrdWVpZFFsa3dkZVhZZDVaZkU5RkhtVXltcXNwaWlWUXF0ZHgxUHp1R3FhWmtNbmp3NEZGRUZHZm0zL2RoZmhhTHhXS3hXQ3diSFJ0ajBJbEdTZW1FOEtmUDI1bVVzcG1JbnNybjh6K3NYR1NXVUVyOVg1Ungrb0h2KzF1amp3ZjQwY2J0NURBTWY5WkQ0RUN2OU92WGI3SVE0dnkydHJadFNpODh6SHkzVW1yVGFENTlQcmdYUWt4cmFHZzRyS1dsWlVSbEVFZFRVMU9DbVYrVFVzN1JXdjk4YmVZcXBad0s0Q0lwNWM1YTY4Lzk3d05nRUJHTmpNZmppWFhRMXhvanBmeTZFT0tUbnVRalBjOGJLSVI0Tnd6RFh3TG9KdGxkQ3lLYUdVbDlIbEt0dks2dTdrQUFKd05vck5HRkk0UzRGc0F4QUxvRW5VU1M1VmNDZUFyQXpDcHRxeEw1bHI1Z2pIa1kwY0dCbEhJMEVUMnBsRHJHOS8zTGUrbWlMMHh4SE9la3hzYkdmZ3NYTGx6ckRBc0E4RHp2RjBLSTZhbFVhbFF1bC9QWHdkd3NGb3ZGOHQrTTRSZFJXa2V1dHFmWWNLVFQ2Umd6TndVa29BQUFJQUJKUkVGVTd3YmdDSlQ5ZmM5bXMrOUlLZStSVW01WDBlU1hXdXM3bXB1YkI3UzN0MytheitjM2NWMzNhbU5NanltR3pjM05jU0w2T1RQL2tZaXVCL0NnbFBJQXJmV3R0ZG9NR3phc254RGlCbWIrTzRCdmxqYWRneUM0RHNBTjZHWDlLNFRZQzFGQVFWOHd4cHlGb21MaHQ5dmEyamJQWnJPVmN0NHVNMWVWYmZkOS93VXA1VUlBRTFFbDZDUlNZaGtOb00vcmxuUTZ2Umt6ejJibXE0bW9QWnJqVFk3ampLbXJxN3NDd0VGOTdXdHR5ZWZ6eXhLSnhIVUF3TXhIRU5FbVJMVEFHRk4xZlZscEtWUk9HSWF2bEY4cnBiNEQ0R0ptZnBtSXpwZFM3czNNaHdWQnNERDZ1ZndsZ0xPWStYd0FyeERSOVcxdGJlOW5zOW5ucXc1UUJoRjlBbUNwNy91RFN2ZWtsQXVaZVpiVyt2eG8vS01SWlZBQ1FCUTgvd2ZQODdxc2N4c2JHNU9SNzMwckVlMnljT0hDbGMzTnphdkxoUkF2TVhNLzEzVmZWa3J0Ny92K283M05MMW9YajJUbXgzdXJXOEx6dkYrZytMeENacDRaaHVIWmMrZk8vVWdwdFMyQVJ3RWttRmtwcFQ3eWZYODJnSlBhMnRwbUNDSE9CWEMwNHppN0FHaEJ4ZThOTXg4TjRDZjVmTDViMEkvRllyRll2bnpjZU9PTkhpSzFyREFNOWFSSms5YWJHbk9rL05aUXVwWlNyaVNpUC91Ky8xZlA4M1lTUXNEMy9RZFJ0TmR4RWUzcCtMNS9VYWxORkl6QVpYMThuNW52QTdDcE1XWnlFQVJQOVRLTlFxRlEyTTl4bkJlSTZBZ3A1YmVZZVZJUUJBdXJWUTZDNEFGVXFLZEZERU5rZTFnR2E2MjdxS2NRMGNGU3lwK1ZybzB4ZlFtTUFJRHZBZ2cvK3VpakxyYVB3NGNQcisvZnYvOEJ6SHdFQUkrWlB5YWlrNFFRbDJReW1ieFM2bTRBMDRub1o0N2ovRXhLK1hjQXR3Z2g3aTBsNkVWSmZFZVUrb3lTd0xyc3lVWHJubGQ5Mzc4VVZhaTJYeHF0eDdabTVsNERkUHJBMWdCQVJJOHc4enpYZFhQTWpFaWw4SUlhYlVncFpZaW81Z0pUQ1BGSVgrMTFTaFk2VmZybzlnL1kyTmlZM0dTVFRTYWlHQVRFWVJqK01Kdk5hcy96TGhCQzNDeWwvRDZBczhzVEhCT0p4RkVBQmdvaHJvcSthOGpNWFZScUlsVzU1NERpL2k0UkRRUHdOd0M4Y3VYS2d4T0pSQzRXaTQwSDhLdmV2bE10b3FRQUVGR2ZyRXcvRDBTMFEyUTM5T0M2N05jWXM0aUlYaXg5WHBkOVd5d1dpOFZpc1pTejBRV2QwQkg0TTlhaHBRNHpmeGZBNEk4KyttaEJ0ZklvNC9GT0l2b25nSlNVOGx5dDlTbDk3UDR0QUNOZDEzMmlxYWxwMUlJRkM1YXR6UnlqN0lRM3M5bHNBQUN0cmEydEFINEk0REtzbVZLRUMyQXNNLyt0bW1wSVEwUERyZ0RxVVVOdXZDOFlZKzUwSE9jc0ZEZjVQZlNTVWJ1UjR4RFJZOHk4YXNTSUVUOTQ5ZFZYUDR3eWdMOWRVYThPQUlRUVczbWUxeTJBWk9YS2xRKzkrdXFySDBhYi9RTkw5NWw1VXdDZDBlWTFDb1hDKzdGWUxNSE1nd0RBR1BNTklVU2lWQTRBUkxTNEx4bTdSSFFPZ1A3TS9CY3A1UzZWNVZycnAxSGw4TWh4bk11Wk9TbUVPTHZzR1Z3Q29NTVk4MUlxbFdxcE5XWm5aK2U3NVQ2cEc0SW9BK0o4eDNGbW9wZ1I4cVdBWnlDQkJKSUFnRlZZU2NmV3pPUzJXQ3dXeTdwazE1YkhBRHoyUlEzUHpEOEFVQ2VFZU1RWU02V2llQWdSdmMzTUx3QkZSUVJqVEg4QWJqS1o3SkJTYmgyRzRYdDlHU2Nlai84VXdHYk1mSlBXK21FcDVmeEk3ZVIyMUZpYkRSMDY5RHdBVFVRMEN0MmZrZkU4N3h3aWF0RmE3MWZaVmtwNUd6TXY5bjMvdUw3TUR3Qnl1ZHduQUI1VlNyMEVvREdWU20xZG9hb1dSMjJsRXdQZ2FpSTZ0NXJDbmpIbU1DSnlpYWl2R1phT01lWk9JaXAwZEhTYzF0RFFzQ2NBT0k1akFCeEpSTThwcGZ4YUJ3ZnJpdm56NS84SFVXQ0dsSEp2QU1oa01tOEJ1Q2tLenFnVmlMd2FJdUxLZzR4SS9XNEdnQVVkSFIyN0RodzRjQkF6M3lLRXlDbWx4a2JxT1lNQUhLVzFuaFcxYVJOQ1BPbDUzdlF3REMrdXpMWms1dTJVVXFPTk1UWGZHNFFRYS9RZTBOemNQQ0NaVEQ0SVlGdG0za3RyL1NJQTlPdlhiMUIwVUJKcXJWOXBhV25aTmg2UC94SEFRMUxLeVgyd2pqb0N4VFh0ajVSU2R4SFJoRDZvRS82Qm1iOEQ0UHdnQ040RUFNL3pEZ013ZzVtMUVHSmZBQmNCdUZWS0tSY3ZYbnhhTnB0OUI4QWhxVlRxS3NkeEVxaXkxZzZDSUFBUXJNbHo2Y2I4K1hIOE85a1BBT0NLVmRqNUc1OHJpTnRpc1Znc240c2RtZmxTQUNDaUw5d0NQSlZLYlVKRVE0aG9HMlplQmdCdGJXM2JDQ0cyQkJCajVsMko2SThBb0pRNm5KbXZBckNLbWZjUGd1Q2V2b3lSeStVK1NLZlRvNW41Y1NJYURlQ2xwcWFtYi9XMDV4a2wvTjJDb25KWVBSRnR6Y3g5c1g3TW9tdlFTaDJBTG51eVVzcUxBZlFEc0JqQUNnQnRBUFptNW1kTGlVNUtxZjJaZVN3Ui9RaEFQeUphd3N4bmRYWjJYaGF0dndBQXZ1OHZBTEIzWkIvNEt3QjdFdEZXeHBqTGxGSytNZWJZSUFqKzBwZm50S2JrODNubHVtNC9ZOHk2VUxGSUExZ0c0TmRhNjZzQWhPVVdNQ1U4enp0TUNQRXRabDRKNEp2UjdacksxWi9IWGtkS09UVlN2dnNKaWphZWpwUnlaeUxhRzBYRmtzMEFQRTVFaDJXejJiY0FJQWlDMDZTVXk0bm9MQUFIS2FXZU04YmNFZ1RCelFDMkF2QndtWUxJRzBSMFpHUUIxU1VJeUJpVEpLS0prUXJmUXdEUTN0NytudWQ1MjJpdHF3Wk0xU0tkVG4vVkdITWhpZ3ArbnpKejZZRlVQVmNBQUdadWl3S1JhbExhQys2bHpnNEFudGRhTDE2VE9mZkd4SWtUclFXNHhXS3hXQ3lXRGNKR0YzU3lydkE4YjFCbloyZFNDTEVUQU4zUTBEQ3d1Ymw1SUFDMHQ3ZS9ENENWVXZzQXVKMlpGd2toZG1ibUNVVDBXNlhVU3QvM2UvVTMxRnIvU1VxNU96TS9XMTlmZnhXNlNrNzNpYmEyTmtsRUhvQ1RFQVdZdUs0N0ZRQ01NVStrMCtrUnRkcm04L2xWdVZ6dVgrbDBPclppeFlwRUlwRVlBK0NyUlBTclNJWVFydXR5dE9rUEZPWEVPOE13ZkRtVlNnMHI3NHVJT05wSTdaRnNOdnVPNTNtWENDRkd0N1MwYkxFUlcrTDBoZEFZTTVHSUhxdXJxM3U4cWFscFp5TGFEY0MrRmZWSzRmczdFbEczb0l4RUl2RTNBQjlHL3JTalMvZkwzc0YyQndESGNXWXhjeU9BM1FDZ0xDdmdyNlVQekh3YmdIRTlUVnBLdVIwelR5SWlSRkxuM2FpbU1pS2wzQmZBM2dET0w3MjBLYVdtQUdpTjV2TnlyVXdGQUhCZDkzaVVzc2ZYSVZFbWM4M01hV1pPRU5GM3BaUTFaVk9aZVhJUUJMZXQ2N210TlFuc0NjYlk2UFBkQVBxMHVXT3hXQ3lXTHpmTXZEMFJGWXd4ZndDd0pZRE5wSlRQRXRFY1pvWXg1cWtnQ0U0REFDbmxtTFVjaGlKcm1NV080OHdwRHN2bkU5RnN6L01tUk1vbDFmZ1V3RG0rNzJjcU42V2JtcG9TUW9qSkFKNUgwZk8ra2c4QlRHNXBhVGwvM3J4NVhUSktYZGQ5dThvbWQybnRHZWJ6K2JHeFdNeDNYZmZCVkNxMWJkbTZORVpFTllNeW1Ya1dnS2tvQm1Idlhib2ZxWnhNQlRDbk54bnJFa3FweXdCOFB3ekRIUllzV0xDc2ZMNis3NzhvcFR5VGlDN3lQTy8xSUFqV09qajc4eUNFT0FUQUdjeGM4NWtRVWVuZHpRV0s3eEZDaUJ1SnFJMlovNWpQNTQ4WU1HQ0FDTU53MmNxVksvZXRxNnZiMXhqekloRmRZWXo1UFJGOTRIbmVJQUJnNW5PSTZGMGltdWE2N29uZi92YTNSL1h2MzM4SWdQMmlzUTVnNW4ranFLdzN2TXAwWEdhdTlyTlNrMlF5dVJPQXJaajUvNElnZUVaS2VSdUtoMVBiUjgvZ05RQ1lOMi9lKytsMCtnZkdtRWVJYUN5QUcxRWpFTCt0clcwa0VaMEM0Q1Ztbmc1Z05vQS9wOVBwLyt2SlVqVEsyRDRDS0ZvNU9vNXphYVFlZFAvaXhZdkhMVnEwYUFXQThVcXBWd0NjTldUSWtEMkhEaDE2dE8vN2orVnl1WmZXNUh1dk1lL1RMcUFWRXdBQWh1WUF1R205am1leFdDeVdqUjRoUk1qTW54RFIxNFFRVnpCekp6T2ZFcFdsQVZ3UkJRSzhaWXk1RWdDNGFQZVlBekFwQ0lMTW1veVh5V1RlYW0xdDNTNFdpMTBONEtiZWt1d1dMMTc4cnlGRGhuUUNhQ0NpUXFUbWNXcHY0ekJ6b0xVK3AzUWRLZE4xQ1RvaG9rMVFwaURNeklhWlh4QkNUQ3JkTThZb0ljUlBtUGxsWnI1MnlaSWx0MFYveTZ1aXRmNHJnSDBpNjZHSkFNWXo4MGRCRUt5M3YvR080MndQNE1Oc052dTVBNWVFRUFjVkNnWFIyejV1Wk11MEp3QkRSQ3VZZVlZUTRxNWE5Wm41ZUNMcTFWNkhtWWNRMFl5S3NRNGdJZ1ZnbVRGbUtvckJ1U2N3OHhnaWVzSVlNejBJZ2ljcSs5SmFYOURhMmpySGRkMHppR2gzSWNTdm8vcy9UYWZUc1ZLOVFxRndyZU00TzZDb0JqMmd2QThpTWdBV0FwZ1FCUllCV0wzZVd5TXltY3hpS2VYK1JGUlNWVm5CelBkMWRIVGNYcXNORVczUHpGdjMxRysxUUowS0JCRnRoekxsUUl2RllyRllMSll2Ry8rMVFTZEVkRk15bWR5cmRKMU1KbGR2T2tvcHY4Yk1Kekx6Y1VUMGRxRlEyRzN1M0xsTEFFeVAxQ3FtU1NtSE0vT1JRUkI4M05NNGtjLzVLVVIwc1pSeXR0YTZsdTk4VllRUUp6THpKNFZDNFZxZ3FISkNSQWRFWlEvM0pLdnRPTTU4QUMzTVBEbVpUSlpick55YVRCWkZGcmpvMlQ0Z25VNXZab3paaTRqaXJ1dDIyNkF2MVl1eUEzcU1maVlpd2N3bUZvdTkwa01FL0JLdGRhT1U4am9BUDZ0VmlabmRhTjJkbFZMVy9MSkVkSUx2KzlmME5LKzFJUWlDRnp6UDJ4L0FmZlgxOWJ0cXJjOUlwVkxYQ2lGVy8yNElJUnBRekw2NGdabXZMVzlmS0JSV2xBNWZ0TlpkRkVla2xIT0k2SFhmOTQrdk5yYVU4bVFBNDdYV0k4dnZSeSs5VXdBUUFERHozbExLUm1aK2Z2bnk1VTlUMFRQMjlVS2hzR09oVUZpZHhabElKSDVNUkhjdzg2ektnSk5vUTc2VVplSURnRkpxMjJoei9rbG1QcXpXTXhKQ0hBWGd4REFNVjJkN2VKNTNJUkVkVmExKzZjVnM4T0RCU3dZUEhseTF6NDZPamswanlWSVEwUUFVYmJWcXZ2aEc5YXJkL2lxQVU1azVWcTN3QzZRWjBhRU5nSFhoVjJ5eFdDeVdMd0ZFOUN5S203cGc1aDJZT1U1RXp6THphd0QyRUVMc3BaUXFxVmtNNjJtZFZ3c3A1UVFpR21tTU9TNlR5ZVFCSUFpQ081UlNKd2toems2bjAvZEUxaWFWYzdza2s4bDA4dzRIZ0FFREJ1eUhZZ0JvTGN1K2l3Rk1pY2ZqVTlGZG52b0VZOHpxZm9sb0hJRFZLbTV6NTg3OXAxSnFNb0E3WGRlOUhNQUVBSWprc1dzcU9BUkI4SEcweHI3Tzg3d0RnaUM0SFFDTU1aY0RTQkJSbjFSWHBKUVhBRGlLbVkvTlpyTXZWNnVqdFQ1UFNya2pFZjNlODd5eFFSRDhvUzk5cjJ1WWVaWFdPbG1yWENrMURjQnBaZlZmSjZKL0FUaWRpTTZJeCtOdmxjcnE2dW9BQUVLSVdRRGdPRTYzUUdWbWZxR3pzL1ByOFhoOGgvNzkrNmVpRE9WOFZIYXgxdm9rRkRObnF3V2Q5S09pN1U2ZjhYMy80WkVqUnphV1pSd1BBYkFOZ0E1bW5xcTF6cFhxWmpLWnBjM056VDhzVGJWYWYwcXA3ekR6NDVFTStXU3RkVllwOVI4QUR6RHpTMUxLTVpFa2ZpMWNLZVVVSWpvYlFOd1ljMXdRQkRQS3htUGY5OC8xUE84Wklyb1J3S05TeXBjQi9GWUk4V0RwOTIrZFk4SnZBVlJjUnhxMkV1Z1dpOFh5QlJLR29ZNFVUc0RNNjhKaXVzK1Vyd2tpRzVIU1FmdDNLK3BkQmVBcUFBN0tGTzhpcFRpRk5WTlFYazJrZ3JaLzVmM0lscm1MeGVHaVJZdFdMRnEwNkx1VmRYdWlzN05UbHU5cEFVQms3ZEpsODhmMy9Ra0FKcVpTcVg2eFdLemZzbVhMT2tyN1NTV0NJUGkxVXVvbXJYVVgrOEhlaUpTR1R3VndXanFkVHFLUGFzNis3emV0eVRnQW9MWCtIWURmcldtN2FsUUxyUFY5djl1bW1kYjZZaFRYOFQzaSsvNGYxOElpdTh0N0F4RnR1MkxGQ21wdmIxOXRuOW5aMlRrdW1Vd09pSlQ5YWpKMzd0eTVBUFpMcFZMOXl3TFVVYjdXaXU1M1UyVHNLMEVRZEhpZUp3dUZRczJnNUlpQzFqcUI0cytoUUM4L0V6MnQzZGNRVTI1bGFiRllMQmFMeGZKbFpLTUxPdUhyVVEvR0pnQ0FUaXlqSTFGMWM3dzN3akE4M0hYZGkxR1V2dHpUR0RNM0t0cWRpUDRraEdoaTV1WE1mTHJqT0Z0Nm5yZGxWRDZiaXg3alk0bG9KOC96TGx5eVpNazFQVVhJZDNSMFhOSFEwSEFCRWYwT3dPUG80MHVLNTNtTlVmYmU3T2hsVHJpdWV4MEFHR1BHQ1NHNkhSaVVZT1liaU9qOWl0czFOLzJOTWNjQ2lCbGpKZ0RvRWtnamhEZ0puMlV3NXBoNVdsa2ZFNGhvc0RGbTlZdFI1UUVKRVkwZ29va0FaaHRqc3RIdFQ2TzY5d09vbW9VcWhCaU16eklmUG1YbUMzdjR2bFVQQ2RZRlFSRE1rVkwrcjliNjN3RGdPTTZMUlBTMUtsVlBGVUoweWRTSXgrT1BBUmd6ZlBqdytycTZ1bEVWOVpzQS9LZGtmME5FSHhoakJoQlJYVlMrRlJHWlNuc2NZOHhpQUY0cENwNklTb2RTYjlmWDE5K0s0Z2I5cUZ3dTkwR3BqVktxaVptdll1Yjd0TlpkZ2tFaW4vdUhLdTV0QWVCK0FCL204L2x4cGNDWmxwYVd6ZVB4K0R0aEdCNlF6V2J2VHFmVEF5TTFtQWZLRDJxRUVBbG1yb3NrTUx2QXpIc0FVRVEwdlVyWlRrUzBZNkZRb0lyNzg3WFdxemN0UE04N2tKa1haN1BaeDB2M1dsdGJCN3V1KzJzaHhJelNDMnNxbFdweFhiZlg3SmtORG1NbFNyOW5YUHRBeldLeFdDenJtQ2YrTVJCaVZYR3p6aVEreHE3ZnJMbVdXaC80dnY4MGdLZUJZbkFwRVEzd2ZiOWtwM0lDZ0hjQXZCaFYvOEdhOWkrbEhFSkVGd0o0TlFpQ0s4cUtUQmlHSnpxTzh4Z3pYd1RnOE1xMlBmbXpDeUdPWWViMnlKNnZHMXJyTjZXVTl4RFI1S2FtcG5QS3MxMExoY0k5dVZ4dTljRzRVbW9yWnQ2MnZMM3YrM2RKS2Zjam92RktxVXQ4Mzg4UlVSSkFqNTd4V3VzYmxGSS9GVUpjTDZWY0JHQU1FZjJFbVU4dXoyS3NoWlR5TENJNkNjQjByWFd0Z0JvQU1CMGRIZnMyTkRROFMwVDNlcDUzV0JBRUcxeGRnb2dTU3FtYUFlL01uQ3dQd28wMjMvY0JBS1hVR2N4OHZ6SG1rcjZNRmExcEc2SUFrQWVWVWlsbW5pcUV1SU9aLzAxRUMxRlVoaHpIekZzVFVVd3BOUzZhQndFWXhNeXk3TjdXQUJKS3FYRmhHT3BzTmpzZkFJSWdlTXZ6dk1HTzQzd0NyTFlZZ3BSeXFqSG11bXcyZTNmbDNGS3AxQ2doUkw4Z0NKNnROWC9QOHc1aDVwa29LdWJzNS90K0ZpaitEbnFlTjFvSThRU0E1NVZTdTFlMmJXeHNUQTRhTk9oUUl2b2xFVFVDK05BWTh3c2h4R3RLcWNyMVBBQVlaajZNbVk4bG9uMEIzR3VNK1ZncDlmQW5uM3h5NUd1dnZkWnJSdkFhUVZnRjVvK2p6elhmUVMwV2k4V3kvcGswYWRJNnRRQmZ6MVRiaTF5cmdKTU53Um9xSjV0bzNWTXI0TFhnKy80YUJaeFU5dDhIYTc3L1pzd2FCcHgwbzFvd2JyVHUrMCtWNmxVcER6aFpENFNSRFdKZllYeTVMZVZYTTJQR2pFUWlrVWdDd0twVnExWWVlK3l4MWdMY1lyRllMQmJMZW1HakN6ckJTdXdPZ1dMbW9zQ2RLRXBxcnpHNVhPNERwZFFlS05xZURDT2lnN1RXKzBzcHh4TFJFQUNUaWVnSHpIeGwrZVp0ZExpL0JNQW9BTmNJSWFZME5EVDBxUHpSME5Dd1BZQVlnQkZTeW9QNzREdGUvSHBDWElEaXY4RlNBRkJLL1FMRmJMOXBKYXVRU0VMOElXWSt2YVNpNG5uZUhrS0lJZVdCSUVEdFRmL1cxdGJCQUk0R2NIKzFEWFFwNVFRQTN3Q0E2Q1h0bGJJKytnUDR0ZU00VjlaNkFWTktuUW9BUkRRdENJSi9sSmRGRXVWVlpjcWxsTmNSMFVvQVNRQURpR2loMXZyZTJrOXMvVkVLT0FHQVFxSFFHby9IbmRKMVoyZG5ReXdXK3djem55R0V1TEs4M2RLbFN6c0JJSmxNTnFITWh6WUtHS2xEVVZwL0h3Qmc1b2VFRU0zTS9NMm9UditvZXJsL0xiVFdBd0hzQXNCVlN1VUJYSzYxdmp6eW5MMkltZThBTUZKS3VWb2hKUW9VNm1UbSs2V1UreERSS3QvM1M0RW12d0h3dFRBTXh6dU9jeGNBaEdGWTc3cnVQd0FjemN6NVZDbzFQSmZMdldhTUlRQ09pSHgyTXBuTUo1N243UitHWWJlc0JDSXlwWU8wY3FLczB5MXJsRTBEc0dQRjdRbkdtRVVBa0U2blJ6RHpsUUIyWnVaSFVRemlBZ0RFWXJFZEFCek96TWRLS1c4dEZBcm5BdmlYTVdibnpzN09ib0ZObnVkTkVrSk1BWEJjbEJXMDRlakVRM0JRL0YwSTBWT0dyY1Zpc1ZqV0pmVHBmakNZRkgyK0RodUhkN1VqcGR3Y0FJd3hmdytDNEhJQWtGSWVzWWI5RUlCYlVGUWtHWThLRzV4c052dTRsUEorSWpwTUtmV0k3L3Q5OG90WFN2MEF3S2llVk04QUlBekR5MXpYL1hsRFE4TmtBQmV0NGR3Umh1RlJBS2JuY3JrY0FEQnpIWHBRT29sZ1k4elBpT2hsSW5vVVFEOW12a1ZyWFROUU9jS1ZVbDVGUkpNQTNPYjdmcVU2U3pjV0xGaXdMSlZLalhFYzV6a2h4STFTeXAzQ01EeXFjdk43NU1pUm13Z2hPQW9ZWDlma2pURjcxeW9rb2tQUWd3MGpFYjJieldhZjc4dEFVc29QQURTVXJuM2Z6NkVvd2UrVzdJZWFtcHBpekh3MVVQUndBbkIxVk4wbElnRmdFak4zbVE4elh5MkUrQTJBK1FDZ2xKb0o0TzloR1A1ZUtUVWJ3SVcrN3o5SFJGSUk4VnVsVkgvZjkyOHM3OE54bkhNQktNL3pSZ1ZCOEVhVnVjOGtvcU1CdkdlTTJWZHIvWmZ5OGlBSS9pYWwvQkdLNjhoTEFEeFdYajU0OE9DWlJEU0ptUmN3ODFORU5Gb0kwV09RVWRuNzRsSmp6RGxFZENRejExY0duRFExTlNVR0RoeFl2M1RwMG01WjJIMG1MNTRFRllvQldleDArLzRXaThWaXNWZ3NGa3RmcWF1cjJ6Tktlb1hqT05ZQzNHS3hXQ3dXeTNwajR3czZjZkFWZkNiSi9XSlBWZnZBbU1qRGRDQVIvUThBWTR3NVVBakJVWkJCVGJ1V2REcGR4OHpYQVBocmUzdjc4cDRHWWVhOWlTalB6TzFFZENxQW05RkxOTFRuZWQ5RmhVeWxNYWFEaUo3VldwOWJ1aGVHWVVJSWtTYWlUVXYzaU9nNFpzNEdRVENucHpGS09JNXpNaEhWTS9OdnFwVVRrUU9nMXFibzB3Q21HV04yQkZETE91ajdBTjZPWkNuN2hGTHFld0FPWXVicFJIUUtNMThDNE5MaHc0Yy90czZ6QmFzUXFjeXMzcFJuNXJzak82TVpBR0NNV1YzWGRWMEJBRVEweFJnenRyeWYrdnA2S0tWdTkzMy9QSlI1aW5xZWQzQzBlWDJpMXJvOEV4a0FJS1VjRCtDV3lOYm9ZSzMxZmIzTk9iSnlPcDJJTGdCd1lGbVJ3OHlHaUppSWJvbXlUejlDOFZBS1FvalR3akI4a29oS0tqVEk1WEt2QWZoZU9wMnVTeVFTVHdIWW9yR3hzWXQwdXVkNWh4RFJyOEl3M0NlcTMxZEdSRkx2ZmNMMy9ZZVVVazFLcVJ1amc0dWx6SHlrMW5xVzUzbGJFOUZsQU83d2ZYL215SkVqRzJPeDJFbENpR05jMXgwSFlGWVlodWUwdDdkL1VObHZkRENqQVB3RXdBWU5PcUZqMFE3WVlCT0x4V0xaNEpBWUJrUXFHOFVnaFEyS1Vtb01BTVhNV3dMNEhvQnZLYVZXQUhpSm1VTWh4SGdwNVE3RjZkRTMxc1JlUjBwNUVSR05BWENGNy90VnYxcytuejh5SG85L0g4RE5Vc3AvYXEyejFlcVZ3OHluQXZqZzQ0OC9udDFUdlZ3dTk1S1U4bThBamsybjA1ZXVxVFZRcE5DMit1ODFFZlZuNXI1a2xBNksxUDIrRlYzL3U2bXBLZEhUZ2I2VThsNGkyZ3ZBamI3dkg2YVUrZ3N6LzArcFBGSnJBNERucEpUbGEvYmZDU0cyTjhZOFFFUUh1Njc3Qm9EVjYvTG8vZUI5RklNWWZ0eUh1ZmVKRVNOR2JCck5pNFVRTlFOeG1MbFFxeXppY0NubElYMFprNGdTelB4U1QzV2laenlnOHI2VThub0E0NW01QTBCcmVmQjJSYjB0bVBrSVpqNnBzN016bVV3bTkyRG0yUURnKy83QlNpbVhtYStYVWc3UVdzOU1wOU1qd2pEY29WQW9IQjZMeFo0SDhJZm01dVp0cXJ5TFRXZG10N096ODlkbFZqMWQwRnIvMWZPODNWYXRXdlhQWkRMWkpjQXJETU16aFJEUEJFRndsNVR5bHdCR0cyTzJjUnlueDNjUVk4elpSTFJ6RUFUVEFmd3VuVTdYVjlhcHI2OC9qWmxQcTYrdjN4ckEzM3ZxcnlaalJpNEEwS3VTajhWaXNWZ3NGb3ZGMGh1TzR6UXo4MzRBSUlTd0Z1QVdpOFZpc1ZqV0d4dGYwQW13RE1CQ0FBRDNYWUt2a25RNkhXUG0zUUFjQWFDeGREK2J6YjRqcGJ4SFNybGRSWk5mYXEzdmFHNXVIdERlM3Y1cFBwL2Z4SFhkcTQweHNxZHhtcHViNDBUMGMyYitJeEZkRCtCQktlVUJXdXRiYTdVWk5teFlQeUhFRGN6OGR3RGZMR1hPQlVGd0hZQWJBSmhhYlFGQUNMRVhvb0NDdm1DTU9RdEZPZEJ2dDdXMWJaN05acCtwcU9JeWMyZVZwdkI5L3dVcDVVSUFFMUVsNkNSU1lobU5Dai9YbmtpbjA1c3g4MnhtdnBxSTJxTTUzdVE0enBpNnVyb3JBQnpVMTc3V2xudyt2eXlSU0Z3SEFNeDhCQkZ0UWtRTGpESGRMR0dpT2pYN0NzT3dpNFNuVXVvN0FDNW01cGVKNkh3cDVkN01mRmdRQkF1am44dGZBamlMbWM4SDhBb1JYZC9XMXZaK1h6SlRpZWdUQUV2TGZUNmxsQXVaZVpiVyt2eG8vS01CckZZWnlXUXlTd0g4d2ZPOHh2SytHaHNiazh4OGYyUW50Y3ZDaFF0WE5qYzNyeTRYUXJ6RXpQMWMxMzFaS2JWL3JRT3VjaUlybjVITS9IaHZkVXQ0bnZjTEZKOVh5TXd6d3pBOGUrN2N1UjhwcGJZRjhDaUFCRE1ycGRSSHZ1L1BCbkJTVzF2YkRDSEV1UUNPZGh4bkZ3QXRxUGk5WWVhakFmd2tuODkzQy9xeFdDd1d5MzhwYkQ0R2FPRm5uemZ3OE13SEFmZ3VnRGRRdEJwODJ4aHpMQkhOUXpFbytTVm12aDBBb3FES3FCbS9RMFJWMTJMQWFwdVlxUUFlOTMzL3VGcjE1czJiOTc2VThpQUFEd040elBPOE1UM0pTRGMxTlNXSWFCbUFHWDJVMUw0UVFCdUtDbitmbDRGRVZET3dPNTFPYjJhTW1VcEVKWXZJYzRsb0J5STZ1YjYrL3VkS3FlbEVkRU0xSlQ1anpHV080N3p1Ky81SktEN2ZhNG1vb2J4N0FPT01NZGNMSWNvdGZsN01aREpMbXBxYVJqYzBOQnppKzM2WEFQVkNvVERLY1J5WG1mdWtJdE1UUk9Rd015bWxqa2RSdmVRaElvb3pjMDFMR1NMcThkMk5tWjlnNW12N09QNnhBT0pyTkdrQVVzcGppT2hRWmo0V3dINEE3azJuMDN2V3NHODZsSWpDTUF4dkFTQXF5a0xmOThjcHBRckdtSDhDZ0RGbWV5SEV0Y3c4bkpsL0J1Q1pSQ0l4QzEyRHJhRzFmaFBBbE43bUdnVEJYd0NncE54U0lsS0d2TDJpK2h1WlRLYkgvek9rbE9WMlhTWmFZMWV5QTRDM3RkWnJGM0Jpc1Znc2xvMks2NisvdnA2Wk53R0FmdjM2TFR2d3dBUFhoOUtaeFdLeHJFOCtzd0R2WFduU1lyRllMQmFMWmEzWitJSk9RandDaXV4ZERONWQyMjZZK1FjQTZvUVFqeGhqS2pjbGh4RFIyOHo4QWxCVVJEREc5QWZnSnBQSkRpbmwxbUVZdnRlWGNlTHgrRThCYk1iTU4ybXRINVpTem8vVVRtNUhEYldUb1VPSG5nZWdpWWhHb1VMdUdZRHhQTzhjSW1yUld1OVgyVlpLZVJzekwrN3B3S0dTU0JiOFVhWFVTd0FhVTZuVTFybGNybHlKSW83YVNpY0d3TlZFZEs2VTh1dlJKdTluaGNZY1JrUXVFYzNxNDNRY1k4eWRSRlRvNk9nNHJhR2hZVThBY0J6SEFEaVNpSjVUU3ZtKzcxL2ExKyszTmtSWmtkTUFRRXE1TndCa01wbTNBTndVQldjMDl0QWNBRUJFckxYK1UvbTk2S0JuQm9BRkhSMGR1dzRjT0hBUU05OGloTWdwcGNaRzZqbURBQnlsdFo0VnRXa1RRanpwZWQ3ME1Bd3ZycFJyWitidGxGS2pqVEZWYllvQVFBaXhSajZqemMzTkE1TEo1SU1BdG1YbXZiVFdMd0pBdjM3OUJqRXptRG5VV3IvUzB0S3liVHdlL3lPQWg2U1VrL3RnSFhVRUFJZUlmcVNVdW91SUp2VEJGL2NQelB3ZEFPY0hRZkFtQUhpZWR4aUFHY3lzaFJEN29pampmNnVVVWk1ZXZQaTBiRGI3RG9CRFVxblVWWTdqSkZBbFVDczZaRnNUdjFhTHhXS3hmTm5wTlBjaGhxSjZReDZMZXFtOXp0RmFIMUQ2TEtVOEdjRGVKV1U2S1NXTU1hOEhRZkJBZEgxT1ZEWFVXZytMN24wZEtLNHhnR0tnOHBBaFE2NGlvb09aZWI0UVlpd3FiSFdxek9FUktlVXZpZWhpQU04cnBVN3dmZjg2VlBsYkdTbFovS1R5UGpNUGl6NTIrUnNlS2JQZEIzeDJrTys2N210U3l2TG8zRGlBbWdFMDBmZHNBMUJuakhtblN0bFdBQ1liWTM0ZXFhR1kwd0NwQUFBZ0FFbEVRVlE4QldCcUVBUlpBRUpLT1JuRk5keE1aajVIU25rdk04OE9ndUE1Ukd2dktNQjZkWkIxNWZwRktUVU93RGdoeEUyKzczZFRsSWllUzdlMXJSQmllMlkyQUI3czZmdjFSbVI5K1UwaUdzSE1QeU9pOHdBUU02L1NXaWRydFpOU25obTlaMVNGaVA2bHRYNmdWbmxGWDNzRGFLcThuMDZucVZxd2RXdHJhMnNzRmpzUHdJK1orVHF0OWVXZTV6MUVSTThaWS80bXBUeFZhMzBYb3ArelZDclZuNGgrd2N6MzVuSzVENkxBWktCcm9FdkI5LzNWOWp4RXRBTXpmNXpOWnQ4QThMcVU4andBUjZaU3FXSGxGcUpyUVIwQWJMcnBwdUhDaFFzL1J6YzlFd1dYYjhQTUc0T3RsOFZpc1ZqV0FVUzBPeEVkQndDZG5aMXJiUUZ1c1Znc1h4VE0vQkJRdEFCblpxdktiTEZZTEJhTFpiMngwUVdkMEZGNEQwQ2ZBajU2Z3BtM0o2S0NNZVlQQUxZRXNKbVU4bGtpbXNQTU1NWThGUVRCYVFBZ3BSeXp0dE9OckdFV080NHpwemdzbjA5RXN6M1BteEFwbDFUalV3RG4rTDZmcWN5OGEycHFTZ2doSmdONEh0VVBGVDRFTUxtbHBlWDhlZlBtdlY5ZTRMcnUyNVg5QVNqNTBJZjVmSDVzTEJielhkZDlNSlZLYlZ2bVVSOGpvcG9TNWN3OEM4QlVGRit1Vi92TVJ5b25Vd0hNeVdReXI5WnFYNDVTNmpJQTN3L0RjSWNGQ3hZc0s1K3Y3L3N2UnB2cEYzbWU5M29RQkRXRExOWW5Rb2hEQUp6QnpEV2ZTVm1tcVFzQWJXMXRVZ2h4SXhHMU1mTWY4L244RVFNR0RCQmhHQzVidVhMbHZuVjFkZnNhWTE0a29pdU1NYjhub2c4OHp4c0VBTXg4RGhHOVMwVFRYTmM5OGR2Zi92YW8vdjM3RDBFeGV4UkVkQUF6L3h2QWxRQ0dWNW1PMndlNTlTNGtrOG1kQUd6RnpQOFhCTUV6VXNyYlVMUzEyVDU2QnE4QnhZenBkRHI5QTJQTUk1SC81NDBBcXNxK3RMVzFqU1NpVTFETTRwNE9ZRGFBUDZmVDZmL0xaREkxQThpQ0lGaUlZckFLVXFuVVVNZHhMbzNVZys1ZnZIanh1RVdMRnEwQU1GNHA5UXFBczRZTUdiTG4wS0ZEai9aOS83RmNMdGVqTFB3WEJWK0ZyMEdnZUdCbnNJaW1vTnVobXNWaXNWaldBN3UzTFFJMmZMREptaEFwb3RVQitJb3habGwwVUwyL01hWURRR2xOdW5qNDhPSDFkWFYxTHhIUmQ1ajVTV2IrYVExbGhXNW9yWDhucFl3Qk9CL0FMQ25sWUszMWhUMjFrVkxPSkNLUG1WY1NrUWNnTEJRS3VnL0RYWUdpVW1HSkg2T29RQVlBYUd0cjIwWUljUnd6dnkyRVdNYk1jUUFIUjhWUEFrQXFsZnFHNHppSEV0RitBRVlBQURNL3hjd1hhSzJmTE92YmFLMnZhbTV1dmpXWlRCN0p6TWNRMFVRaW1paWwvQWpBblZycm8xQmpyYklPMkI3QTgxcnJ4WituazFnczFzTE1TUUJQUlphQ2J5aWxwbFhXazFKdUFlQWtJbHB1akdFaUdnL2d6VzRkZnNaYTIrdEUvMDQ3RzJPMklDSXc4OUpVS2pWTUNMRW5FZTFQUk44SHNCVEFFYVhBNlNBSUZyYTJ0dTdvdXU3OVJIUzdVdXFDU08zdURBQk56Q3lpNENkb3JaZElLVDhtb3FsU3ltN3ZIc3c4SEVWRmt6c1EvZnRwcmM5c2FXbTVadDY4ZVd2ME95MmxQQWJBU0NMcVlHWmk1a09KNksxTUpwT3YxVVlJY1Zoa2hWVVRabTd1cVR5Znp5dlhkZXVNTVo5UENXZk8vSytnSDc1ZUhKVGV3K2ptbnY3TkxSYUx4YkllSWFLdk1CZXRHNDB4bjljQzNHS3hXRFk0aHg1NnFMVUF0MWdzRm92RnNrSFk2SUpPMWhWRTlDd0FFMjJhN3NETWNTSjZscGxmQTdDSEVHSXZwVlJKeldMWW12clNBNENVY2dJUmpUVEdIRmZheEF5QzRBNmwxRWxDaUxQVDZmUTkxUTRIaU9pU1RDWlRWWkp6d0lBQis2Rm9uVE96eHJBWEE1Z1NqOGVuQXZoVlJka0p4cGpWL1JMUk9BRGJscTduenAzN1Q2WFVaQUIzdXE1N09ZQUpBQkJ0L3RlVTF3dUM0R01wNVNsRWRKM25lUWNFUVhBN0FCaGpMZ2VRS0dWOTlJYVU4Z0lBUnpIenNkbHM5dVZxZGJUVzUwa3BkeVNpMzN1ZU56WUlnai8wcGU5MVRXK1pwdEhCd0dsbDlWOG5vbjhCT0oySXpvakg0MitWeXVycTZnQUFRb2haQU9BNHpnVlZ4bnVoczdQejYvRjRmSWYrL2Z1bmlPZ1dBUG1vN0dLdDlVa0FRcVZVdGFDVGZwSHRUcC94ZmYvaGtTTkhOa2FLTHdBd0JNQTJBRHFZZWFyV09sZXFtOGxrbGpZM04vK3dOTlZxL1NtbHZzUE1qMGZadjVPMTFsbWwxSDhBUE1ETUwwa3B4Mml0ZTNyQmNhV1VVNGpvYkFCeFk4eHhRUkRNS0J1UGZkOC8xL084WjRqb1JnQ1BTaWxmQnZCYkljU0RQUjBpZkNFSVRBSkhGa2NDMHdDYytjVk95R0t4V0N3YkFTdWlnL2JKQUVZeDh4elhkUi9PWkRKNXBkUkZRb2l2TUhNbk0xK3R0ZjQzQUNpbEhnYndqTmI2RitoRjRhUVNyZldGU3FuWEFZd1hRdnl1dC9wRTlDb3piME5FL1poWkU5SDFGY3A0VlNrVUNqUEtWU2lVVWw5QldkQUpNeThHc0w4UVFrVGpBTVhnaFY4RlFmQXNBQmhqQ3E3clRrRXhrUFpxSXJxcWZDMVNTWHQ3KzNJQXYwMm4wNWNVQ29WOW9vRGgwVVIwTDlaZndJa2dvdTFRWm1HNHR2aSsvNXlVY3B2ZUxGZ1dMMTc4MFpBaFEzWkZNZERkTVBNYkFNN3FvY2t6S0FZSTl3b3pUd0hnbEs0ZHg5a2N3QVZjZkNsNlVRanhvREdtVlFoeEdUTi95TXhuZFhaMlhsYTJkZ1JRZkw4QXNKVlM2aGhtUGdiQTVscnJkd0g4TzUxT2Y2VnNqY2JNUENFS1Fya0czZTEybGpQekkwS0lxV1gzQ3ZQbXpYdTdMOStuZ3NGRU5Ca28vcnd4ODV2R21LTjZlUjVuOU5ZcEVTVlEvTm10aXVNNDJ3UDRNSnZOL25sTko5eUZoTmtmaGk2TkpuWXBnT00vVjM4V2k4VmlXV3VZK1RNTGNLeTlCYmpGWXJGWUxCYUx4V0t4L0xkRFgvUUVOZ1JTeXBPSmFHL2Y5N2VOcnA4bG9wVW8rdDBEd0tuR21OOEVRWENUVWlyUHpGdUhZZmllNjdwdkcyTmtaTk5SMmVjUW92L0gzcG1IdVZYVmIvejlubnVUekV3NzA1MjF3Q0NqVTlPWnpEMG5yTUpQbGxKQVJXUlJRQ2xiS1ZDMmdyS0tDbVVIUVZuS0twU2w3S3NvSVB1aUZKUWw5OXlrN2RoQzFRSkZoRlpLT3dWbVNjNzM5MGR1YXBvbU01bDJTb3Vlei9Qd1BMbjNyTGxKbVpONzMvTysxQTVnc2UvN3JTaDZFTkRXMXJhSDR6aFBBN2paOS8xamVwdWJVbW94Z0xzS2NUbEtxYjh3YzczV2Vpd0FlSjdYS0lUNEI0QkRmZCsvS3h6N0hpTDZ6ckpseXpZTDNVSk9CREF0bTgxdVZuTFQvMXBtUGtKclBiaGs3ZzhTMFg0QWxPLzdHYVZVT253ZjQzcVpLaW1sbmdTd016UHZDV0N2ME9YbHJMNTJ6b1pqbms5RXZ3QndoZS83cHhmTmNRS0FPd0Y4dFdCdjN0VFUxTkRRMFBBU2dGWmp6TkZCRU56ZVYvOXJncFF5QUJCb3JZOEk1elFWK1IyYUZXOHFNM01ORWJtKzc2OGkzRkpLdlJuZTNMNnltdkdGRUdjRGFOQmE3eFMyVHpEejdrS0llME9IazVOODM3OWVLZlVqWmg0ZjdnSStOcHdIQWJnZHdNMUVORE04Tng3QS9rUjBYQzZYMCtsMGVrNWhLTS96R2h6SCtiUllwQ0dsUE5VWTgxNDZuWDZnZEc2SlJHSTdJVVJ0NGFGUTBYdThDc0NKdnUrN251Y2RRVVRUa0hmTStiN3YrNFYvVi9BOGJ4c2h4TFBNYklqbzI4anY0RDczNDQ4L3JsMndZRUZuWTJOanpkQ2hReWNTMGVsRTFBamczOGFZVXd0T0t4V3VmUlRBRkNJNklEeitoSWdlLy9UVFQ0K2ZOMjllUnpYWGZHM0ROK0hjRmFJVHdsUTYxb3BPTEJhTHhkSW5Bbm5CUkxGb2dyRDJSQlJyUkhOemMzMXRiZTJJSUFqZVE0Vkl5V0xpOFhpMHRyYTJ0ck96MHlrVkxnQ0FVcXJwbzQ4K2VqOTBPT3MzOFhoOGNDaEcrWjhrSG85SDI5dmJEZm9wVGlxQ21wcWFvdlBuejgraTZQTk1KQkl0bVV4bWJwWDlVaktackswaVduRzFhR3RyMjFRSU1WSnJuYTZ5U1VIWXNrcTAxSHJOYzdOT0JncWlFMXlGOFMxV2RHS3hXQ3pyaU50dXUyMmpiRGJiQ0FCRTlNR2tTWk9zKzVURllyRllMQmFMeFdLeGxHRzljenJoRzdFMWdMejR3Y0ViZERSZUdNRHVIU25saGdCZ2pIa3pDSUpyQVVCS09ibWYvUkNBR2NnN2toeUtrcHV3NlhUNkdTbmxJMFIwdEZMcVNkLzNxN0pZVmtydGh2ek8xNk43cTVmTDVhNTJYZmVIRFEwTnh3SzR2Sjl6Unk2WE93SEFGWmxNSmdNQXpGeUhYcHhPUXRnWWN6QVJ2VTVFVHdHb1plWVpWUWhPWENubERVUTBDY0RkdnUrWHVyT3N3dno1ODVjbEVvbTlITWQ1V1FoeG01UnlsMXd1ZDBKUkhCQUFZT3pZc2NPRkVEeHIxcXl5cmpGclNJOHhadDlLaFVSMEJJQUp2WlIva0U2bloxWXprSlR5SXdBTmhXUGY5ek1BTWdEY1F2eFFVMU5UaEpsdkJQTGJSQUhjR0ZaM2lVZ0FtTVRNSzgySG1XOFVRcHdEWUE0QUtLV21BWGd6bDh2OVZpbDFGNERMZk45L21ZaWtFT0tYU3FsQnZ1K3Z0RHZXY1p5TEFDalA4N1lMZ3VEdE1uT2ZSa1FuQXZpWE1lWUFyZldyeGVWQkVMd2hwZndXZ0djQVhBbmc2ZUx5WWNPR1RTT2lTY3c4bjVtZko2SnhRb2hlUlViaERta0FXR3FNdVpDSWptZm0rbExCU1ZOVFUyeklrQ0gxUzVjdTdaZy9mMzdGcUtTMUF1TmQ1Q095Q3E4dEZvdkY4a1h3d3V3ZHdkZ0pBRUNZaWQxYVhsbkhNK29QNVI2TXI1ZUNFd0FJLys1V0xmWnNiMi92QnRCZHFid2dQbDVkL3BjRko4Q0s2N3NtY0xuMVVpYVRtZDJmUHRhVzRBUUEwdW4wKzBDL0lndS9YR0tUQWtiOEU4VDVkYVRoUHQyR0xCYUx4YkwyT1BMSUl3Y2tBdHhpc1ZqV0ZYZmNjY2VtdVZ4dU5BQTRqclB3OE1NUHR4SGdGb3ZGWXJGWTFncnJuZWdFK2F6MGZQeElEbGNCcXljNlVVcnRCVUF4OCtZQS9nL0FWOE9jN3RlWU9TZUVPRlJLdVJNQUVOR1cvWW5Ya1ZKZVRrUjdBYmpPOS8ybnl0WHA2ZWs1UGhxTmZoUEFIVkxLdjFlekk0K1p6d2J3MFNlZmZISlhiL1V5bWN4clVzbzNBRXhKSnBOWDlUY2FLSlBKZkFUZ284SXhFUTFpNW1wdUVBOGxvZzhCZkRVOC9tZFRVMU9zdHdmNlVzcUhpT2g3QUc3emZmOW9wZFNyekx4Wm9aeVo2MElSd2N0U3l1SmRzcjhXUXV4b2pIbVVpQTUzWGZkdEFCY1ZDcFBKWkIwemY0aThpR0h2S3VaZUZXUEdqQmtSem91RkVCV0ZPTXpjMTI3UFk2U1VSMVF6SmhIRm1QbTEzdXFFMTNodzZYa3A1WFFBaHpKekI0RFdnaDEvbVhxYk1QTmtaajZ6dTd1N3BxYW01anZNZkJjQStMNS91RkxLWmVicFVzckJXdXRweVdSeVRDNlgyeW1ielI0VGlVUm1BdmhkUEI3ZnRzd0RuU3VZMmUzdTd2NVp1VjNMQUtDMS9yUG5lWHQyZFhYOXZhYW1aaVdCVnk2WE8wOEk4V0lRQlBkTEtVOEhNTTRZczYzak9MMCt4RExHWEVCRXV3WkJjQVdBWHllVHlmclNPdlgxOVQ5bjVwL1gxOWR2QTZCWCsvcUJoaWJqTmxScGIyK3hXQ3lXQVlScGR6Q0g4U2MwRmNDWFNYUmlzVmdzd0I1akh3VHc0THFlaHNWaXNWZ3N2ZEhTMHJMWjdObXpGNkpJSk8xNTN0QWdDRDVaamI0Mm5EMTc5b2ZseXBxYm0rdGpzWmdwM1lqV0gwYVBIbDA3ZlBqdyt2Qis2Qm9qcGZ3RGdMVFcrcWNEMGQvYUlMeHV0ZjE1ejhsa01wTEw1VFlOZ21BaEtyamN0YlMwYkdhTVdWSko4SzJVU2dMNGVzR3R1NWpRTmZ3VUFJLzR2cCtxZGw2SlJHSVFFVzJhVHFmZkt1N3JzODgrNnh3Z3gyTnFhMnZiVVFqeG50WjZqZDJNd3VzNGFIWCtMYXdOakRHVEVFYUVHbU5zQkxqRllyRllMSmExeHZvb09oa1FtUGt3QU44QThEYUF6d0M4WjR5WlFrU3pBZHlCdlBqa0hnQWdvcXYvMDR6Zko2S0tPd1hEbUpoVEFUeFRpTVFweCt6WnN6K1VVaDZHZklUUDA1N243VlV1cHFkQVUxTlRqSWlXQWJobXdZSUZmYm1PQU1CbEFOb0FSS3FvMnhkRGlLamk3dEJrTWpuU0dITXFFVTBCRURIR1hFUkVPeEhSV2ZYMTlUOVVTbDFCUkxlVzI5bG9qTG5hY1p5M2ZOOC9FL25yZXpNUk5SUjNEMkNDTVdhNkVHSngwZm0vcEZLcHhVMU5UZU1hR2hxTzhIMy9OOFg5WnJQWjdSekhjWm01S2hlWjNpQWloNWxKS2ZWajVOMUxIaU9pS0RPLzFFdWJYdi90TVBPenpIeHpsZU5QQVJEdDE2UUJTQ2xQSXFLSnpEd0Z3UGNCUEpSTUp2ZEpwVktMeTFTZlNFUzVYQzQzQS8reEdpK1E4MzEvZ2xJcWE0ejVPd0FZWTNZVVF0ek16TTNNZkRDQUYyT3gyRTBBRGlsdUdQNFlPNjZ2dVFaQjhDb0FGSnhiQ29SeFVQZVVWSDg3bFVyMStzTk1TbGtjZldSU3FWUzVLS1NkQUx5bnRmNUNCU2NXaThWaXNWZ3NGb3ZGWXJGWUxLdUxsUEp1SXZxMFVtUjNVMU5Uckw2Ky9yY0FFZ0RPMWxyUHFLYmZscGFXRFNPUnlLMUU5Snp2KzFWRlFwY2pIbzlISTVGSUlLVjhTV3Q5UURqbkhRQzhLS1djb0xWK3FOcStrc25rU0daZUtLVzhRV3M5cGJSODBLQkJVd0NjbTBna1ZEOGQyQURreFJlREJnMmFCMkF1Z04zNjI3NGNSUFExQUdVM1huMFJLS1dTZllrMkJnMGFkQUV6VDBLWkRXeTlzSlVRNHErZTUyMFpCTUdDY2hVaWtjZ2J6SHdXOGxIZnEyQ00yVThJTVJuQUtxSVRJam9Ed0dtNVhLN3E3d2NBQ0NFdUVFSk1TU2FUTGFsVWFtN1kxOE4xZFhWYnhlUHhMZGZVOGEreHNUSG1PTTdMekh3WmdMUFdwSy9tNXVaNlkweUdpTklBS2pwb1d5d1dpOFZpc2Z3M3N2NkpUaGh2b3VCMHNnYTdVN1hXUHlxOGxsS2VCV0RmSUFpZUNJOWhqSGtyQ0lKSHcrTUx3Nm81cmZYbzhOd1dBRUJFRE9SVjhhTkdqYnFCaUE1bjVqbENpQVBSUjdhNTF2cEpLZVhwUlBRckFET1ZVai94ZmY4V2xMRjZEcDBzOWk4OXo4eWp3NWNyQ1RxMDFnOERlQmo0ejROODEzWG5TU21MYlUraTZNWEdQSHlmYlFEcWpER3JXT3RKS2JjR2NLd3g1b2VoRzhyekFFNE5naUFOUUVncGowVmVLVDJObVMrVVVqN0V6SGNGUWZBeXdpejRkRHI5SW9BWGkrWjlhL0VZU3FrSkFDWUlJVzR2WjZzZVhwZWJTczhMSVhaa1pnUGc5NzI5djc1b2JXMGRCbUFySWhyRHpBY1QwY1VBaUptN3ROWTFsZHBKS2M4am9yTXJsUlBSUDdUV2oxWXpCeW5sdmdDYVNzOG5rMGtxNTJMVDJ0cmFHb2xFTGdhd056UGZvclcrMXZPOHg0am9aV1BNRzFMS3M3WFc5eVA4bm9VN0FrNW01b2N5bWN4SFVzcFJZVmZGUXBlczcvc3I0bm1JYUNkbS9pU2RUcjhONEMwcDVjVUFqazhrRXFORG9janFVZ2NBSTBhTXlDMVlVUGIzNjRDUVRDWWp6THd0TTA5ZmE0TllMQmFMWmYwamg1bWdjQjFwVUZYTW5jVmlzVmdzRm92RlVvN3AwNmR2TFlRWUJ3RE0vTWJFaVJNSE1nSzhONzdKekxlV0swZ21reEZqekQwQTlpU2kyY3g4ZVRLWmZDbVZTdlVaN2Z2Sko1OHNHelZxMUNjQWZxMlUrclIwZzFlMVJLUFJieEhSY0dZdXZ1OTFHZ0RxNmVsNXVUOTk1WEs1QTRVUUxqTS9VcUhLZmdEZVhSM0JDWkNQaEZSS1BRRGdaS1hVUWI3djM3ODYvYXd2S0tVbU1QTU1wZFJrMy9kL2swd202M0s1M0lHbDlaZzVEc0QxUEc4VkYyWWllazlyL1h3b3lCbGIxR1lMQUJCQ1NLWFVSZ0RRMDlNekx4S0pOQmZWaVJEUlZrcXA3UXZubGkxYnB2dUt0VTRrRWxzQ09KR1oyNFVRSTZTVXU1Zk1hVUc1KzhLSlJFSUpJYVl3ODkyKzc4OEZnTGEydGdPUmR6Vy94blhkcnlVU2liSmp1cTZiODMzL3I3M05hNkNaTjI5ZWg1VHlLU0thN0huZStDQUludjBpeHk4SE02K0lBQTlmV3l3V2k4VmlzYXdWMWp2UkNSMkhWL0FGV2FFcnBiNk8vRVB3all3eHk4SUgxUWNaWXpvQTdCVldXOVRjM0Z4ZlYxZjNHaEY5blptZlkrWWZWSEJXV0FXdDlhK2xsQkVBbHdDNFNVbzVUR3Q5V1c5dHBKVFRpTWhqNWs0aThnRGtzdG1zcm1LNDZ3QXNLenJlRzBCTDRhQ3RyVzFiSWNRcHpQeWVFR0laTTBjQkhCNFdQd2ZrZndRNGpqT1JpTDRQWUF3QU1QUHp6SHlwMXZxNW9yNk4xdnFHZUR4K1owMU56ZkhNZkJJUkhVVkVSMGtwbHdDNFQydDlBb3BzTmdlWUhRSE0xRm92V3BOT0lwRklDelBYQUhpZW1ZL1hXcit0bEpwYVdrOUt1UW1BTTRsb3VUR0dpZWhRQUwxWkxxNTJ2RTc0T2UxcWpObUVpTURNU3hPSnhHZ2h4RDVFZEJBUmZSUEFVZ0NUdGRZM0FVQVFCQXRhVzF0M2RsMzNFU0s2UnlsMUtUTS9BK0JjQUUzTUxFTHhFN1RXaTZXVW54RFJxVkxLQ0JHdDlNT1FtWnVSZHpTNUYrSG5wN1UrcjZXbDVUZWhkV3JWU0NsUEFqQ1dpRHFZbVpoNUloRzltMHFsZWlxMUVVSWNIVVpoVlNUODhWeVJucDRlNWJwdW5URm1qWjF3VmdlK0JqSEVrQmN0ZGFHVHBxRFhIOThXaThWaUdTRDJHUHM4Z09mWDlUUXNGb3RsdFpreko0cC8xdFFDQUZ6UmhWMjNyTVlGMDJLeFdDeHJnWEREMDZVQXdNeXJIUUZlSlc0OEhoOFpqVVkzSXFMUnpKeUp4K01iQVVBdWwvdDAzcng1SFUxTlRRM0dtSWVJYUx3eDVwVHU3dTQ3WTdHWVp1WVhXbHRiOTVnMWE5YmZleHRnNGNLRm55OWN1UEJRS2VVZ0FOY2tFb2xYVjBmTUVicnVmcnhvMGFLSEFLQzF0ZlVyeUxzNlBCT0x4WVlsazhsaGxkb3VYNzc4L1huejVuVWtFb2xCMld5V2hCQ1RtUG12M2QzZGI4Ymo4Y0VBVUZ0YjI1VktwWHFrbEhFQVNXYWVsa2drUnBmMjFkWFZ0YlNhZUpYUFB2dnNndHJhMnU4VDBTYjlmYS9yRzc3djN5dWwzSmVaYjVSU2Z0N1YxZlZNSkJJNXJiUWVFVzBVQ2tUS2xmMFJ3UE0xTlRWdEFNcUpoRllJZ0J6SDJRL0FiNHZhQXNEUHcvOEFBQTBORFY4RnNJcGdwQmpIY2E0RFVFTkVjUUNyQ0RIS3VZeUU5K2x2QnZBcDhxSW14T1B4d1VLSXk4SzVUSEZkZHhWM25DS1dBaGphMjd4V0I2WFVNY3o4NjBybFJPUUFnQkRpQ1NsbHBjMmc3Mml0eDFZb0cxQW1UcHhvSThBdEZvdkZZckY4SWF4M29wTXZpTS9EQiszSEF0aU9tWjl3WGZmeFZDclZvNVM2WEFpeEVUTjNNL09OV3V0L0FvQlM2bkVBTDJxdFQwWWZEaWVsYUswdlUwcTlCZUJRSVVURlJXa0JJcHJMek5zU1VTMHpheUthbnNsay90Rlh1MncyZTAyeEMwV29TbDhoT21IbVJRQU9Fa0tJY0J3Z3Z3QS9Jd2lDbHdEQUdKTjFYZmM0QUM0ejMwaEVOMml0TTVYR0RETThmNWxNSnEvTVpyUDdDU0dPQURDT2lCN0MyaE9jQ0NMYUFXRWU1WnJnKy83TFVzcHQrNHBnV2JSbzBaSlJvMGFOQjBCRVpKajViUURuOTlMa1JWUzVvR2ZtNHdBNGhXUEhjVFlFY0NubmJVNytJb1Q0dlRHbVZRaHhOVFAvbTVuUDcrN3V2bnJPbkRrcldYbUdOeGUyVmtxZHhNd25BZGhRYS8wQmdIOG1rOG1OaW9RZXpNeEhoaUtVMzJEVnVKM2x6UHlrRU9MVW9uUFoyYk5udjFmTit5bGhHQkVkQytTL2I4ejhqakhtaEQ2dXg3bDlkVXBFTWVTL3UyVnhIR2RIQVA5T3A5Ti82dStFQjRRWTlnSGp3UEQxQXdBZVhDZnpzRmdzRm92RllyRjh1ZmlRZGdkOWZpUUF3TkFUcUdCZmI3RllMSmIvTGp6UGF4RkNyTmh3UmtRUDFkU3NNT0M5THBGSTNPbTY3ajBBdm1LTXVTZ0lncXNCb0sydGJWOGh4UE91Ni81WktUWEo5LzNIK2hqS0NDRU9OOGJNZGwzM1p1U2p5YXUrZjlmVzF2WTFBTjhsb2tzV0xsejRPUUM0cm5zUkVRa0Flekh6WHIyMXI2dXIrd0dBaDF6WGZjZDEzUkhoZTBWTlRjMEs4VWd1bHpzZHdCWE1QSW1JUUVRbnVhNTdVbWxmUW9qVEFWeWhsRW96ODFhOWpVdEVncGt2a0ZKZTBFdWRuL1QwOUR6bnVtN0YrNkFBd014MVJMUkY2RnhjaWNWYTY4YmUrbGxOY2wxZFhUK0t4V0xQQUpneWUvYnNlK1B4K1BiUmFIUmtjU1VpT29lSURqTEc3RjNhUVVkSHh3Y0FrRTZuWndLZ3dublA4N1lSUXJ4T1JFTkxObHV1cUNPbDdHVG1RNE1nV09rK2w1VHlPT1NkcEhjRVVDZWx2QUlBaEJEbk1QTkVBTjhDTUxtenMvUHVRaHZIY1NLdTZ6NERZQ3NBcTBSRUdXTnVJQ0xGekhQQ1RZZFVVMU56SnpOdnpzemZZK2F5bnhNekR4SkN6Q1NpRlp0YWs4bmtrSEl1M3lYWDdDZFN5aE1yRlA5S2ExMjRYeGtsb2tIR21MT0ZFTDJLbnNKNzc2WHpPd3BBUldHV3hXS3hXQ3dXeTVlVlZWYytGaUQvRUo2eDhvOHV3dG9UVWF3UnpjM045YlcxdFNPQ0lIZ1BZYXhOYjhUajhXaHRiVzF0WjJlblV5cGNBQUNsVk5OSEgzMzBmdUhIWTMrSngrT0RRekhLL3lUeGVEemEzdDV1MEU5eFVoSFUxTlFVblQ5L2ZoWkZuMmNpa1dqSlpESnpxK3lYa3Nsa2JTcVYrcXp2cXYybnJhMXRVeUhFU0sxMXVzb21CV0hMS3RGUy80M3dUVGdYSElxaUNGUHBXSnkzanFka3NWZ3NGb3ZGWXZreThOeXNrd0c2Q2dEQXVBcmpXMzY4am1ka3NWZ3MvN1BjY3NzdE94TFIzZ0JBUks5TW5Eang4YlUxVmp3ZWowYWowVTJJNkZkRU5OUVljeFFBR0dPR080NXpHaEVWSWxTZU1zWmNVZHlXaUJTQWk4TU5Pci9OWnJNWFpqSVp2N2Z4cEpUbkU5RXZqREVUZ2lDNHU3ZTZKZTF1SnFKSnpOeW90WDVIS2JVM2dNY0FQQXFnWXNReE00OG5vaWtBdnVuNy9zdEtxY1hNUEllWlYyellFa0lNQmpETkdITTZnRnVFRU84dzh5dk1YQm9EdElVUTRpcG1QbGxyZlkyVThpaG1IaGIyc1NtQVU1ajVEbWF1Nk9JU1JyYkVtUG55b3RQUEFWZ0FZRktsZHFFRDhkYmhlN3FIbVNzNVUzOFdCTUgxbGZwWlU1TEo1QkFBUGFsVTZqUFA4eVlKSVc3dVIvTWRmTi8vU3hpNVhvamdCaEZ0QitCQ1k4d2VoYmg1Wm42SGlMWUlxOVFSMGU4QW5GSDh2b1VRL3pER0hBK2dEWG5oeWFiTS9LZXcvYStKNkJFQWQycXRqeTZlaEZMcVdnQkhHbVBHQjBId2Frblo2UUIrQ1dBWk03K250VzRwZkdlWitSeXQ5UVZGZGE5ajVwMjExaTBBSUtVOEI4QlVZMHd5blU1ckFQQThiNmdRWWdueW13UkxONmdOUXQ1SjVRV1VkMzQ1bDVrdjAxcWZGWTUzSW9CcG5aMmRHN2UzdC84TFdIR2ZkTExXZWlxSzd1VktLWThpb3VXKzd6K0k4SjZvbFBJaEFGdXZKVkdTeFdLeFdDd1d5enBqdlhNNjRlbW9CMk00QUtBYnkraDRMRmtIMHlqM1lIeTlGSndBK2J4SUFIM2FTUlpvYjIvdkJsREozZy9sTWpUN3cvK3k0QVJZY1gzWEJDNlhoZHBQeTFOZVc0SVRBRWluMCs4RDZIV0hRQW4vRTJLVEZUQTZBWHhTOU5waXNWZ3NYd1RQL20wSVJGZmVRdG5FUHNINHJhcUtRN1JZTEpiMUJrSVhtRDhKWDYvV0pnQ0x4V0t4REF5VEprMzZ3aUxBdzN0SkM2U1V5ZkJCL1JORU5Ea1VraHdNNEJrQTF6SHp2VVMwUzVrdXpnQXduSm5QRWtJOENhQlgwVW1oRHlIRStRRHVSeFVibk5yYTJzWVMwWkVBd014TG01dWI2NW41QmlKYXpNekhGQ0t3bFZMbkF2QjgzOSt2MEZaS2VRNHp2Nm0xTG42by8zWVFCQ3NjdlpMSjVFaG1uaGJPNnhSbXJzOW1zMmZPbWpWclZzazhaUGl5R3dDMDFpdkVMazFOVGJHR2hvYkpSUFMrMW5vbGNVNFJycFJ5S2hIOXRrS2RzdTJVVWswQXptZm1ybENVTVRZSWdzTlF4UWJBZ2FiWWlXVDU4dVYzRGhreTVOSGljbVBNaFFBbUNDRldFVGFrVXFsUHdwYy9SOTZCcEVDTW1RMFJyWWpUQ1YyWFR3NFBJd0RBekJjQ1dCR2JiWXk1VEd0OUtnQjRubmNoRVUzV1d1OE9BRXFweHdCMEdtTmVrbEordjJpc09JQVRBUHlHaURhUlVuNWZDS0ZUcWRUZmtzbmt4c2FZQzRub1VXWmVCaUFadHVsbTVsdTExaGNvcGJiM2ZmOTFBSWFaSFNJcVBPTnd1N3U3cjQxRUl2TUxncE5pbVBrRnJmV0Z4ZWVVVWw4SGNCb3pQNlMxdnFHMFRmaDlYZ0VSUFdtTStVRjNkL2NTQUk1UzZpVGt2eGRSS2VWeld1cy9obFVkQUQ4RU1FNHBkUjR6WDZ5MXZzc1ljNjdqT1BXbDQ3UzJ0ZzV6WGZkQkFBdTExa2RpZ0o1RlhIUE5OYkZZTEZZREFGMWRYWjFUcGt5eEVlQVdpOFZpc1ZqV0N1dWQ2QVJaZkJlTTB3RUFBbmVqd2tMZllyRlkxbHR5ZUJoQXdRVm1qVVJjRm92Rll1a0gxSGt3REU4T1g5OEk0S1oxT3lHTHhXTHBMODZUeVBZc0FBQVFMVmpIazdGWUxCYkxGMGo0OEhzTFk4eVRSUFJMQUlPMDFrKzF0YlZ0bjg1KzlnUUFBQ0FBU1VSQlZFNm5YdytyRGE3VXZxMnRiU2NoeEh0QkVGUjBIQUdBUkNLeEFZQnZNUE1iUkxTTjUza1Rpc1VmbFJCQ1hJbWllT2hZTEZaTFJBdU5NUmNFUWJDb2NKNlp0eVNpMXNLeDUzazdFdEUyQVBidmF3d0FJS0tSQUU0Q2NHK3A0Q1NjaHhQV1crWGgrZno1ODd1VVVxOHk4KzRBZmxhdWY2WFUxZ0FHTWZPTDFjeW5BRFBmQU9CUkl0b1dlVkdQbEZLZXJMWHVNMHA5SUpCU1hvT2lhNWpMNWJaM0hPY3FBR09NV1htdkZ4RnR4TXkxeHBpWHl2UURadDVKYS8yRG90T09VbW9lZ001Y0xyZGJKcFA1cUtqc1ovRjRmSEJOVGMwcnpQd1ZJbnFiaUxZcml2R3VTR2RuNXdFMU5UVWZFZEdNSXZjVUN1T1ljZ0NPSXFLakFEaGhWUGkxcVZUcUE4L3pEdXJvNkhpaHZyNytta0pmQmJHSTUzay9ZT2I3cEpRbkZvdEVtcHFhR3VycjYvOUlSSS82dnQ5YkpIb3BZOEpyMW1lMFBRQ2tVcW0vQVhqSDg3d0pVc3F6QVh3VndCTkVkSXJ2KzMrWFV0NUFSRi9KWnJPSGFxMTNiMnRyMjhOeG5JdUo2QTRwNVJsRTlOTnlNVml1NnlhSmFCd3pjMnRyNjQ5bnpabzFJQnR4NitycTlpazRKVG1PWXlQQUxSYUx4V0t4ckRYV1A5RUpZeFFBTHp4YVpXRnNzVmdzNnp0MEF1YkRpazBzRm92bGk0ZXdFUXJyeVB4clN3WENlRVluQ0lMQ1RrY2trOGtoSmZudFZlRjUzdERseTVkL1hzNnBMZXgzNDFRcTljR2F6RmRLdVlYVytwMDE2YU9BVW1wdlpyNjBwNmZuVzdObnozNXZJUHBjQzFBOEh0K3d0cloyV1gvYzY2U1VvNFFRbkVxbEZwY3JiMjV1cm8vRllrTXltY3pDU3VONm5uY1VFYjJxdFc0djAvOWhBSVpvcmE5RFA1enNFb2xFU3lRU21WZjhjQ0tSU0d5WnlXU3F1cm5mRjFMS0xZd3htNlhUNlZjd0FMdENFNG5FQmlVUFc3NDR4c1hmQVRBZzMzV0x4V0t4Zk9uWUc4QzhJQWplbGxLdU9DbUVjS1NVcFgrN1A5QmFieE9QeDZPZmZmYVpXTEJnUWFjUTRnZ0FJOUZMekEwQU9JNHpBZm1IL01jUTBYUWlPaHZBRFBUeXR6Mk1DUm5Qek04UzBYZ0FDUDlXN3RoYk93QUlndUNWUkNJeEpwUEp2TlZidlFMTXZKaVp4K2R5dVE0cDVjKzExcGVneUUyazRHcGhqQ25yTk16TWR4UFI5RENtdXB4cjhLSE0zSjNMNWFxT1MxSktuUUhnRzlsc3R0bDEzWmVRZDkwNFhRaHhkMnRyNjdQbHhERUREUkc5Qk9CajVFVVNCd2toWEFBem1IbDRhVjNtM3BkRHk1Y3ZYOGxOVFNsMURUTnZSa1N2dWE3N2xwVHlwMXJyR3dHd1Vpb0I0SFptSGltRTJNWVk4d2d6ejBnbWs0ZjFKVHhwYjIvdlZrcGxpZWhVMy9ldkFnRFA4NDRBY0pQV09sWTAva3ByMXlBSUhnWHlBcG1TZWU3SnpIY1IwY08rNzYrMHdXRCsvUGtkVXNxbkFFeFZTbmxFZEVnMTYyaG0zcFdJa00xbXF4SjVoRkU5YndMWUNrQUd3RjYrN3o4TndGVkt6UUJ3Q0ROM09ZN3o0Smd4WS9aUHA5UFBBSGhXU25rUWdFc0IvRjVLK1NPdDliM0YvV3F0WDFCSy9jUVk4LzVBQ1U0QXdIR2NPRE4vSHdDRUVQMXgwYlpZTEJhTHhXTHBGMkpkVDZBTXk1RFB6MXdBeHNmcmVqSVdpOFZpc1Znc2xpOEpiRDdCaW5XaythU3Y2bXNMS1dWY0tmVkJhMnRyYTZVNlNxbnZTaW5mVTBxbDBJODF1WlR5VUNubHpFUWlNWHBONWxoYlczdXNFR0pSa1QwNW1Qa0JwZFNiQUtnL2ZRa2hwalkwTkh6YzB0S3lXV2xaVTFOVGpKbm5TU252TGRlMkdxU1Vwd0w0aDVSeTU5WHRvNFNoUkRRMkdvM0crcTQ2OEVncHQwZ21reU43cStONTNwQ2FtcG9QY3JuYzhmM3BtNGltR1dNcU9rWFcxZFVkNGpqT3pGNjZjSVFRTnhQUmJxVUZVc3BSQUs0SHNEdjZJVGhwYTJ2YjFIWGRWNHd4SzNaUVN5bkh1YTc3ZDZYVWlkWDIwd2ZIT1k3emNtTmo0eHAvcHA3bm5leTY3dnVKUkVJTnhNUXNGb3ZGOHVWbCt2VHA5YmZjY3NzV3Q5eHl5eFozMzMzM3NDOWd5UDBCL0w3MEpEUEhpR2hUNUdOdzdrUGVaV05qQUloR28rY01Iejc4b1g2TUlZam9HR1pPQjBFUTVISzV5NGpvcTU3bkhWeXBRU0tSR0UxRVZ6THo3NGlvZEg1bTdOaXh3NldVY3p6UCsxNXBXeW5semtxcCtZN2pkS0Fmd3RBZ0NGNTFIR2NySXJyQTg3ekxpOHVZT1FxVWR6b0JnRVdMRnQzTHpCODdqbk55YVZrOEhoOE1ZQUtBUjZvVm1DcWxkZ053TVlBemlvVzdvVERpaFVnazh1allzV05YRVg0TU5MN3ZQK0w3L2xSanpIMkZjMXJyMzRjdU5RdXErWStJWGd5QzRQYUNXRnhLdVlsUzZuRm1uZ3pnYU4vM3Z3bmdUQ0w2dFpUeUJpbmxKY3lzbWZuam5wNmU3Vk9wMUZ4bS9oNFI3Y0xNcjNtZVZ5N3FLYUtVT2xkSytWcWw5MEpFL1k0a1VrcnR6OHkvQi9CY1oyZm5CSVRyVVNJYXlzdzVBS3kxL2ltQXljeThEek8vRUs1Zks1Sk1Kb2NnLzMyQTR6aFBlcDQzdnE5NWhLTDlXNDB4RTN6Zmw3N3ZQeDFleHhjQUhHaU1PWktaZHdPUXFLdXJlMDFLdVVNNHQvc1dMVnIwZFdZK1htdDlmNW11amUvN1Y2YlQ2UWY2YzEycW9CQUIva240Mm1LeEZNRVBQT0R3bTIvVzhRTVBSTmYxWEN3V2krWEx6dnJuZE5LTngrRWduN2tvc0tpUDJoYUx4V0t4V0N3V1M1NnV6KzlISkpMUDBPN3ArZGU2bWdZemZ3UEFzQ1ZMbHBSMXZWSksvUitBKzRqbzd3QVNVc3FMd2h1azFmQXVnTEd1Nno3YjFOUzAzZno1ODVldHpoeUo2QkFBNzZUVDZRQUFRb0hNSGdDdVJ2K2NJbHdBQnpMekcrVmNReG9hR3NZRHFBZndoOVdaSndBWVkrNXpIT2Q4QU5jaTcyVFQ3NXZVNnhFT0VUM056RjFqeG96WmJlN2N1Zi8yUE84YkFMNVdVcThPQUlRUVc0ZTdRVmVpczdQenNibHo1LzQ3dE9FZlVqalB6Q01BZEN1bHRnZUFiRGI3WVNRU2lUSHpVQUF3eG13cGhJZ1Z5Z0dBaUJhRk51RzlRa1FYSW05Ri82cVVjdmZTY3EzMUN5Z2pSbkVjNTFwbXJoRkNYRkIwRGE0RTBHR01lUzJSU0xSVUdyTzd1L3VEdVhQbi9ydXZ1UTBrUlBRb2dFc2N4NW1HL081dGk4VmlzZnlQSW9UNExqT2ZEZ0JkWFYxck93TGNBYkE5TXcrUlVtNExJQXJnbDFMS3M1ajVPZ0RRV3A4SklDdWwvRDZBMVJKSEtxVitBS0NabVU4QmdIUTYvWkJTYXA0UTRvSjRQUDVRZTN2N0t1NGhrVWlrd3hpenVLZW41OWhvTlBxRDB2Sm9OSG9rRWNXUkZ6YXNoQkRpTFdQTWFHWStEY0JQaXN1STZDaWwxRkdGNDFKM2ppQUlIcFZTWGl1RStMSG5lZWtnQ080b1RDbHNYMVowc25EaHdzODMyR0NEWHdNNFR5bDFvKy83cVVKWlRVM051Y3hjYjR5NXN0STFLaVpjYTkzUHpJK0hUbThyd2N3VGlTZ2RpOFVlYkd4cy9NNkNCUXZXeVVOOUljU0xBTEtoK0tJc1JCUmo1bDhBS01UVVhFWkVVNWk1azVrUEEvQ0U1M2xEalRIM0U5RmNadTVoNXBqak9IT01NWSs3cmd2UDg0WUNXTlRUMDdOSEpCSzVUZ2p4b2xMcTdtdzJlNWJqT1BzUjBRRUFHcGo1SEFDUFZwaUtDeURiMzdmSXpLY1IwVE9kblowSFJDS1JmWlZTZXpHelFGNnN0U0t1eHZmOW16elA2eUNpbTVsNUxIcHhVamZHVENPaVljejhReUk2aG9pZTlEeHZTaEFFMS9jMkdkLzNMeTY4RHNVd053S0lNZk8zZ3lCNERnRGEydHEyRTBJOEFtQ21sUEw2N3U3dWMrZk1tZlB4d29VTGI2alU3OW9nbDh2WkNIQ0xwUUxNVE5DekQ0ZkJzZGhxVEpyZm1IVVB0bTc1WXlFT3pHS3hXQ3o5WTcwVG5kQVVMQUtzMk1SaXNYeDU0ZXV3R1FRMkJ3QVl2RXNuWUgyMTdyZFlMSmIvTHI2ejdiOEFyRE94aWVkNVE3dTd1MnVFRUxzQTBBME5EVVBpOGZnUUFHaHZiLzhRZVh2cS9RRGN3OHdMaFJDN012T1JSUFJMcFZTbjcvdm45VFdHMXZxUFVzcHZNL05MOWZYMU53QTRwTC96Ykd0cmswVGtBVGdUb2NERWRkMVRBY0FZODJ3eW1SeFRxVzFQVDA5WEpwUDVSektaakh6KytlZXhXQ3kyRjRDTmllaU1jT2NvWE5mbFRDYnphZGprc05DKy9QVlNkeFlpNG5RNi9YNWY4MDJuMCs5N25uZWxFR0pjUzB2TEp1dHhKRTQxNUl3eFJ4SFIwM1YxZGM4ME5UWHRTa1I3QWppZ3BGN0IvV1puSWxwRmxCR0x4ZDRBOEc5bW5rWkU0d3JuaVZhWTFId2JBQnpIdVltWkd3SHNDUUJDckREVitYUGhCVFBmalhDSFp5V2tsRHN3OHlRaUFoRmRXcTVPWTJOamJlbURGaW5sQVFEMkJYQkpLcFdhQ3dCS3FlTUF0SWJ6ZWIxb1Rxdmd1dTZQQVZ6VjI5eFdCeW5sQXVUakI4b1M3aWovaHBSeWVTOTFqZzJDNE82Qm5odisxTDR4c3VZckFJQ2UzRCt4Wjl1QVJCQlpMQmFMWmJWWUVRSE96R3M3QXB3Qm5GZjB0M3duQUJraW1nK2c0RXB4Ui9nZ2JQTys0bFBLRVRyUVhRRGdmV1BNTGVGcFk0ejVoUkRpZ1ZnczltTUFsNVcyUzZWU1MxdGFXbmFZUFh2MmgwcXRvblVoQU1jQWVGbHJuUzdUOWdNcDVWMUNpR09UeWVURnhSR0F6UHduWnI2dGNDeUVHQXhnV25IN3JxNnVVMk94MlA4SklhNlhVcjRSeHY5Rnc0bFhGSGdzVzdic2l2cjYraU1BVEI4OWV2UU9DeGN1L0R4ME1Uc0Z3RzNwZFByMTNxNFZBQ1NUeWEyTU1jOEJXTkxkM1QyeFhCMnQ5U0tsMUFRQVR3OGZQdnlKaG9hR2ZZcld3VjhvelB3THJYWFpkUm9BS0tWS3Z6VHRBS1l6ODV0Q2lMdEs2eGQ5RjFHNlhoTkNnSm5IQTBCUFQ4KzhhRFQ2UndCZkFkQURvS09ucDJkc3BUVTdFZFVDNk84MU1sMWRYWHNBNkE0amV6NW41cDBBTURNL0pZUTRvN2h5RUFUM3hPUHhGOXJiMnl2OU5pUXA1UlZFZENpQXU3WFc5elUxTmYyMm9hSGhYaUhFZFZMS3IyaXRUMGN2WXZ4a01qbkdHSE1OZ1BGRU5MT25wK2Z3V2JObS9iMVFuazZuM3hvOWV2UTJJMGVPdklpSVRvNUdvMGQ0bm5jemdHdUNJRmhGb0xXMm1EUnBrbzBBdDFncTBkNCtETVpNQU5HMklOb2F4TjlGYXRiVC9GcHdNVzNuVlJVSlo3RllMSmIvc042SlRpd1dpK1ZMajR1SllFd05YMDhGME9kRFJJdkZZckY4K1NHaTIydHFhbGJZaXRmVTFIeFFlQzJsM0pTWlQyUG1VNGpvdld3MnUrZXNXYk1XQTdnaTNFRTVWVXJaek16SGg1Yk5GZEZhLzFsSytWTWkrcFdVOGk2dDlaUDltYWNRNGpSbS9qU2J6ZDRNNUYxT2lPaEhZZG5qdlQzRWNCeG5Eb0FXWmo2MnBxYW0rS0hBblRVMU5RQUFadjRVd09Ca01qblNHUE05SW9xNnJqdTN0SzlDUGFYVVFjdzh2YmM1RTVGZ1poT0pSUDVhbXUxZXhHS3RkYU9VOGhZQUZTM2ltZGtOYjZLbnBaUVYzeXdSL2NUMy9kLzBOcS9WSVFpQ1Z6elBPd2pBdy9YMTllTzExdWNtRW9tYmhSQXJmcHNKSVJxUTM1RjRLelBmWE53K204MStQbnYyN0E4QlFHdTlrdU9JbFBJSkluckw5LzBmbHh0YlNua1dnRU8xMW1PTHo0Y1BWWTVER0szRXpQdEtLUnVaZWVieTVjdGZJS0s3QUx5VnpXWjN6bWF6bnhYYXhXS3h2WW5vWG1hK3FWUncwdGJXTnBhSWJnMFBmUUJRU20zUHpGY0FlSTZaajY1MGpZUVFKd0E0TFpmTHZWbzRGKzdHUGFGY2ZTS0tBc0N3WWNNV0R4dFdQdjJnbzZOalJNRktub2dHQTlESXh4UlVwUGhoU3hFYkF6aWJtU085dFYxdHVuTUhBcFFYMmdqbktnQmxQMHVMeFdLeHJIMll1UkFCRG1DdFI0QWIzL2VuRmc2a2xHY1IwVjIrN3ovbGVkNHU0ZCtrMXdBWVp1NUUvZ0YvdjJob2FQZ3BnSzhDT0xSWUdCRUV3VU5TeWxlSjZOeGtNdmxRT1FlMHd0cWpGQ25sWGtUMHRWd3U5NHRLNCtaeXVjc2R4NW5JekNjQk9MZW82TzB3R2dZQWtFd21Sekx6U3FLVDl2YjJicy96amlDaU40aG9Lb0FEaWFnR0FJUVFGVVVuOCtmUDc1SlNUaUtpNTBhTkduWGZoaHR1K0JObWZweVoveVdFT0xOU3U2SzViR1dNZVI2QW04MW05NW96WjA3Rno5LzMvUmVrbEVjQnVOMXhuR2NTaWNSKzFVYjNEQ1JFZEs1UzZxeHE2NGZPTVhjb3BmWUdBR1BNM3N5OHRLOTJRb2lOaU9oQkFOQmFQd2NBVXNycmpURys0emk3QXpoMjl1elo3M21lNXdraFdrSXhieklVNTRDWmQyRm1wM0Fjbm9zQjJFWksrVU90OWIxRll4Mi9mUGx5QndEYTI5dVhoMk50d3N3SGRIUjBiRjNxK2hpUHg2TTFOVFhIK0w1L1l5WEJTVnRiMjZhTzQweEhYcFQ5d3JKbHk0NEM4dDhaQUQ5UVN0MU9SS2NxcFRiMGZmL0kwdlpLcVFRem44WE1CeEtSdzh5UE1QT3ZJcEhJQmtxcERjb00rUUNBdWN4OHZoRGl4d0IrckpSS0dXTXVDNExnd2I2dXQ4VmlXWXNZRXdIbDNiUEFMRURZQ01EaGNNV2UvRWI2VEN6LytBSGFkVmNiUzJXeFdDeFZZa1VuRm92RllyRllMQmJMQUpETDVZNXhYZmRYQVA0RVlCOWp6S3l3Nk50RTlFY2hSQk16TDJmbVh6aU9zN25uZVp1SDVYY3hjeXNSSFVoRXUzaWVkOW5peFl0L3MzRGh3czhyamRYUjBYRmRRMFBEcFVUMGF3RFBvTXJJR2Mvekdvbm9RQUIzelpvMWF3a0E0YnJ1TFFCZ2pKa2doS2g0bzVtWmJ5V2kwZ2NPUHpIR0xDa2NFTkVFQU51SC9VMEJFREhHSElsOGh2Z0t3cHY5emVGaGhwbW5GdlZ4SkJFTk04Yjh1bWpzbFFZbG9qRkVkQlNBdTR3eGhWMjFuNFYxSHdHd2lzZ2xISGNZZ0xNTDlabDVsZDI4UldQMnVRTjJkUW1DNElsd0IrVS9BY0J4bkw4UTBhWmxxcDR0aERpNytFUTBHbjBhd0Y3TnpjMzFkWFYxMjVYVWJ3THdjU0graG9nK01zWU1KcUs2c0h4cklqS2w4VGpHbUVVQVBBcWZhQkhSNlBDYXYxZGZYMzhuOGp1OXR5dCtnS0tVYW1MbUc1ajVZYTMxU21JUUtlVW9GTm1jaCtjMkFmQUlnSC8zOVBSTUtEeThhbWxwMlRBYWpiNmZ5K1YrbEU2bkgwZ21rME5DTjVoSGkzY2hDeUZpekZ4SFJPZVhYaVJtL2c0QVJVU3J4QjR3OHk1RXRITTJtNldTODNPMDF0Y1dqajNQTzRTWkY2WFQ2V2NLNTFwYlc0ZTVydnN6SWNRMXFWVHFYUUJJSkJJdHJ1dXU5SmxZTEJhTDViK1Q1Y3VYUDE1VFU2TUJJSmZMclJOWFpzL3poZ29oNmdGQWEzMDkvaE92czFkLytnbmpIWDhPNEMrKzc1YzZkYkV4NWtUSGNkNHd4dHdiajhkM0toZXpVdzRpK2lrenY1Tk9weCtwVkNlVHljeVRVajVOUk1lUEhqMzYwdDdXdU9VSWdpRHdQTy9ieTVjdi94TUFHR1BxaEJDOU9wMEFlWWRBcGRTUGlXaGE2TXFSSmFLZGl0MVd5dEhXMXJhdE1lWXhJcXBoNW5IRjdoVzlqRFZES1RVY3dKV3U2NmFsbEljV0JCa0ZHaHNiYTBhTUdERjQ2ZEtsSFFVaDdBQnpwekhtbmtxRllRUlBSUnpIZWEydmF3T3MrRDJ4MGptdDlhL0NzbkVGVnhRaTJvK1pUd1VBWnQ0UHdINWg5YnB3emZrYlppNk9aanlBaUw0RDRGNEFTQ1FTMnhsalRoNDhlUENwbnVjZFNrU3RXdXZqaUdoakFQdlYxOWVQSFRObXpGN0ZVWXl4V0d4N1pyNWFTdG1zdFQ2cHpQUWJoUkJ6QVF4bTVsdUZFSlBuejUvZlUxU2U4MzMvQ0tWVUZNQUVwZFJLLzFha2xGc0FTQkVSbVBrZUl2b2hFZTFQUlB2M2RkM0NOdE9KcUlHWnYyZU1XVVhjMWRyYU9nd0F3dDlwRm90bGJmTXBnRWpaS0oyTlFMZ1Y5U1AyNTFSd0F4YlRUTnF6YloyNFdGa3NGc3VYaWZWT2RNSTNZbXNBZVl0b0IyL1EwWGhoM2M3SVlyRlkrZ25qWFFBemkxNWJMQmFMNVl2Z2hkazdnckVUQUlBd0U3dTF2UEpGRHAvSlpENVNTbjBIK2RpVDBVUjBtTmI2SUNubGdVUTBDc0N4UkxRYk0xOWZmS00yZkxpL0dNQjJBSDRqaERpdW9hR2hWK2VQaG9hR0haSFBzeDhqcFR4Y2EzMXJiL1VMQ0NFdVJmNDN3RklBVUVxZERHQmJBRk1MVVNISlpISmpabjRzdE9oK0VnQTh6L3VPRUdKVXNSQUVBTExaN0lPWlRHWmg0VmdwdFRVemJ4L2VNRDBSd0NQRk8xZ0xTQ21QQkxBbEFQaSsvMWNBZnkzcVl4Q0Fuem1PYzMwcWxmcXN0RzFZNTJ3QUlLS3BRUkNzZE1NMkNJSS9BUGhEdVhaU3lsdUlxQk5BRFlEQlJMUkFhLzFRNVN1MjlpZ0lUZ0FnbTgyMlJxTlJwM0RjM2QzZEVJbEUvc2JNNXdvaFZzcVVYN3AwYVRjQTFOVFVOQUY0dEhBK3ZIbGZCMkJ6aERmMW1ma3hJVVNjbWJjSzZ3d0txejlhM0tmV2VnaUEzUUc0U3FrZUFOZHFyYStWVXU1QVJKY3o4NzBBeGtvcFZ6aWtoRUtoYm1aK1JFcTVIeEYxK2I1ZkVKcWNBMkRUWEM1M3FPTTQ5d05BTHBlcmQxMzNid0JPWk9hZVJDTFJuTWxrNWhsakNJQWp3aWNVcVZUcVU4L3pEc3JsY3F1c29ZaG9wVjNnQlpSU1gyZm16U3VVVFFXd2M4bnBJNDB4QzRHOE5Ub3pYdzlnVjJaK0Nua1JGd0FnRW9uc0JPQVlacDRpcGJ3em04MWVCT0FmeHBoZHU3dTdWeEUyZVo0M1NRaHhISUJUZk45L3ViUzhLb3o0SjRqejYwakRObHJIWXJGWTFpRlRwa3o1d2lMQUU0bkVCcTdyL3NBWXN6a1JiWTc4T3U5aElVUWRNMTlJUkpCU1BvOTgzTWVvL3ZRZENrVWZCTERNR0hNNHlrU0dwTk5wTGFXOG1JaCtFWXZGYmdad2VGLzllcDYzSTREL0k2S2ZBTWoyVmplTUJIeGkxS2hSUnl4Y3VQQ0cvc3dmQUlJZ2VMYndXZ2d4S095ejdEcXhDRUkrN2lVTG9KYVozMFlZelZNSnovTjJGRUk4dzh5ZHpEeU9tYmVVVWo1YVVtMGpBQnRMS1JjV24vUjlmN1NVOG1NQU53TzR1N1cxZFV5eGVHRFlzR0huTVBOUDYrdnJ0d0h3Wmg5enJ4Ykg4N3o2OEhWUGIrNHZmV0dNV2RDTG8rQUtxRlJ4VWdHdDlibFkyZGtHcmEydFg0bEVJbk1CZ0ptdjBWcFhkR1p4SE9kSUFIc3VYYnIweVByNitnUVI3UUlBdnUrblFvZWRwMnRyYS8vWTB0SXlMb3grT3NZWTh6b1JuVWRFNTBrcEE2MTE2VytxQldGVVpFWnIvZGdxZytiSitiNS9pRkxxTHQvM255cU9sTkphdnlPbFBEU1h5NzJXeVdUK0lhVThFTUE5UW9oTGVyc1d4cGdOaWVnbElncDgzNysydGJWMVdLbXdwTEd4c2NaMTNYOFIwYk1BOXU2dHYvNXc2NjIzYm1hTTJSd0FoQkR2VHB3NDhjc2NWV3F4REN6UkdnUCtuQUhBZEhYaDAvbnpVTHZGbG5BSDF3TkVEb0I5d0dJbmpPU1hXT3ZUS0IvVGFyRllMSllLckhlaUV3QTdBc2puVCtad0ZmRGZMenBwYm02dXI2MnRkWXF0MUpQSjVKQlVLdFducFdFcG51Y05YYjU4K2VlVkZQUEpaSExqVkNyMVFibXlhcEZTYnFHMWZtZE4raWlnbE5xYm1TL3Q2ZW41VnFXc3ovVUFpc2ZqRzliVzFpNnI5T0NqSEZMS1VVSUlyclJMb0xtNXVUNFdpdzBwZmxCVE9xN25lVWNSMGF0aFptMXAvNGNCR0tLMXZnNkFXYlY1ZVJLSlJFc2tFcG1YU3FWNmlzNXRtY2xrQnVTbXRwUnlDMlBNWnVsMCtoWDBrbjFhTFlsRVlvTjFZVXU2SnRCazNBYmd0ajRyV2l3V2kyVmdZZG9kS3h3emFDcUFMMVIwRXJJWE16OE5ZQWdSYlFiQUdHTU9FVUp3S0RLb0dOZVNUQ2JybVBrM0FQNWNzSSt1QkRQdlMwUTl6TnhPUkdjRHVBTjl1SjE0bnZjTkFBY1ZuelBHZEJEUlMxcnJpd3JuY3JsY1RBaVJKS0lSaFhORWRBb3pwNE1nZUtLM01RbzRqbk1XRWRVejh6bmx5aWwvQTZmU0RzOFhBRXcxeHV3TW9GSjAwRGNCdkZmTy9yMFM0UTdmdzVqNWluQlg3cFVBcm1wdWJuNTYzcng1SGRYMnM3cUV1MEpuRm82WitZRXd6dWdhQUREbVA4czUxM1VGQUJEUmNjYVlBNHY3cWErdmgxTHFIdC8zTHdZd3VLai93NFVRdHdNNExWd2Zyb1NVOGxBQU04SllvOE8xMWcvM05lY3d5dWtYNGMzNVE0cUtIR1kyUk1SRU5JT1pDY0FTQUNNQlFBang4MXd1OXh3UkZWeG9rTWxrNWdINHYyUXlXUmVMeFo0SHNFbGpZMk56OFhpaGZmNFp1Vnh1djdCK3RZd2hvcXJYc3I3dlA2YVVhbEpLM2NiTUV3QXNaZWJqdGRZM2VaNjNEUkZkRGVCZTMvZW5qUjA3dGpFU2lad3BoRGpKZGQwSkFHN0s1WElYdHJlM3I3SStKYUlqQUNnQSt3TllQZEhKSG1NZkJHQ3QxaTBXaStWL0ROZDFSd0M0UkFqeE5vQzNBVEF6WHczZ01TSnFBQUFpdXRya0Z3dzdFTkVoQUNDRVdNck1GZDBwd3BpWVo0bG9CRFB2bFU2bjM2cFVWMnQ5dmxKcUZ5STZURXI1V2VoazF0djlwbEVBWm4vNjZhZTM5UFgrZ2lCNFVrbzVnNGhtOTFXM0NvWUFnQkNpNG5wWktiVW44bEhIMnpGelFFUVBFdEhQbVBrMUtlVUR4cGhmcHROcFhkcHUrZkxsYjliWDE5K1p5K1d1eldReXM2V1VuNVZ4VXZzWmdIZkMrTUdWMEZyUGtGSyt3OHhMeTdoVjdBamdQYTMxR2dsT3duVTBpS2hKU25tUE1lYXFzT2dZWmo2cWwzWjlkWDBjTS9lNUppYWlEUURjVk8xOEMwZ3BOeUdpUndGOEFPQkVJdnF0bExKZGF6Mmp0RzQ4SGgrTS9PK1dHV0ZVMGtybFd1cy9oMkwvVTJLeFdBY0FNUE12aU9obHJmVWhTcWtkaVdoYWEydnI2N05telpwVjNOYjMvWXZRTjlraU1YWHAyUGNWSHhQUmtsUXFWZFpsc1VBaWtWanV1djk1REZQT3lXVFlzR0hiRVZHVW1YOWJ4ZnlxaG9nbUNpR21ocTl0QkxqRnNoSWRLRHdpWlRibyt1Zjc2SmlWUVVPYlJOMVdUUkNSS0lGb0JFQUhJT2Q4aDk4TWZnWmtwOVBXVy9mN3VaM0ZZckg4TDdBK2lrNEdGQ2xsbklpZTcrbnAyYU4wa1ZsQUtmWGRjTWZwUjc3dmI0TXFIK0NITjI2UHplVnlCL2NpSE9pVDJ0cmFZNFVRbDdTMXRXMWIrTUhEekE4b3BVYUU4Nm42d2IwUVltcERROFBSTFMwdFkwcEZIRTFOVFRGbW5pZWxmRUpyL2NQVm1hdVU4bFFBbDBzcGQ5VmEvM0YxK2loaEtCR05qVWFqc1FIb3E5OUlLYmNRUW56YW0zMms1M2xEaEJBZjVISzUwd0dzWXRsZENTS2FGbHA5SGxHdXZLNnU3aEFBWndGb3JOQ0ZJNFM0R2NCSkFGWVNuWVNXNWRjRGVCN0F0REp0eXhMbWxyNWlqSGtjNFlNREtlVTRJbnBPS1hXUzcvdlg5dEZGTlJ6bk9NNlpqWTJOdFFzV0xGaWp6RVBQODA0V1FseVJTQ1MyeTJReS9nRE16V0t4V0N5V3RVWXltWXd3ODU0QUpxUG83M3M2blg1ZlN2bWdsSEtIa2lhbmE2M3ZqY2ZqZzl2YjJ6L3I2ZWtaN3JydWpjYVlYcmNZeHVQeEtCSDlrSm4vUUVUVEFmeGVTdmtqcmZXZGxkcU1IajI2VmdoeEt6Ty9DV0Nyd2szbklBaHVBWEFyK2xqL0NpRytoMUJRVUEzR21QT1JqeG42V2x0YjI0YnBkTHJVenR0bDVySzI3Yjd2dnlMek80aU9RaG5SU2VqRU1nNUExZXVXWkRJNWtwbnZZdVliaWFnOW5PUHRqdVBzVlZkWGR4MkF3NnJ0YTNYcDZlbFpGb3ZGYmdFQVpwNU1STU9KYUw0eHB1ejZzalJTcUpoY0x2Zlg0bU9sMU5jQi9JcVpYeWVpUzZTVSt6THowVUVRTEFpL2w2Y0RPSitaTHdId1Z5S2EzdGJXOW1FNm5aNVpkb0FpaU9oVEFFdDkzeDlhT0NlbFhNRE1OMm10THduSFB4SEFDcGVSVUR6L084L3pWbHJuTmpZMjFvUzU5NjFFdFB1Q0JRczY0L0g0aW5JaHhHdk1YT3U2N3V0S3FZTjgzMytxci9tRjYrS3h6UHhNWDNVTGVKNTNNdkxYSzhmTTAzSzUzQVd6WnMxYW9wVGFIc0JUQUdMTXJKUlNTM3pmdnd2QW1XMXRiZGNJSVM0Q2NLTGpPTHNEYUVISnZ4dG1QaEhBL2owOVBhdUlmaXdXaThWaTZZM1ErYTJoY0N5bDdDU2lQL20rLzJmUDgzWVJRc0QzL2Q4akg2L2pJcnluNC92KzVZVTJvUmlCaS9yNEpqTS9ER0NFTWViWUlBaWU3Mk1hMld3MiszM0hjVjRob3NsU3lxOHk4NlFnQ01ydTdBNkM0RkdVdUtlRmpFWVllMWdFYTYxWGNrOGhvc09sbEFjWGpvMHgxUWdqQU9BYkFISkxsaXhaS2ZheHVibTVmdENnUVQ5aTVza0FQR2IraElqT0ZFSmNtVXFsZXBSU0R3QzRnb2dPZGh6bllDbmxtd0JtQ0NFZUttelFDemZ4VFM3MEdXNENXK21lWExqdW1ldjcvbFVvUTduN3BlRjZiQnRtN2xPZ1V3WGJBQUFSUGNuTXMxM1h6VEF6UXBmQ1N5dTBJYVdVSVNvYkl3RUFFRUk4V1cyOFRpRkNwMHdmcTN5QWpZMk5OY09IRHo4S2ViRUQ1M0s1UGRMcHRQWTg3MUloeEIxU3ltOEN1S0I0ZzJNc0Zqc0J3QkFoeEEzaGU4MHg4MG91TmFHcjNNdEEvdjR1RVkwRzhBWUE3dXpzUER3V2kyVWlrY2loQU03bzZ6MVZJdHdVQUNLcUtzcDBUU0NpbmNLNG9kK3ZkN3I2MlFBQUlBQkpSRUZVN2JFc0ZrdUlHY1NncnZEL2k1VC96K1N3TEVpaDgvMzNNS2o1NjRodHVERkVOQW9RYXNCMEdTaXlOL3R6cmtKM3gwdTAvZmJMMXVuOExSYUxaVDFqL1JPZE1ONUV3ZWxrQUhhbk12TTNBQXhic21USi9ITGw0WTdIKzRqbzd3QVNVc3FMdE5ZL3JiTDdkd0dNZFYzMzJhYW1wdTNtejUrL1duOWt3dDBKNzZUVDZRQUFXbHRiV3dIc0FlQnE5TThwd2dWd0lETy9VYzQxcEtHaFlUeUFlbFN3RzY4R1k4eDlqdU9jai94TmZnOTk3S2hkejNHSTZHbG03aG96WnN4dWMrZk8vWGU0QS9ockpmWHFBRUFJc2JYbmVhc0lTRG83T3grYk8zZnV2OE9iL1VNSzU1bDVCSUR1OE9ZMXN0bnNoNUZJSk1iTVF3SEFHTE9sRUNKV0tBY0FJbHBVelk1ZElyb1F3Q0JtZmxWS3VYdHB1ZGI2QlpSNWVPUTR6clhNWENPRXVLRG9HbHdKb01NWTgxb2lrV2lwTkdaM2QvY0h4VG1wWHdUaERvaExITWVaaHZ5T0VJdkZZckZZS3BQRFRGQzRqalRvODJINlFNUE11d0dvRTBJOGFZdzVycVI0RkJHOXg4eXZBSGxIQkdQTUlBQnVUVTFOaDVSeW0xd3U5NjlxeG9sR296OEFNSktaYjlkYVB5NmxuQk82bmR5RENtdXpEVGJZNEdJQVRVUzBIWUNuUzRxTjUza1hFbEdMMXZyN3BXMmxsSGN6OHlMZjkwK3BabjRBa01sa1BnWHdsRkxxTlFDTmlVUmlteEpYdFNncU81MFlBRGNTMFVYbEhQYU1NVWNUa1V0RTFlNndkSXd4OXhGUnRxT2o0K2NORFEzN0FJRGpPQWJBOFVUMHNsTEtyL1RnWUtDWU0yZk94d2lGR1ZMS2ZRRWdsVXE5QytEMlVKeFJTWWk4QWlMaTBnY1pvZnZkTlFEbWQzUjBqQjh5Wk1oUVpwNGhoTWdvcFE0TTNYT0dBamhCYTMxVDJLWk5DUEdjNTNsWDVISzVYNVh1dG1UbUhaUlM0NHd4Rlg4M0NDSDY5VHNnSG84UHJxbXArVDJBN1puNWUxcnJ2d0JBYlczdDBQQkJTVTVyL2RlV2xwYnRvOUhvSHdBOEpxVTh0b3JvcU1uSXIybS9wWlM2bjRpT3JNS2Q4SGZNL0hVQWx3UkI4QTRBZUo1M05JQnJtRmtMSVE0QWNEbUFPNldVY3RHaVJUOVBwOVB2QXpnaWtVamM0RGhPREdYVzJrRVFCQUNDL2x3WGk4VmlzYXkvVEo4K2ZXc2h4RGdBWU9ZM0prNmN1RTdkbUJPSnhIQWlHa1ZFMnpMek1nQm9hMnZiVmdpeE9ZQUlNNDhub2o4QWdGTHFHR2ErQVVBWE14OFVCRUZWTGxxWlRPYWpaREk1anBtZklhSnhBRjVyYW1yNmFtLzNQTU1OZnpPUWR3NnJKNkp0bUxtYTZNYzBWaGF0MUFGWTZaNnNsUEpYQUdxUmp6bjZIRUFiZ0gyWithWENSaWVsMUVITWZDQVJmUXRBTFJFdFp1Ynp1N3U3cnc3WFh3QUEzL2ZuQTlnM2pBODhBOEErUkxTMU1lWnFwWlJ2akprU0JNR3IxVnluL3RMVDA2TmMxNjAxeGd5RWkwVVN3RElBUDlOYTN3QWdWeHdCVThEenZLT0ZFRjlsNWs0QVc0V25LenBYcjBtOGpwVHkxTkQ1Ym4va1l6d2RLZVd1UkxRdjhvNGxJd0U4UTBSSHA5UHBkd0VnQ0lLZlN5bVhFOUg1QUE1VFNyMXNqSmtSQk1FZEFMWUc4SGlSZzhqYlJIUjhHQUcxa2dqSUdGTkRSRWVGTG55UEFVQjdlL3UvUE0vYlZtdmRyeWlNWkRLNXNUSG1NdVFkL0Q1ajVzSUZLZnRjQVFDWXVTMFVJbFdrY0MrNGp6bzdBWmlwdFI3UVNDOW1YaEVCSHI2MldDd0ZCaG5HNThSZ0JnRjUzUWtBTVA4L2UyY2VKMFZ4dC9IblY5MHplN0VMcUtneHFKaHNCSWZkMmE0YXorZ2JOY1pYa2hqakZUUytlS09JQjVxZzBSZ1Q3eXZlNG4xSFVhTXhhanppRVEwbWF1STFYVDBEb2loUkZEUVJVSUhsbkoydTMvdkg5S3pETUxNWDF4cnIrL253K1d4M25UTTd5M1JYUC9VOHlNMzlCQjJmZllyNEpwdWlNZEdLK0pDTkFTSVh3TzR3NGJhSTEwL2hkT1ppU3JXOXN2NWVnTVZpc2ZRditwM29oTWJqWmF3QnNZbm5lWU55dVZ5dEVHSTNBTHFwcVdsZ0lwRVlDQURUcDAvL0JBQXJwZllEY0I4enp4RkM3TTdNUnhMUmI1VlN5MzNmNzlacVRtdjlOeW5sRDVqNWhjYkd4aHV4c3VWMGoyaHJhNU5FNUFFNEhaSEF4SFhkaVFCZ2pQbExLcFVhVWExdFIwZkhpbXcyKzM0cWxZb3RXN2FzcHFhbVpoU0FyeEhSTHlJYlFyaXV5OUdpUDFDd0U4K0ZZZmhhTXBrY1d0b1hFWEcwa05vbG1Vem1JOC96cmhKQzdOSFMwckpaUDQ3RTZRbWhNZVpvSW5xbXZyNysyZWJtNXQySmFDOEFCNVRWSzhyM2R5V2lWVVFaTlRVMXJ3UDROTXFuM2FONHZ1UWU3QWNBNERqT3pjdzhETUJlQUZDeUsrQ2Z4UitZK1Y0QVk3cWF0SlJ5SjJZZVMwU0lyTTVYb1pMTGlKVHlBQUQ3QXJpNGVOT21sQm9Qb0RXYXoydlZkaW9BZ091NlB3T3d4aC9HUkR1WnErNmNadVlhSXZxMmxMS3FiU296and1QzRONDFQYmUrd2xlaUR2R0NXQWs1TEtXZlk5bDZucExGWXJGOE5mamZrYytqNEFLMlhtRG1uWWtvYjR6NUU0QXRBR3drcFh5QmlKNWtaaGhqbmcrQzRDd0FrRktPNnVNd0ZFWER6SE1jNThuQ3NId3hFVTMyUE8vSXlMbWtFa3NCWE9EN2ZycDhVYnE1dWJsR0NERU9oY1hJZklXMm53SVkxOUxTY3ZHMGFkTlcybEhxdXU3c0NvdmN4V3ZQc0tPalkzUXNGdk5kMTMwc21VenVXSEpkR2lPaWFxSVRNUFBOQUNhaUlNTGV0M2crY2ptWkNPREo3bXlzaXlpbHJnSHduVEFNZDVrNWMrYWkwdm42dnYrS2xQSmNJcnJNODd4M2dpRG9zemg3ZFJCQ0hBSGdiR2F1K3A1UVlZRUxpTzdoMnRyYXBCRGlUaUpxWStZL2QzUjBIRGRnd0FBUmh1R2k1Y3VYSDFCZlgzK0FNZVlWSXJyZUdQTUlFYzMxUEc4UUFERHpCVVQwYnlJNngzWGRVN2ZlZXVzZEdob2FoZ0E0TUJyckVHYitHQVZudmVFVnB1TXljNlhQU2xWcWEydDNBN0F0TS84b0NJSXBVc3A3VVhnNHRYUDBIc3dBZ0duVHBuMlNTcVcrYTR4NWlvaEdveEJaV0ZHSTM5YldOcEtJZmduZ1ZXYStITUJrQUg5UHBWSS82aXBTTk5xeGZSeFFpSEowSE9mcXlEM280WG56NW8yWk0yZk9NZ0NIS3FYZUFuRGVrQ0ZEOXRsNDQ0MVA5SDMvbVd3MisycHZYbmV2bWZKK0xjTGxEUUNBTUxjY2U3VXQ2YWFGeFdLeFdOWVNRb2lkbWZrU0FHRG05UllCTG9RSW1Ya0pFWDFkQ0hFOU0rZVkrWmRSV1FyQTlaRVE0RU5qekEzUmZKOEJrQVV3TmdpQ2RHL0dTNmZUSDdhMnR1NFVpOFZ1QW5CWGQ1dnM1czJiOS82UUlVTnlBSnFJS0IrNWVaelozVGpNSEdpdEx5Z2VSODUwSzRsT2lHZ0RsRGdJTTdOaDVwZUZFR09MNTR3eFNnaXhQek8veHN5M3pwOC8vOTdvdTd3aVd1dC9BdGd2aWg0NkdzQ2h6UHg1RUFScjdUdmVjWnlkQVh5YXlXVCt2cnA5Q1NFT3krZnpvcnQxM0NpV2FSOEFob2lXTWZPMVFvZ0hxdFZuNXA4UlViZnhPc3c4aElpdUxSdnJFQ0pTQUJZWll5YWlJTTc5T1RPUElxSy9HR011RDRMZ0wrVjlhYTB2YVcxdGZkSjEzYk9KNkFkQ2lGOUY1MytTU3FWaXhYcjVmUDVXeDNGMlFjRU5la0JwSDBSa0FNd0NjR1FrTEFMUWViM1hLOUxwOUR3cDVVRkVWSFJWV2NiTWYyeHZiNyt2V2hzaTJwbVp0K3VxMzBwQ25USUVFZTJFRXVmQU5jVlJSeDFsSThBdGxtb3NXZ1E0ZFowbUorVndQbzhWSDgzQmlvOC93b0JFS3dhTVNJRGljUkJSSXhqN0FEU0svZXdsTUxrcmtVb3Q2c3BOeW1LeFdMNEs5RHZSeVpxQ2lPNnFyYTM5Y2ZHNHRyYTJjOUZSU3ZsMVpqNlZtVThob3RuNWZINnZxVk9uemdkd2VlUldjWTZVY2pnekh4OEV3WUt1eG9seXpuOUpSRmRJS1NkcnJhdmx6bGRFQ0hFcU15L0o1L08zQWdXWEV5STZKQ3A3b2l0YmJjZHgzZ1RRd3N6amFtdHJTeU5XN3FtdHJRVUFjQ0d6ZlVBcWxkcklHUE5qSW9xN3JydktBbjJ4WHJRNzRQYXU1a3hFZ3BsTkxCWjdxd3NGL0h5dDlUQXA1VzBBRHE1V2labmQ2TG83STZXcyttS0o2T2UrNzkvUzFiejZRaEFFTDN1ZWR4Q0FQelkyTnU2cHRUNDdtVXplS29Uby9Oc1FRalNoc1B2aURtYSt0YlI5UHA5ZlZuejRvclZleVhGRVN2a2tFYjNqKy83UEtvMHRwVHdEd0tGYTY1R2w1Nk9iM3ZHSUxuV1llVjhwNVRCbWZtbng0c1YvcFVKbTdEdjVmSDdYZkQ3ZnVZdXpwcVptYnlLNm41bHZMaGVjUkF2eXhWMG1QZ0FvcFhhTUZ1ZWZZK1pqcXIxSFFvZ1RBSndhaG1IbmJnL1A4eTRsb2hNcTFTL2VtQTBlUEhqKzRNR0RLL2JaM3Q2K1lXUlpDaUlhQUVBRHFIcmpHOVdyZFBwckFNNWs1bGlsd3ZWR0hmWUhSZUloQjVNQjlCdEJqTVZpc1ZqV0hrVDBBZ3FMdW1EbVhaZzVUa1F2TVBNTUFEOFVRdnhZS1ZWMHN4amExWFZlTmFTVVJ4TFJTR1BNS2VsMHVnTUFnaUM0WHlsMXVoRGkvRlFxOVljbzJxUjhibGVsMCtsVnNzTUJZTUNBQVFlaUlBQ3RGdGwzQllEeDhYaDhJbGExcC82NU1hYXpYeUlhQTZEVHhXM3ExS252S2FYR0FmaTk2N3JYQVRnU0FDSjc3S294ZkVFUUxJaXVzVy96UE8rUUlBanVBd0JqekhVQWFvaW9SNjRyVXNwTEFKekF6Qk15bWN4cmxlcG9yUytTVXU1S1JJOTRuamM2Q0lJLzlhVHZOUTB6cjlCYTExWXJWMHFkQStDc2t2cnZFTkg3QUg1TlJHZkg0L0hPbll2MTlRWHRxeERpWmdCd0hHY1ZvVEl6djV6TDViYU14K083TkRRMEpLTWR5aDFSMlJWYTY5TlIyRGxiU1hSU1I0WFluUjdqKy80VEkwZU9IRmF5NDNnSWdPMEJ0RFB6UksxMXRsZzNuVTR2VENRUy8xdWNhcVgrbEZMYk1QT3prUTM1T0sxMVJpbjFHWUJIbWZsVktlV295QksvR3E2VWNqd1JuUThnYm93NUpRaUNhMHZHWTkvM0wvUThid29SM1FuZ2FTbmxhd0IrSzRSNHJQajN0OFlKMjBjQllod0FJT1k4QW1DTjN3TlpMQmFMcGY5VGVrMFF4WWdVSDdSL3U2emVqUUJ1Qk9DZ3hQRXVjb3BUNkoyRGNpZVJDOXBCNWVlaldPYVZJZzduekptemJNNmNPZDh1cjlzVnVWeE9scTVwQVVBVTdiTFM0by92KzBjQ09EcVpUTmJGWXJHNlJZc1d0UmZYazRvRVFmQXJwZFJkV3V1VjRnZTdJM0lhUGhQQVdhbFVxaFk5ZEhQMmZiKzVOK01BZ05iNlNnQlg5clpkSlNvSmEzM2ZYMlhSVEd0OUJRclg4VjNpKy82Zit4Q1J2ZEo5QXhIdHVHelpNcG8rZlhwbmZHWXVseHRUVzFzN0lITDJxOHJVcVZPbkFqZ3dtVXcybEFqVVVYcXRGWjFmeFpHeHB3UkIwTzU1bnN6bjgxVkZ5UkY1clhVTkNwOURnVzQrRTExZHUvY1NVeHBsYWJGWTFoSGhBSVpydVBCVjJZVTJqQm1MMzh4aXhjZHpVTC8xQ05SdHZtVWhjZ2VJQTNRV0tQNEQrSmxyK08yMy8wUWpSblFyM3JOWUxKYi9WdjVyUlNkaEdCN3J1dTRWS0dUSjcyT01tUm9WL1lDSS9pYUVhR2JteGN6OGE4ZHh0dkE4YjR1b2ZESVhNc1pIRTlGdW51ZGRPbi8rL0Z1NlVzaTN0N2RmMzlUVWRBa1JYUW5nV2ZUd0pzWHp2R0hSN3IzSjBjMmNjRjMzTmdBd3hvd1JRcXp5d0tBSU05OUJSSitVbmE2NjZHK01tUUFnWm93NUVzQktRaG9oeE9uNFlnZGpscG5QS2VualNDSWFiSXpwdkRFcWYwQkNSQ09JNkdnQWs0MHhtZWowMHFqdXd3QXE3a0lWUWd6R0Z6c2Zsakx6cFYyODNvb1BDZFlFUVJBOEthWDhodGI2WXdCd0hPY1ZJdnA2aGFwbkNpRlcycWtSajhlZkFUQnErUERoamZYMTlUdVUxVzhHOEZreC9vYUk1aHBqQmhCUmZWUytMUkdaOG5nY1k4dzhBRjVSQlU5RXhZZFNzeHNiRys5QllZRitoMncyTzdmWVJpblZ6TXczTXZNZnRkWXJpVUdpblB2SHk4NXRCdUJoQUo5MmRIU01LUXBuV2xwYU5vbkg0eCtGWVhoSUpwTjVNSlZLRFl6Y1lCNHRmVkFqaEtoaDV2cklBbk1sbVBtSEFCUVJYVjZoYkRjaTJqV2Z6MVBaK1RlMTFwMkxGcDduL1I4eno4dGtNczhXejdXMnRnNTJYZmRYUW9ocml6ZXN5V1N5eFhYZGJuZlBySE1FbXNFWUZmMXNMZllzRm92bEs0THYrMzlGdEFOV1Nua0dFUTN3ZmI4WXAvSnpBQjhCbmQ4TDMrMXQvMUxLSVVSMEtZQzNneUM0dnFUSWhHRjRxdU00enpEelpRQ09MVy9iVlQ2N0VPSWtacDRleGZPdGd0YjZBeW5sSDRob1hITno4d1dsdTEzeitmd2ZzdG5zbk9LeFVtcGJadDZ4dEwzdit3OUlLUThrb2tPVlVsZjV2cDhsb2xvQVhXYkdhNjN2VUVyOVJBaHh1NVJ5RG9CUlJMUS9NNTlSdW91eEdsTEs4NGpvZEFDWGE2MnJDV29Bd0xTM3R4L1ExTlQwQWhFOTVIbmVNVUVRM05WZC8yc2FJcXBSU2xVVnZETnpiYWtJTjFwODN3OEFsRkpuTS9QRHhwaXJlakpXZEUzYkZBbEFIbE5LSlpsNW9oRGlmbWIrbUlobW9lQU1PWWFadHlPaW1GSnFURFFQQWpDSW1XWEp1ZTBBMUNpbHhvUmhxRE9aekpzQUVBVEJoNTduRFhZY1p3blFHVEVFS2VWRVk4eHRtVXptd2ZLNUpaUEpIWVFRZFVFUXZGQnQvcDduSGNITWsxQnd6RG5ROS8wTVVQZ2I5RHh2RHlIRVh3QzhwSlQ2UVhuYlljT0cxUTRhTk9nb0lqcU5pSVlCK05RWWM3SVFZb1pTcXZ4NkhnQU1NeC9EekJPSTZBQUFEeGxqRmlpbG5saXlaTW54TTJiTVdNT0xpclFsRUYxSGhwWHZveXdXaThXeWJnakQ4STJpd3l3UnJiWXI4MXFtMGxwa3Y5MXgzVXZuWkJOZDkxUVR2T1o5MysrVjRLUzgveDVFOC8wM1kzb3BPRm1GU21MYzZMcnZzd3JWSzFJcU9Ga0xoRkVNWWs5aGZMa2o1UzBXUzA4WUVESTZTcjRydXpFbDZ2ajhNeXg4NDFVc2ZXOG1HaE90cVBuYVpxQ0NkZnkySUhFamxxdzRobC9QWG9KdFc1K0pYSmdzRm92bEswVy9FNTN3RFJnTVlHTUFBT0Z6R28rNVhiZW9URGFibmF1VStpRUtzU2REaWVnd3JmVkJVc3JSUkRRRXdEZ2kraTR6MzFDNmVCczkzSjhQWUFjQXR3Z2h4amMxTlhYcC9OSFUxTFF6Z0JpQUVWTEt3M3VRT3c0QUVFSmNnc0x2WUNFQUtLVk9SbUczM3puRnFKRElRdnh4WnY1MTBVWEY4N3dmQ2lHR2xBcEJnT3FML3EydHJZTUJuQWpnNFVvTDZGTEtJd0ZzQlFEUlRkcGJKWDAwQVBpVjR6ZzNWTHNCVTBxZENRQkVkRTRRQlA4cUxZc3N5aXZhbEVzcGJ5T2k1UUJxQVF3Z29sbGE2NGVxdjJOcmo2TGdCQUR5K1h4clBCNTNpc2U1WEs0cEZvdjlpNW5QRmtMY1VOcHU0Y0tGT1FDb3JhMXRSa2tPYlNRWXFVZkJXbjgvQUdEbXg0VVFDV2IrWmxTbklhcGVtbDhMcmZWQUFOOEQ0Q3FsT2dCY3A3VytMc3Fjdll5Wjd3Y3dVa3JaNlpBU0NZVnl6UHl3bEhJL0lscmgrMzVSYVBJYkFGOFB3L0JReDNFZUFJQXdEQnRkMS8wWGdCT1p1U09aVEE3UFpyTXpqREVFd0JGUnprNDZuVjdpZWQ1QllSaXVzaXVCaUV6eFFWb3AwYTdUTGFxVW5RTmcxN0xUUnhwajVnQkFLcFVhd2N3M0FOaWRtWjlHUWNRRkFJakZZcnNBT0phWkowZ3A3OG5uOHhjQ2VOOFlzM3N1bDF0bFFkN3p2TEZDaVBFQVRvbDJCYTFMbHVLTEIybGY1WVVMaThWaVdiYzg5OWFHRUZTSWJETThIOS9iNXRQMVBDT2drR2UrQ1FBWVk5NElndUE2QUpCU0h0ZkxmZ2pBM1NnNGtoeUtzaGljVENienJKVHlZU0k2UmluMWxPLzdQY3FMVjBwOUY4QU9YYm1lQVVBWWh0ZTRydnZUcHFhbWNRQXU2K1hjRVliaENRQXV6MmF6V1FCZzVucDA0WFFTd2NhWWc0bm9OU0o2R2tBZE05K3R0YTRxVkk1d3BaUTNFdEZZQVBmNnZsL3V6cklLTTJmT1hKUk1Ka2M1anZPaUVPSk9LZVZ1WVJpZVVMNzRQWExreUEyRUVCd0p4dGMwSGNhWWZhc1ZFdEVSNkNLR2tZaituY2xrWHVySlFGTEt1UUNhaXNlKzcyZFJzT0IzaS9GRHpjM05NV2ErQ1Noa09BRzRLYXJ1RXBFQU1KYVpWNW9QTTk4a2hQZ05nRGNCUUNrMUNjQWJZUmcrb3BTYURPQlMzL2RmSkNJcGhQaXRVcXJCOS8yVjdMNGR4N2tRZ1BJOGI0Y2dDTjZ0TVBkSlJIUWlnUDhZWXc3UVd2K2p0RHdJZ3RlbGxOOUg0VHJ5S2dEUGxKWVBIang0RWhHTlplYVp6UHc4RWUwaGhPaFNaRlJ5djdqUUdITUJFUjNQekkzbGdwUG01dWFhZ1FNSE5pNWN1SENWWGRnOWg1YWg4enFTYmJTT3hXS3hyRWZHamgyN1JpTEFMUmFMWlgzeDRJTVAxaTFidHF3ZUFPcnE2cGFPSGozYVJvQmJMRVhDa0F1bVJ0U2wwVWxaRzNUTW00dlBYcHlDK204MG84bExnV0l4RUdnQVFOK0JvTzNoVDcySlgzcjdOM2p1OTB2b25IT3MrTVJpc1h4bDZIZWlFemo0UGhpblJVZjNBbGpGTGFFWGpJb3lUQWNTMGVZQWpESG0vNFFRSElrTXFsb1ZwMUtwZW1hK0JjQS9wMCtmdnJpclFaaDVYeUxxWU9icFJIUW1nTitoR3pXMDUzbmZScGxOcFRHbW5ZaGUwRnBmV0R3WGhtR05FQ0pGUkJzV3p4SFJLY3ljQ1lMZ3lhN0dLT0k0emhsRTFNak12NmxVVGtRT2dHcUxvbjhGY0k0eFpsY0ExYUtEdmdOZ2RtUkwyU09VVXY4RDREQm12cHlJZnNuTVZ3RzRldmp3NGMrcytkMkNxeEs1ekhRdXlqUHpnMUdjMGJVQVlNd1gxd0t1NndvQUlLTHh4cGpScGYwME5qWkNLWFdmNy9zWG9TUlQxUE84dzZQRjYxTzExcVU3a1FFQVVzcERBZHdkeFJvZHJyWCtZM2R6anFLY2ZoM3Rzdm0va2lLSG1RMFJNUkhkSGUwKy9SeUZoMUlRUXB3Vmh1RnpSRlIwb1VFMm01MEI0SDlTcVZSOVRVM044d0EyR3paczJFclc2WjduSFVGRXZ3akRjTCtvZms4WkVWbTk5d2pmOXg5WFNqVXJwZTZNSGx3c1pPYmp0ZFkzZTU2M0hSRmRBK0IrMy9jbmpSdzVjbGdzRmp0ZENIR1M2N3BqQU53Y2h1RUYwNmRQWDBXY0ZqMllVUUQyQjdCdVJTZDVQQUtnNks3VTdVNXNpOFZpc2F3cHpJRUl1U0RtSUxvSndNM3JjblNsMUNnQWlwbTNBUEEvQUw2bGxGb0c0RlZtRG9VUWgwb3BkeWxNajdicVRieU9sUEl5SWhvRjRIcmY5NSt1Vktlam8rUDRlRHorSFFDL2sxSytwN1hPVktwWENqT2ZDV0R1Z2dVTEpuZFZMNXZOdmlxbGZCM0FoRlFxZFhWdm80RWloN2JPNzJzaWFtRG1uZ2d6QjBYdWZ0K0tqajl1Ym02dTZlcUJ2cFR5SVNMNk1ZQTdmZDgvUmluMUQyYmV2RmdldWJVQndJdFN5dEpyOWl1RkVEc2JZeDRsb3NOZDEzMFhRT2QxZVhSLzhBa0tJb2E5ZXpEM0hqRml4SWdObzNteEVLS3FFSWVaODlYS0lvNlZVaDdSa3pHSnFJYVpYKzJxVHZRZUR5Zy9MNlc4SGNDaHpOd09vTFZVdkYxV2J6Tm1QbzZaVDgvbGNyVzF0YlUvWk9iSkFPRDcvdUZLS1plWmI1ZFNEdEJhVDBxbFVpUENNTndsbjg4Zkc0dkZYZ0x3cDBRaXNYMkZlN0hMbWRuTjVYSy9Lb25xV1FtdDlUODl6OXRyeFlvVjc5WFcxcTRrOEFyRDhGd2h4SlFnQ0I2UVVwNEdZQTlqelBhTzQzUjVEMktNT1orSWRnK0M0SElBVjZaU3FjYnlPbzJOaldjeDgxbU5qWTNiQVhpanEvNnFRdUlaZEhRVUJOOEZ4eG1MeFdLeFdDd1dpNlZQdExlMzc0OUl1TjdlM200andDMldVc0ltQmkzcG15dVlNVmc2OHgycytQZEhHTEJOQzJvMzN4Sk9YUjBBcmdWd0N1cHllK05IKzEvTysrMzNDTFcxOVdsanZjVmlzWHpaNkgraUU4WVFBRjUwVk5WU3VUdFNxVlNNbWZjQ2NCeUFZY1h6bVV6bUl5bmxINlNVTzVVMU9VMXJmWDhpa1Jnd2ZmcjBwUjBkSFJ1NHJudVRNVVoyTlU0aWtZZ1QwVStaK2M5RWREdUF4NlNVaDJpdDc2bldadWpRb1hWQ2lEdVkrUTBBM3l6dW5BdUM0RFlBZHdEb1V2MG9oUGd4SWtGQlR6REduSWRDek5EV2JXMXRtMlF5bVNsbFZWeG16bFZvQ3QvM1g1WlN6Z0p3TkNxSVRpSW5sajFRbHVmYUZhbFVhaU5tbnN6TU54SFI5R2lPZHptT002cSt2djU2QUlmMXRLKyswdEhSc2FpbXB1WTJBR0RtNDRob0F5S2FhWXlwS0hMcTZzRktHSVlyV1hncXBiWUJjQVV6djBaRUYwc3A5MlhtWTRJZ21CVjlMazhEY0I0elh3emdMU0s2dmEydDdaT2U3RXdsb2lVQUZwYm1mRW9wWnpIenpWcnJpNlB4VHdUUTZUS1NUcWNYQXZpVDUzbkRTdnNhTm14WUxUTS9ITVZKZlcvV3JGbkxFNGxFWjdrUTRsVm1ybk5kOXpXbDFFSFZIbkNWRWtYNWpHVG1aN3VyVzhUenZKTlJlTDlDWnA0VWh1SDVVNmRPL1Z3cHRTT0Fwd0hVTUxOU1NuM3UrLzVrQUtlM3RiVmRLNFM0RU1DSmp1TjhEMEFMeXY1dW1QbEVBUHQzZEhTc0l2cFoyOUFKbUFrck5yRllMSloxRDJGVEZLOGpDeit2VTVqNU1BRGZCdkF1Q2s1WHM0MHhFNGhvR2dxaTVGZVorVDRBaUVTVlVUUCtpSWdxWG9zQm5URXhFd0U4Ni92K0tkWHFUWnMyN1JNcDVXRUFuZ0R3ak9kNW83cXlrVzV1YnE0aG9rVUFydTJocGZhbEFOcFFjUGhiWFFZU1VWVmhkeXFWMnNnWU01R0lpaEdSRnhMUkxrUjBSbU5qNDArVlVwY1QwUjJWblBpTU1kYzRqdk9PNy91bm8vRCsza3BFVGFYZEF4aGpqTGxkQ0ZFYThmTktPcDJlMzl6Y3ZFZFRVOU1SdnUrdkpGRFA1L003T0k3ak1uT1BYR1M2Z29nY1ppYWwxTTlRV0FSK25Jaml6RnoxL29lSXVyeDNZK2EvTVBPdFBSeC9Bb0I0cnlZTlFFcDVFaEVkeGN3VEFCd0k0S0ZVS3JWUGxmaW1vNGdvRE1Qd2JoUzJqNVVTK3I0L1JpbVZOOGE4QndER21KMkZFTGN5ODNCbVBoakFsSnFhbXB1eHN0Z2FXdXNQQUl6dmJxNUJFUHdEQUlyT0xVVWlaOGo3eXFxL20wNm5xMFliQVlDVXNqVDYxRVRYMk9Yc0FtQzIxcnB2Z2hNQTJDUHhBWUFQK3R6ZVlyRllMQmFMeFdLSkVFSTBNL01vQUNBaUd3RnVzWlF5MEREYXdZV0FuWjVhbmF4TXVHUUpGdW8zc1BUOWY2RmhSQUoxbTI4SktwaklOd044RmZKMEJMK2V1UUpQUHZLd2RUMnhXQ3ovN2ZRLzBVbkJvYUVZbGRGbkJTQXpmeGRBdlJEaUtXTk0rYUxrRUNLYXpjd3ZBd1ZIQkdOTUF3QzN0cmEyWFVxNVhSaUcvK25KT1BGNC9DY0FObUxtdTdUV1QwZ3AzNHpjVHU1REZiZVRqVGZlK0NJQXpVUzBBOHJzbmdFWXovTXVJS0lXcmZXQjVXMmxsUGN5ODd5dUhqaVVFOW1DUDYyVWVoWEFzR1F5dVYwMm15MTFvb2lqdXRPSkFYQVRFVjBvcGR3eVd1VDlvdENZWTRqSUphS2U3aVIyakRHL0o2SjhlM3Y3V1UxTlRmc0FnT000QnNEeFJQU2lVc3IzZmYvcW5yNit2aER0aWp3SEFLU1Urd0pBT3AzK0VNQmRrVGhqV0JmTkFRQkV4RnJydjVXZWl4NzBYQXRnWm50Nys1NERCdzRjeE14M0N5R3lTcW5Sa1h2T0lBQW5hSzF2anRxMENTR2U4enp2OGpBTXJ5aTNhMmZtblpSU2V4aGpLc1lVQVlBUW9sYzVvNGxFWWtCdGJlMWpBSFprNWg5cnJWOEJnTHE2dWtITURHWU90ZFp2dGJTMDdCaVB4LzhNNEhFcDViZ2VSRWNkQjhBaG91OHJwUjRnb2lON2tJdjdKMmJlQnNERlFSQjhBQUNlNXgwRDRGcG0xa0tJQTFDdzhiOUhTaW5uelp0M1ZpYVQrUWpBRWNsazhrYkhjV3BRUWFnVlBXVHJUVjZyeFdLeFdMN3NNTThIYy9FNnN0SkQ4TFdLMXZxUTRzOVN5ak1BN0Z0MHBwTlN3aGp6VGhBRWowYkhGMFJWUTYzMTBPamNsa0RoR2dNb0NKV0hEQmx5SXhFZHpzeHZDaUZHb3l4V3A4SWNucEpTbmtaRVZ3QjRTU24xYzkvM2IwT0Y3OHJJeVdMLzh2UE1QRFQ2Y2FYdjhNaVo3WS9BRncveVhkZWRJYVVzVmVmR0FWUVYwRVN2c3cxQXZUSG1vd3BsMndJWVo0ejVhZVNHOGp5QWlVRVFaQUFJS2VVNEZLN2hKakh6QlZMS2g1aDVjaEFFTHlLNjlvNEUxcDBpNi9MckY2WFVHQUJqaEJCMytiNi9pa2cwZWw5V3ViWVZRdXpNekFiQVkxMjl2dTZJb2krL1NVUWptUGxnSXJvSUFESHpDcTExYmJWMlVzcHpvL3VNaWhEUisxcnJSNnVWbC9XMUw0RG04dk9wVklvcWlhMWJXMXRiWTdIWVJRRDJadWJidE5iWGVaNzNPQkc5YUl4NVhVcDVwdGI2QVVTZnMyUXkyVUJFSnpQelE5bHNkbTRrVEFaV0ZycmtmZC92ak9jaG9sMlllVUVtazNrWHdEdFN5b3NBSEo5TUpvZVdSb2oyZ1hvQTJIREREY05aczlhZWNVZ2tMdCtlbWJ1TVpyVllMQmJMbDRjYmJyaGhjRTFOemNZQWtNdmxQaDgvZnJ6ZHFXeXhXTDVVR0dNNkk4Qjc2RFJwc1h5MzlVK2lBQUFnQUVsRVFWUjErUFJUSUZaZmNxSnZ3aE9FSVRvK25ZOEZMLzhkeXpmZkFrMXFPemoxRFNDaU9nQTdRdER2c2MvK0QvUGVQemtWcWNUczRwcVB4V0t4L0xmUi8wUW5PVHdGQjFrQWdNQzh2bmJEekRzVFVkNFk4eWNBV3dEWVNFcjVBaEU5eWN3d3hqd2ZCTUZaQUNDbEhOWEhZU2lLaHBubk9NNlRoV0g1WWlLYTdIbmVrWkZ6U1NXV0FyakE5LzEwK2M2NzV1Ym1HaUhFT0FBdm9mSkRoVThCakd0cGFibDQyclJwbjVRV3VLNDd1N3cvQU1VYzhMQ2pvMk4wTEJielhkZDlMSmxNN2xpU1VSOGpvcW9XNWN4OE00Q0pBSzRCMEprekg3bWNUQVR3WkRxZGZydGErMUtVVXRjQStFNFlocnZNbkRselVlbDhmZDkvSlZwTXY4enp2SGVDSUtncXNsaWJDQ0dPQUhBMk0xZDlUMHAybXJvQTBOYldKb1VRZHhKUkd6UC91YU9qNDdnQkF3YUlNQXdYTFYrKy9JRDYrdm9EakRHdkVOSDF4cGhIaUdpdTUzbURBSUNaTHlDaWZ4UFJPYTdybnJyMTFsdnYwTkRRTUFTRjNhTWdva09ZK1dNQU53QVlYbUU2YmcvczFsZWl0cloyTndEYk12T1BnaUNZSXFXOEY0VlltNTJqOTJBR1VOZ3huVXFsdm11TWVZcUlSZ080RTBERmk2SzJ0cmFSUlBSTEZIWnhYdzVnTW9DL3AxS3BINlhUNlg5WG0wc1FCTE5RRUtzZ21VeHU3RGpPMVpGNzBNUHo1czBiTTJmT25HVUFEbFZLdlFYZ3ZDRkRodXl6OGNZYm4rajcvalBaYkxaTFczaUx4V0t4Zk1WWXNmU1BpTVZlQmdEa09ub2tJRjdYUkk1bzlRQTJOY1lzaWg1VUgyU01hUWRRdkNhZE4zejQ4TWI2K3ZwWGlXZ2JabjZPbVg5U3hWbGhGYlRXVjBvcFl3QXVCbkN6bEhLdzF2clNydHBJS1NjUmtjZk15NG5JQXhEbTgzbmRnK0d1QjdDbzVIaHZGQnpJQUFCdGJXM2JDeUZPWWViWlFvaEZ6QndIY0hoVS9Cd0FKSlBKclJ6SE9ZcUlEZ1F3QWdDWStYbG12a1JyL1Z4SjMwWnJmV01pa2JpbnRyYjJlR1kraVlpT0pxS2pwWlNmQS9pOTF2b0VWTGxXV1FQc0RPQWxyWFdmNzFFQUlCYUx0VEJ6TFlEbm8wakJkNVZTNTVUWGsxSnVCdUIwSWxwc2pHRWlPaFJkTzJEME9WNG4rajN0Ym96WmpJakF6QXVUeWVSUUljUStSSFFRRVgwSHdFSUF4eFdGMDBFUXpHcHRiZDNWZGQySGllZytwZFFsa2R2ZDJRQ2FtVmxFNGlkb3JlZExLUmNRMFVRcDVTcjNIc3c4SEFWSGsvc1IvZjYwMXVlMnRMVGNNbTNhdEY0SlRxU1VKd0VZU1VUdHpFek1mQlFSZlpoT3B6dXF0UkZDSEJORllWV0ZtUk5kbFhkMGRDalhkZXVOTWF2dGhHT3hXQ3lXL2tGZFhkMzNJN2RhMU5UVXJHNEV1TVZpc2F4eklwZEdHd0Z1c1ZRaW4yZTRZQkFBQXFpUG1wTlNscy8rRUxsUFA4V0E0ZHVnZHVnV2NBWU1BQkU1WVB3RUZHNkhkUFlxem1RZVIxdmJMRnA3YXhjV2k4V3lYdWgzb2hPYWdIbEEzOFVtbmYwUXZRREFSSXVtdXpCem5JaGVZT1laQUg0b2hQaXhVcXJvWmpHMHQ3bjBBQ0NsUEpLSVJocGpUaWt1WWdaQmNMOVM2blFoeFBtcFZPb1BsUjRPRU5GVjZYVDY4MVY3QkFZTUdIQWdDdEU1azZvTWV3V0E4ZkY0ZkNLQVg1U1YvZHdZMDlrdkVZMEJzR1B4ZU9yVXFlOHBwY1lCK0wzcnV0Y0JPQklBb3NYL3FwYnFRUkFza0ZMK2tvaHU4enp2a0NBSTdnTUFZOHgxQUdxSXFFZXVLMUxLU3dDY3dNd1RNcG5NYTVYcWFLMHZrbEx1U2tTUGVKNDNPZ2lDUC9Xazd6Vk5kenROb3djRFo1WFVmNGVJM2dmd2F5STZPeDZQZjFnc3E2OHZxR1dGRURjRGdPTTRsMVFZNytWY0xyZGxQQjdmcGFHaElVbEVkd1BvaU1xdTBGcWZEaUJVU2xVU25kUkZzVHM5eHZmOUowYU9IRGtzY253QmdDRUF0Z2ZRenN3VHRkYlpZdDEwT3Iwd2tVajhiM0dxbGZwVFNtM0R6TTlHdTMvSGFhMHpTcW5QQUR6S3pLOUtLVWRwcmFkM01TVlhTam1laU00SEVEZkduQklFd2JVbDQ3SHYreGQ2bmplRmlPNEU4TFNVOGpVQXZ4VkNQTmJWUTRUMUFWK1B6U0d3QlFEQTRFTTZBYlBYODVRc0ZvdmxxOEVQdC84UGdINHBOZ0d3TEhyUVBnN0FEc3o4cE91NlQ2VFQ2UTZsMUdWQ2lFMlpPY2ZNTjJtdFB3WUFwZFFUQUtab3JVOUdOdzRuNVdpdEwxVkt2UVBnVUNIRWxkM1ZKNkszbVhsN0lxcGpaazFFdDVjNTQxVWtuODlmVytwQ29aVGFGQ1dpRTJhZUIrQWdJUXIrc2xHczVFSUF2d2lDNEFVQU1NYmtYZGNkajRLUTlpWWl1ckgwV3FTYzZkT25Md2J3MjFRcWRWVStuOTh2RWd6dlFVUVBZZTB0MmdnaTJna2xFWVo5eGZmOUY2V1UyM2NYd1RKdjNyelBod3dac2ljS1FuZkR6TzhDT0srTEpsTlFFQWgzQ3pPUEIrQVVqeDNIMlFUQUpWeTRLWHBGQ1BHWU1hWlZDSEVOTTMvS3pPZmxjcmxyU3E0ZEFSVHVMd0JzcTVRNmlabFBBckNKMXZyZkFENU9wVktibGx5ak1UTWZHWWxRYnNHcWNUdUxtZmtwSWNURWtuUDVhZE9tOWVVYWFqQVJqUU1LbnpkbS9zQVljMEkzNzhmWjNYVktSRFVvZkhZcjRqak96Z0EreldReWYrL3RoRmZpNzlPL2hyejVCZ0NnSS93WWU3VjErM2Rvc1Znc2xyVkdad1I0VnhGNEZvdkYwbDhaTzNhc2pRQzNXS3JSTVpoUkYwWnJDR3RBY1JKaGxpN0JvaUJkaU53WnZnMGF2dEZjVkxRTUE5RVZ5T01JcExQWElwVzhhNDBOYXJGWUxQMkFOZmMvYVQ5R1Nua0dFZTNyKy82TzBmRUxSTFFjaGJ4N0FEalRHUE9iSUFqdVVrcDFNUE4yWVJqK3gzWGQyY1lZR2NWMGxQYzVoSWltQTVqdiszNHJTaDRFdExXMS9hL2pPTThBdU5YMy9XTzdtcHRTYWo2QXljVzRIS1hVSzh6Y3FMVWVDUUNlNXcwVFFyd1A0RkRmOXlkSFk5OUhSRDljdEdqUjVwRmJ5SWtBSnVYeitjM0xGdjJ2WStZanROWUR5dWIrQnlMYUQ0RHlmVCtybE1wRXIyT1BMcVpLU3FtbkFPekt6SHNCR0JXNXZKelIzYzdaYU16emlPalhBQzczZmYrMGtqbU9BWEFQZ0c4VjdjMmJtNXVibXBxYVhnRFFhb3c1SmdpQ3RmcmxLNlVNQUFSYTZ5T2lPWjJEd2c3TnFvdkt6RnhMUks3dis2c0l0NVJTYjBTTDIxZjFaSHdoeEprQW1yVFd1MFR0azh6OFBTSEUvWkhEeVVtKzc5K2dsRHFFbWZlTWRnR1BpK1pCQU80Q2NDc1J2UlNkMnhQQS9rUTBQZ3hEbmNsazNpd081WGxlaytNNFMwcEZHbExLaWNhWTJabE01c0h5dVNXVHlSMkVFSFhGaDBJbHIvRnFBQ2Y2dnU5Nm5uY0VFVTFDd1RIblFOLzNpMzlYOER4dk95SEVYNWpaRU5FUFVOakJmZlpubjMxV04ydldyT1hEaGcyckhUUm8wRkZFZEJvUkRRUHdxVEZtWXRGcHBjcDdId2N3Z1lnT2lJNFhFTkVUUzVZc09YN0dqQm50UFhuUDF6WjhNODRHUncrbENPZlFPSnk3bnFka3NWZ3NsdjZQUUVFd1VTcWFJUFRUblMvRGh3OXZyS3VyMnpBSWd0bW9FaWxaU2lLUmlOZlYxZFV0WDc3Y0tSY3VBSUJTcW5udTNMa2ZSUTVudlNhUlNBeUl4Q2hmU1JLSlJIejY5T2tHdlJRbmxVRE56YzN4bVRObjVsSHkrMHdta3kzWmJQYnRIdlpMcVZTcXJnZlJpbjJpcmEzdDYwS0lqYlRXbVI0MktRcGJ2bHk1MmM5TlBSbWdRdFFvNDJyczJmS3o5VHdqaThWaStjcHkrKzIzSHhZNXVzSVljL2ZZc1dNdlh0OXpzbGdzRm92RnNtYmdUS1lCZWZGSGdQY3lIUjM0L01VcFdQR2Zxb2J0ZlNhMjRVWVl0T1BPY0J1YlFLSmsvd1hSUDBENUkvRHV1Ky9SNk5IZHJxdFlMQlpMZjZmZk9aMnNaUndwNVNZQVlJeDVJd2lDNndCQVNubGNML3NoQUhlajRFaHlLTW9XWVRPWnpMTlN5b2VKNkJpbDFGTys3L2ZJWWxrcDlWMFVkcjRlMDFXOU1BeXZjVjMzcDAxTlRlTUFYTmJMdVNNTXd4TUFYSjdOWnJNQXdNejE2TUxwSklLTk1RY1QwV3RFOURTQU9tYSt1d2VDRTFkS2VTTVJqUVZ3cisvNzVlNHNxekJ6NXN4RnlXUnlsT000THdvaDdwUlM3aGFHNFFrbGNVQUFnSkVqUjI0Z2hPQ3BVNmRXZEkxWlRUcU1NZnRXS3lTaUl3Q002YUw4MzVsTTVxV2VEQ1NsbkF1Z3FYanMrMzRXUUJhQVc0d2ZhbTV1ampIelRVQmhteWlBbTZMcUxoRUpBR09aZWFYNU1QTk5Rb2pmQUhnVEFKUlNrd0M4RVliaEkwcXB5UUF1OVgzL1JTS1NRb2pmS3FVYWZOOWZhWGVzNHpnWEFsQ2U1KzBRQk1HN0ZlWStpWWhPQlBBZlk4d0JXdXQvbEpZSFFmQzZsUEw3QUo0RmNCV0FaMHJMQnc4ZVBJbUl4akx6VEdaK25vajJFRUowS1RLaUwzenVGaHBqTGlDaTQ1bTVzVnh3MHR6Y1hETnc0TURHaFFzWHRzK2NPYk5xVkpMRllyRllMUDJFU2cvRys2WGdCQUNpNzkwZWl6Mm5UNStlQTVDclZsNFVIL2VWcjdMZ0JPaDhmMWNIcm5TOWxNMW1wL1dtajdVbE9BR0FUQ2J6RVlDUGV0SGt5eVUyc1Znc0ZrdS9ZOG1TSlUvVjF0Wm1BU0FNdzlWMlpiWllMQmFMeGRLUDZPaGdVQXdBUlVZa2EyZVBmc2VuOC9IcDg4K2k0VnRibzNhTHJSQnJhaW80bnpEdkJIYWVSL09JVy9qMXpCOW91N2FxRzNFdEZvdmx5MEMvRTUzd3pkZ0J4VHg3ZzFkby9Nb1BxWHVLVW1vVUFNWE1Xd0Q0SHdEZmluSzZYMlhtVUFoeHFKUnlGd0Fnb3ExNkU2OGpwYnlNaUVZQnVONzMvYWNyMWVubzZEZytIbzkvQjhEdnBKVHY5V1JISGpPZkNXRHVnZ1VMSm5kVkw1dk52aXFsZkIzQWhGUXFkWFZ2bzRHeTJleGNBSE9MeDBUVXdNdzlXU0FlUkVTZkFQaFdkUHh4YzNOelRWY1A5S1dVRHhIUmp3SGM2ZnYrTVVxcGZ6RHo1c1Z5WnE2UFJBUXZTaWxMMVp4WENpRjJOc1k4U2tTSHU2NzdMb0FMaTRXcFZLcWVtVDlCUWNTd2R3L20zaU5HakJpeFlUUXZGa0pVRmVJd2MzZTdQWStWVWg3Umt6R0pxSWFaWCsycVR2UWVEeWcvTDZXOEhjQ2h6TndPb0xWb3gxK2gzbWJNZkJ3em41N0w1V3ByYTJ0L3lNeVRBY0QzL2NPVlVpNHozeTZsSEtDMW5wUktwVWFFWWJoTFBwOC9OaGFMdlFUZ1Q0bEVZdnNLRDNRdVoyWTNsOHY5cXRLdVpRRFFXdi9UODd5OVZxeFk4VjV0YmUxS0FxOHdETThWUWt3Smd1QUJLZVZwQVBZd3htenZPRTZYRDdHTU1lY1QwZTVCRUZ3TzRNcFVLdFZZWHFleHNmRXNaajZyc2JGeE93QmQydGV2Y1F3K0FQQTNBQURqZzNVNnRzVmlzWHlWK2V0YnU0TE5iZ0FBRWkvZ3U5djhiVDNQeUdLeFdIcEhhRDZDRU5IL1hmeXY5VHNaaThWaStXb3pZY0tFTlJJQmJyRllMT3VMMjI2N2JVc2h4REFBTU1iTUdqdDJyRjJudEZpSzVEWmgxSHorUmJ6T1dzeUZNTXVYb1gxYUZzdG1mNGo2YnpTanZ2bGJFRzZNQUd3T3cyZURzRCtuc3plQmM1TnAyMjNYMm1ZT2k4VmlXWnYwTzlFSkdEc0NuYkVVVndOOUU1MHc4MkVBdmczZ1hRQkxBY3cyeGt3Z29ta0Fmb2VDK09RK0FDQ2lhNzVveGg4UlVkV2RnbEZNekVRQXp4WWpjU294YmRxMFQ2U1VoNkVRNGZPTTUzbWpLc1gwRkdsdWJxNGhva1VBcnAwMWExWjNyaU1BY0NtQU5nQ3hIdFR0am9GRVZIVjNhQ3FWMnNnWU01R0lKZ0NJR1dNdUpLSmRpT2lNeHNiR255cWxMaWVpT3lydGJEVEdYT000emp1Kzc1K093dnQ3S3hFMWxYWVBZSXd4NW5ZaHhQeVM4NitrMCtuNXpjM05lelExTlIzaCsvNHRwZjNtOC9rZEhNZHhtYmxITGpKZFFVUU9NNU5TNm1jb3VKYzhUa1R4cnZKNmlhakx2eDFtL2dzejM5ckQ4U2NBaVBkcTBnQ2tsQ2NSMFZITVBBSEFnUUFlU3FWUys2VFQ2ZmtWcWg5RlJHRVlobmZqQzZ2eElxSHYrMk9VVW5sanpIc0FZSXpaV1FoeEt6TVBaK2FEQVV5cHFhbTVHY0QvbFRiVVduOEFZSHgzY3cyQzRCOEFVSFJ1S1JMRlFkMVhWdjNkZERxOW9LditwSlNsMFVjbW5VNVhpa0xhQmNCc3JmVzZGWndBb1BHNEM0WFlJNHZGWXJHc1M5anNCdWJDZFNUTU9TZ0tBQzBXaStYTHdsNXREd0Y0YUgxUHcyS3hXQ3lXcm1ocGFkbDgyclJwYzFEaXpPZDUzcUFnQ0xwY3o2blMxeWJUcGszN3BGTFo4T0hERzJ0cWFreTUrM0Z2R0RwMGFOMEdHMnpRR0czQ1cyMmtsSDhHa05GYS8zSk45TGMyaU42M3V0Njg1bFFxRlF2RDhPdEJFTXhCbFdqRmxwYVd6WTB4bjFkekdWUktwUUJzVTR5SUx5V0txajhGd01PKzc2ZDdPcTlrTXRsQVJGL1BaREx2bFBhMWRPblM1V3NvWnB2YTJ0cDJGa0xNanRZNVY0dm9mV3pveTkvQzJzQnhuQ000dWtkMkhPY2N3RWFBV3l5ZGZDM1ArQnk4emp4bW1aRmY4RGtXK2E5aitZZXpNSEQ3SGVFMkRRS0lYQ0tTQUc0R3hRL25UT1lvZlBiWnYyajMzZnNhbjJ1eFdDenJoZjRuT2xsRGFLMFBLZjRzcFR3RHdMNUJFRHdaSGNNWTgwNFFCSTlHeHhkRVZVT3Q5ZERvM0pZQVFFUU1GRzVRaGd3WmNpTVJIYzdNYndvaFJxT2JiSE90OVZOU3l0T0k2QW9BTHltbGZ1NzcvbTJvWVBVY09WbnNYMzZlbVlkR1A2NGs2TkJhL3hIQUg0RXZIdVM3cmp0RFNsbjZGUmxIRnpibTBldHNBMUJ2akZuRnFscEt1UzJBY2NhWW4wWnVLTThEbUJnRVFRYUFrRktPUTBFZ05JbVpMNUJTUHNUTWs0TWdlQkZSRm53bWs1a0NZRXJKdk84b0hVTXBOUWJBR0NIRVhaVnMxYVAzNWVieTgwS0luWm5aQUhpc3E5ZlhIYTJ0cllNQmZKT0lSakR6d1VSMEVRQmk1aFZhNjlwcTdhU1U1eExSbWRYS2llaDlyZldqUFptRGxISmZBTTNsNTFPcEZGVnlzV2x0YlcyTnhXSVhBZGlibVcvVFdsL25lZDdqUlBTaU1lWjFLZVdaV3VzSEVIM09vcHV6azVuNW9XdzJPMWRLT1NUcXFsVG9rdmQ5dnpPZWg0aDJZZVlGbVV6bVhRRHZTQ2t2QW5COE1wa2NHZ2xGK2tvOUFHeTQ0WWJockZtelZxT2Jya21sVWpGbTNwNlpiMTlyZzFnc0ZvdkZZckZZTEJhTHhXS3hyR0drbFBjUzBSTGY5NCt0Vk43YzNGelQyTmo0Q0lBa2dETzExbmYzcE4rV2xwWk5ZckhZSFVUMG5PLzdWL1YxZm9sRUloNkx4UUlwNVF0YTZ3T2lPZThFWUlxVWNveld1c2ZpeVZRcXRSRXp6NUZTM3FpMW5sQmUzdERRTUFIQTJjbGtVdlV5OWc5QVFYelIwTkF3QThEYkFMN2IyL2FWSUtLdEFWUjArMTBYS0tWUzNZazJHaG9hem1mbXNhamdtdHdGM3hSQ3ZPVjUzbFpCRUZSY3RJdkZZcTh6OHhtb3N0SEtHTE9mRU9JNEFLdUlUb2pvRndCT0RjT3dWK0phSWNUNVFvZ0pxVlNxSloxT3Z4MzE5Y2Y2K3ZwdkpoS0pyVlkzWm5MWXNHRTFqdU84eU15WEFqaGpkZm9hUG54NG96RW1TMFFaQUZWajJ5MFdTejloMWl5Z2FjUEN6MnZSNWFRU3VmbnpNUCtaUDZQK1c4TlJ2OVUzRVJ1OFFiSG8yK2lBajZZTnJ1ZHM5aDVLSnFldTI1bFpMQlpMMytsL29oT0RWMEdSNHRiZ2xiVTVsRkpxR3hRZWdtOXFqRmtVUGFnK3lCalRqbUxFRHpCditQRGhqZlgxOWE4UzBUYk0vQnd6LzZTS3M4SXFhSzJ2bEZMR0FGd000R1lwNVdDdDlhVmR0WkZTVGlJaWo1bVhFNUVISU16bjg3b0h3MTBQWUZISjhkNEFXb29IYlcxdDJ3c2hUbUhtMlVLSVJjd2NCM0I0VlB3Y0FDU1R5YTBjeHptS2lBNEVNQUlBbVBsNVpyNUVhLzFjU2Q5R2EzMWpJcEc0cDdhMjluaG1Qb21JamlhaW82V1Vud1A0dmRiNkJHQ3Q2VVIzQnZDUzFucTFiRTVqc1ZnTE05Y0NlSjZaajlkYXY2dVVPcWU4bnBSeU13Q25FOUZpWXd3VDBhRkFsN0VwZlk3WGlYNVB1eHRqTmlNaU1QUENaREk1VkFpeER4RWRSRVRmQWJBUXdIRmE2NXNCSUFpQ1dhMnRyYnU2cnZzd0VkMm5sTHFFbVo4RmNEYUFabVlXa2ZnSld1djVVc29GUkRSUlNoa2pvcFhpa1poNU9BcU9KdmNqK3YxcHJjOXRhV201SmRyRjBtT2tsQ2NCR0VsRTdjeE16SHdVRVgyWVRxYzdxclVSUWh3VFJXRlZoWmtUWFpWM2RIUW8xM1hyalRHcjdZUmpzVmdzbGk4Unh2d054WjFiek5ibHhHS3hXQ3dXaThYU1orNjQ0NDRkb25odE1QTXJSeDExVkovY21QdkFkNWo1amtvRnFWUXFab3k1RDhCZVJEU05tUzlMcFZJdnBOUHBEN3ZyZE1HQ0JZdUdEQm15QU1DVlNxa2w1YTdDUFNVZWozK2ZpRFpnNXRMTlZxY0NvSTZPamhkNzAxY1locU9GRUM0elAxeWx5bjRBUHV5TDRBUUFac3lZMGE2VWVoREF5VXFwZzN6ZmY2QXYvZlFYbEZKam1QbHVwZFJ4dnUvZmtrcWw2c013SEYxZUwxbzNjejNQVzJWdGtvaG1hNjJmandRNUkwdmFiQWtBUWdpcGxOb1VBRG82T21iRVlySGhKWFZpUlBSTnBkU094WE9MRmkzU1hVV3ZBNFgxWmdBbk12TjBJY1NHVXNydmxjMXBWcVhOaU1sa1Vna2hKakR6dmI3dnZ3MEFiVzF0b3dIOEQ0QnJYZGZkT3BsTVZoelRkZDNROS8yM3VwclhtbWJHakJudFVzcW5pZWc0ei9QMkRJTGdMK3R5L0VvWVl6NGdvcjhWZjE3Zjg3RlkraFZEaHpMYWw1VTRuYXhiNVFtSElaYk1lQXNyUHY0SXRWdHNpUUVqUmtMRTR3QlJQWUJUa01NUCtQWE1RNkNPcTJqYmJYdjBQTkppc1ZqV0ovMU9kRUxINHhWZzdZcE5BQ3lMSHJTUEE3QURNei9wdXU0VDZYUzZReWwxbVJCaVUyYk9NZk5OV3V1UEFVQXA5UVNBS1Zycms5R053MGs1V3V0TGxWTHZBRGhVQ0hGbGQvV0o2RzFtM3A2STZwaFpFOUh0Mld6Mi9lN2E1ZlA1YTB0ZEtLSWJoRTdSQ1RQUEEzQ1FFRUpFNHdBRjhjSXZnaUI0QVFDTU1YblhkY2NEY0puNUppSzZVV3VkclRabVpLZjQyMVFxZFZVK245OVBDSEVFZ0QySTZDR3NQY0dKSUtLZFVJeGhXZzE4MzM5UlNybDlkeEVzOCtiTiszeklrQ0Y3QWlBaU1zejhMb0R6dW1neUJjQ2RQWmtETTQ4SDRCU1BIY2ZaQk1BbFhMQTVlVVVJOFpneHBsVUljUTB6ZjhyTTUrVnl1V3ZlZlBQTmxYWlZUSjA2OVQwQTJ5cWxUbUxta3dCc29yWCtONENQVTZuVXBpVkNEMmJtSXlNUnlpMVlOVzVuTVRNL0pZU1lXSEl1UDIzYXROazllVDFsRENhaWNVRGg4OGJNSHhoalR1am0vVGk3dTA2SnFBYUZ6MjVGSE1mWkdjQ25tVXptNzcyZDhKcUFyMFFkNGdWWEYrU3dsSDZPTGtVMEZvdkZZbGxEN05uNkFvQ3E4WGdXaThYUzc1bnlmaTNDNVEwQWdEQzNISHUxOVRsT3dHS3hXQ3lyQnhIdFdJeWxZT1krUjREM0VEZVJTR3dVajhjM0phS2h6SnhOSkJLYkFrQVloa3RtekpqUjN0emMzR1NNZVlpSTlqVEduSkxMNWU2cHFhblJ6UHpYMXRiVy80M1doYW95Wjg2Y1pYUG16RGxVU3RrQTROcGtNdm1Qdm9nNW9xam56K2JObS9jUUFMUzJ0bjREQlZlSFoydHFhZ2FuVXFuQjFkb3VYcno0b3hrelpyUW5rOG1HZkQ1UFFvaXh6UHhXTHBkN0k1RklEQUNBdXJxNkZlbDB1a05LbVFDUVl1Wkp5V1J5YUhsZksxYXNXTmlUZUpXbFM1ZWVYMWRYZHlBUmJkYmIxOXJmOEgzL2Zpbmx2c3g4azVSeTJZb1ZLNTZOeFdLbmx0Y2pvazBqZ1VpbHNyOEJlTDYydHJZTlFDV1JVS2NBeUhHYy9RQThVdElXQU02Sy9nRUFtcHFhdmdWZ0ZjRklLWTdqWEErZ2xvZ1NBRllSWWxSeUdZazJoOTRLWUFrS29pWWtFb2tCUW9oTG83bE1jRjEzRlhlY0VoWUNHTlRWdlBxQ1V1cFlacTY2dms5RURnQUlJWjZVVWxaellmbEFhejJ5U3RrYTVlaWpqN1lSNEJaTE5YSTUvaUpjaDlhNTJ3bUFRdVRPb29WWVBDMkw1WE5tWStDMk95Qys0VVlnSVdJZ0dnbWlCQkRmbDErZmRnSm8rV3UwN2JaVk4vTmFMQmJMK21aOS9EZjZaVUNnSUpnb0ZVMFExcDZJWXJVWVBueDRZMTFkM1laQkVNeEdGR3ZURllsRUlsNVhWMWUzZlBseXAxeTRBQUJLcWVhNWMrZCtOR2ZPbkQ0OUtFOGtFZ09xWlh0K0ZVZ2tFdkhwMDZjYjlGS2NWQUkxTnpmSFo4NmNtVWZKN3pPWlRMWmtzOW0zZTlndnBWS3B1blE2dmJUN3FyMm5yYTN0NjBLSWpiVFdtUjQyS1FwYlZvbVcrbStFYjhUL2dWQ0lLMkpNcHZHNGR6MVB5V0t4V0N3V2k4WHlaZUM1N0w2QUdBY0FFSGdFMzIzcDB5NTBpOFZpc2F3K2Q5NTU1OG1SMkFUTWZQWFJSeC85czdVMWx1ZDVuaENpbXN2eDlmbDgvaDdYZGU4RDhBMWp6SVZCRUp3RkFHMXRiVklJOFR5QURpSWE2L3YrNDkyTmxVcWxCaHBqcGhIUkhOLzN2NDFlckhlMnRiVnRMWVI0bTRndTluMy9Wd0FncGJ5ZmlBN3VTWHRtL29uVytpR2wxSHdBRzFhcVk0dzVMUWlDeXozUHUxSUlVZlU5TDlaVFNtV1krWnRkalV0RUlvcnA3cXJPenpzNk9wNXpYYmZxNXJ1SWVpSUttYmtyZDQvNVd1dGgzZlRUSnhLSlJMeW1wdVpaQUExYTY1MFNpVVJ0UEI3ZnFMU09FT0kzQUE0eXhxd2liRmk4ZVBHL0t6bVRlSjYzblJEaU5TSWFWTTNoVzBxNW5Ka1BEWUxnRDJYbng2TVFYNzR6Z0RabXZxRTREMlkrQ3NBa0FNY3RYNzY4YzMzTWNaeVk2N3JQQXZnbWdGMjAxdFBMK3J5TmlJNW01amUxMWkwQVNDbjFNRFB2QTJBL1pxNzRlMkxtQmlIRVMwVDBzdS83ZXdPZG4vbFZvdVdMRUZFRGdBNW1yaVlTdVVKcmZUWUFLS1ZPQkRESkdIT21FS0piMFZPRitSME5ZUERhK254WUxKYWV3Mis4RVFQaWo0RHdRdzVEZlBiaUZLejR1T3AvRmVzR3gwSGRsbHVob1hscnhEYllFQ1E2OXdzdkJYQXZ3dkJXaURDdzRoT0x4ZElmNlhkT0ovMkVTamNoL1ZKd0FoU3Mrd0QwK0NJM3lycXNtbmRaeWM2d04zeVZCU2RBNS91N09uQ2xtNzllN2o3aHRTVTRBWUJNSnZNUmdONWNnWDBseENhZENEU0RvNGd1c2RhZG15d1dpOFZpc1Zncy96WFFsaWhHdllaNGUvM094V0t4V0w3YTVQUDVWNFVRNXdLRmVKMjFPVll1bDVzZWo4ZTNJcUlyaUdpUU1lWm9BRERHYk9BNHpxbXU2NzRjVlgwU3dIT2U1KzFXMHZ3Q0FCY0JlRXdwOVVnK243OGdtODM2MWNaS3A5TUxwWlIzQXZpMTUzbUhCRUhRNDQweVFvalRpSWlZK1JZQVVFcnREZUJnQUk4Q3VMMWFPMmJlazRnbUVORW5KZWYrenN5ZExzRkNpQUVvaUJQZ2VkNGdJY1RSelB4VWNhd1N0aFJDWEUxRXVhaWZhNWw1Y05USDF3R2N3c3kvWStiT2RiU0NtZkJLcjJNQ005Y3c4MlVsZFY1ekhPZXpvcnROSmFMWTYyMVJXRk4va0ptckNZWFcycHJjOU9uVGM2bFU2c2NBT2dEazQvSDR3VUtJV3l2VkZVS3M0cHpkMU5TMEU0QlhwSlJ0QUlZVXp4UFJEZ0FRaHVIMlVrb0dBR2IrZ0lpMmpLclVFMUVORVEwcmpjY1JRcnh2akdsR1FXeXlLUkc1QUx5b3I5Mkk2SElBdHhVandvc29wYTREa0RERzdCa0V3ZlN5c3RNQUhJMlNHSGtwNWJrb09PcjhSbXY5V0VuZDY1bDUxMGlZQWlubGJ3QU1ETVB3MThVNllSaVNFS0lCQldmcWNsZmtCaFNjVkY0a29rck9MMmN6YzAzNXlWd3VkK2YwNmRQL0EzUnV6anRPYTMwT1NqWVFTaW1QSnFMRnZ1Ly9BZEhhcUpSeU53RGJWaGpIWXJHc2E5cmJHVTBiY01IbGhOQXY5dWlISVphOU54TzV1ZjlCM1paYlljQ0lCRVJOTFFEVUF4Z0x4OWtkY0IvZ0tmcHkybDB1V00renRWZ3NscFhvZDZJVHZnR0RBV3dNQUNCOFR1TXhkLzNPeUdLeFdIck5VZ0R6UzM2MldDd1d5N3JndWJjMmhLRENMai9EOC9HOWJUNWR6ek95V0N5V1hrTEwwSGtkeVRaYXgyS3hXTllqeHh4enpMcUlBQWZRdVlGcGxwUXl4Y3hYRXRHVFJIUmNGQzk4TUlCbkFWelB6UGNUMFc0VnV2Z0ZnQTJZK1F3aHhGTUFxb3BPQUtEWWh4RGlQQUFQb0FldXVtMXRiU09KNkVnQVlPYUZ3NGNQYjJUbUc0bG9Qak1mcTdXZUJ3QktxYk1CZUw3djcxZHNLNlg4RFRPL29iVXVmYWovYmhBRW5iRWZxVlJxSTJhZUZNM3JGR1p1ek9menAwK2RPblZxMlR4azlHTU9BTFRXbldLWDV1Ym1tcWFtcHVPSTZDT3Q5ZVZWWG9vcnBUeUhpQjZwVXFkaU82VlVNNER6bUhrRkVUR0FrVUVRSElZZXVFNnZhVXFkU0JZdlhuelB3SUVESHkwdE44WmNBR0NNRUdJVk40MTBPbDE4U0hrV2dPK1hGTlV3c3lHaXpqaWRLT3I3NU9nd0JnRE1mQUVLZ3BmaVdKZHFyU2NDZ09kNUZ4RFJjVnJyN3dHQVV1cHhBTXVOTVM5SUtROHNHU3NCNEFRQXR4RFJadUJwSldjQUFDQUFTVVJCVkZMS0E0VVFPcDFPL3l1VlNuM05HSE1CRVQzS3pJc0FwS0kyT1dhK1EydDl2bEpxUjkvM1h3TmdtTm1KaEM0QTRPWnl1ZXRpc2RqTVRDYXppaUNJbWYrcXRiNmc5SnhTYWhzQXB6THpRMXJyRzh2YlJKL25Ub2pvS1dQTVQzSzUzT2NBSEtYVVNTaDhMdUpTeXVlMDFuK0xxam9BZmdwZ0Q2WFV1Y3g4a2RaNnNqSG1iTWR4R3N2SGFXMXRIZXk2N2g4QXpORmFINGsxdEFIMndRY2ZyRnUyYkZrOUFOVFYxUzBkUFhxMGpRQzNXRlpDY0gvY2J4NHVYb3pGYjA3RmtuZmZ3YUR0ZDBUdFprTkJya3NBbWdIK0ZScWQ0L2lON0ZpMGYvbzA3Yjc3OHZVOVg0dkZZZ0g2b2VnRUFqOEM4RXNBQU9GM0FDNVpyL094V0N5VzNySU1EeUNHZndJQU92RGhlcDZOeFdLeGZJVUlEMGJJSndJQWlLNERjUDM2blUvL0pZcG5kSUlnNk53WmswcWxCbGF6MHU0S3ovTUdMVjY4ZUZrbHA3YW8zNitsMCtsL3I4NThwWlJiYXEwL1dKMCtpaWlsOW1ibVN6bzZPcjQvYmRxMDJXdWl6N1VBSlJLSlRlcnE2aGIxeHIxT1NqbEVDTUhwZEhwK3BmTGh3NGMzMXRUVURNeG1zM09xamV0NTN0RkU5STl5aS9Pby84TUFETlJhWDQ5ZU9Oa2xrOG1XLzJmdnpNT2tLTTQvL24ycmU0NWRkaGRRMGFob05za3FaSS9acmhvUlBCSVBOUEpURTg5b29uZ2dLcUxHTzk1R296RnFndkhBK3c3aWZjUjR4TnRvdk5IcDZobHdCU1dLaWpFS2lyQWd5ODUwdmI4L3BtZWRuWjNaWFpCTDA1L240WEc2cXJxcXRsbWM2cXIzL1g0amtjaXNWQ3FWTFNyN1FTYVQ2WkY5dXlKSUtiOXZqTmtrblU2L2pKV3dZNWhJSk5iUFpESnJKdm5CZEQ0S0V2bG5iMmdOYXp1SGhJU0VoS3hPZ3NQdjd4dGpIaWVpUHlGdm4vSkVhMnZycUhRNlBTMW9WbFBwL3RiVzFtMkZFQjk1bmxkUmNRVElmODhCMkpxWjN5Q2lFWTdqakMwTy9xaUVFT0l5NUEvU0FRQ3hXS3lLaU9ZYVl5N3dQRzllb1p5WmYwQkVMWVZyeDNHMklhSVJBUGJ1YXd3QUlLTDFBUHdHd0YybEFTZkJQS3lnWFkrMTUrelpzNWNwcFY1aDVwMEFuRld1ZjZYVUZnQUdNUE0vK3pPZkFzeDhMWUNIaUdoTDVJTjZwSlR5ZUszMVg1YW5ueFZGU25rbGlwNmg3L3VqTE11NkhNQndZN292eTRqb2U4eGNaWXg1dmt3L1lPWnR0ZGEvTENxMmxGS3pBSFQ0dnI5anlUcm9yTWJHeHBwNFBQNHlNLytRaU40bG9wSEY2N3BLZEhSMDdCT1B4ejhqb2lsQm9BNlltWWhJSUIrc001Nkl4Z093bVBrM0FLNUtwVktmT0k2emYzdDcrM08xdGJWWEZ2b3FCSXM0anZOTFpyNWJTbmxzY1pCSVEwTkRYVzF0N1F0RTlKRHJ1dWYzTmJjaWhnZlByRi9yMGxRcTlXOEFIemlPTTFaS2VTYUF6UUE4UmtRbnVLNzducFR5V2lMNllTNlhPMGhydlZOcmErdlBMTXY2SXhIOVZVcDVLaEdkVWM0R3k3YnRKQkdOWm1adWFXazVjZnIwNlF1VzQyZW9TSHQ3Kzk1QTNnSzh2YjE5S2hCYWdJZUVkREZ2SG1QZ3Vyd1d4cHgwd1ozTDhPV3JMeUUrZEJOVS9XZ3p4SVpzQUxJc2dMQXV3SGVnZHAySGVGcm1CZ3l3WHFXbXBtK3F3QjhTRWhMeWpSQjlOMW50REVaK3NUY2NqQTNXOUdSQ1FrSkNsaGM2QVIvU01YaUpqc0ZMZEVJWWRCSVNFaEt5MmlCYUQwVERnei9yOVgzRHFrRksyYWlVK3FTbHBhV2xVaHVsMU0rbGxCOHBwVkpZampXNWxQSWdLZVZMaVVSaTZEZVpZMVZWMVFRaHhMeWlURkV3ODcxS3FUZXhuSnF5UW9qejZ1cnF2bWh1YnQ2a3RLNmhvU0hHekxPa2xIZXQ2RnlsbENjRGVGOUt1ZDJLOWxIQ0lDSnFpa2FqUFdTeVZ3ZFN5dThuazhsZWZ6OGR4eGtZajhjLzhYMy82T1hwbTRnbUcyTXFaZldpdXJyNlFNdXlYdXFsQzBzSWNTTVI3VmhhSWFVY0F1QWFBRHRoT1FKT1dsdGJON1p0KzJWalROZGhscFJ5dEczYjd5bWxqdTF2UDMwdzBiS3NGK3ZyNjcveDM2bmpPTWZidHYxeElwRlFLMk5peTgzUDFIK3dzL01TZG5aZXdpNnRLeVVvSnlRa0pDVGtXOFB1QUdaNW52ZHVjYUVRd3BKU3ppMzU4d1lBTkRZMlJ1dnI2K05CdTBNQi9MeXZRU3pMR292OElmK1JBRndpT2hOOXJFY0RtNUNkbWZucFFsa21rL25NZGQxdFBNLzdSMi8zZXA3M2NpNlhHKzY2N2tPOXRTdkF6UE9OTVR2bmNybUxwWlJub3lqUUJRQUtxaGJHbUxLSGE4eDhCeEZ0bVVna21pc01jUkF6ZC9xKy8yaC81Z01BU3FsVGlXaHIzL2RQRFlvNm1mbTNSSFJCYjJ2K2xRa1JQVTlFTnhIUlMwUzBzUkRDQmpDRm1TZVYvakhHbk1MTTQ4dlZNZk9reFlzWGQxTzdVRXBkeWN5YkVORVh0bTIvSTZXY2lPQ2RRQ21WaU1mai8yTG05WVFRSTVnNWJveVpra3dtSTMzTk9WRHd5UkhSeWE3cjJxN3Iyc0c4T2d2WHJ1dmFBTG9wVkhxZTk5RHMyYk1YbGZhbmxOcUZpS1lTMFFPbGRqMnpaODl1Qi9BRWdQT1VVZzhtazhucS9qeFhadDRCQUhLNVhMK0NQQnpIR2FTVW1pbUV1SldJbGdJWTQ3cnU3cTdyemxGS1RTR2lvNWg1Tzh1eTdocytmUGk2NlhUNktkZDFSekR6cjVFUEdudFlTdm5yMG42MTFzOEJPTWtZODZ1VkZYQUNBRUtJQmlJYVEwUmpoQkFOSzZ2ZmtKRHZCRzF0WFFFblJKUjMyRmtMWWQvSDBnL200TXRYWHNRaUx3Vi95ZUtnaHFwQmRBQUVwcUxEdjRTblRlK3hKeE1TRWhLeU9sbjdsRTZBQlVDWGQzVm9yUk1TRWhJU0VoSVNFdEkvbU9lRHViQ09MS3Ywc0hxbXdWc0RHTHhnd1lMWjVlcVZVajhCY0RjUnZRY2dJYVc4VUd0OVJqKzcveEJBazIzYlR6YzBOSXdzdHhuYkg0am9RQUFmcE5OcER3Q0N6ZktmQWJnQ3k2Y1VZUVBZajVuZktLY2FVbGRYdHpPQVdnQzlIa2IwaGpIbWJzdXl6Z2R3RmZMKzhLdGR3bndsWWhIUms4eThiUGp3NFR2T25EbnpjOGR4dGdhd2VVbTdhZ0FRUW16aE9NNmhwWjEwZEhROE1uUG16TStEak9pQmhYSm1YaGRBcDFKcUZBRGtjcmxQSTVGSWpKa0hBWUF4NWdkQ2lGaWhIZ0NJYUY2UXNka3JSUFFINUxPQ1g1RlM3bFJhSDJ5VTl3aEdzU3pyS21hT0N5RXVLSG9HbHdGb044YTgzc3VCRURvN096K1pPWFBtYXJYSklxS0hBRnhrV2Raa0FOdXN6ckZEUWtKQ1F0WXVycm5tbXNHeFdHeDlBT2pzN0Z3d2NlTEVWYjFQdVRlQWgwc0xtVGttaE5pWW1mK0MvRHB0Y3dBS0FLTFI2Ty9pOGJnelo4NmMzZnM1aGlDaUk1azU3WG1lMTlyYWVvbGxXZmM0anZNcnovUHVMSGRESXBFWVNrU1hNZlBmaWVnWkFEc1hWWnVtcHFaMW90SG9pOHg4cHVkNWZ5KytWMHE1SFJIZHpNdy94WEtzTVQzUGU4VnhuRDJKNkFMSGNkYnhQTytrb3VjUnpSOE85bFE2QVlCNTgrYmROV1RJa0Q5YmxuVThnQ09LNnhvYkcydVFWMzE0c0wrcVprcXBIUUg4RWNEeG1VeG1ybEtxTU1lSGxGTFBSU0tSaDVxYW1rYTg5ZFpiWC9UMzUxc1JYTmQ5RU1DRGp1UHNLWVRZSHdDMDFnOERnT000NVN5WGVrQkU3eGVyQjBvcE55S2lHNWo1L3dDTWMxMTNpbEpxQWhGZExxVnNCYkNBbVU4RjhNOXNOcnZIakJrelBuSWNadzhoeEwrWStYWEhjVTd5UEs5VVRTV2lsRHFYbVhmVldvK3NNSS9sWHM4cnBmWm01cnNBUE5QUjBURVd3YnFUaUFZeHN3K0F0ZFpuS0tYbU1QTTFBSjZUVXY2OFlQdFVqbVF5T2RBWU14WUFMTXQ2M0hHYy9UM1BlN3BTZXdEd1BPOUxwZFF0eHBnUFBNKzdDNEFKbnVQZEFFWVpZOFlCZUllSUhxdXVybjVkU25tUTF2cFZyZlhkUTRjTy9mdVFJVU1PMVZyZlU2WnI0N3J1WmN2N1hQckNHTk5sQWM3TW9RVjRTRWd4NTU3TDBOT0xsRTdXMHFpVEFOUFJnU1d6M3NaWDc4MUduZHdDMWZVL0JDd0xSRFFVd0FrUWZEQ25Nc2RoMGVjUGhKWTdJU0VoYTRLMUwrakU0Qkg0eUV0RzJsaWxpL1dRa0pDUWtKQ1FrSkR2RUVzNzdrRTAraXdBb0hQWmFnODZjUnhuVUdkbloxd0lzVDBBWFZkWE43Q3hzWEVnQUxTMXRYMEtnSlZTZXdHNGs1bm5DaUYyWU9aeFJQUW5wVlNINjdxLzcyc01yZlVMVXNwZG1mbjUydHJhYXdFY3VMenpiRzF0bFVUa0FEZ053ZWEvYmRzbkE0QXg1dWxrTWptODByM1piSFpaSnBONVA1bE1ScFl1WFJxTHhXSmpBR3hJUktjR20vaXdiWnN6bWN5UzRKYURnMHpTYWFYcUxFVEU2WFM2VC91UWREcjlzZU00bHdraFJqYzNOMiswRmx2aTlBZmZHRE9laUo2c3JxNStxcUdoWVFjaTJnWEFQaVh0Q3RuRzJ4RlJqNkNNV0N6MkJvRFBtWGt5RVkwdWxOUFhxVm03QW9CbFdkY3pjejJBWFFCQWlLNGs1bGNMSDVqNURnU1MyNVdRVW03RnpJY0hCenhsN1UvcjYrdXI1c3laMDFGeTN6NEE5Z1J3VVNxVm1na0FTcW1KQUZxQytVd3JtbE1QYk5zK0VjRGx2YzF0UlpCU3pnRlFVVzJHbVdORXRMV1VjbkV2YlNaNG5oZktrNGVFaElSOGg0bkZZajhub2pNQUlCcU5ybW9MY0F2QUtHWWVLS1hjRWtBVXdKK2tsS2N6ODlVQW9MVStEVUJPU3JrdmdxQ1Q1VVVwOVVzQXc1ajVCQUJJcDlQM0s2Vm1DU0V1YUd4c3ZEOVFwdWhHSkJKcE44Yk16MmF6RTZMUjZDOUw2NlBSNkRnaWFnUXdwN1JPQ1BHT01XWW9NNThDNEtUaU9pSWFyNVFhWDdobTdoNlQ0bm5lUTFMS3E0UVFKenFPay9ZODc2K0ZLUVgzbHcwNm1UdDM3dEwxMTEvL0x3QityNVM2em5YZFZLRXVIbytmeTh5MXhwaCtIZTRIQWI3M01QT2pnYjFnTjVqNU1DSkt4Mkt4KytycjYzY3JYUXV0TG9RUS93U1FDNEl2eWtKRU1XWStCMERCcHVZU0lqcU9tVHVZK1dBQWp6bU9NOGdZY3c4UnpXVG1MRFBITE10Nnl4anpxRzNiY0J4bkVJQjUyV3oyWjVGSTVHb2h4RCtWVW5ma2NyblRMY3ZhaTRqMkFWREh6TDhEVUVuWnhnYVFXOTRma1psUElhS25Pam82OW9sRUluc3FwY1l3czBBK1dLdkxyc1oxM2VzZHgya25vaHVadVFsQUQ0dWhBc2FZeVVRMG1KbC9UVVJIRXRIamp1TWM1M25lTmIxTnhuWGRQeFkrQjhFdzF3R0lNZk91bnVjOUF3Q3RyYTBqaFJBUEFuaEpTbmxOWjJmbnVXKzk5ZFlYYytmT3ZiWlN2NnVDWEM1M2oyM2Jyd2FmUXpYbWtKQWlpSWc1bFZtTHpYWEt3OWtzRms1N0ZSMXpQOFNBellZajlyME5DNVk3NndDNEZUWHI3TTl2Wks1RHRmVk1hTGtURWhLeU9sbnJnazdvYUN4QVh1MGtKQ1FrNUZzSjM0VHZ3NkFlQUNBd2h3N0hCMzNjRWhJU0VoS3lNdmo1RnZPeEJoVk9pT2kyZUR5K1IrRTZIbzkvVXZnc3BkeVltVTloNWhPSTZLTmNMcmZMOU9uVDV3T1lGR3htbnllbEhNYk1SM3VlOTJWdjQyaXRYNVZTbmtGRWwwb3BwMnF0SDErZWVRb2hUbUhtSmJsYzdrWWdyM0pDUkFjRWRZK1didmdYWTFuV1d3Q2FtWGxDUEI2ZlhGUjFlendlQndBdzh4SUFOY2xrY2oxanpCNUVGTFZ0ZTJacFg0VjJTcW45bWZubTN1Wk1SSUtaVFNRU2VWdEtXYW5aZksxMXZaVHlKZ0MvcXRTSW1lMGdPQ010cGF6NHd4TFJTYTdyM3REYnZGWUV6L05lZGh4bmZ3QVAxTmJXN3F5MVBqZVJTTndZU0tRREFJUVFkUURTQUc1aDVodUw3OC9sY2t0bnpKanhLUUJvcmJzcGprZ3BIeU9pZDF6WFBiSGMyRkxLMHdFY3BMVnVLaTVQSnBNL01zWjB5YWd6ODU1U3lucG1mbW54NHNYUEVkRlVBTy9rY3JudGNybGNWNFprTEJiYm5ZanVZdWJyU3c5WldsdGJtNGpvbHVEU0JRQ2wxQ2htbmdUZ0dXYnVsbmxjakJEaUdBQ24rTDcvU3FFc09CZzVwbHg3SW9vQ3dPREJnK2NQSGp5NGJKL3Q3ZTNyenA0OWUxblF2Z2FBQmxBdXk3UzQzM0xGR3dJNGs1bjdsSlJmSVo2ZHRUSEk1S1hQT1RjWG8xdjZWS0VKQ1FrSkNWazFDQ0VHTTNNaEdIZFZXNEF6Z044WGZmZHNDeUJEUkxNQkxBTUFLZVZmaVlnQmJOcmJlcTBTZ2UzaEJRQStOc2JjRkJRYlk4dzVRb2g3WTdIWWlRQXVLYjB2bFVvdGJHNXUzbXJHakJtZkZsUStpaUFBUndKNFVXdWRMblB2SjFMS3FVS0lDY2xrOG8rcFZLcHJyYzdNLzJMbVd3dlhRb2dhQU1YclN5eGJ0dXprV0N6MkV5SEVOVkxLTjdUV2JjZ0g1TUFZVXpIQVk5R2lSWk5xYTJzUEJYRHowS0ZEdDVvN2QrN1N3RHJ2QkFDM3B0UHBhYjA5SzZCcmZmUU1nQVdkbloySGxXdWp0WjZubEJvTDRNbDExbG5uc2JxNnVsOFVCVit2VnBqNUhLMTF4Y0FvcFZUcEwwMGJnSnVaK1UwaHhOVFM5c1hyb05JZ1lTRUVtSGxuQU1obXM3T2kwZWdMQUg0SUlBdWdQWnZOTmxVS0ZDZWlLZ0RMKzR6TXNtWExmZ2FnczYydHJWTXB0WlNadHdYQXpQeUVFT0xVNHNhZTU5M1oyTmo0WEZ0YjIzOHI5RWRTeWtsRWRCQ0FPN1RXZHpjME5QeXRycTd1TGlIRTFWTEtIMnF0ZjR0ZTFIbVN5ZVJ3WTh5VkFIWW1vcGV5MmV3aDA2ZFBmNjlRbjA2bjN4azZkT2lJOWRaYjcwSWlPajRhalI3cU9NNk5BSzcwUEs5SGdOYXFZc0tFQ1I4Q29mVjNTRWkvV0x1RlRucXc3RDhmSS92RjU0aHR1QkZxZnR5TXlNQkJBRkVFZ25ZSFl3UTYvTWQ1Mmx1WDBwWk5iNjNwdVlhRWhQeHZzTllGbllTRWhJUjg2L0Z4S0JqbkFVRHczejR6MTBOQ1FrSkN2djM0dm4ra2JkdVhBdmdYZ0Y4WVk2WUhWYnNTMFF0Q2lBWm1Yc3pNNTFpV3RhbmpPSnNHOVZPWnVZV0k5aU9pN1IzSHVXVCsvUGszekowN2QybjVrWUQyOXZhcjYrcnFMaWFpdndCNEN2MjBuSEVjcDU2STlnTXdOZkFLRjdadDN3UUF4cGl4UW9pRmxlNWw1bHVJNk5PUzRwT01NVjBCNDBRMEZzQ29vTC9qQUVRQ2llbHVnVFJDaU5NQURBc3VNOHg4WGxFZjQ0aG9zREhtTDBWamR4dVVpSVlUMFhnQVU0MHhoUU9PcjRLMkQrSnJ1ODV1Q0NFR0F6aXowSjZaZXh5c0ZJM1o1MkhFaXVKNTNtUEJadlovQU1DeXJOZUlhT015VGM4VVFweFpYQkNOUnA4RU1HYllzR0cxMWRYVnBaTGxEUUMrS05qZkVORm54cGdhSWlwNDJtOUJSS2JVSHNjWU13K0FROEhwQWhFTkRaNzVSN1cxdGJjREdBSmdaTEVNdlZLcWdabXZaZVlIdE5iZGdrR2tsRU5RbEhFYWxHMEU0RUVBbjJlejJiR0Z3Sm5tNXVZTm90SG94Nzd2SDVCT3ArOE5aTTdIRTlGRHhRZENRb2dZTTFjVDBmbWxENG1aZHdPZ2lHaFNtYnJ0aVdpN1hDNUhKZVZ2YWEydktsdzdqbk1nTTg5THA5TlBGY3BhV2xvRzI3WjlsaERpeWxRcTlTRUFKQktKWnR1MnUvMmRyRlM0YzE4dzVkVmQ4djh0RzBBVUVoSVNFckxxTWNZc0lLS1pBTURNcTlwYXg3aXUyN1Vla2xLZVRrUlRYZGQ5d25HYzdZT3Y2TmNCR0didVFQNkFmN21vcTZzN0E4Qm1BQTRxRG96d1BPOStLZVVyUkhSdU1wbTh2NXp0WHVGN3V4UXA1UmdpMnR6My9YTXFqZXY3L3A4dHl6cU1tWDhENE55aXFuYzl6N3V0Y0pGTUp0ZGo1bTVCSjIxdGJaMk80eHhLUkc4UTBYa0E5aU9pT0FBSUlTb0duY3llUFh1WmxQSndJbnBteUpBaGQyK3d3UVluTWZPanpQemZZQjNhSzBIQXliTUE3Rnd1TjZZMzZ4elhkWitUVW80SGNKdGxXVThsRW9tOSttdmRzeklob25PVlVxZjN0MzJnSFBOWHBkVHVBR0NNMloyWks3NExGQkJDZkkrSTdnTUFyZlV6QUNDbHZNWVk0MXFXdFJPQUNZRU5qeU9FYUE0VTVKSkJjQTZZZVh0bXRnclhRVmtNd0FncDVhKzExbmNWalhYMDRzV0xMUUJvYTJ0YkhJeTFFVFB2MDk3ZXZrV3AxV2hqWTJNMEhvOGY2YnJ1ZFpVQ1RscGJXemUyTE90bTVKVUFuMXUwYU5GNElQODdBK0NYU3FuYmlPaGtwZFFHcnV1T0s3MWZLWlZnNXRPWmVUOGlzcGo1UVdhK05CS0pySytVV3IvTWtQY0NtTW5NNXdzaFRnUndvbElxWll5NXhQTzgrL3A2M2lFaElhc2FOZ0FCUlBqV1JaMGdiN216OVAzMzBESDNJOVMyT0JqUXNEbGdXVVJFM3dNd0RwYS9KN3ZUejBWSCswMjA5ZFlWOTVoQ1FrSkNWZ1poMEVsSVNFaElTRWhJU0VqSVNpQ1R5WHltbE5vTmVkdVRvVVIwc05aNmZ5bmxma1EwQk1BRUl0cVJtYThwemh3TUR2Zm5BeGdKNEFZaHhNUzZ1cnBlbFQvcTZ1cTJRVjVhZkxpVThoQ3Q5UzI5dFM4Z2hMZ1krWGVBaFFDZ2xEb2V3SllBeml0WWhTU1R5UTJaK1pFZ1cvSnhBSEFjWnpjaHhKRGlRQkFBeU9WeTkyVXltYm1GYTZYVUZzdzhxcVdsWlRDQVl3RThXSHlZVUVCS09RN0FEd0RBZGQyM0FieGQxTWNBQUdkWmxuVk5LcFVxNnp1dWxEb1RBSWpvUE0venVoMk1lSjczRHdEL0tIZWZsUEltSXVvQUVBZFFRMFJ6dE5iM1YzNWlxNDVDd0FrQTVISzVsbWcwYWhXdU96czc2eUtSeUwrWitWd2hSRGQ1NzRVTEYzWUNRRHdlYjBDUmJIa1FNRklOWUZNQWV3RUFNejhpaEdoazVoOEZiUVlFemJ2Sm5XdXRCd0xZQ1lDdGxNb0N1RXByZlpXVWNpc2krak16M3dXZ1NVclpwWkFTQkFwMU12T0RVc3E5aUdpWjY3cUZRSlBmQWRqWTkvMkRMTXU2QndCODM2KzFiZnZmQUk1bDVtd2lrUmlXeVdSbUdXTUlnQ1dDRk5wVUtyWEVjWno5ZmQvdmtaRkpSTjBPNUFvb3BYN016SnRXcURzUHdIWWx4ZU9NTVhPQmZKWXFNMThEWUFkbWZnTDVJQzRBUUNRUzJSYkFrY3g4bkpUeTlsd3VkeUdBOTQweE8zUjJkdllJYkhJYzUzQWh4RVFBSjdpdSsySnBmVWhJU0VqSXQ0dGx5NVk5WWxuV05BQXd4cXdSQzNESGNRWUpJV29CUUd0OURiNjIxeG16UFAwb3BYNEM0R3dBcjdtdVcyb1B4OGFZWXkzTGVzTVljMWRqWStPMjVXeDJ5a0ZFWnpEekIrbDArc0ZLYlRLWnpDd3A1Wk5FZFBUUW9VTXY3aTJ3dWh5ZTUzbU80K3k2ZVBIaWZ3R0FNYVphQ05HcjBnbVF0NlZVU3AxSVJKTURWWTRjRVcxYnJMWlNqdGJXMWkyTk1ZOFFVWnlaUnhlclYvUXkxaFNsMURvQUxyTnRPeTJsUEtnUWtGR2d2cjQrdnU2NjY5WXNYTGl3dmFDK3RwSzUzUmh6WjZYS3dJS25JcFpsdmQ3WHN3RzZndGk3bFdtdEx3M3FSaGRVVVlob0wyWStHUUNZZVM4RTYxTUExY0c2OVFabU5rWGQ3RU5FdXdHNEN3QVNpY1JJWTh6eE5UVTFKenVPY3hBUnRXaXRKeExSaGdEMnFxMnRiUm8rZlBpWW1UTm5mbDdvSUJhTGpXTG1LNlNVdzdUV3Z5a3ovWG9oeEV3QU5jeDhpeERpcU5teloyZUw2bjNYZFE5VlNrVUJqRlZLZGZ1M0lxWDhQb0FVRVlHWjd5U2lYeFBSM2tTMGQxL1BMYmpuWmlLcVkrWTlqREU5Z3J1Q2R5Z0V5UUVoSVNHcmgyK2R2VTQ1T0p2Rkl2ZU5yeTEzTnR3SUlwb1hCQVh6bFlqVzdNMHBiekt5SGMvUXFGR0wrdW92SkNRa1pFVlk2NEpPK0hxTVJPSEZ5ZUExbW9nbjEreU1Ra0pDUXBZVGd3OEF2QUFBNE5CYUp5UWtKR1MxOGR6YjI0SE45Z0FBRXM5anh4Ky9zQVptTVlhWm53UXdrSWcyUVY2eS9FQWhCQWRCQmhYdFdwTEpaRFV6M3dEZzFVSW1YeVdZZVU4aXlqSnpHeEdkQ2VDdjZFUHR4SEdjclFIc1gxeG1qR2tub3VlMTFoY1d5bnpmandraGtrUzBicUdNaUU1ZzVyVG5lWS8xTmtZQnk3Sk9KNkxhd00rOUIwUmtJWkNLTDhOekFNNHp4bXdIb0pKMTBFOEJmRlF1RTdjU3dXSEx3Y3c4S1RnZ3VRekE1Y09HRFh0eTFxeFo3ZjN0WjBVSk51aGZLbHd6ODcyQm5kR1ZBR0RNMTN2dXRtMExBQ0NpaWNhWS9ZcjdxYTJ0aFZMcXpzQkx2cWFvLzBPRUVMY0JPRVZyZlhYcCtGTEtnd0JNQ1d5TkR0RmFQOURYbkFNcnAzT0k2R0lBQnhaVldjeHNpSWlKYUFvekUvSVdxZXNCZ0JEaWJOLzNueUdpTHBuOVRDWXpDOEJQa3Nsa2RTd1dleGJBUnZYMTljT0t4d3N5bVUvMWZYK3ZvSDEvR1U1RTcvZTNzZXU2anlpbEdwUlN0ekx6V0FBTG1mbG9yZlgxanVPTUlLSXJBTnpsdXU3a3BxYW0ra2drY3BvUTRqZTJiWThGY0wzdiszOW9hMnZya2NGTVJJY0NVQUQyQnJCaVFTZSsrUmhDQlAvdjR0QmFKeVFrSkdRTmN2VFJSNjgyQy9CRUlyRytiZHUvTk1ac1NrU2JJaDljL0lBUW9wcVovMEJFa0ZJK2kvemgySkRsNlR0UUo3c1B3Q0pqekNFb2M4Q1dUcWUxbFBLUFJIUk9MQmE3RWNBaGZmWHJPTTQyQUg1Q1JDY0J5UFhXbHBrbkU5RmpRNFlNT1hUdTNMblhMcy84QWNEenZLY0xuNFVRQTRJK3l3WW5GMEhJMjcza0FGUXg4N3NJckhrcTRUak9Oa0tJcDVpNWc1bEhNL01QcEpRUGxUVDdIb0FOcFpSeml3dGQxeDBxcGZ3Q3dJMEE3bWhwYVJsZUhEd3dlUERnM3pIekdiVzF0U01Bdk5uSDNQdUw1VGhPYmZBNTI1djZTMThZWStiMFltUFpSVUVacnkrMDF1ZWl1N0lOV2xwYWZoaUpSQXJxUVZkcXJTc3FzMWlXTlE3QUxnc1hMaHhYVzF1YklLTHRBY0IxM1ZTZ3NQTmtWVlhWQzgzTnphTUQ2NmNqalRIVGlPajNSUFI3S2FXbnRTNE41SjhUckdzeld1dEhlZ3lheDNkZDkwQ2wxRlRYZFo4b3RwVFNXbjhncFR6STkvM1hNNW5NKzFMSy9RRGNLWVM0cUxkbllZelpnSWllSnlMUGRkMnJXbHBhQnBjR2x0VFgxOGR0Mi80dkVUME5ZUGZlK2xzZWJycnBwdThMSWVxRGVjdzUvUEREdzMzS2tKQmlpRXpYdCtLM1QraWtCNTJmZllyc2x3c1FXLzk3cUdscVFYVGQ5ZklWaE8zQW9nVjIxVC81emZSRnRFV3J1MlpuR2hJUzhsMWtyUXM2QVdNVUVOaFNFQzRIdnZ0Qko4T0dEYXV0cXFxeVBNL3JraDFQSnBNRFU2bFVuNUtHcFRpT00yang0c1ZMSzBYTUo1UEpEVk9wMUNmZlpMNVN5dTlyclZmS0FsVXB0VHN6WDV6Tlp2K3ZrdGZuV2dBMU5qWnVVRlZWdGFoU3RtMDVwSlJEaEJCY0tVdGcyTEJodGJGWWJHQnhkbkRwdUk3ampDZWlWd0xQMnRMK0R3WXdNRGhVTUQxdkwwOGlrV2lPUkNLelVxbFV0cWpzQjVsTXB0OGI5YjBocGZ5K01XYVRkRHI5TWxaQ3BIQWlrVmgvVGNpU2ZoTm9JbTREMENPck95UWtKQ1JrRmNObWUzVFp0Smp6VUFnQVhFMGtrOGtJTSs4QzRDZ0E5WVh5ZERyOXNaVHlQaW5sVmlXMy9GWnJmVmRqWTJOTlcxdmJWOWxzZGgzYnRxOHp4dlM2Mjl2WTJCZ2xvbDh6OHorSTZHWUFEMHNwRDlCYTMxN3BucUZEaDFZSklXNWg1amNCL0tpd1YreDUzazBBYmtFZmF3a2h4QjRJQWdyNmd6SG1mT1J0aGpadmJXM2RJSjFPbDJaVzJzeGNOb1BXZGQyWHBaUnpBSXhIbWFDVFFJbGxOSUNyZXR4Y2dVQ3VmU296WDBkRWJjRWNiN01zYTB4MWRmWFZBQTd1YjE4clNqYWJYUlNMeFc0Q0FHWStpb2pXSWFMWnhwZ2VsakJCbTRwOStiNy9kdkcxVXVySEFDNWw1bWxFZEpHVWNrOW1Qc0x6dkRuQjcrVnZBWnpQekJjQmVKdUlibTV0YmYwMG5VNi9WSGFBSW9ob0NZQ0ZydXNPS3BSSktlY3c4L1ZhNjR1QzhZOUY0UjBPUVBBZTgzZkhjZXFMKzZxdnI0OEhFdVF0UkxUVG5EbHpPaG9iRzd2cWhSQ3ZNM09WYmR2VGxGTDd1Njc3UkYvekM2eDhtcGo1cWI3YUZuQWM1M2prbjVmUHpKTjkzNzlnK3ZUcEM1UlNvd0E4QVNER3pFb3B0Y0IxM2FrQVRtdHRiYjFTQ0hFaGdHTUQ2ZmhtbFB5N1llWmpBZXlkeldaN0JQMzBtMTFhN3dld1J0UjNRa0pDUWtMV0hMWnRyd3ZnSWlIRXV3RGVCY0RNZkFXQVI0aW9EZ0NJNkFxVGoxTGRpb2dPQkFBaHhFSm1ycWhPRWRqRVBFMUU2ekx6bUhRNi9VNmx0bHJyODVWUzJ4UFJ3VkxLcndMN3ZON1dpRU1BekZpeVpNbE5mZjE4bnVjOUxxV2NRa1F6K21yYkR3WUNnQkNpWXBDMlVtb1g1SzJPUnpLelIwVDNFZEZaelB5NmxQSmVZOHlmMHVtMExyMXY4ZUxGYjliVzF0N3UrLzVWbVV4bWhwVHlxekwyZldjQitJQ0lwcGJlcjdXZUlxWDhnSmtYbGxHcjJBYkFSMXJyYnhSd0VnUnZnNGdhcEpSM0dtTXVENnFPWk9ieHZkelhWOWNUbWJuUFFHd2lXaC9BOWYyZGJ3RXA1VVpFOUJDQVR3QWNTMFIvazFLMmFhMm5sTFp0Ykd5c1FUNVlma3BnbGRTdFhtdjlhcUF3ZVVJc0Ztc0hBR1kraDRoZTFGb2ZxSlRhaG9nbXQ3UzBUSnMrZmZyMDRudGQxNzBRZlpNclZieFQ4QUFBSUFCSlJFRlVVdkFySGZ2dTRtc2lXcEJLcGNwYWV4WklKQktMYmZ2clk1aHlTaWFEQnc4ZVNVUlJadjViUCtiWGJ5ekxPclJnWldwWlZtZ0JIaEpTQ2hlZFgvUXZwbTZ0aHpzNzBUSDNRM1Q4Wnk0R0RQc3hhbjdjREJHTFVUNnhpUFlGc0R1bjBuL0JWelNKZnBJSWxaVkNRa0pXR210ZjBNbEtSa3JaU0VUUFpyUFpuNVV1TWdzb3BYNGV5SngvNXJydUNQVHpBRC9JRnB6ZysvNnZlZ2tjNkpPcXFxb0pRb2lMV2x0YnR5eTg4RER6dlVxcGRZUDU5UHZnWGdoeFhsMWQzUkhOemMzRFM0TTRHaG9hWXN3OFMwcjVtTmI2MXlzeVZ5bmx5UUQrTEtYY1FXdTlNZzV5QmhGUlV6UWFqYTJFdnBZYktlWDNoUkJMZXBPUGRCeG5vQkRpRTkvM2Z3dWc3S0ZBT1lob2NpRDFlV2k1K3VycTZnTUJuSTZpUTZrU0xDSEVqUUIrQTZCYjBFbXd1WDROZ0djQlRDNXpiMWtDMzlLWGpUR1BJc2hXbFZLT0pxSm5sRksvY1YyMzM0YzN2VERSc3F6VDZ1dnJxK2JNbWJQQ0dSWkEva0JBQ0RFcGtVaU16R1F5WWZSdFNFaElTTWhhRFRQdkNLQmFDUEc0TVdaaVNmVVFJdnFJbVY4Rzhvb0l4cGdCQU94NFBONHVwUnpoKzM1WjMvRlNvdEhvTHdHc3g4eTNhYTBmbFZLK0ZhaWQzSWtLYWlmcnI3LytId0UwRU5GSTlBenFObzdqL0lHSW1yWFcrNWJlSzZXOGc1bm51YTU3UW4vbUJ3Q1pUR1lKZ0NlVVVxOERxRThrRWlOS0FseWpxS3gwWWdCY1IwUVhsZ3QyTnNZY1FVUTJFZlYzczlzeXh0eE5STG4yOXZhejYrcnFmZ0VBbG1VWkFFY1QwWXRLS2RkMTNjdjc2T2NiOGRaYmIzMkJJREJEU3JrbkFLUlNxUThCM0JZRVoxUmFFM1pCUkZ5NkJnOENrYThFTUx1OXZYM25nUU1IRG1MbUtVS0lqRkpxdjBBOVp4Q0FZN1RXMXdmM3RBb2hubkVjWjVMdis1ZVdibnd6ODFaS3FkSEdtTEkyUlFBZ2hPaFZXYWVVeHNiR21uZzgvakNBVWN5OGg5YjZOUUNvcXFvYXhNeGdabDlyL1haemMvT29hRFQ2RHdDUFNDa245TU02NmlnQUZoSDluMUxxSGlJYTE0OUE4Yjh6ODQ4QlhPUjUzZ2NBNERqT0VRQ3VaR1l0aE5nSHdKOEIzQzZsbFBQbXpUczduVTUvRE9EUVJDSnhyV1ZaTVpSNVovUTh6d1BnTGM5ekNRa0pDUWtKQWJyc0J1c0sxMUxLRGlMNmwrdTZyenFPczcwUUFxN3JQb3k4dlk2TllFL0hkZDAvRis0SmdoRzRxSStmTXZNREFOWTF4a3p3UE8vWlBxYVJ5K1Z5KzFxVzlUSVJIU1dsM0l5WkQvYzhiMDY1eHA3blBZUVN5NzZBb1FCS3Y0dFphOTFOUFlXSURwRlMvcXB3Yll6cFQyQUVBR3dOd0Yrd1lNR254WVhEaGcyckhUQmd3QUhNZkJRQWg1bS9KS0xUaEJDWHBWS3ByRkxxWGdDVGlPaFhsbVg5U2tyNUpvQXBRb2o3Q3dsNlFSTGZVWVUrZ3lTd2JudHlRYkR0ekVwcngzTDdwVUVROEFobTdqTkFweCtNQUFBaWVweVpaOWkyblFuV1V1ZG9yUyt1Y0E4cHBRd1JWZHhqRmtJODNsOTduWUtGVHBrK2V2d0YxdGZYeDlkWlo1M3h5QWM3c08vN1AwdW4wOXB4bkl1RkVIK1ZVdjRVd0FYRmEvNVlMSFlNZ0lGQ2lHdURuOVZuNW00cU5ZR1Y0WXRBZm4rWGlJWUNlQU1BZDNSMEhCS0x4VEtSU09RZ0FLZjI5VE5WSWxDaUJCRXQxN3AzUlNDaWJRTzdvWWRYOVZnaElTSEZzUGxhNHVTN0VYVFNoVEZZOHZaYjZQejB2eGd3ckJHeERUZUVGWXNEUkhHQVRrY1Y3OGh2WmlaRDVKNG1wZWF0NmVtR2hJUjgrMW43Z2s0TVhnY0ZFYmNHcjMzVDdwaDVhd0NERnl4WU1MdGNmU0N6ZlRjUnZRY2dJYVc4VUd0OVJqKzcveEJBazIzYlR6YzBOSXljUFh2MkNubWhCZGtKSDZUVGFROEFXbHBhV2dEOERNQVZXRDZsQ0J2QWZzejhSam5Wa0xxNnVwMEIxS0tDeDMxL01NYmNiVm5XK2Nobmxqcm9ROFo5TGNjaW9pZVplZG53NGNOM25EbHo1dWVCN1B6bUplMnFBVUFJc1lYak9EMENTRG82T2g2Wk9YUG01MEdHNmNCQ09UT3ZDNkF6eUpoRUxwZjdOQktKeEpoNUVBQVlZMzRnaElnVjZnR0FpT2IxUnlhZWlQNEFZQUF6dnlLbDNLbTBYbXY5SE1wc2hGdVdkUlV6eDRVUUZ4UTlnOHNBdEJ0alhrOGtFczJWeHV6czdQeWsyQ2QxZFJCa1FGeGtXZFprNUROQ1FrSkNRa0pDS21QTUN5aGtiakd2ZG1zZFp0NkdpSExHbUw4RDJCVEFlbExLNTRub01XYUdNZVpaei9QT0JnQXA1WmdWSElZQ2E1aDVsbVU5bGgrV0x5S2lxWTdqakF1VVM4cnhGWUEvdUs2YktwYUlCdktCeVVLSUNRQmVRbmxwOU04QlRHaHVicjVveG93WjNUYjNiZHYrcUxRL0FFdUMvL3JaYkhhL1NDVGkycmI5Y0NLUkdCVUVvd0JBaElncWV0a3o4L1VBVGtaK1BieG5vVHhRT1RrWndHTjlaUlFXVUVwZEFlQ252dTl2TzN2MjdFWEY4M1ZkOXpVcDVlK0o2TStPNDd6amVkNEtyNU8vQ1VLSVF3R2N5OHdWbndrUkZkN2RiQUJvYlcyVlFvaGJpYWlWbWYrUnpXYVBxcW1wRWI3dkwrcm82TmludXJwNkgyUE1hMFIwdFRIbWIwVDBtZU00Z3dBZ2tPbi9oSWpPczIzN2xNMDMzM3prZ0FFRGhnRFlOeGpyQUdiK0QvSkJ6c1BLVE1kbTVsNWw5RXVKeCtQYkE5aUNtWC91ZWQ0L3BaUjNJRzlyczAzd0RHWUJ3SXdaTXo1TkpwTTdHbU1lSjZMOUFOeUtDdTlFcmEydFRVUjBCb0RYbVhrU2dLa0EvcFZNSm4vZW03cGpjSGgyRkpCWDFiTXM2L0pBUGVqQmVmUG1qWjA3ZCs1U0FBY3BwZDRHY1A2UUlVTitzZjc2NngvcnV1NlRtVXptOWVYNXVVTkNRa0pDdnIzY2Nzc3RJNGxvREFBdzgydUhIWGJZR2xWalRpUVM2eERSRUNMYWtwa1hBVUJyYSt1V1FvaE5BVVNZZVdjaStnY0FLS1dPWk9ackFTeGo1djA5ejd1dlAyTmtNcG5Qa3Nua2FHWitpb2hHQTNpOW9hRmhzOTcyUElPRXZ5bklmNi9YRXRFSVp1NHJhQlFBMHVnZXRGSU5vTnVlckpUeVVnQlZBT1lCV0FxZ0ZjQ2V6UHg4SWRGSktiVS9NKzlIUlA4SG9JcUk1alB6K1oyZG5WY0VRYjhBQU5kMVp3UFlVMHE1RlJHZEN1QVhSTFNGTWVZS3BaUnJqRG5PODd4WCt2T2NscGRzTnF0czI2NHl4cXdNRllza2dFVUF6dEphWHd2QUw3TWVoK000UndnaE5tUG1EZ0EvQ29vcktsZC9FM3NkS2VYSmdkM2kzZ0FXQXJDa2xEc1EwWjdJSzVhc0IrQXBJam9pblU1L0NBQ2U1NTB0cFZ4TVJPY0RPRmdwOWFJeFpvcm5lWDhGc0FXQVI0dlcrKzhTMGRHQkJWUzNJQ0JqVEp5SXhnZldqNDhBUUZ0YjIzOGR4OWxTYTEwMllLb1N5V1J5UTJQTUpjamJhbjNGeklVSFV2WmNBUUNZdVRVSVJLcElZUys0anpiYkFuaEphNzFTRDM2Tk1SOFEwUXVGenl1ejc1Q1E3d1FNL3E3R25CVElmdkU1RnI3eEtxTHJiNENhNFUySWZXOURBQkFnR2dXZ0djWjZudDNNSDBrbFhsM0RVdzBKQ2ZtV3M5WUZuZERSZUEzNDVzRW1qdU1NNnV6c2pBc2h0Z2VnNitycUJqWTJOZzRFZ0xhMnRrOEJzRkpxTHdCM012TmNJY1FPekR5T2lQNmtsT3B3WGJkUHFUbXQ5UXRTeWwyWitmbmEydHByMGQzbnZGKzB0clpLSW5JQW5JWmdNOVcyN1pNQndCanpkREtaSEY3cDNtdzJ1eXlUeWJ5ZlRDWWpTNWN1amNWaXNURUFOaVNpVXdNWlF0aTJ6VVdiK3djemM2ZnYrOU1TaWNUUTRyNklpSVBzdlY1SnA5TWZPNDV6bVJCaWRITno4MFpyc1NWT2YvQ05NZU9KNk1ucTZ1cW5HaG9hZGlDaVhRRHNVOUt1RUw2L0hSSDFDTXFJeFdKdkFQZzg4S2NkWFNndmVnZmJGUUFzeTdxZW1lc0I3QUlBUlZrQlhWL216SHdIZ0xHOVRWcEt1UlV6SDA1RUNIeEllMUJPWlVSS3VRL3loellYRlY3YWxGSVRBYlFFODVsV0tWTUJBR3piUGhIQVNzOEFEdVR6SzhyMU0zT01pTGFXVWxhVVRXWG1DWjduM2JHeTU3YWk4QlFNd0RMVUFBQmlXRXdIZHgyK2hZU0VoSVNzU25adWVSN0E4MnRxZUNKNkhvQWhJakR6dHN3Y0phTG5tWGtXZ04yRUVIc29wUXBxRmtON3MwK3BoSlJ5SEJFMUdXTk9LRmpsZVo1M2wxTHFOQ0hFQmNsazhyNXlGbzFFZEZrcWxTb3JtMXBUVTdNdjh0L0ZsZFRUTGdVd01ScU5ub3llbVlJbkdXTzYraVdpc1FDNkFtcW5UNS8rbmxKcUFvQzdiZHUrQ3NBNEFBZ3lGU3Nxb25tZTk2V1U4Z3dpdXNseG5BTTh6N3NUQUl3eFZ3R0lFVkcvVkZla2xCY0RPSWFaajB1bjA5UEt0ZEZhLzFGS3VSMFIvYzF4blAwOHovdDdmL3BlMlREek1xMTF2Rks5VXVvOEFHY1h0WCtIaU40SGNBNFJuUnVOUmo4czFGVlhWd01BaEJEWEE0QmxXVDNXak16OGNtZG41L2VqMGVpMkF3WU1TQVNIUmRtZzdsS3Q5V25JSDJLVUN6cXBDbXgzK28zcnVvODJOVFhWRngzK0RBR3dKWUIyWmo1WmE1MHB0RTJsVWdzYkd4dC9WcGhxdWY2VVVqOW01cWVDak5BSld1dTBVdW9MQUE4RjB2bGp5bGxVRm1GTEtTY1MwUVVBb3NhWUV6elB1N0pvUEhaZDkwTEhjZjVKUkxjQ2VFSktPUTNBbjRRUUR4ZGJWYTVVSG5tekdsV3hXZ0RBa3NoWDJHTjRuekwzSVNFaElTR3JCaUlhVmJDbFlPWTFaZ0V1aFBDWmVRa1JiU3lFdUpxWk81bjVqS0F1Q2VEcUlCRGdRMlBNTmNGOG53U1FBWEM0NTNtcDVSa3ZsVXA5Mk5MU3NsVWtFcmtPd0cxOUpkbk5temZ2L1NGRGhuUUNxQ09pWEtEbWNXWmY0ekN6cDdYK1ErRTZzRVBzRm5SQ1JPdWdTRUdZbVEwenZ5eUVPTHhRWm94UlFvaTltWGthTTk4NGYvNzhPNElBMHJKb3JWOEZzRmRnUFRRZXdFSE12TUR6dkZVV1dHcFoxallBUGsrbjAvLzZwbjBKSVE3TzVYS2lyMzFjeXRzeS9RTDU5NU9sekh5bEVPS2VTdTJaK1VRaTZuUGR3Y3hEaU9qS2tyRU9JQ0lGWUpFeDVtVGtFK0ZPWXVZeFJQUzBNV2FTNTNsUGwvYWx0YjY0cGFYbE1kdTJ6eVdpWFlVUVp3WGx2MHdtazVGQ3Uxd3VkNk5sV2RzaXJ3WmRVeksyQVRBSHdMZ2dzQWhBVjVEeGNwRktwZVpKS2Zjbm9vS3F5bEptZnFDOXZmM09TdmNRMFRiTVBLSzNmc3NGNnBRZ2lHZ3JGTmxWcml6R2p4OGZXb0NIaFBRS0ZTWHVma2VqVGdCd0xvZGwvL2tZeS83ek1hcC90QmxxRXc1RXZBcEVWQU9pM2NIWWpWT1pHNUNsY3pHeStiUGVsTEZDUWtKQ0t2R2QvYitvbFBJaEl0cWpYQjB6Yjh6TXB4RFJDVVQwVVRhYjNXSDY5T252SVM4MWVET0FjY3g4RnpNZjdYbmVsLzBZNnlRaXVwU1pkOVZhOS9DZDcrUGVPd0Rza2N2bE5waytmZnFDbHBhV2xrZ2trZ0lRNmV0ZVpuNUxhOTBjUkZPWFBTUmc1aVZhNjVwa01ybWVNZWJqb2tWejJYWkJkc0ROdlkxTFJDTFkzTzJOK1ZycmVpbmxUUUIrMVVzN200aGl5RWVQVi93aUk2S1RYTmU5b1k4eFZ3akhjWFlqb2djQUhLaTFmaUNSU0F3VlFuUUZaQWtoNnBEUHZ2aWpNZWJHNG50enVkelMwb3pmQWxMS3g0am9IZGQxVDZ4UWZ6cUFnN1RXVGNYbHdVdnZST1RmU1U1aTVtY0JlTXo4MHVMRmk1K3JxNnZUQURwenVkeDJ1Vnl1UzY0MEZvdnRUa1IzTWZQMVd1dWppdnRzYlcxdHNpenJGUUIxelB4THJmWDlTcWxSelB3OGdCZVorWWhLejBjSWNReUFVM3pmSDFrNHJIRWM1eElpT3FaYysrQjNMTUxNRlE4aTJ0dmIxdzBrUzZHVW1nL2diUUFWWDN4N1lVTUFaeHBqeG5tZXQ5YThRUEYxR0FmZ3NPRHlGam9LdDY3SitZU0VoSVNFckg2a2xLY1QwWjZ1NjQ0S3JwOG5vZzRBandaTnpqVEcvTTd6dk51VVVsbG1IdUg3L245dDIvN0lHQ01EbTQ3U1BvY0VtWDN6WGRkdFFaRXFTV3RyNjg4c3kzb1N3STJ1Nng3WjI5eUM3OTZwQmJzY3BkUnJ6RnhiV0pNRWt0bnZBempJZGQycHdkaDNFdEZ1aXhZdDJpUlFDemtXd09SY0xyZEpzYzJrVXVvcVpqNVVhOTF0TTFoS2VSOFI3UVZBdWE2YlVVcWxnNTlqTkNwRFNxbkhBV3pIekxzQUdCT292Snl1dGI2a3Q1OHhHUE44SWpvSHdDVFhkWDliTk1leEFHNEhzRmxoWTdxaG9hR3VycTd1ZVFBdHhwZ2pWdlc2UWtycEFmQzAxb2NHY3pvUHdMbklaNGFXaFpualJHUzdydHNqY1VBcDlTWXpmMkNNdWF3LzR3c2h6Z1JRcDdYZU5yZy93Y3c3Q1NIdUNoUk9mdU82N2pWS3FRT0NyT2w5QVV3STVrSEliMXpmU0VRdkJXVTdBOWliaUNiNnZxL1Q2ZlJiaGFFY3g2bXpMR3RKY1pDR2xQSmtZOHhINlhUNjN0SzVKUktKa1VLSUtzL3p1Z1dRS2FVdUIzQ3M2N3EyNHppSEV0Rms1QlZ6OW5WZHQvRHZDbzdqakJCQ1BCMWt1KzRLWUF5QWM3LzQ0b3VxT1hQbWROVFgxOGNIRFJwMEdCSDlsb2pxQVh4dWpEbTVvTFJTNGRsSEFSeEhSUHNFMTE4UzBhTkxsaXc1ZXRhc1dTczNLT1NwdDM0SjR1UHlGM1F2ZG03cXQ1Vm1TRWhJU01qSzVkWmJiejArQ0RZQk0xOCtmdno0c3ZzN2F3a1dlcW9SRTVaUFFYbTEwZHpjdkVrdWwvdXFuNHE2SXBGSVZFVWlrYXFGQ3hlMkYvYVRpckNWVXBzRkZrVXJna2dtay9GKzJQTjlWeEgxOWZYUmIyS1JIU1JFVWx0YlcyZWhyS21wYVoxNFBGNFQyRW4yU1NLUkdGQ1VPTG15c1J6SGFjbmxjcDlVMnNjdGdaQlBRdncySzN5SGhJVDBBMzRqY3p0RVBnbDR3U3N2WXVtYzk5YjBsRllMVnQxQTFBeHZSSHpqb2JDcXFndkZET0J0Q0w0TVdmdFIycktwWHhiUUlTRWhJUVhXT3FXVGxZWHYrMGZhdG4wcGdIOEIrSVV4Wm5wUXRTc1J2U0NFYUdEbXhjeDhqbVZabXpxT3MybFFQNVdaVzRob1B5TGEzbkdjUytiUG4zOURieEh5N2UzdFY5ZlYxVjFNUkg4QjhCVDZ1U0IxSEtjK2tJeWVHdmlvQzl1MmJ3SUFZOHhZSVVSdm04NjNFRkhwSXJsaXBxa3g1amdBRVdQTU9BRGRBbW1FRUtmaGE5bnNUQ0dMSStoakhCRU5Oc2I4cFdqc2JvTVMwWEFpR2c5Z3FqRW1IUlIvRmJSOUVFQlo2WE1oeEdCOG5mbndGVE5YUER4ZzVyS1pxU3NEei9NZWsxTCtVR3Y5SHdDd0xPczFJdHE0VE5Nemd3MzZMcUxSNkpNQXhnd2JOcXkydXJwNlpFbjdCZ0JmRk94dmlPZ3pZMHdORVJXK3hiY2dJbE5xajJPTW1RZkFLVVRCRTFFaEUvcWoydHJhMjVIUENoMlp5V1ErSzl5amxHcGc1bXVaK1FHdGRiZGdFQ25sRUFDUGxKUnRCT0JCQUo5bnM5bXhoUmV1NXVibURhTFI2TWUrN3grUVRxZnZUU2FUQXdNMW1JZUtzNE9GRURGbXJnNGtNTHZCekxzQlVFUTBxVXpkOWtTMFhTNlhvNUx5dDdUV1Z4V3VIY2M1a0pubnBkUHBwd3BsTFMwdGcyM2JQa3NJY1dYaGhUV1JTRFRidHQxbjlzeHFoN0FwR05zR241OVp3N01KQ1FrSkNWbXpXRkxLRFFEQUdQT201M2xYQVlDVThxamViK3NCQVppQ3ZDTEpRU2l4d1VtbjAwOUpLUjhrb2lPVVVvKzdydHN2Nlc2bDFJNEFSdllXZ0FvQXZ1OWZZZHYycit2cTZpWUErUE55emgyKzd4OERZRkltazhrQUFETlhveGVsa3dBMnh2eUtpS1lSMFJNQXFwaDVTajhDVG13cDViVkVkRGlBTzF6WDdkUEhmZmJzMllzU2ljUVl5N0plRkVMY0txWGMzdmY5WTBvM3ZwdWFtdFlSUW5Dd2RsL1paSTB4ZTFhcUpLSkQwWXNpSGhGOWtrNm5YK3JQUUZMS3p3RFVGYTVkMTgwZ253MXRGK1RaR3hvYUlzeDhIWkQzY0FKd1hkRGNKaUlCNEhCbTdqWWZacjVPQ1BFN0FHOEJnRkpxTW9BM2ZkLy9tMUpxS29CTFhOZDlrWWlrRU9KUFNxa0JydXQyQzg2MUxPdENBTXB4bkpHZTU3MWJadTZUaWVoWUFQODF4dXlqdGU0bWcrOTUzaHRTeXY5RC9yM3NNcFJrcFE4ZVBIZ3lFUjNPekxPWitWa2lHaTJFNkRYSXFDZzVkYUV4NWc5RWREUXoxNVlHbkRRME5NUUdEaHhZVytGQXJIOElzeEZBK1hVazg1c3IxRWRJU0VoSXlFb2hsOHU5TG9UNFBaQzMxMW5UOCttRGNudVJhMlhBQ1FBc3AzS3lDZFprbFFJU2N0OGc0QVFBelA5d3dBa0FtRzhTY0FJQTVSVGdBblc3TDhvMEw4c3FERGdCQUw5Y1VIOHZNTUtBazVDUS93Mkl6WGM0Tjc4aS9xS0ZXSlNhaHFWejNzT0F6WWNqUG5SVGtCQUVvQkdHcm9ESUhjQ3A2VmRoMGZ5SGFZY2Rsc3RhTnlRazVIK1h0UzdvaEsvSGVtRGtEL3dqbUVmajhaOFY2U2VUeVh5bWxOb05lZHVUb1VSMHNOWjZmeW5sZmtRMEJNQUVJdHFSbWE4cFZyZ0xEdmZuQXhnSjRBWWh4TVM2dXJwZWxUL3E2dXEyUVY2WlpMaVU4aEN0ZFg5OFN5R0V1Qmo1djRPRkFLQ1VPaDU1aWVuekNsWWhnVy85STh4OFRrRkZ4WEdjM1lRUVE0b0RRUUFnbDh2ZFY1SnB1Z1V6ajJwcGFSa000RmdBRDViTDJwUlNqZ1B3QXdBSVh0TGVMdXBqQUlDekxNdTZwdElMbUZMcVRBQWdvdk04ei90M2NaM25lZjhBOEk5eTkwa3Bid295ZnVNQWFvaG9qdGI2L3NwUGJOVlJDRGdCZ0Z3dTF4S05ScTNDZFdkbloxMGtFdmszTTU4cmhMaW0rTDZGQ3hkMkFrQThIbTlBa1E5dEVEQlNEV0JUQUhzQkFETS9Jb1JvWk9ZZkJXMEdCTTJML1d1aHRSNElZQ2ZrTi8yekFLN1NXbDhWZU03K21abnZBdEFrcGV4U1NBa0NoVHFaK1VFcDVWNUV0TXgxM1VLZ3llOEFiT3o3L2tHV1pkMERBTDd2MTlxMi9XOEF4ekp6TnBGSURNdGtNck9NTVFUQUVvSFBUaXFWV3VJNHp2Nis3L2ZJU2lBaTQ3cHVEOW5IUU9wODB3cDE1d0hZcnFSNG5ERm1MZ0FrazhuaHpId05nQjJZK1Fua0R3c0FBSkZJWkZzQVJ6THpjVkxLMjNPNTNJVUEzamZHN05EWjJka2pzTWx4bk1PRkVCTUJuT0M2N291bDlhc1VnOFVBOHBIQWpJcTJRQ0VoSVNFaEs1bG5wbThBUWQ4REFCaitMM1pxNlU4VzIwcERLVFVHZ0dMbVRRSDhCTUJtU3FtbEFGNW5abDhJY1pDVWNsc0FJS0lmTEkrOWpwVHl6MFEwQnNEVnJ1cytVYTVOTnBzOU9ocU4vaFRBWDZXVTcybXQwK1hhRmNQTVp3TDQ3TXN2djV6YVc3dE1Kdk82bFBJTkFNY2xrOG5MbDljYUtBaVc3UXFZSmFJQnpOeWZ6ZjFCUWFEMVpzSDFmeG9hR21LOUhlaExLZThQRkE5dmRWMzNDS1hVSzh5OFNhRStDSndGZ0JlbGxNV2J5WDhSUW14ampIbUlpQTZ4YmZ0ZEFCY1dLcFBKWkRVemY0cDhFTVB1L1poN3Z4ZytmUGk2d2J4WUNGRnh3NStaKzlyb09WSktlV2dmYlFBQVJCUmo1bDRsNUlOblhGTmFMcVc4R1hrWituWUFMY1hyNkpKMkd6SHpVY3g4V21kblp6d2VqKy9HekZNQndIWGRRNVJTTmpQZkxLV3MwVnBQVGlhVHczM2YzemFYeXgwWmlVUmVBdkQzeHNiR0xkdmEya3JYVXBPWTJlN3M3RHlyeUtxbkcxcnJWeDNIMldYWnNtWHZ4ZVB4YmdGZXZ1Ly9YZ2p4VDgvejdwRlMvaGJBYUdQTWxwWmw5YXBZWW95NWdJaDI4RHh2RW9DL0pKUEoydEkydGJXMVp6UHoyYlcxdFNNQXJGakFDTk5Yb0s1MVpHaXRFeElTRXJJR09lS0lJMWFLQlhoSVNFakltbUxLbENrRGxpMWJWZ01Bc1ZoczhjRUhIeHhhZ0llRWRPZnJ6WTArbmJDK1c3RHZvL096VDlINTJhZW9xdjhCNnVRV0VMRTRpS2dhUkR1QXpVOVJzKzVkbkU2ZmpGbXpQcWY5OWd1RDhVSkNRbnBsclFzNkFXTlhBSG4vemh6K0NxQ0gvL2h5TUNid01CMUlSSnNBTU1hWUE0VVFIR3lPVnJSckNUYVZid0R3YXBtTnp1NVRadDZUaUxMTTNFWkVad0w0Sy9xSWhuWWNaMnNBK3hlWEdXUGFpZWg1clhYWDVyYnYrekVoUkpLSTFpMlVFZEVKekp6MlBPK3gzc1lvWUZuVzZVUlV5OHkvSzFkUFJCYUFTaHYzendFNHp4aXpIWUJLMWtFL0JmQlJLcFg2ZDRYNkhpaWxmZ0xnWUdhZUZNaWtYd2JnOG1IRGhqMjUwaVdxeXhDb3pIUmxnakx6dlVLSVI1bjVTZ0F3NW12M0lOdTJCUUFRMFVSanpIN0YvZFRXMWtJcGRhZnJ1bjlFMGFhODR6aUhCQm1UcDJpdHJ5NGRYMHA1RUlBcGdRWE5JVnJyQi9xYXM5YjZWU25sT1VSME1ZQURpNnFzUUQ2Y2lXaEtJSG0rQVBsTWFBZ2h6dlo5L3hraTZqcDR5bVF5c3dEOEpKbE1Wc2Rpc1djQmJGUmZYeitzZUx4QXR2eFUzL2YzQ3RyM2wrRkU5SDUvRzd1dSs0aFNxa0VwZFd1UUxidVFtWS9XV2wvdk9NNElJcm9Dd0YydTYwNXVhbXFxajBRaXB3a2hmbVBiOWxnQTEvdSsvNGUydHJiUFN2c05zb0VWZ0wwQnJONmdrMlc0RHhIa0QzS3k2SmVNYUVoSVNFakl5b0QyaGMvSDVqL1NWUUI2ZkFldlNwajVZQUJiQTNnWGVkVzNqNHd4eHhIUkRPVFhoNjh6ODUzNTZkRVZYOS9HSHhOUlo5bE8wV1VUY3pLQXB3cVdPT1dZTVdQR3AxTEtnNUczOEhuU2Nad3h2V1gwTlRRMHhJaG9FWUFyKzVuZGVBbUFWdlREQnJJZkRDU2lpbXZzd0JyeVpDSXFxUFZkU0VUYkV0SHB0YlcxdjFaS1RTS2lXOG9GUlJ0anJyQXM2eDNYZFU5RC92bmVTSGxQKzY3dUFZdzF4dHdzaEpoZlZQNWFLcFdhMzlEUU1McXVydTdRVW12SFhDNDMwcklzbTVuN3BTTFRHMFJrTVRNcHBVNUVYcjNrRVNLS0J0YUhsZTdwOWQyTm1aOW01aHQ3YTFQVTEzRUF5dHB1OW9hVThqZEVkQmd6SHdkZ1h3RDNKNVBKWDZSU3FmbGxtaDlHUkw3disxT1FseWN2eG5kZGQ2eFNLbWVNZVE4QWpESGJDQ0Z1Wk9aaHpQd3JBUCtNeFdMWG8vdTZGMXJyRHdCTTdHdXVudWU5QWdBRjVaWUNRWkQrblNYTjMwMmxVcjNhcWtvcGkxVW9UU3FWS3FkS3VTMkFqN1RXSzY1UXdwMlBBU0tmQk1EMDhRcjNFeElTRWhJU0VoSVM4ajlQTHBmYlR3aHhXUEQ1RmlDMEFBOEo2UWFUNlJJNitkK0tPZW5HMGpudlk5bC8vNHNCdzM2TTZ2b2Z3aG93QUNDeVFCaUxITzJBSHcyL2tsOUwzMG1qV3VmMjNWdElTTWovS210ZjBBa3dHTUJ3QUFCamd4WHRKSmxNUmdMdjk2TUExQmZLMCtuMHgxTEsrNlNVVzVYYzhsdXQ5VjJOalkwMWJXMXRYMld6MlhWczI3N09HQ043RzZleHNURktSTDltNW44UTBjMEFIcFpTSHFDMXZyM1NQVU9IRHEwU1F0ekNlYm5rSHhXVVZqelB1d25BTFFCTXBYc0JRQWl4QjRLQWd2NWdqRGtmZVp1aHpWdGJXemRJcDlQL0xHbGlNM1BaZ3c3WGRWK1dVczRCTUI1bGdrNENKWmJSQUs3cWNYTUZrc25rZXN3OGxabXZJNksyWUk2M1daWTFwcnE2K21vQUIvZTNyeFVsbTgwdWlzVmlOd0VBTXg5RlJPc1EwV3hqVEE5TG1LQk54YjU4Mys4bTRhbVUrakdBUzVsNUdoRmRKS1hjazVtUDhEeHZUdkI3K1ZzQTV6UHpSUURlSnFLYlcxdGJQKzJQSERvUkxRR3cwSFhkUVlVeUtlVWNacjVlYTMxUk1QNnhBTHBVUm9JTjhiODdqbE5mM0ZkOWZYMmNtUjhNN0tSMm1qTm5Ua2RqWTJOWHZSRGlkV2F1c20xN21sSnEvMHBaMWNVRVZqNU56UHhVWDIwTE9JNXpQUExQeTJmbXliN3ZYekI5K3ZRRlNxbFJBSjRBRUdObXBaUmE0THJ1VkFDbnRiYTJYaW1FdUJEQXNaWmw3UVNnR1NYL2JwajVXQUI3WjdQWjFYcmdDQUIwQWo0RXdtQ1RrSkNRa05VTzBYb29yQ1B6bi8rZnZYdVBqNnV1OHovKy9weVpwR2w2QjRvc1ZBUU10UGFTNWt3UVVQaXBpUHBERnRIMUFpdUxTaWxZQk1FTHErTCsyTFZlMWh1aUlMcFFCZXF5aUtDc0Z5eFhxUVZhb05Ca3ppUnB5NldGRmxxZ05DMXRtbDV5bVRtZjN4OHpLU0ZOMHZRNlNmTjZQaDU5UE9hYzcvbWUrZVRTbVcvbWZNN25zMTlGVVhSdXgrTXdESytVOUxHT0pPRXdEQlhIOFhPWlRPYlBoZTN2RlE3TlJWRTByckR2YlpKa1ppN2wxNHhqeDQ2OXdjdys1KzVMZ2lBNFcxM2E2blFUdzMxaEdIN056SzZSdENDVlNuMDFuVTdmcEc3V2w0VktGaC92dXQvZHh4VWV2aW1obzVBays3L1NHeGZ5azhua3MyRVlkbDRvbFVycU1ZR204SFZPbFZRZXgvRU9GOVRETUR4ZTBvdzRqajlkcUlZeVY5SVZtVXltVGxJUWh1RU01ZGM1MTd2Nzk4SXd2TXZkYjh0a012TlZTUG91ckhXM3IzZTdWaUZNcFZMblNUb3ZDSUxmcE5QcDVUMThYMloxM1I4RXdjbnVIa3U2dTdldmIyY0tWUWpmYm1ZVDNQMmZ6ZXo3a3N6ZFc2TW9LdXRwWGhpRzN5NGt1SGZMekZaRVVmVG5uc2E3bk90anlyZUNmSk5RZGIzY0FBQWdBRWxFUVZUcTZtcnJidDA3WmNxVUtTVWxKZCtYZEthNzN4UkYwUytxcXFyK2FtYno0emhlRkliaHYwVlJkS2NLdjJlVmxaWER6T3hMN241WGZYMzkyc0lhVVhwem9rczJuVTV2Yjg5alpxZTQrOGE2dXJwbGtwNEx3L0Q3a2k2cHJLd2MxN21hNDI0b2w2U0REejQ0dDNMbHlqMDRUZThLNi93VDNMM1hLcGs3OWFIVUs5THVWZnNFQUFBQU9qT3pJNVZQakphWjBRSWM2Q3FJZmNkN0pBYW51R1dibWhzeWFubDVsWVpWSEtlaFJ4NGxTeVlsNlFpNXZxMFMrNmd2cXB1bDh1UWRObWxTcjUvN0FCaWMrbC9TaWFsUnJvNDdNbmY3emk1M2Y3K2s4aUFJN292anVPdWRjR1BOYkpXN1B5YmxLeUxFY1R4TVVyS3NyS3c1RE1OMzVuSzVOWDE1bnRMUzBrOUpPc1RkZnhORjBad3dESmNVUGd5K1hUMVVPem4wMEVPL0w2bkN6RTVVbHg3amt1S3FxcXJ2bWRua0tJbysyWFZ1R0lhL2RmZkczdTV5N2FyUUUvUCtWQ3IxcEtTaktpc3IzMWxmWDkrNUVrV3BlcTUwRWt1NjBjeitNd3pEdHhYdUxIeGpNSTR2TXJPa21lM3d3WHdQRW5FYzMyRm0yZWJtNXF0R2poeDVsaVFsRW9sWTBpVm1OaitWU3FYVDZmUzFmZjM2ZGtlaEZQZE1hZnVIN3FxdHJYMUowbThLeVJsSDlUSmRVdjZDVUJSRmozVGVWN2k3K09lU2xqYzNOMzl3MUtoUm85MzkxaUFJNmxPcDFObUY2am1qSlYwYVJkR3N3cHlwUVJBOFZGVlY5Wk5jTG5kTlEwUERoczduZFBkM3BWS3AwK0k0N3JaTmtTUUZRYkJMcGMwbVRwdzR2S3lzN0c1Sko3bjdSNk1vV2loSlE0Y09IZTN1Y3ZkY0ZFVlBUNTQ4K2FUUzB0SjdKZjAxRE1NWmZXZ2RkYkdraEpsOU9KVkszV2xtMC9yUUYvY3Y3djRPU1QvSVpESXZTbEpWVmRWRmtuN3U3bEVRQkorUWRMV2svd25ETUd4c2JMeXFycTd1WlVublYxWlczcEJJSklhb213dHBoVHU3ZDZWZkt3QmdvSE90NmJTTzdOTmFibjhySktlV1N6b3NqdU5OaFF2VjU4UngzQ3pwOU1KaGplUEhqeDlSWGw3K3BKbTl3OTBmY3ZkUDlWQlpZUWRSRlAwMERNTVNTVCtRTkNzTXd6RlJGUDJvdHpsaEdGNXZabFh1M21KbVZaSnkyV3cyNnNQVC9WTFNwazdiWnlxZkRDcEptanAxNmdsQkVIelozVmNGUWJESjNVc2xmYTR3L0pBa1ZWWldIcDFJSkM0d3MwK3FrRFRrN25QZC9ZZFJGSFgrWURTT291aUdpUk1uL2s5Wldka2w3bjZabVUwM3MrbGhHRzZRZEVjVVJaZXFjM25jdmV0a1NRdWlLR3JjazVPVWxKUk1kdmN5U1hNTDFkMldGVm9RdmtrWWhvZEwrb2FaYlk3ajJNM3NNNUplM09HRWI5anQ5anFGbjlPcGNSd2ZibVp5OTZiS3lzcHhRUkNjWldibm1ObDdsRzhKZW5ISEdqYVR5YXljTW1YS2U1UEo1Qi9ON1BaVUt2WERRdUx4dHlSVnVIdFFTSDVTRkVYcndqRGNhR1pYaEdGWVltWnYrdHZEM2Njclg5SGtkeXI4L0tJbyt2Ymt5Wk4vdFhqeDRsMUtPQW5EOERKSms4eXMyZDNOM1M4d3M1ZHFhMnZiZTVvVEJNRkZoVlpZUFhMM2liMk50N2UzcDVMSlpIa2N4M3RjQ1FjQTBEL01talhya0dReWVVUmhzM0g2OU9ra0JRSVlVT0k0M214bWF6b2VGenNlb04vcFZPbkVCbGw3blc3RnNkclhOV3JqdWtadFhmRzhSci96SkNXR2o1QUZRWm1rZHl1d2s5U1MvWXpYTkZ5c0Y1NWVTY3NkQUozMXY2U1RuTzVUVG1sSlVsTGQ5dWp1QzNjLzJjeXljUnovUmRLUmtnNEp3L0JoTTd2SDNSWEg4ZHhNSm5PVkpJVmhlSHJ2Wit1UkZWckROQ1lTaVh2eVQrcy9NTFBicXFxcXBoVXFsM1JucTZUdnBkUHAycTdsbmlzcUtvWUVRVEJEMGdKMWZ5ZnJla2t6SmsrZS9JUEZpeGUvMW5rZ21VeXU2bm8rU1IxOUduUHQ3ZTFubDVTVXBKUEo1TjJWbFpVbkZaSlJKR21IRDM0N2MvZFprcTZRZEoya2ozWHNMMVE1dVVMU1BiVzF0Yy8wTkwrelZDcDFuYVQzNUhLNVU1WXZYNzZwYzd6cGRIcGg0UTdPcTZ1cXFwN0xaREk5Smxuc1MwRVFuQy9wVys3ZTQvZWtVM256cENSTm5UbzFESUpndHBsTmRmZDcyOXZiTHg0K2ZIaVF5K1UydGJTMGZLSzh2UHdUY1J3dk5MTmZ4bkg4SnpOYlcxVlZOVnFTM1AxN1p2YXFtYzFNSnBQL2V0eHh4NTA0Yk5pd3NjcVhMSmVabmV2dXIwajZMMG5qdXdrbjZlNjkzdlhjVlZsWjJmc2tIZS91SDhsa012UENNUHl0OG0xdFRpNThENTZWOG1YNnE2dXIzeC9IOFgxbWRyYnlKUmk3dlpBemRlclVTV2IyVGVWYkIveEUwbTJTSHEydXJ2NUliVzN0cXozRmtzbGtWaXFmcktMS3lzcERFNG5FdFlYcVFYOXNiR3c4Yi9YcTFkc2tmU2FWU2owdDZUdGp4NDQ5NjlCREQvMWlPcDErb0w2Ky9zbWV6Z3NBR0lTMmJmdGZsWmJtRTBMYjJycHI5MUZNMndycnJSbVNUblQzZTVMSjVKemEydHIyVkNwMWRSQUVoN2w3bTd2ZldHZ0RxVlFxTlVmU3ZDaUt2cVNkVkRqcEtvcWlINlZTcWVja2ZTWUlncC91N0hnemU4YmRUekN6b2U0ZW1kbk5YWktVdTVYTlpuL2V1UXBGS3BVNlRKMlNUdHk5VWRJNVFSQjB0Q3VVOHNrTFg4OWtNZzlMVWh6SDJXUXkrUVhsMXpRM210a05VUlRWOS9TY2hkYVhQNjZ1cnY1Wk5wdjlwOExhN1RRenUwdjdMdUVrTUxOM3FWTTF1ZDJWVHFmbmgyRjR3czVhc0RRMk5tNFlPM2JzQjVYL215TjI5MldTdnRQTGxIbnFZN2xzZC8rQ3BFVEhkaUtSZUl1a0gzcSt6TW5DSUFqdWp1TjRTaEFFMTduN2VuZi9UbHRiMjNXRnhPM3RHaG9hWHBCMGZDcVZ1c3pkTDVQMGxpaUtYcFgwU25WMTlXR2RFajNjM2FjVmtsQitwUjF2SmR2czd2Y0ZRWEJGcDMzWnhZc1hyK3JMMTlQRkdET2JJZVYvMzl6OXhUaU9MOTNKOStOYk96dXBtUTFSL25lM1c0bEU0bVJKNit2cTZoN2QxWUFCQVAxVE1wazhvL0E1aDl4OVQxdUFBOEIrbDgxbS81Qk1KcDhzUEtZcU03Q2pUcDhoa0hUU1dkdHJhN1R1Yi9lcC9MZ0pHbnJrVVVxT0hDVXpDeVQ3Z015ZlVNV0U2ejJLN2xCVjFmS09pcjBBQnJkK2wzUmlsMmlEcEEwN1BYQm41ekY3V0ZKYytLRHhGSGN2TmJPSDNmMVpTZjhZQk1GSFU2bFVSeldMY2IyMVQrbEpHSWJUekd4U0hNZGY3dmhBTlpQSi9DNlZTbjBqQ0lMdlZsZFgvNkc3TzFMTjdHZTF0YlhkZm8zRGh3Ly9wUEt0YzY3djRXbXZrZlNGMHRMU0t5Ujl2Y3ZZVitNNDNuNWVNenRQMGtrZDJ3ME5EUytrVXFrWmt1NUlKcE8va0RSTmtncDNuTGIwOUhWbU1wbU5ZUmgrMDh4dXFxcXFPamVUeWR3dVNYRWMvMExTRURQclU5V1ZNQXgvS09sU2Q3KzhycTd1cWU2T2lhTG8rMkVZdnRmTS9sUlZWWFYySnBQNVMxL092YmZ0ckx4NTRXN1Vxem9kLzV5WnJaRDA3MmIycmRMUzB1MkwrUEx5Y2tsU0VBU3pKQ21SU096d0lZVzdQOWJXMXZhMjB0TFNVNFlORzFacFpyZEthaStNWFJORjBUY2s1VktwVkhkSkowTUxiWGY2TEoxT3o1azBhZEpSblM0Y2pKVjBncVJtZDcraTg0V2UydHJhcG9rVEozNm9JOVR1enBkS3BkN2g3ZzhXU3M3UGlLS29McFZLdlM3cHorNytaQmlHcDBkUnRMU1hrSkpoR0g3QnpMNHJxVFNPNHk5bk1wbWZkM28rVDZmVC8xbFZWVFhQekdaTHVqOE13NmNrL1RnSWdydDd1M08xR1B4R0hTdlRjZmtOUFdjWGExbVJRd0tBd2VFang2K1QxQytTVGFJbytxRTZYWmlJb3VqRFBSMmJUcWYvUWZtTDhLNU83N1hwZFBvYjJvTWtpblE2L1NkSk8xUmRTS2ZUTzdRZVNxZlR2MVMrYWttZmJObXk1YitIRGgwNnA3NisvazJKcGVsMCtvdVN2dGl4WFVoY1NVeWNPTEYwNk5DaFExdGFXaEpkRXhjV0wxNjhLcFZLbmJSMjdkcVhDOG1tZlZKNC8vKzlwTjhYV21UMjZjNjlRcnUrMi9yNlBBVng1L2FHZTZwcndrazZuWjZwTGdrdHExZXYzclo2OWVwZXEydDBhR2xwZWZmU3BVdGo5VDA1Nlk0dXp6K25vcUtpYlBueTVWbTlVYTF4UVdWbFpWaGZYLy9NVHM2YlRhZlRQNU4wYlhWMTlWQVZmbWU3cnM4S3JhWDYxUDZuTzdsYzd1b2dDSGFhVkJORjBYZVVUODdwU0d6cHNYVnAxLytuZXlLS29wOUsybW1DMTA3TmUvb29aYk9USkVrV3JOQUhKdlcyaGdZQTdFTkJFSXh4OXdtRnpkMXVBUTRBeFRKanhneGFnQU85TVh2ajcwVnlUbllRdDdacTgrSjZ0YTU2U2VYSGpsZjVNUld5UkVLU3hzcjFIL0xFV2FwZGZMTzczMlJtdTNTekZJQURUNzlMT3RsYjB1bjAzeVg5WFpMQ01MelN6SVlYUHN4VkdJWmZWYjUxejhMQzRlL2YxZk9IWVRqV3pINGs2WmxNSnRQNUEvbzRsOHY5YXlLUmVNRGRyNWIwK2E1emEydHJlN3dZRWdUQlplNitOSXFpdjNjM0hrWFJpMkVZL3NITVpsUlVWSHh2K2ZMbDI4dVpaN1BaUDNTNTAvUjRkeitwOC94ME9uMW5HSWFmTkxQUHBGS3BuNlhUNlhveks5Tk9MdEJFVVhSTEtwWDZWQkFFTjRkaHVGclM2V2IyY1hlL01wMU9MKzl0cmlTRllmZ2RNL3VHcEo5RVVkUlRRbzBreGMzTnpaOFlPWExrdzJaMlYxVlYxVVdaVE9ZM096di8zbVptUTFLcDFNYWV4dDI5ckhPNXRVTFZtSCtTcEZRcTlTMTMvMk1jeHovcnkzTUZRZkJ2a2tZV0xzRGNuVXFsS3QzOWlpQUlmdWZ1cjVqWlNrbWVTcVhPYy9kM21sbEpLcFU2cnhDSFNScnQ3bUduZmUrVU5DU1ZTcDJYeStXaXVycTZKWktVeVdSZXFxcXFHcE5JSkxaSTIxc01LUXpESytJNHZxbXVydTczWFdPcnJLdzhNUWlDb1IxM0luZW5xcXJxZkhlL1h2bUtPWjlNcDlOMVV2Ny9ZRlZWMVdsQkVQeE4wb0pVS25WRzE3bEhIWFZVMmVqUm95OHdzNitaMlZHUzFzZHgvS1VnQ0o1TnBWSW5kdk4wc2J0ZjVPNlhtOWtuSk4wVngvSEdWQ28xWjh1V0xaYzgrK3l6elgzNW51OXpwblBsaFF0SHBwbVN2bDNjZ0FBQUEwQjNGOGI3N1owaWhmZmNQci92TGwyNnRFMVNqejEvKzdLZTNNbjVCM1dwNk1MM2QwLzQ4dVhMZDZqeVYxOWZ2M2hYenRHSHRvcTdyZEJlY1ZmYXIvYVliTkt2NWJJZmxWbSsxYWo3dFpLK1V0eUFBR0JRYTFTaGJhK1o3WFlMY0FBQTBFKzV1N1pmNXlIcnBGdnVhdCs0UVUyTEZtckxzbWMwK2wzL1I2VmpEcEx5MTVlUGwvbnhxcTMvdk5jMi9JdFZUM202eU5FQ0tLSUROdW1rQjRrd0ROOGlTWEVjMTJReW1WOUlVaGlHRisvaWVVelNyY3BYSlBtTXV0ejVWMWRYOTJBWWhuODBzNHRTcWRSOWhidE1keXFWU3IxZitYTHJGL1YyWEM2WHV5NlpUSDU2NU1pUk15UmR2WXV4SzVmTFhTcnBKL1gxOWZXUzVPN2w2cVhTU1lISGNmelBadmFVbWQwdmFhaTczeHBGMFk5Mk1pOFpodUVOWm5haHBOK20wK211MVZsMnNIejU4azJWbFpXbkp4S0orVUVRekE3RDhIMjVYTzdTVHUyQUpFbVRKazA2S0FnQ2IyaG8yT1BLT04xb2orUDRZejBObXRuNWtzN3JaZnpWdXJxNkJYMTVvakFNMTBvYTJiR2RUcWZySmRWTFNuYTBINnFvcUNoeDl4dWxmRzF5U1RjV0RrL21TNXJwUW5kL1V6enVmbU1RQlA4aGFZa2twVktwNnlYVjVISzVQNlZTcWRzay9TaWRUczgzc3pBSWdoK25VcWxoNlhUNlRYZVBKaEtKLzVTVXFxcXFPakdUeWV4UXJTTU13K3ZON0l1UzFzUngvSWtvaWg3dlBKN0paQmFGWWZoaFNROUsrcG1rQnpxUGp4a3o1bm96dTlEZGw3djdYRE03TFFpQ1hwT01PaVg3Tk1WeC9EMHp1OFRkUjNSTk9LbW9xQmd5YXRTb0VVMU5UYzNkWFVRQkFBQUFBQURveWJadDIrNUxKQkpwU1lyamVMZGJnQU1BZ0g2clU2VVRrazUySnJ0eG85WS9kTC9LSzQ3VDBMY2RyWkxSWTJSQklKbUZVdnlvMTlUZnJEaDNoOTVaVlcrZHE4Z0FHQlQ2WGRLSjM2Q1RKWjBwU1FxMHdHYm9udDA1VHlxVk9sMVN5dDJQbFBSL0pCMmJTcVcyU1hyUzNYTkJFSHdtRE1OVEpNbk1qdDZWOWpwaEdGNXRacWRMK21VNm5iNi91MlBhMjlzdktTMHRmWStrL3c3RDhJVW9pdXAyZGw1My96ZEphemR1M05ocnVlLzYrdm9ud3pCY0pPbnk2dXJxYTNlMU5WQjlmZjFhU1dzN3RzMXNtTHYzNWE3RTBXYjJtcVJqQzl1dlZGUlVET250Z240WWhuZVoyVWNselU2bjB4ZWxVcW5IM2YydEhlUHVYbDVJSXBnZmhtR3UwOVNmQmtGd2NoekhmemF6enlXVHlXV1Mvck5qc0xxNnV0emRYMU0raWVITVBzVGVKeE1tVERpNEVKY0hRZEJqSW82Nzc2eFUyT2ZETUR5L0w4OXBaa1BjL2NuZWppbDhqNGQzM1IrRzRjMlNQdVB1elpLbVJGSDBTbmZ6d3pBODNOMHZkdmR2dExXMWxaV1ZsZjJqdTk4bVNlbDArbk9wVkNycDdqZUhZVGc4aXFMcnE2dXJKK1J5dVZPeTJlem5TMHBLRmtqNnk4U0pFMC9vNWk3aW43aDdzcTJ0N2Y5MUxaWGZJWXFpSjZxcXF2NXZhMnZyQzJWbFpXOUs4TXJsY3Q4T2dtQmVKcE81TXd6RHIwazZMWTdqRXhLSlJLOTNUc2R4L0Ywek96V1R5ZnhFMGsrcnE2dEhkRDFteElnUlY3bjdWU05HakhpbnBKb2R6N0lQNWJSTTJ2N2FSV3NkQU5oZkhseHltc3cvSUVseWUwZ2ZtalMzeUJFQndLNkpneFd5dUxDT2RGcnJBRUFSWFhMSkpYdWxCVGdBRk12czJiT1B6ZVZ5eDBsU0lwRjRidHEwYVh4T0NYVDJwa29uNkF0dmI5ZVdwNWVvOWVYVkduck0yeldzWXJ5QzBsSkpkb2hNWDFNaThSR2w2My9qenp4em8wMlkwRDhxMHdQWUwvcGQwb2xNeDB1NlVwTGt1bGJhdmFRVGQvK3NwSGNyZjhGM3E2UlZjUnhmYm1hTEpmMjM4c2tudDB1U21WMzN4alIvMmN4NkxFOWRhQk56aGFRSDArbjBsM3M2YnZIaXhhK0ZZZmhaU1hNa1BWQlZWWFY2SnBQSjlIUjhSVVhGRURQYkpPbm5LMWV1M0ZuVkVVbjZrYVNwa2tyNmNPek9qREt6SGt1U1YxZFhIeExIOFJWbWRybWtramlPLzlQTVRqR3pLMGVNR1BIcFZDcjFFek83cGJ0eTJuRWNYNWRJSko1THA5UGZVUDc3KzJzekc5bjU5SkxPaStQNDVpQUlPcmY0V1ZoYlc3dXVvcUxpdEpFalI1NmZUcWQvMWZtODJXejJ4RVFpa1hUM1BsV1I2WTJaSmR6ZFVxblVWNVN2WHZKWE15dDE5eDVieXBoWnIvOTMzUDF2N3Y3clBqNy81WkpLZHlsb1NXRVlYbVptRjdqNzVaSStLZW11NnVycXMzcG8zM1NCbWVWeXVkeXRlcU8vZllkY09wMCtMNVZLWmVNNGZrR1M0amcrT1FpQ1g3djdlSGYvWjBuemhnd1pNa3ZTdjNTZUdFWFJpNUsrc0xOWU01bk00NUxVVWJtbFE2RWQxTzFkRGw5V1cxdmJZMnNqU1FyRHNLblRabHhiVzl2VXpXR25TRm9WUmRIK1RUaVJaSmZvZHUzNGRRRUE5cldFVHBFWDFwR0JXaVNSZEFKZ1lQblFwTHNsM1Yzc01BQUFBSEJBT0RjSWdwbUZ4N1FBQjdxeWdFb251eW03cVVuTm1iUzJQcjlNWTA1K3Iwb1BPbGpLWDN1YUtObVB0YVZ0dXFjWG4yT3B5VHU5SVIvQWdhSC9KWjNzSlZFVW5kdnhPQXpES3lWOUxKUEozRlBZVmh6SHoyVXltVDhYdHI5WE9EUVhSZEc0d3I2M1NaS1p1U1NOR3pkdTZOaXhZMjh3czgrNSs1SWdDTTVXbDdZNjNjUndYeGlHWHpPemF5UXRTS1ZTWDAybjB6ZXBtLzdpaFVvV0grKzYzOTNIRlI2K0thRWppcUwvbGZTLzBoc1g4cFBKNUxOaEdIWXVlMUlxcWRmKzdtRVlUcFZVSHNmeERyMXB3ekE4WHRLTU9JNC9YYWlHTWxmU0ZabE1wazVTRUliaERPVVhxOWU3Ky9mQ01MekwzVy9MWkRMekplVWtxYTZ1YnA2a2VaM2l2cVh6YzZSU3FmTWtuUmNFd1cvUzZmVHlIcjR2czdydUQ0TGdaSGVQdFljZnlFNlpNbVdNcExlYjJRUjMvMmN6Kzc0a2MvZldLSXJLZXBvWGh1RzN6ZXpmZWhvM3N4VlJGUDI1THpHRVlmZ3hTUlZkOTFkWFYxdDNWV3ltVEpreXBhU2s1UHVTem5UM202SW8ra1ZWVmRWZnpXeCtITWVMd2pEOHR5aUs3bFRoOTZ5eXNuS1ltWDNKM2UrcXI2OWZHNGJoMk1LcE9pZTZaTlBwOVBiMlBHWjJpcnR2ckt1cld5YnB1VEFNdnkvcGtzckt5bkdGUkpIZFZTNUpCeDk4Y0c3bHlwVjdjSnJlVlZkWGw3ajdDZTUrOHo1N0VnQUFBQUFBQUFBQU1FQjVMSkZzc2lkeXpjMWE5K0M5S2orbVFrT1BmcnRLRHhtclFuZUQ4WXJqaFo1dW1LMDQvbTlWVno3VmNiMFZ3SUdwUHlhZFBDYlhOeVZKcGtYNzhvbFNxZFE3bEw4SWZsZ2N4NXNLRjZyUGllTzRXZExwaGNNYXg0OGZQNks4dlB4Sk0zdUh1ei9rN3AvcW9iTENEcUlvK21rWWhpV1NmaUJwVmhpR1k2SW8rbEZ2YzhJd3ZON01xdHk5eGN5cUpPV3kyV3pVaDZmN3BhUk5uYmJQbERTNVkyUHExS2tuQkVId1pYZGZGUVRCSm5jdmxmUzV3dkJEa2xSWldYbDBJcEc0d013K0tXbUNKTG43WEhmL1lSUkZEM1U2ZHh4RjBRMFRKMDc4bjdLeXNrdmMvVEl6bTI1bTA4TXczQ0RwamlpS0xwVzByOTVFVHBhMElJcWl4ajA1U1VsSnlXUjNMNU0wMTkwdmlhSm9XU3FWbXRuMXVEQU1ENWYwRFRQYkhNZXhtOWxuSkwzWXk2bDN1NzFPNGVkMGFoekhoNXVaM0wycHNySnlYQkFFWjVuWk9XYjJIa2xOa2k2T29taVdKR1V5bVpWVHBreDViektaL0tPWjNaNUtwWDdvN2c5SytwYWtDbmNQQ3NsUGlxSm9YUmlHRzgzc2lqQU1TOHpzVGUyUjNIMjg4aFZOZnFmQ3p5K0tvbTlQbmp6NVY0c1hMOTZsaEpNd0RDK1ROTW5NbXQzZDNQMENNM3VwdHJhMnZhYzVRUkJjVkdpRjFTTjNuOWpiZUh0N2V5cVpUSmJIY2J6SGxYQUFBQU5JM0Q1WEN2THZheDR2S0hJMEFBQUFHTUJ1dXVtbWs4M3NURWxLSkJJTHpqLy8vTjJxeGd3QXhaTEw1WmFaMlQyU0ZNY3hyWFdBcnF6ejlTdVNUM1piSEd2cjh1ZlV1dVlWbFkwN1VzTW5URktpdkZ3eWxjbDloc3crcVBUaVAzdGQzZFUyZGVyYVlvY0xZTi9vZDBrbmRyRnFKTzNyZGhqYkNoZmFaMGc2MGQzdlNTYVRjMnByYTl0VHFkVFZRUkFjNXU1dDduNWpGRVd2U0ZJcWxab2phVjRVUlYvU1RpcWNkQlZGMFk5U3FkUnprajRUQk1GUGQzYThtVDNqN2llWTJWQjNqOHpzNXZyNitoVTdtNWZOWm4vZXVRcEZLcFU2VEoyU1R0eTlVZEk1UVJBRWhlZVI4c2tMWDg5a01nOUxVaHpIMldReStRVkpTWGUvMGN4dWlLS292cWZuWExwMDZXWkpQNjZ1cnY1Wk5wdjlweUFJenBkMG1wbmRwWDJYY0JLWTJidVVyN0t5UjlMcDlQd3dERS9ZV1F1V3hzYkdEV1BIanYyZ0pET3oyTjJYU2ZwT0wxUG1TWnJkbHhqYy9RdVNFaDNiaVVUaUxaSis2UGt5Snd1RElMZzdqdU1wUVJCYzUrN3IzZjA3YlcxdDF5MVpzdVQxenVkcGFHaDRRZEx4cVZUcU1uZS9UTkpib2loNlZkSXIxZFhWaDNWSzlIQjNuMVpJUXZtVmRteTNzOW5kN3d1QzRJcE8rN0tMRnk5ZTFaZXZwNHN4WmpaRHl2Kyt1ZnVMY1J4ZnVwUHZ4N2QyZGxJekc2TDg3MjYzRW9uRXlaTFcxOVhWUGJxckFlOE5mcXVHcVZYREpVbER0TmsrcXkzRmlBTUFCcDBQVmkyUVJMSUpnSUhycnpYbEdqcGtoQ1JwUzhsV2ZaUWUyQUJRTElsRTRuaDN2MUtTY3JuY2JyY0FCNEJpdWZEQ0Mya0JEdlRHTGU3SU5USGE2K3l4M09iTjJ2TE1VcldzZWttalR6cFpROTV5bUpTLy9sUWgrYitxM2M3eTJyb0xyWHJxL0NLSENtQWY0RlcwZTRIeUNST2RreVpNK3k2SllvK01IejkreE5DaFF3L09aREtyVkdocjA1dUpFeWVXRGgwNmRHaExTMHVpYStLQ0pLVlNxWXExYTllK3ZIcjE2bDZyVGZSeS91R0ZaSlJCYWVMRWlhVkxseTZOdFl2SlNaMVlSVVZGNmZMbHk3UHE5UE9zckt5Y1hGOWYvMHdmejJ2VjFkVkRhMnRydCs3ODBGMDNkZXJVSTRJZ09DU0tvcjcyNCt0SWJObWh0ZFNCeUcvVU5Fa1hGRFp2c1l2N2xvQUVBQUNBUWU3QkpaK1MrZVg1RGZ1OVBqanArdUlHQkFDRDErelpzNy9rN3RkS2tydGZPMzM2OUs4VU95WUFBTEQzZUUzZFQyUjJoU1ExcFJkcHl6TkxpeDNTZ2NOTVplT08xTEJqeDZ0MDdLR3l4UGI3cnJOeTNhbEF2OWFReEJNMmFWSmJNY01Fc1BmMHUwb24vVVIzRjhiN1pjS0pKRDM3N0xQTmt2cDhCOXpTcFV2YkpQWDRRcDVPcDVmdlNUeURPZUZFMnY3OTNSTytmUG55MXE0NzYrdnJGKy9LT2ZaVndva2sxZFhWdlN6cDVWMllNaWlTVGJZekhTblhLWVhIRCsza2FBQUFBQ0F2aUErWExMK09kTi9YRlVBQkFMMkk0L2d4S2Q4QzNOMzNhUXR3QUFCUUJOYjV1Z1gzNk85VjdtcFo5YUxhMWplcTdQQnhHajZwVXNsaHd5UXBLZE9uNWZvL2Fvbm5lTTNTNzlueEUxOHRkcmdBOWx5L1N6cnhXVHBFcmlNa1NTVnF0T2w2cGNnaEFjQ3VpYlZaMGhwSmttdFFKMkVCd0g3MVVNTmJGTmhoa3FUWTErZ0RVMTRyY2tRQXNHdmN0c3EycnlOcHJRTUFSVFI5K3ZUOTBRSWNBUGFaVzIrOWRWaHJhK3R3U1JveVpNam16MzcyczdRQUJ6b3ppN2ZmYms3T3lUNFJiOTJxcmN1ZjA3WVhWMmowQ2U5UzJWdmZKZ3VDUU5LUmtsOGlhLytVUi9XWGF0a3pmN1N6ejk1cEp3Y0EvVmUvU3pxUjZ5T1Mva09TMUtaYkpIMjNxUEVBd0s2SzlWdEpjd3RiYTRvWkNnQU1NditzV0Y4dVBMNVcwblhGREFZQWRsbDcyNStWdFB6ZDlLM1dXT1JvQUFBQU1JQmxzOW16Z3lDNG9QRDRGb2tXNE1DYnhQS09aQk16c2s3MkpXOXYxNGJINTJ2SVljOXIyUGdKS2gzN0ZnVWxKWkpzckhMK1cxVzg0MzZ2emZ4U2Z1aDhPLzd3ZlZiRkg4QyswLytTVHFTUmtvNlNKSmtPS200b0FMRHI3Rkt0RWNrbUFMRC9XVEJhN2tkdGZ3d0FBODBacVVaSkpKc0FBQUJnajVuWmtWSytCYmlaMFFJYzZNbzhwc1RKZnVTdTFsZGZWdnZyNjFSMnhGczFmT0prSlVlT2tzeEs1UDRSS1RoUlduKzNSMHQvYk9IRVpjVU9GOEN1Nlg5Sko2Wkd1VEtGclplTEdnc0FBQUFHRHRlYVR1dElrdjhBQUFDdzIyYk5tblZJTXBrOG9yRFpPSDM2ZEZxQUF4aFE0amplYkdack9oNFhPeDZnL3dsY0hmMTFxSFN5MzhTdHJkcjZ3bkp0WGZtQ1JxVk9VSG5Gc2JJZ2tLUkRaWDZoY3RuelBOM3dGVFd0dThsT1BUVmI3SGdCOUUzL1N6cHAxUnlWNkhGSjBqWnRLbkkwQUFBQUdDaWEyKzVVbVI2UUpMVm9ZNUdqQVFBQXdBQldVbEt5dlFXNHU5TUNITUNBMDlMUzh0dVNrcEs1a3RUZTNzNk5HVUJYN3ZFYmhVNUlPdG52NGxoTnRVOXEyNHNyTk95NDhScHkrTGg4eXgxVG1UeStYcU1PUHNkck16Y29hZmZZMUtsYmloMHVnTjcxdTZRVHUxeWJKSkpOQUF4Y2ZxT09sZW00L0lhZXM0dEZLVGdBMkIvK0tkd29rV3dDWUFDYjkvUlJ5bVluU1pJc1dLRVBURnBhNUlnQVlOQXlzNUhlMGJwUnRBQUhNUEJjZXVtbHRBQUhlaFBJT3dxZG9FamMxZGI0bXRvM3ZxNGgvM0NFaGsrWXFKS0RENUdaSmVWNm4yUlZ5dW9CanhaZm8zQnlqWW1mR05CZkJjVU9BQUFPT0taejVab2oxeHlaemkxMk9BQUFBQmdnY3RtUHlteU96T2JJL2FKaWh3TUFnMXlqcEl5a2pKblJBaHdBZ0FPTlc3ejljVUNsazJMeTluYTF2TFJTNitjK29PYkZkWkozNUpiWWFNbk9VUnpQVTAzZEZVVU5Fa0N2K2wybEV3QUFBQUFBQUFBb3B1Ym01amtsSlNXUFMxSkpTUWxWbVFFQU9OQjR6bVhjbTkrZmVDNm56UTExYWxuMWtvWlBtS2doaDQ5VG9xeE1rb2JKN0dxdnFmc1hCWW1mYWNTUVA5dXh4N0krQS9xUmZwZDA0amZvWkVsblNwSUNMYkFadXFlNEVRSEFMc3BwbWJUOXRZdldPZ0N3dnp5NDVEU1pmMENTNVBhUVBqUnBicEVqQW9CZEV3Y3JaSEZoSGVtMDFnR0FJcnI4OHN0cEFRNWdRSnM5ZS9heHVWenVPRWxLSkJMUFRaczJqYzhwZ2M2Q0lINmpXUXVWVHZxVDdNWU5hcXA5U2lVclg5RHdkMHpXa01QK1FXWW1tVTJWNTM2dVRWcy81YlYxUDFPcWNwNlowWElINkFmNlhkS0pUTWRMdWxLUzVMcFdJdWtFd01CaWwraDJTYmNYT3c0QUdIUVNPa1ZlV0VjR2FwRkUwZ21BZ2VWRGsrNldkSGV4d3dBQUFNQUI0ZHdnQ0dZV0hzK1U5TzFpQmdQME8rN2VrV3hpNUp6ME82WTJyc1FBQUNBQVNVUkJWTjdlcnJZMXIrcjF0YTlwV01WNGpReFRza1RTSkJ1bGZQR0NEeXJkY0lQUG0vZE5PL1hVbG1MSEN3eDIxSTBDQUFBQUFBQUFBQUFBTUhoNEVMK3hRZFpKdnhYSDJ2TGMwMnE4YjQ2MkxIdFd1YTFiOHZsQzBoQkpYOWJJZzJ1OXR2N3ovbmptaUNKSENneHEvYS9TaWZTWVhOK1VKSmtXRlRrV0FBQUFEQlJ4KzF3cGFKVWtlYnlneU5FQUFBQmdBTHZwcHB0T05yTXpKU21SU0N3NC8venpxY1lNWUVESjVYTEx6T3dlU1lyam1OWTZ3QTV5dnYzZWZFcWQ5SHZaVFUzYWxGNmtiUyt1MExBSmt6VDBpSEVkUDdlSmtsK3JVanZIby9wckxLeTh0OWl4QW9NUnI2SUFzSmY1elJxaE5vMlVKSlZxazAxWGM1RkRBZ0FBd0VEdyt5WERkWEJ5bENRcFRtN1dCOS9lVk9TSUFHRFFtajE3OXBmYy9WcEpjdmRycDArZi9wVml4d1FBQVBZZXI2My91cVFmU1ZMejBzVnF6dFFXT1NMc2lySzNIcWxSeDUra3hOQ2hieDZJL1M3bGdpL2FTVk5lSzA1a3dPQkVleDBBMk52YWRLNU1jMlNhb3phZFcreHdBQUFBTUVDTTBWbUsyK2NvYnA4amJiMm8yT0VBQUFBQXdBRXJ6dmRvd2NEVXN1b2xyWHZ3WG0xK2VvbXl6YzFTeDQ4enNFOG82VTk0MVBBbGY3THU2T0pHQ1F3ZUpKMEF3TjRXNkRCSlZaS3FDbzhCQUFDQW5iTjRyRXhWTWxWSlJqOXFBQ2lpT0k0ZmMvZHZGdjdOS1hZOEFBQmdMMHNFY2NkRDJrSU1UTGt0bTdVcFU2c05qeitxclM4c2w4YzVTVEtaamxic1Z5dHB0L21pdXMrNmU3TFlzUUlIdW43M244eC9xY09VMU5za1NlMWFZMS9VaTBVT0NRQjJUYXhOTXEzZS9oZ0FzSC9NZmZZSVdYYWNKTW1UcTNYYStKZUxIQkVBN0tyTmt1ZlhrVUd3c2NpeEFNQ2dObjM2OUJwSk5jV09Bd0IyMTgwMzN6d2ltVXlPbEtSc05ydHArdlRwdEFBSE9vdHpMaXZjbXgrUWRqSmd1YXQ5L1RwdFhMOU8yMWE5cU5FbnZsdUpvZVdTVkNMcDNRcnMzYXB0T052cjZpNndxVlBYRmpsYTRJRFY3NUpPbE5DSDVmcVB3dU5iSkgyM3VBRUJ3QzZLOVR0Sjh3cGJhNG9aQ2dBTUt0NzJTYmw5T2IvUmRxMms2NG9hRHdEc3FyYjJ1NVcwZkNQeFZtc3NjalFBQUFBWXdNenMzRnd1ZDNIaDhZMlNaaFU1SktCL01ZczdiUlF2RHV3MXJhKzhyTVo3N2xaNXhYRWFlc3piVlRKeVZIN0E5STlxMXhKUDEvOWNscnpEd29uTGloc3BjT0RwZjBrbjBraEpSMG1TVEFjVk54UUEySFYycWRhSVpCTUEyUDhzR0MzMy9EclNOYWJJMFFEQXJqc2oxU2lKWkJNQUFBRHNNVE03ek4yck9oNFhPeDZnMzNFNXVTWUhucml0Vlp1ZlhxeVdWMWFyL0ppM3EveVlZeFdVbGtwbWg4aDFsZUxzUDNsdDNhMUs2dGMyZGVxV1lzY0xIQ2o2WTlMSlprbHRramJMMWV3emxiU1p5aFk3S0FBQUFQUnpzVytTRmRhUlpsczFiMTVTcDU3S09oSUFBQUM3YlBiczJZZTUrOXNrS1k3ak5SZGVlQ0V0d0FFTUtPNit5YjNRdWxHMEFBZDJFQVN4M0NWUjUrU0E0NjdzeGczYWxLNVJ5MHN2YWZTN1QxRnkrQWhKS3BVcGxLeEtXVC9MR3hvK1oxT21yQ3AydU1DQm9QOGxuYlRwQ1pYcUVya2FsTlZxelZTdTJDRUJBQUJnQVBEMmVZcVRsOGh6RGNxVnZLUXozc2M2RWdBQUFMdkYzVDhzNVZ1QW14a3R3QUVNT051MmJmdGRTVW5KUEVscWIyK25LalBRbGZzYjdYV010Sk1EVmR1NnRXcTg5MjZWSHpkQjVjZFVLRGxpcE16TUpEdFZyYjdFYXh0K3JpRDczNnFxV201bVh1eDRnWUdxM3lXZDJPVmFLbWxwNTMwK1MrVXFWV3pUMUZLa3NBQmdwL3hxRGRNSVhTbHBxa3hmbC9TOHpWQjdzZU1DZ0VIalEyRkdVdVpOKy81YVU2N0VxSnpPT0xhMU9FRUJRQjg4VURkTXljU1ZpbldDa2lWZjBuUE56MnZHOGF3akFhQ0l6R3lrRjFvM0JrRkFDM0FBQTg2bGwxNUtDM0NnTis2K1BkbUVwSk1EbW1lejJySjBzVnBYcjlMUW80L1JzR01uRkZydWFJUTh2bEs1NEdPcXJidk5seXo1aFUyYXRMblk4UUlEVWI5TE91bktaNmxFcm12VXF0aHYxUE4yc1g3NnB2RmZxVXF4M2x2WWpPeGlQZnFtOFJ2MXBZN0hkckd1WTI0UjVzN1NpWEtkbEIvVVFwdWhKNW5MM0FOeTdnaFZTN29xZjZBbVNqcExYWkxvQUFEN1VVMU5pVFlNdVVacXplcWh4U3YwZ2NsdldrZnE3MHRPVkJ6blg5T0RZS0hlUCtsTjd3ZDZxR0g3KzRFK01PVTY1aFpoN29OTHFoVEUrVFdvSlNLZE52RlI1akwzZ0p5YkxLbVd4MWZKSk9YYTUraXRRMWxIQWtDUnhYRzgyY3phSkcyTzQ3aDU1c3laeVprelo5SzZFUUNBQTRiSE5OWVpYTEtibXRSY0YybnI4OHMwNXQzdlVjbkJoOGpNRXBJbVNmWUR0V1F2OEVXWjgreWRWVThWTzFaZ29PbjNTU2VLZGFha0MyWGJZLzFwbC9IM1NycTJzSFd0OU9aa2lFNWprdDU4OFppNSsybXVkTHFrbVlYSE02VTNYK0JuTG5NUG1MbHJ0RkJ2MFNNeXZVdXVPeFZvcFFBQXhmUDZrRE1WNkVLcGgzV2s2M1RKWmhZZWQvTitZRDIvSHpCMy84d040dmR1SDQvamJ0YWd6R1h1QVRKM3ZTL1V3ZmFJUEg2M1l0MnBYQXZyU0FBb01qTjd3dDB2Y2ZjR00xczljK1pNV2pjQ0FIQWc4Y0MzNTV4UTZXUlF5VzNlclBWL2YxRGxGZU5WZnRReFNvNGVMUXNDU1hhc2d1QnZYbHMzUzViN3JacWFsdGlwcDVKMERQUkIvMDg2TVgxYzBsYTVoc2hVVXV4d0FLQW5ObE50L2t0OVg0SEdLZEQvMEZvSEFJb3MwTWVsWUt2Y2g4aU1kU1NBL3V2c1NXMTZNUE45QmNrS3JXajVOYTExQUtENExyamdnaDFhZ00rYU5hdTh0TFEwbmpadEdpM0FBZlJidDk1NjY3QnNObnVscEtsbTl2VzJ0cmJuWjh5WXdmb1M2Q3BRdlAweE9TZURqbWV6MnZMTUVyV3NlbEZEanpwYXc4ZFBWRkJXSnNsSFN2WTFlZklUR2pIbWRxK3YvNmxWVm00b2RyeEFmOWYvazA1SzlWVzE2Uzh5SFNIcGlHNk9pTlJSbGNEMFNEZmoxM2F6ajduN2MyNnNoYkxDZUt5RnpHWHVnVHpYTHRXRFBjNEZBT3hmYldWZlZXbmJYeVNOazNUNER1T3hMMVRIYTc3N2p1OEgzdHY3QVhQM3kxeExSSVdLRUpJRk82NUJtY3ZjQTJudWg2b2VsRmhMQWtCL05XdldySkprTW5sTkhNZng3Tm16bjU4MmJkcWJxdWpObmoyN1NzcTNwczdsY3RHRkYxNzRhSmZ4N1MzWXBrMmJkaDF6ODNQZGZlRUZGMXp3WkYvbjNuTExMU2VhMlVuTVpTNXplNTdiMXRaV0hRVEJWWVd4aVNVbEpiUnVCTHJqN205VU9DSHJaTERLYmRtc3pVc2F0SFg1TW8xNjE4a2Fldmk0anFGalpNRlZhdk1MUFYxM25xV216aTFtbkVCLzErK1RUdXdDTlVxNnE4ZnhpL1dvZG16MTBubjhLOHd0OHR3djZBRkpEekNYdVlOaExnQ2dIem5qMkY3WGtmcmc1TjVmMHo4NHVjZjNBK2J1cDdtblRleDFEY3BjNWg1UWN3RUEvVm95bVR4VDBvVm1sblIzcVd2clJ1bTk3bjZ0SkpuWkRpM1lPc1lLdXJieUhjeHpkMmkvMk50Y016dmQzV2N5bDduTTdYbnV5SkVqRjI3ZXZQa1JTZTl5OXp1ejJTeXRHNEh1QkI3TEM4a210TmNaOU9MV0ZtMTRkSjVhampwYXd5ckdxMlRNUWJKRVFqSTdUSzY3dmFiaGRpbStTYzJ2MTlKeUI5aFJ2MDg2QVFBQUFBQUFBSUJpTXJPUFM5cnE3a09NMW8wQStyR3p6ejY3N2VhYmIvNit1NC9MNVhML3M2OWE2N3g2MldWamM4bmtHV1oyMUw0NFA3Q3ZyWC9vb2FyU1F3K1ZKTFcvL3JxVVR5ckZZQmJIMnZiQzgycDc5VlVOT2Z3SURaODRXY25oSXlTemNwbFBsK3ovYXNSQmYvSzZ1bXR0NnRRVnhRNFg2RTlJT2dFQUFBQUFBQUNBM24xVjBsK0NJRGdpanVNZFdvRG5jcm1vVVBGRDdyNURHN1V1RlF1WVc1Z3I3ZGk2dUxlNTdyNncwemh6bWN2Y0h1Wk9uejU5bjdkdHpKV1VmTmpNcnBGMDhMNStMbUJmYUgzdFZiVys5dW9iTzZoMk1xaTUrL1ltUzdsdFc3WDErV1ZxV2YyU1JwLzRicFdOTzFMSzkyQjZxOHd1Vjd2TzhkckZGMW4xNUw4V0wyS2dmK0VWRkFBQUFBQUFBQUFBQUgzMjhsZS8raTNsVy9zQXdNRG4zbVBpVWRsYmo5U3dZeWVvZE95aCtaWTcyK2ZvTGdYNmhZWWtuckJKazlyMlU2UkF2eFFVT3dBQUFBQUFBQUFBQUFBQUFQcWJsbFV2YWNQamoycmp3c2ZVM3JUeGpRSFRKK1Q2blZxeU4zbHR3enVLRnlGUWZQMnV2WTcvVkFlcFRCOVJRdlFCQkRDd3VWYXJUWGZiNVdyYzI2Zis1cVBmSEZ0V011d01pWjZwQUFZNGoxZTNaTGZlL1lQMy9HRFBYeXZ2VFk5VmFla1pvcDgwZ0lITzQ5V1M1dWdEVTE3YkY2ZWZmbi9UUWNxV2ZzU012N3NCREd5eGE3VUgyYnRubnpGaXIvL2RmY3N0dDR5TjQvaU1SQ0xCYXlXQUFTMk80OVZtZHZjRkYxeXcxMThyQVdDd2lGdGF0TzNGRldwNVpiVkdWS1kwN05qalpFRmdrdjVCc3M5SS9oR3ZhZmltbXRmZFpLZWVtaTEydk1EKzF1K1NUbFN1OThsMWpadytnQUFHdkNhVnFsM1NyWHY3eEVPU1F6OHM2UnJKZWEwRU1MQ1pOUTFKRHQwN3I1VWxwZm5YUnVlMUVjQ0ExeVRaRUVuL3RTOU9idG1TOTduOEdvbS91d0VNYklGNVU1eXpmZkozdDd0L09BaUNhNXkxSllDQnI4bmQ5OGxySlFBTU50N2VyazIxVDZwMTlZc2E5bzdKS2oxa3JJS1NFc2xzdE14L3FaRUhmOElYUlQvV2lLRUxiY0tFNW1MSEMrd3YvYkc5emx0bGZQQUY0SUF3U3Fhajk4V0p6UkpIaTRzRUFBNE1vd3F2YVhzdU1GNGJBUndnYkpSY3grNnJzN3ZwcmNiZjNRQU9DRFlxQ1BiU1dyS0xJQWhZV3dJNElKalpxTUpyR2dCZ0wybDliWTAyUFBhb05qNzVtTm8ydk42eE81RDBBU1VTZDJocjI4MytSQzB0ZHpCbzlNZWtFd0FBQUFBQUFBQUFBQUFBK2lWdmIxUExxcGUwN3Y0NWFtN0lLRzV2THd6b0lMaytwZEtTSlY1VC8rLysrT05EaXhzcHNPK1JkQUlBQUFBQUFBQUFBQUFBd0c1b2JxalQrbmwvMDdhWFZpcHVhK3ZZYlRKOVMwT0dQK1MxRFdkNlRjMm9Zc1lJN0Vza25RQUFBQUFBQUFBQUFBQUFzSnZhMXpWcXd4TUx0T0dKK1dwZDg0cmNYWklTa3Q0dHhYZklTbS8xMnJyM3U3c1ZPVlJncnlQcEJBQUFBQUFBQUFBQUFBQ0FQWkhMcWZYbDFWby83eUUxcDJ2azJXeGh3SVpKT2t1dUIxUmI5eE5mdG14SU1jTUU5amFTVGdBQUFBQUFBQUFBQUFBQTJCdmN0Zm5acFdxOGY0NjJQTDlNY1d0cmZyOVpVaFo4VlUxYmEvMnB6RFNQb3RIRkRSVFlPMGc2QVFBQUFBQUFBQUFBQUFCZ0w4cHVhbEpUelpONmZmNDhiVnYxb2p5WHl3K1lUVkxDZnFGYzhFZXZxZitZMTlTVUZEZFNZTStRZEFJQUFBQUFBQUFBQUFBQXdONld5Nmx0N1d2YXNPQVJiVno0bUx5OXZUQmc1VEk3VmFiZlM2V3pmY1dLc3FMR0Nld0JrazRBQUFBQUFBQUFBQUFBQU5oWDNMWHR4UlY2YmM2ZnRHWFpzOHB0MlNKM2w2UVNtZjVGNnpjdDg5cjZ6L3ZDdW5IRkRoWFlWU1NkQUFBQUFBQUFBQUFBQUFDd2o4WGJ0cW1wOWltOVB2OWhiVnY1Z2p5Tzh3Tm00eVQ5WENYNmc5ZlcvNHU3SjRvYUtMQUxTRG9CQUFBQUFBQUFBQUFBQUdCL2lHTzF2NzVPRzU5WW9QWHpIbEsyZVZQSHlCREpUcEowbTJvYjd2T2FKVWNXTVVxZ3owZzZBUUFBQUFBQUFBQUFBQUJnUDJ0NzdWV3QrOXQ5YW41NnFiTE56UjB0ZHlUVEJ4WGtIdk4wdzJXK3FQNFlkN2ZpUmdyMGpLUVRBQUFBQUFBQUFBQUFBQUNLSUc1cFVYTzBTQnNXUEt3dHp6NHR6K1h5QTY1eGNyOVdnZjZnZE1QbjNUMVozRWlCN3BGMEFnQUFBQUFBQUFBQUFBQkFFYlZ2ZUYyYjBvdTA5djYvcW4xVFU4ZnVRRkpLMG8xS042UTlpbzR0WG9SQTkwZzZBUUFBQUFBQUFBQUFBQUNnSDhnMU5XbmRnL2RxVTMyazlxYW1OMXJ1U0ZNVUo1NzAyb1p2K2FLNjhjV01FZWlNcEJNQUFBQUFBQUFBQUFBQUFQb0piMnZUNXNYMTJqQi9ucG9YMXlsdWJlMFlHaU9QLzExbWYvSjAvVlUrZi82WVlzWUpTQ1NkQUFBQUFBQUFBQUFBQUFEUTcyUTNOV2x6UTUzV3ozMUE3UnMyNUhlYUpXUjZoMXpmMWRCUmM3Mm1ma0p4bzhSZ1I5SUpBQUFBQUFBQUFBQUFBQUQ5VlB2R0RXcTgvNjlxV3JSUTdSdGVmNlBsamltVXFkNXI2Ni8zMm9aS2Q3ZmlSb3JCaUtRVEFBQUFBQUFBQUFBQUFBRDZNM2R0V2Zhc05qejJxSm9iTXNxMXRIU01sTWo5Qy9MNGR0VTJ6UFRIbHh4VXpEQXgrSkIwQWdBQUFBQUFBQUFBQUFEQUFKRGQxS1ROaSt2VmVQOWYxZnJxSy9tcUoyWUptVTJTNlQ5VW1sM2s2YnJUWEtMcUNmWUxrazRBQUFBQUFBQUFBQUFBQUJoQTRxMWJ0ZjZSdWRxNDhERzFOYTZWNTNMNUFiTmpGTnNjMWRiZjdPbUc0MzNKa3RMaVJvb0RIVWtuQUFBQUFBQUFBQUFBQUFBTU5IR3NiU3VlMTRiSEhsRnpRNTF5MjdibDk1dktKRTJUK3gxcXlYN0xIMDJQTFdxY09LQ1JkQUlBQUFBQUFBQUFBQUFBd0FDVjI3cFZtNWMyNkxXLzNLV3RLMStReDNISDBOc2wremVWSjFaNmJjTTU3azUrQVBZNmZxa0FBQUFBQUFBQUFBQUFBQmpvNGxnYkZ6Nm1EWTg5b3RiWFhwVm5zL245WnVXUy8wYTE5WGY2b29iMytiSmxRNG9iS0E0a0pKMEFBQUFBQUFBQUFBQUFBSEFnaUdPMXJIcEpHeFk4cWsyWnROcWJtdVR1a2xRbXMwOHE0WGVvYWV1UFBKTTVydGloNHNCQTBna0FBQUFBQUFBQUFBQUFBQWVRdUxWRlc1NTdXdXNldUVkYmx6MGo1Uk5QSk5kYlpQWWxaWU5GWGxQM2hlSkdpUU1CU1NjQUFBQUFBQUFBQUFBQUFCeUFQTnV1cHBxbnRPN3ZENnJsNWRXS3Q3ZmMwVWlaL1plbjZ4LzBkUDJIZmNtUzB1Skdpb0dLcEJNQUFBQUFBQUFBQUFBQUFBNWdiYSt0MGNhRmoybmprNCtyYmYyNmpwWTdrdXNEaWpWYkxia2J2YVl1VmR3b01SQ1JkQUlBQUFBQUFBQUFBQUFBd0FFdWJtMVJ5NHNydEc3dUE5cThwRjRleDVKa01yMUYwalNaUGVLTG92OVg1REF4d0pCMEFnQUFBQUFBQUFBQUFBREFZSkhOcXJrK28zVVAzS050TDcyb3VMVzFZMlM0Z3NUM3ZLYmhTWS9xUCtiMTlXT0tHU1lHQnBKT0FBQUFBQUFBQUFBQUFBQVlaTm8zdks2TlR6Nm1qVTg5b2JaMWE5OFlNRDlCc1c1UnUyNzBtcm9UaXhjaEJnS1NUZ0FBQUFBQUFBQUFBQUFBR0lTOHZWMHRxMTdVdWdmdjA4YW5ubERjMXRZeE5FYlMyVEpiNkxYMTEzdk44Nk9LR0NiNk1aSk9BQUFBQUFBQUFBQUFBQUFZNUxZdWYwN3JIcnBmMjFhdVVHN2JOc205WStoU2FmT2pYdHR3dHRmVkhWck1HTkgva0hRQ0FBQUFBQUFBQUFBQUFBQ1UzYmhCRzU1WW9JMVBQcTZXVjE3dTJHMHlxNVQ4Vm1WMWs5ZlduVjdNR05HL2tIUUNBQUFBQUFBQUFBQUFBQUR5UEZicks2djEraU56dFdIQkk4cTF0SFNNREpIc0k1TGQ1N1YxZC9qOCtqSEZEQlA5QTBrbkFBQUFBQUFBQUFBQUFBQmdCOXRlV3FsMUQ4elI1bWVmVm03cjFrNGpkbzZHcXNacjZ5LzFKVXNPSzFxQUtEcVNUZ0FBQUFBQUFBQUFBQUFBUUxkeVc3Wm9VMVNqRFkvUDE5YVZMOGl6MmZ5QTZSaTVmcUtXN0c5OVVkMm4vZDU3aHhRM1VoUURTU2NBQUFBQUFBQUFBQUFBQUtCbmNheTJ0V3UwOGZINWVuMyt3NHJiMnZMN1RXV1N2VitCM2FaREQ3L0RuM2xtUkhFRHhmNUcwZ2tBQUFBQUFBQUFBQUFBQU9pVDFsZGYxbXQvdmt2TmkrdVZiVzd1MkIzSWdvOXBjK3RMbnE2LzBtdVdIRm5NR0xIL2tIUUNBQUFBQUFBQUFBQUFBQUQ2ekxQdGFtNm8wNGJISDlYVzVjOHAzdDV5eDBiTDlXMVovRnRQMTAzM2VTdktpaHNwOWpXU1RnQUFBQUFBQUFBQUFBQUF3Szd4V08zcjEybmpVMDlvL1VQM3E3MXBZOGRJcWVTbnlPMG1qZGowaUdlZVBxNllZV0xmSXVrRUFBQUFBQUFBQUFBQUFBRHN0dmJYMTJ2ZDMrNVRjME9kMnBzMnl1TTRQMkIyZ3JMdFQzaE41dCs5cG42Qy8vNzNpZUpHaXIyTnBCTUFBQUFBQUFBQUFBQUFBTEJIdksxTnpRMFpiWGpzVVcxZDlxdzgxOUZ5UndmSmd1OUkvanU5ZmNJWGZNbVMwdUpHaXIySnBCTUFBQUFBQUFBQUFBQUFBTEJYWkRkdVVGUHRVMXA3OTUvVXVuYk5Hd05tVlpLdTE3YmM4MTZ6NUpTaUJZaTlpcVFUQUFBQUFBQUFBQUFBQUFDd1YrVzJiZFhyRDg5VlUrMVRhdC93ZXFlV094b241ZTcxbXZwcnZMYWgwdDNKV3hqQStPRUJBQUFBQUFBQUFBQUFBSUM5enJOWmJYbjJhVzFZOElnMkw2NVhidHUyL0lCcGhFeGZrZnhPMVRaODNkUHBzY1dORkx1THBCTUFBQUFBQUFBQUFBQUFBTERQWkpzM3FYbEp2ZGJOdlY5dDZ4bzdkcHVrQ1RKOVI1NTgyRE5MVGloaWlOaE5KSjBBQUFBQUFBQUFBQUFBQUlCOXkxMjVUWnUwN3NGN3RlSHgrV3ByWEN0M2w2UVNTUk9WeXozcE5YVTNlVTNkaVQ1ekpya01Bd1EvS0FBQUFBQUFBQUFBQUFBQXNOOXNXL21DTmp5eFFKdlNOY3B1M3Z6R2dOazBtZDJtTXoveFkxK3k1TWppUllpK0l1a0VBQUFBQUFBQUFBQUFBQURzVjduTnpkcnk3Rkt0Ly9zRDJyYnF4WTdkZ2FRS21YOVpMZkZEdnFqdXJDS0dpRDRnNlFRQUFBQUFBQUFBQUFBQUFCUkZidk5tYlpqL3NGNS85TzlxZlcyTlBKdVZwSVRreDhyMFI2K3QvNU9uNjkvamp6OCt0Tml4WWtja25RQUFBQUFBQUFBQUFBQUFnS0pxV2IxS0d4NmZyNmIwb2pkYTdwZ2xKSDFNc1g2ckljT3Y5blQ2YlVVTkVqc2c2UVFBQUFBQUFBQUFBQUFBQUJSZHZHMnJ0aTUvVG8zMzNhMHR5NStUNTNMNUFkTTRTUmNyVHRaN3VtRzYxOVNVRkRWUWJFZlNDUUFBQUFBQUFBQUFBQUFBNkRlOHZWMU5peFpxL1NOejFmTHlhc1h0N1pLVWtHbWs0dmhHV2VrY1R5ODV6ZWZORzE3c1dBYzdrazRBQUFBQUFBQUFBQUFBQUVELzRxNjJOYTlxdzJPUHFLbjJLYlc5dmo2LzN5d3A2VU9LYzcvWGlJTis1dW5GVTRzYTV5QkgwZ2tBQUFBQUFBQUFBQUFBQU9pWFBKdlZ0aGVXYS8zY0I5Vzh1TDV6eTUyRFpIYUJQSjduTlExWGVJM1RjcWNJU0RvQkFBQUFBQUFBQUFBQUFBRDltcmUzcWJrKzBycUg3dGUyRjFkMHROd0pKUDEvOXU0OFBLN3F2aC8vKzl6WlY0MDAybmRadG1YTGxtVmIzb0JBTUdaMUlBbFpDTTJla3FWSmFkTzA2WmJ2MDM3N2E1dTJTWDl0a2paTjBrQVdTdllFa2hDQ3kyb0R4bUR3TGt0ZVpWbldZaTBqamFRWnpUNzNmdjlRQkFKczY1NVp0YnhmeitPbnJYVE9QUWMvNVRKejcvdDhQb1VRMnBlQjl1ZTBBOGZlcSszdVlNdWRIR0xvaElpSWlJaUlpSWlJaUlpSWlJaUlpQmFFK0tnUDR5Ky9pUEg5K3hBZEdvU21xZ0NnUUdBYkJMNE5kK0orN1dESHRacW1NUStSQS94TEppSWlJaUlpSWlJaUlpSWlJaUlpb2dWRGk4Y1J1WEFlWTg4OWc4bWpoNERwNEFrQWVBQnhGNUQ4TlE0Yy9XZE4wMFErOTdrVU1IUkNSRVJFUkVSRVJFUkVSRVJFUkVSRUM0NFdqMlBxUkFlR0h2MGxRdWZPSWhrSkE0QUFVQWhGK1FzY09uWktPOWorUWUzUW9aSThiM1hSWXVpRWlJaUlpSWlJaUlpSWlJaUlpSWlJRnF4a01JaUpBL3N4L3VJTGlBejB6YlRjQVNCV1FOTytBYzM0UGUzZ2tWdlljaWZ6alBuZUFOR2JHS3lBcFJBd3VRREZCTVNEUUd3Q2lJM25lMmY2Q0FPdy9pK0EwcTJYSDNQa1M4RFFpN25iRXhFdFNsYWpGUmFEQldiRmhLU1dSRFFaUXpnUmhxcXBjMC9PSVlmSmdWSmJDZHdXTjF4bUZ5d0dDMHlLRVFJQ2NUV0JXREtLeVZnQS91ZzRocWFHRUVsRzhyMWxJbHJBaW93R3VJMEtIQVlGTVZWRElLbGlOSjVBWE12M3p0N01KQUNYd1FDWFVZSFRvQ0NpYWhoUEpER1JTQ0l4RC9kTFJJdUhVUUVjSnNCcUZEQUlJSklFd25FTjRVUytkMFpFTkwrWXpXYVl6V1lZalVhb3FvcDRQSTVJSkFKTjQ0YzFJaUlpb3ZsSVN5UVF2ZGlQMlBBZ3JMWDFjSzl2ZzhGbUF3UmNBSFlDeXZVNGVPd24ydEdqWHhDdHJjUDUzdTlpd2RBSjVWOWhNMUJ6SzFCMXcvVC83cXdEeENVQ1pwRlJZUHdrY1BGNW9POXhZT0E1QVBQcnhTb0tWZ0kzUEFpVWJybnl1RE0veU0xK2lHalJNQ2ttTkJUVVk3bW5FWldPQ2hUYmltRTJtTjgwVHRYVVY4TWJYUlBuY01aL0ZzRjRNS2Q3ZFpsZGFDcGNpZnFDT3RTNWF1RXdPYVRtKzhJK25CM3ZRcnV2QXhlbkxtWnBsMFMwR0RnVWdSMUZUdHpxZFdLVDI0WlZEZ3RjaGpkL2preG93TGx3REVlREVUd3hHc1JqdmdBR1lybDlzN3JlYWNVTlJRNDBPeXhZL2JzL2hVYkRaY2RQSkZRY0MwWndZREtNQTVOaFBEa1d4RWc4bWNNZEU5RmlVdUVVV0Z0aXdDcXZBWlV1QWE5TjRGSU5yWU54WURDbzRzeVlpbzZSSkU2UHFaanZyMVVMTEFLYkt5NS9QNTB0RU5Pd2Y0RDNVaUs2TktQUmlJcUtDbFJYVjZPNHVCZ0ZCUVV3bVV4dkdxZHBHZ0tCQU1iR3h0RGYzNC9lM2w2RXcrRTg3SmlJaUlpSUxrZExKaEh1N2tKMGFCQ3V0ZXRncmFpQ1lyY0xJWVFEUXR5REJIWm9yeHo5UnlUeHVOalcycGZ2L1M1MERKMVFmZ2dEc1B6OVFNc2ZBU1diOWMyeGVvSHlhNmIvYlBncklIQWU2UGdtMFBGMUlCSEs3bjduSklBMW53RzJmUmt3MnZPOEZ5SmFUSXFzaGRoYXZnV3RKZXN1R1RKNUkwVW84RnFMNExVV29kbTdHcXFtNHBUL05QWU52SWorNEVEVzlta1FCcXp4Tm1OajJRYlV1bXJTdWxheHJSakZ0bUpzcTlpS2kxTVg4V3pmOHpqdFA1T2huUkxSWXJEQ1pzWm5hNzM0Y0lYbmtpR1ROeklLWUtYZGpKVjJNOTViNmtaQ0F4NFptY1NYZTN6WVA1bTlGd1J2OWRqeHdRb1Bidk82VUdXUisrcFZZRlJ3cmNlT2F6M1RueTNqbW9aSGZRRjhkMkFjdTN3QjhKVXBFYzFGQU5oYVpjQ09laVBxQy9SVkRuYWFnT1dGQ3BZWEtyaXQwUWhmV01PZW5nUjJuMDhnTnMvT2ZNeTRZNFVSYjYzVmQ0L3RuV1RvaElqZXpPMTJvN201R2N1WEw3OWt5T1NOaEJCd3U5MXd1OTJvcjYrSHBtbTRjT0VDMnR2Yk1USXlrcFU5N3RpeEE3VzF0Vm01OXBVOC8venpPSHYyYk03WEpTSWlJc29VTlRTRmlWZGVRcmkwRFBiR0ZiRFhOUUJDQUVBOUZQRk5RSHRPTzlqK1g2S3Q1WmY1M3V0Q3h0QUo1VjdsOWNBMS93RVV0YVIzSFZjOXNPMUx3TnA3Z1JjK0M1elAwNzJnL0MzQVZmODJkM1VUSWlJSlpzV002NnF2eGJhS0xWQXVWZjFKSjBVb1dGMjBDcXVMVnVHWXJ4MlBuMzhTNFVUbVhyQWFGU08ybEcvRzFaWGJZTTlDNks3Q1VZRzdtKzdDMmZFdVBIcnVNVXpHSmpPK0JoRXRIQzZEZ3I5dEtNRm5hNzB3aVV1ZDBkZkhLSUIzbGJweFo2a2JQeGdjeCtkT0QySTBRMVZFREFBK1VPN0I1MnE5V08reVp1U2FBR0FTQW5lV3VIRm5pUnRIQWhGOCt1UUFYc3BpWUlhSUZyYW1JZ1YzcnpHajJwWDZ2UklBaW0wQzcxbGx3ZzMxUnZ5a0k0N0RRL01yc0ZGb0ZiaW1tbysyaUNnMVJxTVJHelpzUUhOek14UWw5ZS9kUWdqVTFkV2hycTRPWFYxZDJMOS9QNkxSYUFaM0NsZ3Nsb3hlajRpSWlHaEowVFRFaGdZUkd4bEcrRndYQ3JaZUJhUERDUUFtS09JR2FObzEyc0ZqdTVFVW54SmJXbnJ6dmQyRktQVlAwMFRTRkdEelB3SjNQSk4rNEdRMlp3MXd5OFBBMVY4QlJBNGZOaFdzQUc1K0dIakg4d3ljRUZGR2xkaEs4SWwxOStEcXltMXBCVTdlYUYxeEN6N1pjZzhxSE9VWnU5NW5OOXlMRzJ0dnlFcmdaTGJsbmtaOGF0M0hVZSt1eStvNlJEUi9yWFZZY0dCTEl6NWZWNXhXNEdRMkFlQkQ1UjRjM05LSXRnd0ZSRXJNUmp5d3BpcWpnWk0zV3UreVl0L21aZmoycWtyWWxNejhYUkRSNGlBQXZIT2xDWCsyelpKMjRHUzJJcXZBWjlyTWVOOXFFK2JUYldkbm94RkdQdGtpb2hSNFBCNjg0eDN2d05xMWE5TUtuTHhSWTJNajN2NzJ0OFByOVdic21nQkRKMFJFUkVRWm9hcUlEZzdBOThSakNCdy9oa1FnQUUzVEJBU3NBRzZGZEoweW9nQUFJQUJKUkVGVVFYMUplK1hZNTdUOVJ4dnl2ZFdGaGwvTktUY1VNM0RMTDRHTi93ZTRaT2ZvREdqNUUrREdIMDIzN3NtbXdtYmd1dnVBdXpxQWhqdXp1eFlSTFRrTjducDh2T1ZqOEZxTHNuTDlBa3NCUHJMbVE2aDJWcWQxbmV1cTNvSjNMbjg3SENaSGhuWTJONXZSaGcrcy9qMnM4Q3pQMlpwRU5EL3NLSFRncGMzTHNOSStkNXV4Vk5SWlRkalQxb0NyQzJ4WnVYNDJDQUNmcUNyRTg1dVdvZGlVNWMrL1JMUWdHQVR3bVRZejNyYmNtSzF2M2JpeHdZaFByRGRuN2ZveWlxd0NiNmxobFJNaWtsZFJVWUU3N3JnRGJyYzdLOWQzT3AzWXVYTW5Ta3RMTTNaTmhrNklpSWlJTWtjTmh4Rm9Qd0wvdnVjUU9uc2FhaUlCQUFJUWxWRHdKWmpFRDdURFJ6K3U3ZHUzY0I0VzVobERKNVI5aWdtNCtSZEEvZHV6djlheTl3SnZ2UzhMRnhaQXphM0EyeDZmRHB1cy92ajBQeGNSVVFiVnUrdndlNnZlQjFPVzd5OW14WXdQckw0YkpiYVNsSzloTWVibmdaZEJHUERlbGU5R2VZYXF0UkRSL0xlOTBJSGZySytEdzVEZHJ5NU9nNEpkRytxeDFyR3dIdWkzdWF4NFlrTTluRm4rK3lHaStjMGdnRSszbWJHK0xQc2h0RTBWQm54a1hYWkNnRExldmNyRUtpZEVKSzI4dkJ3MzNYUVRqTWJzaHRhTVJpTnV2dmxtZUR5ZWpGelBiTTcvZlplSWlJaG9VZEUweEVkOW1EajRNdnpQNzBZaUdKejVqUWthcm9JcS9nc1c1OFBhdmlOVitkem1Rc0d2NTVSOVYvMGJVSGRIN3RacitoaXcraE9adVpaN09iRGhDOEQ3T29HZHU0RHFtek56WFNLaU4vQllQTGlyNlQwd0tyazVyV2t4V0hCWDA3dGhWaGJlZ3l1allzUmRLOStkczc4cklzcWZaVFlUSGw1WG03TVdNbTZEZ2wrc3E0VnJnUVU0TnJpcytNYXFpbnh2ZzRqeTZMMnJUV2d0elYzVm8ydXFEYmkySm45Vmx1b0xGR3l1WkpVbklwTGpjcm13WThjT0dBeTV1WCtZVENiY2NNTU5hUWRjREFaRHp2Wk1SRVJFdE9Tb0txSVhCekR5MjE5aDh2QkJ4Q2ZHZ2VraXcyWUF0OEtpbk5JT3RmK1Q5c3JScHZ4dWRINWJXRTlUYWVGWmRoZXc5bzl5dis3Vlh3TmM5YW5OZFZRRHJYOE92T3NBOEh0bmdDMWZCRHlyTXJzL0lxSlpGS0hncnFiM3dHcXc1blJkcjlXTEcrdDI1SFROVFBGWVBMaXU2aTM1M2dZUlpaRlpDRHpVVWd0UGpvK3hOOW5OK1BLS3NweXVtUWtmS3ZkZ2UySHVXcDRSMGZ5eHFjS0FIZlc1RCtQZXZjWU1yeTAvalhidWJqYk5peFkvUkxSd0tJcUNHMjY0SWVjVlF3b0tDckI1OCthMHJzRXFKMFJFUkVUWnB5V1RDSjdzd1BpKzV4SG9QQTQxR3AzNWxRT2E5bmtvNG9mYWdhT2YxdzRmemt3cHUwV0dvUlBLSGtzUmNPM1g4N08yMFFaYzllK3B6ZDN3VjhDMkx3TWxiWm5kRXhIUlpieWw4bXFVMi9QemdyT3RiRVBlMWs3WDFvb3RzQnB6RzlRaG90ejV5L3BpckhmbDU5L3hUMVlWWVVPZTFrN0gzemFrM2phTmlCWW11d2w0LzVyOHZJdzBLOEQ3VnVlKzdlem1DZ01hQy9rNGk0amt0TFMwb0tpb0tDOXJOelUxcGJXMnhiS3cyajhTRVJFUkxWaWFocmgvRElHamh6QzYrMG5FeDBabmZtTUMwQVloL2dsSjVYSHR3TEdXUE81eVhtSmRlc3FlcmY4TVdDVWZmQWQ3Z0NQL0NsellCVXoxQVdZM1VQRldZTU5mQWlXU3B3SWE3Z1JLdGdBakw4dk5JeUxLSVkrbEFHK3B1a1o2WHJ2dk9BNE5IOEhnMUNBU2FnSkYxaUswbEt6RnR2SXRVbTFuQkFSdXFOMk9INTM4aWZRZXJpU3BKWEYrb2dmZGs5MFluQnFDTHp5S2NDS01oSnFBeFdpQjArUkFwYU1TS3d0WFlGVlJFeFFoLytMQXBKaXd2bVFkWHJySSt6elJZdE5nTmVFTDlYS2ZJelVBUHhxY3dQMERmaHllRENPaWFsaGhOK01ENVI3OFNhMFhWb2tXUFFxQUx6YVdZZWVSSHJtTlg4RlFMSUU5L2luczlrL2hVQ0NDa1ZnQ3c3RUVraHBRWUZSUWF6VmhnOHVHTzB2ZHVMbklDVU1LUi9pdkwzU2d3V3BDZHlTZXNYMFQwZnoyN2lZVFhKS1prOUd3aHNmUEpkQStuSVEvb3NGbUJGWjZEYml0MFlqNkFyblBaQnZLRGFndlVIQitRcFhiUklvc2h1bFdRa1JFTXB4T0oxcGJXNlhuZFhWMTRmVHAweGdkSFVVeW1ZVGI3VVpqWXlQV3JGa2oxZTVHQ0lHMnRqWTgrZVNUMG5zQUdEb2hJaUlpeWpsTlEzeHNGTDRuZDhHMmJEa2NqY3RoOUJSQktJb0pRbXlCcHIya0hXcS9INnAyUHdLako4VDI3WWw4YnpuZkdEcWg3SEExQUUyL0x6ZW41emZBVSs4SEVzSFhmaGJ4QWQwUEFlZC9CVnp6bjhDYVQ4dGRjLzJmQTArK1YyNE9FVkVPWFZkOXJWUklKSzdHOGZQVEQrSHNlTmZyZmo0U0hzRXpGM2FqdzllQkQ2NStQeHdtL1MwV2xuc2FVV0lyd1VoNFJQZWN5eG1MK1BIU3hmMDQ3dXRBSkJtNTVKaElJb0pJSWdKZmVCVEhmTzBvdEJiaVhjdmZpU3BucGZSNnpkNW1oazZJRnFHL2FTaVZDb21FVkEzdlBYWUJqNDBHWC9mejQxTlIvSFhYRUg0eU5JRW5OdFNqMUt6LzVjQnRYaWZXT2l3NFBoV2RlL0FWUEQwMmhmL3NIY1Z2ZkFGYzdwWHNjRHlKNFhnU0J3SVIzRGZneHlxN0dkOXRyc1pWQlRicDlXN3hPdkd0Zm45YWV5YWloYUhZSm5CTmpkeGpuYVBEU2R4M09JWm84cldmQmVQQW9jRWtEZzhtOGY0MUpseGZKM2ZOV3h1TitOYWhtTlNjVkwyenlZUkNLeHZyRUpHYzlldlhTNFZFRW9rRWR1L2VqYjYrdnRmOWZIeDhIQWNQSHNTNWMrZHc2NjIzd21yVlh4bXZ1cm9hSG84SDQrUGp1dWZNMEJzNjBUUU5VMU5UMHRlL2trUml5YjgvSVNJaW9pVk1TeVlST25NSzBjRUIyQnVXdzdGeUZSU3pHUkRDRHVCZUtOZ0JkOUdQdEpmT2ZGMXNXekdaNy8zbUUwTW5sQjBiL2dxUWVJbUtvUmVCSjk0TnFKYzVsYWtsZ2IxL0NManFnTnFkK3EvYjhDN0FYZ1dFK3ZYUElTTEtFYmZaalhYRmNsWFlIanJ6eXpjRlRtWWJDZzNqcDZkK2dZK3UrWkJVOVpBdDVadncyKzVkVW51WkxSZ1A0cW1lWjlEdU93NE5tdFJjZjhTUEJ6b2Z4Tyt2K1FqS0hlVlNjNnVjbFRBcEpzUXY5OThQSWxwd2FpMG1mTENpUVBkNERjRGQ3YjF2Q3B6TWRqUVl3WjNIZXZCczJ6SVlKZDVWM2x2anhSK2NITkEvWVphWEpzSzQ5OVFBRGdZdUhjQzdrcE9oR0hZYzZzWVRHK3J4Rm85ZGF1NEdsdzBBUXlkRVM4RnRqVWFwcWtoZDR5cStlVENHNUdVK3Fta0FmdGdSaDlldW9LVkUvK2ZJamVVR2VDd0M0MUc1ejRDeWF0MENOMGdHWW9pSUhBNEhHaHNicGViczJiUG5UWUdUMmZ4K1A1NSsrbW5zM0xrVFF1aS9FVGMzTjJQZnZuMVNld0VBczFsZlNhdkp5VWs4L1BERDB0Y25JaUlpb2l0TEJnSUl0QjlCcU9zTUNqWnRnYVd5R21LNldQSWFRUHdkVEZPZjBBNTIzSU9OemJ1RkVObjljanhQc1FrdVpaNjVBRmo1WWYzamsxSGdtUTlmUG5EeUtnMTQ3bE5BSXF6LzJrSUJsdCt0ZjN5cStMS1RpRkt3cVd5alZERGs4UEJSblBhZm1YTmNYN0FQQjRZT1N1MmwyYnM2cFJZM0FIQmc2QkMrZnZpYk9PWnJsdzZjekVpb0NmeXE2eEhwZVFJQ0ZaSkJGU0thMy82Z3VnZ21pWWYzM3h2dzR6ZSt3SnpqOWsyRThjMitNYW05dkxmVURaUGtnZnFvcXVJVEp3Wnc5WUZ6S1FWT1pvUlZEUi9wN0VOTWs3dXZMck5KOXRrZ29nWEpaZ1N1cXRZZndFaW93SGVPWEQ1d010dUQ3VEhFSkxybENBQmJLdlZYRUVpRkFQQ2hGak1raW1BUkVRRUFWcTFhQlVYUi8xMzN6Smt6Nk8zdG5YUGM4UEF3VHB3NEliV1grdnA2cVpES0RMMlZUcUxSOUNyMEVSRVJFZEVWYUJxU1UwR003WDBXRTYvc1IzemNEMDFWQWNBRUtQVkE4dGM0ZFBRL3RWZU9ydFVPSEZoeWZXRVpPcUhNYTd3TE1PZ3ZMNG1UOXdPVFovV05uZW9EVG41SGJqL1pESjFvS25Ea1MvSjdJaUlDc0s1RWY1V1RwSmJFbnI1bmRZL2YyNzhQU1MwNTk4RGZzUmx0YUN4WXBuczhBRVNTRWZ6azFNL3dXUGN1eE5UMFM2b1BoMFp3YnFKYmVsNmh0VER0dFlsb2ZsQUFmS2pDbzN0OFROUHd0K2VHZFkvLzUvTWpVaUdPSXBNQk54YzVkWThIQUg5Q3hmMEQvaFFqZUs5M0xoekhveU56QjJwbWN4djVGWTlvS2RoVVlZQko0bC8zNTNzVEdBbnB1elA1SXhyMjlzcTFVOWljNWRESmpub2o2Z3Q0ZnlNaWVUSlZUbFJWeGFGRGgzU1BQM2JzR0ZSVmYwclBZckdncXFwSzkvalo4L1JnNklTSWlJZ29CNUpKaE02ZXd1anVweEE0ZGdUSjE5b2JPZ0hsRHlIRVl4Q212OU1PbmF6TTV6WnpqZC9ZS2ZOV2ZGQnVmUHZYNU1aM2ZsTnVmRWtiWUMyV202T0g3ekR3NjdjQSsvOXF1djBQRVpHRWVuY2QzR2EzN3ZHZG95Y1FpT2wvOFJpTUIzRnE3TFRVbmhvOStrTW5ZK0V4ZktmOWU3b3FyOGpvVGlGMDRqUTVNcm9ISXNxZnR4WTZVRzNSZjNML0YwT1Q2SS9xZnpGNk1aYkFyeVZESExkNFhWTGpNKzFwLzlUY2cyYlJVOFdBaUJhK2JWVnliV2FlNnBZTGtlenBrUnRmVjZEQW1hVnpYS1YyZ1R0WExibERZa1NVQWVYbDVYQTQ5SDlmUEgvK1BFS2hrTzd4NFhBWUZ5NWNrTnBUTmtNbnNWajZoMEdJaUlpSVNCODFIRUx3eEhHTVBQa1l3aGZPQXpNSDNRU3FBZkVYME9MN3RGZU92anUvdTh3ZGhrNG9zOHdlb1B3YS9lT0g5d01Ua2k4cy9aM1RmM1FUUU9WMnVUV3V4SGNJZVBKOXdFTnR3TkNMbWJzdUVTMHBLd3BYU0kwLzVtdVhYcU56Vks3VWIwTkJnKzZ4QjRjUFl6UWkxNlpDRDE5NFZIcU9TZUZMQ0tMRjR2Wml1WURIZzRQajBtdjhmR2hDYXZ5T292d0cyM29qY20wYy9RbUdvWWtXTzVzUldGNm8vM0hPdVhFVnd6cXJuTXk0R05Rd0VOUS9Sd0JvOG1hKzJva0E4TEZXTTh4OGVrVkVLYWlwcVpFYWYvYXN6a3JNczNSM3l4MmNxS3lVUC9CcU51dHJuOGhLSjBSRVJFUTVwbWxRUXlINDl6NkxzUmVlUTh3M0FrMU5DZ0JHUUt1REluNnFIVHoyQSszdzhjM2E3dDF5cDBjV0dINXRwOHlxdmhFUUVnK2FlaDVOYlozZXgrWEdWMXlYMmpvejRrSGcxUGVCWDE4N0hUWTU5ek1nSTBYVGlXaXBXaTVSVlNTdXhuRitva2Q2alhNVDNkQWs3bFVsdG1MWWpEYnBkVElwbkloSXorSGRtR2p4dU1XcnY1Vk5TTld3ZTB5dUNnZ0FQRFVXaFA0aTZFQ3p3d0t2S2J0dEk2NGtsSlRaTGVDTHlWVW5JS0tGcDduWUFFWG9IMzlzT0xVd1dzZUkzTHlWM3N3L1lycXB3VGhud09iMG1Jb284M1pFZEFuVjFkVzZ4eVlTQ1Z5OGVGRjZqWUdCQVdnUzdSczlIby91eWlVejJGNkhpSWlJYVA2TFhEaVBzZWYzWU9LVi9ZaFBqTTk4UmpRQWVEK1M2c053ZXIrdUhUaTJLcy9iekJxR1RpaXpLbStRRzkvL2RHcnJETzZWRzErOFhtNjhwZ0pqeDRHT2J3Qzc3Z0FlS0FIMmZFeCtYU0tpUzdBYjdTaXhsZWdlZnlIUWkyUUtiYndpeVFoR1FpTlNjOHJ0WmRMclpKSkprUS83eGxXNUtnQkVORCtWbWd4WTQ5RC9BSDd2K0JTaUVnLzRaL2dUS2pxQ2NnL2sxenV0MHV0a1NybEV1eUVBT0JLVUQrOFIwY0t5U2pMY2NjSW5GMTZiY2NZdk42L0duZGxIVE9VT2dYYzJYYm1pblFiZ1o1MXNKMEZFYjJhMVd1SHhlSFNQSHhvYWdxckszeTlqc1JqR3grV3E3eFVWRlVtTloraUVpSWlJYUdGUXd5R0V1czVnOUprbkVEcjNhaFU5QVlGcUtQZ0VGRHlwSFRyNjRYenVNVnNZT3FITUt0MmtmNndhQjN5SFUxdG41SURjZUc4cnBndno2bkRnL3dQdXR3TS9id0gyL2lGdzRWRWd5WWYzUkpRNWxjNEtxZkg5Z2Y2VTF4cVlranVwVmU0b1QzbXRUSENZNU50WWhPTDZlMjRUMGZ5MXlTMVhhV24vUkRqbHRRNU15czNkNE1wZjZLVE5KZmYzOHRJRTc0bEVpMTI5Ui8ram5LUUdYSmhNTFhUU015NFpPbkZsN2hHVFFRRDNyRGZETk1jbDkvWW0wVFBKdW5kRTlHYkZ4Y1ZTNDBkRzVBNXN6T2J6K2FUR2U3MWVxZkZzcjBORVJFUzBzS2poTUNiMjc0UHY2Y2NSSFJxRWxrZ0FnQUlOMWRERUE5ckJZNDlxTHgrN1R0dlhtOS9TOHhuRTBBbGxqbUlDaXRicEh6OStLdlV3Ui9EQ2RNc2J2VXd1d0ZHbGIyeGtCRkQ1SlkySXNxZlNLZGZEZVNnMG5QSmFJeUc1aDEvRk5ybUhYNWxXNWRKNXI1N0ZIL1ZuWVNkRWxHdXlvWk9qYVZUMDZKeVNtN3RLb2dKTEpwbUZ3RjFsQmJySFg0d2w4SXBrb0lhSUZoYURBS29sd2gyRFFRMkoxREluR0l0b1VtMXJyRWFnMENyUjkrY0szckhTaFBxQ0svOXpCdVBBUXlkWjVZU0lMazAyZERJMk5wYnlXcktWVGdvSzlIKytBMWpwaElpSWlHaWhpZzBOd3IvM1dZeS8vQ0ppbzY5N1Y3TVRDbjRHcy8rYjJ2NURyZm5hWHlZeGRFS1pVOUFFR0NRZXlJK2ZTRys5aVROeTQxMzE2YTFIUkpRaFpmWlNxZkVqWWJuZ3lHeWprVkdwOFI2TC92TEQyZEJZc0V4NnpyQmtDeUVpbXAvV1NiYXdPVEdWK2tQMTB5RzVsNVQxVm4yblN6UHRiNWVWb0VxaXZjNTkvWDRrZU9DZmFGRXJjd2dZSlo3a1hBeW1tRGo1bmFFcHVadUsxNVorNktTcFNNR3RqWFBmKzM3V0djTVV1eXdTMFdVVUZoWktqWitZbUVoNUxkbTVUcWRUYXJ6ZVNpZXhHSU40UkVSRVJQT05HbzBnZlA0Y1JwOStBcFBIajBHZHJub2lJRkFHZ1EvQmFIcGFPM0RzTDdWOSt4WjAxUk9HVGloekNocmx4azkycDdkZXNGZHV2TE11dmZXSWlES2swQ3IzOEdzOEtuZHFhcmJKNktUVStBS0wzSW1yVEdwdzE2Tkk4dS9HRi9ZaG5PQ3BmcUxGb05FbUYrem9EcWYrVUwwM0t2ZVdzczVtU25tdFZIMnUxb3UvcmkvUlBkNmZTT0svZXVXQ2hrUzA4SlE2NUI3aitNTHBKZEhHd25LaGxYUkRKM2JUZEZ1ZHVhN1M0VlB4WXI5RUdSWWlXbkxjYnJmVStFQWdrUEphVTFOVFV1TmxRaWRtc3hsQzZMdTNzdElKRVJFUjBmeWxKZUlJSGp1TXNkMVBJam80QURVV0F6Uk5BVFF2QlA0WkZ1Zi9hcSswWDYrOWRFYnVnK3c4b2YvWUhORmNYSktuMDRNWDBsdHZxbDl1dk43Mk9rUkVXVllvVVUwa2xBZ2hvU1pTWG1zeUp2Zmd6RzEycGJ4V3V0NWFjNjMwbk5OK3lhcFhSRFJ2TlVpRVRuenhKTUpxNmk5Uyt5TnlvWk1xUys1Q0p4dGRWbnl4c1F5M2V1Vk93SDd1OUNDRzQzd0JTN1RZRmR2bFFoMWphWVpPeGlOeTh6MXB0dGY1Y0l0NXpoWTk0UVR3d0RHZTVpZWlLNU1KZGtRaUVTU1RxWCtPQ29WQ1V1TWREb2Z1c1hxcm5BREFkZGRkQjVQSkJMUFpESlBKQkVWUm9DZ0tWRlZGSXBGQU9CekcxTlFVeHNiR01ESXlndjcrZmlRU3FUOXZJQ0lpSWlKNXNaRmhqRDIzRzVhS0tqaWFWc05TV2dZQUFzQjFVTFJmUXduL3IzYTQvV3RpUTh1K1BHOVZDa01ubERrdXlVb2k0YUgwMW90S251UzBGcVczSGhGUkJsZ01GbGdrV3BGTnhlVk9UTDJSYkJVUW8yS0VRUmlRMUhMNzRuSmRjUXRxWGJYUzg5cDlIVm5ZRFJIbG1zZW9vRUNpWDhSUUxMMkg0NlB4SkRSZ3pwUDBNMnlLZ0ZVUmlLUVJkSmxOQVdBM0tIQVlCQ290SnF5eVc3REJaY1h0eFM2c2RraTBxL3lkYi9TTjRZR0xxVmZGSXFLRlE3YVN5R1EwdmZ0V1VMSjlqY09VZXVqaytqb2oyc29OYzQ3N2FXY01mc2t3REJFdExXYXpXU3FzRVlsRTBscFB0c0tJd1dDQXdXRFFGWFN4V1BSL05pd3B1WFNWdkpuMUxCWUxQQjRQcXFxbUQrYXBxb3JlM2w2Y1BIa1NBd01EdXRjaElpSWlvdlJvaVFRaXZUMklEdlRCdnJJSnJqV3RVS1kvdjdvaHhIdWdhbS9UWG1uL0JxS21meEJ2V1pWNlNiNGNZdWlFTXNkYUxEYytrbWI1YjluNUZvWk9pQ2ovN0NhNzFQaFFQTDNXTVJvMFJKTlJxYUNMeldoRE1CNU1hMTBaWG1zUmRqYmNLajN2UXVBQ2hrSnBCaGlKYUY0b05zbDlMUmxOczZKSEVzQmtRcFVLdWhRWkRSaElJZXp5emhJWGZybE9QbFNuMTdmNngzRHZxWXRadXo0UnpTOU9zMXlvSXhoUEw1d3hGWk9iNzVEYzM0dzZ0OEQ3VnM5ZFZlcklVQkl2OUxHcUV4RmRtVXhRQTBnL2RLSnBHbUt4bUZUUXhXdzJJeHllKy91KzdEK0xERVZSVUZkWGg3cTZPZ3dORFdILy92MFlIV1c3UmlJaUlxSmMwWkpKVEozb1JIUndFSzdtRmxqS0s2QllMQW9BQnd6NE0xaWpOMm9IMi84UlN1SVpzV0hEdkQ1eEp0Y01tT2hLckY2NThkRTAvOTJRZlNFcTBjNkNpQ2hiN0VhYjFQaElNcjJIWHdBUVM4cVZIN2NhcldtdnFaZmRhTWY3bXU2QzJhRC80ZHlNNS90ZnlNS09pQ2dmdkthNVQ3YlBOcDVJLzRWak1LbEtqZmRJN2pIYkpwTXFQdFRSaDArZnZBaWU5eWRhT3B5U2xVUkNhWVpPSWttNStmWVVqamJaak1BZnRGa3dWdzV3UEtyaCsyeXJRMFE2V0sxeTMybGpzZlR2TGJKdGF2U0dTV1NDTE9rb0t5dkRIWGZjZ1hYcjF1VmtQU0lpSWlKNlRjSS9CdjlMZStGLzhYbUUrM3FoSlpPQXBpa1FZZ00wOVVHb3lvUGE0ZmEzYVFjTzVLNEh1Q1NHVGloelpFTW5pZlJhUmtqUFY3SjNNb0NJU0MrYlpPZ2tucFNzYVg0Sk1WWHVHa2FSbXhlclZvTVZIMngrUDRwdGt2LzlBTkExZmc1ZDQrZXlzQ3NpeWdmWjBNbVVaR0FrRTlld0tLbTNqTWlra0tyaHF4ZEdzV3JmR2Z4Z2NDTGYyeUdpSEhOS3ZudU1wWm5SazUwdlVVRHFWYi9mYWtieEhHMkROQURmUFJMRFZQb2ZqWWxvQ1pDdERpSWJHTW5FTlJSRjN3MHptNVZPM2tnSWdiYTJObHgzM1hVUVluNTg5aVVpSWlKYU1wSkpSQWY2NFgvaFdVeTg4aEswK08rK0FBdGhCOFRib0dvL0JVemYxUGJ0azN2SmxDTnNyME9aWTVSckdZRkVLTDMxSkUvdUk0VlQ5RVJFbVdaUzVJS29jY25BeUtVa1ZibTNCUVlsKzZFVGg4bUJENnk2RytYMk11bTVjVFdPWGVmL053dTdJcUo4c1J2azNsS0dNaEE2aVdseXAvZk5lWHp3bnRDQTU4YW44UER3Skg0Nk5BRmZtdTJGaUdqaE1odms3a1hwaGs0U2tyZGJvMlJBNzVabFJxd3ZtL3V6NTY2ekNad1lUZi9lVDBSTGc5RW85OGc3RTZHVFpGTHllN2RCMy9mdVhJWk9aalEyTmtKVlZlemR1emZuYXhNUkVSRXRlY2trUXVmT0lqSTRBTmZhVmxpcmEyQ3cyZ1FBQjRTNEJ4YkhEdTNnMFh1d2NkMXVJY1M4S1lETVNpZVVPWXBrcUVOTjh3dWRKdm4wVEhaL1JFUlpJQnZvVUxYMEg2NXJrTHVHSWN1VlRvcXNoYmhuN1VkUjdpaFBhZjRUNTUvRVdNU2Y0VjBSVVQ3SkJqb1NHZmc2bFpRTm5lU3gwa2xmTkk2VFUxSEVWQTFsWnA0YklGcktKRE1uMHZlNk4xSWxwOHRVT21rdVZ2Q3VwcmtEMldmOEtuNTFtaVZPaUVnL3ZWVkVabWhwM2l0VHVjWjhySFF5MjRvVks5RGMzSnlYdFltSWlJZ0lVRU1oVEJ4OEdZRmpoOS93RzFFSG9id2ZuWjN6cXRVT24xaFM1c2hXRXBFTmphUTlmOTZFdllob0NaTU5kS2dadUhlcGtnKy9zbm0zWEZiUWdIZXZ1Rk82emRDTUl5TkhjWEQ0alIreWlHaWhrdzEwcFBzU2Rmb2FjdU16c0dUSzZxMG1mS2E2Nk5YL3V6MFl4WU9ENC9oVzN4Z0NHYWo2UWtRTGgyejdHdG5RU0xyejlRNHZ0Z2w4Y29NRmM5MytnekhnMjRkaS9EWlBSRklXUXVoRTczaXpPWCtINkRadjNveSt2ajVNVGs3bWJROUVSRVJFUzVZUXNOY3ZnMnR0Nnh0L0U0T3FuaFJyV2lSYmdtUVhLNTFRQnVYNC81MWtUK0xMdHVNaElzb0NnZHlmbEZja0t3Z2swdzBGWHNZMWxWZmhBNnQvTCtYQVNmZkVlVHg2N3JFTTc0cUk1b044RkJHUnJSWWcyNDRubTFxY0ZueDVlUmxPWDcwQ0g2M3c1T0cvTEVTVUw3bnU5Q1Y3ZjliVGpzZGlBTzdkWklGampqTlpHb0Q3amtReEhwMC85MThpV2hoRUh0b2l5cTZwcXZxQ3cvbXFkQUpNaDNlMmJObVN0L1dKaUlpSWxpSmhOTUpjV29haTYyK0VaOHRWTU5nZHdQUlg1Q0EwN1FWbzR0MTQ5SmYvbnVkdHZna3JuVkRtYUpMdGN0SnQzeUE3WDJYb2hJanlUN1pkanBLQlY0bENNaFNZVkRNYk9yRWFySGpIOGp2UVZMZ3k1V3YwVEY3QWowLzlOQ1B0aG9oby90SHprbkkyUXdaZUpNaGVJNVp1dVlBc0tEY2I4YjNtS3J5dDJJVVBkZlFoTWcvM1NFU1pKZnV2ZWJxaFB0bjVTUjBiL1AxV002cGNjMS80a2ROeGRQcjQyWStJNU9rTmRNeklSRWdsVzZFVGs4bUVxYWtwaEVJaGhFSWhSS05SUkNJUnhPTnh4T054SkJJSnFLb0tUZE5nTkJwaE1wbGd0VnJoOFhoUVdGZ0lsOHVWeWovT3EycHFhbEJZV0FpL255MXVpWWlJaUxMTldPU0ZzNmtaMXNvcUtMUER4NXAyQklyaHE5QWlqNGxObTN6NTIrSGxNWFJDbVNOYlNVUkpzOVdVd1NvM1BobEpiejBpb2d5UXJTS2lwQnZRQTJCVTVQNXpuMUFsUTRSWFVPV3N3bnRXM29rQ2MwSEsxemp0UDROZm5IazRvL3Npb3ZsRnRvcUlLUU9IVjYyU2IxSWpraTh2Y3VrOXBXNVVXdXB4MitFZVRMTGREdEdpbGxwSUwvVkFta215b0dsOGp2MjlmWVVKRzh2bi9ueDdmRVRGbzJmNTJZK0lVaU1iT3BGdHgzTXBCb1BjZC9ka1V0K3pnY2NmZnp5Vjdieks3WFpqMmJKbFdMMTZOYXhXeVdlcHY3Tnk1VXJzMzc4L3JYMFFFUkVSMGVVSmt3bk8xV3ZoV05VTVlUQzhGbWpXRUFEd0ZZeml5N2g1VFVnSU1XOVBuREYwUXBtVGpNcU5OOXJUVzgva2tCc2ZHVXR2UFNLaURKQU5uWmdNNmYrbjJteVFDL21GRStHMDF3U0F6V1Z0dUtYK1ppZ2k5UWQ0QjRjUDQ3Rnp1NkNsOGJLRWlPYS9xT1NMQWJzaC9SY0REc2xyak1WVHF3TDFuRCtFYXc5MHYrbm5kb01DcDBHQjI2aGd1ZDJNMVhZTHRoVFlVVzFKN2I1L2RZRWQvN09tR25jZXU4QTdKdEVpSmhzNk1hZVpYN1pJenArS1hmNE90TFhTZ0R0V3pIMlA4NFUxM0hkRTh2a0NFZEVzc3FFVDJjRElwWmhNY3QrN285SGMzT2NtSnlkeDVNZ1JkSFoyWXRPbVRXaHFhcEsrUmwxZEhVTW5SRVJFUkZrZ3pCWllTa3JoYkdtRnFiQm9kdlU4UDZEdEJZeGZSRnZ6eS9NNWJES0RvUlBLblBpazNIaVRNNzMxVEpMbElhT2o2YTFIUkpRQjBZVGNneVd6WWs1N1RiTkI3aHJwaGs0VW9lQnREYmRoUStuNmxLK2hhaW9lNzNrU3J3d2VTR3N2UkxRd1RFcStSWFZtSUhUaWtyaUdCbUFza1Zyb1pDeVJ4TjZKa083eGJTNHJQbGp1d2FlcWkyQ1RyTWJ5amhJWC9yS3VHUC9TTXkrcmJCSlJCb1FUR2lEUmZ0R2E1bnRVcTFIdVBoU01YL3JuSzRvVWZIVGQzSjlKWXlyd2pZTlJoQzV6SFNJaVBXSXh1V3JNc29HUlRGd2pWNkdUR2JGWURQdjI3VU00SE1iNjlYTGYxUjBPQjF3dUZ3S0JRSloyUjBSRVJMVEVDQUZMUlJVY0s1cGdLYStBZURVRXJTVUE4UlRVNUxjUUR6OGhycjQ2TXllRWM0Q2hFOG9jMlVvaTFxTDAxck42NWNaSCtQQ2RpUEpQTnRCaE05clNXazhSaWxSd0paS01wRlZWeEdLdzRPNm11MURucmszNUdzRjRFTDg0L1V0Y0NGeEkrUnBFdExESUJqcUtUT205UlRVTElSVmNtVWlvU09Ub1BNSEJRQVFIQTRQNFVvOFAvOVZVZ1hlVnVxWG0vNStHRXR3LzRJY3Z4Y29zUkRTL1hhbVN5S1U0ek9tMTE1bWVyMS93RXZzcmN3ajhZWnNGUmgyMzNSKzB4OUE3T2U4UGNCSFJQQ2NiNkxCWUxHbXRweWdLakViOWo5bGpzUmcweWZhU21YTDQ4R0dVbHBhaXNySlNhcDdYNjJYb2hJaUlpQ2dERklzRkJXMWJZSzJwQlJURDY2dWJhUGdjWXNHZkxhU3d5WXowandnU3paQ3RKR0l0VG04OWE0bmNlTDY4SktKNUlDUVpPckdiMG10RjVwQnNSVFlSbGF4YU5Zdkw3TUxIMW53a3JjREp1WWx1Zk92b2ZReWNFQzB4b3pHNWdFU3hLYjNzZklsa3Y0a0xFYm5Uc3Brd0dFdmdQZTI5K0pKazFSS25RY0ZmMUtYNU9adUk1cTBweVFvZ1RzblF5QnU1Sk9lUGhWLy9FdFZoQXY1NHN3VU9IUVVBZHZjazhHSS9BM05FbEQ3WjBJblZhazFyUGRuNVUxTlRhYTJYcmxSYTViaGNraFduaVlpSWlPaDFGS3NOOXVWTktMbmxkdGpxbDBFWWpET0JrNHNBN29Nd2JoQ2JXaDlZaUlFVGdKVkxocTlPQUFBZ0FFbEVRVlJPS0pOQ0YrWEdPNnJUVzg5Wkl6ZCtzaXU5OVlpSU1tQXFMdmR3eVcxTzc4R08yeXgzUXQ0ZjhhZTBqdFBreEVlYVA0aWlGS3RZYWRDd3UvZFo3TzEvSWFYNVJMU3dEY1VTa0drWVVXMU5yd1I2alVWdWZsYzQ5NkVUWUxvMndWK2ZIY0k2cHhXM2VmVzNwcnk3dkFCL2NYWW9leHNqb3J5WmlNaWRqQyswcGhjNktaS2NQeEo2ZmJ1MHhrSUZwWFo5MTloZVo4VDJ1dXcrcHFweEM5eTM4L0tWQkFlbk5Qek5zNUdzN29HSXNpOGNsanpzWVUvenNJZEQ3ckRINUdUcWh6MHlZWHg4SE9QajQvQjRQTHJucFB0M1JFUkVSTFJVQ2FNUnR0cDYySll0aDlsYi9Gb3JIVTJiQXZBTGFJYjdNSExoZ05pNU03ZjlGek9Nb1JQS25NbHV1Zkd1dXZUV2MwcWVwSjg4bDk1NlJFUVprTlNTQ01RQ2NPa01rNWdVRTJ4R20zUmJuaGtGRnJuUXlWZ0tvUk9yMFlvUE4zOGc1Y0RKWkd3U0Q1MzVGWG9EdlNuTko2S0ZMNnBwR0lnbVVHWFI5L1hFcmdnVW13d3B0NUNwbFF5dGRJWHlFem9CcG9Nbm56OHppTnU4eTNYUHFiR1lzTVpoUWNmVWd2NnVTa1NYTUJKVzV4NDBpOWVXWnVoRWN2NUlpSzF4aUNqL1ZGVkZLQlRTSFpRd0dvMndXQ3pTRlZKbXlJWk81a09ibXNIQlFhblFpVXo3SUNJaUlpS2FwdGpzOEd5N0JwYlNzdGZDSmdDZ2FlZWhpTTlnMFBhTTJMbGlVVHpBWTNzZHlweUFaT2pFc3lyMXRZUVJLTkQvNEIyQmJpQVJUSDA5SXFJTThrZkhwY1lYMjFKdmsxQWlPWGM0TkN3MVhrRGd2U3ZlbmZJZXo0eWZ4WDhmdTUrQkV5SkN0MlExa1ZWMlM4cHJyWGJJelcwUDV2ZTdYK2RVRkljQ2NpZnZON2t2ZjVLZmlCWXVuMlNvbzl5WittTWZSUUNsRHYyaEUxOVlRNVRkY1lob25wQU5kaFFVRktTOGxreDRBd0RHeHNaU1hpdFRRcUdRMVBqZmxYNG5JaUlpSWgwTVRoZGNhMXRSZHZzN1lhMm9uQW1jYU5Cd0RoQmZoQWxyeGNaMXV4Wkw0QVJnNklReXlYOUNibnpSMnRUWDhqUUJpc1FKMVpFRHFhOUZSSlJodnJCUGFueXB2U1RsdFVvazV3NU15YlZLMjFHN0hRMEY5Vkp6Wmp6WHZ4Yy9Qdm5UbEt1NEVOSGlja0t5S3NkYVorcWhrN1ZPcTlUNEE0SDgzNmM2cHVSQ0oyVm1ua1lsV293dUJ1VkNKMVZwaEU3S0hRSUdpWGVNNThmbHFyQVFFV1hUK0xqY1lZL0N3c0tVMTVLZE96bzZtdkphbVJLUHg2WEdKeEtKTE8yRWlJaUlhUEVRWmpPY3pTMG91bTQ3bkd2WFFaaCs5eTViMDhhaDRTc1E0azVzWFB0L1JXdnJWSDUzbW5rTW5WRG1oQWFBc0VUdmVGc1o0RXJ0UlNWS3Q4cU5IMmJvaElqbWo4R3BRYW54MWM2cWxOZVNtUnRUWTFLQm1EcDNMYTZxM0NhOXA0U2F3TTlPL3dKN2VwK1Zua3RFaTlkaHlVb2Uyd3BTN3l1L3RVQi9GWkJnVXNYSmVkQ21aakFxOTZDLzJHU1lleEFSTFRnVFVRMlRFcmNrdHlYMUZqc05IcmxIUnVjbkdEb2hvdmxEdHBwSWFXbHB5bXVWbE9nLzdKRklKS1FETWRsZ3NjZ0Z1R094L0xXYkpDSWlJbG9JekdYbEtMN3hWcmpXcllmSlV3aWhLTUIwNSt6bm9CaXVSMkQwTDBWYnl6RWh4S0tzRWNyUUNXWFd5Q0c1OFpYWHA3Wk8xWGE1OFFQUHBMWU9FVkVXREVpR1R1cmRkU210VTJqeHdHMTI2eDdmTTNsQjkxaEZLTGg5MmRzZ0lQY1NJNVFJNFlIT0grRGsyQ21wZVVTMCtCMlVyQ1p5ZmFFanBYVWFiV2JVV1BSWHpIdldQNFg1OEJxMVVESkVFdGZrcWlFUTBjTFJNeWwzVjJyeXB2Ym9aNVZYN3I1emNuUSszQzJKaUtiNWZISVZSc3ZMeTFOYXgrVnl3ZUhRLzduMDRrVzU2cUxaSXJOblFMNWRFUkVSRWRHU29DZ3dGbmhRc0drcnZHL2Q4VnJZUkNBS1Rlc0F0RDlGTkhpcjJMajJxTmkrZlZHWGptUG9oREpyOEhtNThiVzN5NjhoREVEMXpmckhSMGFBa1lQeTZ4QVJaY25nMUNCaXF2NVRRZ1dXQXBUWTVGdnNyQ2hjTGpYKzdIaVg3ckhiS3JiQ2F5MlN1bjQ0RWNhRG5UOUVmN0JmYWg0UkxRMkhBMkVFay9wZldOWlpUVmpya0creHM5UHJsQnIvdjZOQjZUV3lZWm5OTERWK01zR1h2MFNMMVpreHVVTlI2MHJsS3g4SkFNMGwrdWNGWWtBUEs1MFEwVHd5T2pvcTFSTEc2WFRDNC9GSXIxTmRYUzAxdnI5L2Zud2ZycXFTcTZnNk1UR1JwWjBRRVJFUkxVeUt4UXJubW5Vb3VtNDdIQ3RYUVJoZmJYVTlBdUJMU0dydkVtMnRYeFZYWDUzL3Z0MDV3TkFKWlZidkUzTGo2MjRIekpJOVU2dHZBbXdTSlM4dlBJYnA2a1ZFUlBPRHFxazRQOUVqTldkZFNZdjBPaTNGYTZYR24vR2YwVFhPcEpod1RlVlZVdGRXTlJVL09mVnpESVdHcGVZUjBkSVIxNEE5ZnJsMnBoK3FrSDh4OEFISk9iLzE1ZjlVcDhlbzRGcVBYRHVoOHhHV1FDZGFyRHBINUVJbnJhVUcySTF6ajV1dHVVU0JXeUxyMWo2OEtLc0RFOUVDcG1tYWRGV1I1Y3ZsRG00QVFHTmpvOVQ0M3Q1ZTZUVXlyYnk4SEhhNy9zK1d5V1JTdW5JTUVSRVIwYUlsQkd3TmpTaDUyenZnV3RNQ28rdlZhdk1KQ1B3SVJ2dGFuRDM1OTJMcit0UDUzR2F1U1Q1MklKcUQ3eEFRR2dUc09rdFNHaXpBbWs4RGgvOUoveHByLzFodVQ2Y2ZsQnRQUkpRRFo4ZlBZbVhoQ3Qzak41YXV4M045enlPdXhuV05yM1JXb3NxcC8rVFNoVUF2eHFQNlRpNXRMTjBBbTlHbSs5b0E4RnovWHZRRzh2OXdqWWptdDhkOFFkeGU3Tkk5L3VPVmhmaUg3aEhkRlZLMnVHM1k2dFovLzlvN0hrSjNSTjk5dDhSa1FGSUR4aEtaZi9INnh6VmVtSVJjTzdNVFU5R003NE9JNW9lZVNRMFRVYUJBWjdFbm93SmNYMmZFWTEzNlQvenZxTmZmaGd3QVh1eS85TFVubzBESFNQWXJvS3d1VnFEb3VFMUdFa0NYLy9MN0dZdnd3QXJSWXRMWDE0ZWFtaHJkNDFldVhJa2pSNDdvcnBCU1hGeU1raEw5VlVtSGhvWVFET2EvaXQ3bXpadWx4ZzhORFVGVldjMktpSWlJbGppREFhYkNJamhYcllHMXVtYTZqYzYwTUlCamdQZ3kxT2h2eE1aMStoNG1MaklNblZDR2FjRFpId1ByUHFkL3l2by9CMDUrQndnUHpUMjI4bnFnOWpiOTE1N3FBL3AzNng5UFJKUWpIYU1uY0d2OUxWQ0V2cUpqTnFNTjExWmRnMmQ2OStnYWYyUHREVkw3T1RweVRQZllEYVhycGE0ZFRvVHhRdjgrcVRsRXREVDliSGdDWDJzcTF4MndLRElaOElYNkVueWhTOGZuU0FCZldsNG10WjhITG83ckh0dG9NK09oZGJYNHpNa0IvRHFEMVZFMnVhejRRcjFjaTdYUmVCTEhnd3lkRUMxbUx3OGtjRk9EL2tjNnR6U2FzTGMzZ1VrZFJaQ2FpaFMwbE9ndmpPdVBhRGcxZXVtWGtlY25WSHoxbGV6Zmo3NStpdzBXSGQyQVJrSmFUdlpEUlBORGQzYzN0bTdkQ2tYUmQwK3pXQ3hvYlczRndZUDYyblRMaGpmT25qMHJOYjZscFFYRHc4TVlHdEwzV1ZlUExWdTJvTGk0V0dwT2QzZDN4dFluSWlJaVdvaU1CUjdZbDYrRXJhNEJCcXQxNXNjYWdPT0E5bDJZbFIrTGxwYk1mV2hiZ05oZWh6THY5QU55NDgwZVlQc0RnSmpqQ1pHbENMaitlM0xYYnY4UEFFemlFOUg4RTA2RWNWcG5PNXNaVjFkZWhUcDMzWnpqdGxWc1JiMk9jVE5DaVJEYWZjZDFqUzIxbDZEVUx2ZnlzMnZpSEpJYVM2NFQwZHhHNDBuODFpZDMrdlBQNjRweGZhRmp6bkYvV3V2Vk5XNkdMNTdFandiMWgwNEFvTkppeEs5YWEvSFVobnJwZGppWHNyM1FnYWMyTnNDaTUvaitMSStOQnZnSm1HaVIyOWVudjJvSkFOaU53TyszV2pEWDNjUnVBajdhS3RGWEI4RFQ1eE5zYUV0RTgxSTBHcFZ1WjlQUzBvTHk4cmtyT0s5WnMwYlh1Qm1SU0FSZFhWMVNleWt1THNiT25UdHg0NDAzd3V2MVNzMTlJMFZSc0hYclZxeFpzMFpxWGl3V1kraUVpSWlJbGk1RmdiTjVMWXB2dkFXT2xhdGVDNXhvV2dJYXZnSVQzb3FONjc2MjFBTW5BQ3VkVURhTUhnVUc5a3hYSmRHcjVoYmc1bDhBdXo4S3hDN1Izc0ZaQjl6Nks4QlZyLythMFRHZzQ1djZ4eE1SNWRqK3daZXhxcWhKOTNoRktQaTlWWGZoNFRPL3VteGdaV3Y1WnR4Y2Q2UFVQbDY2K0RJU3FyNFhGOHNLR3FTdURRQnJ2TTFZWGJSS2VwNWU3YjdqZUtUcjBheGRuNGh5NjZzWGZIaG5pZjRXTzBZQi9LYTFGdTgvM29mZlhLYkN5R2RydlBqL1YraC9LUUFBWDduZ1EwaE43VFhxamlJSGRoUTE0TUJrR04rL09JNWZEazlpSUtiL0JYR1QzWXkvcWkvQlJ5bzhjNzRndnBUdkRzaUZaWWhvNGVrTFRGY1hhZkxxUDB1MHBrVEJwOXZNK043UkdNS1h1Q1VWMlFUdWJiT2cyS2IvempNVkIvYjB5QVZnaUloeXFiT3pFM1YxK2c5bENDRncwMDAzWWMrZVBaY05yRFEzTjJQTGxpMVMrK2pvNkVBeW1kcGhqSnFhR3RUVTFNRHY5K1BzMmJNNGQrNGNRcUdRN3ZtMXRiWFl1SEVqQ2dzTHBkYytlZklrNHZFbFdTR2VpSWlJbGpCaE5NSmNWZzczMmxhWXZLK3JFaGNFc0JmQTM0bE42L2JuWjNmekUwTW5sQjJIdmlnWE9nR0ErbmNDZDU4R1R0NFBERHc3SFJxeGxRTFZOd09yN2dGTVRybnJIZjVuSUpIL1BxbEVSSmZUTTNrQnZZRmUxTGowOTVnMksyYmMzWFFYem81M29XTzBFNzd3S0FRRXl1d2xXRi9haWlwbmxkUWVndkVnWHI3NGl1N3hNbnVkSVNCZ21LdWFWUnF5ZVcwaXlyMW54ME40WVNLRWF3cjBWd3B4R2hRODBscUxYYU5CL0hSb0FxZW1vbEFFME9LMDRtT1ZoZGpxdGtudDRXSXNnZi9zSFpQZCtwdHNjdHV3eVczRDE1c3EwREVWeGNzVFliUlBSZEFiaVdNNGxrQW9xVUlSQWdWR0JXVm1JemE0YkxqV1k4ZG15ZjNPdG04aWhEMytxYlQzVGtUejMyL1B4dEhrdFVqTjJWQm1RT1AxTnV5OWtNQ3BzU1NtNG9EYkREU1hHSEJ0alZGWGk1clpIanNiUjVRRjdZaG9IaHNjSE1UdzhEQktTMHQxenpFYWpianh4aHZSMTllSDd1NXVURXhNUUFpQndzSkNyRml4QWlVbGN0VS93K0V3T2pzN1piZitKb1dGaGRpOGVUTTJiOTZNWURDSWtaRVIrSHcraEVJaFJLTlJ4R0xUUGRRc0Znc2NEZ2RLUzB0UlVWRUJoME4vdGI4Mzd2dllNZjJ0ZUltSWlJZ1dQQ0ZnTGkyRGZkbHlXQ3Vyb1ZoZS9jNmRnTUFMME1UOTBLTC9Lelp0OHVWem0vTVJReWVVSGYxUEFSZDJBYlczeWMyemxRSWJ2akQ5SngzK0RxRDlhK2xkZzRnb0I1N29lUnIzclAybzlMemxua1lzOXpTbXYvNzVweEJUWTdySEY5dlNLK2xMUktUSDUwOFBZdC9tWmRKVlBtN3pPbkdiVnpLb2ZBbC9kbm9RZ1dSbUc5U3NjVml3eGlIM2NsaVdpdW05RTlIU2NHSlVSZnVJaXBZU3VjN0piak93YzdrUk85TjhKRFFRMVBEMGVWWTVJYUw1NytXWFg4YnR0OTh1UGErNnVoclYxZFVaV1QrUnlPejkwdWwwd3VsMG9xRkJ2aHFwWGkrKytDS3JuQkFSRWRIU1lUU2lZSDBiYkEyTlVJeEdRUHp1eWFTR0NJVDIxN0JidmlOV3JicDBtV1dDM0pNSklobDc3d1VTNGR5dnE4YUJQZmRNLzA4aW9ubXVQOWlQZzBPSDhyTDJLZjlwSEIvdGtKcFRhSkV2eDB0RUpPdWx5VEMrM2UvUHk5cVArQUw0OGRBbDJqMHVBUC9VUFlLWEp2UHcrWnVJOHVaSHgyT0laVFlqcDB0U0E3NS9MSVprYWwzSWlJaHlhbVJrQktkT25jckwyaGN1WE1DNWMrZnlzblk2T2pzNzBkUFRrKzl0RUJFUkVXV2RZckhDMXRDSXN0dnZoR1BsS2lnbUV5Q0VCbWdqQUg0QVZhd1ViYTFmWmVEa3loZzZvZXdKbkFPZS80UGNyL3ZTbndQRGJLTkZSQXZINHoxUFlqZzBuTk0xeDZQaitOWFpSNlRtS0VLQlVXR1JOQ0xLalQ4OWZSSHR3V2hPMSt3T3gvR1JqcjZjcnBrcER3MVA0ditleSsxL1M0Z28vM3hoRFQ5bzExKzFMbE4rZmlLTzd2RThwRjJJaUZLMGYvOSsrUDI1RFRVSEFnRTgvL3p6T1YwekUzcDdlL0h5eXkvbmV4dEVSRVJFMlNVRXJEVzE4R3k3QnA0dDIyQ3d6N1Q2MXVMUThBaFVmQnpSNENmRmxwYmV2TzV6Z1dEb2hMTHI5UDhBUi84dGQrdTEvd2ZiNmhEUmdwTlFFL2pwcVo5aktqNlZrL1dtNGxQNDRZbWZJSnFVZTVsclZzeFoyaEVSMFp1RlZBMTNIcnVBb1ZodVdqY014NUxZZWVROHhoTUw3eVhxTDRZbjhZSGpmVmg0T3llaVRIaXhQNGtudW5QWDV1YnA4d20yMVNHaUJTZVpUT0xwcDU5R09KeWJxbkNSU0FSUFB2a2tZckhjQndQVDBkdmJpMmVlZVFhYXhsSldSRVJFdEhnWm5DNFVYYmNkaFZkZkIwdGxGWVRCQ0FBYU5IUURoanN3Ykh1ZjJOejZpTGo2YXBZVTFvbWhFOHErbHo0UEhQdjM3Sy9UL2gvQXZzOW1meDBpb2l6d1I4ZngvWTRIRVl3SHM3cE9JQmJBLzNUK0VLT1JVZW01WXFhSElSRlJqblNGWTdqK1lEY3Vaamw0TWhCTllNZWhicHdNTGF5WEFra04rSWZ1RWR6VjNvc29Yd3dRTFdrL1B4SFBTZkRrNmZNSi9LU1RyV3lKYUdFS0JBTFl0V3RYMW9Nbm9WQUl1M2J0d3NURXdtcloyTm5aaWFlZmZocXF5aWd6RVJFUkxVNEd1d09PcG1ZVTMzd2JyRlUxRUFZRGhCQkpBT2VoNGV1QThSclJ0dlp4c1hORmJzc3ZMd0tza1UrNThlS2ZBUk5uZ0t1L0FoaXNtYjEyTWdyc3ZSYzRlWDltcjB0RWxHT2prVkhjMS81ZHZHZkZuYWh4MVdUOCtyMkJYdnpzOUVNNXE2aENSSlFKSjBNeGJIbTVDejlwcWNFMUJmYTVKMGg2WVNLRTl4enJ4V0NPS3Fwa1Nuc3dpajg0Mlk5OUV6eHdRVVRUZm40aWp1RXBEZTlyTnNHVTRTTkdDUlg0WVVjTWUzdVRtYjB3RVZHT1RVeE00SkZISHNIMjdkdFJXbHFhOGVzUER3L2ptV2VleVZsRmxVd0loOE40NFlVWDBOdkx5dkZFUkVTMFNCa01zTmN2ZzIxWkl5d2xaYS85WEVNRUFqOUNNdmtkc1dYRHZ2eHRjT0ZqNklSeXAvTmJ3TVhucDRNbjFUZGw1cHA5VHdCNy93aVlPSjJaNnhFUjVWa2dGc0QzT3g3RTFvb3R1Szc2TGJCbUlLZ1hTVWF3cC9kWnZESjRFQnA0RXA2SUZwNithQUxYSCt6R0g5ZDQ4VGNOcGZBWTAzK2JPcDVROGJkZFEvaEczeGd5OFFyMWNDQ0NUNTBjd0ovVWVMSGFZY25BRlMvdHhGUVUvOXJqd3dNWHg5bE9oNGplNU5rTENad1pTK0o5eldZMEYyY21lZExoVS9IampoaUdwdmc1a29nV2gxQW9oTWNlZXd6TnpjMVl2MzQ5ek9iMFc4bkdZakVjT25RSUowK2V6RmhybXFHaElWUlVWTUJpeWM1bnkxZ3NobzZPRGh3L2ZoeUp4TUlLWUJNUkVSSHBaU291Z1dmcjFUQzYzTURycTdrZmdFbjdHT0x4VTJMTEpwYjBUQk5ESjVSYi9nN2d0emNEbGR1Qk5aOEI2dDhCS0NhNWE2aHhvT2MzUVB2WGdJdlBaV2VmUkVSNXBFSERTeGYzNDhqSVViU1Zic1RHMHZVb3RCWktYMmM4T280RFE0ZHdhT2d3SXNsSUZuWktSSlE3Q1EzNDl3dWorUDdBT0Q1WlZZaVBWeFdpMFNiL2dxQTdITWUzK3Nkd1gvOFkvSW5NeFRhaW1vWnY5L3R4WDc4Zk54VTVjV2VwQ3pjWE9iRXNoVDIrMFhBc2lVZDhrL2pKNEFTZThVOHhQa2hFVnpRUTFQQ1ZsNk5vOGlyWVhtZkUraklEREpKZEVwTWFjSFFvaWFmT0ozQm1qQkUzSWxwOE5FMURSMGNIenB3NWc2YW1KalExTmNIbGNrbGZKeEFJNE5TcFV6aDE2aFJpc2N5MmF1enM3TVRKa3lkUlUxT0QrdnA2bEplWHcyNVByL0tmcG1rWUdocENWMWNYdXJxNmtFeXlnaFVSRVJFdFFrTEE2SGJEdm13RjdNdFhRakc5K2k0NkFlQU1nTzhqSHZxV2FOczJtYjlOTGk0TW5WQitET3llL21OeUExWGJnWXEzQW9XckFmZHl3T29GVEE0QUNoQVBBTEZ4WU9JczRPK2NEcG4wUFFYRTU5azlZTys5MDMrSWlESW9rb2pnaFlGOWVHRmdIMHJ0SlZoVzBJQUtSd1c4MWlLNExXNllEV2FZRkJNU2FnS3haQXlCV0FBallSOEdwNGJRTmRHRjRkQklSdmNUVG9UeDl5OTlNYVBYSkNLU05aWkk0bDk2ZlBpWEhoOWFIQmJjNkhXaXpXWERTcnNaTlZZVG5BWUZkb09DaUtvaGtFaGlJSnJBaWFrb0RnZkNlSHcwaVBhcDdMWmsxUUE4TVJiRUUyTkJBTUF5bXdsYjNYYXNzSnV4MG03QmNyc1pYcE1CRG9NQ2gwR0JYVkVnQUVSVUZjR2tpcUZZQWdQUkJFNkZvamdlak9MRmlSQTZzcnhuSWxxY1RvMnFPRFVhZzlVSXJQSWFzTEpJUVlWVFFhbER3R2tTTUJ1bUQzbEZFMEFvb1dGNFNzTkFVTVhwTVJVbmZFbEVGdENoOTNzZlh6aHRMSWhvZm9uRlltaHZiMGQ3ZXpzS0N3dFJXVmtKcjllTGdvSUNPQndPbUV3bUdBd0dKSk5KeE9OeGhFSWhURXhNWUhSMEZQMzkvZkQ3L1ZuZG42cXE2T25wUVU5UER3REE1WEtodExRVWJyY2JMcGNMTHBjTE5wc05ScVB4MVQ4QWtFZ2trRWdrRUFxRkVBd0c0ZmY3NGZQNU1EUTBsUEZ3REJFUkVkRjhvdGhzc0RjMHd0YlFDSk83WUthNmlRWmdFTUNETUJqK1I2eGYwNUhmWFM0K0RKMVFmc1VuZ2ZPL252NURSRVNYTlJ3YXlYaUloSWhvb1d1ZmltWTlSSkt1YytFNHpvVW44cjBOSWxyQ0lnbmd5RkFTUjRaNG1wMkk2RXI4Zm4vV1F5VHBDZ1FDQ0FRQytkNEdFUkVSMGJ4a3JhNkJlOE1tR0J4T0NHVld5MW1CcDZERlA0T3VybTV4MTEzOGNwd0ZESjBRRVJFUkVSRVJFUkVSRVJFUkVSSFJ3aUlVbUx4ZU9KdFd3MWJYTVBzM01XamFZUmpFZjRvTjYzNllyKzB0RlF5ZEVCRVJFUkVSRVJFUkVSRVJFUkVSMFlKaGRCZkF2bndsckRXMU1Ob2RNei9Xb0dsbkFPMi9rUlMvRkp2V2RlZHpqMHNGUXlkRVJFUkVSRVJFUkVSRVJFUkVSRVMwSU5pYlZzUFYzQUxGYW9VUVl1YkhDV2phdDRINFA2S3RiVkFJb2VWemowc0pReWRFUkVSRVJFUkVSRVJFUkVSRVJFUTBid21UQ1Nadk1keHJXMkV1TFp2NXNRYUlBS0M5QW9HL0YyMnR6K1Z6ajBzVlF5ZEVSRVJFUkVSRVJFUkVSRVJFUkVRMEw1bUt2TEN2V0FWcmRUVU1GdXRydjlDMFY2Q28vdzNWOW9ob2EvTGxiNGRMRzBNblJFUkVSRVJFUkVSRVJFUkVSRVJFTks4SXN3V3VkYTF3TEZzQkdBeXpXK240SWZDUDBPTGZ3c1pOWVFHd2xVNGVNWFJDUkVSRVJFUkVSRVJFUkVSRVJFUkU4NEppc2NKY1Vnclh1dlV3RlhpQTZiQ0pCc0FIYUM4aGtmd2JzWFhqMFR4dmszNkhvUk1pSWlJaUlpSWlJaUlpSWlJaUlpTEtPMnRWTmV5TksyQ3BySUpRREsvOVFzTXVDUEVkYUxIZmlLMmI0dm5iSWIwUlF5ZEVSRVJFUkVSRVJFUkVSRVJFUkVTVU40ck5Ccy9XYTJBcEt3Y1U1YlZXT2hvR0liUlBvc0QraEZpeElwcmZYZEtsTUhSQ1JFUkVSRVJFUkVSRVJFUkVSRVJFT1dldzIyR3RxWWR6OVJvWTdQYVpIMnVBZGhHYTloQVM0c3RpVzJ0ZlB2ZElWOGJRQ1JFUkVSRVJFUkVSRVJFUkVSRVJFZVdNTUJwaHJhMkhmVmtqek1XbEVJb3kvUXNOQVVEN0paSjRBRnRhbnhOQ0pQSzdVNW9MUXlkRVJFUkVSRVJFUkVSRVJFUkVSRVNVRXdhSEV3V2J0c0pjVmc3Rk9DdXlvR2w5TUloUFFjR3pZbFByVlA1MlNESVlPaUVpSWlJaUlpSWlJaUlpSWlJaUlxS3NNcnJjc0RXdWdMTnBOWVRCTVBOakRjQXBRSHNRaVArcjJMQXBuc2N0VWdvWU9pRWlJaUlpSWlJaUlpSWlJaUlpSXFLc0VCWXI3STNMWWErdGg5RlQrRm9ySFdnK2FQZytWUFdIT0grbVhkeDFWekt2RzZXVU1IUkNSRVJFUkVSRVJFUkVSRVJFUkVSRUdXY3VMWU43dzJhWUNtZUhUUUJBN0lXaS9Dbk00cWhZc3lhV3R3MVMyaGc2SVNJaUlpSWlJaUlpSWlJaUlpSWlvc3hRRkpnOGhYQ3NYQVZiL2JMWllaTW9OSzBUQm53RHlkZ0RiS1d6T0RCMFFrUkVSRVJFUkVSRVJFUkVSRVJFUkdsVGJIWTRWamJCVnI4TVJvZHo5cTh1UXVBYlVNdy9FQnRXbjgvWC9panpHRG9oSWlJaUlpSWlJaUlpSWlJaUlpS2kxQ2tLN0EyTmNMVzBRckhhWmxjM2lVSERqMkRTL2dieCtKRFl0STdWVFJZWmhrNklpSWlJaUlpSWlJaUlpSWlJaUloSW1qQWFZZklVd2JWMkhjemxGYlBESmtHb1dqdUFmMEgzdXQrS3UwUXlqOXVrTEdMb2hJaUlpSWlJaUlpSWlJaUlpSWlJaUtRWUN3dmhXTjRFVzEwREZMTjU5cStPUWZ3Lzl1NDhUcTZxelAvNDl6bTNxcnA2VFFLRU5aQ3RJWkNrdSt2ZUNvS0FNNkxqREQ5eFhFYUhjVVpjY01OOUhIRkJCaUVpaUNpT0MyNmdBVlRVUVVWbGM4RlJjUUFGcGF1cU80REFSQTBDSWpzaGF5OTFuOThmWFowMGJUcDdVcW4wNS8xNjhjcTk1OXh6N3RQVmNEbXBldW81OWtVMTZVcnI3bjZ5WHZGaDF5RHBCQUFBQUFBQUFBQUFBQUFBYkJHTElyWE43MUpMNTZFS1Rma04xVTNjMThyMEtWVXpGK25JK1krWVdWcmZTTEVya0hRQ0FBQUFBQUFBQUFBQUFBQTJ5YkpaTmUxL29Ob1dkQ20zMTk0Yk9seFB5L1F6V1Zoc3hhNysra1dJZWlEcEJBQUFBQUFBQUFBQUFBQUFiRndJYXRwM1A3VjBIcWFtQXc1U3lHWkhld1lsM1N4TEwxRnIvb2QyK09FcjZ4Z2w2b1NrRXdBQUFBQUFBQUFBQUFBQThOZWlTRk9TSTlWOHlDeUZwcVlON2E1MWtyMWZHdmlXTFZyMFdQMENSTDJSZEFJQUFBQUFBQUFBQUFBQUFOWUx6YzNLenpoRTdkMnhvbWNtbS94Rjh1c1VxbWRZa2p4YXZ3aXh1eURwQkFBQUFBQUFBQUFBQUFBQXlLSkkrWU5ucW1YT1hPV203eWVMb3RHdXRaSmRMVlV2MDk1VC90ZG16MTVYenppeCt5RHBCQUFBQUFBQUFBQUFBQUNBU1M3VDNxR09RbEc1L1E5UXlHYkhkaTJUN0FQS2h4dHNRZGVxZXNXSDNSTkpKd0FBQUFBQUFBQUFBQUFBVEVabWlscmIxREo3amxybkhhR1FXNytWenJDa1AwbiszOHJhaGRiZDlXUWRvOFJ1aktRVEFBQUFBQUFBQUFBQUFBQW1HWXN5YXA3YnFaYlpjNVhiZTUreFhXdmtkcmtpdTl6aWhiK3RWM3hvRENTZEFBQUFBQUFBQUFBQUFBQXdpZVQyMjE4ZGhVWEtUcGtpaTZMUlpwZjdyNVN6dDJyVnltVjJ6REZyNnhrakdnTkpKd0FBQUFBQUFBQUFBQUFBN09sQ1VLYTlRNjJISGE3bTJYTVVNdG5SbmtGSjkwcTZXRmxkWnQzZHErc1hKQm9OU1NjQUFBQUFBQUFBQUFBQUFPekJvcFpXTmM4WjJVb24wOTQrdHV0K3VTNlg3S3UycU92MzlZb1BqWXVrRXdBQUFBQUFBQUFBQUFBQTlsRE5oOHhTZTNkQlVXdWJGTUpvczB0K3JTSi9uN0xaNWJaZ3dXQTlZMFRqSXVrRUFBQUFBQUFBQUFBQUFJQTlTUWpLN1ROZHJZY3ZVUDZnR1RLejBaNEJ1ZjlXc2svcXV1OWZZNHNYcC9VTUU0MlBwQk1BQUFBQUFBQUFBQUFBQVBZUW1XbDdxV1h1b1dxZWNZaWlscGJSNWxTdU95WDdpakxwVlZib2ViQ2VNV0xQUWRJSkFBQUFBQUFBQUFBQUFBQjdnTFlqRnFybHNIbUtXbHJIVmplUjVKL1ZVUG9aL2VUcVAxSGRCRHNTU1NjQUFBQUFBQUFBQUFBQUFEUW95MmFWMjNjL3RYY255azJiTnJicktibi9TbGw5eUhwNlN2V0tEM3Mya2s0QUFBQUFBQUFBQUFBQUFHZzBac3BOMzA4dGN6dVZQMmlHUWpZMzJwTks5aXU1ZjFFNSs1RjFkejlaenpDeFp5UHBCQUFBQUFBQUFBQUFBQUNBQm1LNW5EcTZZalhQbWlYTE5ZM2RTdWR4S1p3cnoxNmg0bUdQbTVuWE0wN3MrVWc2QVFBQUFBQUFBQUFBQUFDZ0FZUjhzNXIyMzEvdFhRVmwyanRHbTEzU3c1TGZxR0UvMjQ3cXZyZU9JV0tTSWVrRUFBQUFBQUFBQUFBQUFJRGRtWm55TXc1UlMrZWhhdHJ2QUZrSW96MnBwT3NVZExFSzNUZVkyWEFkbzhRa1JOSUpBQUFBQUFBQUFBQUFBQUM3cWFpdFhSM0ZaNmxwMzMxbG1leUdyWFJjZjVTcTc1R3F2N0I0MFlyNlJvbkppcVFUQUFBQUFBQUFBQUFBQUFCMk15SGZyUHpCQjZ0OVlVRlJjL05vY3lyWG81SmZxMUE5MjVMa3ovV01FU0RwQkFBQUFBQUFBQUFBQUFDQTNZUmxzMnFlTlVjdHMrY3F1L2MrWXl1YnJKVHBtNHJzYXlwMDNXcG1hWDBqQlVnNkFRQUFBQUFBQUFBQUFBQmd0NUNaTWxWVGpqeGF1YjMybHFKb2JNTEpQWXJzTFZvNzlUWTc1dUMxOVkwUzJJQ2tFd0FBQUFBQUFBQUFBQUFBNmlocWExZkwzRTYxSGJGUUZzSklvMW1xTkprR2U2OEFBQ0FBU1VSQlZMMVBza3Vrd1U5YXZHaW92bEVDZjQya0V3QUFBQUFBQUFBQUFBQUE2aUEwdDZobFRxZWFaODVXWnNxVXNaVk5IcERTcjhuQ2xVb1dMalV6cjIra3dNYVJkQUlBQUFBQUFBQUFBQUFBd0M3V2RNQkI2aWdreWt5WnVxRzZpU1M1ZmlvYmVxL2NmMmVMcUc2QzNSdEpKd0FBQUFBQUFBQUFBQUFBN0FvaEtOUGVvZllGWFdxZU9Wc2FyV3dpRFVwYUp2TUxsSFIvbmNvbWFCUWtuUUFBQUFBQUFBQUFBQUFBc0pObE9xYW9wZk5RTlI4OFU2R2xkV3pDeVIvazZSY1VOVjFsOFJITDZ4a2pzTFZJT2dFQUFBQUFBQUFBQUFBQVlHZUpJclhNNlZUN2dtNkZmSDdEVmpxdWRUSjlYUmsvUjkwOUQ1bFp0YjZCQWx1UHBCTUFBQUFBQUFBQUFBQUFBSFl3aXpMS1RKbXE5cDVZK2YwUEdLMXM0cExXS1BYZktiS3pGSGY5bUsxMDBNaElPZ0VBQUFBQUFBQUFBQUFBWUFmSzdyMlBXanZuS1gvSVRJVnNkbXpYN1hLL1JBTXJyN1Rqamx0WnIvaUFIWVdrRXdBQUFBQUFBQUFBQUFBQWRnRExadFhlVlZEejdEa0t1U2JaU0hVVHlmVzBYT2ZKQmk5VnNmaUVtYVgxalJUWU1VZzZBUUFBQUFBQUFBQUFBQUJnTzFnMnE5eSsrNm05TzFaMjZyUXh5U2ErUW1ZM1M1bXo3TWo1cGZwR0NleDRKSjBBQUFBQUFBQUFBQUFBQUxBdFFsRFRBUWVxZGU2aGF0ci9RRm1tOWhHOGFVRHVQMWZRbDdSdTFVL3RtR1BXMWpkUVlPY2c2UVFBQUFBQUFBQUFBQUFBZ0swVWNrM3FLQjZwL0VFSHk3TFpEZFZOVEUvSTlWNkY5UHNXeDAvVk4wcGc1eUxwQkFBQUFBQUFBQUFBQUZ2amZwZFdtRFNsM29FQXdIWngzNlpoSVo5WC91QkQxTjVWVUpSdkh0djFpTnl2VmRiZVo5M2RUKzZRR0lIZEhFa25BQUFBQUFBQUFBQUEyR0poYU9qYWFqYWJTcHBaNzFpQTdkSGUxWE9HekhKZXJXclY3KzZVMHJUZUlXRTNaNW1NbW1mT1VzdWNUbVgzMmtjV1JhTmRxeVI5VjFWZHJzY2V2TlZlK01LQk9vWUo3RklrblFBQUFBQUFBQUFBQUdDTEhYRFJSWTlLdXJ6ZWNRRGJ5Mi92TzAxbXVYUndVS3Z2dlZ1K2pWVXZNRGxrcGs1VlIyR1JtdmJkVDVaNXhzZnNkeW5vZlhyRWYybi8wTE82WHZFQjlVTFNDUUFBQUFBQUFBQUFBSUJKeURaa21aalZNUTdzdHN3VW1sdlVPbWV1V3VjdlZNaGtSOXJkcXpMN3M4eXYwSXJNUiszNEJhdnFHeWhRUDd0ZjBvbnJJWmxXaUgwQUFUUytWVXAxLzg2WTJMMTZ2MW5nV1FtZzhibXZjcVU3NWxtWnB2ZVByQ09OWnlPQVJyZEtabi9jV1pPN3FnK1pBczlMQUkzUHRlUFdrbi90Zm5kZlljYXpFa0JqYy9kVlpyYXpucFZBNHpOUEpaSk5zSEdXeTZsbDdtRnFtVFZibWFuVFpPc1RrL3dwQlMyUnd0ZDF6WGVYMnVMRjdNdUVTVzMzU3pwWnEvOVJzOTZ0d0Q2QUFCcWM2d0VONmRxZE1mWEE4TnBybTdMTnFTbmlXUW1nd2ZrREE4TnJkOHl6Y21qb1dqVTFzWjgwZ01ibjZRT1NYN2V6cHJjby9aKzBtbmwzNEhrSm9NR2wwZ01lcWp2bDc5M3VmcTJrMU14NFZnSm9hTzcrUU8yWkJtRGoyRThIRzlWMDRFSHE2RW1VNlpnaWk2SmFxMWZsOW5PRjZIMXFiN3JiRGoxMG9LNUJBcnNKVXZjQUFBQUFBQUFBQUFBQVREcCtlLzlqTXUyZERnM3E0YXV2a2c4TzFqc2sxRk1JaWxwYjFUWnZ2bHJtZHNxaTlmVWJCdVc2WDBvdjFONVRMcmZaczlmVk0weGdkN1A3VlRvQkFBQUFBQUFBQUFBQWdKM04zRGQ4UjUvdjZrOW1VVXVyV2c2YnArYVpjNVJwYlIzYjlRZkpsaWhFMzdCay9uMzFpZy9ZblpGMEFnQUFBQUFBQUFBQUFHQVNzblREWVIzRFFQMVlVTXVjdVdwYjBLV29wVlVXd21qUHNPVGZrbVUvcEhUTm42MjRhS2llWVFLN001Sk9BQUFBQUFBQUFBQUFBRXcrTHQrUWJFTFd5YVFTZ3JKVHA2bTlPMWJUL2dlTVRUWVprSFNIWkl2MSs3dC9aQ2VkVksxamxFQkRJT2tFQVBZUWkyODlyOXVVSGk4UFUyWHBLbDliWGJMNCtNVlByZSsvK1NNdnRpakVrbVJldmVhc1k4NHFyKy83eGVJMmE0N2V3RmpHTXBheHUySXNBR0QzODhZZkRYUjdXajNlWkZObHZtcDRZR0RKNVMrYnR2NjUvdnJyVnI4NDJNaHozUzI2WnNrTGMrdWY2Ly84N1VmYU9scmIzc0JZeGpLV3NidGlMQUFBd0E3bW93ZG1ZMDZ3Ujh2dXZZOWE1blFxZi9CTVJmbjhhSE5WVWxudWwycEFWOW14M1kvVU1VU2dvWkIwQWdCN2lEUWRYaEFzZk56a09YZjlSWGxkSlduOW0zWUtlckhrYjVBa2x6MGdhZXliZG0xeWU3ZmtzeGpMV01ZeWRoZU1CUURzWnFwRDFRVWg2T095MmxwUytXYysxN1hodVc1cDlSblA5ZGJXbGpaSkcvNmZ3RmpHTXBheE8zRXNBQURBRG1XZWJxaHdRcVdUUFo2WjJ1WjNxZld3ZVFyNVpwblZmdWZ1d3pMN0w2MGQvb3lPalI4eU0vS1BnSzFBMGdrQTdDRkM4SnZNdFU1U3J0NnhBTUNtTFA3MjRwd09pYzVOVXozNDVQUXBYN3JvMEhjTjFEc21BSmpzb294dWN2ZDFrckdXQkxCYisrZHYzNW1iMGpyM1hFL1RCMXVpNWk5ZDlFSmpMUWtBQUxaSExibkFSa3FkWUk5a21ZeHkreDJnanA1WTJhblR4bmF0a25TVG1zTHAxdFhWWDZmd2dJWkgwZ2tBN0NIV0RLOVowUnBOK2FoN3RjV0NQZTFybi9FdE1TblZOWXJzZmtreXBhVnh3MWZKL05QeU1OWE1WekdXc1l4bDdFNGRPeVA2ZTZWNlV5UnIzdnV4cHdja2ZVa0FnTHBLaDFhdnNHenJSejMxRmd2MnRMVHVxWEdYWENPTlBOYzlSTTk0cnE5ZXZXWlZSMnZicHlXYmF1YXJHTXRZeGpKMlo0NmQyanIzNzFPdnZzbUNOYStyRHJDV0JBQUEyOG5TRFlkMURBTTdoNWx5Kys2bmx0bHpsWjl4aUVLdTlqMkxrY29tdjFLYWZsVVovNTUxeGVQWG93QzJBbzlQQUdoQUg3enRvM3MzcGRYenpkTXJ6ejdtN0orTnRpLyt4ZUxNNHVNWEQ5Y3pOZ0RZbkxOL2ZlNzdnM1NCSkxtcnRDWjkrcmtmUCs3aksrc2RGd0JNRnEvNW51K2R6YTA3WDY0cmwveGo4L3ExNUhOLzRaa2JqemZXa2dCMmEyKzRkczM3TFl5c0plVmVlcVM2NXJuWHZHUTZhMGtBQUxCTnZMZi9Qa21IcEVORGV1VDZIeWhkczZiZUlXRUhzYVltZFhUSGFqNWsxa2l5eWZxdGRQU0VUS2NySDExbEN4WThVZDhvZ1QwRGxVNEFvQUUxVmF2UHRtQXZrNkkzblAycmM2NVl0M3IxdXk1NHdRVXJTRGdCMEFnR1ExalNsS1l6NWVrdHExcWZ2dnJDbmd0WDF6c21BSmhNb3FZMXp6Ylp5eVM5NGZYWHI3NWk1ZXFCZDMzbnBMMVdrSEFDb0JFTURRMHZ5VFpsWmxaVHU2V2FhNzc2bWhlMXNwWUVBQURienQxSGt4R003K3J2RVVLdVNia0REbFJIdkVpWmxwYVJSck5Vbmo0aDF5K2t6SHV0dU9CUDlZMFMyTE9RZEFJQURjZ2lIYVJVclpLQ1dSaHNudFk4Vk8rWUFHQkxuWC9VR1k5TGVudTk0d0NBeVNvb09raWV0c29VVEdGd1d2TTAxcElBR3NiWC9xbUR0U1FBQU5oeGdxWHkyakU1SjQzTlRQbUREbGJMbkU0MUhYaVFMSVNSZHZkaFNUK1UvTXZTOEU5c1VROS9Cd1oyTUpKT0FLQVJWYld2VEhsSmt1blBpeGN0cHVZZkFBQUF0b2laNyt0UzNpVEowejlmOG8vR1doSUFBQURBNUpUS055U2JrSFhTcURKVHBxcWorQ3psOXQ1SGxzbkliUDN2OGg1bHdydTBhc1d2N2JqajJKSVIyRWxJT2dHQUJ1UnA5VWVLd3FPU3BPSDA5anFIQXdBQWdBYVNEZzM4U0NGNjFDVXByYktXQkFBQUFEQjVtYVZhWCtvRWpTWTB0Nmg1NWl5MXplOVNsTStQTmxjbGYxaHVWNm5KenJPdXJvZnJHU013R1pDeUJ3QUFnRjN1WTdkL2JNcnd3UEJVU2NvMFpaNDZmZEhwSytvZEV3QUFBQnJEbTMvcVU2cUQ2NlpLVXBUTFAzWEpDNHkxSkFBQTJDYmV1L1JleVE5Tmg0YjA2SSt1VlhVVnhUQWFnV1d6YWo1NHBsbzZEMU51NzMyazBjb203aXNsZlUrZWZ0bU9qRytwYTVEQUpCTHFIUUFBQUFBbW40SGhvVGNPQjc5MU9QaXRBOE5EYjZ4M1BBQUFBR2djNmREYU4wcnByVko2NjhneEFBREFOdkowUTVrVHZxcmZFSEw3N3E5OW52LzNtckxvS0dYSEpweVkzNklRbnFmQjFXOGw0UVRZdGRoZUJ3QUFBTHVlaHphVDd6OXliRzExamdZQUFBQ054SzNOSk5hU0FBQmcrNW1sWTA3cUZ3YzJ6VXhSVzd0YUQ1Mm4xa1BueWFKb3BOMjlLdmtmWk9GaU5VVVgyWUlGZy9VTkZKaWNTRG9CZ0FaMDdpM256a3d0ekpLazRPbnlNNDg5ODc1Nnh3UUFXOFhTcCtTMmZQMHhBR0NYZWNQMWEyY0cweXhKU2wzTGw1ell6Rm9TUUVOeCtWT1NsdGZPV0VzQ0FJRHRNYWJTQ1VrbnU2T29wVlhOcythb2VmWWNaVHVtalA2ZVhQSS95K3diY2wyaFpPRWRadWFibXd2QXprSFNDUUEwb0dyd1Y3cFhUNWNrRC9xWXBBdnFIQklBYkJWZlcxMGk2Y3JhNmFwNnhnSUFrNDc3SzFQMzAwZE9qTFVrZ0liejlPcFZTMXBiVzY2VXBOV3IxN0NXQkFBQTI4NlZqaFk0SWVWazk5TThjN2JhRm5ZcjA5NGhDMkZEaCt0cVpUSm42c2xIN3JIamp4K3VYNFFBSkpKT0FLQkJoYnlaVHgwNXRueDlZd0dBcmJmNCtNV3JSTElKQU5TRm1lVWxzWllFMExDK2M5SytyQ1VCQU1DT1FxV1QzVTBJeWt5ZHF2YUZQV3FlY2NqWW5nRkpkMHJwdWJhbzhQMDZSUWRnSTBnNkFZQ0c1TXROdWxHU1hMNjgzdEVBQUFDZ2NYalFjdlBhV3RMRVdoSUFBQURBSk9aT2paUGRSNlpqaXBybnpGWHp6Tm1LV2xwSG0xM1MzWEo5VFZIMXZ5Mk8rWHNzc0pzaDZRUUFHcEN2Rzc3U3BhdHJwK3ZxR2d3QUFBQWFTdlV2ZjdsU1U2ZU9yQ1dmZW9xMUpBQUFBSURKeXl3ZCtWUGtudFJURktuMXNNUFZkdGdSQ2kwdHNnMVZaOVpLK3BJRzBrL3EyVDBQMmVqdkM4QnVoY2NuQUFBQWRybHpmblZPN0xKRWtreGVPdXVZczhyMWpna0FBQUNONFEwL1hCMWJxa1NTUEtpMDVJV3RyQ1VCQU1BMjhkdjd5aklycE1ORGV2eUdIMm5vcVNmckhkS2tZcG1zc252dHBZNUNVYmw5cG84MnU2UlZjdStYNllOVzdMbXBqaUVDMkFKVU9nRUFBTUF1NXhhOVdQTEZrdVFLaXlYeFFRRUFBQUMyaUhsNHNXeGtMV2x1ckNVQkFNQzJHMXM1ZzYvcTcxSzVmZlpWODl4T05SODhVeUdYMjlEaC9odTVYNmFNWDJseC9GVDlJZ1N3cFVnNkFRQUFBQUFBQUFBQUFEQVorWVpEc2s1MmhkRFVwUGF1Z3BwbnpwYmxjaHUyMG5FOXJtRG5hQ0M2UXMrZS82U1orYVpuQXJDN0lPa0VBQnJRaDI4NTcwUTNmNUVrbWR0MVp4LzduOWZYT3lZQTJCcGVUY3NLV2lKSlNwMXZwZ0xBTHZTRzY5YWRhTFcxcEx0ZHQrUkZlZGFTQUJwSzZtbFpxcTBseFZvU0FBQnNEL2YxeVNia25PeFVJWmRUYnI4RDFONWRVTFpqaWpTU2JPSXlQYW1xM3lqM3MyeFI0YzU2eHdsZzY1RjBBZ0NOS0dpUlNXK1JKSm4rSW9rUENnQTBsTVhIZmVnYVNkZlVPdzRBbUl6TWZKSGtieGs1WmkwSm9QRmMrcUpXMXBJQUFHREhzSkRLWFNNWkoyU2Q3QlJtYWpyd0lMWE82VlRUZ1ROa1VUVGFNeURwNTBwMW1mNll1ZHBPV2pCWXh5Z0JiQWVTVGdBQUFBQUFBQUFBQUFCTVBtbnFHdDNleFVnNjJkRkNjN09tTERwYVRmc2ZJTXRrTm15bEkzOVFxZDZ0NnRvYjdPaWpuNjVya0FDMkcwa25BTkNBdkRwMHZhTHdzQ1NwbXQ1ZTUzQUFBQURRUU5MaGdlc1ZvcEcxWkZwbExRa0FBQUJnTXZQMVIrU2M3RENodVZuTk0yZXJmWDZYUWo0LzJ1eVNQeVMzcTZUOE9YYmt2TWZxR1NPQUhZZkhKd0FBQUhhNTgyODZmOXB3R041TGtqSnA1b2tQUHVlRFQ5WTdKZ0FBQURTR3QxN24wNnBoWUM5Sml0S21KNzc0SW1NdENRQUF0b24zOXQ4aTZaaDBlRmlQLy93R0RUMzJhTDFEYW1pV3pTay80MkMxekptcjNQVDlaQ0hVZW55RlpOY3F0U1d5Z1Z0czBhS2h1Z1lLWUllaTBna0FBQUIydWNIczhPdmQ5VjVKU3FQaEN5VjlzczRoQVFBQW9FRU1oYld2ZC9lUnRXUll5MW9TQUFCc08zZG5XNTBkSXp0MW1qcUt6MUp1NzMxa21XZDhCSDJYcEhkcVlOV3Y3WmhqMXRZcFBBQTdFVWtuQUFBQTJQVTh0Smw4LzVGamE2dHpOQUFBQUdna2JtMG1zWllFQUFEYnp5eVZScmFHSVBWa1c1aWl0amExZGg2bTFzUG5qNmxzb3FyYzc1TnBpWHpvRTFRMkFmWnNKSjBBUUFQNnlDMGZtWnRhNkpTazRPbXlEeDM3b2QvWE95WUEyRHJwRTVJdDIzQU1BTmhWM3Z6RGRYTTlWYWNrV2RDeVMxNllaeTBKb0tHazdrK1l0RXlTWE01YUVnQUFiQTlmZjBURms2MFNtdkpxbmoxSExiTTdsWms2VmJiKzliUEhaUHFtUXZVeUZRcjlWa3ZzQWJEbkl1a0VBQnBRR3ZRSzkvVDAydkhISkYxUTU1QUFZS3Y0dXVwbGtyNVRPMTFWejFnQVlMS3BwdWtySkQ5ZGtwUWFhMGtBRFdmbG1sV1h0YmEyZkVlU1ZxOWV3MW9TQUFCc2p3MUpKOVE2MlRKbXlzODRSTzNkQldYYU96WlVOM0d2U25hZE11RS9OYnoyWHFxYkFKTUhTU2NBMEpCQzNzeW5qaHhidnI2eEFNRFdXM3o4NGxVaTJRUUE2c0xNOHBKWVN3Sm9XTjg1YVYvV2tnQUFZTWR3VDlkWE9DSG5aTk5DVUthdFhXM3p1OVE4YzVZc2ltb2R0azd5UDhyMVNhMTYvS3QyL1BIRGRZMFR3QzVIMGdrQU5DUmZadklmUzVMWFNnb0RBQUFBV3lJMUxUT3ZyU1hOV0VzQ0FBQUFtTXlvZExJRm90WTJ0Y3pwVk11Y1RrV3RyV083L2lUekx5dU52bVpITHZoVHZlSURVRjhrblFCQUEvSjF3MWU1ZEgzdGRGMWRnd0VBQUVCRFNSLyt5MVdhT25Wa0xmblVVNndsQVFBQUFFeGVadW1HNHpyR3Nic0tRUzF6T3RWMitIeEZyVzFqcXB0b1FPNVhLSlA3dU81Tmw5dEpDd2JyR1NhQSt1THhDUUFBZ0YzdW5GK2ZjNVM3SFMxSlpuN3JXYzgrNjdaNnh3UUFBSURHY01yMWE0NEswdEdTbEVxM1huWmlDMnRKQUFDd1RmejIvaHRrZW9FUEQrdnhYLzVjZ3c4L1ZPK1FkZ3NXWlpTWk5rMGRYUVhsOWo5QVp1cy9VbDRqK1ZKWjVqOFZ6LytGalUzYUFUQnBVZWtFQUFBQXU1d3JPa0htaTBlT3cySkpmRkFBQUFDQUxSTEpUcEJHMXBLUmpMVWtBQURZSGh1MjErR3IrcEtrN0Y1N3FXWHVZV28rWkpaQ1U5Tm9jMVh1UzZWd3FYSzZ3cm9YUEZuUEdBSHNYa2c2QVFBQUFBQUFBQUFBQURENW1LZWoyU1pqcW5sTVNoWkZhcDIvVUsyek94VmFXemU4SHE1MWN2OHZwZnFLbnJYd1BxcWJBQmlQcEJNQWFFQWZ2dlhjbDdqcnBaSmtwaCtjZmZTWlY5YzdKZ0RZR3U3cGJaSStVenZqbTZrQXNBdTk4ZnJWejFoTGZ1WEVWdGFTQUJxS3F6cG1MVW1WRXdBQXNGMTg4NWZzMlN5YlZkTitCNmlqVUZTbW8yTkRoK3RwdWY5U1dYK3ZGUXIzMWk5Q0FMczdrazRBb0JHNUZVeit1dHJ4Y2tsOFVBQ2dvU3crNWtNL2x2VGplc2NCQUpOVEtKalYxcEppTFFtZzhTdzVzWTIxSkFBQTJFSEdWdTJZWkpWT1FsRFRmdnVyZWZaYzVRODZXQ0diclhYNG9CUnVsUHlycXE2OXpvNDgrdW02eGdsZ3R4ZnFIUUFBQUFBQUFNRE9ORy9ldlBaQ29UQjFiRnV4V0p5eUxYTVZDb1dwbloyZFRSUDFGNHZGQTdabDNySGlPSjY1dlhPTVNwTGtSWEVjMzdGdzRjS0RkOVNjTzRITm56OS8vMkt4MkxJMWcrSTRubDRzRnZlWnFIL2V2SG50M2QzZE16WjEzMEtoOE1ZNGp1ZFBNUDlyNGpoK3A3YnkvYlB1N3U2RnhXSXhPNjV0OXRiTXNTbHhITS9zNmVrNVRqdm9VNUh1N3U1OWQ4UThBQUFBamNsSEtwMllwRW0wdlU1b3ltdEs4Vm1hK3V6ajFESnJ6b2FFRTlmajh2QmVEZWsxdHFqN20zWTBDU2NBTm8ra0V3Qm9RSjRPWGUxS1QzR2xwM2c2eERkVEFRQUFzTVdHVmIwNlZYcEtxdlNVWVZXM2V5MFp4L0g4SkVrZTZ1cnE2cHJvbWlSSi9qR080L3VUSk9uVlZyd1hFY2Z4cStNNHZua3ppUU9iMWR6Y2ZHb0k0ZEdlbnA1NHRNM2R2NTBreWUzYXlnL3VRd2lMT3pvNm50aFlFa2RuWjJlVHU5OFR4L0czdGpYV09JNVBrL1RIT0k3L2Rsdm5HR2VxbVMzSTVYSVRKc3JzVEhFY3o5eFVZb2drRlFxRktmbDgvcUZxdGZxMnJabmJ6QzVLMC9UQ2lmcGJXbHBlRlVYUnpadVlJZ29oZk5uTW5qZStJNDdqNlpLK0lPbnZKRzN4bnZVOVBUMEhaVEtaVzlJMHZYek1YTS9QWkRKL1NKTGtIVnM2ejJhOE5ZcWltMmJObXJYZHY5TkNvZkR2bVV6bXdlN3U3bVJIQkFZQUFOQjRiSXZYZW51Q2tNK3I5YkRETmYxRkwxSHJvZk1VNVpzbHMxVHlSeVZkb2dHZmI0dTZMcktqdXg2dWQ2d0FHZ2ZiNndCQUExcDg3T0tLcEVxOTR3Q0FiWFgrVGVkUEd3N0RlMGxTSnMwODhjSG5mUERKZXNjRUFKUEY1U2UyN2RDMXBMc2ZJMm5hazA4K3VXeGovVW1TUEVmU2Y1dlpIeVIxeDNGOFhybGMvdUFXVHY4blNRc3ltY3hQT3pzN2oxcTJiTmsyZmN2T3pGNGw2YjYrdnI2S0pOVVNaUDVlMG1lMGRYdTRaeVNkNU82L3ZlT09PKzRmMzluUjBmRUNTZTJTZnJndGNVcFNtcWIvSFVYUk9aSStKNmtncWJxdGMrMEdJalA3aWJzUEhINzQ0Yys3Kys2N0h5OFVDc2RJT216Y2RTMlNGRUpZVkNnVVhqZCtrblhyMWwxNzk5MTNQNTRreVJHUzFsZW9jZmU5SlEwbVNYSzBKQTBQRHorY3pXYWIzSDJxSktWcE9qdUUwRFRhTDBsbTltaHZiKy92TnhlNG1aMHJxZFhkZnhYSDhkK043eStYeXovWFJwSlJvaWo2bkx2blF3Z2ZHZk1hZkVyU3lqUk5iK3Z1N2w0NDBUMEhCd2NmdXZ2dXV4L2ZYR3c3a3BuOVFOTDVVUlJkSk9uWVhYbnY3ZkhXNjN4YU5RenNKVWxSMnZURUYxOWtyQ1VCQU1DMmNmbG9HcnJ0eVpWT29rajVHUWVyWlU2bm12WTdRQlpHdnd2Z2E1WHFPbG5tVXZuYW45bXhpNGJxR2llQWhrVFNDUUFBQUhhNXdXajRMUzZkSVVscE5QeFJTZWZYT1NRQXdGWXFGQXBUQndjSDh5R0U1MG9xZDNSMFRKay9mLzRVU2JycnJyc2VsdVJKa3J4TTBqZmQvWUVRd3ZIdWZvcVpmVHhKa25XbFV1bkRtN3RIdVZ6K1pSekhMM1QzRzl2YjI3OG82VlZiRzJkUFQwOXNaZ1ZKSDFBdHdTU1R5WndtU1dtYS9yUllMQjQrMGRpaG9hR0IvdjcrUHhhTHhlemF0V3VibXBxYVRwQjBnSm05Zi83OCtXMjF1YnkvdjM5MWJjaHIzSDJ3V3EzK1pueDFGalB6dnI2K0J6Y1hiMTlmMzRPRlF1RlRJWVRuTDF5NDhNQ05KYmMwa0dxYXBtOHdzNSswdExUYzBOblplYnlaL1lPa2w0KzdidlFkNzc4MXM3OUt5bWhxYXZxdHBNZmQvU0l6ZS81bys1Z1BCVjRvU1ZFVVhlenVzeVQ5Z3lTRjlXK2s2OWVqQis3K0RVa25ieXJvT0k2ZjdlNXZORE9aMmNjMmRzMnNXYk9hbHk5ZnZtN2N1SmRMZXFtazgzdDdlKytXcENSSjNpcXBxeGJQYjhiRTlGY3ltY3gvU1ByMHBtTGJGbkVjTDVjMFliVVpkMjh5czJQaU9GNjFpV3RPclZRcTM5alJzVzJyUVZ2M0ZrdjlERW1xMmpyV2tnQUFZSHZVa3RCdEIyMWV1UHZKVHAybTlxNkNjdnZ0UDdLTnpzZzYydVYrbHlKN3YxVDlsY1hkVDlVN1RnQ05pNlFUQUFBQTdIb1djaVp2cTUzazZoc01BR0JibU5ubCtYeitKYVBuK1h6K29kSGpPSTRQY3ZmM3V2dTd6ZXorNGVIaGYxaTZkT2xqa2k2c1ZhdFlITWZ4UEhkL1c2VlMyZVNibStWeStkZHhISC9RekQ0WngvRVY1WEw1UjFzVFp3amh2ZTYrZW5oNCtNdlNTSlVUTS91M1d0OTE3aE1YT29taTZFNUpDOTM5MUh3K2Y5R1lycS9uODNsSmtydXZsdFJXTEJiM1NkUDBKV2FXeTJReWQ0K2ZhL1M2SkVuK3hkMlhiQ3BtTXd2dW5tYXoyZC9GY1R6UlpZK1Z5K1ZaY1J4L1JkSXJKN3JJM1RPMTVJeStPSTRuL0dITjdEMmxVdW1TVGNXMUxTcVZ5aTJGUXVGZkpGM1YzdDcrZ25LNWZIWjNkL2VYUXdqcjM1TUtJWFJJNnBOMHFidC9lZXo0NGVIaHRYZmNjY2ZEa2xRdWw1OVJjU1NPNCt2TjdONVNxZlFmRzd0M0hNZW5TM3AxdVZ4ZU1MYTlXQ3pPVGRQMHJhcDlyT0R1TDQzamVKYTczN3hxMWFxZm05a1ZrdTRkSGg3KzIrSGg0VFdqNDVxYW1sNWtadDl5OTR2SEo1ejA5UFFzTUxOTGE2Y2xTVXFTNUdoM3YxRFMvN2o3bXlaNmpVSUliNWYwM21xMStxdlJ0a0toY0lHWnZYMWoxNXVOckoybVRadjIyTFJwMHpZNjU4cVZLL2RldG16WlFPMzZOa2xsU1ZkT0ZFUHR1bzAxSHlEcERIZlBibXJzcm1aU1RxYTI5Y2NBQUFEYmFtUnJtZEdUdW9heVE1a3BORGVyZGU1aGFwMTNoRUp1L1pKcFdLNkhaUHFXb3ZSOGkyT1NUUUJzTjVKT0FLQUJmZVNXajh4TkxYUktVdkIwMlllTy9kQm15ME1Ed080bGZVS3laUnVPQVFDN3lwdC91RzZ1cCtxVUpBdGFkc2tMODl1MGxxeFdxMi9PWkRLZmxQUy9rbDZjcHVuU1d0Y0x6ZXlYSVlST2QxL2w3aCtLb3VpUVFxRndTSzMvQ25mdk1yT1R6T3k1aFVMaGdzY2VlK3lTQng1NFlPMUU5MXE1Y3VYbk96bzZQbVptL3lYcEJtM2hsak9GUW1HV21aMGs2WXFsUzVjK0tTbGtNcG12U0ZLYXBpZUhFRlpNTk5iZEx6V3o4ZnVZdnlkTjAvWGJlSmpaeVpLT3JzMzNMa25aTkUxUGtmU01OMjVEQ0IrUU5LOTIydS91aThmTWNZcVpUVXZUOUwvRzNQc1pOeld6dzgzc0RaS3VTTk8wcjlhOHBuYnQ5eVQ5VlpKTDdiN1RWS3NzSm1tTnUxK3dpWi8zTnhQMWJhOUtwWEo5SE1kenl1WHlueVVwaXFKYnpleWdqVng2UmdqaGpMRU51Vnp1SjVKT21EZHZYbnRMUzh0UjQ2N3ZsUFRFNlBZM1p2WkltcVp0WnRaUzYxOWtadW40N1hIU05IMVVVc0ZxV1JabU5xUDJtdC9mM3Q3K2RVblRKUjNWMzkvL3lPaVlKRWs2M2YyTDduNVZ1VngrUmpKSUhNZlRKVjA3cnUxQVNkK1Q5UGpRME5ESm80a3pDeGN1M0MrWHl6MVlyVmIvcmErdjc5dkZZbkZLclJyTUQvcjYrdGIvRGtJSVRlN2VZbWJuakgrUjNQMUVTWW1aWGJpUnZ1ZWEyZDhPRHcvYnVQWTd5K1h5NTBiUEM0WENxOXo5MGI2K3ZodEcyN3E2dXFabE1wbi9EQ0Y4dHJlMzkwK1MxTjNkdlRDVHlUempkN0k3U04yZk1HbVpKTG1jdFNRQUFOZ09xYTlQTnRsRGNrNHNsMVB6ek5scW1kT3AzTjdQS0hqM2xNeitXNTUrMllvOXBYckZCMkRQUTlJSkFEU2dOT2lWN3VtWnRlTnpKWjFYNTVBQVlLdjQvZFdMTlYyWFNaSWUxV0Nkd3dHQVNTVk4vWlZ1ZnFZa1dXcmJ2SmJzNys5L0pFbVNFeld5N2NrTU0zdE51VnorbHppT1R6S3o2WkpPTmJQbnVmc1h4bFpRcUgyNC81aWtveVJkRWtKNGEwZEh4eVlyZjNSMGRCd3JLU3ZwOERpT1gxc3VseS9kMVBXalFnZ2YwOGg3SHlza0tVbVNmNWYwTEVtTFI3Y0tLUmFMQjdqN3RlNytvZEVxS29WQzRjUVF3dlN4aVNDU05EdzgvSjMrL3Y0SFJzK1RKRm5rN2tkM2RYVk5rL1FPU2QrclZDcVhqNDhqanVOVEpNMldwRktwOUR0SnZ4c3pSNnVrLzR5aTZBdTl2YjFyeG8rdFhYT0dKSm5aNGtxbDhvd2tvVXFsOGtOSlA5ell1RGlPdjJKbTZ5VGxKYldaMmZKeXVmemRpVit4bldjMDRVU1Nob2VIdTNLNVhEUjZQamc0MkpITlpuL3Y3bWVIRUw0d2R0eUtGU3NHSlNtZnozZEsrc0ZvZXkxaHBFWFNJWkplSmtudWZtMElZYjY3ejYxZDAxcTcvQWRqNXl5WHkxTWsvWjJrVEpJa1E1SStWeTZYUHhmSDhiUE43QlB1L2kxSkMrSTRYbDhocFpZb05PanUzNHZqK0dWbU5sQXFsVVlUVGM2U2RGQzFXbjExRkVWWFNsSzFXbTNQWkRLL2wvUU9keC9xN3U2ZTE5L2ZmMCthcGlZcENyVjlkbnA3ZTFjWENvVi9xVmFyZnhyL21wbFpXaXFWRm85dlQ1TGtDSGMvWklLK3haTCtkbHp6S1dtYVBpQkp4V0x4Y0hmL2dxVGozZjNIR2tuaWtpUmxzOW5qSkwzWjNkOFZ4L0hYaDRlSHo1UDB4elJOang4Y0hQeXJ4S1pDb2ZER0VNSmJKYjI3VkNyZE5MNS9aMXE1NW84WFM5TkgxcEo2bExVa0FBRFlkbWJwK2tJbmUwRFdTZFArQjZxOUoxYW1ZNHBDWnYzSHdDN3BvbFp6UmdBQUlBQkpSRUZVZnlVL1hVM1JIYmFnYThKdEZRRmdXNUIwQWdBTktXVE1mS1NldDR4bk9ZQ0dzL2lreFlNU3lTWUFVQmVtakkwa0lVaTIzZThMbk9EdVA1RTB4Y3dPbHBTbWFmcXFFSUxYa2d3bTNLNmxXQ3kydVBzbGtuNTkxMTEzYmZKTlQzZC9xWmtOdWZ0ZFpuYUdwSzlxTTlWT0NvWENNWkwrWld4Ym1xWXJ6ZXpHY3JtOFB0R21XcTAyaFJDS1pyYjNhSnVadmR2ZCt5cVZ5dldidXNlb0tJcE9ON04yZHo5clkvMW1Ga2thbUdENHp5VXRUdFAwYnlWTnRIWFEzMGk2djdlM2Q0dXIwaVJKOGh4SnIzSDNDODNzZys3K0tVbWZuamR2M2svdXVlZWVsVnM2ejdhcVZabTVlZlRjM2I5ZDI4N29zNUtVcHVuNmF6T1pUSkFrTTN0cm1xWW5qWjJudmIxZFNaSjhzMVFxZlZSUzI1ajVYeHRDdUZ6U2U4dmw4dWZIM3orTzQxZEwrbHB0VzZQWGxzdmxxellYYzIwcnB3K1oyY2NrdldwTVYrVHVxWm01bVgzTjNVM1NrNUwya2FRUXdwblZhdlYvekd5MENvMzYrL3Z2a2ZTY1lySFkwdFRVOUROSkI4NmFOV3ZlMlBzVkNvWFhtZG43cTlYcXkyclhiNm5EemV5UFczcHhxVlM2TmttU3ppUkpMblAza3lXdGNQZTNsY3ZsaXd1RndwRm05aGxKM3lxVlNoY3RXTEJnVmphYi9VQUk0WjJaVE9aa1NSZFhxOVZ6NzdycnJrZkd6MnRtcjVPVVNQb25TYnMwNmVRN0p5MWdMUWtBQUhZTTE4VDdiVFlLTTJYYU85UjYrSHcxejVvek50bGtTSzdmUy9ZWnJXeTczSTZmdlc1VDB3REF0dUtEU2dCb1NINjNtZjlBa3R3M1hrb2JBQUFBMkNqenU5MUhLaitZK1RhdkpZdkZZdGJkLzBIU1d5VE5HbTN2Nit0N01JN2o3OFJ4L094eFE5NVhMcGUvTlgvKy9MYTc3cnByemREUTBGNlpUT1pMYVpyR203clAvUG56YzJiMnIrNytRek5iSXVtYU9JNy9yVnd1ZjMyaU1UTm16R2dPSVZ6cTdyZExtanRhYWFWU3FYeEYwcVdTMG9uR1NsSUk0U1dxSlJSc2lUUk56OUhJTmtPSDlmVDA3TmZYMS9lTGNaZGszSDJqSDVDWFNxVmI0amhlTHVrTjJralNTYTBTeS9NbGZlNnZCaytnV0N6dTQrNVh1UHVYek95dVdveVhSMUYwUWt0THkrY2x2V1pMNTlwV1EwTkRUemMxTlgxRmt0ejlMV2EybDVrdFM5UDByN2FFcVYwejRWelZhdlYzWTgrVEpEbEMwaWZkL1RkbWRuNGN4eTkxOXpkVktwWGx0WDh2M3lmcEhIYy9YOUx2ekd4SlQwL1B3MzE5ZlRkdjlBWmptTmxxU1N0S3BkTFUwYlk0anBlNys4WGxjdm44MnYzZklXbDlsWkhlM3Q0VmtxNHVGQXF6eHM0MWE5YXN2THQvcjdhZDFOOHRYNzU4M2Z6NTg5ZjNoeEJ1Yy9mbVRDYnpteVJKL3FWVUt2MTRjL0hWdHZKWjRPNDNiTzdhVVlWQzRkODE4bnBWM2YyaWFyWDZrYVZMbHo2WkpNblJrbjRzcWNuZGt5UkpuaXlWU2xkSStrQlBUODluUXdqblNYcEhGRVYvSjJtaHh2MTM0Kzd2a1BSUFEwTkRmNVgwQXdBQTBEaDh6UFk2alZmcEpHcHJVL09zT1dxWjA2bE1XL3RvczB1NlQrYmYwbEI2bVIwZC8xOGRRd1F3Q1pCMEFnQU55TmNOWCtYUzFiWFQ0Ym9HQXdBQWdJYXk3RGUzWFRWcjVxeXJKV241ZmN1M2VTM3A3cytUMUJKQytGR2FwbThkMXozZHpPNTM5MXVra1lvSWFacTJTc3JrOC9tVmNSd2ZXYTFXLzdJbDk4bmxjdjhzYVI5M3Y3eGNMbDhYeC9HZHRXb24zOVFFMVU3MjNYZmZqMHJxTkxPakpQMWtYSGRhS0JUT05iT0Y1WEw1RmVQSHhuSDhEWGQvdEZRcXZYdEw0cE9rL3Y3KzFaSituQ1RKYlpKbWRYZDNIOW5mM3orMkVrVk9FMWM2U1NWOXljek9pK040WnJsY3Z1OFpuV242SmpQTG1ObkZXeGhPbEticGY1dlo4TXFWSzgvczZPaDRzU1JGVVpSS2VwdVozWlFrU2FsVUtuMTZTMysrYlhIbm5YYytvVnBpUmh6SEw1V2szdDdlUDBtNnZKYWNNV3NUd3lWSlp1Ymxjdm1YWTl2aU9INk5wTTlLV3JaeTVjb1hUSmt5WmFxN2Z5MkUwSjhreVVtMTZqbFRKYjI5WEM1ZlhCdlRFMEw0bjBLaGNHRzFXdjNrMHFWTG54dzdwN3MvTzBtUzU2ZHB1dEZ0aWlRcGhMREp5anJqelo4L3Z5MmZ6MThqNldoM2YwbTVYTDVWa3BxYm02ZTZ1OXk5V2k2WGY3ZHc0Y0tqYzduY0R5VmRHOGZ4cVZ1d2RkUmJKRVZtOXYrU0pMblN6RTZaYUZ1bU1hNTI5eU1rblYrcFZPNlRwRUtoOENaSm4zWDNjZ2poNVpJK0llbnJjUnpIano3NjZKbDlmWDBQU25wZGQzZjNGNk1vYXRKR0VyVXFsVXBGVW1WclhoY0FBSURkempPMjEya3N6WFBtcXUzdytjcTBUNUZGMFpnZXYxSVdmVXhOOWp0TEZsQWREc0JPUjlJSkFEU2d4Y2N2SGhiSkpnQWEyRG0vUHVjb2R6dGFrc3o4MXJPZWZkWnQ5WTRKQUNhTEd4Y2Z2MFBXa3U1K3JKa05wMmw2dGFSREpPMFR4L0dOWm5hOXV5dE4wNTlWS3BVekpTbU80eE8yOFRaVzJ4cm0wU2lLcmgrNXJaOXZabGNVQ29WVGFwVkxObWFOcEhOTHBWSnZraVRQNk9qczdHd0tJWndxNldadC9IVjRYTktwQ3hjdVBQK09PKzU0ZUd4SEpwTzVmL3g4a2xiWC9xd09EUTJkbE0xbVM1bE01cHJ1N3U2amE4a29rcFExczRtU1R1VHVGMHM2VGRKbkpMMTB0TDFXNWVRMFNkZjM5dlp1VVZXYUpFaytJK2x2cXRYcWNjdVdMWHQ2Ykx5bFV1bldPSTQvYkdhZktCUUs5MVlxbFFtVExIYW1FTUxySkozdDdoTytKbWJydHhITlNGSlBUMDhjUXJqTXpIcmMvWWREUTBOdmFXdHJDOVZxOWVsMTY5YTl2S1dsNWVWcG10NXFacDlQMC9UN1p2WklvVkNZS2tudWZxNlpQV1JtaXpPWnpIc1BPK3l3bzFwYlc2ZExla1h0WHYvbTduK1c5QVZKOHpZU1RzYmR0K3EvbVh3Ky8xeEppOXo5SHl1VnlpL2lPUDZHUnJhMU9iYjJHdHdqU1hmY2NjZkR4V0x4ZVdtYS9zak1UcEowbWJUeGp6MTZlbm9XbU5rSEpkM203aGRLdWtMUy94YUx4WC9zN2UxOWFLSllLcFhLY28wa3E2aTd1M3ZmS0lvK1hhc2U5TDFISDMzMDVBY2VlR0N0cEZjblNmSTdTZWRNbno3OXhmdnV1Kzg3U3FYU1QvcjcrM2ZMTmRvcDE2ODVLa2hIUzFJcTNYclppUzI3Wlp3QUFLQUJwUElOaFU0YW9OSkpDTXJ1dGJmYXUzcVVQK0NnRGUydWRUSlZGUFFSaTN2cXNzNEhNSG1GZWdjQUFBQ0F5Y2NWblNDelQ4dnMwNjVvV3orSUJBRFVrWm5kS09uanRULy80TzVQbTltTjduNlBOTEpGVFpJa1Z5Ukpjb1daemRpV2U4UnhmSXFaTFhEMzgzcDdlNGNrcVZLcGZFdlMwaERDUjRyRjRwUUpZdnRVcVZUNnlNYjYydHJhWHFHUnJYTXVtdUMybjVTVXllVnlwMjJrN3oxcG1wNHkrbys3LzJ4czU5S2xTLzhnNlZSSkN6T1p6UHJ0Y053OTUrNFQ3cDllcVZTZWt2UkJNM3RKb1ZENHQ5SDJORTAvNSs1TmtyYW82a29jeHgrVDlIWjNQNjJ2cis4M0c3dW1YQzUvMU4xdk5MUHZGd3FGbDJ6SnZEdUR1dytVeStYOFJQOUlPbmZjOWZlYTJSOGx2ZGpNOXN2bGNuOEtJVHdaUW5peXBhWGxNVWtYaHhDZU5MT1BSVkYwejJqZjZEK1NYalk0T0RoVDBrbXRyYTNkWnZaVE0zdDliZTVQbHN2bFF5cVZ5azhuQ0xlNXR1M09GaXVWU3RjTkRBek1LcGZMUDlOSWxaRHBrbDRncWVydXA1VktwZjdSYTN0N2UxY01EQXo4L2JwMTYxNmhDUkpPa2lRNUlvUndnN3VuN241cXVWeitycG05VU5KaDduNWJITWZ6TnpadWpFd2N4Ky9NWkRMM210bEwwelI5ZDdsY2ZrVXQ0VVNTdkZRcW5lZnV6Nm5GKytNNGptK0w0L2pseFdJeHV6VS8rNjRReVU0dzZkTW1mVHFTc1pZRUFBRGJ6bXlUVzIvdVRyTFQ5bEpIVDZLOW52UGNzUWtucWFSK3lVN1hRUG9LaTd0Sk9BR3d5MUhwQkFBQUFBQUFiTFZTcWZSelNUK1hwRGlPVHplenRsS3BOTHFkeW5za1BTanAxdHJsejl2YStlTTRubTVtRjBpNnUxS3BmSDVNVjFxdFZ0OGJSZEZQM1AwVGt0NDhmbXh2Yis5akU4MGJRbmludTk5VkxwZC92ckgrY3JsOFh4ekgzekd6VXpzN084OWR0bXpaMDZOOXc4UEQzK252NzM5ZzlEeEpra1h1ZnZUWThhVlM2Y280amw5aFpxOU9rdVJUcFZLcDM4enlraWFNcVhiZlM1TWsrZWNRd3BJNGpoK1FkSUtaL1pPN24xNHFsWlp0YXF3a3hYRjhqcGw5UU5LRjVYSjVvb1FhU1VwWHJsejU4bzZPamh2TjdMdUZRdUZObFVybDhzM052Nk9aV1ZPU0pFOU4xTy91K2JIZk5LMVZqWG1aSkNWSmNyYTdmeTlOMDA5dHliMUNDR2RJNnFodCtYTk5raVRkN241YUNPRmI3djVuTTFzdXlaTWtPZG5kanpTemJKSWtKOWZpTUVsVDNUMGUwM2FrcEtZa1NVNnVWcXZsdnI2K095V3BVcW44cVZBb1RJdWlhTFcwZm9zaHhYRjhXcHFtWCtucjYvdjIrTmk2dTd1UENpRTBWeXFWR3llS3YxQW92TTdkTDlKSXhaeFhsRXFsUG1ua3Y4RkNvZkQ4RU1KUEpkMmNKTWtMeDQrZE5XdFdmdXJVcWE4M3MvZVoyU3hKajZkcCt1OGhoSHVTSkRscUk3ZEwzZjFON3Y0dU0zdTVwTyttYWZwVWtpVFhyVjY5K20zMzNIUFB5aTE1elFFQUFCcEg2dHBRNnFTK29VekVURzFITEZUTDNFNUZiZTFqSzdLc2xlenpDdEVsS2h5eHpNd2FkS01nQUkyT3BCTUFhRUFmdnZYY2w3aVBsTjAyMHcvT1B2ck1xK3NkRXdCc0RmZjBObzFzSVNESktZY09BTHZRRzY5Zi9ZeTE1RmRPYk4yUmE4a29qdVA5SkNsTjA5c3JsY3JuSkNtTzQ3ZHM1VHdtNldzYXFVanlhbzNiQnFldnIrK0dPSTYvWjJadlNwTGtSNlZTNmZ0Yk1tbVNKTStUZEpTN3YybFQxMVdyMWM5a01wbC83ZWpvT0ZYU0o3WXlkbFdyMWJkTHVyQy92Nzlma3R5OVJkS0VsVTVxUEUzVFY1clpiOHpzeDVLYTNmMXI1WEw1Z3MyTXk4UngvRVV6ZTZPa2I1UktwZmR2THI1bHk1WTkzZDNkZlVJVVJUZUZFQzZMNC9pNTFXcjE3V08yQTVJa0xWaXdZSzhRZ2k5ZHV2VEp6YzI1RFliU05IM3BSSjFtOWpwSkoyK2kvNkcrdnI2YnQrUkdjUncvSXFsajlMeFdaYVJmVW1aMCs2SE96czZzdTM5Skd0bkRTZEtYYXBkbnpDeEllcU83UHlNZWQvOVNDT0VzU1hkS1VwSWtGMG02dlZxdGZqOUpraXNrWFZBcWxXNHlzemlFOFBFa1NWcExwZEpsWStlSW91ZzhTVW1oVURpcVVxbjgzMFppdjhqTTNpSHBMMm1hdnJ4Y0x2OXFiSCtsVXZsdEhNZi9UOUlOa2o0bDZTZGorNmRObTNhUm1iM1IzWmU1KzgvTTdQa2hoRTBtR1kzNUVHTkZtcWJubXRuYjNMMTlmTUpKWjJkbjA1UXBVOXBYckZpeGN0bXlaUk51bGJRenVLcGoxcEppTFFrQUFMYWRiOWhlWjNkajJheXllMC9YbE9SSVphZE9IVzEyU1U4cjFlMlN2OXVPN0w2amppRUNnQ1NTVGdDZ01ia1ZUUDY2MnZGeVNTU2RBR2dvaTQvNTBJOGwvYmplY1FEQTVCUUtaclcxcExaOUxaa2t5UW1TRW5jL1JOSnpKQjJhSk1sYVNiZTVleldFOE9vNGpvK1RKRE9iUGZJNS9wYUo0L2dUWm5hQ3BNK1hTcVdOL3Y5aWFHam9iYmxjN204a2ZUV080eitVeStXK3pjM3I3bWRJZXVTcHA1NjZZbFBYOWZmMzN4Ykg4VzhsdmF0WUxINTZhMkt2alg5RTBpT2o1MmJXNnU1cnRtRG9WRE43V05LaHRmTS9kM1oyTm0zcUEvMDRqcjlyWmkrUmRGbXBWSHBUa2lTL2N2ZURSL3ZkdmFXV1JIQlRITWZWTVVQL0s0UndiSnFtUHpDejEyWXltZitUZE41b1o3RlliSEgzaHpXU3hQQ2lMWWg5aXh4KytPRjcxK0x5RU1LRWlUanVQanhSWDgyYjR6aCszWmJjMDh5YTNEZWQ1RnA3amR2R3Q4ZHh2RVRTcTkxOXBhU3Vjcm44NTQyTmorUDRRSGQvaTd0L1lIQndNSi9QNTA5MDl5c2txVlFxdlRaSmtveTdMNG5qdUsxY0xsOVVMQllQcjFhcnh3MFBENzg1bTgzZUxPbnErZlBuUCt1dXUrNWFOVzdxQzkwOU16ZzQrSitqbFZQR0s1Zkx2eTRVQ3Y4d01ERHdoM3crLzR3RXIycTErdUVRd2k4cWxjcVZjUnkvVDlMejB6UjlWaFJGbTZ4WWtxYnBSOHpzK0VxbGNxR2sveW9XaSszanIybHZiei9UM2M5c2IyOC9VdEx0bTVwdlIxdHlZaHRyU1FBQXNHT00yVjdIZHFOS0o3bDk5MVBMM0VPVm4zR0lRbmI5Ym9lcDNIOHQxeVdxdHZ6QWpqNzA2VTNOQVFDN0Nra25BQUFBQUFCZ3E3bjdheVFkSStuL0pLMlJkSCthcHU4eXN6c2tmVlVqeVNmZmxDUXorOHlHWWY2Z21RMU9ORzl0bTVqVEpOMVFLcFhlUGRGMWQ5eHh4OE54SEw5RzBuV1NmbElvRkU2b1ZDcVZpYTd2N094c01yT25KWDEyK2ZMbG02czZJa2tYU09xUmxOM2NoVnRnaXBtTlR5WllyMWdzN3BPbTZXbG05aTVKMlRSTnp6T3o0OHpzOVBiMjluOU5rdVJDTTd1MHQ3ZjNyeEpYMGpUOVRCUkY5NVpLcFE5bzVQWDlzcGwxakoxZTBzbHBtaTRKSVl6ZDR1ZlczdDdleHpvN081L2YwZEh4dWxLcGRNblllWWVIaDQrS29pamo3bHRVUldaVHpDeHlkMHVTNUQ4MFVyM2tXalBMdWZ1RVc4cVkyU2JmczNMM243cjdsN2Z3L3UrU2xOdXFvQ1hGY2Z4T00zdTl1NzlMMGlza2ZiZFlMTDU0Z3UyYlhtOW0xV3ExK2pWSllWeGZ0VlFxblp3a3lYQ2FwbitRcERSTmp3MGhmTm5kNTduN0t5WDlvcW1wNldKSnJ4bzdzRnd1M3lmcHJadUx0VktwL0VxU1JpdTNqS3B0Qi9YTmNaZi9YMjl2NzRSYkcwbFNITWNyeHB5bXZiMjlLelp5MlhHUzdpK1h5N3MwNFFRQUFHQUgyNjIycEFuTnpXcGYwSzM4d1ljbzVKczNKTUs0SHBiOG8xcFgvYTZPalI5aUt4MEF1eE9TVGdDZ0FYazZkTFZDdUUrU2xLWVR2ckVPQUFBQWpEZXM2dFZCdWsrU1VtbWIxNUxsY3ZuZlJvL2pPRDVkMGtzcmxjcjF0WE9sYVhwdnBWTDVRZTM4M05xbDFYSzVQS1BXTmxPU1J0OHNuVEZqUnZQMDZkTy9hR2F2ZGZjN1F3Z25hZHkyT2h1SjRVZHhITC9QekQ0cDZlWWtTZDVUS3BXK012S2pQVk90a3NVL2pXOTM5eG0xdzJja2RKVEw1YXNrWFNWdCtDQS9rOG5jRThmeDJEZDNjNUltVEtDcC9adzlrbHJTTkgxd0kzMkxKSjJhcHVtLzFxcWgvRXpTYVpWS3BVOVNpT1A0VkVtTEpWM2s3dWZHY2Z4ZGQ3K2lVcW5jSktrcVNYMTlmYitROUlzeGNWODY5aDVKa3B3czZlUVF3dVdsVW1uWkJLL0x4ZVBiUXdqSHVuc3E2WnBOL1h5YjA5WFZOVTNTWERNNzNOMWZhV1lmbFdUdVBsQXVsL01Uall2aitNTm1kc1pFL1diMngzSzUvSU10aVNHTzQ1ZEs2aHpmWGl3V2JXTlZiTHE2dXJxeTJleEhKYjNJM2I5U0xwYy9WeWdVcmpXem05STAvVzBjeDJlVXkrVXJWZnYzckx1N3U5WE0vdDNkdi92LzJidno4S2lxOHcvZzMvZmNPNU5KSUFHS3VKVnEycVlHUXpLNTU0eUsrOXJGVnV0U3JiWVdyVHV1clMyMldxbzE3bHF4Vm5IRHZZcGI2NjdVcGE1Vlc3R2RlKzVNTUlKU2k2TDFKNkFJUVEyWnVlZjkvWkU3Y1JobXNnQlIwZk41SGg4ejk1eDd6cGxKZ0pONzMvdSsyV3gyb1pSeVREUlVjYUJMM3ZmOTN2SThSTFE5TTcrZnlXUmVCZkNLbFBJOEFNY2xrOG14VWFESTZxb0JnTkdqUjRmejU4OWZnMkg2bGtxbFlzeThGVE5mUDJTVFdKWmxXWlpsZlJLSURBcDd3azh4MDRtb3FrSjhndzFSSjdlQU8yeDQwZHJNZXdDZUFlVlBwVlJxbGYyOFpWbldaNEVOT3JFc3kxb0h0VzNYRm1BTmJoQjhIalUyTnRaV1YxYzdRUkQwUHJHWFNxVkdWSGdpcjArZTU0MWN2bno1UjVYU21LZFNxWTNTNmZUYmE3SmVLZVdtMFZPTGEwd3B0U2N6WDVETDViNDdlL2JzQld0anpDRkFUVTFORzFSWFZ5OHI5NFJ1SlZMS01VSUlydkEwS1JvYkcydXJxcXBHOUhGaG5qelBPNEtJL3FHMTdpZ3ovaUVBUm1pdHIwQ1ptMU9WSkpQSjVsZ3NOamVkVHVlS2puMDFtODMrZDZCajlFVkt1YWt4NWl1WlRPWjVySVduTFpMSjVQcFJtdi9QalBObW5UYzZ6SVhyQVlBVGN4WlBtVERsM1U5N1RaWmxXVjhVTisweC9CUGJTeXFsTmtmUFRmQU5qVEhMb2h2VkJ4cGpPZ0hzSG5WYjFOallXRnRUVXpPTGlEWm41c2VaK1ljRDNjZHByZjhncFl3Qk9CL0FkQ25sS0szMWhYMmRJNldjUmtRZU0zY1JrUWNnek9memVnRFRYUUdnT0lYMW5nQ2FDeTlhVzF1M0VrS2N4TXdMaEJETG1Ea080S2RSOCtOQXo1N0JjWnpEaVdoL0FPTUFnSm1mWU9ZTHROYVBGNDF0dE5aWE5UVTEzWkpJSkk1ajVoT0o2QWdpT2tKS3VRVEFIVnJyNHpGMFQyWnVCK0E1cmZXaU5Sa2tGb3MxTTNNQ3dCUE1mSnpXK2xXbFZGdHBQeW5seGdCT0lhTGx4aGdtb29NUkJVZFZzTnJsZGFMdjB5N0dtSTJKQ015OE5KbE1qaFZDN0VWRUJ4TFJqZ0NXQWpoR2F6MGRBSUlnbU4vUzByS1Q2N3IzRU5GdFNxa0xtUGt4QUdjQWFHQm1FUVUvUVd1OVdFcjVQaEZObGxMR2lHaWwzeXVZdVJFOUdVMXVSL1Q5MDFxZjJkemNmTTNzMmJNSEZYQWlwVHdSd0hnaTZtUm1ZdWJEaWVpTjRuMXFLU0hFVVZFcHJJcVl1YW12OWx3dXAxelhyVEhHckhFbW5OVnh5T004MnMydFdBOEE4ckdxeFRkL2sreGUwcklzeTdLczFmWHhmdnJUQ0RvaFFtTHNKcWo1V2dNU0czKzVlQTE1TUI0QWNCTWV2SGNtdGJVTitOcWxaVm5XSjgwR25WaVdaVm45a2xJMkVkRVR1Vnp1MiszdDdlM2wraWlsdnMvTVZ4TFJRdC8zdDhRQWIrQkxLUThHTUNrTXd4K3R5Uk45MWRYVms0UVE1N2UydG02VnlXUTBBRER6bjVWU282UDFEUGhpdkJDaXJhNnU3cWptNXVaeHBVRWNEUTBOVmN3OFYwbzVVMnY5NDlWWnE1UnlNb0NMcEpTN2FLMmZXWjB4U293a292SHhlTHhxTFl3MWFGTEtUWVVRSDFRS0RBRUF6L05HQ0NIZURzUHdWd0NtRG5Sc0lwcG1qT2tDVVBhR1FrMU56VThBbkFxZ3ZzSVFqaERpV2dBbkFsZ3A2Q1I2QXZWS0FFOEFtRGJRTmJXMnRuN1pjWnpualRFUElVcC9McVhjallnZVYwcWQ2UHYrNVFNZHF3L0hPbzV6U24xOWZmVUEwLzlYNUhuZXo0VVFVNVBKNUlSc051dXZoYld0RmJrd1BKb0ZwZ0NBQ2NQejBIT2owTElzeS9yOCtDaTYwVDRKd0FSbW51bTY3a1BwZERxbmxMcElDTEVoTTNjejg5VmE2LzhCZ0ZMcUlRQlBhYTEvam40eW5KVFNXbCtvbEhvRndNRkNpRC8wMTUrSTVqRHpWa1JVemN5YWlLNGZTUEJvUHArL3JIalBxcFRhRUVWQko4eThDTUNCUWdnUnpRUDBCQy84T2dpQ3B3SEFHSk4zWGZkWUFDNHpYMDFFVjJtdHM1WG03T2pvV0E3Zzk2bFU2cEo4UHIrdkVPSlFBTHNSMFYwWXVvQVRRVVRib0NmTHlocnhmZjlaS2VWVy9aVmdXYlJvMFpJeFk4WjhDd0FSa1dIbVZ3R2MxY2NwVHdHNGNTQnJZT1pqQVRpRjE0N2piQURnQXU1SmMvS0NFT0lCWTB5TEVPSlNabjZYbWMvcTd1Nis5S1dYWG5xdmVKejI5dmJYQUd5aGxEcVJtVThFc0lIVyttMEEvMHVsVWhzV0JYb3dNeDhXQmFGY2cxWEw3U3huNW9lRkVKT0xqdVZYTTRCOEZCRk5BbnArM3BqNWRXUE04ZjE4SG1mME55Z1JWYUhuWjdjc3gzRzJBL0J1SnBQNSsyQVh2RGJFVm5RZFRjeFRBQ0JtdXV4ZTBySXN5N0tzMWRlVDNlOVQ0ZFRXb2M1TG9XcjlEVUR4K01jQko4eXZnY1RKV0NHZXdiWXRTK2d6VmdMSXNpeXIxS2VYSjhxeUxNdGFaM2llZHlRUlhiNW8wYUpSYjc3NTVpcFB4Q21sZGdEd0NJRFhBSXhqNXFsYTY5OE1aR3dwNVU0QTdpT2kvMXUyYk5tRWVmUG1MZXYzcFBMamFDS3E5WDMvR3dBNFNvbWRCWENwNy9zbkRXSW9WeW4xQmpPL29yWGV1YlJSS2JVbmdBZVorUkN0OVMycnM5WW9hT0VWQUsvNXZ1OGhTbzIrdXFLVTZiY0ErRWE1bE9sRHpGRkt2UVJneFljZmZyanJuRGx6M3ZVOGIxc0FtNVgwcXhGQ1hBSGdUbVBNSTZXRGRIVjFQVGhuenB4M282ZWhSeFNPTS9QWkFMcUo2R3dBeU9mejc4UmlzU3BtSGdrQXhwaDloUkNIQU5pM2NBNFJMVXFuMC8rSlhycEtxUnlBVllKQmxGTFRBUnpOektjQ1NKZXVTV3Y5Sk1vRVR5bWw3bVhtN3draFd0UHA5SnpvTTlBQTZvMHh1eGxqS2o0MTJ0M2QvZmFjT1hQNmZRcFRTbmtCRVozeTNudnZyWEhRaVpSeVV5SjZtWm0xMW5xN05SbHJiVHJ6bitlZUFYQjBJNHZhenRqbXQyZCt1aXV5TE11eVBtRUNQUmRPaXkrZUVqNmpGMU9qckhxamd5QllnQUhzM1pxYW11TFYxZFhWWFYxZFRtbmdBZ0FvcFJvV0xsejRWcm05OVVBME5UVU5qNEpSdnBDYW1wcmlIUjBkQm9NTVRpcENEUTBOOFhuejV1VlI5UDFNSnBQTjJXeDJ6Z0RIcFZRcVZUMllMSDZEMGRyYSttVWh4SHBhNjh3QVR5a0V0bndobm9BOWN1WkhLKzBscjl1ajJ1NGxMY3V5TE10YUxaeHV2eHJnU1J5R1dQcnZXZmp3UDY4TytaeWl1Z1kxWC9zNmhtOCtIdUxqNXdnTmdMZkJtSUZ1NS9lMDdmaFZmbyt3TE12NnJMS1pUaXpMc3RaQlp6OTNkcU1oR2djQWdubk82ZHVmUG5jbzV2RThiMlIzZDNkQ0NMRXpBRjFYVnplaXFhbHBCQUIwZEhTOEE0Q1ZVdnNDdUkyWjN4UkM3Qkk5MGZkN3BWU1g3L3Y5WHZqVFdqOGpwZndlTXo5ZFcxdDdGYUxNRVlQUjJ0b3FvN1RvcHlDNlVlRzY3bVFBTU1iOExaVktqYXQwYmk2WFc1SE5aditiU3FWaUgzMzBVVlZWVmRYdUFEWWlvbDgzTlRVTmo4YmliRGI3UVhUS0ljemNIWWJoaThsa2NtenhXRVRFbVV6bXJmN1dtOGxrM3ZJODd4SWh4RzdOemMwYmY0Wkw0Z3hFYUl3NWdvZ2VyYW1wZWF5aG9XRVhJdm9PZ1AxSytoVXVndTlFUk0wbGJhaXFxdm9YZ0hlWmVSb1I3Vlk0VGgrbmsvd2VBRGlPTTUyWjZ3RjhCd0NpaDRnQjRKK0ZMNWo1VmdBVCsxcTBsSEliWmo2U2lFQkVGNVRyVXk3TGlKUnlQd0Q3QURnL0NqaUJVdXBZQUMzUmVsNHNXdE1xWE5mOUJZQS85clcyMVNHbG5BOWd2VXJ0ekZ4RlJOdEtLU3ZlbkdMbVNVRVEzTHEyMTFZUm1jVmdtdFA3dFdWWmx2V0pPZnpocmtaaHduRUFZSVF6NTRidkpvWmtMOW1QY2pmR1A1TUJKd0F3ZCs3Y1RnQ2RBKzNmMGRIUkRhQzdVdnVhQmdwL2tRTk9nTjdQZDAxd3VWS2EyV3gyOW1ER0dLcUFFNkRuZHdZQS9mNXVVZVFMRVd6eU1idVh0Q3pMc2l4ckxXSERINWUwR2RwbjlTa2VSL1ZYTmtYMTF4b1FYMi9NeDljK0dlOUMwTDBRNFovUTJ2b1BJdnFDN2Uwc3kxclgyYUFUeTdLc2RaQnhzRDh6bndZQVJ1QWNBT2NPeFR4RWRGTWlrZGk3OERxUlNMeGQrRnBLK1dWbVBwbVpUeUtpQmZsOC9qdnQ3ZTJMQVV5TnNsVzBTU2tibWZtNElBamU3MnNlcmZVL3BaUy9JYUtMcFpRenROWVBEMmFkUW9pVG1mbURmRDUvTFFDMHRMUzBFTkZCVWR0RFBWbXp5M01jNXlVQXpjdzhLWkZJRkpkWXVTV1JTQUFBbVBrREFNTlRxZFI2eHBpOWlTanV1dTZjMHJFSy9aUlNCekx6OVgydG1ZZ0VNNXRZTFBheWxMSlN0OFZhNjNvcDVYVUFmbFNwRXpPNzBTOG9HU2xseFRkTFJMLzBmZithdnRhMU9vSWdlTjd6dkFNQjNGMWJXL3N0cmZVWnlXVHlXaUZFN3o1RENGRUhJQVBnQm1hK3R2ajhmRDcvMGV6WnM5OEJBSzMxTjR2YnBKUXppZWdWMy9kL1VXNXVLZVdwQUE3V1dvOHZQcDVLcGI1dWpEa1cwVytLekx5UGxMS2VtWjlidm56NWswUTBBOEFyK1h4K3AzdyszM3V6b0txcWFrOGl1cDJacDVjR25MUzJ0bzRub2h1aWx6NEFLS1cyWnVhcEFCNW41cU1xZlVaQ2lPTUJuQnlHNFQ4S3h6elB1NUNJeXFZK0o2STRBSXdhTldyeHFGR2p5bzdaMmRrNXVuQ3poSWlHQTlBQTdxeTBocWhmdWNNYkFaakN6TEcremwzYitJM3dXb3pCbndBQWl5cmZsTE1zeTdMV1BoSHkva3gwV3ZUMWtPMGxMY3V5aHNyU0QrWmZDNHpwMlV0aWtkMUxXcFpsV1phMUpucXVweEtHTk9iRUhUa0tkV3BMeEVldkJ4RmI2VEpjRm9KL0NZZGZvRmJ2ZzByblc1WmxmWmJab0JQTHNxeDFrbkNKdUNjaUFqUmtmNWVIWVhpMDY3b1hBL2c3Z0wyTU1lMVIwL2VJNkJraFJBTXpMMmZtMHgzSDJjVHp2RTJpOWhuTTNFSkVCeERSenA3b09BNkVBQUFnQUVsRVFWVG5YYmg0OGVKcitrb2YzdG5aZVVWZFhkMEZSUFFIQUk5aGdDVm5QTStySjZJREFNeG9iMjlmQWtDNHJuc2RBQmhqSmdvaEt0WWhaK1liaU9pZGtzTy9OTVlzS2J3Z29va0F0bzdHK3htQW1ESG1NQUFyQmRJSUlVNEIwQmk5ekRJWFVqMERSSFFZRVkweXh2eWhhTzZWSmlXaWNVUjBCSUFaeHBoQ0N1MFBvNzczQUZnbHlDV2FkeFNBS1lYK3pIeGhIKy8zeFVwdGF5b0lncGxTeXE5cHJmOEhBSTdqdkVCRVh5N1RkWW9RWWtyeGdYZzgvaWlBM1JzYkcydHJhbW9tbFBSdkFQQ2VsUEtiQUVCRUM0MHh3NG1vSm1yZmdvaE1vYjNBR0xNSWdFZFJsQVVSalkwKzh3VzF0YlczQUJnRFlFSTJtMTFZT0VjcDFjRE1Wekh6M1ZycmxZSkJwSlJqQUR4WWNteGpBUGNBZURlWHkwMHNCTTQwTnpkdkVJL0gzd3JEOEtCTUp2UG5WQ28xSXNvR2MxOG1rK245SGdnaHFwaTVob2pPS3YyUW1Ia1BBSXFJcHBacDI1bUlkc3JuODFSeS9DV3RkVzhKSWMvemZzTE1pektaekdPRll5MHRMYU5jMS8ydEVPS3lkRHI5QnRDVFJ0NTEzWlcrSjUrRXRnUGErbndDM0xJc3l4cENCSmVBUk9IclQzazFsbVZaZy9hWEE4YmJ2YVJsV1pabFdXdEhiMWFSSVlnNklZSTd2QmJEeGpWaFdNTm0rRGlqQ2tJd1hnWE1sYlNGTjYydklTekxzdFlGOXVLU1pWbldPb25uRVBGOUFNQmNQaGhoYmNobXN3dVZVbnVncCt6SldDSTZSR3Q5b0pUeUFDSWFBMkFTRWUzS3pGY1daMUNJYnU0dkJqQUJ3RFZDaUdQcjZ1cjZ6UHhSVjFlM0hZQVlnSEZTeXA5cXJXL29xMytCRU9JQzlQeDd0aFFBbEZJL0I3QVZnTFpDcVpCVUtyVVJNei9JektjWHNxaDRucmVIRUdKTWNTQUlBT1R6K2I5a3M5azNDNitWVWxzdzg5WXRMUzJqQUp3QTRKNGdDRzRxWFllVThqQUFYd1VBMy9kZkJ2QnkwUmpEQVB6V2Nad3JLNlhnVmtwTkFRQWlhZ3VDNEQvRmJVRVEvQlhBWDh1ZEo2Vzhqb2k2MEhQamFEZ1J6ZGRhMzFYNUV4czZoWUFUQU1qbjh5M3hlTndwdk83dTdxNkx4V0wvWWVZemhCQlhGcCszZE9uU2JnQklKQklOQU80ckhJOENSbW9BYkFKZ1h3Qmc1Z2VGRUUzTS9QV296N0NvKzMzRlkycXRSd0Q0SmdCWEtaVURjTG5XK25JcDVUWkVkQkV6M3c1Z3ZKU3lOME5LRkNqVXpjejNTQ24zSmFJVnZ1OFhBazErQitETFlSZ2U3RGpPblFBUWhtR3Q2N3IvQVhBQ00rZVN5V1JqTnB1ZGE0d2hBSTZJNnV5azAra1BQTTg3TUF6RE4wby9NeUl5dnUrM2xSNVhTbTNPekp0VWFHc0RzRlBKNGNPTU1XOENRQ3FWR3NmTVZ3TFloWmtmUVU4UUZ3QWdGb3R0RCtCb1p2NlpsUEtXZkQ1L0xvRC9HbU4yNmU3dVh1WHZFcy96amhSQ0hBdmdKTi8zbnkxdHR5ekxzdFpSeEhPWWUvN3RKT0loMjB0YWxtVlpsbVZabG1XdEEzcWZEaXlmSkhqMU9NT0dvWHJUcjZLNi9tdHdSNHdzSG53QlFIZEFpSnNnVzE3dWF3ekxzcXgxaFEwNnNTekxXZ2R4Vi81dUJ1NlBYdWFIZUxyZG1mbFJBQ09JNkNzQWpESG1KMElJam9JTUtwWnJTYVZTTmN4OERZQi85bGQzbnBuM0lhSWNNM2NRMFJRQWYwSS8yVTQ4ejlzV3dJSEZ4NHd4blVUMHROYTZOMDE4R0laVlFvZ1VFWTB1SENPaWs1ZzVFd1RCekw3bUtIQWM1MVFpcW1YbTM1VnJKeUlId0NwMTRTTlBBbWd6eHV3RW9GTHBvQjBCTEVpbjAvK3AwTDRLcGRRT0FBNWg1cWxFOUJ0bXZnVEFIeHNiR3grZE8zZHU1MERIV1YxUmxwbm5DcStaK2M5Uk9hUExBTUNZajB1UHVxNHJBSUNJampYR0hGQThUbTF0TFpSU3QvbStmeDZBNFVYai8xUUljUk9BazdYV1Y1VE9MNlU4R01ETlVWbWpuMnF0Nys1dnpWRXBwOU9KNkFJQVB5bHFjcGpaRUJFVDBjM01UQUNXQUZnUEFJUVFwNFZoK0RnUkZiTFFJSnZOemdXd1F5cVZxcW1xcW5vQ3dNYjE5ZldOeGZONW5uY29FZjA2RE1OOW8vNEROWTZJL2p2UXpyN3ZQNmlVYWxCSzNjak1Fd0VzWmVianROYlRQYy9ia29ndUJYQzc3L3ZUeG84Zlh4K0x4VTRSUXB6b3V1NUVBTlBETUR5bm82TmpZZW00UkhRb0FBWGdCd0JzMElsbFdkYm54THdYWjkxZHYybjkvUUF3Ly9YNVE3Mlh0Q3pMc2l6THNpekwrdXdpTWloa3BWNUxVU2VKc1Y5QmJZc0h0MjRFeU9sOUxzOEFQQk9NTmxRN3MybjhlSnUxemJLc3p3MGJkR0pabHJVT2F0dWxMWStoRHpaQktwV0tNZk4zQUJ3RG9MNXdQSlBKdkNXbC9JdVVjcHVTVTM2bHRiNjlxYWxwZUVkSHg0ZTVYTzVMcnV0ZWJZeVJmYzNUMU5RVUo2SWZNL05maWVoNkFBOUlLUS9TV3Q5UzZaeXhZOGRXQ3lGdVlPWi9BL2g2SWROS0VBVFhBYmdCZ0tsMExnQUlJZlpHRkZBd0VNYVlzOUJUWm1pejF0YldEVEtaekZNbFhWeG1MdnVMZ3UvN3owc3A1d000QW1XQ1RxSk1MTHNCdUh5Vmt5dElwVkxyTWZNTVpyNmFpRHFpTmQ3a09NN3VOVFUxVndBNFpLQmpyYTVjTHJlc3FxcnFPZ0JnNW1PSTZFdEVOTThZczBwSm1LaFB4YkhDTUZ3cHFsOHB0VG1BaTVuNVJTSTZYMHE1RHpNZkZRVEIvT2puOGxjQXptTG04d0c4VEVUWHQ3YTJ2cFBKWko0ck8wRVJJdm9Bd0ZMZjkwY1dqa2twNXpQemRLMzErZEg4SndEb3pUS1NUcWVYQXJqZjg3ejY0ckhxNitzVHpIeFBWRTdxbS9QbnorOXFhbXJxYlJkQ3pHTG1hdGQxWDFSS0hlajcvaVA5clM4cTVUT2VtUi9ycjIrQjUzay9SOC9uRlRMenREQU16MjV2YjEraWxOb2F3Q01BcXBoWkthV1crTDQvQThBcHJhMnRsd2toemdWd2d1TTQzd1RRakpJL044eDhBb0FmNUhLNVZZSisxdFJaejUyMUF4UHRDQURFL1BmZmJmODdHOVJpV1piMUNYbTZiWmRQWkM5cFdaWTFWSTU4NktNZEFMTmp6eXZ4OSt2MnJMWjdTY3V5TE11eVZnOGIvcmlzemhvRW5RZ0JaOWh3MUNZOTFHeFNYd2hnWVFBNXdMd0I0RXlvMXR1b3Q1eVBaVm5XNTRjTk9yRXN5N0lxWXVaZEFkUUlJUjQyeGh4YjBqeUdpQll3OC9OQVQwWUVZOHd3QUc0aWtlaVVVbTRaaHVIL0RXU2VlRHorUXdEck1mTk5XdXVIcEpRdlJkbE9ia09GYkNmcnI3LytlUUFhaUdnQ2dFZExtbzNuZWVjUVViUFdldi9TYzZXVXR6THpJdC8zVHhySStnQWdtODErQU9BUnBkUXNBUFhKWkhMTGJEWmJuSWtpanNxWlRneUFxNG5vWENubHBscnIxMWRxTk9Zb0luS0phUG9BbCtNWVkrNGdvbnhuWitkcGRYVjFld0dBNHpnR3dIRkU5S3hTeXZkOS80OERmWCtyNDZXWFhub1BVV0NHbEhJZkFFaW4wMjhBdUNrS3pxanY0M1FBQUJHeDF2cVo0bU5TeWtNQVhBWmdYbWRuNTdkR2pCZ3hrcGx2RmtKa2xWSUhSTmx6UmdJNFhtczlQVHFuVlFqeHVPZDVVOE13dkxpOXZYMUo4WmpNdkkxU2FqZGpUTmt5UlFBZ2hPZ3pzMDZwcHFhbTRZbEU0Z0VBV3pQejNscnJGd0NndXJwNkpET0RtVU90OWN2TnpjMWJ4K1B4dndKNFVFbzVhUUNsbzQ0QjRCRFJkNVZTZHhMUllaWEtNaFc1bjVrM0IzQitFQVN2QTREbmVVY0J1SXladFJCaVB3QVhBYmhGU2lrWExWcDBXaWFUZVF2QW9jbGs4aXJIY2FwUUpsQXJDSUlBUURDWXoyV2cySEYyQmJnTkFCaWlEVGFUaW1WWmxtVlpsalZRaEYwQktnU0oyNzJrWlZtV1pWbHI0dU1uNVZZejVzU3ByY1d3cjIrRzZxOStEVTUxVFhIVGEyQmNCOFQvUkZzMHZiMUdxN1FzeS9vTXMwRW5sbVZaVmtYTXZCMFI1WTB4OXdQWUJNQjZVc3FuaVdnbU04TVk4MFFRQktjQmdKUnk5OVdjaHFMU01Jc2N4NW5aTXkyZlQwUXpQTTg3TE1wY1VzNkhBTTd4ZlQrdGxGcXBvYUdob1VvSU1RbkFjeWovRk8rN0FDWTFOemVmUDN2MjdIZUtHMXpYWFZBNkhvQVBvditIdVZ6dWdGZ3M1cnV1KzBBeW1kdzZDa1lCZ0JnUlZRbzZBVE5QQnpBWndLVUE5aWtjajdLY1RBWXdNNTFPejZsMGZqR2wxS1VBZGd6RGNQdDU4K1l0SzE2djcvc3ZTQ25QSktLTFBNOTdKUWlDaWtFV1Ewa0ljU2lBTTVpNTRtZENSSVY5aUFzQXJhMnRVZ2h4SXhHMU12TmZjN25jTWNPSER4ZGhHQzdyNnVyYXI2YW1aajlqekF0RWRJVXg1bDRpV3VoNTNrZ0FZT1p6aU9odEltcHpYZmZrelRiYmJNS3dZY1BHQU5nL211c2dadjRmZ0NzQk5KWlpqc3ZNZzNyaU81Rkk3QXhnQzJiK2ZoQUVUMGtwYjBWUFdadnRvczlnTGdETW5qMzduVlFxdGFzeDVtRWlPZ0RBalNqK1piWklhMnZyZUNMNkRZQlp6RHdWd0F3QWYwK2xVdDlQcDlNVmZ6RU5nbUErZW9KVmtFd20xM2NjNTQ5UjlxQjdGaTFhTlBITk45LzhDTURCU3FtWEFadzFac3lZdmRaZmYvMFRmTjkvTkp2Tnpock0rN1lzeTdJc3k3SXN5N0lzeTdLc3p3MG04M0d3eWVDaVRzaHhVYk5aSTRaOW94Rk96VENRRUlWQlB3UndEUXhOdy9LV04yZ1hzcGttTGN2NlhMTkJKNVpsV2V1Z00xODRaejltTHR4TXYrdU1yVSs3ZXlqbUlhS25BUmdpQWpOdno4eHhJbnFhbWVjQzJFTUlzYmRTcXBETllteGY1Vk1xa1ZJZVJrVGpqVEVucGRQcEhBQUVRWEM3VXVvVUljVFpxVlRxTDFGcGs5SzFYWkpPcDVlc09pSXdmUGp3L2RGVE9tZGFoV2t2Qm5Cc1BCNmZET0RYSlcyL05NYjBqa3RFRXdGc1hYamQzdDcrbWxKcUVvQTdYTmU5SE1CaEFNRE1jUUJkbGQ1bkVBVHZTeWwvUTBUWGVaNTNVQkFFdHdHQU1lWnlBRlZFTktDc0sxTEtDd0Fjejh3L3kyUXlMNWJybzdVK1QwcTVFeEhkNjNuZUFVRVEzRCtRc2RjMlpsNmh0VTVVYWxkS3RRRTRyYWovSzBUMFh3Q25FOUVaOFhqOGpVSmJUVTNQRXdKQ2lPa0E0RGpPQldYbWU3Njd1M3ZUZUR5Ky9iQmh3NUpFZERPQVhOUjJzZGI2RkFDaFVxcGMwRWwxVkhabndIemZmMmo4K1BIMVVjWVhBQmdEWUNzQW5jdzhXV3VkTGZSTnA5TkxtNXFhdmwxWWFybnhsRktiTS9OanpHd0FUTkphWjVSUzd3RzRqNWxuU1NsMzExcDM5TEVrVjBwNUxCR2REU0J1akRrcENJTExpdVpqMy9mUDlUenZLU0s2RWNBalVzb1hBZnhlQ1BGQTRjL2ZKNFdOZVJZQzV3SUFETnNuVXkzTHNqNUJoOC84Y0QvaW5zQk1KdHgxd3g0MVE3S1h0Q3pMR2lwaG1IODJLaFVKWTBLN2w3UXN5N0lzYXczd3grVjFhSURYdHgwSGJsMGRSc2d0RWQ5Z1ExQnZLUjN1QXVoVkNIRXl2T2JIaVFZNm9HVloxcnJOQnAxWWxtV3RpNWlhQ2ZoUjlQVWNBRU55bzhEMy9TY0JQQWtBVXNwVGlXaTQ3L3VGY2lxL0JQQVdnQmVpN3JzT2Rud3A1UmdpdWhEQW5DQUlyaWhxTW1FWW51dzR6cVBNZkJHQW8wdlBUYWZUaXl1Tks0UTRrWms3dE5aUGxtdlhXcjh1cGZ3TEVVMXFhR2c0Wjk2OGVjc0tiZmw4L2kvWmJQYk53bXVsMUJiTXZIWHgrYjd2M3ltbDNKK0lEbFpLWGVMN2ZwYUlFZ0FxcmltYTl3YWwxQStGRU5kTEtkOEVzRHNSL1lDWlQvVjlmMTVmNXdLQWxQSXNJam9Gd0ZTdGRhV0FHZ0F3bloyZCs5WFYxVDFOUkhkNW5uZFVFQVEzOVRmKzJrWkVWVXFwOXl1MU0zTWkrb1VNUUc4Sm8zMEJRQ2wxQmpQZlk0eTVaQ0J6Q1NHbUFLaUxBa0FlVUVvbG1YbXlFT0oyWnY0ZkVjMEh3RXFwaWN5OEpSSEZsRklUbzNVUWdKSE1MSXVPYlFtZ1NpazFNUXhEbmNsa1hnS0FJQWplOER4dmxPTTRId0M5SllZZ3BaeHNqTGt1azhuOHVYUnR5V1J5Z2hDaU9naUNweXV0My9POFE1bDVHbm95NXV6diszNEc2UGt6NkhuZWJrS0l2d0Y0VGluMXZkSno2K3ZyRXlOSGpqeWNpSDVGUlBVQTNqWEcvRndJTVZjcE5hSE1kSWFaajJMbW54SFJmZ0R1TXNhOHI1UjY2SU1QUGpodTd0eTVuUVA1ek5kVTIzYW45Lzc5WWxtV1pYMnlCS2daeEQ4Q0FNTFE3U1V0eTdLR3lvMTcxZHE5cEdWWmxtVlphd2NKOC9FelcvMW5Pb210TndiRHZ0YUE2dnF2Z3R4WTRiQUI4QzhZWElzNDMwR3R5VUU5M0daWmxyV3VzMEVubG1WWjFtQTVVc29OQU1BWTgrOGdDQzRIQUNubE1ZTWNod0Rjako2TUpBZWpwQXhPSnBONVRFcDVEeEVkcFpSNjJQZjlld2N5cUZKcVZ3QVRtUG1vdnZxRllYaXA2N28vcnF1cm13VGdva0d1SFdFWUhnOWdhamFielFJQU05ZWdqMHduRVRiRy9JaUlYaVNpUndCVU0vUE5XdXNMK3puUGxWSmVSVVJIQXJqVjkvM1M3Q3lybURkdjNySmtNcm03NHpqUENpRnVsRkx1SEliaDhVWGxnQUFBNDhlUC81SVFndHZiMjh0bWpWbERPV1BNUHBVYWllaFFBQlA3YUg4N2s4azhONUNKcEpRTEFkUVZYdnUrbndXUUJlQVd5ZzgxTkRURW1QbHFvS2VHRTRDcm8rNHVFUWtBUnpMelN1dGg1cXVGRUw4RDhCSUFLS1dtQWZoM0dJYjNLcVZtQUxqUTkvMW5pVWdLSVg2dmxCcm0rLzZOeFdNNGpuTXVBT1Y1M29RZ0NGNHRzL1pwUkhRQ2dQOHp4dXludGY1SGNYc1FCUCtTVW40WHdHTUFMZ0h3YUhIN3FGR2pwaEhSa2N3OGo1bWZJS0xkaEJCOUJoa1ZCZnNzTmNhY1EwVEhNWE50YWNCSlEwTkQxWWdSSTJxWExsM2FPVy9ldklxbGtpekxzaXpyczY2eHNiRzJ1cnJhQ1lLZ055QTJsVXFOS0pkUnJ6K2U1NDFjdm56NVI1WCtiVXlsVWh2MVZSWnZJS1NVbTJxdFgxK1RNUXFVVW5zeTh3VzVYTzY3czJmUFhyQTJ4aHdDMU5UVXRFRjFkZld5ZERyOTRVQlBrbEtPRVVKd3BZRDB4c2JHMnFxcXFoSEZRZVdsODNxZWR3UVIvYU5jUmprcDVTRUFSbWl0cjBEUGpZUUJTU2FUemJGWWJHNXhKcmxrTXZuVmJEYjczNEdPMFJjcDVhYkdtSzlrTXBublVTR0wzbUFrazhuMXM5bnN3cld3Tk11eUxNdXlySFZReUVCVUZvY3FCNTFRTEliYUZnL1ZtOVJEVkNmUWN6a1JBUEErZ1BQaFZOMktCMjkvbTlyYUJyeHZ0Q3pMK3J5d1FTZVdaVm5ySURhNXV3RXh0K2VWbVQxVTh5aWxkZ2VnbUhrVEFEc0ErSVpTNmlNQXM1ZzVGRUljTEtYY0hnQ0k2S3VES2E4anBieUlpSFlIY0lYdis0K1U2NVBMNVk2THgrTTdBdmlUbFBJMXJYV212M0daZVFxQWhlKy8vLzZNdnZwbHM5bFpVc3AvQWZoWktwWDY0MkJMQTBVWFpYc3Z6QkxSTUdZZXlBWHlrVVQwRG9CdlJLLy8xOURRVU5YWERYMHA1VjFFdERlQUczM2ZQMG9wOVE5bS9rcWhuWmxyb2lDQ1o2V1VZZEdwZnhCQ2JHZU11WStJZnVxNjdxdEFWTTRFUUNxVnFtSG1kOUFUeExEbkFOWStJT1BHalJzZHJZdUZFQlVEY1ppNXYxcW1SMHNwRHgzSW5FUlV4Y3l6K3VvVGZjYkRTNDlMS2E4SGNEQXpkd0pvMFZyL3I5ejVVc3FObWZrWVpqNmx1N3M3a1VnazltRG1HUURnKy81UGxWSXVNMTh2cFJ5dXRaNldTcVhHaFdHNGZUNmZQem9XaXowSDRQNm1wcWF0T2pvNmxwY01QWldaM2U3dTd0OFdsZXBaaWRiNm41N25mV2ZGaWhXdkpSS0psUUs4d2pBOFV3anhWQkFFZDBvcGZ3VmdOMlBNVm83ajlKbXh4Qmh6TmhIdEVnVEJWQUIvU0tWU3RhVjlhbXRyVDJQbTAycHJhN2NFOE8rK3hyTXN5N0xXSGN6NXV3RkVlMG1zOFY1U1N0bEVSRS9rY3JsdnQ3ZTN0NWZybzVUNlBqTmZTVVFMZmQvZkVnTzhnUytsUEJqQXBEQU1mOVJINEVDL3FxdXJKd2toem05dGJkMHFrOGxvQUdEbVB5dWxSa2ZyR2ZCbVVBalJWbGRYZDFSemMvTzQwaUNPaG9hR0ttYWVLNldjcWJYKzhlcXNWVW81R2NCRlVzcGR0TmJQck00WUpVWVMwZmg0UEY2MUZzWWFOQ25scGtLSUQvcktWT2g1M2dnaHhOdGhHUDRLd05TQmprMUUwNHd4WFFESzdobHJhbXArQXVCVUFQWGwyZ0U0UW9ockFad0lZS1dnRXlubEdBQlhBbmdDbGN0MnJxSzF0ZlhManVNOGI0eDVDTUJQb3JGMkk2TEhsVkluK3I1LytVREg2c094anVPY1VsOWZYejEvL3Z6K0F0Lzc1SG5lejRVUVU1UEo1SVJzTnV1dmhiVlpsbVZabG1XdFcxaHdiM1dkTXMza3VvaHZzQkhxUElYWWlKSEZUY3NCZmhiSS80eFNxWDZ6V0Z1V1pYMmUyYUFUeTdLc2RWRGJkbTJ6c1JadUVQU0htUThCc0MyQVZ3RjhDR0NCTWVablJEUWJ3Si9RRTN4eUd3QVEwYVVmbjhadkVWRjNwWEdqTWpHVEFUem0rLzVKbGZyTm5qMzduZWpwd29jQVBPcDUzdTVCRUFTVitqYzBORlFSMFRJQWx3M3c0dXVGQUZvQnhQcnJPQUFqaUtnMG1LQlhLcFZhenhnem1ZaCtCaUJtakRtWGlMWW5vbE5yYTJ0L3JKU2FTa1EzbEh1eTB4aHpxZU00ci9pK2Z3cDZQdDlyaWFpdWVIZ0FFNDB4MXdzaGlpL212NUJPcHhjM05EVHNWbGRYZDZqdis5Y1VqNXZQNXljNGp1TXk4NEN5eVBTRmlCeG1KcVhVTDlDVHZlUkJJb296YzhXU01rVFU1ejZFbWYvR3pOY09jUDZmQVlnUGF0RUFwSlFuRXRIaHpQd3pBUHNEdUN1VlN1MVY0YWJJNFVRVWhtRjRNM29mZitnVityNC9VU21WTjhhOEJnREdtTzJFRU5jeWN5TXovd2pBVTFWVlZkTVIzWHdvaUo1aVByYS90UVpCOEE4QUtHUnVLWWh1d04xVzB2M1ZkRHBkc2JRUkFFZ3BpNS9zTmhXZTlONGV3QUt0OVZvUE9EbHYxbm1qdzF5NEhnQTRNV2Z4bEFsVDNsM2JjMWlXWlZubFhiOW43VnJkU3pMenRnQkdMVm15cE95RlZxWFVEZ0R1SUtMWEFDU2xsT2Rxclg4endPSGZBRERlZGQyL05UUTBUQ2d1aXpnWVJQUVRBSzluTXBrQUFGcGFXbG9BZkJ2QXBSaGNwZ2dYd0FITS9LOXlXVVBxNnVxK0JhQVd3RjlYWjUwQVlJeTV3M0djc3dCY0RzQURFUFp6eW1lWlEwU1BNdk9LY2VQRzdUcG56cHgzUGMvYkZzQm1KZjFxQUVBSXNZWG5lYXNFa0hSMWRUMDRaODZjZDVWU213TVlVVGpPektNQmRDdWx0Z2FBZkQ3L1Rpd1dxMkxta1FCZ2pQbXFFS0txMEE0QVJMUW9uVTcvcDcrRkU5RTVBSVl4OHora2xOOHNiWTlLZWE0U1BPVTR6dVhNbkJCQ25GMzBHVndDb05NWU15dVpURFpYbXJPN3UvdnRPWFBtZktKN0lpSzZEOEQ1anVOTUE3RGRKem4zbWpqa2NSN3Q1bGFzQndENVdOWGltNzlKZGk5cFdaWmxXZGJxRVd6QWhhaVRvckFUeDBIVkJodWhwbUV6SkRiY0NPVDJYc3I4Q0lTbndPWjZyQmo5TUczN2xZOCs2U1ZibG1WOTF0aWdFOHV5TEtzaXJmVkJoYStsbEtjQzJDY0lncG5SYXhoalhnbUM0TDdvOVRsUjExQnJQVFk2dGlrQUVCRUR3Tml4WTZ2SGpCbHpGUkg5bEpsZkVrSWNnSkt5T21YVzhMQ1U4bGRFZERHQTU1UlN2L1I5L3pxVXVjQWJaYkw0UWVseFpoNGJmYmxTUUlmVyttNEFkd01mMzhoM1hYZXVsTEw0eGtNY1FNVUFtdWg5dGdLb01jYThWYVp0Q3dDVGpERS9qcktoUEFGZ2NoQUVHUUJDU2prSlFCdUFhY3g4anBUeUxtYWVFUVRCczRodU1HUXltYWNBUEZXMDdodUs1MUJLVFFRd1VRaHhrKy83cTl6c2lUNlg2YVhIaFJEYk1iTUI4RUJmNzY4L0xTMHRvd0I4bllqR01mT1BpT2c4QU1UTUs3VFdpVXJuU1NuUEpLSXBsZHFKNkw5YTYvc0dzZ1lwNVQ0QUdrcVBwMUlwS3BmRnBxV2xwU1VXaTUwSFlFOW12azVyZmJubmVROFMwYlBHbUg5SkthZG9yZTlFOUhPV1RDYUhFZEhQbWZtdWJEYTdNSHJ5RlZnNTBDWHYrMzV2ZVI0aTJwNlozODlrTXE4Q2VFVktlUjZBNDVMSjVOZzFlVkliMFUyWjBhTkhoL1BuejErRFlmcVdTcVZpekx3Vk0xOC9GT1BuREo4QWg5b0F3Qmh1QTNEbVVNeGpXWlpsRFIzUDgwWjJkM2NuaEJBN0E5QjFkWFVqbXBxYVJnQkFSMGZIT3dCWUtiVXZnTnVZK1UwaHhDN01mQmdSL1Y0cDFlWDdmcjkvOTJ1dG41RlNmbytabjY2dHJiMEtKY0diQTlIYTJpcUp5QU53Q3FJQUU5ZDFKd09BTWVadnFWUnFYS1Z6YzduY2ltdzIrOTlVS2hYNzZLT1BxcXFxcW5ZSHNCRVIvYnFwcVdsNE5CWVhsVEE4aEptN3d6QjhNWmxNamkwZWk0ZzRrOG1zc2w4c2xjbGszdkk4N3hJaHhHN056YzBiZjRaTDRneEVhSXc1Z29nZXJhbXBlYXlob1dFWEl2b09nUDFLK2hVQ2VuY2lvbFdDTXFxcXF2NEY0RjFtbmtaRXV4V09GNVVNL0I0QU9JNHpuWm5yQVh3SEFJVG9qUlArWitFTFpyNFZmWlI0QkFBcDVUYk1mQ1FSZ1lndUtOZW5YSllSS2VWK0FQWUJjSDQ2blo0REFFcXBZd0cwUk90NXNXaE5xM0JkOXhjQS90algybGFIbEhJK2VzcWFsc1hNVlVTMHJaU3lZaEE5TTA4S2d1RFd0YjIyMVJWZjBYVUN3RzNSMTNZdmFWbVdaVm5XNmdzRlE2eDgvVkFrcWxIbktWUnRQQlpPb3VqeUp1TWRDSm9DRTMrQXRtaXNtTW5Qc2l6cmk4WUduVmlXWlZsckpIcmFzQWJBaHNhWVpkR042Z09OTVowQWRvKzZMV3BzYkt5dHFhbVpSVVNiTS9QanpQekRDcGtWVnFHMS9vT1VNZ2JnZkFEVHBaU2p0TllYOW5XT2xISWFFWG5NM0JYZFpBanorYndld0hSWEFDaCtnblpQQUwwWHZsdGJXN2NTUXB6RXpBdUVFTXVZT1E3Z3AxSHo0MEJQdlhiSGNRNG5vdjBCakFNQVpuNkNtUy9RV2o5ZU5MYlJXbC9WMU5SMFN5S1JPSTZaVHlTaUk0am9DQ25sRWdCM2FLMlB4MXFvMDE3QmRnQ2UwMW92V3BOQllyRllNek1uQUR6QnpNZHByVjlWU3JXVjlwTlNiZ3pnRkNKYWJveGhJam9Zd090OURMM2E1WFdpNzlNdXhwaU5pUWpNdkRTWlRJNFZRdXhGUkFjUzBZNEFsZ0k0Um1zOUhRQ0NJSmpmMHRLeWsrdTY5eERSYlVxcEM1ajVNUUJuQUdoZ1poRUZQMEZydlZoSytUNFJUWlpTeG9ob3BmSkl6TnlJbnB0aXR5UDYvbW10ejJ4dWJyNW05dXpaZ3dvNGtWS2VDR0E4RVhVeU16SHo0VVQwUmpxZHpsVTZSd2h4VkZRS3F5Sm1idXFyUFpmTEtkZDFhNHd4YTV3Sng3SXN5L3A4SXFLYkVvbkUzb1hYaVVUaTdjTFhVc292TS9QSnpId1NFUzNJNS9QZmFXOXZYd3hnYXJSL2JKTlNOakx6Y1VFUTlKbWRTMnY5VHlubGI0am9ZaW5sREszMXc0TlpweERpWkdiK0lKL1BYd3YwQko4UzBVRlIyME45bFZsMEhPY2xBTTNNUENtUlNCU1hXTGtsRVYxOFp1WVBBQXlQTXR2dFRVUngxM1hubEk1VjZLZVVPckMvb0U0aUVzeHNZckhZeTFMS1N0MFdhNjNycFpUWEFmaFJwVTdNN0ViQkdabVM0T3JTT1g5Wm1obHZiUWlDNEhuUDh3NEVjSGR0YmUyM3ROWm5KSlBKYTRVUXZkZWtoQkIxQURJQWJpak5kSmZQNXorYVBYdjJPd0NndFY0cDQ0aVVjaVlSdmVMNy9pL0t6UjBGemgrc3RSNWZmRHlWU24zZEdITXNvZ3pxekx5UGxMS2VtWjlidm56NWswUTBBOEFyK1h4K3AzdyszeHU0WGxWVnRTY1IzYzdNMDBzRFRscGJXOGNUVVNFNDNBY0FwZFRXekR3VndPUE1mRlNsejBnSWNUeUFrOE13L0VmaG1PZDVGeExSOGVYNkUxRWNBRWFOR3JWNDFLaFJaY2ZzN093Y1hTamhTVVREQVdnQWQxWmFROVN2M09HTkFFeGg1cldSSGRLeUxNdXlMT3V6aDdqMzRVWVJyOEt3YjJ5R09tOExVS3gzKzhNQXZ3L1F2ZWgwZms2N2pLOFlxR3RabHZWRlpZTk9MTXV5MWtGblAzZDJveUVhQndDQ2VjN3AyNTgrOTFOWXhrZlJqZlpKQUNZdzgwelhkUjlLcDlNNXBkUkZRb2dObWJtYm1hL1dXdjhQQUpSU0R3RjRTbXY5Yy9TVDRhU1UxdnBDcGRRckFBNFdRdnlodi81RU5JZVp0eUtpYW1iV1JIUjlOcHY5YjMvbjVmUDV5NHF6VUNpbE5rUlIwQWt6THdKd29JZ2VVWXd1ekM0RjhPc2dDSjRHQUdOTTNuWGRZd0c0ekh3MUVWMmx0YzVXbXJPam8yTTVnTituVXFsTDh2bjh2a0tJUXdIc1JrUjNZZWdDVGdRUmJZT2VMQ3RyeFBmOVo2V1VXL1ZYZ21YUm9rVkx4b3daOHkwQVJFU0dtVjhGY0ZZZnB6d0Y0TWFCcklHWmp3WGdGRjQ3anJNQmdBdTQ1eTdTQzBLSUI0d3hMVUtJUzVuNVhXWStxN3U3KzlLWFhucnB2ZUp4MnR2Ylh3T3doVkxxUkdZK0VjQUdXdXUzQWZ3dmxVcHRXQlRvd2RHVDJoY0R1QWFybHR0Wnpzd1BDeUVtRngzTHIrYVR5cU9JYUJMUTgvUEd6SzhiWThyZWdDajZQTTdvYjFBaXFrTFB6MjVaanVOc0IrRGRUQ2J6OThFdWVFRElMTWU0Z0J3QUFDQUFTVVJCVkFiVG5ONnZMY3V5ckUvTTRROTNOUW9UamdNQUk1dzVOM3czc1ZwN3lUQU1qM1pkOTJJQWZ3ZXdsekdtUFdyNkhoRTlJNFJvWU9ibHpIeTY0emliZUo2M1NkUStnNWxiaU9nQUl0clo4N3dMRnk5ZWZNMmJiNzVaTVdDeXM3UHppcnE2dWd1STZBOEFIc01BUzg1NG5sZFBSQWNBbU5IZTNyNEVnSEJkOXpvQU1NWk1GRUpVL0xlUW1XOGdvbmRLRHYvU0dMT2s4SUtJSmdMWU9ocXZVRWJ4TUFBckJkSUlJVTRCMEJpOXpESnpXOUVZaHhIUktHTk03eDYzTkJDR2lNWVIwUkVBWmhoak10SGhENk8rOXdCWUpjZ2xtbmNVZ0VKbXVRK1p1V0xnTmpPL1dLbHRUUVZCTUZOSytiWEM3d1dPNDd4QVJGOHUwM1dLRUdLbFRIanhlUHhSQUx0SFFld1RTdm8zQUhpdlVQNkdpQllhWTRZVFVVM1V2Z1VSbWRMeU9NYVlSUUE4aWpielJEUTIrc3dYMU5iVzNnSmdESUFKMld4MlllRWNwVlFETTEvRnpIZEhnZUc5b2l4NEQ1WWMyeGpBUFFEZXplVnlFd3VCTTgzTnpSdkU0L0czd2pBOEtKUEovRG1WU28ySXNzSGNsOGxrZXI4SFFvZ3FacTRob2xYMnk4eThCd0JGUkZQTHRPMU1SRHZsODNrcU9mNlMxdnJ5d212UDgzN0N6SXN5bWN4amhXTXRMUzJqWE5mOXJSRGlzblE2L1FZQUpKUEpadGQxSzJZbi9QVFl2YVJsV1pabFdXdE56K2FiQ0RYZmFBUUpBWEtjUWtzbndQY0N6azJvcHVjcE5iN1BqTmlXWlZsZlZHVWZZYkFzeTdJKzI4Nzg1N2xuRkZJSkE5UjJ4amEvL1N5bUVoYm8yYkFYWHpFbkRGMFF4UnBwYkd5c3JhNnVIaDBFd1FJTTRDWkdVMU5UdkxxNnVycXJxOHNwRFZ3QWVpNUtMMXk0OEsyK2JwNzBNLzd3S0JqbEM2bXBxU25lMGRGaE1NamdwQ0xVME5BUW56ZHZYaDVGMzg5a010bWN6V2JuREhCY1NxVlMxZWwwK3NQK3V3NWVhMnZybDRVUTYybXRNLzMzQnZCeFlNc3FwYVVzeTdJc2F6Q09uUG5SU252SjYvYW9YdTI5cEZMcU1BQVhNZlBwQUhiVldoOG9wWHd5eWpUM2F3QzdNdk9lWlU1ZFRFVDdvU2Q0YzFoWFY5Y1dmZTE5bEZLN0FuZ0NBSmo1aU5KeWczMmNkd2VBQXdGYzZ2ditTVXFwWHdENEE0QzJRbm1mVkNxMUVUTS95TXluRjdLb2VKNjNoeERpSVdQTW5rRVF6RlJLblFCZ1dqNmYvMHBKZ1BMbHpIeG9QcC8vaXV1Ni93SHdwTlo2LzlKMVNDbnZCekJCYTcxaG1UV2VBZUMzUkRTeTByNURLVFVGd0xsRTFKQk9wLzh6a1BjZXpYc2RFZjBFUUFKQUZ6TWZyTFcrYTZEbkQ1V1dscFpSOFhpOE4yQzR1N3U3TGhhTC9ZZVp6eEJDWEZuY2QrblNwZDN6NXMxYjF0cmFLb1VRenhhT1J3RWpOZWg1WDRYOTNvTkUxTVRNWDQvNkRBTjZzOHowMGxxUFFNOGUwVlZLNVFDYzZQdis1VkxLYllqb0dXYStIU1ZCSk9nSjFoN0R6TDhnb200aVd1SDcvb05BVDVaRkFFY2JZdzUySE9kT1p2NWhHSWJ0cnV0ZXg4d25kSGQzTDNBY1owdzJtNTNiMU5TMFlTS1JlSnVaZjZ5MXZnT0E2M25lTHNhWU43TFpiRzhBbUZMcWp3Qk84SDEvbFFmR2xGSjNNdlBPV3VzTnlyUzFBVGpqdmZmZTZ5My9vNVQ2ZmhpR2IyWXlHWjFLcGNZeDg1VUFkbUhtUjdUVzN5MDY5L3NBYmdXUVlPWmI4dm44dVVUMGpoQml5Kzd1N2prZEhSMy9WenlYNTNsSENpR09CWENTNy92UHdySXN5N0lzYXgzRTZVd2JRS1VQY0RHWUF4aE1RWGZWODdUOXVNNVBaWEdXWlZuckNKdnB4TElzeXhvcTVXNk1meVlEVGdCZzd0eTVuUUFHL010RFIwZEhONENLa2UyKzc4OWJrL1Y4a1FOT2dON1BkMDF3SVoxNHNXdzJPM3N3WXd4VndBa0FaREtadHdDOE5ZaFRiTENKWlZtVzlWbTBPek0vQ21BRUVYMEZnREhHL0VRSXdWRldpNHJsV2xLcFZBMHpYd1Bnbi8zdGZaaDVIeUxLTVhNSEVVMEI4Q2YwRXlqc2VkNjI2QWs0NldXTTZTU2lwN1hXNXhhT2hXRllKWVJJRWRIb3dqRWlPb21aTTBFUXpPeHJqZ0xIY1U0bG9scG0vbDI1ZGlKeUFLeXlONGs4Q2FETkdMTVRnRXFsZzNZRXNHQXdBU2RLcVIwQUhNTE1VNG5vTjh4OENZQS9OalkyUGhydGZZZFVsR1htdWNKclp2NXpWTTdvTWdBdzV1T3RqZXU2aFN5Q3h4cGpEaWdlcDdhMkZrcXAyM3pmUHcvQThLTHhmeXFFdUFuQXlWcnJLMHJubDFJZURPRG1LT0RrcDFycnUvdGJjMVRLNlhRaXVnQTlwUklMSEdZMlJNUkVkRE16RTRBbEFOWURBQ0hFYVdFWVBrNUV2Y0hFVVFESkRxbFVxcWFxcXVvSkFCdlgxOWMzRnMvbmVkNmhSUFRyTUF6M0xRNDRHWUJ4Uk5SdkZzY0MzL2NmVkVvMUtLVnVaT2FKQUpaR1pUR25lNTYzSlJGZEN1QjIzL2VualI4L3ZqNFdpNTBpaERqUmRkMkpBS2FIWVhoT1IwZkh3dEp4aWVoUUFBckFEd0RZb0JQTHNpekxzdFpOVEdIdkkvck1JWWplQlp1cmdmVXZwSzAySHJKcmc1WmxXWjhuTnVqRXNpeHJYVVE4bTVqdkFBQW1ET1ltdW1WWmxtVlpsdlVGWjhDemlkQ3psMlJlN2Ixa0twV0tNZk4zQUJ3RG9MNXdQSlBKdkNXbC9JdVVjcHVTVTM2bHRiNDl5dWoyWVM2WCs1THJ1bGNiWTJSZjh6UTFOY1dKNk1mTS9GY2l1aDdBQTFMS2c3VFd0MVE2Wit6WXNkVkNpQnVZK2Q4QXZoNVZVVUVRQk5jQnVBSDlCSE1LSWZaR0ZGQXdFTWFZczlCVFptaXoxdGJXRFRLWnpGTWxYVnhtTGh0VTYvdis4MUxLK1FDT1FKbWdreWdUeTI0QUxsL2w1QXBTcWRSNnpEd2pLdlhZRWEzeEpzZHhkcStwcWJrQ3dDRURIV3QxNVhLNVpWVlZWZGNCQURNZlEwUmZJcUo1eHBoVlNzSkVmU3FPRlliaHk4V3ZsVktiQTdpWW1WOGtvdk9sbFBzdzgxRkJFTXlQZmk1L0JlQXNaajRmd010RWRIMXJhK3M3bVV6bXViSVRGQ0dpRHdBczlYMS9aT0dZbEhJK00wL1hXcDhmelg4Q2lzcFVwdFBwcFFEdTl6eXZ2bmlzK3ZyNkJEUGZFNVdUK3ViOCtmTzdtcHFhZXR1RkVMT1l1ZHAxM1JlVlVnZjZ2djlJZit1TFN2bU1aK2JIK3V0YjRIbmV6OUh6ZVlYTVBDME13N1BiMjl1WEtLVzJCdkFJZ0NwbVZrcXBKYjd2endCd1NtdHI2MlZDaUhNQm5PQTR6amZSVTNKMHBUODN6SHdDZ0Iva2NybFZnbjRzeTdJc3k3TFdHVVFhTUc4QkZBUFJiUURkU0Z0NEZVdWxXNVpsV2F1eVFTZVdaVm5yb0RPMlB1MXVBUDArcVdkWmxtVlpsbVZacFc3WW8yYXQ3Q1daZVZjQU5VS0loNDB4eDVZMGp5R2lCY3o4UE5DVEVjRVlNd3lBbTBna09xV1VXNFpoK0grckRGcEdQQjcvSVlEMW1Qa21yZlZEVXNxWG9td250NkZDdHBQMTExLy9QQUFOUkRRQndLTWx6Y2J6dkhPSXFMbENLWnhibVhtUjcvc25EV1I5QUpETlpqOEE4SWhTYWhhQSttUXl1V1UybXkzT1JCRkg1VXduQnNEVlJIU3VsSEpUcmZYckt6VWFjeFFSdVVRMGZZRExjWXd4ZHhCUnZyT3o4N1M2dXJxOUFNQnhIQVBnT0NKNlZpbmwrNzcveDRHK3Y5VVJsYUJzQXdBcDVUNEFrRTZuM3dCd1V4U2NVZC9INlFBQUltS3Q5VFBGeDZTVWh3QzRETUM4enM3T2I0MFlNV0lrTTk4c2hNZ3FwUTZJc3VlTUJIQzgxbnA2ZEU2ckVPSnh6L09taG1GNGNYdDcrNUxpTVpsNUc2WFVic2FZdjFaYWl4Q2kzeEtjeFpxYW1vWW5Fb2tIQUd6TnpIdHJyVjhBZ09ycTZwSE1ER1lPdGRZdk56YzNieDJQeC84SzRFRXA1YVFCbEk0NkJvQkRSTjlWU3QxSlJJY05JRHZmL2N5OE9ZRHpneUI0SFFBOHp6c0t3R1hNcklVUSt3RzRDTUF0VWtxNWFOR2kwNktzZkljbWs4bXJITWVwUXBsQXJTQUlBZ0RCWUQ0WHk3SXN5N0tzejV5NnhOK3dQTGNMOGprQnlpMmdMYmF3MlUwc3k3SUd5UWFkV0pabFdaWmxXWis0czU0N2F3Y20yaEVBaVBudnY5ditkellsdTJWWjFqcUdtYmNqb3J3eDVuNEFtd0JZVDByNU5CSE5aR1lZWTU0SWd1QTBBSkJTN3I2YTAxQlVHbWFSNHpnemU2Ymw4NGxvaHVkNWgwV1pTOHI1RU1BNXZ1K25sVklyTlRRME5GUUpJU1lCZUE1QXZzeTU3d0tZMU56Y2ZQN3MyYlBmS1c1d1hYZEI2WGdBUG9qK0grWnl1UU5pc1pqdnV1NER5V1J5NnlnWUJRQmlSRlFwNkFUTVBCM0FaQUNYQXRpbmNEektjaklad014ME9qMm4wdm5GbEZLWEF0Z3hETVB0NTgyYnQ2eDR2Yjd2dnlDbFBKT0lMdkk4NzVVZ0NDb0dXUXdsSWNTaEFNNWc1b3FmQ1JFVnJsbTVBTkRhMmlxRkVEY1NVU3N6L3pXWHl4MHpmUGh3RVliaHNxNnVydjFxYW1yMk04YThRRVJYR0dQdUphS0ZudWVOQkFCbVBvZUkzaWFpTnRkMVQ5NXNzODBtREJzMmJBeUEvYU81RG1MbS93RzRFa0JqbWVXNHpGenVaNldpUkNLeE00QXRtUG43UVJBOEphVzhGVDFsYmJhTFBvTzVBREI3OXV4M1VxblVyc2FZaDRub0FBQTNva0paMHRiVzF2RkU5QnNBczVoNUtvQVpBUDZlU3FXK24wNm4zNjYwbGlBSTVxTW5XQVhKWkhKOXgzSCtHR1VQdW1mUm9rVVQzM3p6elk4QUhLeVVlaG5BV1dQR2pObHIvZlhYUDhIMy9VZXoyZXlzd2J6dlQ4cVJEMzIwQTJCMjdIa2wvbjdkbnRWMkwybFpsbVZaMW1xaGIzeGpCWUJYUCsxMVdKWmxyY3ZFcDcwQXk3SXN5N0lzNjR1SEhXZFhDRG9IZ3M1aHg5bjEwMTZQWlZtV05YaEU5RFNBMzBmL2Y0MlpseEhSMDh3OEYrZ3BVYU9VbXFHVW1rRkVZMWRuRGlubFlVUTBucG5QVGFmVE9RQUlndUIyQU8xQ2lMTlRxZFNJQ211N3hQZjlzOHUxRFI4K2ZILzBsTTZaVm1IYWl3RzQ4WGg4Y3BtMlh4cGpEaXY4eDh4UEZEZTJ0N2UvQm1BU2dHYlhkWHZMNFRCem5KbTdLcjNQSUFqZUIvQWJJdHJiODd5RENzZU5NWmN6Y3hXQUFXVmRrVkplQU9CNFpwNmN5V1JlTE5kSGEzMGVNejlOUlBkNm5yZjNRTVlkQ3N5OFFtdWRxUFFmZ0hOSytyOUNSUDhGc0JjUmJSQ1B4OThRUWl3UlFpeXBxYWxaREdDNkVHSUpFVjNnT003Y1FsdmhQd0Q3ZG5kM2J3cmdnR0hEaGlXSjZHOUVkSGcwOXNWYTYwMkNJUGhiaGVWV1IyVjNCc3ozL1lkV3JGaFJyN1YrQWoxWlFzWUErQmFBa0prbis3N2ZtN0k5blU0dlhiRml4YmU3dXJyMlI0V0FFNlhVNWtLSXg1alpNUE1rcmZWZFJQUTlBSnN4OHl3cFpWTzU4NHE0VXNvVFhkZDloWWoyTWNhY3BMWGVQd280QVFEMmZmOWNadDRoV3U4alVzcFpVc3I5VXFsVWJERHYvUk5CMkJWRTUvVDhCN3VYdEN6THNpekxzaXpMK2hUWlRDZVdaVm1XWlZtV1pWbVdaUTJhNy90UEFuZ1NBS1NVcHhMUmNOLzNDK1ZVZmduZ0xRQXZSTjBIZlZOWVNqbUdpQzRFTUNjSWdpdUtta3dZaGljN2p2TW9NMThFNE9qU2M5UHA5T0pLNHdvaFRtVG1EcTMxaytYYXRkYXZTeW4vUWtTVEdob2F6cGszYjk2eVFscytuLy9MLzdOMzUvRlJWZWYvd0QvUHVUZkpKSklBVmRSYXF1bXYrVFlZa3NrOVoxUmNhNVV1VksxTHRhN2dUbEVVdFVXcnBiYWdGWmVLSzI2NFYzRXRXdXV1ZFd0ZHFyWnp6NTFKaUtDcDRsNEJSUWdvSkhQUDgvdGo3dEJobUVrbUxDTDF2Rjh2WHM2OTU5eHp6a3pDaStQYzV6NVBPcDErTDNlc2xOcU9tWGZNdjk3My9YdWtsQWNSMFJpbDFHVys3NmVKS0FhZzVKcWllVzlXU3YxTUNIR1RsUEk5QUtPSTZLZk1mSmJ2KzUyOVhRc0FVc3B6aWVoTUFOTzAxcVVDYWdEQWRIVjFIVmhYVi9jY0VjM3lQRzlzRUFTMzlqWCt1a1pFVlVxcFQwdTFNM09NaUZZZVIxbGpEZ0FBcGRSa1pyN2ZHSE5aT1hNSklTWUJxSXRLL2p5b2xJb3o4MFFoeEYzTS9BRVJ6UVBBU3FuUnpMdzlFVlVvcFVaSDZ5QUFnNWhaNXAzYkhrQ1ZVbXAwR0lZNmxVck5Cb0FnQ043eFBHK3c0empMZ0pVbGhpQ2xuR2lNdVRHVlN0MWJ1TFo0UEQ1Q0NGRWRCTUZ6cGRidmVkN1J6RHdkMll3NUIvbStud0t5ZndjOXp4c3BoUGdyZ0JlVVVuc1ZYbHRmWHg4Yk5HalFzVVIwQmhIVkEvallHSE9xRUdLdVVtcEVrZWtNTTQ5bDVsT0k2RUFBczR3eG55cWxIbDYyYk5uNHVYUG5kcFh6bVZ1V1pWbVdaVm1XWlZsZkhUYm94TElzYXlOMHpzdm5IY2pNdVZUUXN5YnZlUFo5RzNwTmxtVlovY0hHUEErQnFRQUF3ellkdW1WWjFoZm8yRWMrTzVBNFcxYUVDYk51M3J0bVhlNGxIU25sRmdCZ2pQbFhFQVJYQVlDVThvUitqa01BYmtNMkk4a1lGSlRCU2FWU1Qwb3A3eWVpc1VxcHgzemYvM001Z3lxbDlnUXdncG5IOXRZdkRNTXJYTmM5cks2dWJoeUFpL3U1ZG9SaGVCS0FhZWwwT2cwQXpGd0RvR1Nta3dnYll3NGxvbGVKNkhFQTFjeDhtOWI2b2o2dWM2V1UxeExSOFFEdThIMy9WMzJ0cjdPemMwazhIaC9sT003elFvaGJwSlRmQzhQd3BMeHlRQUNBNGNPSGYwMEl3VzF0Yll2NkduTU45QmhqOWkvVlNFUkhBeGpkUy91SHFWVHFoWElta2xMT0IxQ1hPNDZ5aktRQnVMbnlRdzBORFJYTWZCMlFyZUVFNExxb3UwdEVBc0R4ekx6S2VwajVPaUhFN3dETUJnQ2wxSFFBL3dyRDhNOUtxWmtBTHZKOS8za2lra0tJUHlpbE52RjkvNWI4TVJ6SG1RcEFlWjQzSWdpQzFkSzZTeW1uRTlISkFQNWpqRGxRYS8xU2Zuc1FCUCtVVXY0WXdKTUFMZ1B3Ukg3NzRNR0RweFBSOGN6Y3ljeFBFOUZJSVVTdlFVWjV3VDZMalRIbkVkRjRacTR0RERocGFHaW9Hamh3WU8zaXhZdTdPanM3UzVaS1doL0NNUE84RUdJcUFCZ1QycjJrWlZtV1pWbVdaVm5XQm1TRFRpekxzalpHVE0wRUhCcTluZ1BBQnAxWWxyVlJtYkxMYjFjK0hXOVpsbVY5c1FTb0djU0hBZ0JoemZlU1NxbFJBQlF6YncxZ053RC9wNVQ2SE1BcnpCd0tJY1pJS1hjRkFDTDZWdlkrZm5ta2xCY1QwU2dBVi91Ky8zaXhQajA5UGVNckt5dS9DK0NQVXNvM3RkYXB2c1psNWtrQTVuLzY2YWN6ZSt1WFRxZGZrVkwrRThBcGlVVGk4djZzUGJwK1BvRDV1V01pMm9TWlB5dmowa0ZFOUJHQS80dU9QMmhvYUtqcTdZYStsSElXRWUwSDRCYmY5OGNxcFY1aTVtL20ycG01SmdvaWVGNUtHZVpkZXFrUVloZGp6QU5FZEpUcnVtOEFVVUFvZ0VRaVVjUE1IeUVieExCUEdXc3Z5N0Jod3phTjFzVkNpSktCT015Y0tkVVcrYm1VOHVoeTVpU2lLbVorcGJjKzBXYzhvUEM4bFBJbUFHT1l1UXRBaTliNmcyTFhTeW0zWXVZVG1Qbk03dTd1V0N3VzI1dVpad0tBNy90SEthVmNacjVKU2psQWF6MDlrVWdNQzhOdzEwd204L09LaW9vWEFQeWxxYWxwaDQ2T2pxVUZRMDlqWnJlN3UvczN1Y3dwaGJUVy8vQTg3MGNyVnF4NE14YUxyUkxnRlliaE9VS0laNE1ndUVkS2VRYUFrY2FZSFJ6SDZUVmppVEhtOTBTMFJ4QUUwd0JjbWtna2FndjcxTmJXbnMzTVo5ZlcxbTRQNEYrOWpiZXUzYkp2cmQxTFdwWmxXWlpsV1pabGZVbllvQlBMc2l6THNpekxzaXpMc3ZxTm1ZOEVzRE9BTndCOEJ1QmRZOHdwUk5RTzRJL0lCcC9jQ1FCRWRNVi9MK1AzaWFpNzFMaFJtWmlKQUo3MGZmKzBVdjNhMjlzL2tsSWVDZUJoQUU5NG5qY3FDSUtnVlArR2hvWXFJbG9DNE1wNTgrYjFsWFVFQUM0QzBBcWdvb3krZlJsSVJJWEJCQ3NsRW9uTmpERVRpZWdVQUJYR21LbEV0Q3NSblZWYlczdVlVbW9hRWQyY1RDWlhDMXd4eGx6aE9NN3J2dStmaWV6bmV3TVIxZVVQRDJDME1lWW1JVVIraVorWGs4bmt3b2FHaHBGMWRYVkgrNzUvZmY2NG1VeG1oT000TGpPWGxVV21OMFRrTURNcHBYNkJiUGFTaDRpb2twbExscFFob2w2L3MyTG12ekx6RFdYT2Z3cUF5bjR0R29DVWNnSVJIY3ZNcHdBNENNQ3NSQ0t4YjRueVRjY1NVUmlHNFcwQVJFRmI2UHYrYUtWVXhoanpKZ0FZWTNZUlF0ekF6STNNZkNpQVo2dXFxbVlBT0NML1FxMzEyd0JPN0d1dFFSQzhCQUM1ekMwNVVUbW9Pd3U2djVGTUprdVdOZ0lBS2VYaXZFT1RUQ1lYRittMks0QjN0ZFpmYU1DSlpWbVdaVm1XWlZtVzllVmlnMDRzeTdJMlFteDY3Z1BFM095UmFkK3dxL2x5YUd4c3JLMnVybmFDSUZqNTVXa2lrUmhZNHN2UlhubWVOMmpwMHFXZmwzcWlOSkZJZkQyWlRINjROdXVWVW00VGZZRzgxcFJTK3pEemhUMDlQVDl1YjI5L2QxMk11UjVRVTFQVEZ0WFYxVXVLM1N3cFJVbzVSQWpCSmI3WVIyTmpZMjFWVmRYQTZNdjBvdk42bm5jY0ViMmt0ZTRvTXY2UkFBWnFyYThHWU1wZFZ6d2ViNjZvcUppYlRDWjc4czU5SzUxT3YxWHVHTDJSVW01ampQbG1LcFY2RVVEL0hxMHVJaDZQYng0OWNXMVpsbVZaWU03Y0J5RGFTMktOOTVKYTY4TnpyNldVWndIWVB3aUNSNkpqR0dOZUQ0TGdnZWo0dktocnFMVWVHcDNiQmdDSWlBRmc2TkNoMVVPR0RMbVdpSTVpNXRsQ2lJTlJVRmFueUJvZWsxS2VRVVNYQUhoQktmVkwzL2R2UkpGLzE2TzkzVThMenpQejBPamxLbnNVcmZWOWlMTEE1RzdrdTY0N1YwcVovMjl6SllDU0FUVFIrMndGVUdPTWViOUkyM1lBeGhsakRvdXlvVHdOWUdJUUJDa0FRa281RHNBVUFOT1orVHdwNVN4bW5oa0V3Zk1BUWdCSXBWTFBBbmcyYjkwMzU4K2hsQm9OWUxRUTRsYmY5enRMZkM0ekNzOExJWFpoWmdQZ3dkN2VYMTlhV2xvR0EvZzJFUTFqNWtPSjZId0F4TXdydE5heFV0ZEpLYzhob2ttbDJvbm9MYTMxQStXc1FVcTVQNENHd3ZPSlJJS0taYkZwYVdscHFhaW9PQi9BUHN4OG85YjZLcy96SGlLaTU0MHgvNVJTVHRKYTM0UG85eXdlajI5Q1JLY3k4NngwT2oxZlNqa2tHaW8vMENYaisvN0s4anhFdENzemY1cEtwZDRBOExxVThud0E0K1B4K05CZTlyYmxxQUdBVFRmZE5KdzNiOTVhRE5PN1JDSlJ3Y3c3TVBOTjYyMFN5N0lzeTdJc3k3SXNhNk5nZzA0c3k3STJRbE4ybWRLT3RiaEIwRjlTeWlZaWVycW5wK2VIYlcxdGJjWDZLS1Yrd3N6WEVORjgzL2UzUjVrMzhLV1VZd0NNQzhQdzBMWDVjclc2dW5xY0VPS0MxdGJXSFZLcGxBWUFacjVYS2JWcHRKNnliOXdMSWFiVTFkV05iVzV1SGxZWXhOSFEwRkRGekhPbGxJOW9yUTliazdWS0tTY0N1RmhLdVlmVyttOXJNa2FCUVVRMHZMS3lzbW9kak5WdlVzcHRoQkRMU2dXR0FJRG5lUU9GRUIrR1lYZ0dnR25samsxRTA0MHh5d0VVVFoxZVUxTnpCSUN6QU5TWEdNSVJRdHdBWUFLQVZZSk9vcHNCMXdCNEdzRDBjdGZVMnRyNkRjZHhYalRHUEl6b1NWUXA1VWdpZWtvcE5jSDMvYXZLSGFzWEp6cU9jMlo5ZlgxMW1VOWlsK1I1M3FsQ2lHbnhlSHhFT3AzMjE4SGExb256LzM3K2tJekliQTRBcm5IblQvcnVwQVViZWsyV1pWbGZGVGZ0VS91RjdTV1ZVdHNpZXhOOFMyUE1rdWhHOVNIR21DNEFvNkp1Q3hvYkcydHJhbXBlSWFKdG1ma3BadjVadWNIRFd1dExwWlFWQUM0QU1FTktPVmhyZlZGdjEwZ3BweE9SeDh6TGljZ0RFR1l5R1YzR2RGY0RXSkozdkErQTV0eEJhMnZyRGtLSTA1ajVYU0hFRW1hdUJIQlUxUHdVa0ExVWRSem5XQ0k2Q01Bd0FHRG1wNW41UXEzMVUzbGpHNjMxdFUxTlRiZkhZckh4ekR5QmlJNGpvdU9rbElzQTNLMjFQZ25ySUVDMWhGMEF2S0MxWHF0L295c3FLcHFaT1FiZ2FXWWVyN1YrUXlrMXBiQ2ZsSElyQUdjUzBWSmpEQlBSR0FDOUJXbXZjWG1kNk9lMGh6Rm1LeUlDTXkrT3grTkRoUkQ3RXRFaFJQUmRBSXNCbktDMW5nRUFRUkRNYTJscDJkMTEzZnVKNkU2bDFJWE0vQ1NBeVFBYW1GbEV3VS9RV2krVVVuNUtSQk9sbEJWRXRFb3dPek0zSXJ1UHZBdlJ6MDlyZlU1emMvUDE3ZTN0L2ZwL0lpbmxCQUREaWFpTG1ZbVpqeVdpZC9LRG93c0pJY1pHcGJCS1l1YW0zdHA3ZW5xVTY3bzF4cGkxem9TekpvNTV0R3VJbThIbUFKQnhNZitXdldydFh0S3lMTXV5TE11eUxHc0RzVUVubG1WWlZwK1llV2NBZ3hjdFdyVGFrNUVBb0pUYURjRGRSUFFtZ0xpVWNxclcrdGRsRHY4T2dPR3U2LzYxb2FGaFJHZG41NUkrcnlpQ2lJNEE4SFlxbFFxQTdOT0pBSDRJNEFyMDc0dDRGOERCelB6UFlsbEQ2dXJxZmdDZ0ZzQ2phN0pPQURERzNPMDR6cmtBcmdMZ0lYcEtkU1BsRU5FVHpMeGkyTEJoZTg2Wk0rZGp6L04yQnZDZGduNDFBQ0NFMk03enZOVnVEaXhmdnZ5aE9YUG1mQnpkbUJxWU84L01td0xvVmtydENBQ1pUT2FqaW9xS0ttWWVCQURHbUc4SklhcHk3UUJBUkF1U3llUy8rMW80RVowSFlCTm1ma2xLK2YzQ2RxMzFNeWdTUE9VNHpsWE1IQk5DL0Q3dk03Z01RSmN4NXBWNFBONWNlRTFPZDNmM2gzUG16UG00cjdXdFMwVDBBSUFMSE1lWmp1ek5veStGbmdvZUQ0Z3BBTkRqOEJRQTUyemdKVm1XWlZucjF1ZlJqZlp4QUVZdzh5T3U2ejZjVENaN2xGSVhDeUcyWk9adVpyNU9hLzBCQUNpbEhnYndyTmI2VlBTUjRhU1Exdm9pcGRUckFNWUlJUzd0cXo4UnpXSG1IWWlvbXBrMUVkMVVUc2F5VENaelpYNmd0RkpxUytRRm5URHpBZ0NIQ0NGRU5BK1FEVjc0VlJBRXp3R0FNU2JqdXU2SkFGeG12bzZJcnRWYXAwdk4yZEhSc1JUQUh4S0p4R1daVE9ZQUljVFJBRVlTMFN5c3Y0QVRRVVE3SVp0bFphMzR2dis4bEhLSHZrcXdMRml3WU5HUUlVTitBSUNJeUREekd3RE83ZVdTWndIY1VzNGFtUGxFQUU3dTJIR2NMUUJjeU5rMEp5OExJUjQweHJRSUlhNWc1bytaK2R6dTd1NHJacytlL1VuK09HMXRiVzhDMkU0cE5ZR1pKd0RZUW12OUlZQVBFb25FbG5tQkhzek14MFJCS05kajlYSTdTNW41TVNIRXhMeHptVFhNV2ppWWlNWUIyZDgzWm43YkdITlNINS9INUw0R0phSXFaSDkzaTNJY1p4Y0FINmRTcWIvM2Q4SHJnc1B1ZU03dUllRXcyYjJrWlZtV1pWbVdaVm5XQmtRYmVnR1daVm5XbDVmbmVZTzZ1N3Rqc1Zoc0dvQnZMMSsrL0lCY1cwZEh4MGNBV0NsMUFJQTdtZms5SWNST3pId01nRDhBbU9MN2ZsbGYvRWtwZHdMd0hJQlpXdXNqK3VwZnFMVzFWVHFPNHdNNDAvZjlQMFJqM2twRVJ4bGo5bkVjcDJRQVFrOVB6NHAwT3YxV0lwR28rUHp6ejZ1cXFxcEdFZEdmQUl4WnZuejVBd0RndWk2bjArbGxBS0NVdXBlWjl3dkRNQTVnV2Y1WVJNU3BWR3ExdE9uRmVKNTNuaEJpWkhkMzk4RnJXeEluU3BsK080RC9LNVl5ZlgzelBHOFhJbnFDaU9ZdVdiSmtqOXJhMm9rQURpem9Kb2hvV3dEL1llYlZnaTZNTVlla1VxblpVc3FuaUdoa3FibVllUVlSMVFQNFVTOUx1aU12ZGJtcmxPb0JzRW9Ha3VoMzdnVWlLcndCc05Jbm4zeXlXcFlSS2VXQlJEU0xtUy9RV2s4Q0FLWFV5U2cvVThvdmZOKy92SzlPVXNvTGllak1ZbXNvMFg4ZWdNMTY2VkpOUklLWmw1WHF3TXpqZ2lDNG82KzUxcFZ6L2pGMU1zRFJqU3lhTW5tbjM5Z2JCWlpsV1Y4dEF0bUFpZnlnQ2NMNkM2SllLMUVweDAyRElIZ1haUVFNTnpVMVZWWlhWMWN2WDc3Y0tReGNBQUNsVk1QOCtmUGZmKys5OTNyTk50SEwrQU9pWUpTdnBLYW1wc3FPamc2RGZnWW41YUdHaG9iS3pzN09EUEorbnZGNHZEbWRUczhwYzF4S0pCTFYvU2tkMlIrdHJhM2ZFRUpzcHJWT2xYbEpibDliZHNuSWpkbnhqM3kreWw3eXhyMnI3VjdTc2l6THNpekxzaXhyQTdHWlRpekxzalpDNTc1NjduQU9SVE1Ba0dQYWY3ZkQ3MmF2ajNtSTZOWllMTFpmN2pnV2kzMllleTJsL0FZem44N01weEhSdTVsTTVrZHRiVzBMQVV5THNsVk1rVkkyTXZQNElBZys3VzBlcmZVL3BKUy9KcUpMcEpRenRkYVA5V2VkUW9qVG1YbFpKcE81QWNobU9TR2l3Nk8yaDR2VmFjOXhIR2MyZ0dabUhoZUx4ZklEQjI2UHhiSWw1cU1iOVFNU2ljUm14cGo5aUtqU2RkMDVoV1BsK2ltbER1bXJ0bmtVQUdBcUtpcGVrMUtXNnJaUWExMHZwYndSd0tHbE9qR3pHejFGbTVKU2xueXpSUFJMMy9ldjcyMWRheUlJZ2hjOXp6c0V3SDIxdGJVLzBGcFBqc2ZqTndnaFZ1NHpoQkIxQUZJQWJtYm1HL0t2ejJReW43ZTN0MzhFQUZycjRHcFdWd0FBSUFCSlJFRlVWVEtPU0NrZklhTFhmZC8vUmJHNXBaUm5BUmlqdFI2ZWZ6NlJTSHpiR0hNaW9nQmJadDVmU2xuUHpDOHNYYnIwR1NLYUNlRDFUQ2F6ZXlhVFdYbWpvS3FxYWg4aXVvdVpaeFFHZTdTMnRnNG5vcHVqUXg4QWxGSTdNdk0wQUU4eDg5aFNuNUVRNGlRQXA0ZGgrRkx1bk9kNUZ4RlIwYWRRaWFnU0FBWVBIcnh3OE9EQlJjZnM2dXJhdExPemMwWFVmd0FBRGVDZVVtdUkraFU3L1hVQWs1aTVvcmRyMXowekg2RDIvNzYyTE11eXZpaGpIMXd4bkNuTTdpWFphYjloMzZyMXNwZnNRN0ViNDEvS2dCTUFtRHQzYmhlQXJuTDdkM1IwZEFQb0x0Vyt0b0hDWCtXQUUyRGw1N3MyT0xlUHlwZE9wL3RUZG9yWFY4QUpBRVRCN0dVRnRFZStFc0VtS3hITlo4NldDU01pdTVlMExNdXlMTXV5TE12YWdHelFpV1ZaMWthSVErZWczRk5kSERwVEFLeVhHd1ZoR1A3Y2RkMUxBUHdkd0w3R21MYW9hUzhpK3BzUW9vR1psekx6YngzSDJkcnp2SzJqOXBuTTNFSkVCeFBSOXp6UHUyamh3b1hYOS9Za1oxZFgxOVYxZFhVWEV0R2xBSjVFbVNWblBNK3JKNktEQWN4c2EydGJCRUM0cm5zakFCaGpSZ3NoU3FhRVp1YWJpZWlqZ3RPL05NWXN5aDBRMFdnQU8wYmpuUUtnd2hoekRJQlZBbW1FRUdjQ2FJd08wOHc4SlcrTVk0aG9zREZtWmFyM3drQVlJaHBHUk1jQm1HbU15VDNOK0ZuVTkzNEFxd1c1UlBNT0JqQXAxNStaTCtybC9iNWFxbTF0QlVId2lKVHkvK1hTNHp1Tzh6SVJmYU5JMTBsQ2lFbjVKeW9ySzU4QU1LcXhzYkcycHFabVJFSC9CZ0NmNU1yZkVORjhZOHdBSXFxSjJyY2pJbE5ZSHNjWXN3Q0FSMUdVQlJFTmpUN3pkMnRyYTI4SE1BVEFpSFE2dmZJTGFxVlVBek5meTh6M2FhMVhDUWFSVWc0QjhGREJ1YTBBM0EvZzQ1NmVudEc1d0pubTV1WXRLaXNyM3cvRDhQQlVLblZ2SXBFWWFJdzVqb2dlU0tWU0szOEdRb2dxWnE0aG90WFN4alB6M2dBVUVVMHIwdlk5SXRvOWs4bFF3Zm5aV3V1VjJWdzh6enVDbVJla1Vxa25jK2RhV2xvR3U2NzdHeUhFbGNsazhoMGcrMFN2Njdxci9FeStDSk4zK3UyMUFLNzlvdWUxTE11eUFIYk1RWWpLcGpETWV0dExXcFpsclM4MzdoV3plMG5Mc2l6THNpekxzcXd2Q1J0MFlsbVdaWldVVHFmbks2WDJCdkF4TXc4bG9pTzExb2RJS1E4bW9pRUF4aEhSbnN4OFRYNEdoZWptL2tJQUl3QmNMNFE0c2E2dXJ0Zk1IM1YxZGJzQXFBQXdURXA1bE5iNjV0NzY1d2doTGtUMjM3UEZBS0NVT2hYQURnQ201RXFGSkJLSnJ6UHpROHo4MjF3V0ZjL3o5aFpDRE1rUEJBR0FUQ2J6cDNRNi9WN3VXQ20xSFRQdjJOTFNNaGpBeVFEdUQ0TGcxc0oxU0NtUEFmQXRBUEI5L3pVQXIrV05zUW1BM3ppT2MwMnBweUdWVXBNQWdJaW1CRUd3U2ptZ0lBZ2VCZkJvc2V1a2xEY1MwWElBTVFBRGlHaWUxbnBXNlU5cy9ja0ZuQUJBSnBOcHFheXNkSExIM2QzZGRSVVZGZjltNXNsQ2lHdnlyMXU4ZUhFM0FNUmlzUVlBRCtUT1J3RWpOUUMyQm5BQUFERHpRMEtJSm1iK2R0Um5rNmo3QS9samFxMEhBdmcrL2x0ZTV5cXQ5VlZTeXAySTZHSm12Z3ZBY0NubHlnd3BVYUJRTnpQZkw2VThnSWhXK0w2ZkN6VDVIWUJ2aEdFNHhuR2Nld0FnRE1OYTEzWC9EZUJrWnU2SngrT042WFI2cmpHR0FEaENDQUVBeVdSeW1lZDVoNFJoK0U3aFowWkV4dmY5S1lYbmxWTGJNdlBXSmRxbUFOaTk0UFF4eHBqM0FDQ1JTQXhqNW1zQTdNSE1qeU1ieEFVQXFLaW8yQlhBejVuNUZDbmw3WmxNWmlxQXQ0d3hlM1IzZDY4VzJPUjUzdkZDaUJNQm5PYjcvdk9GN1pabFdaWmxXWlpsV1pabFdaWmxXWlpsZmJYWm9CUExzcXlORVhFN01kOE5BRXpvVHdyb05UR0ttWjhBTUpDSXZnbkFHR09PRUVKd0ZHUlFzbHhMSXBHb1llYnJBZnlqcnhUZ3pMdy9FZlV3Y3djUlRRTHdSL1NSN2NUenZKMEJISkovemhqVFJVVFBhYTJuNXM2RllWZ2xoRWdRMGFhNWMwUjBHak9uZ2lCNHBMYzVjaHpIT1l1SWFwbjVkOFhhaWNnQnNGcUs3c2d6QUtZWVkzWUhVS3AwMEhjQnZKdE1Kdjlkb24wMVNxbmRBQnpKek5PSTZOZk1mQm1BeXhzYkc1K0lVc0N2VjFHV21SZHl4OHg4YjFUTzZFb0FNT2EvR2I1ZDF4VUFRRVFuR21NT3poK250cllXU3FrN2ZkOC9IOENBdlBHUEVrTGNDdUIwcmZYVmhmTkxLY2NBdUMwcWEzU1UxdnErdnRZY2xYTDZMUkZkQ09DSXZDYUhtUTBSTVJIZHhzd0VZQkdBelFCQUNIRjJHSVpQRVZFdUN3M1M2ZlJjQUxzbEVvbWFxcXFxcHdGc1ZWOWYzNWcvbitkNVJ4UFJyOEl3UENEcVg2NWhSUFJXdVoxOTMzOUlLZFdnbExxRm1VY0RXTXpNNDdYV016elAyNTZJcmdCd2wrLzcwNGNQSDE1ZlVWRnhwaEJpZ3V1Nm93SE1DTVB3dkk2T2p0WFNraFBSMFFBVWdKOENzRUVubG1WWi95TU11SjBJMmIwazgvcmVTMXFXWlZtV1pWbVdaVm1XWlZuL3cyelFpV1ZaMWtabzhvNW4zd2Vnenh2c2F5dVJTRlF3ODQ4QW5BQ2dQbmMrbFVxOUw2WDhrNVJ5cDRKTHp0QmEzOVhVMURTZ282UGpzNTZlbnErNXJudWRNVWIyTms5VFUxTWxFUjNHekk4UzBVMEFIcFJTSHE2MXZyM1VOVU9IRHEwV1F0ek16UDhDOE8xY3BwVWdDRzRFY0RQNnFHa3VoTmdQVVVCQk9Zd3g1eUpiWnVnN3JhMnRXNlJTcVdjTHVyak1YTFMydk8vN0wwb3A1d0U0RGtXQ1RxSk1MQ01CWExYYXhTVWtFb25ObUhrbU0xOUhSQjNSR205MUhHZFVUVTNOMVFDT0xIZXNOZFhUMDdPa3FxcnFSZ0JnNWhPSTZHdEUxR21NV2Ewa1ROU241RmhoR0w2V2Y2eVUyaGJBSmN6OEtoRmRJS1hjbjVuSEJrRXdML3E5UEFQQXVjeDhBWURYaU9pbTF0YldqMUtwMUF0Rko4aERSTXNBTFBaOWYxRHVuSlJ5SGpQUDBGcGZFTTEvTXFLeUF3Q1FUQ1lYQS9pTDUzbjErV1BWMTlmSG1QbitxSnpVOStmTm03ZThxYWxwWmJzUTRoVm1yblpkOTFXbDFDRys3ei9lMS9xaVVqN0RtZm5KdnZybWVKNTNLcktmVjhqTTA4TXcvSDFiVzlzaXBkU09BQjRIVU1YTVNpbTF5UGY5bVFET2JHMXR2VklJTVJYQXlZN2pmQjlBTXdyKzNqRHp5UUIrMnRQVHMxclFqMlZabHJYeHVubnZtaTlrTDJsWmxtVlpsbVZabG1WWmxtWDk3N05CSjVabFdWWkp6THduZ0JvaHhHUEdtQk1MbW9jUTBidk0vQ0tRelloZ2pOa0VnQnVMeGJxa2xOdUhZZmlmY3VhcHJLejhHWURObVBsV3JmWERVc3JaVWJhVE8xRWkyOG5tbTI5K1BvQUdJaG9CNEltQ1p1TjUzbmxFMUt5MVBxandXaW5sSGN5OHdQZjkwOHBaSHdDazArbGxBQjVYU3IwQ29ENGVqMitmVHFmek0xRlVvblNtRXdQZ09pS2FLcVhjUm12OTlpcU54b3dsSXBlSVpwUzVITWNZY3pjUlpicTZ1czZ1cTZ2YkZ3QWN4ekVBeGhQUjgwb3AzL2Y5eTh0OWYydGk5dXpabnlBS3pKQlM3ZzhBeVdUeUhRQzNSc0VaOWIxY0RnQWdJdFphL3kzL25KVHlTQUJYQXVqczZ1cjZ3Y0NCQXdjeDgyMUNpTFJTNnVBb2U4NGdBQ2RwcldkRTE3UUtJWjd5UEc5YUdJYVh0TFcxTGNvZms1bDNVa3FOTk1ZVUxWTUVBRUtJWGpQckZHcHFhaG9RaThVZUJMQWpNKytudFg0WkFLcXJxd2N4TTVnNTFGcS8xdHpjdkdObFplV2pBQjZTVW80cm8zVFVDUUFjSXZxeFV1b2VJanFtVkZtbVBIOWg1bTBCWEJBRXdkc0E0SG5lV0FCWE1yTVdRaHdJNEdJQXQwc3A1WUlGQzg1T3BWTHZBemc2SG85ZjZ6aE9GWW9FYWdWQkVBQUkrdk81bE91Y2w2YU9aUEQzQVlCQVQwM2UrVGRQcjQ5NUxNdXlMTXV5clA4OXh6MzIrVWd5MmIwa0MzcnFwaDlYMjcya1pWbVdaVm1XWlZuV0JtS0RUaXpMc3F5U21Ia1hJc29ZWS80Q1lHc0FtMGtwbnlPaVI1Z1p4cGluZ3lBNEd3Q2tsS1BXY0JxS1NzTXNjQnpua2V5MGZBRVJ6ZlE4NzVnb2Mwa3hud0U0ei9mOXBGSnFsWWFHaG9ZcUljUTRBQzhBeUJTNTltTUE0NXFibXk5b2IyLy9LTC9CZGQxM0M4Y0RzQ3o2YjlqVDAzTndSVVdGNzdydWcvRjRmTWNvR0FVQUtvaW9WTkFKbUhrR2dJa0FyZ0N3Zis1OGxPVmtJb0JIa3Nua25GTFg1MU5LWFFIZ3UyRVk3dHJaMmJra2Y3Mis3NzhzcFR5SGlDNzJQTy8xSUFoS0JsbXNUMEtJb3dGTVp1YVNud2tSNWZZaExnQzB0clpLSWNRdFJOVEt6SS8yOVBTY01HREFBQkdHNFpMbHk1Y2ZXRk5UYzZBeDVtVWl1dG9ZODJjaW11OTUzaUFBWU9iemlPaERJcHJpdXU3cDMvbk9kMFpzc3NrbVF3QWNGTTExT0ROL0FPQWFBSTFGbHVNeWM3SGZsWkppc2RqM0FHekh6RDhKZ3VCWktlVWR5SmExMlNYNkRPWUNRSHQ3KzBlSlJHSlBZOHhqUkhRd2dGc0FGRTM3MHRyYU9weUlmZzNnRldhZUJtQW1nTDhuRW9tZkpKUEpEMHV0SlFpQ2VjZ0dxeUFlajIvdU9NN2xVZmFnK3hjc1dERDZ2ZmZlK3h6QUdLWFVhd0RPSFRKa3lMNmJiNzc1eWI3dlA1Rk9wMS9wei90ZVp3aTdFbkJXZExRY2dMMVJZRm1XWlZtV1paV0ZESFpGdEpja1kvZVNsbVZabG1WWmxtVlpHNUxZMEF1d0xNdXkrdTlldnRlNThvMHJxNjU4NDhxcWUvbGVaMzNOUTBUUEFmaEQ5TjgzbVhrSkVUM0h6SE9CYklrYXBkUk1wZFJNSWhxNkpuTklLWThob3VITVBEV1pUUFlBUUJBRWR3Rm9FMEw4UHBGSURDeXh0c3Q4My85OXNiWUJBd1ljaEd6cG5Pa2xwcjBFZ0Z0WldUbXhTTnN2alRISDVQNHc4eXBmWHJhMXRiMEpZQnlBWnRkMVY1YkRZZVpLWmw1ZTZuMEdRZkFwZ0Y4VDBYNmU1eDJlTzIrTXVZcVpxd0NVbFhWRlNua2hnSk9ZZVdJcWxYcTFXQit0OWZuTS9Cd1IvZG56dlAzS0dYZDlZT1lWV3V0WXFUOEF6aXZvL3pvUnZRVmdYeUxhb3JLeThoMGh4Q0loeEtLYW1wcUZBR1lJSVJZUjBZV080OHpOdGVYK0FEaWd1N3Q3R3dBSGI3TEpKbkVpK2lzUkhSdU5mWW5XZXVzZ0NQNWFZcm5WVWRtZHN2bSsvL0NLRlN2cXRkWlBJNXNsWkFpQUh3QUltWG1pNy92cFhOOWtNcmw0eFlvVlAxeStmUGxCS0JGd29wVGFWZ2p4SkRNYlpoNm50WjVGUkhzQitBNHp2eUtsYkNwMlhSNVhTam5CZGQzWGlXaC9ZOHhwV3V1RG9vQVRBR0RmOTZjeTgyN1JlaCtYVXI0aXBUd3drVWhVOU9lOXJ4TnNESmd6MlQrbTEzSllsbVZaMXJyMXMzdlptZkFvVjAxNGxLdCtkaSt2dDcya1pWbldla013eUQ1Z2tJbGVXNVpsV1pabFdaWmxXUnVJelhSaVdaYTFFWHJ0NWRjUFl1WkRBV0RSd2lWM0E3aG5mY3pqKy80ekFKNEJBQ25sV1VRMHdQZjlYRG1WWHdKNEg4RExVZmM5K3p1K2xISUlFVjBFWUU0UUJGZm5OWmt3REU5M0hPY0pacjRZd004THIwMG1rd3RMalN1RW1NRE1IVnJyWjRxMWE2M2ZsbEwraVlqR05UUTBuTmZaMmJrazE1YkpaUDZVVHFmZnl4MHJwYlpqNWgzenIvZDkveDRwNVVGRU5FWXBkWm52KzJraWlnRW91YVpvM3B1VlVqOFRRdHdrcFh3UHdDZ2kraWt6bitYN2ZtZHYxd0tBbFBKY0lqb1R3RFN0ZGFtQUdnQXdYVjFkQjliVjFUMUhSTE04enhzYkJNR3RmWTIvcmhGUmxWTHEwMUx0ekJ3am9wWEhVZGFZQXdCQUtUV1ptZTgzeGx4V3pseENpRWtBNnFLU1B3OHFwZUxNUEZFSWNSY3pmMEJFOHdDd1VtbzBNMjlQUkJWS3FkSFJPZ2pBSUdhV2VlZTJCMUNsbEJvZGhxRk9wVkt6QVNBSWduYzh6eHZzT000eVlHV0pJVWdwSnhwamJreWxVdmNXcmkwZWo0OFFRbFFIUWZCY3FmVjdubmMwTTA5SE5tUE9RYjd2cDREczMwSFA4MFlLSWY0SzRBV2wxRjZGMTliWDE4Y0dEUnAwTEJHZFFVVDFBRDQyeHB3cWhKaXJsQnBSWkRyRHpHT1orUlFpT2hEQUxHUE1wMHFwaDVjdFd6Wis3dHk1WGVWODVtdkxoSmxuNFRnOUFJQXdmT0dMbU5PeUxNdktHampnODRNK1l4eWFmWTMxdHBlMExNdGFYMHltNTFrNElydVh6Qmk3bDdRc3k3SXN5N0lzeTlxQWJOQ0paVm5XUm9tR0VlVkt0RkR3QlUvdVNDbTNBQUJqekwrQ0lMZ0tBS1NVSi9SekhBSndHN0laU2NhZ29BeE9LcFY2VWtwNVB4R05WVW85NXZ2K244c1pWQ20xSjRBUnpEeTJ0MzVoR0Y3aHV1NWhkWFYxNHdCYzNNKzFJd3pEa3dCTVM2ZlRhUUJnNWhwa1M0VDBobzB4aHhMUnEwVDBPSUJxWnI1TmEzMVJIOWU1VXNwcmllaDRBSGY0dnYrcnZ0YlgyZG01SkI2UGozSWM1M2toeEMxU3l1K0ZZWGhTWGprZ0FNRHc0Y08vSm9UZ3RyYTJSWDJOdVFaNmpESDdsMm9rb3FNQmpPNmwvY05VS2xYV0Y4aFN5dmtBNm5MSFVaYVJOQUEzVjM2b29hR2hncG12QTdJMW5BQmNGM1YzaVVnQU9KNlpWMWtQTTE4bmhQZ2RnTmtBb0pTYUR1QmZZUmorV1NrMUU4QkZ2dTgvVDBSU0NQRUhwZFFtdnUvZmtqK0c0emhUQVNqUDgwWUVRZkJHa2JWUEo2S1RBZnpIR0hPZzF2cWwvUFlnQ1A0cHBmd3hnQ2NCWEFiZ2lmejJ3WU1IVHllaTQ1bTVrNW1mSnFLUlFvaGVnNHp5Z24wV0cyUE9JNkx4ekZ4YkdIRFMwTkJRTlhEZ3dOckZpeGQzZFhaMmxpeVZ0Q2JPMmUyY0Y1QXRnV1ZabG1WOTBaaUdFWGovNlBVWHZaZmNJQm9iRzJ1cnE2dWRLUHNjQUNDUlNBeE1KcE9MK3p1VzUzbURsaTVkK25tcGZ4c1RpY1RYZXl1TFZ3NHA1VFphNjdmWFpvd2NwZFErekh4aFQwL1BqOXZiMjk5ZEYyT3VCOVRVMUxSRmRYWDFrbVF5K1ZtNUYwa3Bod2dodUZSQWVtTmpZMjFWVmRYQS9LRHl3bms5enp1T2lGN1NXbmNVR2Y5SUFBTzExbGNENVdmVGlNZmp6UlVWRlhOem1SeWpjOTlLcDlOdmxUdEdiNlNVMnhoanZwbEtwVjVFaVN4Ni9SR1B4emRQcDlQejE4SFN2akEzNzF0bjk1S1daVm1XWlZtV1pWbGZFamJveExJc2E2TmtNdUFvd0lFNDAwZm5OYWFVR2dWQU1mUFdBSFlEOEg5S3FjOEJ2TUxNb1JCaWpKUnlWd0Fnb205bDcrT1hSMHA1TVJHTkFuQzE3L3VQRit2VDA5TXp2ckt5OHJzQS9paWxmRk5ybmVwclhHYWVCR0QrcDU5K09yTzNmdWwwK2hVcDVUOEJuSkpJSkM3dno5cWo2K2NEV1BuRkxCRnR3c3psZkVFK2lJZytBdkIvMGZFSERRME5WYjNkMEpkU3ppS2kvUURjNHZ2K1dLWFVTOHo4elZ3N005ZEVRUVRQU3luRHZFc3ZGVUxzWW94NWdJaU9jbDMzRFFCVGM0MkpSS0tHbVQ5Q05vaGhuekxXWHBaaHc0WnRHcTJMaFJBbEEzR1krL3pkL2JtVTh1aHk1aVNpS21aK3BiYyswV2M4b1BDOGxQSW1BR09ZdVF0QWk5YjZnMkxYU3ltM1l1WVRtUG5NN3U3dVdDd1cyNXVaWndLQTcvdEhLYVZjWnI1SlNqbEFhejA5a1VnTUM4TncxMHdtOC9PS2lvb1hBUHlscWFscGg0Nk9qcVVGUTA5alpyZTd1L3MzdWN3cGhiVFcvL0E4NzBjclZxeDRNeGFMclJMZ0ZZYmhPVUtJWjRNZ3VFZEtlUWFBa2NhWUhSekg2VFZqaVRIbTkwUzBSeEFFMHdCY21rZ2thZ3Y3MU5iV25zM01aOWZXMW00UDRGKzlqV2RabG1WdFJCZ1pwdXhla2hocnZaZVVVallSMGRNOVBUMC9iR3RyYXl2V1J5bjFFMmEraG9qbSs3Ni9QY3E4Z1MrbEhBTmdYQmlHaC9ZU09OQ242dXJxY1VLSUMxcGJXM2RJcFZJYUFKajVYcVhVcHRGNnl0NE1DaUdtMU5YVmpXMXViaDVXR01UUjBOQlF4Y3h6cFpTUGFLMFBXNU8xU2lrbkFyaFlTcm1IMXZwdmF6SkdnVUZFTkx5eXNySnFIWXpWYjFMS2JZUVF5M3JMVk9oNTNrQWh4SWRoR0o0QllGcTVZeFBSZEdQTWNnQkY5NHcxTlRWSEFEZ0xRSDJKSVJ3aHhBMEFKZ0JZSmVoRVNqa0V3RFVBbmticHNwMnJhVzF0L1liak9DOGFZeDRHY0VRMDFrZ2lla29wTmNIMy9hdjZHS0ljSnpxT2MyWjlmWDMxdkhueitncDg3NVhuZWFjS0lhYkY0L0VSNlhUYVh3ZHJzeXpMc2l6THNpekxzcjVpYk5DSlpWbldSb2c1dkE5d1ptY1B3am5yYng0K0VzRE9BTjRBOEJtQWQ0MHhweEJSTzRBL0lodDhjaWNBRU5FVi83Mk0zeWVpN2xMalJtVmlKZ0o0MHZmOTAwcjFhMjl2L3loNnV2QmhBRTk0bmpjcUNJS1NUK00yTkRSVUVkRVNBRmVXK2VYclJRQmFBVlNVMGJjdkE0bW9NSmhncFVRaXNaa3haaUlSblFLZ3doZ3psWWgySmFLemFtdHJEMU5LVFNPaW00czkyV21NdWNKeG5OZDkzejhUMmMvM0JpS3F5eDhld0doanpFMUNpUHd2ODE5T0pwTUxHeG9hUnRiVjFSM3QrLzcxK2VObU1wa1JqdU80ekZ4V0ZwbmVFSkhEektTVStnV3kyVXNlSXFKS1ppNVpVb2FJZXQySE1QTmZtZm1HTXVjL0JVQmx2eFlOUUVvNWdZaU9aZVpUQUJ3RVlGWWlrZGkzeEUyUlk0a29ETVB3TmdDaW9DMzBmWCswVWlwampIa1RBSXd4dXdnaGJtRG14cWdjMXJOVlZWVXpFTjE4eUltZVlqNnhyN1VHUWZBU0FPUXl0K1JFTitEdUxPaitSaktaTEZuYUNBQ2tsUGxQZHBzU1QzcnZDdUJkcmJVTk9MRXN5L29ma3VHZSt4ek9adkhLQUd1OWwyVG1uUUVNWHJSb1VkRnlnVXFwM1FEY1RVUnZBb2hMS2FkcXJYOWQ1dkR2QUJqdXV1NWZHeG9hUnVTWFJld1BJam9Dd051cFZDb0FnSmFXbGhZQVB3UndCZnFYS2NJRmNEQXovN05ZMXBDNnVyb2ZBS2dGOE9pYXJCTUFqREYzTzQ1ekxvQ3JBSGdBd2o0dStUSnppT2dKWmw0eGJOaXdQZWZNbWZPeDUzazdBL2hPUWI4YUFCQkNiT2Q1M21vQkpNdVhMMzlvenB3NUh5dWx0Z1V3TUhlZW1UY0YwSzJVMmhFQU1wbk1SeFVWRlZYTVBBZ0FqREhmRWtKVTVkb0JnSWdXSkpQSmYvZTFjQ0k2RDhBbXpQeVNsUEw3aGUxUktjL1ZncWNjeDdtS21XTkNpTi9uZlFhWEFlZ3l4cndTajhlYlM4M1ozZDM5NFp3NWN6N3VhMjNyRWhFOUFPQUN4M0dtQTlqbGk1emJzaXpMc2l6THNpekwrdDlnZzA0c3k3STJRbE4ybmpJSDYrQUdRViswMW9mblhrc3B6d0t3ZnhBRWowVEhNTWE4SGdUQkE5SHhlVkhYVUdzOU5EcTNEUUFRRVFQQTBLRkRxNGNNR1hJdEVSM0Z6TE9GRUFjRHZUOWRxN1YrVEVwNUJoRmRBdUFGcGRRdmZkKy9FVVcrNEkweVdmeTA4RHd6RDQxZXJoTFFvYlcrRDhCOXdIOXY1THV1TzFkS21YL2pvUkpBeVFDYTZIMjJBcWd4eHJ4ZnBHMDdBT09NTVlkRjJWQ2VCakF4Q0lJVUFDR2xIQWRnQ29EcHpIeWVsSElXTTg4TWd1QjVSRGNZVXFuVXN3Q2V6VnYzemZsektLVkdBeGd0aExqVjkvM1ZidlpFbjh1TXd2TkNpRjJZMlFCNHNMZjMxNWVXbHBiQkFMNU5STU9ZK1ZBaU9oOEFNZk1LclhXczFIVlN5bk9JYUZLcGRpSjZTMnY5UURscmtGTHVENkNoOEh3aWthQmlXV3hhV2xwYUtpb3F6Z2V3RHpQZnFMVyt5dk84aDRqb2VXUE1QNldVazdUVzl5RDZQWXZINDVzUTBhbk1QQ3VkVHMrUG5ud0ZWZzEweWZpK3Y3SThEeEh0eXN5ZnBsS3BOd0M4THFVOEg4RDRlRHcrZEcyZTFFWjBVMmJUVFRjTjU4MmJ0eGJEOUM2UlNGUXc4dzdNZk5QNkdQLzh2NTgvSkNNeW13T0FhOXo1azc0N2FjSDZtTWV5TE10YTNhMC9xVnNuZTBuUDh3WjFkM2ZIaEJEZkE2RHI2dW9HTmpVMURRU0FqbzZPandDd1V1b0FBSGN5ODN0Q2lEMlkrUmdpK29OU2FybnYrK2YwTllmVyttOVN5cjJZK2JuYTJ0cHJVUkM4V1k3VzFsWkpSQjZBTXhFRm1MaXVPeEVBakRGL1RTUVN3MHBkMjlQVHN5S2RUcitWU0NRcVB2Lzg4NnFxcXFwUkFMNU9STDlxYW1vYUVJM0ZlU1VNajJUbTdqQU1YNDNINDBQenh5SWlUcVZTcSswWEM2VlNxZmM5ejd0TUNER3l1Ymw1cXk5eFNaeHloTWFZNDRqb2lacWFtaWNiR2hyMklLSWZBVGl3b0Y4dW9IZDNJbG90S0tPcXF1cWZBRDVtNXVsRU5ESjNQcTlrNEY0QTREak9ER2F1Qi9BakFCQmlaWnp3UDNJdm1Qa085RkxpRVFDa2xEc3g4L0ZFQkNLNnNGaWZZbGxHcEpRSEF0Z2Z3QVhKWkhJT0FDaWxUZ1RRRXEzbjFidzFyY1oxM1Y4QXVMeTN0YTBKS2VVOFpNdWFGc1hNVlVTMHM1U3laQkE5TTQ4TGd1Q09kYjIyTlhYTW8xMUQzQXcyQjRDTWkvbTM3RlZyOTVLV1pWbVdaVm1XWlZrYmlBMDZzU3pMc3RaSzlMUmhEWUF0alRGTG9odlZoeGhqdWdDTWlyb3RhR3hzcksycHFYbUZpTFpsNXFlWStXY2xNaXVzUm10OXFaU3lBc0FGQUdaSUtRZHJyUy9xN1JvcDVYUWk4cGg1ZVhTVEljeGtNcnFNNmE0R2tQOEU3VDRBVm43eDNkcmF1b01RNGpSbWZsY0lzWVNaS3dFY0ZUVS9CV1RydFR1T2N5d1JIUVJnR0FBdzg5UE1mS0hXK3FtOHNZM1crdHFtcHFiYlk3SFllR2FlUUVUSEVkRnhVc3BGQU83V1dwK0VkVkNudllSZEFMeWd0VjZyTDJncktpcWFtVGtHNEdsbUhxKzFma01wTmFXd241UnlLd0JuRXRGU1l3d1QwUmdBYi9jeTlCcVgxNGwrVG5zWVk3WWlJakR6NG5nOFBsUUlzUzhSSFVKRTN3V3dHTUFKV3VzWkFCQUV3YnlXbHBiZFhkZTluNGp1VkVwZHlNeFBBcGdNb0lHWlJSVDhCSzMxUWlubHAwUTBVVXBaUVVTcmxFZGk1a1prYjRyZGhlam5wN1UrcDdtNStmcjI5dlorQlp4SUtTY0FHRTVFWGN4TXpId3NFYjJUVENaN1NsMGpoQmdibGNJcWlabWJlbXZ2NmVsUnJ1dldHR1BXT2hOTzBmRXJlRHdncGdCQWo4TlRBUFI1NDlHeUxNdjZjaUdpVzJPeDJINjU0MWdzOW1IdXRaVHlHOHg4T2pPZlJrVHZaaktaSDdXMXRTMEVNQzNhUDA2UlVqWXk4L2dnQ0hyTnpxVzEvb2VVOHRkRWRJbVVjcWJXK3JIK3JGTUljVG96TDh0a01qY0EyZUJUSWpvOGFudTR0ektManVQTUJ0RE16T05pc1ZoK2laWGJZN0ZzYkMwekx3TXdJTXBzdHg4UlZicXV1MXBRVDY2ZlV1cVF2b0k2aVVnd3M2bW9xSGhOU2xtcTIwS3RkYjJVOGtZQWg1YnF4TXh1Rkp5UktnaXVMcHp6bDRXWjhkYUZJQWhlOUR6dkVBRDMxZGJXL2tCclBUa2VqOThnaEZqNW5aUVFvZzVBQ3NETmhabnVNcG5NNSszdDdSOEJnTlo2bFl3alVzcEhpT2gxMy9kL1VXenVLSEIrak5aNmVQNzVSQ0x4YldQTWlRQUlBSmg1ZnlsbFBUTy9zSFRwMG1lSWFDYUExek9aek82WlRHWmw0SHBWVmRVK1JIUVhNODhvRERocGJXMGRUa1M1NEhBZkFKUlNPekx6TkFCUE1mUFlVcCtSRU9Ja0FLZUhZZmhTN3B6bmVSY1IwVW5GK2hOUkpRQU1Iang0NGVEQmc0dU8yZFhWdFdtdWhDY1JEUUNnQWR4VGFnMVJ2Mktudnc1Z0VqT3ZpK3lRNjR6RDduak83aUhoTU5tOXBHVlpsbVZabG1WWjFnWmtnMDRzeTdLc05mVjVkS045SElBUnpQeUk2N29QSjVQSkhxWFV4VUtJTFptNW01bXYwMXAvQUFCS3FZY0JQS3UxUGhWOVpEZ3BwTFcrU0NuMU9vQXhRb2hMKytwUFJIT1llUWNpcW1abVRVUTNwZFBwdC9xNkxwUEpYSm1maFVJcHRTWHlnazZZZVFHQVEwVDBpR0wweGV4aUFMOEtndUE1QURER1pGelhQUkdBeTh6WEVkRzFXdXQwcVRrN09qcVdBdmhESXBHNExKUEpIQ0NFT0JyQVNDS2FoZlVYY0NLSWFDZGtzNnlzRmQvM241ZFM3dEJYQ1pZRkN4WXNHakpreUE4QUVCRVpabjREd0xtOVhQSXNnRnZLV1FNem53akF5UjA3anJNRmdBczVleGZwWlNIRWc4YVlGaUhFRmN6OE1UT2YyOTNkZmNYczJiTS95UitucmEzdFRRRGJLYVVtTVBNRUFGdG9yVDhFOEVFaWtkZ3lMOUNEb3llMUx3RndQVll2dDdPVW1SOFRRa3pNTzVkWnd5ZVZCeFBST0NENys4Yk1ieHRqaXQ2QXlQczhKdmMxS0JGVklmdTdXNVRqT0xzQStEaVZTdjI5dnd1MkxNdXl2aHJDTVB5NTY3cVhBUGc3Z0gyTk1XMVIwMTVFOURjaFJBTXpMMlhtM3pxT3M3WG5lVnRIN1RPWnVZV0lEaWFpNzNtZWQ5SENoUXV2ZisrOTkwb0dUSFoxZFYxZFYxZDNJUkZkQ3VCSmxGbHl4dk84ZWlJNkdNRE10cmEyUlFDRTY3bzNBb0F4WnJRUW91Uy9oY3g4TXhGOVZIRDZsOGFZUmJrRElob05ZTWVuZGZRM0FBQWdBRWxFUVZSb3ZGd1p4V01BckJKSUk0UTRFMEJqZEpobTVpbDVZeHhEUklPTk1TdjN1SVdCTUVRMGpJaU9BekRUR0pPS1RuOFc5YjBmSlRMWENDRUdBOGhsbHZ1TW1Vc0dialB6cTZYYTFsWVFCSTlJS2Y5Zjd2OExITWQ1bVlpK1VhVHJKQ0hFS3Bud0tpc3Jud0F3S2dwaUgxSFF2d0hBSjdueU4wUTAzeGd6Z0locW92YnRpTWdVbHNjeHhpd0E0RkcwbVNlaW9kRm4vbTV0YmUzdEFJWUFHSkZPcCtmbnJsRktOVER6dGN4OFh4UVl2bEtVQmUraGduTmJBYmdmd01jOVBUMmpjNEV6emMzTlcxUldWcjRmaHVIaHFWVHEza1FpTVRES0J2TkFLcFZhK1RNUVFsUXhjdzBScmJaZlp1YTlBU2dpbWxhazdYdEV0SHNtazZHQzg3TzExbGZsamozUE80S1pGNlJTcVNkejUxcGFXZ2E3cnZzYkljU1Z5V1R5SFFDSXgrUE5ydXVXekU1b1daWmxXWlpsV1pabFdVVWZZYkFzeTdLKzNNNTk5ZHpoSElwbUFDREh0UDl1aDkvTjN0QnJLa0lnR3pDUi80MDVZZjBGVWF5VnhzYkcydXJxNmsyRElIZ1haZHpFYUdwcXFxeXVycTVldm55NVV4aTRBR1MvbEo0L2YvNzd2ZDA4NldQOEFWRXd5bGRTVTFOVFpVZEhoMEUvZzVQeVVFTkRRMlZuWjJjR2VUL1BlRHplbkU2bjU1UTVMaVVTaWVwa012bFozMTM3cjdXMTlSdENpTTIwMXFtK2V3UDRiMkRMYXFXbE5rYm4vT1AzSndJMFBudkUxMHplNmJmWGJ0Z1ZXWlpsZlhXTWZYREZjS1l3dTVka3AvMkdmYXZXZUMrcGxEb0d3TVhNL0ZzQWUycXRENUZTUGhObG12c1ZnRDJaZVo4aWx5NGtvZ09SRGQ3Y1pQbnk1ZHYxdHZkUlN1MEo0R2tBWU9iakNzc045bkxkM1FBT0FYQ0Y3L3VuS2FWK0FlQlNBRk55NVgwU2ljVFhtZmtoWnY1dExvdUs1M2w3Q3lFZU5zYnNFd1RCSTBxcGt3Rk16MlF5M3l3SVVMNkttWS9PWkRMZmRGMzMzd0NlMFZvZlZMZ09LZVZmQUl6UVdtOVpaSTJUQWZ5R2lBYVYybmNvcFNZQm1FcEVEY2xrOHQvbHZQZG8zaHVKNkFnQU1RRExtWG1NMW5wV3VkZXZMeTB0TFlNckt5dFhCZ3gzZDNmWFZWUlUvSnVaSndzaHJzbnZ1M2p4NHU3T3pzNGxyYTJ0VWdqeGZPNThGREJTZyt6N3l1MzNIaUtpSm1iK2R0Um5FMkJsbHBtVnROWURrZDBqdWtxcEhnQVRmTisvU2txNUV4SDlqWm52UWtFUUNiTEIya09ZK1JkRTFFMUVLM3pmZndqSVpsa0U4SE5qekJqSGNlNWg1cCtGWWRqbXV1Nk56SHh5ZDNmM3U0N2pERW1uMDNPYm1wcTJqTVZpSHpMellWcnJ1d0c0bnVmdFlZeDVKNTFPejgxTnBwUzZITURKdnUrdjlzQ1lVdW9lWnY2ZTFucUxJbTFUQUV6KzVKTlBWcGIvVVVyOUpBekQ5MUtwbEU0a0VzT1krUm9BZXpEejQxcnJIK2RkK3hNQWR3Q0lNZlB0bVV4bUtoRjlKSVRZdnJ1N2UwNUhSOGQvOHVmeVBPOTRJY1NKQUU3emZmOTVmSUdPZjNUNWljdzhIZ0NJNkpvYjk0clp2YVJsV1pabFdaWmxXZFlHWWpPZFdKWmxiWVE0ZEE0Q3NrOUhjdWhNQWZCbEREb3BkbVA4U3hsd0FnQno1ODd0QXRCVmJ2K09qbzV1QU4ybDJuM2Y3MXliOVh5VkEwNkFsWi92MnVCY092Rjg2WFM2dlQ5anJLK0FFd0JJcFZMdkEzaS9INWY4VHdTYjVFUkJKdmJtZ0dWWjFnYkFqamtJVWJZemhsbmJ2ZVFvWm40Q3dFQWkraVlBWTR3NVFnakJVVmFMa3VWYUVvbEVEVE5mRCtBZmZlMTltSGwvSXVwaDVnNGltZ1RnaitnalVOanp2SjJSRFRoWnlSalRSVVRQYWEybjVzNkZZVmdsaEVnUTBhYTVjMFIwR2pPbmdpQjRwTGM1Y2h6SE9ZdUlhcG41ZDhYYWljZ0JzTnJlSlBJTWdDbkdtTjBCbENvZDlGMEE3L1luNEVRcHRSdUFJNWw1R2hIOW1wa3ZBM0I1WTJQakU5SGVkNzJLc3N5OGtEdG01bnVqY2taWEFvQXgvOTNhdUs2Ynl5SjRvakhtNFB4eGFtdHJvWlM2MC9mOTh3RU15QnYvS0NIRXJRQk8xMXBmWFRpL2xISU1nTnVpZ0pPanROYjM5YlhtcUpUVGI0bm9RbVJMSmVZNHpHeUlpSW5vTm1ZbUFJc0FiQVlBUW9pend6Qjhpb2hXQmhOSEFTUzdKUktKbXFxcXFxY0JiRlZmWDkrWVA1L25lVWNUMGEvQ01Ed2dQK0NrRE1PSXFNOHNqam0rN3ora2xHcFFTdDNDektNQkxJN0tZczd3UEc5N0lyb0N3RjIrNzA4ZlBueDRmVVZGeFpsQ2lBbXU2NDRHTUNNTXcvTTZPanJtRjQ1TFJFY0RVQUIrQ3VBTERUcUpna3pzWHRLeUxNdXlMTXV5TE90THdBYWRXSlpsV1pabFdaWmxXWmJWYjRsRW9vS1pmd1RnQkFEMXVmT3BWT3A5S2VXZnBKUTdGVnh5aHRiNnJpaWoyMmM5UFQxZmMxMzNPbU9NN0cyZXBxYW1TaUk2akprZkphS2JBRHdvcFR4Y2EzMTdxV3VHRGgxYUxZUzRtWm4vQmVEYlVSVVZCRUZ3STRDYjBVY3dweEJpUDBRQkJlVXd4cHlMYkptaDc3UzJ0bTZSU3FXZUxlamlNblBSb0ZyZjkxK1VVczREY0J5S0JKMUVtVmhHQXJocXRZdExTQ1FTbXpIenpLalVZMGUweGxzZHh4bFZVMU56TllBanl4MXJUZlgwOUN5cHFxcTZFUUNZK1FRaStob1JkUnBqVmlzSkUvVXBPVllZaHEvbEh5dWx0Z1Z3Q1RPL1NrUVhTQ24zWitheFFSRE1pMzR2endCd0xqTmZBT0ExSXJxcHRiWDFvMVFxOVVMUkNmSVEwVElBaTMzZkg1UTdKNldjeDh3enROWVhSUE9makx3eWxjbGtjakdBdjNpZVY1OC9WbjE5Zll5Wjc0L0tTWDEvM3J4NXk1dWFtbGEyQ3lGZVllWnExM1ZmVlVvZDR2dis0MzJ0THlybE01eVpuK3lyYjQ3bmVhY2krM21GekR3OURNUGZ0N1cxTFZKSzdRamdjUUJWekt5VVVvdDgzNThKNE16VzF0WXJoUkJUQVp6c09NNzNrUzA1dXNyZkcyWStHY0JQZTNwNlZndjZzU3pMc2l6THNpekxzcjQ2Yk5DSlpWbld4b2c0SU1hdEFNREV3WVplam1WWmxtVlpsclV4TVFFanU1Y2tyUGxla3BuM0JGQWpoSGpNR0hOaVFmTVFJbnFYbVY4RXNoa1JqREdiQUhCanNWaVhsSEw3TUF6L3M5cWdSVlJXVnY0TXdHYk1mS3ZXK21FcDVld28yOG1kS0pIdFpQUE5OejhmUUFNUmpRRHdSRUd6OFR6dlBDSnFMbEVLNXc1bVh1RDcvbW5sckE4QTB1bjBNZ0NQSzZWZUFWQWZqOGUzVDZmVCtaa29LbEU2MDRrQmNCMFJUWlZTYnFPMWZudVZSbVBHRXBGTFJEUEtYSTVqakxtYmlESmRYVjFuMTlYVjdRc0FqdU1ZQU9PSjZIbWxsTy83L3VYbHZyODFFWldnbkFJQVVzcjlBU0NaVEw0RDROWW9PS08rbDhzQkFFVEVXdXUvNVorVFVoNEo0RW9BblYxZFhUOFlPSERnSUdhK1RRaVJWa29kSEdYUEdRVGdKSzMxak9pYVZpSEVVNTduVFF2RDhKSzJ0clpGK1dNeTgwNUtxWkhHbUVkTHJVVUkwV2NKem54TlRmK2Z2VHVQazZJNC93ZitlYXA3ZDJjWGRvR3Zvc1lRSmI5TUJKZmQyYTRhRmE4Y2FnNml4aU1pWGhEdjRJV2FZS0pSRTlDQVIwU040b1gzTjVKNEcrOGJOZEdvbUV4WHp5eXNnQnRGeFF0UTVOSmxkN3FlM3gvVFE0WmhabmVXUStScnZWK3ZmYkhkVlYxVk03dElPZjMwOHpUMmpjVmlEd1BZbFprUDFGcS9DZ0MxdGJYOW1Sbk1IR3F0WDI5cWF0cTF1cnI2Y1FDUFNDbkhWbEE2NmlRQURoSDlSQ2wxTnhFZFcwRjJ2b2VZZVVjQUZ3ZEI4RFlBZUo1M0lvQ3JtVmtMSVE0QmNCbUFPNlNVY3RHaVJlZEhXZm1PU1NRUzF6dU9VNE1TZ1ZwQkVBUUE3UCtQV3BabFdaWmxXWlpsZmNYWm9CUExzcXpOMElSZHozOEl3RU9iZWgyV1pWbnJpcG5wWHR3ckFPQlFIR3FJNkV0YmZzdXlMT3YvbXB2MzY3TkI5cExNdkFjUlpZMHhEd0hZRHNDV1Vzb1hpT2d4Wm9ZeFprWVFCT2NEZ0pSeXhEcE9RMUZwbUVXTzR6eVdtNVl2SnFMcG51Y2RHMlV1S2VVekFKTjgzMDhwcGRab2lNZmpOVUtJc1FCZUFwQXRjZTNIQU1ZMk5UVmRQR3ZXckk4S0cxelhmYmQ0UEFBcm96L0RycTZ1VVZWVlZiN3J1ZzhuRW9sZG8yQVVBS2dpb25KQkoyRG1hUURHQTdnS3dFSDU4MUdXay9FQUhrdWxVblBLWFY5SUtYVVZnTytHWWJobmUzdjdzc0wxK3I3L3FwVHlBaUs2elBPOGVVRVFsQTJ5MkppRUVNY0FtTURNWmQ4VElzcC9adVVDUUV0TGl4UkMzRVpFTGN6OGVGZFgxMGw5Ky9ZVllSZ3U2K2pvT0tTdXJ1NFFZOHlyUkhTdE1lWnZSTFRRODd6K0FNRE1rNGpvQXlLYTZMcnVXVHZzc01Qd1BuMzZEQVF3TXByclNHWitIOEIxQUlhVVdJN0x6S1YrVjhxS3hXTGZCN0FUTS84MENJTG5wWlIvUWE2c3pSN1JlekFYQUdiTm12VlJNcG5jMnhqekJCR05BbkFieXBRbGJXbHBHVVpFdndVd2s1bW5BSmdPNEIvSlpQS25xVlRxZzNKckNZSmdQbkxCS2tna0VsczVqdk9uS0h2UUE0c1dMUnE5WU1HQ3p3R01VVXE5RHVEQ2dRTUhIckRWVmx1ZDV2ditVNWxNWm1adlh2Y1hocGtPdlJjQ0FPNDlGQVoyTDJsWmxtVlpsbVZabHJYSmlFMjlBTXV5TE11eUxPdXI1OEpYTHRxNzdaVjVrOXBlbVRmcHdsY3UybnRUcjhleUxNdnFQU0o2QWNBZm96L2ZaT1psUlBRQ004OEZjaVZxbEZMVGxWTFRpV2pRdXN3aHBUeVdpSVl4OCtSVUt0VUZBRUVRM0FtZ1ZRanhoMlF5MmEvTTJxNzBmZjhQcGRyNjl1MDdFcm5TT1ZQTFRIczVBTGU2dW5wOGliWmZHV09Pelg4eDg0ekN4dGJXMWpjQmpBWFE1THJ1Nm5JNHpGek56QjNsWG1jUUJKOEMrQzBSSGVoNTNwSDU4OGFZYTVpNUJrQkZXVmVrbEpjQU9KV1p4NmZUNmRkSzlkRmFYOFRNTHhEUjN6elBPN0NTY1RjR1psNmx0WTZWK3dJd3Fhai9QQ0o2QzhBQlJMUjFkWFgxTzBLSUpVS0lKWFYxZFlzQlRCTkNMQ0dpU3h6SG1adHZ5MzhCT0xpenMzTjdBS1A2OU9tVElLSm5pT2k0YU96THRkYmJCVUh3VEpubDFrWmxkeXJtKy82anExYXRHcXkxbm9GY2xwQ0JBSDRJSUdUbThiN3ZaL0o5VTZuVTBsV3JWdjJvbzZOakpNb0VuQ2lsZGhSQ1BNM01ocG5IYXEzdkk2SjlBZXpBekRPbGxJMmxyaXZnU2luSHVhNDdqNGdPTXNhY3FiVWVHUVdjQUFEN3ZqK1ptYjhUcmZkSktlVk1LZVVoeVdTeXFqZXYvWXR3L0pNZGUvZnI4L21rZm4wK24zVDhreDEyTDJsWmxtVlpsbVZabHJVSjJVd25sbVZabG1WWjFoZVBzQ2NCNTBSSEhRQm1kTmZkc2l6TCt2THhmZjg1QU04QmdKVHlIQ0xxNi90K3Zwektyd0M4QitEVnFIdXZid3BMS1FjUzBhVUE1Z1JCY0cxQmt3bkQ4Q3pIY1o1aTVzc0EvS0w0MmxRcXRiamN1RUtJY2N6Y3ByVitybFM3MXZwdEtlVzlSRFEySG85UGFtOXZYNVp2eTJhejkyWXltUVg1WTZYVVRzeThhK0gxdnUvZkxhVWNTVVJqbEZKWCtyNmZJYUlZZ0xKcml1YTlWU2wxcUJEaUZpbmxBZ0FqaU9obnpIeU83L3Z0M1YwTEFGTEtDNG5vYkFCVHROYmxBbW9Bd0N4ZnZ2eVFob2FHRjRqb1BzL3pUZ3lDNFBhZXh0L1FpS2hHS2ZWcHVYWm1qaEhSNnVNb2E4ekJBS0NVbXNETUR4aGpycXhrTGlIRXVRQWFvcEkvRHl1bEVzdzhYZ2h4SnpPL1QwVHpBYkJTYWpRejcweEVWVXFwMGRFNkNFQi9acFlGNTNZR1VLT1VHaDJHb1U2bjA3TUJJQWlDZHp6UEcrQTR6a3BnZFlraFNDbkhHMk51VHFmVDl4U3ZMWkZJREJkQzFBWkI4RUs1OVh1ZWR3d3pUMFV1WTg1STMvZlRRTzd2b09kNSt3Z2huZ0h3a2xKcTMrSnJCdzhlSE92ZnYvOXhSUFJySWhvTTRHTmp6QmxDaUxsS3FlRWxwalBNZkNJem4wNUVod0M0enhqenFWTHEwWlVyVjU0eWQrN2M1Wlc4NXhzYkdleUphQzlKeHU0bExjdXlMTXV5TE11eU5pVWJkR0pabHJVWnVvZnZjVDVzLzlBRmdHM2kyMlJIMGFoZTFSZTNMTXZhNU5nWXJDNXB3R2FUcnNXeUxPc3I1dEI3Mk5tbWIrN3pnQTlYSUh2dktOcVFlMGxIU3JrMUFCaGovaDBFd1RVQUlLVThxWmZqRUlBL0k1ZVJaQXlLeXVDazArbW5wWlFQRU5HSlNxa25mTi8vV3lXREtxWDJCakNjbVUvc3JsOFlobGU1cm50RVEwUERXQUNYOVhMdENNUHdWQUJUTXBsTUJnQ1l1UTY1SU12dXNESG1jQ0o2allpZUJGREx6SC9XV2wvYXczV3VsUEo2SWpvQndGOTgzLzlOVCt0cmIyOWZsa2drUmppTzg2SVE0allwNWZmRE1EeTFvQndRQUdEWXNHSC9JNFRnMXRiV0pUMk51UTY2akRFSGxXc2tvbU1Bak82bS9ZTjBPdjFTSlJOSktSY0NhTWdmUjFsR01nRGNmUG1oZUR4ZXhjdzNBTGthVGdCdWlMcTdSQ1FBbk1ETWE2eUhtVzhRUXZ3ZXdHd0FVRXBOQmZEdk1Bei9wcFNhRHVCUzMvZGZKQ0lwaFBpalVxcVA3L3UzRlk3aE9NNWtBTXJ6dk9GQkVMeFJZdTFUaWVnMEFCOGFZdzdSV3I5YzJCNEV3YitrbEQ4QjhEU0FLd0U4VmRnK1lNQ0FxVVIwQWpPM00vTU1JdHBIQ05GdGtGRkJzTTlTWTh3a0lqcUZtZXVMQTA3aThYaE52Mzc5NnBjdVhicTh2YjI5Yktta2pZSmd3TkYvRndoMkwybFpsbVZabG1WWmxyVUoyYUFUeTdLc3pkRHJyODRieWN5SEE4Q1N4Y3Z1QW5EM0psNlNaVmxXcjVndyt6d2Nwd3NBRUlZVjNUQ3lMTXV5Tm94K2ZUOGYrUm5qOE56M1dPZTlwRkpxQkFERnpOc0IrQTZBYnl1bFBnY3drNWxESWNRWUtlV2VBRUJFMzh6ZHg2K01sUEl5SWhvQjRGcmY5NThzMWFlcnErdVU2dXJxN3dMNFh5bmxtMXJyZEUvak12TzVBQlorK3VtbjA3dnJsOGxrWmtvcC93WGc5R1F5K2FmZXJEMjZmaUdBaGZsakl1ckR6SjlWY0dsL0l2b0l3TGVqNC9majhYaE5kemYwcFpUM0VkR0JBRzd6ZmY5RXBkVEx6UHlOZkRzejEwVkJCQzlLS1FzRGpLNFFRdXhoakhtUWlJNTJYZmNOQUpQempjbGtzbzZaUDBJdWlHSC9DdFpla2FGRGgyNFJyWXVGRUdVRGNaZzVXNjR0OGdzcDVUR1Z6RWxFTmN3OHM3cyswWHZjdC9pOGxQSVdBR09ZZVRtQVpxMzErNld1bDFKdXk4d25NZlBabloyZHNWZ3N0aDh6VHdjQTMvZVBWa3E1ekh5TGxMS3YxbnBxTXBrY0dvYmhudGxzOWhkVlZWVXZBWGlvc2JGeGw3YTJ0aFZGUTA5aFpyZXpzL084Zk9hVVlscnJWenpQKy9HcVZhdmVqTVZpYXdSNGhXRjRnUkRpK1NBSTdwWlMvaHJBUHNhWVhSekg2VFpqaVRIbUQwUzBWeEFFVXdCY2tVd202NHY3MU5mWG44L001OWZYMSs4TTROL2RqYmVobVd6WDgzQkViaStaTlhZdmFWbVdaVm1XWlZtV3RRblpvQlBMc3F6TkVnMGxRdlJVSUFXYmRpMldaVm05ZDhGM0xuZ0pnTDFCWUZtV3RTa3dEU1h3UWRIMzY3eVhaT2FmQTlnZHdCc0FQZ1B3cmpIbWRDS2FCZUIva1FzKytTc0FFTkZWLzcyTTN5T2l6bkxqUm1WaXhnTjQydmY5TTh2MW16VnIxa2RTeXA4RGVCVEFVNTdualFpQ29PenJpY2ZqTlVTMERNRFY4K2ZQN3luckNBQmNDcUFGUUZVRmZYdlNqNGlLZ3dsV1N5YVRXeHBqeGhQUjZRQ3FqREdUaVdoUElqcW52cjcrQ0tYVUZDSzZOWlZLclJXNFlveTV5bkdjZWI3dm40M2MrM3NURVRVVURnOWd0REhtRmlGRVlZbWZWMU9wMU9KNFBMNVBRMFBETWI3djMxZzRiamFiSGU0NGpzdk1GV1dSNlE0Uk9jeE1TcWxmSXBlOTVCRWlxbWJtc2lWbGlLamJ6NnlZK1JsbXZxbkMrVThIVU4yclJRT1FVbzRqb3VPWStYUUFJd0hjbDB3bUR5aFR2dWs0SWdyRE1Qd3pBRkhVRnZxK1Axb3BsVFhHdkFrQXhwZzloQkEzTWZPUTZJR0M1MnRxYXFZQk9LcndRcTMxMndCTzdtbXRRUkM4REFENXpDMTVVVG1vdnhaMWZ5T1ZTcFV0YlFRQVVzcWxCWWNtbFVvdExkRnRUd0R2YXEyLzBJQVRBTGoxZ0FhN2w3UXN5N0lzeTdJc3kvcVNzRUVubG1WWm15V1RCVWZwdWFuSEp3Qy9Fb1lNR1ZKZlcxdnJCRUd3K3NQVFpETFpyOHlIbzkzeVBLLy9paFVyUGkvM1JHa3ltZnhhS3BYNllIM1dLNlhjUHZvQWViMHBwZlpuNWt1NnVycCtNbXZXckhjM3hKZ2JBVFUyTm01ZFcxdTdyTlROa25La2xBT0ZFRnptZzMwTUdUS2t2cWFtcGwvMFlYckplVDNQTzU2SVh0WmF0NVVZLytjQSttbXRyd1VxVDh1ZFNDU2FxcXFxNXFaU3FhNkNjOS9NWkRKdlZUcEdkNlNVMnh0anZwRk9wLzhKb0hlUFZwZVFTQ1MyaXA2NHRpekxzaXlBa1dYSzdTV0pzYzU3U2EzMWtmbnZwWlRuQURnb0NJTEhvbU1ZWStZRlFmQmdkRHdwNmhwcXJRZEY1N1lIQUNKaUFCZzBhRkR0d0lFRHJ5ZWlvNWw1dGhCaUZORDkrclRXVDBncGYwMUVsd040U1NuMUs5LzNiMGFKZjllanZkM1Bpczh6ODZEbzJ6WDJLRnJyK3dIY0QvejNScjdydW5PbGxJWC9ObGNES0J0QUU3M09GZ0IxeHBqM1NyVHRCR0NzTWVhSUtCdktEQURqZ3lCSUF4QlN5ckVBSmdLWXlzeVRwSlQzTWZQMElBaGVCQkFDUURxZGZoN0E4d1hydnJWd0RxWFVhQUNqaFJDMys3N2ZYdVo5bVZaOFhnaXhCek1iQUE5MzkvcDYwdHpjUEFEQXQ0aG9LRE1mVGtRWEFTQm1YcVcxanBXN1RrcDVBUkdkVzY2ZGlON1NXajlZeVJxa2xBY0JpQmVmVHlhVFZDcUxUWE56YzNOVlZkVkZBUFpuNXB1MTF0ZDRudmNJRWIxb2pQbVhsUEpjcmZYZGlIN1BFb2xFSHlJNmc1bnZ5MlF5QzZXVUE2T2hDZ05kc3I3dnJ5N1BRMFI3TXZPbjZYVDZEUUR6cEpRWEFUZ2xrVWdNNm1adlc0azZBTmhpaXkzQytmUG5yOGN3M1VzbWsxWE12QXN6MzdMUkpyRXN5N0lzeTdJc3k3STJDemJveExJc2F6UEVITjROT0tuY1FialdCOGNibXBTeWtZaG1kSFYxL2FpMXRiVzFWQitsMUUrWitUb2lXdWo3L3M2bzhBYStsSElNZ0xGaEdCNitQaCt1MXRiV2poVkNYTnpTMHJKTE9wM1dBTURNOXlpbHRvaldVL0dOZXlIRXhJYUdoaE9ibXBxR0ZnZHh4T1B4R21hZUs2VjhUR3Q5eExxc1ZVbzVIc0JsVXNxOXROWi9YNWN4aXZRbm9tSFYxZFUxRzJDc1hwTlNiaStFV0ZrdU1BUUFQTS9ySjRUNElBekRYd09ZVXVuWVJEVFZHTk1Cb0dUcTlMcTZ1cU1BbkFOZ2NKa2hIQ0hFVFFER0FWZ2o2Q1M2R1hBZGdCa0FwbGE2cHBhV2xxODdqdk5QWTh5amlKNUVsVkx1UTBUUEtxWEcrYjUvVGFWamRlTmt4M0hPSGp4NGNHMkZUMktYNVhuZUdVS0lLWWxFWW5nbWsvRTN3Tm9zeTdLc3pSeUhuWGZEemUwbE9keTRlMG1sMUk3STNRVGZ4aGl6TExwUmZaZ3haam1BRVZHM1JVT0dES212cTZ1YlNVUTdNdk96ekh4b3BjSERXdXNycEpSVkFDNEdNRTFLT1VCcmZXbDMxMGdwcHhLUng4d2RST1FCQ0xQWnJLNWd1bXNCTENzNDNoOUFVLzZncGFWbEZ5SEVtY3o4cmhCaUdUTlhBemc2YW40V3lBV3FPbzV6SEJHTkJEQVVBSmg1QmpOZm9yVit0bUJzbzdXK3ZyR3g4WTVZTEhZS000OGpvdU9KNkhncDVSSUFkMm10VDhVR0NGQXRZdzhBTDJtdEY2M1BJRlZWVlUzTUhBTXdnNWxQMFZxL29aU2FXTnhQU3JrdGdMT0phSVV4aG9sb0RJRHVnclRYdWJ4TzlIUGF5eGl6TFJHQm1aY21Fb2xCUW9nRGlPZ3dJdm91Z0tVQVR0SmFUd09BSUFqbU56YzNmODkxM1FlSTZLOUtxVXVZK1drQUV3REVtVmxFd1UvUVdpK1dVbjVLUk9PbGxGVkV0RVl3T3pNUFFXNGZlU2VpbjUvVytvS21wcVliWjgyYTFhdi9KNUpTamdNd2pJaVdNek14ODNGRTlFNWhjSFF4SWNTSlVTbXNzcGk1c2J2MnJxNHU1YnB1blRGbXZUUGhXSlpsV1pabFdaWmxXWnMzRzNSaVdaYTFHWnE0KzhSMkFCczkyQ1NQbVhjSE1HREpraVVsNTFSS2ZRZkFYVVQwSm9DRWxIS3kxdnEzRlE3L0RvQmhydXMrRTQvSGg3ZTN0eS9yOFlvU2lPZ29BRytuMCtrQXlEMmRDT0JIQUs1Qzd6Nklkd0dNWXVaL2xjb2EwdERROEVNQTlRQWVYNWQxQW9BeDVpN0hjUzRFY0EwQUQ5RlRxcHNwaDRpZVl1WlZRNGNPM1h2T25Ea2ZlNTYzTzRBZGl2clZBWUFRWWlmUDg5YTZPZERSMGZISW5EbHpQbzV1VFBYTG4yZm1MUUIwS3FWMkJZQnNOdnRSVlZWVkRUUDNCd0JqekRlRkVEWDVkZ0Fnb2tXcFZPby9QUzJjaUNZQjZNUE1MMHNwZjFEY3JyVitEaVdDcHh6SHVZYVpZMEtJUHhTOEIxY0NXRzZNbVpsSUpKcUtyOG5yN096OFlNNmNPUi8zdExZTmlZZ2VCSEN4NHpoVGtidDU5S1V3K2RYSlc0ZGQ0VFlBNEZRNUg1NjM2M2tmYmVvMVdaWmxmVlhjY21DL0wySXYrWGwwbzMwc2dPSE0vSmpydW8rbVVxa3VwZFJsUW9odG1MbVRtVy9RV3I4UEFFcXBSd0U4cjdVK0F6MWtPQ21tdGI1VUtUVVB3QmdoeEJVOTlTZWlPY3k4Q3hIVk1yTW1vbHNxeVZpV3pXYXZMZ3lVVmtwdGc0S2dFMlplQk9Bd0lZU0k1Z0Z5d1F1L0NZTGdCUUF3eG1SZDF6MFpnTXZNTnhEUjlWcnJUTGs1MjlyYVZnRDRZektadkRLYnpSNHNoRGdHd0Q1RWRCODJYc0NKSUtMZGtNdXlzbDU4MzM5UlNybExUeVZZRmkxYXRHVGd3SUUvQkVCRVpKajVEUUFYZG5QSjh3QnVxMlFOekh3eUFDZC83RGpPMWdBdTRWeWFrMWVGRUE4Ylk1cUZFRmN4ODhmTWZHRm5aK2RWczJmUC9xUnduTmJXMWpjQjdLU1VHc2ZNNHdCc3JiWCtBTUQ3eVdSeW00SkFEMmJtWTZNZ2xCdXhkcm1kRmN6OGhCQmlmTUc1N0RwbUxSeEFSR09CM084Yk03OXRqRG0xaC9kalFrK0RFbEVOY3IrN0pUbU9zd2VBajlQcDlEOTZ1K0FONFlTSFZteHRCTFlCQUdIdzRjMEg5clY3U2N1eUxNdXlMTXV5ckUyRU52VUNMTXV5ckM4dnovUDZkM1oyeG1LeDJCUUEzK3JvNkRnNDM5YlcxdllSQUZaS0hRemdyOHk4UUFpeEd6TWZDK0NQQUNiNnZuOUJKZk5JS1hjRDhBS0ErN1RXUi9YVXYxaExTNHQwSE1jSGNMYnYrMytNeHJ5ZGlJNDJ4dXp2T0U3WkFJU3VycTVWbVV6bXJXUXlXZlg1NTUvWDFOVFVqQ0NpZXdHTTZlam9lQkFBWE5mbFRDYXpFZ0NVVXZjdzg0RmhHQ1lBckN3Y2k0ZzRuVTZ2bFRhOUZNL3pKZ2toOXVuczdCeTF2aVZ4b3BUcGR3RDRkcW1VNlJ1YjUzbDdFTkZUUkRSMzJiSmxlOVhYMTQ4SGNFaFJOMEZFT3dMNGtKblhDcm93eGh5V1RxZG5TeW1mSmFKOXlzM0Z6Tk9JYURDQUgzZXpwTDhVcEM1M2xWSmRBTmJJUUJMOXpyMUVSTVUzQUZiNzVKTlAxc295SXFVOGhJanVZK2FMdGRibkFvQlM2alJVbmlubGw3N3YvNm1uVGxMS1M0am83RkpyS05OL1BvQXR1K2xTUzBTQ21WZVc2OERNWTRNZytFdFBjMjBvRjd3eWVRTEEwWTBzbWpoaHQvTXErdStGWlZtVzlYK0dRQzVnb2pCb2dyRHhnaWpXUzFUS2NZc2dDTjVGQlFIRGpZMk4xYlcxdGJVZEhSMU9jZUFDQUNpbDRnc1hMbnh2d1lJRjNXYWI2R2I4dmxFd3lsZFNZMk5qZFZ0Ym0wRXZnNU1LVUR3ZXIyNXZiOCtpNE9lWlNDU2FNcG5NbkFySHBXUXlXZHViMHBHOTBkTFM4blVoeEpaYTYzU0ZsK1QzdFJXWGpOeWNuZkRZNTJ2c0pXL2VyOWJ1SlMzTHNpekxzaXpMc2pZUm0rbkVzaXpMS291SWJvL0ZZZ2ZtajJPeDJBZjU3NldVWDJmbXM1ajVUQ0o2TjV2Ti9yaTF0WFV4Z0NsUnRvcUpVc29oekh4S0VBU2ZkamVQMXZvVktlVnZpZWh5S2VWMHJmVVR2Vm1uRU9Jc1psNlp6V1p2QW5KWlRvam95S2p0MFZKMTJ2TWN4NWtOb0ltWng4WmlzY0xBZ1R0aXNWeUorZWhHZmQ5a01ybWxNZVpBSXFwMlhYZE84Vmo1ZmtxcHczcXFiUjRGQUppcXFxclhwWlRsdWkzV1dnK1dVdDRNNFBCeW5aalpqWjZpVFVzcHk3NVlJdnFWNy9zM2RyZXVkUkVFd1Q4OXp6c013UDMxOWZVLzFGcFBTQ1FTTndraFZ1OHpoQkFOQU5JQWJtWG1td3F2ejJhem44K2FOZXNqQU5CYXI1RnhSRXI1R0JITjgzMy9sNlhtbGxLZUEyQ00xbnBZNGZsa012a3RZOHpKaUFKc21ma2dLZVZnWm41cHhZb1Z6eEhSZEFEenN0bnM5N0xaN09vYkJUVTFOZnNUMFozTVBLMDQyS09scFdVWUVkMGFIZm9Bb0pUYWxabW5BSGlXbVU4czl4NEpJVTRGY0ZZWWhpL256M21lZHlrUmxYd0tsWWlxQVdEQWdBR0xCd3dZVUhMTTVjdVhiOUhlM3I0cTZpRUdOajRBQUNBQVNVUkJWTjhYZ0Fad2Q3azFSUDFLbmY0YWdIT1p1YXE3YXkzTHNpeHJBeXQxWS94TEdYQUNBSFBuemwwT1lIbWwvZHZhMmpvQmRKWnJYOTlBNGE5eXdBbXcrdjFkSDV6ZlJ4WEtaREt6ZWpQR3hnbzRBWUFvbUwyaWdQYklWeUxZeExJc3k3SXN5N0lzeS9yeXNVRW5sbVZabTZFTFoxN1l3a1o0QUVEQ0JMOGYvdnRLbjM3cmxUQU1mK0c2N3VVQS9nSGdBR05NYTlTMEx4SDlYUWdSWitZVnpQdzd4M0cyOHp4dnU2aDlPak0zRTlFb0l2cSs1M21YTGw2OCtNYnVudVJjdm56NXRRME5EWmNRMFJVQW5rYUZKV2M4enh0TVJLTUFURzl0YlYwQ1FMaXVlek1BR0dOR0N5SEtwb1JtNWx1SnFEZ044NitNTVV2eUIwUTBHc0N1MFhpbkE2Z3l4aHdMWUkxQUdpSEUyUUNHUkljWlpwNVlNTWF4UkRUQUdMTTYxWHR4SUF3UkRTV2k0d0ZNTjhia2Y1NmZSWDBmQUxCV2tFczA3d0FBNStiN00vT2wzYnplMThxMXJhOGdDQjZUVXY2L2ZIcDh4M0ZlSmFLdmwraDZyaERpM01JVDFkWFZUd0VZTVdUSWtQcTZ1cnJoUmYzakFEN0psNzhob29YR21MNUVWQmUxNzBSRXByZzhqakZtRVFDUG9pZ0xJaG9VdmVmdjF0Zlgzd0ZnSUlEaG1VeG1ZZjRhcFZTY21hOW41dnUxMW1zRWcwZ3BCd0o0cE9qY3RnQWVBUEJ4VjFmWDZIemdURk5UMDliVjFkWHZoV0Y0WkRxZHZpZVpUUFl6eGh4UFJBK20wK25WUHdNaFJBMHoxeEhSV21uam1Yay9BSXFJcHBSbyt6NFJmUytielZMUitkbGE2OVhaWER6UE80cVpGNlhUNmFmejU1cWJtd2U0cm51ZUVPTHFWQ3IxRHBCN290ZDEzVFYrSmw4SVlUNEVVd0FBSVBQaEZ6Ni9aVm5XVjloeGozUzJFSVVlQURBN3dhMC9yZDRvZTBuTHNxeU5oVUVmRWpqSWY3K3AxMk5abG1WWmxtVlpsdlZWWm9OT0xNdXlOa05zbklQeXFZVFpPQk9SeXlDeHdXVXltWVZLcWYwQWZNek1nNGpvNTFycnc2U1VvNGhvSUlDeFJMUTNNMTlYbUVFaHVybS9HTUJ3QURjS0lVNXVhR2pvTnZOSFEwUERIZ0NxQUF5VlVoNnR0YjYxdS81NVFvaExrUHYzYkNrQUtLWE9BTEFMZ0luNVVpSEpaUEpyelB3SU0vOHVuMFhGODd6OWhCQURDd05CQUNDYnpkNmJ5V1FXNUkrVlVqc3g4NjdOemMwREFKd0c0SUVnQ0c0dlhvZVU4bGdBM3dRQTMvZGZCL0I2d1JoOUFKem5PTTUxNVo2R1ZFcWRDd0JFTkRFSWdqWEtBUVZCOERpQXgwdGRKNlc4bVlnNkFNUUE5Q1dpK1Zycis4cS9ZeHRQUHVBRUFMTFpiSE4xZGJXVFArN3M3R3lvcXFyNkR6TlBFRUpjVjNqZDBxVkxPd0VnRm92RkFUeVlQeDhGak5RQjJBN0F3UURBekk4SUlScVorVnRSbno1Ujl3Y0x4OVJhOXdQd0EveTN2TTQxV3V0cnBKUzdFZEZsekh3bmdHRlN5dFVaVXFKQW9VNW1ma0JLZVRBUnJmSjlQeDlvOG5zQVh3L0RjSXpqT0hjRFFCaUc5YTdyL2dmQWFjemNsVWdraG1ReW1ibkdHQUxnQ0NFRUFLUlNxWldlNXgwV2h1RTd4ZThaRVJuZjl5Y1duMWRLN2NqTTI1VnBtd2pnZTBXbmp6WEdMQUNBWkRJNWxKbXZBN0FYTXorSlhCQVhBS0NxcW1wUEFMOWc1dE9sbEhka3M5bkpBTjR5eHV6VjJkbTVWbUNUNTNrbkNDRk9CbkNtNy9zdkZyZXZqd25EZnpjTndMUU5PYVpsV1paVkdTSEMxWHRKb25DajdTVXR5N0kybGx2Mmk5bTlwR1ZabG1WWmxtVloxcGVFRFRxeExNdXllaktDbVo4QzBJK0l2Z0hBR0dPT0VrSndGR1JRdGx4TE1wbXNZK1liQWJ6U1V3cHdaajZJaUxxWXVZMkl6Z1h3ditnaDI0bm5lYnNET0t6d25ERm1PUkc5b0xXZW5EOFhobUdORUNKSlJGdmt6eEhSbWN5Y0RvTGdzZTdteUhNYzV4d2lxbWZtMzVkcUp5SUh3Rm9wdWlQUEFaaG9qUGtlZ0hLbGc3NEw0TjFVS3ZXZk11MXJVVXA5QjhEUG1Ya0tFZjJXbWE4RThLY2hRNFk4RmFXQTM2aWlMRE12NVkrWitaNm9uTkhWQUdETWZ6Tjh1NjRyQUlDSVRqYkdqQ29jcDc2K0hrcXB2L3ErZnhHQXZnWGpIeTJFdUIzQVdWcnJhNHZubDFLT0FmRG5xS3pSMFZyciszdGFjMVRLNlhkRWRBbUFvd3FhSEdZMlJNUkU5R2RtSmdCTEFHd0pBRUtJODhNd2ZKYUlWdCtVeTJReWN3RjhKNWxNMXRYVTFNd0FzTzNnd1lPSEZNN25lZDR4UlBTYk1Bd1BqdnBYYWlnUnZWVnBaOS8zSDFGS3haVlN0ekh6YUFCTG1ma1VyZlUwei9OMkpxS3JBTnpwKy83VVljT0dEYTZxcWpwYkNESE9kZDNSQUthRllUaXByYTF0WWZHNFJIUU1BQVhnWndBMmFOQ0paVm1XWlZtV1pWbVdaVm1XWlZtV1pWbWJQeHQwWWxtV3RUa2lEb2h4T3dBdzVWSUtid3pKWkxLS21YOE00Q1FBZy9QbjArbjBlMUxLZTZXVXV4VmQ4bXV0OVoyTmpZMTkyOXJhUHV2cTZ2b2YxM1Z2TU1iSTd1WnBiR3lzSnFJam1QbHhJcm9Gd01OU3lpTzExbmVVdTJiUW9FRzFRb2hibWZuZkFMNlZ6N1FTQk1ITkFHNUZEelhOaFJBSElnb29xSVF4NWtMa3lnenQwTkxTc25VNm5YNitxSXZMekNWcnkvdSsvMDhwNVh3QXg2TkUwRW1VaVdVZkFOZXNkWEVaeVdSeVMyYWV6c3czRUZGYnRNYmJIY2NaVVZkWGR5MkFuMWM2MXJycTZ1cGFWbE5UY3pNQU1QTkpSUFEvUk5SdWpGbXJKRXpVcCt4WVlSaStYbmlzbE5vUndPWE0vQm9SWFN5bFBJaVpUd3lDWUg3MGUvbHJBQmN5ODhVQVhpZWlXMXBhV2o1S3A5TXZsWnlnQUJHdEJMRFU5LzMrK1hOU3l2bk1QRTFyZlhFMC8ya0FWbWNaU2FWU1N3RTg1SG5lNE1LeEJnOGVIR1BtQjZKeVVqK1lQMzkrUjJOajQrcDJJY1JNWnE1MVhmYzFwZFJodnU4LzJkUDZvbEkrdzVqNTZaNzY1bm1lZHdaeTcxZkl6RlBETVB4RGEydnJFcVhVcmdDZUJGRER6RW9wdGNUMy9la0F6bTVwYWJsYUNERVp3R21PNC93QVFCT0svdDR3ODJrQWZ0YlYxYlZXMEk5bFdaYTFPVE1CSTdlWHpKZW5zQ3pMc2l6THNpekxzaXpMc3F4MVlZTk9MTXV5TmtNVGRqMy9JUUFQYmV4NW1IbHZBSFZDaUNlTU1TY1hOUThrb25lWitaOUFMaU9DTWFZUEFEY1dpeTJYVXU0Y2htRkZ0YldycTZzUEJiQWxNOSt1dFg1VVNqazd5bmJ5VjVUSmRyTFZWbHRkQkNCT1JNTUJQRlhVYkR6UG0wUkVUVnJya2NYWFNpbi93c3lMZk44L3M1TDFBVUFtazFrSjRFbWwxRXdBZ3hPSnhNNlpUS1l3RTBVMXltYzZNUUJ1SUtMSlVzcnR0ZFp2cjlGb3pJbEU1QkpScGVtaEhXUE1YVVNVWGI1OCtma05EUTBIQUlEak9BYkFLVVQwb2xMSzkzMy9UNVcrdm5VeGUvYnNUeEFGWmtncER3S0FWQ3IxRG9EYm8rQ013ZDFjRGdBZ0l0WmEvNzN3bkpUeTV3Q3VCdEMrZlBueUgvYnIxNjgvTS85WkNKRlJTbzJLc3VmMEIzQ3ExbnBhZEUyTEVPSlp6L09taEdGNGVXdHI2NUxDTVpsNU42WFVQc2FZa21XS0FFQUkwVzFtbldLTmpZMTlZN0hZd3dCMlplWUR0ZGF2QWtCdGJXMS9aZ1l6aDFycjE1dWFtbmF0cnE1K0hNQWpVc3F4RlpTT09nbUFRMFEvVVVyZFRVVEhsaXZMVk9BaFp0NFJ3TVZCRUx3TkFKN25uUWpnYW1iV1FvaERBRndHNEE0cHBWeTBhTkg1NlhUNlBRREhKQktKNngzSHFVR0pRSzBnQ0FJQUcrVm1KRFBUdmJoWEFNQ2hPTlFRVWZtb0pNdXlMR3VEdW5tL1BsL0lYdEt5TEd1allhWkQ3NFVBZ0hzUGhZSGRTMXFXWlZtV1pWbVdaVzB5TnVqRXNpekxLb3VaOXlDaXJESG1JUURiQWRoU1N2a0NFVDNHekRER3pBaUM0SHdBa0ZLT1dNZHBLQ29OczhoeG5NZHkwL0xGUkRUZDg3eGpvOHdscFh3R1lKTHYreW1sMUJvTjhYaThSZ2d4RnNCTEFMSWxydjBZd05pbXBxYUxaODJhOVZGaGcrdTY3eGFQQjJCbDlHZlkxZFUxcXFxcXluZGQ5K0ZFSXJGckZJd0NBRlZFVkM3b0JNdzhEY0I0QUZjQk9DaC9Qc3B5TWg3QVk2bFVhazY1NndzcHBhNEM4TjB3RFBkc2IyOWZWcmhlMy9kZmxWSmVRRVNYZVo0M0x3aUNza0VXRzVNUTRoZ0FFNWk1N0h0Q1JQbDlpQXNBTFMwdFVnaHhHeEcxTVBQalhWMWRKL1h0MjFlRVliaXNvNlBqa0xxNnVrT01NYThTMGJYR21MOFIwVUxQOC9vREFETlBJcUlQaUdpaTY3cG43YkRERHNQNzlPa3pFTURJYUs0am1mbDlBTmNCR0ZKaU9TNHpsL3BkS1NzV2kzMGZ3RTdNL05NZ0NKNlhVdjRGdWJJMmUwVHZ3VndBbURWcjFrZkpaSEp2WTh3VFJEUUt3RzBBU240bzN0TFNNb3lJZmd0Z0pqTlBBVEFkd0QrU3llUlBVNm5VQitYV0VnVEJmT1NDVlpCSUpMWnlIT2RQVWZhZ0J4WXRXalI2d1lJRm53TVlvNVI2SGNDRkF3Y09QR0NycmJZNnpmZjlwektaek16ZXZPNE41Y0pYTHhyQnpQc0N3SVYwMGVNb1gzcktzaXpMc2l6THN0WnczQk9mamFBNjdKdjdIby9mYXZlU2xtVlpsbVZabG1WWm00elkxQXV3TE11eXZyeUk2QVVBZjR6K2ZKT1pseEhSQzh3OEY4aVZxRkZLVFZkS1RTZWlRZXN5aDVUeVdDSWF4c3lUVTZsVUZ3QUVRWEFuZ0ZZaHhCK1N5V1MvTW11NzB2ZjlQNVJxNjl1MzcwamtTdWRNTFRQdDVRRGM2dXJxOFNYYWZtV01PVGIveGN3ekNodGJXMXZmQkRBV1FKUHJ1cXZMNFRCek5UTjNsSHVkUVJCOEN1QzNSSFNnNTNsSDVzOGJZNjVoNWhvQUZXVmRrVkplQXVCVVpoNmZUcWRmSzlWSGEzMFJNNzlBUkgvelBPL0FTc2JkR0poNWxkWTZWdTRMd0tTaS92T0k2QzBBQnhEUjF0WFYxZThJSVpZSUlaYlUxZFV0QmpCTkNMR0VpQzV4SEdkdXZpMy9CZURnenM3TzdRR002dE9uVDRLSW5pR2k0Nkt4TDlkYWJ4Y0V3VE5sbGxzYmxkMnBtTy83ajY1YXRXcXcxbm9HY2xsQ0JnTDRJWUNRbWNmN3ZwL0o5MDJsVWt0WHJWcjFvNDZPanBFb0UzQ2lsTnBSQ1BFME14dG1IcXUxdm8rSTlnV3dBelBQbEZJMmxycXVnQ3VsSE9lNjdqd2lPc2dZYzZiV2VtUVVjQUlBN1B2K1pHYitUclRlSjZXVU02V1VoeVNUeWFyZXZQWU5aQmNpbkVhRTB3RHNzZ25tdHl6THNpekxzalpUZ3NVdVJIUWFFWjBtV05pOXBHVlpsbVZabG1WWjFpWmtNNTFZbG1WdGhxNSs0K3FhejVaK0ZnT0F1bjUxSGFkLysvU3kyU1RXaCsvN3p3RjREZ0NrbE9jUVVWL2Y5L1BsVkg0RjREMEFyMGJkOSs3dCtGTEtnVVIwS1lBNVFSQmNXOUJrd2pBOHkzR2NwNWo1TWdDL0tMNDJsVW90TGpldUVHSWNNN2Rwclo4cjFhNjFmbHRLZVM4UmpZM0g0NVBhMjl1WDVkdXkyZXk5bVV4bVFmNVlLYlVUTSs5YWVMM3YrM2RMS1VjUzBSaWwxSlcrNzJlSUtBYWc3SnFpZVc5VlNoMHFoTGhGU3JrQXdBZ2kraGt6bitQN2ZudDMxd0tBbFBKQ0lqb2J3QlN0ZGJtQUdnQXd5NWN2UDZTaG9lRUZJcnJQODd3VGd5QzR2YWZ4TnpRaXFsRktmVnF1blpsalJMVDZPTW9hY3pBQUtLVW1NUE1EeHBncks1bExDSEV1Z0lhbzVNL0RTcWtFTTQ4WFF0ekp6TzhUMFh3QXJKUWF6Y3c3RTFHVlVtcDB0QTRDMEorWlpjRzVuUUhVS0tWR2gyR28wK24wYkFBSWd1QWR6L01HT0k2ekVsaGRZZ2hTeXZIR21KdlQ2ZlE5eFd0TEpCTERoUkMxUVJDOFVHNzludWNkdzh4VGtjdVlNOUwzL1RTUSt6dm9lZDQrUW9obkFMeWtsTnEzK05yQmd3ZkgrdmZ2Znh3Ui9acUlCZ1A0MkJoemhoQmlybEpxZUlucERET2Z5TXluRTlFaEFPNHp4bnlxbEhwMDVjcVZwOHlkTzNkNUplLzUrak5aTUhLQld0UzdMRE9XWlZuVytobjNPTmVzcWtJTUFHcTYwREYxMy9MWjJpekxzcjZVR0ZtbTNGNlN1R1IyUzh1eUxNdXlMTXV5TE9zTFlvTk9MTXV5TmtOTEZpOGJ5Y3lqQVdEVjRtWFRBZnpsQzV6ZWtWSnVEUURHbUg4SFFYQU5BRWdwVCtybE9BVGd6OGhsSkJtRG9qSTQ2WFQ2YVNubEEwUjBvbExxQ2QvMy8xYkpvRXFwdlFFTVorWVR1K3NYaHVGVnJ1c2UwZERRTUJiQVpiMWNPOEl3UEJYQWxFd21rd0VBWnE0RFVEYlRTWVNOTVljVDBXdEU5Q1NBV21iK3M5YjYwaDZ1YzZXVTF4UFJDUUQrNHZ2K2IzcGFYM3Q3KzdKRUlqSENjWndYaFJDM1NTbS9INGJocVFYbGdBQUF3NFlOK3g4aEJMZTJ0aTdwYWN4MTBHV01PYWhjSXhFZEEyQjBOKzBmcE5QcGx5cVpTRXE1RUVCRC9qaktNcElCNE9iTEQ4WGo4U3BtdmdISTFYQUNjRVBVM1NVaUFlQ0UvTityUEdhK1FRanhld0N6QVVBcE5SWEF2OE13L0p0U2FqcUFTMzNmZjVHSXBCRGlqMHFwUHI3djMxWTRodU00a3dFb3ovT0dCMEh3Um9tMVR5V2kwd0I4YUl3NVJHdjljbUY3RUFUL2tsTCtCTURUQUs0RThGUmgrNEFCQTZZUzBRbk0zTTdNTTRob0h5RkV0MEZHQmNFK1M0MHhrNGpvRkdhdUx3NDRpY2ZqTmYzNjlhdGZ1blRwOHZiMjlnMTZRNUk1ZkFZUVMzTUhwbVRXSHN1eUxHdmpXQmwyakNSalJnUEFTaFpmOUY1eWt4Z3laRWg5YlcydEUyV2ZBd0FrazhsK3FWUnFhVy9IOGp5di80b1ZLejR2OTI5ak1wbjhXbmRsOFNvaHBkeGVhLzMyK295UnA1VGFuNWt2NmVycStzbXNXYlBlM1JCamJnVFUyTmk0ZFcxdDdiSlVLdlZacFJkSktRY0tJYmhjUVBxUUlVUHFhMnBxK2hVR2xSZlA2M25lOFVUMHN0YTZyY1Q0UHdmUVQydDlMWEtaNGlxU1NDU2FxcXFxNXVZek9VYm52cG5KWk42cWRJenVTQ20zTjhaOEk1MU8veE5sc3VqMVJpS1IyQ3FUeVN6Y0FFdjd3akR6TTJBc0JRQUcyNzJrWlZtV1pWbVdaVm5XSm1TRFRpekxzalpMRkNmQ2lPajdWN3Z2dSs2VVVpTUFLR2JlRHNCM0FIeGJLZlU1Z0puTUhBb2h4a2dwOXdRQUl2cG03ajUrWmFTVWx4SFJDQURYK3I3L1pLaytYVjFkcDFSWFYzOFh3UDlLS2QvVVdxZDdHcGVaendXdzhOTlBQNTNlWGI5TUpqTlRTdmt2QUtjbms4ay85V2J0MGZVTEFheitZSmFJK2pCekpSK1E5eWVpandCOE96cCtQeDZQMTNSM1ExOUtlUjhSSFFqZ050LzNUMVJLdmN6TTM4aTNNM05kRkVUd29wUXlMTGowQ2lIRUhzYVlCNG5vYU5kMTN3QXdPZCtZVENicm1Qa2o1SUlZOXE5ZzdSVVpPblRvRnRHNldBaFJOaENIdWNmc0ZyK1FVaDVUeVp4RVZNUE1NN3ZyRTczSGZZdlBTeWx2QVRDR21aY0RhTlphdjEvcWVpbmx0c3g4RWpPZjNkblpHWXZGWXZzeDgzUUE4SDMvYUtXVXk4eTNTQ243YXEybkpwUEpvV0VZN3BuTlpuOVJWVlgxRW9DSEdoc2JkMmxyYTF0Uk5QUVVablk3T3p2UHkyZE9LYWExZnNYenZCK3ZXclhxelZnc3RrYUFWeGlHRndnaG5nK0M0RzRwNWE4QjdHT00yY1Z4bkc0emxoaGova0JFZXdWQk1BWEFGY2xrc3I2NFQzMTkvZm5NZkg1OWZmM09BUDdkM1hpOU5YSDNpYThCc0RjSUxNdXlOZ0VoRUFkb0JBQVFZYjMza2xMS1JpS2EwZFhWOWFQVzF0YldVbjJVVWo5bDV1dUlhS0h2K3p1andodjRVc294QU1hR1lYaDRONEVEUGFxdHJSMHJoTGk0cGFWbGwzUTZyUUdBbWU5UlNtMFJyYWZpemFBUVltSkRROE9KVFUxTlE0dURPT0x4ZUEweno1VlNQcWExUG1KZDFpcWxIQS9nTWlubFhscnJ2Ni9MR0VYNkU5R3c2dXJxbWcwd1ZxOUpLYmNYUXF6c0xsT2g1M245aEJBZmhHSDRhd0JUS2gyYmlLWWFZem9BbE53ejF0WFZIUVhnSEFDRHl3emhDQ0Z1QWpBT3dCcEJKMUxLZ1FDdUF6QUQ1Y3QycnFXbHBlWHJqdVA4MHhqektJQ2pvckgySWFKbmxWTGpmTisvcG9jaEtuR3k0emhuRHg0OHVIYisvUGs5QmI1M3kvTzhNNFFRVXhLSnhQQk1KdU52Z0xWOUlXNzVhWjNkUzFxV1pWbVdaVm1XWlgxSjJLQVR5N0tzelpMcEFDUDNsQ2J4ZW4zSTJCMW0vam1BM1FHOEFlQXpBTzhhWTA0bm9sa0EvaGU1NEpPL0FnQVJYZlhmeS9nOUl1b3NOMjVVSm1ZOGdLZDkzeit6WEw5WnMyWjlGRDFkK0NpQXB6elBHeEVFUVZDdWZ6d2VyeUdpWlFDdXJ2REQxMHNCdEFDb3FxQnZUL29SVVhFd3dXckpaSEpMWTh4NElqb2RRSlV4WmpJUjdVbEU1OVRYMXgraGxKcENSTGVXZXJMVEdIT1Y0emp6Zk44L0c3bjM5eVlpYWlnY0hzQm9ZOHd0UW9qQ0QvTmZUYVZTaStQeCtENE5EUTNIK0w1L1krRzQyV3gydU9NNExqTlhsRVdtTzBUa01ETXBwWDZKWFBhU1I0aW9tcG5MbHBRaG9tNzNJY3o4RERQZlZPSDhwd09vN3RXaUFVZ3B4eEhSY2N4OE9vQ1JBTzVMSnBNSGxMa3BjaHdSaFdFWS9obUFLR29MZmQ4ZnJaVEtHbVBlQkFCanpCNUNpSnVZZVFnekh3N2crWnFhbW1tSWJqN2tSVTh4bjl6VFdvTWdlQmtBOHBsYjhxSWJjSDh0NnY1R0twVXFXOW9JQUtTVWhVOTJtekpQZXU4SjRGMnQ5UVlOT0xFc3k3STJMV2J1QURqLzc4UjY3eVdaZVhjQUE1WXNXVkt5WEtCUzZqc0E3aUtpTndFa3BKU1R0ZGEvclhENGR3QU1jMTMzbVhnOFByeXdMR0p2RU5GUkFONU9wOU1CQURRM056Y0QrQkdBcTlDN1RCRXVnRkhNL0s5U1dVTWFHaHArQ0tBZXdPUHJzazRBTU1iYzVUak9oUUN1QWVBQkNIdTQ1TXZNSWFLbm1IblYwS0ZEOTU0elo4N0hudWZ0RG1DSG9uNTFBQ0NFMk1uenZMVUNTRG82T2g2Wk0yZk94MHFwSFFIMHk1OW41aTBBZENxbGRnV0FiRGI3VVZWVlZRMHo5d2NBWTh3M2hSQTErWFlBSUtKRnFWVHFQejB0bklnbUFlakR6QzlMS1g5UTNCNlY4bHdyZU1weG5HdVlPU2FFK0VQQmUzQWxnT1hHbUptSlJLS3AzSnlkblowZnpKa3o1K09lMXJZaEVkR0RBQzUySEdjcWdEMit5TGt0eTdJc3k3SXN5N0tzL3h0czBJbGxXZFptaURtOEgzQnlXVDg0TFBuaC9vYWd0VDR5LzcyVThod0FCd1ZCOEZoMERHUE12Q0FJSG95T0owVmRRNjMxb09qYzlnQkFSQXdBZ3dZTnFoMDRjT0QxUkhRME04OFdRb3dDdXErL3JiVitRa3I1YXlLNkhNQkxTcWxmK2I1L00wcDh3QnRsc3ZoWjhYbG1IaFI5dTBaQWg5YjZmZ0QzQS8rOWtlKzY3bHdwWmVHTmgyb0FaUU5vb3RmWkFxRE9HUE5laWJhZEFJdzF4aHdSWlVPWkFXQjhFQVJwQUVKS09SYkFSQUJUbVhtU2xQSStacDRlQk1HTGlHNHdwTlBwNXdFOFg3RHVXd3ZuVUVxTkJqQmFDSEc3Ny90ci9UNUU3OHUwNHZOQ2lEMlkyUUI0dUx2WDE1UG01dVlCQUw1RlJFT1orWEFpdWdnQU1mTXFyWFdzM0hWU3lndUk2Tnh5N1VUMGx0YjZ3VXJXSUtVOENFQzgrSHd5bWFSU1dXeWFtNXVicTZxcUxnS3dQelBmckxXK3h2TzhSNGpvUldQTXY2U1U1MnF0NzBiMGU1WklKUG9RMFJuTWZGOG1rMWtZUGZrS3JCbm9rdlY5ZjNWNUhpTGFrNWsvVGFmVGJ3Q1lKNlc4Q01BcGlVUmkwUG84cVkzb3Bzd1dXMndSenA4L2Z6Mkc2VjR5bWF4aTVsMlkrWmFOTm9sbFdaYTFhWVJkOThPTjlwTFo3RHJ2SlQzUDY5L1oyUmtUUW53ZmdHNW9hT2pYMk5qWUR3RGEydG8rQXNCS3FZTUIvSldaRndnaDltTG1ZNG5vajBxcER0LzNMK2hwRHEzMTM2V1Urekx6Qy9YMTlkZWpLSGl6RWkwdExaS0lQQUJuSXdvd2NWMTNQQUFZWTU1SkpwTkR5MTNiMWRXMUtwUEp2SlZNSnFzKy8venptcHFhbWhFQXZrWkV2MmxzYk93YmpjVUZKUXgvenN5ZFlSaStsa2drQmhXT1JVU2NUcWZYMmk4V1M2ZlQ3M21lZDZVUVlwK21wcVp0djhRbGNTb1JHbU9PSjZLbjZ1cnFubzdINDNzUjBZOEJIRkxVTHgvUSt6MGlXaXNvbzZhbTVsOEFQbWJtcVVTMFQvNThRY25BZlFIQWNaeHB6RHdZd0k4QlFJalZjY0t2NUw5aDVyK2dteEtQQUNDbDNJMlpUeUFpRU5FbHBmcVV5aklpcFR3RXdFRUFMazZsVW5NQVFDbDFNb0RtYUQydkZheHBMYTdyL2hMQW43cGIyN3FRVXM1SHJxeHBTY3hjUTBTN1N5bkxCdEV6ODlnZ0NQN1BsK0t5TE11eUxNdXlMTXV5ZXM4R25WaVdaVzJHSnU0K3NSM0FSZ3MyNlkzb2FjTTZBTnNZWTVaRk42b1BNOFlzQi9JbGdMQm95SkFoOVhWMWRUT0phRWRtZnBhWkR5MlRXV0V0V3VzcnBKUlZBQzRHTUUxS09VQnJmV2wzMTBncHB4S1J4OHdkMFUyR01Kdk42Z3FtdXhaQTRSTzArd05ZL2NGM1MwdkxMa0tJTTVuNVhTSEVNbWF1Qm5CMDFQd3NrS3ZYN2pqT2NVUTBFc0JRQUdEbUdjeDhpZGI2MllLeGpkYjYrc2JHeGp0aXNkZ3B6RHlPaUk0bm91T2xsRXNBM0tXMVBoVWJvRTU3R1hzQWVFbHJ2V2g5QnFtcXFtcGk1aGlBR2N4OGl0YjZEYVhVeE9KK1VzcHRBWnhOUkN1TU1VeEVZd0M4M2MzUTYxeGVKL281N1dXTTJaYUl3TXhMRTRuRUlDSEVBVVIwR0JGOUY4QlNBQ2RwcmFjQlFCQUU4NXVibTcvbnV1NERSUFJYcGRRbHpQdzBnQWtBNHN3c291QW5hSzBYU3lrL0phTHhVc29xSWxxalBCSXpEMEh1cHRpZGlINStXdXNMbXBxYWJwdzFhMWF2QWs2a2xPTUFEQ09pNWN4TXpId2NFYjJUU3FXNnlsMGpoRGd4S29WVkZqTTNkdGZlMWRXbFhOZXRNOGFzZHlhY1VpYS9Pbm5yc0N2Y0JnQ2NLdWZEODNZOTc2T05NWTlsV1phMXRsc083TGRCOXBKRWRIc3NGanN3Znh5THhUN0lmeStsL0Rvem44WE1aeExSdTlsczlzZXRyYTJMQVV5SjlvOFRwWlJEbVBtVUlBaTZ6YzZsdFg1RlN2bGJJcnBjU2psZGEvMUViOVlwaERpTG1WZG1zOW1iZ0Z6d0tSRWRHYlU5MmwyWlJjZHhaZ05vWXVheHNWaXNzTVRLSGJGWUxyYVdtVmNDNkJ0bHRqdVFpS3BkMTUxVFBGYStuMUxxc0o2Q09vbElNTE9wcXFwNlhVcFpydHRpcmZWZ0tlWE5BQTR2MTRtWjNTZzRJMTBVWEYwODU2K0tNK050Q0VFUS9OUHp2TU1BM0Y5ZlgvOURyZldFUkNKeGt4Qmk5V2RTUW9nR0FHa0F0eFpudXN0bXM1L1BtalhySXdEUVdxK1JjVVJLK1JnUnpmTjkvNWVsNW80QzU4ZG9yWWNWbms4bWs5OHl4cHdNZ0FDQW1RK1NVZzVtNXBkV3JGanhIQkZOQnpBdm04MStMNXZOcmc1Y3I2bXAyWitJN21UbWFjVUJKeTB0TGNPSUtCOGM3Z09BVW1wWFpwNEM0RmxtUHJIY2V5U0VPQlhBV1dFWXZwdy81M25lcFVSMGFxbitSRlFOQUFNR0RGZzhZTUNBa21NdVg3NThpM3dKVHlMcUMwQUR1THZjR3FKK3BVNS9EY0M1ekx3aHNrTnVNQ2M4dEdKckk3QU5BQWlERDI4K3NLL2RTMXFXWlZtV1pWbVdaVzBpTnVqRXNpekxXbGVmUnpmYXh3SVl6c3lQdWE3N2FDcVY2bEpLWFNhRTJJYVpPNW41QnEzMSt3Q2dsSG9Vd1BOYTZ6UFFRNGFUWWxyclM1VlM4d0NNRVVKYzBWTi9JcHJEekxzUVVTMHpheUs2SlpQSnZOWFRkZGxzOXVyQ0xCUktxVzFRRUhUQ3pJc0FIQ2FpUnhTakQyYVhBdmhORUFRdkFJQXhKdXU2N3NrQVhHYStnWWl1MTFwbnlzM1oxdGEyQXNBZms4bmtsZGxzOW1BaHhERUE5aUdpKzdEeEFrNEVFZTJHWEphVjllTDcvb3RTeWwxNktzR3lhTkdpSlFNSER2d2hBQ0lpdzh4dkFMaXdtMHVlQjNCYkpXdGc1cE1CT1BsangzRzJCbkFKNSs0aXZTcUVlTmdZMHl5RXVJcVpQMmJtQ3pzN082K2FQWHYySjRYanRMYTJ2Z2xnSjZYVU9HWWVCMkJycmZVSEFONVBKcFBiRkFSNmNQU2s5dVVBYnNUYTVYWldNUE1UUW9qeEJlZXk2L2lrOGdBaUdndmtmdCtZK1cxalRNa2JFQVh2eDRTZUJpV2lHdVIrZDB0eUhHY1BBQituMCtsLzlIYkJsY2d5VG9JckprYmZUd1RRNDlQdWxtVloxcGRMR0lhL2NGMzNjZ0QvQUhDQU1hWTFhdHFYaVA0dWhJZ3o4d3BtL3Azak9OdDVucmRkMUQ2ZG1adUphQlFSZmQvenZFc1hMMTU4NDRJRkM4b0dUQzVmdnZ6YWhvYUdTNGpvQ2dCUG84S1NNNTduRFNhaVVRQ210N2EyTGdFZ1hOZTlHUUNNTWFPRkVHWC9MV1RtVzRtbytFYjJyNHd4Uy9JSFJEUWF3SzdSZVBreWlzY0NXQ09RUmdoeE5vQWgwV0dHbVNjV2pIRXNFUTB3eHF6ZTR4WUh3aERSVUNJNkhzQjBZMHc2T3YxWjFQY0JBR3NGdVVUekRnQ1F6eXozR1RPWERkeG01dGZLdGEydklBZ2VrMUwrdi96L0Z6aU84eW9SZmIxRTEzT0ZFR3RrY0NmMkFBQUFJQUJKUkVGVXdxdXVybjRLd0lnb2lIMTRVZjg0Z0UveTVXK0lhS0V4cGk4UjFVWHRPeEdSS1M2UFk0eFpCTUNqYUROUFJJT2k5L3pkK3ZyNk93QU1CREE4azhrc3pGK2psSW96OC9YTWZIOFVHTDVhbEFYdmthSnoyd0o0QU1ESFhWMWRvL09CTTAxTlRWdFhWMWUvRjRiaGtlbDArcDVrTXRrdnlnYnpZRHFkWHYwekVFTFVNSE1kRWEyMVgyYm0vUUFvSXBwU291MzdSUFM5YkRaTFJlZG5hNjJ2eVI5N25uY1VNeTlLcDlOUDU4ODFOemNQY0YzM1BDSEUxYWxVNmgwQVNDUVNUYTdybHMxT3VNbTR6a2tDMGQ4alFYWXZhVm1XWlZtV1pWbVd0UW1WZklUQnNpekxzallBZ1Z6QVJPRW41b1NORjBTeFhvWU1HVkpmVzF1N1JSQUU3NktDbXhpTmpZM1Z0YlcxdFIwZEhVNXg0QUtRKzFCNjRjS0Y3M1YzODZTSDhmdEd3U2hmU1kyTmpkVnRiVzBHdlF4T0trRHhlTHk2dmIwOWk0S2ZaeUtSYU1wa01uTXFISmVTeVdSdEtwWDZyT2V1dmRmUzB2SjFJY1NXV3V0MHo3MEIvRGV3WmEzU1VwdWpDMTZaUEFINUd3V2dpUk4yTzgvZUtMQXN5OW9NS2FXT0JYQVpNLzhPd041YTY4T2tsTTlGbWVaK0EyQnZadDYveEtXTGllZ1E1SUkzKzNSMGRPelUzZDVIS2JVM2dCa0F3TXpIRjVjYjdPYTZ1d0FjQnVBcTMvZlBWRXI5RXNBVkFDYm15L3Nrazhtdk1mTWp6UHk3ZkJZVnovUDJFMEk4YW96WlB3aUN4NVJTcHdHWW1zMW12MUVVb0h3Tk14K1R6V2EvNGJydWZ3QThwN1VlV2J3T0tlVkRBSVpycmJjcHNjWUpBTTRqb3Y3bDloMUtxWE1CVENhaWVDcVYrazhscnoyYTkyWWlPZ3BBREVBSE00L1JXdDlYNmZVYlMzTno4NERxNnVyVkFjT2RuWjBOVlZWVi8ySG1DVUtJNndyN0xsMjZ0TE85dlgxWlMwdUxGRUs4bUQ4ZkJZelVJZmU2OHZ1OVI0aW9rWm0vRmZYcEE2ek9Nck9hMXJvZmNudEVWeW5WQldDYzcvdlhTQ2wzSTZLL00vT2RLQW9pUVM1WWV5QXovNUtJT29sb2xlLzdqd0M1TElzQWZtR01HZU00enQzTWZHZ1locTJ1Njk3TXpLZDFkbmErNnpqT3dFd21NN2V4c1hHYldDejJBVE1mb2JXK0M0RHJlZDVleHBoM01wbk0zUHhrU3FrL0FUak45LzIxSGhoVFN0M056Ti9YV205ZG9tMGlnQW1mZlBMSjZ2SS9TcW1maG1HNElKMU82MlF5T1pTWnJ3T3dGek0vcWJYK1NjRzFQd1h3RndBeFpyNGptODFPSnFLUGhCQTdkM1oyem1scmEvdXdjQzdQODA0UVFwd000RXpmLy8vczNYbDhYRlg1UC9EUGMrNGttYVJOMmdwRnhINGgvb3kwcHNua25qTkFRWkJWcFdJVkVDeUtaVi9LTGxvUVJKU0tyRkpBS0NobEY4cStpT3dnbTRKS2tibm56blNoaFFxVkhWb29iZHJTSm5QUDgvc2pkK3AwT3BOTXVsQ3F6L3YxNm92Y2U4NDk1OHdrb2Fkem4vczh3YlA0QkIzNTBNZXI3Q1d2L1ZhOTdDV0ZFRUlJSVlRUVlnT1JUQ2RDQ0xFUk92djVzOVBzYUJzQUlNVXYvbkw3WDJZMjlKcktLSGRqL0ZNWmNBSUFjK2JNNlFUUVdXMy9XYk5tZFFIb3F0UWVCTUZhcGF6L1h3NDRBVmErdjJ1REMrbkVpK1Z5dVJuOUdXTjlCWndBUURhYmZRdkFXLzI0NUw4aTJPUS8zTnNnNnNtT3crN3REYndZSVlUNG4zTGtnMHZUVE9qWlN6SmV2SGJNZ0xYWlM0NW01c2NBRENLaS93UGduSE0vVkVweG5OV2lZcm1XZERyZHdNeFhBL2hIWDNzZlp0NkhpTHFaZVJZUm5RSGdEK2dqVU5qMy9hK2dKK0JrSmVkY0p4RTlZNjA5dDNBdWlxSTZwVlNhaURZcG5DT2lrNWs1RzRiaFE3M05VZUI1M3VsRTFNak12eXpYVGtRZWdOWDJKckduQUV4MHp1MENvRkxwb0owQnZOR2ZnQk5qekZjQkhNek1rNGpvWjh4OEtZRGZEaDgrL0xGNDc3dGV4VmxtbmlzY00vT2RjVG1qeXdIQXVmOXNiUktKUkNHTDRMSE91YkhGNHpRMk5zSVljMnNRQk9jQkdGZzAvaUZLcVJzQm5HS3R2YkowZnEzMVFRQnVpZ05PRHJIVzN0UFhtdU5TVHI4Z29ndlFVeXF4d0dObVIwUk1SRGN4TXdGWUNHQlRBRkJLblJsRjBSTkV0REtZT0E0ZytXbzZuVzZvcTZ0N0VzQVd6YzNOdzR2bjgzMy9VQ0w2YVJSRit4WUhuRlJoQkJIMW1jV3hJQWlDQjR3eExjYVlHNWg1SElCRmNWbk1LYjd2YjB0RWx3RzRMUWlDeVNOSGpteXVxYWs1VFNsMVlpS1JHQWRnU2hSRjU4eWFOZXY5MG5HSjZGQUFCc0IzQVh5aVFTZU84RFl4WGdRQUpzaGVVZ2doaEJCQ0NDRTJJQWs2RVVLSWpSQ3pOd2JVODFRWHM1b0k0Tk1ZZENLRUVCV2R0Y012cmdGd3pZWmVoeEJDL0U4aU5ZWUtHUUtJMW5ndm1VNm5hNWg1VHdESEFHZ3VuTTltczI5cHJlL1NXdTlRY3NtcDF0cmI0b3h1eTdxN3V6K1RTQ1N1Y3M3cDN1WnBiVzJ0SmFJZk1QUERSSFFkZ1B1MTFnZGFhMit1ZE0yd1ljUHFsVkxYTS9PTEFMNFlWMUZCR0liWEFyZ2VmUVJ6S3FYMlJoeFFVQTNuM05ub0tUTzBkVWRIeDJlejJlelRKVjBTekZ3MnFEWUlncjlwcmVjQk9BSmxnazdpVEN4N0FMaGl0WXNyU0tmVG16THoxTGpVNDZ4NGpUZDZuamU2b2FIaFNnQUhWenZXbXVydTdsNWNWMWQzTFFBdzh6RkU5QmtpbXV1Y1c2MGtUTnluNGxoUkZMMVVmR3lNK1RLQWk1bjVCU0k2WDJ1OUR6TWZGWWJodlBqbjhsUUFaelB6K1FCZUlxTHJPam82M3N0bXM4K1ZuYUFJRVMwRnNDZ0lnc0dGYzFycmVjdzh4VnA3Zmp6L0NTZ3FVNW5KWkJZQitKUHYrODNGWXpVM055ZVorZDY0bk5UWDVzMmJ0N3kxdFhWbHUxSnFHalBYSnhLSkY0d3hCd1JCOEdoZjY0dEwrWXhrNXNmNzZsdmcrLzZQMFBOK1JjdzhPWXFpWDArZlBuMmhNV1o3QUk4Q3FHTm1ZNHhaR0FUQlZBQ25kWFIwWEs2VU9oZkFDWjduZlEwOUpVZFgrYjFoNWhNQWZMZTd1M3Uxb0ovMTdmcTk2bVV2S1lRUVFnZ2hoQkNmRXFydkxrSUlJWVFRUWdnaGhCQ3JZdWJkQVRRb3BjcGw1eGhLUkc4QXVCM0E3VVNVWk9ZQkFCTEpaTEpUYTIycW5hZTJ0dlo3QURabDVodURJSGlRbVdmRzJVNjhTdGRzdHRsbTV3Rm9JYUpqaUtnMHdNVDV2bitPMXZvK2xIa1lSMnQ5Q3pPZmw4bGtYcTkyamJsY2Jta1lobzhxcGM3MFBPK3VWQ3IxaGRLWGdjcVpUaHlBcTRob0g2MzFWcXMxT25jVWdBUVJUYWx5T1o1ejduWUErYzdPempOWG52UThCK0E0SXZxQk1lYmtLc2RhWXpObnp2d3dDSUtKUVJCTUJQQXVBR1F5bWRmRE1Md1J3RE1BNXZYMWg0aGVDOFB3eGx3dU42MHdydGI2WUFEL0FEQ3ZzN1B6NjBUVUJxQkdLWlV6eG94bTVuOEJPQjNBOGRiYU02eTFOelB6dFVxcEozemZQNmU5dlgxSTZWcVplUWRqekI5OTN6K3EwdXRSU3ZWWmdyTllhMnZyd005ODVqTVBBOWlabWZjTmd1QjVBS2l2cng4Y3p4a0ZRZkJTZDNmMzlnRG1BbmhBYTMxNEZVTWZBOEFqb204YVkrNUlwOU1OVlZ6ekoyYStGc0RXWVJqK1pQcjA2UXZqMS9wMG5EM28veEhSM1FCdTFscGZQR3pZc1Bwc052dVd0ZmJRS0lwMmlPZGNMVkFyRE1QUVd2dkxHVE5tdkZmVm15S0VFRUlJSVlRUTRyK1NaRG9SUW9pTmtjS0w1SEFWQUxEcVNTa3NoQkJDQ0NGRU5aanBSYUo0TDhtMHhudEpadDZSaVBMT3VUOEIyQkxBcGxyclo0am9JV2FHYys3Sk1BelBCQUN0OWVnMW5JYmkwakR6UGM5N3FHZGFQcCtJcHZxK2YxaWN1YVNjWlFET0NZSWdZOHlxOFMwdExTMTFTcW54QUo0RGtDOXo3UWNBeHJlMXRaMWZlak05a1VpOFVUb2VnS1h4ZjZQdTd1NnhOVFUxUVNLUnVEK1ZTbTJmeStVS2JUVkVWQ25vQk13OEJjQUVBSmNCMktkd1BzNXlNZ0hBUTVsTVpuYWw2NHNaWXk0RHNITVVSVHZOblR0M2NmRjZneUI0WG12OUt5SzZ5UGY5bDhNd2ZMaWFNZGMxcGRTaEFNNWk1b3J2Q1JFVlByTktBRUJIUjRkV1N0MUFSQjNNL0hCM2QvY3hBd2NPVkZFVUxWNitmUGwrRFEwTit6bm5uaWVpSzUxemZ5U2k5MzNmTHdSNG5FTkU3eERSeEVRaWNjcldXMjg5YXNDQUFVTUI3Qi9QZFNBenZ3M2dkd0NHbDFsT2dwbkwvYXhVbEV3bWR3V3dEVE4vT3d6RHA3WFd0NkNuck0yTzhYc3dCd0JtekpqeFhqcWQzdDA1OXdnUmpRVndBeXFVSmUzbzZCaEpSRDhETUkyWkp3R1lDdUN2NlhUNjI1bE01cDFLYXduRGNCNTZBa2VRU3FVMjh6enZ0M0gyb0h2bno1OC83czAzMy93WXdFSEdtSmNBbkQxMDZORHZiTGJaWmljRVFmQlljY0NQRUVJSUlZUVFRZ2hSamdTZENDSEVSdWlzVVQ5L0NFQlY5ZVdGRU9MVDZFNiswM3QzN3JzSkFOaThaZlA4V0JyYnI2ZUhoUkJDckxucnhpVFh5VjZTaUo0QjRJZ0l6THdUTTljUzBUUE1QQWZBdDVSU2V4dGpDdVZHaHZWV1BxVVNyZlZoUkRUU09YZHlKcFBwQm9Bd0RHOHp4cHltbFBwMU9wMitLeTV0VXJxMlN6T1p6TUp5WXc0Y09IQi85SlRPbVZ4aDJvc0JIRnRiV3pzQndFOUwybjdpbkZzNUxoR05BN0I5NFhqNjlPbXZHbVBHQTdnOWtVaGNBZUF3QUdEbVdnRExLNzNPTUF3LzBsci9qSWl1OVgzL3dEQU1id1VBNTl3VkFPcUlxS3JNSkZyckN3QWN6OHduWmJQWkY4cjFzZGFlcDdYZWhZais2UHYrMkRBTS8xVE4yT3NhTTYrdzFpWXJ0UnRqSmdJNHM2ai95MFQwR29CZkVORlp0YlcxS3pQUk5EVDBKUHRRU2swQkFNL3pMaWd6MzkrNnVycTJxcTJ0M1duQWdBRXBJcm9KUUhmY2RyRzE5alFBa1RHbVhOQkpmVngycDJwQkVEdzRjdVRJNXBrelozNFlueG9LWURzQW5jdzh3VnFiSy9UTlpES0xXbHRidjFGWWFybnhqREZmWnViSG1ka0JHRyt0elJwalBnUndIek5QMDFxUHR0Yk82bVZKQ2EzMXNVVDBhd0MxenJtVHd6Qzh2R2crRG9MZ1hOLzNueWFpR3dBOHFyVitBY0J2bEZMM0YzNy9QaTIrZHlkN213L3MrVnp6M1NYSTN6V1daQzhwaEJCQ0NDR0VFQnVJQkowSUlZUVFRb2hQM0V2UHYvSU5adDRMQUJZdTZId1lRTG5TREVJSUlUN0ZnaUI0Q3NCVEFLQzFQcDJJQnNhbFZLQzEvZ21BdHdBOEgzZmZ2Yi9qYTYySEV0R0ZBR2FIWVhobFVaT0xvdWdVei9NZVkrYUxBQnhkZW0wbWsxbFFhVnlsMUluTVBNdGErMVM1ZG12dHY3WFdkeEhSK0phV2xuUG16cDI3dU5DV3orZnZ5dVZ5YnhhT2pUSGJNUFAyeGRjSFFYQ0gxbnAvSWpySUdITnBFQVE1SWtvQ3FMaW1lTjdyalRIZlUwcGRwN1YrRThCb0l2b3VNNThlQk1IYzNxNEZBSzMxMlVSMEdvQkoxdHBLQVRVQTREbzdPL2RyYW1wNmhvanU5bjMvcUxqa3pTZUtpT3FNTVI5VmFtZm1KQkd0UEk2enh1d0xBTWFZczVqNVh1ZmNwZFhNcFpRNkEwQlRIQUJ5dnpFbXhjd1RsRkszTWZQYlJEUVBBQnRqeGpIenRrUlVZNHdaRjYrREFBeG1abDEwYmxzQWRjYVljVkVVMld3Mk94TUF3akI4M2ZmOUlaN25MUVY2U2d3QmdOWjZnblB1Mm13MmUyZnAybEtwMUNpbFZIMFloczlVV3Ivdis0Y3k4MlQwWk16WlB3aUNMTkR6TytqNy9oNUtxVDhEZU00WXMxZnB0YzNOemNuQmd3Y2ZUa1NuRWxFemdBK2NjejlTU3MweHhvd3FNNTFqNXFPWStTUWkyZy9BM2M2NWo0d3hEeTVkdXZTNE9YUG1kRmJ6bnE5dmpRT1hmV09adzE0OVgwUDJra0lJSVlRUVFnaXhBVW5RaVJCQ0NDR0UyQkMySThJSjhkY0xJRGNLaEJEaXY0V250ZjRzQURqblhnekQ4QW9BMEZvZjA4OXhDTUJONk1sSWNoQkt5dUJrczluSHRkYjNFdEZSeHBoSGdpRDRZeldER21OMkJ6Q0ttWS9xclY4VVJaY2xFb2tmTkRVMWpRZHdVVC9YamlpS2pnY3dLWmZMNVFDQW1SdlFTNmFUR0R2bnZrOUVMeERSb3dEcW1ma21hKzJGZlZ5WDBGci9ub2lPQkhCTEVBU2wyVmxXTTNmdTNNV3BWR3EwNTNuUEtxVnUwRnJ2R2tYUjhVWGxnQUFBSTBlTy9JeFNpcWRQbjE0MmE4eGE2bmJPN1ZPcGtZZ09CVEN1bC9aM3N0bnNjOVZNcExWK0gwQlQ0VGdJZ2h5QUhJQkVvZnhRUzB0TERUUEhaYWVZZ1o0U1ZBQVNSS1FBSE1uTXE2eUhtYTlTU3YwU3dFd0FNTVpNQnZCaUZFVi9OTVpNQlhCaEVBVFBFcEZXU3YzR0dETWdDSUliaXNmd1BPOWNBTWIzL1ZGaEdMNVNadTJUaWVnRUFPODY1L2F6MXY2OXVEME13MzlxcmI4SjRIRUFsd0o0ckxoOXlKQWhrNG5vU0dhZXk4eFBFdEVlU3FsZWc0eUtnbjBXT2VmT0lhTGptTG14Tk9Da3BhV2xidENnUVkyTEZpM3FuRHQzYnNWU1NldURZclVkaUU4QUFHS1N2YVFRUWdnaGhCQkNiRUFTZENLRUVCdWh5MSs1dkc3Wm9tVkpBR2dZMUxEOHBDK2Q5SWwrd0NlRUVHdlA1Y0h4elRmaWZCK2RoUkJDckVNblBzeDFLMnFRQklDNmJpeWZ2QmV0MFY3U0dETWFnR0htTFFGOEZjQ1hqREVmQTVqR3pKRlM2aUN0OVU0QVFFUmY2RTk1SGEzMVJVUTBHc0NWUVJBOFdxNVBkM2YzY2JXMXRUc0QrSVBXK2xWcmJiYXZjWm41REFEdmYvVFJSMU43NjVmTDVhWnByZjhKNEtSME92M2IvcFlHeXVWeTd3TjR2M0JNUkFPWWVWa1ZsdzRtb3ZjQWZDaytmcnVscGFXdXR4djZXdXU3aVdodkFEY0VRWENVTWVidnpQeC9oWFptYm9pRENKN1ZXaGVYSUxsRUtiV2pjKzQrSWpva2tVaThBdURjUW1NNm5XNWc1dmZRRThRd3BvcTFWMlhFaUJHYnhPdGlwVlRGUUJ6bVB2Y0hSMnV0RDYxbVRpS3FZK1pwdmZXSjMrT0JwZWUxMXRjQk9JaVpPd0cwVzJ2ZkxuZTkxbm9MWmo2R21VL3I2dXBLSnBQSmJ6SHpWQUFJZ3VBUVkweUNtYS9UV2crMDFrNU9wOU1qb2lqYUtaL1BIMTFUVS9NY2dEKzF0clp1TjJ2V3JDVWxRMDlpNWtSWFY5ZlBpMHIxck1KYSt3L2Y5L2Rjc1dMRnE4bGtjcFVBcnlpS2ZxV1Vlam9Nd3p1MDFxY0MyTU01dDUzbmViMW1MSEhPL1pxSWRndkRjQktBUzlMcGRHTnBuOGJHeGpPWitjekd4c1p0QWJ6WTIzanJIQ1BQMUxPWEpJYnNKWVVRUWdnaGhCQmlBNUtnRXlHRTJBZ3RYTEI0LzhKVGRpc1dMSjRLNEpZTnZDUWhoT2dYNXVqUGdGclVjK0JlMk1ETEVVS0kveWxMbytYN2szUGpBR0FwcXpYZVN6THp3UUMrQXVBVkFNc0F2T0djTzRtSVpnRDRBM3FDVDI0RkFDSzY3RCtYOFZ0RTFGVnAzTGhNekFRQWp3ZEJjSEtsZmpObXpIaFBhMzB3Z0FjQlBPYjcvdWd3RE1OSy9WdGFXdXFJYURHQXkrZk5tOWRYMWhFQXVCQkFCNENhS3ZyMlpSQVJsUVlUckpST3B6ZDF6azBnb3BNQTFEam56aVdpbllqbzlNYkd4aDhZWXlZUjBmV1pUR2Exd0JYbjNHV2U1NzBjQk1GcDZIbC9yeUdpcHVMaEFZeHp6bDJubENvdThmTjhKcE5aME5MU3NrZFRVOU9oUVJCY1hUeHVQcDhmNVhsZWdwbXJ5aUxUR3lMeW1KbU1NVDlHVC9hU0I0aW9scGtybHBRaG9sNC9zMkxtUHpQek5WWE9meEtBMm40dEdvRFcra1FpT3B5WlR3S3dQNEM3MCtuMGR5cVVienFjaUtJb2ltNENvRXJhb2lBSXhobGo4czY1VndIQU9iZWpVdW9hWmg3T3pOOEg4SFJkWGQwVUFEOHN2dEJhKzI4QXgvYTExakFNL3c0QWhjd3RCWEU1cUZ0THVyK1N5V1FxbGpZQ0FLMzFvcUpEbDhsa0ZwWHB0aE9BTjZ5MW4yekFDWHErLzJBc0FnQUd5MTVTQ0NHRUVFSUlJVFlnQ1RvUlFvaU5FclVRWVhUODlmTWJkaTFDQ05GL0U3OHk4UVVBY29OQUNDRTJBS1hRQXRCb0FDRENHdThscmJVSEZyN1dXcDhPWUo4d0RCK0tqK0djZXprTXcvdmk0M1BpcnBHMWRsaDhicXVlTlJBRHdMQmh3K3FIRGgzNmV5STZoSmxuS3FYR0FyMW5NTERXUHFLMVBwV0lMZ2J3bkRIbUowRVFYQXZBbGZhTk0xbDh0L1E4TXcrTHYxd2xvTU5hZXcrQWU0RC8zTWhQSkJKenROYkZhVTlxQVZRTW9JbGZad2VBQnVmY1cyWGF0Z0V3M2puM2d6Z2J5cE1BSm9SaG1BV2d0TmJqQVV3RU1KbVp6OUZhMzgzTVU4TXdmQlpBQkFEWmJQWnBBRThYcmZ2NjRqbU1NZU1BakZOSzNSZ0V3ZHdLNzh1VTB2TktxUjJaMlFHNHY3ZlgxNWYyOXZZaEFMNUlSQ09ZK2Z0RWRCNEFZdVlWMXRwa3BldTAxcjhpb2pNcXRSUFJhOWJhKzZwWmc5WjZId0F0cGVmVDZUU1Z5MkxUM3Q3ZVhsTlRjeDZBTWN4OHJiWDJDdC8zSHlDaVo1MXovOVJhbjJHdHZRUHh6MWtxbFJwQVJEOWk1cnR6dWR6N1d1dWg4VkRGZ1M3NUlBaFdsdWNob3AyWSthTnNOdnNLZ0plMTF1Y0JPQzZWU2cyTEEwWFdWQU1BYkxMSkp0RzhlZlBXWXBqZXBkUHBHbWJlanBtdlcyK1Q5T0s2YnpmSVhsSUlJWVFRUWdnaFBpVWs2RVFJSVRaS2Jqa1lQVSttRVZmemxPWi92ZUhEaHpmVzE5ZDdZUml1ZkdJdm5VNFBxdkJFWHE5ODN4KzhaTW1Tanl1bE1VK24wNS9MWkRMdnJNMTZ0ZFpieFU4dHJqVmp6QmhtdnFDN3UvdWJNMmJNZUdOZGpMa2VVR3RyNjJmcjYrc1hsM3RDdHhLdDlWQ2xGRmQ0bWhURGh3OXZyS3VyRzlUTEIvUGsrLzRSUlBSM2ErMnNNdU1mREdDUXRmWktsTGs1VlVrcWxXcXJxYW1aazhsa3Vvdk9mU0dYeTcxVzdSaTkwVnB2NVp6N3YydzIremNBL2N2blgwWXFsZG9zVHZNdmhCQkNnSm1YQTF6WU02M1h2YVF4NXN2b3VRbSt1WE51Y1h5aitnRG5YQ2RRQ0tMRy9PSERoemMyTkRSTUk2SXZNL01UelB5OWF2ZHgxdHBMdE5ZMUFNNEhNRVZyUGNSYWUyRnYxMml0SnhPUno4ekxpY2dIRU9YemVWdkZkRmNDV0Z4MFBBWkFXK0dnbzZOak82WFV5Y3o4aGxKcU1UUFhBamdrYm40QzZOa3plSjUzT0JIdEQyQUVBRER6azh4OGdiWDJpYUt4bmJYMjk2MnRyVGNuazhuam1QbEVJanFDaUk3UVdpOEVjTHUxOW5pc2c3MUNCVHNDZU01YU8zOXRCcW1wcVdsajVpU0FKNW41T0d2dEs4YVlpYVg5dE5aYkFEaU5pSlk0NTVpSURnTFEyMzU1amN2cnhOK24zWnh6V3hBUm1IbFJLcFVhcHBUNkRoRWRRRVE3QTFnRTRCaHI3UlFBQ01Od1hudDcreTZKUk9KZUlyclZHSE1CTXo4TzRDd0FMY3lzNHVBbldHc1hhSzAvSXFJSld1c2FvbFZMV0RIemNQUmtOTGtOOGZmUFd2dXJ0cmEycTJmTW1OR3ZnQk90OVlrQVJoSlJKek1UTXg5T1JLOFg3MU5MS2FXT2lrdGhWY1RNcmIyMWQzZDNtMFFpMGVDY1crdE1PRUlJSVlRUVFnZ2hObTRTZENLRUVCc2hSblFIeUlzL05JM1czK05yTWExMUt4RTkyZDNkL1kzcDA2ZFBMOWZIR1BOdFp2NGRFYjBmQk1HMnFQSUd2dGI2SUFEam95ajYvdG84MFZkZlh6OWVLWFYrUjBmSGR0bHMxZ0lBTTk5cGpOa2tYay9WSDhZcnBTWTJOVFVkMWRiV05xSTBpS09scGFXT21lZG9yUit5MXY1Z1RkYXF0WjRBNENLdDlXN1cycitzeVJnbEJoUFJ5TnJhMnJwMU1GYS9hYTIzVWtvdHJSUVlBZ0MrN3c5U1NyMFRSZEdwQUNaVk96WVJUWGJPTFFkUTlvWkNRMFBERHdHY0RxQzV3aENlVXVvYUFDY0NXQ1hvSkg0QzlYY0FuZ1F3dWRvMWRYUjBmTjd6dkw4NTV4NUVuUDVjYTcwSEVUMWhqRGt4Q0lJcnFoMnJGOGQ2bm5kYWMzTnpmWlhwL3l2eWZmOUhTcWxKcVZScVZDNlhDOWJCMm9RUVFtemtvdTRWZHlRU2lXa0FrTS9uMTlkZTh1UDRSdnQ0QUtPWSthRkVJdkZnSnBQcE5zWmNwSlRhbkptN21Qa3FhKzNiQUdDTWVSREEwOWJhSDZHUERDZWxyTFVYR21OZUJuQ1FVdXFTdnZvVDBXeG0zbzZJNnBuWkV0RjExUVNQNXZQNXk0djNyTWFZelZFVWRNTE04d0Vjb0pSUzhUeEFUL0RDVDhNd2ZBWUFuSFA1UkNKeExJQUVNMTlGUkwrMzF1WXF6VGxyMXF3bEFINlRUcWN2emVmeit5cWxEZ1d3QnhIZGpmVVhjS0tJYUFmMFpGbFpLMEVRUEt1MTNxNnZFaXp6NTg5Zk9IVG8wSzhESUNKeXpQd0tnTE43dWVScEFEZFVzd1ptUGhhQVZ6ajJQTyt6QUM3Z25qUW56eXVsN25mT3RTdWxMbVBtRDVqNTdLNnVyc3RtenB6NVlmRTQwNmRQZnhYQU5zYVlFNW41UkFDZnRkYStBK0R0ZERxOWVWR2dCelB6WVhFUXl0Vll2ZHpPRW1aK1JDazFvZWhjZmcwRHlJY1EwWGlnNStlTm1mL3RuRHUrai9manJMNEdKYUk2OVB6c2x1VjUzbzRBUHNobXMzL3Q3NEtGRUVJSUlZUVFRdngzb1EyOUFDR0VFSjkrdnU4ZlNVUlh6SjgvZjhpYmI3NjUyaE54eHBpdkFuZ1V3S3NBUmpEekpHdnR6Nm9aVzJ1OUM0RDdpT2pkeFlzWGo1bzdkKzdpUGk4cVA0NGxvc1lnQ0w0RWdPT1UyRGtBbHdWQmNISS9oa29ZWTE1bjVwZXR0YnVXTmhwanhnQjRnSmtQdHRiZXZDWnJqWU1XWGdid2FoQUVQdUxVNkdzcVRwbCtNNEF2bFV1WnZwNTV4cGlaQUZZc1c3WnM5OW16WjMvZysvNVhBR3hkMHE5QktYVWxnRHVjYzQrV0RySjgrZklIWnMrZS9VSDhOUFNnd25sbS9qV0FMaUw2TlFEazgvbjNhbXBxNnBoNU1BQTQ1L1pWU2gwTVlOL0NOVVEwUDVQSi9DcytUQmhqdWdHc0ZneGlqSmtDNEdobVBoMUFwblJOMXRxblVDWjR5aGp6UjJiZVN5blZrY2xrWnNmdmdRWFE3Snpid3psWDhhblJycTZ1ZDJiUG52MUJwZllDcmZVRlJIVGFoeDkrdU5aQkoxcnJyWWpvSldhMjF0b2QxMmFzZGVuY3Y1Nzd1WWlpTFFEQVkrL3RuKy84ODdYS0hpU0VFR0tqbzlBVE1GRWNORUZZZjBFVWF5WE9xcmRKR0ladm9JcTlXMnRyYTIxOWZYMzk4dVhMdmRMQUJRQXd4clM4Ly83N2I1WGJXMWVqdGJWMVlCeU04aitwdGJXMWR0YXNXUTc5REU0cVFpMHRMYlZ6NTg3Tm8rajdtVXFsMm5LNTNPd3F4NlYwT2wzZm55eCsvZEhSMGZGNXBkU20xdHBzbFpjVUFsdXF6dDYzTVR2NjBhV2ZjM2xzQVFBcWdiZXZIajFBOXBKQ0NDR0VFRUlJc1lGSXBoTWhoQkFWK2I0L3VLdXJLNm1VMmhXQWJXcHFHdFRhMmpvSUFHYk5tdlVlQURiRzdBdmdWbVorVXltMVcveEUzMitNTWN1RElQaFZYM05ZYS8raXRkNkxtWjlwYkd6OFBlTE1FZjNSMGRHaDQ3VG9weUcrVVpGSUpDWUFnSFB1eitsMGVrU2xhN3U3dTFma2NyblgwdWwwemNjZmYxeFhWMWMzR3NEbmlPaW5yYTJ0QStPeE9KZkxMWTB2T1ppWnU2SW9laUdWU2cwckhvdUlPSnZOdnRYWGVyUFo3RnUrNzErcWxOcWpyYTF0aTA5eFNaeHFSTTY1STRqb3NZYUdoc2RiV2xwMkk2STlBZXhYMHEvd0lmZ3VSTlJXMG9hNnVycC9BdmlBbVNjVDBSNkY4L0hUd1FDd0Z3QjRuamVGbVpzQjdBa0E4VVBFQVBDUHdoZk1mQXVBY2IwdFdtdTlBek1mU1VRZ29ndks5U21YWlVScnZSK0FmUUNjSHdlY3dCaHpMSUQyZUQwdkZLMXBOWWxFNHNjQWZ0dmIydGFFMW5vZWdFMHJ0VE56SFJGOVJXdGQ4ZVlVTTQ4UHcvQ1dkYjIyU3ZJMU9CcFFFd0VnMy9NVWRaLy92eEJDQ1BGZnBkeU44VTlsd0FrQXpKa3pweE5BWjdYOVo4MmExUVdncTFMNzJnWUsveThIbkFBcjM5KzF3ZVZLYWVaeXVSbjlHV045Qlp3QVBmOW1BTkRudnkySy9FOEVteFM0U0IwTjRvazlYNVBzSllVUVFnZ2hoQkJpQTVLZ0V5R0VFQlVSMFkzSlpITHZ3bkV5bVZ6NTlKalcrdlBNZkFvem4weEViK1R6K1QyblQ1KytBTUNrT0Z2RlJLMzFjR1krTGd6RGozcWJ4MXI3RDYzMXo0am9ZcTMxVkd2dEkvMVpwMUxxRkdaZW1zL25yd0dBOXZiMmRpSTZNRzU3c0NkcmRubWU1ODBFME1iTTQ1UEpaSEdKbFp1VHlTUUFnSm1YQWhpWVRxYzNkYzd0VFVTMWlVUmlkdWxZaFg3R21BT1krYnJlMWt4RWlwbGRUVTNOUzFyclN0MFdXR3VidGRiWEF2aCtwVTdNbklpRE03SmE2NG92bG9oK0VnVEIxYjJ0YTAyRVlmZzMzL2NQQUhCUFkyUGoxNjIxWjZWU3FXdVVVaXYzR1VxcEpnQlpBTmN6OHpYRjErZnorWTluekpqeEhnQllhNzlXM0thMWZvaUlYZzZDNE1mbDV0WmFudzdnSUd2dHlPTHo2WFQ2aTg2NVl4Rm5kV1BtZmJUV3pjejgzSklsUzU0aW9xa0FYczduODd2azgvbVZOd3ZxNnVyR0VORnR6RHlsTk9Da282TmpKQkZkSHg4R0FHQ00yWjZaSndGNGdwa20wNXZPQUFBZ0FFbEVRVlNQcXZRZUthV09CM0JLRkVWL0w1enpmZjlDSWlxYitweUlhZ0ZneUpBaEM0WU1HVkoyek03T3prMEtOMHVJYUNBQUMrQ09TbXVJKzVVNy9Ua0FaekJ6VFcvWENpR0VFRUlJSVlRUVFnZ2hoQkJDbEpLZ0V5R0UyQWlkL2Z6WmFYYTBEUUNRNGhkL3VmMHZWeXNOc2k1RVVYUjBJcEc0R01CZkFYekhPVGM5YnRxTGlQNmlsR3BoNWlYTS9BdlA4N2IwZlgvTHVIMHFNN2NUMFZnaTJ0WDMvUXNYTEZod2RXL3B3enM3TzY5c2FtcTZnSWd1QWZBNHFpdzU0L3QrTXhHTkJUQjErdlRwQ3dHb1JDSnhMUUE0NThZcHBTcldJV2ZtNjRub3ZaTFRQM0hPTFN3Y0VORTRBTnZINDUwRW9NWTVkeGlBVlFKcGxGS25BUmdlSCthWWU1NjZpOGM0aklpR09PY3VLWnA3bFVtSmFBUVJIUUZncW5PdWtFSjdXZHozWGdDckJibkU4dzRCY0VhaFB6TmYyTXZyZmFGUzI5b0t3L0FocmZYL3M5YStEUUNlNXoxUFJKOHYwL1VNcGRRWnhTZHFhMnNmQXpCNitQRGhqUTBORGFOSytyY0ErRkJyL1RVQUlLTDNuWE1EaWFnaGJ0K0dpRnlodmNBNU54K0FUM0dVQlJFTmk5L3pOeG9iRzI4R01CVEFxRnd1OTM3aEdtTk1DelAvbnBudnNkYXVFZ3lpdFI0SzRJR1NjMXNBdUJmQUI5M2QzZU1LZ1ROdGJXMmZyYTJ0ZlN1S29nT3oyZXlkNlhSNlVKd041cjVzTnJ2eWU2Q1VxbVBtQmlJNnUvUk5ZdVp2QVRCRU5LbE0yNjVFdEVzK242ZVM4ek90dFN0TENQbSsvME5tbnAvTlpoOHZuR3R2YngrU1NDUitycFM2UEpQSnZBNzBwSkZQSkJLcmZFOCtHZTV0RUwwSUFHRDM5aWMvdnhCQy9PODY4c0dsYVNiMDdDVVpMMTQ3WnNCNjJVc0tJY1Q2NGdodkUrTkZBR0NDN0NXRkVFSUlJWVFRWWdPU29CTWhoTmdJTVh0akNxbUVtZFZFQU92bFJrRXVsM3ZmR1BNdDlKUTlHVVpFQjF0ckQ5QmFqeVdpb1FER0U5SHV6UHk3NGd3SzhjMzlCUUJHQWJoYUtYVnNVMU5UcjVrL21wcWFkZ1JRQTJDRTF2b1FhKzMxdmZVdlVFcGRnSjYvenhZQmdESG1Sd0MyQXpDeFVDb2tuVTUvanBrZllPWmZGTEtvK0w3L0xhWFUwT0pBRUFESTUvTjM1WEs1Tnd2SHhwaHRtSG43OXZiMklRQk9BSEJ2R0lZM2xxNURhMzBZZ0M4QVFCQUVMd0Y0cVdpTUFRQis3bm5lN3lxbDREYkduQUVBUkRReERNTi9GYmVGWWZnd2dJZkxYYWUxdnBhSWxnTklBaGhJUlBPc3RYZFhmc2ZXbjBMQUNRRGs4L24yMnRwYXIzRGMxZFhWVkZOVDh5OW1Qa3NwOWJ2aTZ4WXRXdFFGQU1sa3NnWEFmWVh6Y2NCSUE0QXRBZXdMQU16OGdGS3FsWm0vR1BjWkVIZS9yM2hNYSswZ0FGOERrRERHZEFPNHdscDdoZFo2QnlLNmlKbHZBekJTYTcweVEwb2NLTlRGelBkcXJmY2xvaFZCRUJRQ1RYNEo0UE5SRkIza2VkNGRBQkJGVVdNaWtmZ1hnQk9ZdVR1VlNnM1A1WEp6bkhNRXdGTnhuWjFNSnJQVTkvMERvaWg2dmZROUl5SVhCTUhFMHZQR21DOHo4NVlWMmlZQzJLWGs5R0hPdVRjQklKMU9qMkRtM3dIWWpaa2ZSVThRRndDZ3BxWm1Kd0JITS9OSld1dWI4L244dVFCZWM4N3QxdFhWdFZwZ2srLzdSeXFsamdWd2NoQUV6NWEycjQyemR2akZOUUN1NmJPakVFS0lkWS9VR0VJY0lFdTAzdmFTUWdpeHZseS9WNzNzSllVUVFnZ2hoQkRpVTBLQ1RvUVFRdlJsTkRNL0JtQVFFZjBmQU9lYys2RlNpdU1nZzRybFd0THBkQU16WHczZ0gzM1ZuV2ZtZllpb201bG5FZEVaQVA2QVByS2QrTDcvRlFBSEZKOXp6blVTMFRQVzJuTUw1NklvcWxOS3BZbG9rOEk1SWpxWm1iTmhHRDdVMnh3Rm51ZWRUa1NOelB6TGN1MUU1QUZZclM1ODdDa0FFNTF6dXdDb1ZEcG9ad0J2WkRLWmYxVm9YNDB4NXFzQURtYm1TVVQwTTJhK0ZNQnZodzhmL3RpY09YTTZxeDFuVGNWWlpwNHJIRFB6blhFNW84c0J3TG4vbEpWUEpCSUtBSWpvV09mYzJPSnhHaHNiWVl5NU5RaUM4d0FNTEJyL0VLWFVqUUJPc2RaZVdUcS8xdm9nQURmRlpZME9zZGJlMDllYTQxSk92eUNpQ3dEOHNLakpZMlpIUkV4RU56RXpBVmdJWUZNQVVFcWRHVVhSRTBSVXlFS0RYQzQzQjhCWDArbDBRMTFkM1pNQXRtaHViaDVlUEovdis0Y1MwVStqS05vMzdsK3RFVVQwV3JXZGd5QjR3QmpUWW95NWdabkhBVmpFek1kWmE2ZjR2cjh0RVYwRzRMWWdDQ2FQSERteXVhYW01alNsMUltSlJHSWNnQ2xSRkowemE5YXM5MHZISmFKREFSZ0Ezd1d3VG9OT2hCQkNDQ0dFRUVJSUlZUVFRZ2l4OFpPZ0V5R0UyQmdwdkVnT1Z3RUFxNTZVd3V0RE9wMnVZZVk5QVJ3RG9MbHdQcHZOdnFXMXZrdHJ2VVBKSmFkYWEyOXJiVzBkT0d2V3JHWGQzZDJmU1NRU1Z6bm5kRy96dExhMjFoTFJENWo1WVNLNkRzRDlXdXNEcmJVM1Y3cG0yTEJoOVVxcDY1bjVSUUJmTEdSYUNjUHdXZ0RYQTNDVnJnVUFwZFRlaUFNS3F1R2NPeHM5WllhMjd1am8rR3cybTMyNnBFdUNtYnZLWFJzRXdkKzAxdk1BSElFeVFTZHhKcFk5QUZ5eDJzVVZwTlBwVFpsNUtqTmZSVVN6NGpYZTZIbmU2SWFHaGlzQkhGenRXR3VxdTd0N2NWMWQzYlVBd016SEVORm5pR2l1YzI2MWtqQnhuNHBqUlZIMFV2R3hNZWJMQUM1bTVoZUk2SHl0OVQ3TWZGUVlodlBpbjh0VEFaek56T2NEZUltSXJ1dm82SGd2bTgwK1YzYUNJa1MwRk1DaUlBZ0dGODVwcmVjeDh4UnI3Zm54L0NjQVdKbGxKSlBKTEFMd0o5LzNtNHZIYW01dVRqTHp2WEU1cWEvTm16ZHZlV3RyNjhwMnBkUTBacTVQSkJJdkdHTU9DSUxnMGI3V0Y1ZnlHY25Nai9mVnQ4RDMvUitoNS8yS21IbHlGRVcvbmo1OStrSmp6UFlBSGdWUXg4ekdHTE13Q0lLcEFFN3I2T2k0WENsMUxvQVRQTS83R29BMmxQemVNUE1KQUw3YjNkMjlXdENQRUVLSWpSY3p2VWdVN3lXWjF0dGVVZ2doaEJCQ0NDR0VFRUw4OTVPZ0V5R0UyQWlkTmVybkR3R29La1BIMm1EbTNRRTBLS1VlY2M0ZFc5SThsSWplWU9hL0FUMFpFWnh6QXdBa2tzbGtwOVo2MnlpSzNxMW1udHJhMnU4QjJKU1piN1RXUHFpMW5obG5PN2tWRmJLZGJMYlpadWNCYUNHaVVRQWVLMmwydnUrZlEwUnQxdHI5UzYvVld0L0N6UE9ESURpNW12VUJRQzZYV3dyZ1VXUE1OQUROcVZScTIxd3VWNXlKb2hhVk01MDRBRmNSMGJsYTY2MnN0ZjllcGRHNW80Z29RVVJUcWx5TzU1eTduWWp5bloyZFp6WTFOWDBIQUR6UGN3Q09JNkpualRGQkVBUy9yZmIxclltWk0yZCtpRGd3UTJ1OUR3QmtNcG5YQWR3WUIyYzA5M0k1QUlDSTJGcjdsK0p6V3V1REFWd09ZRzVuWitmWEJ3MGFOSmlaYjFKSzVZd3hZK1BzT1lNQkhHK3RuUkpmMDZHVWVzTDMvVWxSRkYwOGZmcjBoY1ZqTXZNT3hwZzluSE5seXhRQmdGS3ExOHc2cFZwYld3Y21rOG43QVd6UHpIdGJhNThIZ1ByNitzSE1ER2FPckxVdnRiVzFiVjliVy9zd2dBZTAxdU9yS0IxMURBQ1BpTDVwakxtRGlBNnJWSmFweUorWStjc0F6Zy9EOE44QTRQditVUUF1WjJhcmxOb1B3RVVBYnRaYTYvbno1NStaeldiZkFuQm9LcFg2dmVkNWRTZ1RxQldHWVFnZzdNLzdVcTA3K1U3djNibnZKZ0JnODViTjgyTnBiTC9lZnlHRUVHdnV1akhKVDJRdktZUVE2OHYzN21Sdjg0RTluMnUrdXdUNXU4YVM3Q1dGRUVJSUlZUVFZZ09Sb0JNaGhCQVZNZk9PUkpSM3p2MEp3SllBTnRWYVAwTkVEekV6bkhOUGhtRjRKZ0JvclVldjRUUVVsNGFaNzNuZVF6M1Q4dmxFTk5YMy9jUGl6Q1hsTEFOd1RoQUVHV1BNS2cwdExTMTFTcW54QUo0RGtDOXo3UWNBeHJlMXRaMC9ZOGFNOTRvYkVvbkVHNlhqQVZnYS96ZnE3dTRlVzFOVEV5UVNpZnRUcWRUMmNUQUtBTlFRVWFXZ0V6RHpGQUFUQUZ3R1lKL0MrVGpMeVFRQUQyVXltZG1Wcmk5bWpMa013TTVSRk8wMGQrN2N4Y1hyRFlMZ2VhMzFyNGpvSXQvM1h3N0RzR0tReGZxa2xEb1V3Rm5NWFBFOUlhTENQaVFCQUIwZEhWb3BkUU1SZFREenc5M2QzY2NNSERoUVJWRzBlUG55NWZzMU5EVHM1NXg3bm9pdWRNNzlrWWplOTMxL01BQXc4emxFOUE0UlRVd2tFcWRzdmZYV293WU1HREFVd1A3eFhBY3k4OXNBZmdkZ2VKbmxKSmk1M005S1JjbGtjbGNBMnpEenQ4TXdmRnByZlF0Nnl0cnNHTDhIY3dCZ3hvd1o3NlhUNmQyZGM0OFEwVmdBTndBb20vYWxvNk5qSkJIOURNQTBacDRFWUNxQXY2YlQ2VzluTXBsM0txMGxETU41NkFsV1FTcVYyc3p6dk4vRzJZUHVuVDkvL3JnMzMzenpZd0FIR1dOZUFuRDIwS0ZEdjdQWlpwdWRFQVRCWTdsY2JscC9YdmU2OHRLMGw4Y3c5L3d1TFB4ZzhYMEEvclFoMWlHRUVFSUlJVFkrZ3dZc0c3TXMza3NPR2dEWlN3b2hoQkJDQ0NIRUJxUTI5QUtFRUVKOGVoSFJNd0IrRS8vM1ZXWmVURVRQTVBNY29LZEVqVEZtcWpGbUtoRU5XNU01dE5hSEVkRklaajQzazhsMEEwQVlocmNCbUs2VStuVTZuUjVVWVcyWEJrSHc2M0p0QXdjTzNCODlwWE1tVjVqMllnQ0oydHJhQ1dYYWZ1S2NPNnp3aDVtZkxHNmNQbjM2cXdER0EyaExKQklyeStFd2N5MHpMNi8wT3NNdy9BakF6NGhvYjkvM0R5eWNkODVkd2N4MUFLckt1cUsxdmdEQThjdzhJWnZOdmxDdWo3WDJQR1oraG9qKzZQdiszdFdNdXo0dzh3cHJiYkxTSHdEbmxQUi9tWWhlQS9BZEl2cHNiVzN0NjBxcGhVcXBoUTBORFFzQVRGRktMU1NpQ3p6UG0xTm9LL3dCc0c5WFY5ZFdBTVlPR0RBZ1JVUi9KcUxENDdFdnR0WnVHWWJobnlzc3R6NHV1MU8xSUFnZVhMRmlSYk8xOWtuMFpBa1pDdURyQUNKbW5oQUVRYTdRTjVQSkxGcXhZc1UzbGk5ZnZqOHFCSndZWTc2c2xIcWNtUjB6ajdmVzNrMUVld0hZbXBtbmFhMWJ5MTFYSktHMVBqR1JTTHhNUlBzNDUwNjIxdTRmQjV3QUFBZEJjQzR6ZnpWZTc2TmE2MmxhNi8zUzZYUk5mMTc3T3NIa0UzQW9BWWVDeWYvRTV4ZENDQ0dFRUJzeDVSUG9VQUlkQ2lqWlN3b2hoQkJDQ0NIRUJpU1pUb1FRWWlOMFVmYWlBVjBmZHcwRWdOcjYyaVduZHB6YXI1dmwxUXFDNENrQVR3R0ExdnAwSWhvWUJFR2huTXBQQUx3RjRQbTQrKzc5SFY5clBaU0lMZ1F3T3d6REs0dWFYQlJGcDNpZTl4Z3pYd1RnNk5Kck01bk1na3JqS3FWT1pPWloxdHFueXJWYmEvK3R0YjZMaU1hM3RMU2NNM2Z1M01XRnRudytmMWN1bDN1emNHeU0yWWFadHkrK1BnaUNPN1RXK3hQUlFjYVlTNE1neUJGUkVrREZOY1h6WG0rTStaNVM2anF0OVpzQVJoUFJkNW41OUNBSTV2WjJMUUJvcmM4bW90TUFUTExXVmdxb0FRRFgyZG01WDFOVDB6TkVkTGZ2KzBlRllYaGpYK092YTBSVVo0ejVxRkk3TXllSmFPVnhuRFZtWHdBd3hwekZ6UGM2NXk2dFppNmwxQmtBbXVLU1AvY2JZMUxNUEVFcGRSc3p2MDFFOHdDd01XWWNNMjlMUkRYR21ISHhPZ2pBWUdiV1JlZTJCVkJuakJrWFJaSE5ack16QVNBTXc5ZDkzeC9pZWQ1U1lHV0pJV2l0SnpqbnJzMW1zM2VXcmkyVlNvMVNTdFdIWWZoTXBmWDd2bjhvTTA5R1Q4YWMvWU1neUFJOXY0Tys3KytobFBvemdPZU1NWHVWWHR2YzNKd2NQSGp3NFVSMEtoRTFBL2pBT2ZjanBkUWNZOHlvTXRNNVpqNkttVThpb3YwQTNPMmMrOGdZOCtEU3BVdVBtek5uVG1jMTcvbGFZOWNGWUVsODBQV0p6Q21FRUFJQWNOQmpQS0J1T1FZQ3dJb2tsdHk4Wi84Q0x6ZEd3NGNQYjZ5dnIvZmlRR0FBUURxZEhwVEpaQmIxZHl6Zjl3Y3ZXYkxrNDdsejU1Yk42SlpPcHovWFc0YXlhcFFyeWJpbWpERmptUG1DN3U3dWI4NllNZU9OZFRIbWVrQ3RyYTJmcmErdlgxeEZXY0dWdE5aRGxWSmM2ZDhHdzRjUGI2eXJxeHRVdkw4dm5kZjMvU09JNk8vVzJsbGx4ajhZd0NCcjdaVW9VNHF3a2xRcTFWWlRVek9uRUZRZm4vdENTWG5PTmFhMTNzbzU5My9aYlBadnFCRFEzQitwVkdxelhDNzMvanBZMmllR2dTN2lucjBrRTJRdktZUVFRZ2doaEJBYmtHUTZFVUtJamRDeVpTdjI3MmErdlp2NTltWExWdXovQ1UvdmFhMjNBQURuM0l0QkVGd1JCTUVWelB4aFA4Y2hBRGVoSnlQSmoxRlNCaWVielQ3T3pQY0NPTW9ZczIrMWd4cGpkZ2N3aXBsN0RWYUlvdWd5QUUxTlRVM2orN251d3ZYSDUvUDVIUXZaTEppNW9iZE1KekYyem4yZm1kOGdva2Zqc2tJM1dXc3Y3T082aE5iNkdpTDZCWUJiZ2lENGFWL3JtenQzN3VKOFBqK2FtVjlWU3QyZ3RiNHhsVW9OS08wM2N1VEl6N1MzdHcvcGE3dzExTzJjMjZmU0h3QzM5M1l4RWIyVHpXYWZxK1lQZ0ZVK0pBK0NJR2V0dlNTVHljd3ZuR3RwYWFsaDVxc0E3TWM5cm9xUHJ5RWlSVVJIRnAzYkR3QXg4MVZLcVQwTFl4aGpKaXVsOW8yaWFJQXg1a0ZqekZmanRXcWwxRzNHbU1OS1g0Zm5lZWNTMGIyKzczK3AzT3ZVV2srT3l3b3RZZWJkZ3lCNHNMZzlETU4vTXZNM0FkUUFXTzNuZXNpUUlaT1ZVbGNDeU1lWmVUWlJTdDBJNEIrVi9oRFJYK0tBazBYT3VWTUJMR1RteHRLQWs1YVdscnAwT3IxcFMwdExYZm52MHBwampoNWg0aE9aK0VUbTZKRjFQYjRRUW9qS2FydVg3dy92NDl2aGZYeDdiZmZ5dGQ1TGFxMWJqVEh2dExlM3QxZnFZNHo1dHRiNkRXTk1CdjM0TEVKcmZaRFcrcmxVS3JWR1dmVUs2dXZyeHl1bDVuZDBkT2pDT1dhKzB4anpJbnIycFZWVFNrMXNhbXI2c0sydDdmOUsyMXBhV3VxWWVZN1crclkxWGF2V2VnS0ExN1RXdTZ6cEdDVUdFOUhJMnRyYWRmNzNlVFcwMWx1bDArbE5lK3ZqKy82Z1pETDVUaFJGeC9WbmJDS2E3SnliVkttOW9hSGhoNTduUGRmTEVKNVM2aG9pV2kyQVhtczlGRDJsR2IrR2ZnU2NkSFIwZkQ2UlNQek5PYmN5NkZ0cnZVY2lrWGpWR0hOQ3RlUDA0VmpQODU1dGJtNWU2KytwNy9zL1NpUVNiNlZTcWRWcWpINmFSWWdlY2VST2RPUk9qQ0I3U1NHRUVFSUlJWVRZa0NUVGlSQkNiSlNvbWNDN3hsOVh6SjZ3dG93eG93RVladDRTd0ZjQmZNa1k4ekdBYWN3Y0thVU8wbHJ2QkFCRTlBWG02aCt5MDFwZlJFU2pBVndaQk1HajVmcDBkM2NmVjF0YnV6T0FQMml0WDdYV1p2c2FsNW5QQVBEK1J4OTlOTFczZnJsY2JwclcrcDhBVGtxbjA3L3R6OXJqNjk5SFVhQURFUTFnNW1xZXloeE1STzhCS0FRZ3ZOM1MwbEpYNlVsWkFOQmEzMDFFZXdPNElRaUNvNHd4ZjJmbWxUYzVtTGtoemhqeXJOWTZLcnIwRXFYVWpzNjUrNGpva0VRaThRcUFjd3VONlhTNmdabmZBL0FZZ0RGVnJMMHFJMGFNMkNSZUZ5dWxLZ2JpTUhPK1VsdnNhSzMxb2RYTVNVUjF6RHl0dHo3eGV6eXc5THpXK2pvQUJ6RnpKNEIyYSszYjVhN1hXbS9Cek1jdzgybGRYVjNKWkRMNUxXYWVDZ0JCRUJ4aWpFa3c4M1ZhNjRIVzJzbnBkSHBFRkVVNzVmUDVvMnRxYXA0RDhLZlcxdGJ0WnMyYXRhUms2RW5Nbk9qcTZ2cDVJWE5LS1d2dFAzemYzM1BGaWhXdkpwUEpZNHJib2lqNmxWTHE2VEFNNzlCYW53cGdEK2ZjZHA3bjlacXh4RG4zYXlMYUxRekRTUUF1U2FmVGphVjlHaHNiejJUbU14c2JHN2NGOEdKdjQvWFh4QjBuaGdEQ2RUbW1FRUtJNmhDaEdjQ3VBRURBV3U4bG1ma3JBSVlzWExpd2JPYTJPRWp6ZGlKNkZVQkthMzJ1dGZablZRNy9Pb0NSaVVUaXp5MHRMYU9LTTlUMUJ4SDlFTUMvczlsc0NBQnhnTXczQUZ5Ry9tV0tTQUFZeTh6L0xKYzFwS21wNmVzQUdnRTh2Q2JyQkFEbjNPMmU1NTBONEFvQVBvQ29qMHMrelR3aWVveVpWNHdZTVdMMzJiTm5mK0Q3L2xjQWJGM1Nyd0VBbEZMYitMNi8ydjV2K2ZMbEQ4eWVQZnNEWTh5WEFhd3N2OG5NbXdEb01zWnNEd0Q1ZlA2OW1wcWFPbVllREFET3VTOG9wZW9LN1FCQVJQTXptY3kvK2xvNEVaMERZQUF6LzExci9iWFM5amlyNG1yQktKN25YY0hNU2FWVW9SU29SMFNYQXVoMHprMUxwVkp0bGViczZ1cDZaL2JzMlIvMHRiWjFpWWp1QTNDKzUzbVRBZXo0U2M2OU5tNzgxa0RaU3dvaGhCQkNDQ0hFcDRRRW5RZ2h4TWFJM0JJdzN1MzVta3R2WUs4enpId3dnSzhBZUFYQU1nQnZPT2RPSXFJWkFQNkFudUNUV3dHQWlDNzd6Mlg4RmhGVlRIRWNsNG1aQU9EeElBaE9ydFJ2eG93Wjc4VXByUjhFOEpqdis2UERNS3o0d1dKTFMwc2RFUzBHY1BtOGVmUDZ5am9DQUJjQzZFQlBCb20xTllpSUtuNHYwdW4wcHM2NUNVUjBFb0FhNTl5NVJMUVRFWjNlMk5qNEEyUE1KQ0s2dmx3NmNlZmNaWjdudlJ3RXdXbm9lWCt2SWFLbTR1RUJqSFBPWGFlVUtrNHQvbndtazFuUTB0S3lSMU5UMDZGQkVGeGRQRzQrbngvbGVWNkNtZis0bHE4ZFJPUXhNeGxqZmd4Z0hJQUhpS2lXbVN2ZXlDS2lYdmNoelB4blpyNm15dmxQQWxEYnIwVUQwRnFmU0VTSE0vTkpBUFlIY0hjNm5mNU9oUlR0aHhOUkZFWFJUVmo5Q2Uwb0NJSnh4cGk4Yys1VkFIRE83YWlVdW9hWmh6UHo5d0U4WFZkWE53WEFENHN2akZQbkg5dlhXc013L0RzQUdMUHFRNmh4dXZoYlM3cS9rc2xrS3BZMkFnQ3RkWEU1QVZlaHZNQk9BTjZ3MXE3VGdCTWhoQkFiR1BFU1puNFhBSWl3eG50SjMvY0hkM1YxSlpWU3V3S3dUVTFOZzFwYld3Y0J3S3haczk1RFQybTdmUUhjeXN4dktxVjJZK2JEaU9nM3hwamxRUkQ4cXE4NXJMVi8wVnJ2eGN6UE5EWTIvaDRsZjQ5V282T2pReE9SRCtBMHhBRW1pVVJpQWdBNDUvNmNUcWRIVkxxMnU3dDdSUzZYZXkyZFR0ZDgvUEhIZFhWMWRhTUJmSTZJZnRyYTJqb3dIb3ZqTW9FQWNEQXpkMFZSOUVKcGRoWWk0bXcyKzFaZjY4MW1zMi81dm4rcFVtcVB0cmEyTFQ3RkpYR3FFVG5uamlDaXh4b2FHaDV2YVduWmpZajJSRTlXdVdLRnZkVXVSTFJhVUVaZFhkMC9BWHpBekpPSmFJL0MrYUpTalhzQmdPZDVVNWk1R2NDZUFLRFV5aTNiUHdwZk1QTXQ2Tm12VnFTMTNvR1pqeVFpRU5FRjVmbzBOemZYbC82YlEydTlINEI5QUp5ZnlXUm1BNEF4NWxnQTdmRjZYaWhhMDJvU2ljU1BBZnkydDdXdENhMzFQUFJrbUN5TG1ldUk2Q3RhNjRyL1AyRG04V0VZM3JLdTF5YUVFRUlJSVlRUVl1TW5RU2RDQ0xFUllvN3VBYnhNejBFMGIzM05ZNjA5c1BDMTF2cDBBUHVFWWZoUWZBem4zTXRoR040WEg1OFRkNDJzdGNQaWMxc0JQUit3QThDd1ljUHFodzRkK25zaU9vU1paeXFseHFLa3JFNlpOVHlpdFQ2VmlDNEc4Snd4NWlkQkVGeUxNazhWeHBrc3ZsdDZucGtMSC9pdkV0QmhyYjBId0QzQWYyN2tKeEtKT1ZycjRxZGRhNEhlYTRScnJUc0FORGpuVnJ1Sm9MWGVCc0I0NTl3UDRtd29Ud0tZRUlaaEZvRFNXbzhITUJIQVpHWStSMnQ5TnpOUERjUHdXY1JQdFdhejJhY0JQRjIwN3V1TDV6REdqQU13VGlsMVl4QUVxejFoSEw4dlUwclBLNlYyWkdZSDRQN2VYbDlmNHZJOFh5U2lFY3o4ZlNJNkR6MmxhVlpZYTVPVnJ0TmEvNHFJenFqVVRrU3ZXV3Z2cTJZTld1dDlBTFNVbmsrbjAxUXVpMDE3ZTN0N1RVM05lUURHTVBPMTF0b3JmTjkvZ0lpZWRjNzlVMnQ5aHJYMkRzUS9aNmxVYWdBUi9ZaVo3ODdsY3UvSDZkYUJWUU5kOGtFUXJMeUJRVVE3TWZOSDJXejJGUUF2YTYzUEEzQmNLcFVhRmdlS3JLa0dBTmhrazAyaWVmUFcyNjgvMHVsMERUTnZ4OHpYcmJkSmhCQkNiQkQ1RlN2dVNTUVNHUURJNS9Oci9KY0pFZDJZVENiM0xod25rOGwzQ2w5cnJUL1B6S2N3ODhsRTlFWStuOTl6K3ZUcEN3Qk1pck5WVE5SYUQyZm00OEl3N0RWUTBscjdENjMxejRqb1lxMzFWR3R0djBwcEtLVk9ZZWFsK1h6K0dxQm5IMEJFQjhadEQvYVc4Yzd6dkprQTJwaDVmREtabkZ6VWRITXkyYlBOWWVhbEFBYkdRY1o3RTFGdElwR1lYVHBXb1o4eDVvQysvbjRsSXNYTXJxYW01aVd0ZGFWdUM2eTF6VnJyYXdGOHYxSW5aazdFd1JuWmtuMXU2WncvS1ExU1hoZkNNUHliNy9zSEFMaW5zYkh4NjliYXMxS3AxRFZLcVpXZlNTbWxtZ0JrQVZ4ZkduU2N6K2MvbmpGanhuc0FZSzFkSmVPSTF2b2hJbm81Q0lJZmw1czcvamZNUWRiYWtjWG4wK24wRjUxenh5SXVyY1RNKzJpdG01bjV1U1ZMbGp4RlJGTUJ2SnpQNTNmSjUvTXIvdzFSVjFjM2hvaHVZK1lwcFFFbkhSMGRJNG1vc0U4UEFNQVlzejB6VHdMd0JETWZWZWs5VWtvZEQrQ1VLSXIrWGpqbisvNkZSSFI4dWY1RVZBc0FRNFlNV1RCa1NQbEttWjJkblpzVXNpa1MwVUFBRnNBZGxkWVE5eXQzK25NQXptRG1kUkdvTDRRUVFnZ2hoQkRpdjVBRW5RZ2h4RVpvNGc0VDV3RllmM2ViK3lHK2FkQUFZSFBuM09MNFJ2VUJ6cmxPQUtQamJ2T0hEeC9lMk5EUU1JMkl2c3pNVHpEejl5cGtWbGlOdGZZU3JYVU5nUE1CVE5GYUQ3SFdYdGpiTlZycnlVVGtNL1B5K01uV0tKL1AyeXFtdXhKQWNkcjJNUUJXUG0zWjBkR3huVkxxWkdaK1F5bTFtSmxyQVJ3U056OEJBS2xVNmd1ZTV4MU9SUHNER0FFQXpQd2tNMTlnclgyaWFHeG5yZjE5YTJ2cnpjbGs4amhtUHBHSWppQ2lJN1RXQ3dIY2JxMDlIdjFMK2Q0Zk93SjR6bG83ZjIwR3FhbXBhV1BtSklBbm1mazRhKzByeHBpSnBmMjAxbHNBT0kySWxqam5tSWdPQXZEdlhvWmU0L0k2OGZkcE4rZmNGa1FFWmw2VVNxV0dLYVcrUTBRSEVOSE9BQllCT01aYU93VUF3akNjMTk3ZXZrc2lrYmlYaUc0MXhsekF6SThET0F0QUN6T3JPUGdKMXRvRld1dVBpR2lDMXJxR2lGWXBqOFRNdzlIekpQWnRpTDkvMXRwZnRiVzFYVDFqeG94K0JaeG9yVThFTUpLSU9wbVptUGx3SW5vOWs4bDBWN3BHS1hWVVhBcXJJbVp1N2EyOXU3dmJKQktKQnVmY1dtZkNLZWZjdjU3N3VZaWlMUURBWSsvdG4rLzg4M2Y2dWtZSUljUzZjZU8rUTliSlhqS0tvcU1UaWNURkFQNEs0RHZPdWVseDAxNUU5QmVsVkFzekwySG1YM2lldDZYdisxdkc3Vk9adVoySXhoTFJycjd2WDdoZ3dZS3IzM3p6ellwL2QzVjJkbDdaMU5SMEFSRmRBdUJ4VkZseXh2ZjlaaUlhQzJEcTlPbi9uNzA3RDVPaXV2b0gvajIzZWxhWUFhSm9GcUtUWHlhQ0E5TlQ5N2FLUnJPb3lSc1NqVXYwMVVUQkpWRngxemZFYUl5SlJIR0x1T0tHNGhJbE1ScGpqTHRHbysrck1aallkYXQ3WUFRZEZSVTFnZ1paSGFhNzd2bjkwZFdrYWFabm1rMGtPWi9uNFdHcTdqck5vSmV1MCtkMExnYWdFb25FREFCd3pvMVhTbFU4anpMekxYRlp4RkkvZE00dExsNFEwWGdBdThiekZUUGFIUTFnalVBYXBkU1pBRWJHbDFsbW5sd3l4OUZFTk13NWQzbkoybXNzU2tTamlPZ0hBR1k2NTRvbEoxZkdmZThGc0ZhUVM3enVNQURGSU4rVnpGenhETTNNZjZ2VXRxSENNSHhJYS8zL2ltVU1QYytiUlVTZjZhUHIyVXFwTllLU2EydHJId013THY3M3hOaXkvcTBBL2xrc2YwTkVDNTF6ZzRtb01XN2ZpWWhjZVhrYzU5d2lBRDdGVVJaRU5DSit6ZDlzYW1xNkE4QndBR1Bqa3BvQUFHTk1Lek5mejh5L2o4L29xOFVCeVErVTNmczBnSHNCdkovTDVjWVhBMmZHakJtemJXMXQ3VnRSRkIyV3lXVHVUcVZTUStKc01QZGxNcG5WZndaS3FicTRqT1o1NVM4U00rOER3QkRSMUQ3YXZrcEVYOG5uODFSMmY0NjE5cHJpdGUvN2h6UHpva3dtODNqeFhudDcrN0JFSXZGVHBkVFY2WFQ2RFFCSUpwTmpFb2xFeFVEeHplVzRSMWQ4eXVYeGFRQlFDYng5NDdoQmNwWVVRZ2doaEJCQ2lNMUVnazZFRUVLc3J3L2pCKzBUQVl4bDVvY1NpY1NENlhRNlo0eTVWQ24xU1didVplWWJpbTh1RzJNZUJQQ1V0ZlkwREpEaHBKeTE5aEpqekVzQUppaWxMaCtvUHhITlplWmRpS2lCbVMwUjNaek5abDhiYUZ3K243KzZOQXVGTWVhVEtBazZZZVpGQUE1VmNWN3MrSDNxSmV0RzNva0FBQ0FBU1VSQlZBQitISWJoMHdEZ25Nc25Fb2tUQUNTWStRWWl1dDVhbTYyMFpsZFgxM0lBdjB5bFVsZms4L2tEbFZKSEFkaWJpTzdCcGdzNFVVUzBHd3BaVmpaSUVBVFBhSzEzR2FnRXk2SkZpeFlQSHo3ODZ3Q0lpQnd6dnd4Z3JUZlJTendGNE5acTlzRE1Kd0R3aXRlZTUyMEw0R0l1UEQyWXBaUzYzem5YcnBTNmlwbmZaK2J6ZW50N3I1b3paODQvUytmcDdPeDhGY0JPeHBoVG1Qa1VBTnRhYTk4QjhIWXFsZnBrU2FBSHgrVUJMZ053STlZdXQ3T2NtUjlSU2swcXVaZGZ6L1Q0dzRob0lsRDRlV1BtMTUxemZYN3F0ZVQxT0hlZ1NZbW9Eb1dmM1Q1NW5yYzdnUGN6bWN6L3JldUdxNUd2d1hHQW1nd0ErY0xQNFlBbEZvUVFRbnk4WkxQWmhjYVlmVkFvZXpLQ2lJNncxaDZxdFQ2RWlJWURtRWhFZXpIemRhVVpGT0tIKys4QkdBdmdScVhVQ2MzTnpmMW0vbWh1YnQ0ZGhaS0lvN1RXUjVabmZxdEVLWFV4Q3U5OUxBRUFZOHhwQUhZQk1MbFlLaVNWU24yS21SOWc1cDhWczZqNHZyK1BVbXA0YVNBSUFPVHorZCtWblJWM1l1WmQ0OHh2SndPNE53ekQyOHIzb2JVK0dzRG5BQ0FJZ2hjQnZGZ3l4eUFBUC9VODc3cStTaTNHZmM0R0FDS2FISWJoSzZWdFlSZytET0RodnNacHJXY1FVUStBZWdDRGlXaSt0ZmFleXEvWXBsUDhOd0VBNVBQNTl0cmEydFZudDk3ZTN1YWFtcHBYbVBsY3BkUjFwZU9XTEZuU0N3RDE5Zld0QUZabndZc0RSaG9CYkFmZ1FBQmc1Z2VVVW0zTS9QbTR6NkM0K3hyWjg2eTFRd0I4RFVEQ0dKTURjSTIxOWhxdDlXNUVkQ2t6M3dsZ3ROWjZkWWFVT0ZDb2w1bnYxVm9mU0VTcmdpQW9CcHI4SE1Cbm9paWE0SG5lWFFBUVJWRlRJcEY0QmNESnpKeExKcE1qczluc1BPY2NBZkNLLzU1SXA5TXJmTjgvTklxaU44cGZNeUp5UVJDc2RWNDN4dXpJek50VmFKc000Q3RsdDQ5MnppMEFnRlFxTllxWnJ3T3dKek0vaWtJUUZ3Q2dwcVptRHdESE1mT3BXdXM3OHZuOEJRQmVjODd0MmR2YnUxWmdrKy83eHlpbFRnQndlaEFFejVTM2Iwb3VVc2VCQ3NGYkxpSTVTd29oaEJCQ0NDSEVaaVJCSjBJSUlhcGlyYjBZd01VbDE5K3MxRGNJZ2sraDhCQ2VVUkkwRVFUQm1kaUFJSW9nQ1A0QVlLMnNDMEVRckZXZlBBaUNhMUhJV2xLVkZTdFcvS3Fob2VIQmJEYTd4aWZrZ2lBNEdZVUhDQUNBT0hERmEydHJxMjFvYUdqbzZlbnh5Z01YWnMrZS9hWXhadGVGQ3hlKzFkOG5kc3ZGQVExM0E3aTdyYTF0Y0J5TU1xQWdDR1lDbUZudE9qRVhCTUhRZFJ4VFVYbkFTZndHK0JwdmdpOVlzT0REQlFzVzlKdGRvNmlucCtlTFhWMWREdFVISi8yMmJQMEhXMXRiNjd1N3UvUDQxeWVobjAwbWt6cWJ6YzRkWU41OEVBUlhBTGd5bFVvMUlQNlpMYzhzRXBlV3FxcjhUMStpS0xwVUtUVmdVSTIxOWp3VWduT0tnUzFybFpZcTZidkczOU1OWWEyOUhNQ0FBVjVDQ0NIKzQ0MWo1c2NBRENHaXp3Snd6cm5EbFZJY0J4bFVMTmVTU3FVYW1mbEdBSDhkNk56RHpBY1FVWTZadStMeWZML0NBTmxPZk4vL0lvQkRTKzg1NTVZUjBkUFcyZ3VLOTZJb3FsTktwWWhvcStJOUlqcWRtVFBGMHBJRDhUenZMQ0pxWXVhZjk5Vk9SQjZBVlgyMUFmZ3pnTW5PdWE4QXFGUTY2TXNBM2t5bjA2OVVhRitMTWVaTEFJNWc1cWxFOUJObXZnTEFsU05Iam54czNyeDV5NnFkWjMzRldXYWVMVjR6ODkxeE9hT3JBY0M1ZngxcEVvbEVNYUQ3Qk9mY0lhWHpORFUxd1Jqem15QUlMZ1F3dUdUK0k1VlN0d0g0a2JWMnJYTy8xbm9DZ052anNrWkh4cVUxK3hXWGN2b1pFVjJNUXRhNklvK1pIUkV4RWQzT3pBUmdNWUN0QVVBcGRVNFVSVThRVVRFTERiTFo3RHdBWDBxbFVvMTFkWFZQQXZoMFMwdkx5TkwxZk44L2lvaCtIRVhSZ1hIL2FvMGlvZ0VENm91Q0lIakFHTk5xakxtVm1jY0RXQkpuS0p6dSsvN09SSFFWZ0R1RElKZzJldlRvbHBxYW1qT1ZVcWNrRW9ueEFLWkhVVFNscTZ0cllmbThSSFFVQUlOQ2lkT1BOT2hFQ0NHRUVFSUlJY1RIaHdTZENDSEVGdWk4djU0M2xwbDJCUUFpbnZYejNYNysvRUJqTm9PK0hveHZxcXdkR3l4KzQ3M3FOOSs3dXJwNkFmUldhZytDb0h0RDlsTnR3TW0vcS9qMTNSQmNyR0ZmS3B2TnpsNlhPU3A5Mm5oanlHUXlid0Y0YXgyR1ZBdzIyU0lwdHdCTXN3QUE1TmFwNUpBUVFvZ05jL1JESzhjcUY1ZUVVWmgxNno2TjYzV1dqTXNxZmdQQThRQmFpdmN6bWN4Yld1dmZhYTEzS3h0eWhyWDJ6amk0ZG1VdWwvdEVJcEc0d1RtbisxdW5yYTJ0bG9pK3g4d1BFOUhOQU83WFdoOW1yYjJqMHBnUkkwWTBLS1Z1WWVZWEFIeSttR2tsRE1NWkFHN0JBUDlmVlVydGp6aWdvQnJPdWZOUUtETzBRMGRIeDdhWlRPYXBzaTRKWnU3emZCTUV3ViswMXZNQi9BQjlCSjNFbVZqMkJuRE5Xb01yU0tWU1d6UHp6RGpyWGxlOHg5czh6eHZYMk5oNExZQWpxcDFyZmVWeXVhVjFkWFV6QUlDWmp5ZWlUeEJSdDNOdXJaSXdjWitLYzBWUjlHTHBkVnppOHpKbS9oc1JYYVMxUG9DWmp3M0RjSDc4YzNrR2dQT1krU0lBTHhMUnpSMGRIZTltTXBsbisxeWdCQkd0QUxDa05FQmJhejJmbWFkYmF5K0sxejhaSlFIV2NkblFQL3ErMzFJNlYwdExTejB6M3h1WGsvcmEvUG56ZTlyYS9oV0RyWlI2bnBrYkVvbkUzNHd4aHdaQjhPaEErNHRMK1l5T3kwQld4ZmY5MDFCNHZTSm1uaFpGMGZtZG5aMkxqVEc3QW5nVVFCMHpHMlBNNGppZy9jeU9qbzZybFZJWEFEalo4N3l2b1pEOWNZMi9OOHg4TW9EdjVISzVxb1A5TnhyR0FoQm1yZjVhQ0NHRUVFSUlJY1JtSTBFblFnaXhCV0o0NDRxcGhMbFFudUxqR0hRaWhCQVZuVHYyWnpjRDZMZVVnaEJDaUUzREE0MkRLcHdsUGRCNm55V1plUzhBalVxcFI1eHpKNVExRHllaU41bjVMMEFoSTRKemJoQ0FSSDE5L1RLdDljNVJGUDJqbW5WcWEydi9HOERXekh5YnRmWkJyZldjT052SmIxQWgyOGsyMjJ4eklZQldJaG9MNExHeVp1ZjcvaFFpR21PdFBiaDhyTmI2MTh5OEtBaUMwNnZaSHdCa3M5a1ZBQjQxeGp3UG9DV1pUTzVjVnRxeEZwVXpuVGdBTnhEUkJWcnI3YTIxcjYvUjZOeXhSSlFnb3VsVmJzZHp6djJXaVBMTGxpMDdwN201ZVQ4QThEelBBVGlSaUo0eHhnUkJFRnhaN2ZlM1B1SnNnSk1CUUd0OUFBQ2swK2szQU53V0IyZTA5RE1jQUVCRWJLMzkzOUo3V3VzakFGd05vSHZac21WZkh6Smt5RkJtdmwwcGxUWEdIQkpuenhrSzRDUnI3ZlI0VElkUzZnbmY5NmRHVVhSWloyZm40dEk1bVhrM1k4emV6cmsreXhRQmdGS3EzOHc2NWRyYTJnYlgxOWZmRDJCWFp0N2ZXanNMQUJvYUdvWXlNNWc1c3RhK09HYk1tRjFyYTJzZkJ2Q0ExbnBpRmFXampnZmdFZEUzalRGM0VkSFJWUVJLLzVHWmR3UndVUmlHcndPQTcvdkhBcmlhbWExUzZpQUFsd0s0UTJ1dEZ5MWFkRTRjSUgxVU1wbTgzdk84T3ZRUnFCV0dZUWdnWEpmWFpXT1pzVytEbkNXRkVFSUlJWVFRNG1OQ2drNkVFRUlJSVlRUVFnaXh6cGg1ZHlMS08rZitDR0E3QUZ0cnJaOG1vb2VZR2M2NUo4TXdQQWNBdE5iajFuTVppa3ZETFBJODc2SENzbndSRWMzMGZmL29PSE5KWDFZQ21CSUVRZG9ZczBaRGEydHJuVkpxSW9CbjBYZkp2ZmNCVEJ3elpzeEZzMmZQZnJlMElaRkl2RmsrSDRBVjhlOVJMcGM3cEthbUprZ2tFdmNuazhsZDQyQVVBS2dob2twQkoyRG02UUFtQWJnS3dBSEYrM0dXazBrQUhrcW4wM01yalM5bGpMa0t3SmVqS05xanU3dDdhZWwrZ3lDWXBiWCtCUkZkNnZ2K1MyRVlWZ3l5MkpTVVVrY0JPSmVaSzc0bVJGUjh6eW9CQUIwZEhWb3BkU3NSZFREenc3bGM3dmpCZ3dlcktJcVc5dlQwSE5UWTJIaVFjMjRXRVYzcm5Qc0RFUzMwZlg4b0FERHpGQ0o2aDRnbUp4S0pIKzJ3d3c1akJ3MGFOQnpBd2ZGYWh6SHoyd0N1QXpDeWorMGttTG5hc284QWdQcjYrcThDMkltWnZ4Mkc0Vk5hNjEralVOWm05L2cxbUFjQXMyZlBmamVWU3UzbG5IdUVpQTRCY0NzcVpJanM2T2dZVFVRL0FmQThNMDlGb2NUbS82VlNxVytuMCtsMytob0RBR0VZemtjaFdBWEpaSEliei9PdWpMTUgzYnRvMGFMeGNVblFDY2FZRndHY04zejQ4UDIyMldhYms0TWdlQ3liemNvSEhJUVFRZ2doaEJCQzlFdHQ3ZzBJSVlSWUR3cXppSEFsRWE2RWlsTUtDeUdFRUVJSVVRVlNOQXVFSzBHNGtoU3Q5MW1TaUo0RzhNdjQ5MWVaZVNrUlBjM004NEJDaVJwanpFeGp6RXdpR3JFK2EyaXRqeWFpMGN4OFFUcWR6Z0ZBR0laM0F1aFVTcDJmU3FXR1ZOamJGVUVRbk45WDIrREJndzlHb1hUT3RBckxYZ1lnVVZ0Yk82bVB0aDg2NTQ0dS9tTG1KMHNiT3pzN1h3VXdFY0NZUkNLeHVod09NOWN5YzArbDd6TU13dzhBL0lTSTl2ZDkvN0RpZmVmY05jeGNCNkNxckN0YTY0c0JuTVRNa3pLWnpOLzY2bU90dlpDWm55YWlQL2krdjM4MTgyNEt6THpLV2x0ZjZSZUFLV1g5WHlLaTF3RHNSMFRiMXRiV3ZxR1VXcXlVV3R6WTJQZ2VnT2xLcWNWRWRMSG5lZk9LYmNWZkFBN3M3ZTNkSHNBaGd3WU5TaExSbjRqbysvSGNsMWxydHd2RDhFOFZ0dHNRbDkycFdoQUVENjVhdGFyRld2c2tDbGxDaGdQNE9vQ0ltU2NGUVpBdDlrMm4wMHRXclZyMVh6MDlQUWVqUXNDSk1XWkhwZFRqek95WWVhSzE5aDRpK2hhQUhaajVlYTExVzEvalNpUzAxcWNrRW9tWGlPZ0E1OXpwMXRxRDQ0QVRBT0FnQ0M1ZzVpL0YrMzFVYS8yODF2cWdWQ3BWc3k3ZnV4QkNDQ0dFRUVLSS95eVM2VVFJSWJaQTU0Nzk2V05ZTzAyNEVFSnNNYWEvTUwxbWFjM1NXZ0JvempYM1R0eHBZbTV6NzBrSUlmNVQzUFROK28xeWxneUM0TThBL2d3QVd1dXppR2h3RUFURmNpby9CUEFXc0RwQWVxOTFuVjlyUFp5SUxnRXdOd3pEYTB1YVhCUkZQL0k4N3pGbXZoVEFjZVZqMCtuMGU1WG1WVXFkd3N4ZDF0by85OVZ1clgxZGEvMDdJcHJZMnRvNnBidTdlMm14TFovUC95NmJ6UzRvWGh0amRtTG1YVXZIQjBGd2w5YjZZQ0thWUl5NUlnaUNMQkhWQTZpNHAzamRXNHd4LzYyVXVsbHJ2UURBT0NMNkRqT2ZGUVJCZDM5akFVQnJmUjRSblFsZ3FyVzJVa0FOQUxobHk1WWQxTnpjL0RRUjNlUDcvckZoR040MjBQd2JHeEhWR1dNK3FOVE96UFZFdFBvNnpocHpJQUFZWTg1bDVudWRjMWRVczVaUzZtd0F6WEhKbi91Tk1VbG1ucVNVdXBPWjN5YWkrUURZR0RPZW1YY21vaHBqelBoNEh3UmdLRFBya25zN0E2Z3p4b3lQb3NobU1wazVBQkNHNFJ1Kzd3L3pQRzhGc0xyRUVMVFdrNXh6TXpLWnpOM2xlMHNtazJPVlVnMWhHRDVkYWYrKzd4L0Z6Tk5ReUpoemNCQUVHYUR3ZDlEMy9iMlZVbjhDOEt3eDVsdmxZMXRhV3VxSERoMzZmU0k2ZzRoYUFMenZuRHROS1RYUEdETzJqK1VjTXgvTHpLY1MwVUVBN25IT2ZXQ01lWERGaWhVbnpwczNiMWsxci9tbWR0d0xYUFBoKzZnRmdJYXQwSHZqVGlSblNTR0VFRUlJSVlUWVRDVG9SQWdoaEJCQ2ZPVCtrVi8wTGM0VnlnZXNwRVgzQWZqalp0NlNFRUtJamNQVFdtOExBTTY1RjhJd3ZBWUF0TmJIcitNOEJPQjJGREtTVEVCWkdaeE1Kdk80MXZwZUlqcldHUE5JRUFSL3FHWlNZOHhlQU1ZeTg3SDk5WXVpNktwRUl2Rzk1dWJtaVFBdVhjZTlJNHFpa3dCTXpXYXpXUUJnNWtZQUZUT2R4Tmc1OTEwaStoc1JQUXFnZ1psdnQ5WmVNc0M0aE5iNmVpSTZCc0N2Z3lENDhVRDc2Kzd1WHBwTUpzZDVudmVNVXVwV3JmVlhveWc2cWFRY0VBQmc5T2pSbjFCS2NXZG41K0tCNWx3UE9lZmNBWlVhaWVnb0FPUDdhWDhuazhrOFc4MUNXdXVGQUpxTDEzR1drU3lBUkxIOFVHdHJhdzB6M3dBVWFqZ0J1Q0h1bmlBaUJlQVlabDVqUDh4OGcxTHE1d0RtQUlBeFpocUFGNklvK29NeFppYUFTNElnZUlhSXRGTHFsOGFZUVVFUTNGbzZoK2Q1RndBd3Z1K1BEY1B3NVQ3MlBvMklUZ2J3RCtmY1FkYmE1MHJid3pEOHU5YjZtd0FlQjNBRnlnTEtoZzBiTm8ySWptSG1ibVora29qMlZrcjFHMlJVRXV5enhEazNoWWhPWk9hbThvQ1QxdGJXdWlGRGhqUXRXYkprV1hkM2Q4VlNTWnVDZTNmbHQycmpVbFR1WGNoWlVnZ2hoQkJDQ0NFMkl3azZFVUlJSVlRUUh6MG1uOEJIeFYvUGh6d29FRUtJTFk0eFpod0F3OHpiQWZnU2dDOFlZejRFOER3elIwcXBDVnJyUFFDQWlENVhlSTVmSGEzMXBVUTBEc0MxUVJBODJsZWZYQzUzWW0xdDdaY0IvRXByL2FxMU5qUFF2TXg4Tm9DRkgzend3Y3orK21XejJlZTExbjhIY0dvcWxicHlYZlllajE4SVlHSHhtb2dHTWZQS0tvWU9KYUozQVh3aHZuNjd0YlcxcnI4SCtscnJlNGhvZndDM0JrRndyREhtT1diK2JMR2RtUnZqSUlKbnROWlJ5ZERMbFZLN08rZnVJNklqRTRuRXl3QXVLRGFtVXFsR1puNFhoU0NHZmF2WWUxVkdqUnExVmJ3dlZrcFZETVJoNW55bHR0aHhXdXVqcWxtVGlPcVkrZm4rK3NTdjhlRHkrMXJybXdGTVlPWmxBTnF0dFcvM05WNXIvV2xtUHA2WnorenQ3YTJ2cjYvZmg1bG5Ba0FRQkVjYVl4TE1mTFBXZXJDMWRsb3FsUm9WUmRFZStYeit1SnFhbW1jQi9MR3RyVzJYcnE2dTVXVlRUMlhtUkc5djcwK0xtVlBLV1d2LzZ2ditOMWF0V3ZWcWZYMzlHZ0ZlVVJUOVFpbjFWQmlHZDJtdHp3Q3d0M051RjgveitzMVk0cHc3bjRqMkRNTndLb0RMVTZsVVUzbWZwcWFtYzVqNW5LYW1wcDBCdk5EZmZCdWYrdGRaRW5LV0ZFSUlJWVFRUW9qTlNZSk9oQkJpQzNScDV0SkJ2Ui8yRGdhQTJvYmE1V2QwbkxGTzljV0ZFR0t6WTljTElINm93cjJiZFM5Q0NQRWZac0pqUEtpdXAvQndmVlU5bHQveERWcXZzeVF6SHdIZ2l3QmVCckFTd0p2T3VWT0phRGFBWDZFUWZQSWJBQ0NpcS80MWpOOGlvb3IvN1kvTHhFd0M4SGdRQktkWDZqZDc5dXgzdGRaSEFIZ1F3R08rNzQ4THd6Q3MxTCsxdGJXT2lKWUN1SHIrL1BrRFpSMEJnRXNBZEFDb3FhTHZRSVlRVVhrd3dXcXBWR3ByNTl3a0lqb1ZRSTF6N2dJaTJvT0l6bXBxYXZxZU1XWXFFZDJTVHFmWENseHh6bDNsZWQ1TFFSQ2NpY0xyZXhNUk5aZE9EMkM4Yys1bXBWUnBpWjlaNlhUNnZkYlcxcjJibTV1UENvTGd4dEo1OC9uOFdNL3pFc3hjVlJhWi9oQ1J4OHhralBrZkZMS1hQRUJFdGN4Y3NhUU1FZlg3bmhVei80bVpiNnB5L1ZPQlFpbVdkYUcxUG9XSXZzL01wd0k0R01BOXFWUnF2d3JsbTc1UFJGRVVSYmNEVUdWdFVSQUU0NDB4ZWVmY3F3RGduTnRkS1hVVE00OWs1dThDZUtxdXJtNDZnTU5MQjFwclh3ZHd3a0I3RGNQd09RQW9abTRwaXN0Qi9hYXMrOHZwZExwaWFTTUEwRm92S2JsMDZYUjZTUi9kOWdEd3ByWDJJdzQ0QVJqb0pTNmNKWmtnWjBraGhCQkNDQ0dFMkl3azZFUUlJYlpBSzFldU9waUJvd0FndjNMVmJTaThxUytFRUZzTTV1Z1JLUFVPQU1DNWlnOEloUkJDYkh5MXVaNkQ0UlV5Qk5UbWFMM1BrdGJhdzRwZmE2M1BBbkJBR0lZUHhkZHd6cjBVaHVGOThmV1V1R3RrclIwUjM5c2VBSWlJQVdERWlCRU53NGNQdjU2SWptVG1PVXFwUTFCV1ZxZVBQVHlpdFQ2RGlDNEQ4S3d4NW9kQkVNd0E0TXI3eHBrc3ZsTituNWxIeEYrdUVkQmhyZjA5Z044RC8zcVFuMGdrNW1tdFM5T2UxQUw5UC9EV1duY0FhSFRPdmRWSDIwNEFKanJudmhkblEza1N3S1F3RERNQWxOWjZJb0RKQUtZeDh4U3Q5VDNNUERNTXcyY0FSQUNReVdTZUF2QlV5YjV2S1YzREdETWV3SGlsMUcxQkVIUlhlRjJtbDk5WFN1M096QTdBL2YxOWZ3TnBiMjhmQnVEelJEU0ttYjlMUkJjQ0lHWmVaYTJ0cnpST2EvMExJanE3VWpzUnZXYXR2YSthUFdpdER3RFFXbjQvbFVwUlgxbHMydHZiMjJ0cWFpNEVzQzh6ejdEV1h1UDcvZ05FOUl4ejd1OWE2N090dFhjaC9qbExKcE9EaU9nMFpyNG5tODB1MUZvUGo2Y3FEWFRKQjBHd3Vqd1BFZTNCekI5a01wbVhBYnlrdGI0UXdJbkpaSEpFSENpeXZob0JZS3V0dG9ybXo1Ky9BZFAwTDVWSzFURHpMc3g4OHlaYnBCOFJva2NVNFIwQWNJQ2NKWVVRUWdnaGhCQmlNNUtnRXlHRTJDSlJDNEcvR245ZDhkT0IvMGxHamh6WjFORFE0SVZodVBvVGU2bFVha2lGVCtUMXkvZjlvY3VYTC8rd1VocnpWQ3IxcVhRNi9jNkc3RmRydlgzOHFjVU5ab3pabDVrdnp1VnkzNXc5ZS9hYkcyUE9UWURhMnRxMmJXaG9XTnJYSjNRcjBWb1BWMHB4aFUrVFl1VElrVTExZFhWRCtubGpubnpmL3dFUlBXZXQ3ZXBqL2lNQURMSFdYb3MrSGs1Vmtrd214OVRVMU14THA5TzVrbnVmeTJhenIxVTdSMyswMXRzNzV6NmJ5V1QrQW1EZDh2bjNJWmxNYmhPbitmL1ltTHo3NUJEeWdFQUlJVFlMSXJRQStDb0FFTEJKejVMR21CMVJlQWorU2VmYzB2aEI5YUhPdVdVQXhzWGRGbzBjT2JLcHNiSHhlU0xha1ptZllPYi9ydlljWjYyOVhHdGRBK0FpQU5PMTFzT3N0WmYwTjBaclBZMklmR2J1SVNJZlFKVFA1MjBWeTEwTFlHbko5YjRBeGhRdk9qbzZkbEZLbmM3TWJ5cWxsakp6TFlBajQrWW5nTUtad2ZPODd4UFJ3UUJHQVFBelA4bk1GMXRybnlpWjIxbHJyMjlyYTd1anZyNytSR1kraFloK1FFUS8wRm92QnZCYmErMUoyQWhuaFFwMkIvQ3N0WGJSaGt4U1UxTXpocG5yQVR6SnpDZGFhMTgyeGt3dTc2ZTEvalNBTTRsb3VYT09pV2dDZ1A3T3krdGRYaWYrYzlyVE9mZHBJZ0l6TDBrbWt5T1VVdnNSMGFGRTlHVUFTd0FjYjYyZERnQmhHTTV2YjIvL1NpS1J1SmVJZm1PTXVaaVpId2R3TG9CV1psWng4Qk9zdGU5cHJUOGdva2xhNnhvaVd1UGZGY3c4RW9XTUpuY2kvdk96MXY1aXpKZ3hOODZlUFh1ZEFrNjAxcWNBR0UxRXk1aVptUG43UlBSRzZUbTFuRkxxMkxnVVZrWE0zTlpmZXk2WE00bEVvdEU1dDhHWmNOYkhiZnNNbHJPa0VFSUlJWVFRUW54TVNOQ0pFRUpzaWNndEIrTWZoYSs1WXBydWpVVnIzVVpFVCtaeXVmL3E3T3pzN0t1UE1lYmJ6SHdkRVMwTWdtQm5WUGtBWDJzOUFjREVLSXErdXlHZjZHdG9hSmlvbExxb282TmpsMHdtWXdHQW1lODJ4bXdWNzZmcU4rT1ZVcE9ibTV1UEhUTm16S2p5SUk3VzF0WTZacDZudFg3SVd2dTk5ZG1yMW5vU2dFdTExbnRhYS85M2ZlWW9NNVNJUnRmVzF0WnRoTG5XbWRaNmU2WFVpa3FCSVFEZysvNFFwZFE3VVJTZEFXQnF0WE1UMFRUblhBL2l6RDdsR2hzYkR3ZHdGb0NXQ2xONFNxbWJBSndDWUkyZ2svZ1RxTmNCZUJMQXRHcjMxTkhSOFJuUDgvN2luSHNRY2ZwenJmWGVSUFNFTWVhVUlBaXVxWGF1ZnB6Z2VkNlpMUzB0RFZXbS82L0k5LzNUbEZKVGs4bmsyR3cyRzJ5RXZRa2hoTmpTRVM5bjVuOEFBQkUyMVZueXcvaEIrMFFBWTVuNW9VUWk4V0E2bmM0Wll5NVZTbjJTbVh1WitRWnI3ZHNBWUl4NUVNQlQxdHJUTUVDR2szTFcya3VNTVM4Qm1LQ1V1bnlnL2tRMGw1bDNJYUlHWnJaRWRITTF3YVA1ZlA3cTBqT3JNZWFUS0FrNlllWkZBQTVWU3FsNEhhQVF2UERqTUF5ZkJnRG5YRDZSU0p3QUlNSE1OeERSOWRiYWJLVTF1N3E2bGdQNFpTcVZ1aUtmengrb2xEb0t3TjVFZEE4MlhjQ0pJcUxkVU1peXNrR0NJSGhHYTczTFFDVllGaTFhdEhqNDhPRmZCMEJFNUpqNVpRRG45VFBrS1FDM1ZyTUhaajRCZ0ZlODlqeHZXd0FYY3lITnlTeWwxUDNPdVhhbDFGWE0vRDR6bjlmYjIzdlZuRGx6L2xrNlQyZG41NnNBZGpMR25NTE1wd0RZMWxyN0RvQzNVNm5VSjBzQ1BaaVpqNDZEVUc3RTJ1VjJsalB6STBxcFNTWDM4dXNaUUQ2TWlDWUNoWjgzWm43ZE9YZlNBSy9IdVFOTlNrUjFLUHpzOXNuenZOMEJ2Si9KWlA1dlhUY3NoQkJDQ0NHRUVPTGZDMjN1RFFnaGhGaDNrNSthUEFJMUtLUUJ6MkhCNUQwbmIwajY1UUg1dm44TUVWMnphTkdpWVFzV0xGanJFM0hHbUM4QmVCVEFxd0JHTWZOVWErMVBxcGxiYS8wVkFQY1IwVCtXTGwwNnRydTdlK21BZy9xZXh4SlJVeEFFWHdEQWNVcnNMSUNyZ2lBNGZSMm1TaGhqM21EbWw2eTFYeTF2Tk1ic0MrQUJaajdDV252SCt1dzFEbHA0Q2NDclFSRDRpRk9qcjY4NFpmb2RBTDdRVjhyMFRjd3p4c3dCc0dybHlwVjd6WjA3OTMzZjk3OElZSWV5Zm8xS3FXc0IzT1djZTdSOGtwNmVuZ2ZtenAzN2Z2eHA2Q0hGKzh4OFBvQmVJam9mQVBMNS9MczFOVFYxekR3VUFKeHpCeXFsamdCd1lIRU1FUzFLcDlPdnhKY0pZMHdPd0ZyQklNYVk2UUNPWSthekFLVEw5MlN0L1RQNkNKNHl4dnlCbWIrbGxPcElwOU56NDlmQUFtaHh6dTN0bkt2NHFkSGUzdDUzNXM2ZCszNmw5aUt0OWNWRWRPWS8vL25QRFE0NjBWcHZUMFF2TXJPMTF1NitJWE1KSVlUNDkzRDQ3OThmVVZPVEdBRUF1Vngrd2E4UDJtcVRuaVVyVUNnRVRKUUdUUkEyWFJERkJvbXo2bTBWaHVHYnFPTHMxdGJXVnR2UTBORFEwOVBqbFFjdUFJQXhwblhod29WdjlYVzJya1piVzl2Z09CamxQMUpiVzF0dFYxZVh3em9HSjVXZzF0YlcydTd1N2p4Sy9qeVR5ZVNZYkRZN3Q4cDVLWlZLTmF4TEZyOTEwZEhSOFJtbDFOYlcya3lWUTRxQkxWVm43eE5DQ0NHRUVFSUlJVFlHQ1RvUlFnaFJrZS83UTN0N2UrdnI2K3VuQXZoOFQwL1A2Z2Y3WFYxZDd3SmdZOHlCQUg3RHpBdVVVcnN4ODlFQWZnbGdjaEFFdjZobUhhMzFiaWlrZHIvSFdudjR1dTZ6bzZORGU1NFhBRGd6Q0lKZnhuUGVSa1JIT3VmMjlUenZsVXBqYzduY3FtdzIrMW9xbGFyNThNTVA2K3JxNnNZUjBlOEFUT2pwNmJrUEFCS0pCR2V6MlJVQVlJeTVtNW4zajZJb0NXQkY2VnhFeEpsTTVxMXE5dXo3L2hTbDFONjl2YjJIYkdoSm5NMGNkQUxmOTNjbm9zZUlhTjdTcFV2M2JHcHFtZ1Rnb0xKdWlvaDJCUEFQWmw0cjZNSTVkMmdtazVtanRYNkNpUGF1dEJZelR5ZWlGZ0RmNkdkTHZ3NkNZSHo4ZFo5QkovSFAzTE5FVlA2cDA5WDZDdmpRV2g5RVJQY3c4MFhXMnJNQndCaHpNcXJQbFBJL1FSQmNPVkNuZFEwNjBWclBCN0IxUDEwYWlFZ3g4NHBLSFpoNVloaUd2eDVvclkxbHluTlRQdU1pTndJQWxLY1duUFBGYzZyNnV5T0VFRUlJSWNRUkQ2ejhqS2NLSDhTSUhCYmMvdTFHT1VzS0lZUVFRZ2doeEdZaTVYV0VFRUpVUkVTMzFkZlg3MSs4cnErdmY2ZjR0ZGI2TTh6OEkyWStuWWplek9mejMranM3SHdQd05RNFc4VmtyZlZJWmo0eERNTVArbHZIV3Z0WHJmVlBpT2d5cmZWTWErMGo2N0pQcGRTUG1IbEZQcCsvQ1FEYTI5dmJpZWl3dU8zQlF0YnN2bm1lTndmQUdHYWVXRjlmWHhvNGNFZDlmVDBBSUg1UVB6aVZTbTN0bk51ZmlHb1RpY1RjOHJtSy9Zd3hoekx6emYzdE9RNEFjRFUxTlM5cXJTdDFlODlhMjZLMW5nSGd1NVU2TVhNaVR0MmUwVnBYL0dhSjZJZEJFTnpZMzc3V1J4aUdmL0Y5LzFBQXYyOXFhdnE2dGZiY1pESjVrMUpxOVRsREtkVU1JQVBnRm1hK3FYUjhQcC8vY1BiczJlOENnTFgyYTZWdFd1dUhpT2lsSUFqK3A2KzF0ZFpuQVpoZ3JSMWRlaitWU24zZU9YY0M0Z0JiWmo1QWE5M0N6TTh1WDc3OHowUTBFOEJMK1h6K0svbDhmdlduVSt2cTZ2WWxvanVaZVhwNXNFZEhSOGRvSXJvbHZnd0F3Qml6S3pOUEJmQUVNeDliNlRWU1NwMEU0RWRSRkQxWHZPZjcvaVZFMUdmcWN5S3FCWUJodzRhOU4yellzRDduWExaczJWYmQzZDJyNHY2REFWZ0FkMVhhUTl5dnI5dWZBbkEyTTlmME4zWmppNGlPUVVKTkJvQUlOQmxBVlVGcVFnZ2hoQkJDMUNvNkJ1REpBT0FwT1VzS0lZUVEwcXo3RUFBQUlBQkpSRUZVUWdnaHhPWWtRU2RDQ0NFcWlxTG91RVFpY1JtQS93T3duM091TTI3NkZoSDlyMUtxbFptWE0vUFBQTS9ienZmOTdlTDJtY3pjVGtTSEVORlhmZCsvNUwzMzNydXh2L1RoeTVZdHU3YTV1ZmxpSXJvY3dPT29zdVNNNy9zdFJIUUlnSm1kbloyTEFhaEVJakVEQUp4ejQ1VlNGZXVRTS9NdFJQUnUyZTBmT3VjV0Z5K0lhRHlBWGVQNVRnVlE0NXc3R3NBYWdUUktxVE1Cakl3dnM4eUZOMERqT1k0bW9tSE91Y3RMMWw1alVTSWFSVVEvQUREVE9WZE1vYjB5N25zdmdMV0NYT0oxaHdFNHU5aWZtUy9wNS92OVc2VzJEUldHNFVOYTYvOW5yWDBiQUR6UG0wVkVuK21qNjlsS3FiTkxiOVRXMWo0R1lOeklrU09iR2hzYng1YjFid1h3VDYzMTF3Q0FpQlk2NXdZVFVXUGN2aE1SdVdKN2tYTnVFUUNmNGlnTElob1J2K1p2TmpVMTNRRmdPSUN4Mld4MllYR01NYWFWbWE5bjV0OWJhOWNJQnRGYUR3ZndRTm05VHdPNEY4RDd1Vnh1ZkRGd1pzeVlNZHZXMXRhK0ZVWFJZWmxNNXU1VUtqWEVPZmNESXJvdms4bXMvak5RU3RVeGN5TVJuVmYrSWpIelBnQU1FVTN0bysyclJQU1ZmRDVQWmZmbldHdFhaM1B4ZmY5d1psNlV5V1FlTDk1cmIyOGZsa2drZnFxVXVqcWRUcjhCRk5MSUp4S0pOZjVNaEJCQ0NDR0VFRUlJSVlRUVFnZ2hxaUZCSjBJSXNRVTY3Ni9ualdXbVhRR0FpR2Y5ZkxlZlA3OHAxc2xtc3d1Tk1mc0FlSitaUnhEUkVkYmFRN1hXaHhEUmNBQVRpV2d2WnI2dU5JTkMvSEQvUFFCakFkeW9sRHFodWJtNTM4d2Z6YzNOdXdPb0FUQkthMzJrdGZhVy92b1hLYVV1UnVIL1owc0F3Qmh6R29CZEFFd3VsZ3BKcFZLZll1WUhtUGxueFN3cXZ1L3ZvNVFhWGhvSUFnRDVmUDUzMld4MlFmSGFHTE1UTSsvYTN0NCtETURKQU80TncvQzI4bjFvclk4RzhEa0FDSUxnUlFBdmxzd3hDTUJQUGMrN3JsTE5kMlBNMlFCQVJKUERNRnlqSEZBWWhnOERlTGl2Y1ZyckdVVFVBNkFld0dBaW1tK3R2YWZ5SzdicEZBTk9BQ0NmejdmWDF0WjZ4ZXZlM3Q3bW1wcWFWNWo1WEtYVWRhWGpsaXhaMGdzQTlmWDFyUUR1Szk2UEEwWWFBV3dINEVBQVlPWUhsRkp0elB6NXVNK2d1UHQ5cFhOYWE0Y0ErQnIrVlY3bkdtdnROVnJyM1lqb1VtYStFOEJvcmZYcURDbHhvRkF2TTkrcnRUNlFpRllGUVZBTU5QazVnTTlFVVRUQjg3eTdBQ0NLb3FaRUl2RUtnSk9aT1pkTUprZG1zOWw1emprQzRDbWxGQUNrMCtrVnZ1OGZHa1hSRytXdkdSRzVJQWdtbDk4M3h1ekl6TnRWYUpzTTRDdGx0NDkyemkwQWdGUXFOWXFacndPd0p6TS9pa0lRRndDZ3BxWm1Ed0RITWZPcFd1czc4dm44QlFCZWM4N3QyZHZidTFaZ2srLzd4eWlsVGdCd2VoQUV6NVMzYnhEbEZvQnBGZ0NBM0lJQmVnc2hoTmlJam41bzVWamw0cUJhaFZtMzd0TzRTYzZTUWdpeHlUQVdnREJyOWRkQ0NDR0VFRUlJSVRZYkNUb1JRb2d0RU1NYkJ5cGswbUNveVFBMjVZT0NjY3o4R0lBaFJQUlpBTTQ1ZDdoU2l1TWdnNHJsV2xLcFZDTXozd2pncjExZFhjdjdXNFNaRHlDaUhETjNFZEhaQUg2RkFiS2QrTDcvUlFDSGx0NXp6aTBqb3FldHRSY1U3MFZSVktlVVNoSFJWc1Y3UkhRNk0yZkNNSHlvdnpXS1BNODdpNGlhbVBubmZiVVRrUWRnVllYaGZ3WXcyVG4zRlFDVlNnZDlHY0NiNlhUNmxRcnRhekhHZkFuQUVjdzhsWWgrd3N4WEFMaHk1TWlSajgyYk4yOVp0Zk9zcnpqTHpMUEZhMmErT3k1bmREVUFPT2RXOTAwa0Vnb0FpT2dFNTl3aHBmTTBOVFhCR1BPYklBZ3VCREM0WlA0amxWSzNBZmlSdGZiYTh2VzExaE1BM0I2WE5UclNXdnY3Z2ZZY2wzTDZHUkZkRE9Ed2tpYVBtUjBSTVJIZHpzd0VZREdBclFGQUtYVk9GRVZQRUZFeEN3MnkyZXc4QUY5S3BWS05kWFYxVHdMNGRFdEx5OGpTOVh6ZlA0cUlmaHhGMFlGeC8ycU5JcUxYcXUwY0JNRUR4cGhXWTh5dHpEd2V3QkptUHRGYU85MzMvWjJKNkNvQWR3WkJNRzMwNk5FdE5UVTFaeXFsVGtra0V1TUJUSStpYUVwWFY5ZkM4bm1KNkNnQUJzQjNBR3pVb0pOengvN3NaZ0Q5QnFNSklZVFlORHpRT0tpNExFV2h4SmtFblFnaHRpZ3o5bTJRczZRUVFnZ2hoQkJDZkV4STBJa1FRb2lLVXFsVURUTi9BOER4QUZxSzl6T1p6RnRhNjk5cHJYY3JHM0tHdGZiT3RyYTJ3VjFkWFN0enVkd25Fb25FRGM0NTNkODZiVzF0dFVUMFBXWittSWh1Qm5DLzF2b3dhKzBkbGNhTUdER2lRU2wxQ3pPL0FPRHp4VXdyWVJqT0FIQUxBRmRwTEFBb3BmWkhIRkJRRGVmY2VTaVVHZHFobzZOajIwd204MVJabHdRejkvWTFOZ2lDdjJpdDV3UDRBZm9JT29renNld040SnExQmxlUVNxVzJadWFaekh3REVYWEZlN3pOODd4eGpZMk4xd0k0b3RxNTFsY3VsMXRhVjFjM0F3Q1krWGdpK2dRUmRUdm4xaW9KRS9lcE9GY1VSUytXWGh0amRnUndHVFAvallndTBsb2Z3TXpIaG1FNFAvNjVQQVBBZWN4OEVZQVhpZWptam82T2R6T1p6TE45TGxDQ2lGWUFXQklFd2REaVBhMzFmR2FlYnEyOUtGNy9aQUNyczR5azAra2xBUDdvKzM1TDZWd3RMUzMxekh4dlhFN3FhL1Bueis5cGEydGIzYTZVZXA2Wkd4S0p4TitNTVljR1FmRG9RUHVMUy9tTVp1YkhCK3BiNVB2K2FTaThYaEV6VDR1aTZQek96czdGeHBoZEFUd0tvSTZaalRGbWNSQUVNd0djMmRIUmNiVlM2Z0lBSjN1ZTl6VUFZMUQyOTRhWlR3YnduVnd1dDFiUWp4QkNDQ0dFRUVJSUlZUVFRZ2doaEFTZENDSEVsa2hoRmpHdUJBQXVwaFRlQkpoNUx3Q05TcWxIbkhNbmxEVVBKNkkzbWZrdlFDRWpnbk51RUlCRWZYMzlNcTMxemxFVS9hT2FkV3ByYS84YndOYk1mSnUxOWtHdDladzQyOGx2VUNIYnlUYmJiSE1oZ0ZZaUdndmdzYkptNS92K0ZDSWFZNjA5dUh5czF2clh6THdvQ0lMVHE5a2ZBR1N6MlJVQUhqWEdQQStnSlpsTTdwek5aa3N6VWRTaWNxWVRCK0FHSXJwQWE3Mjl0ZmIxTlJxZE81YUlFa1EwdmNydGVNNjUzeEpSZnRteVplYzBOemZ2QndDZTV6a0FKeExSTThhWUlBaUNLNnY5L3RiSG5EbHovb2s0TUVOcmZRQUFwTlBwTndEY0ZnZG50UFF6SEFCQVJHeXQvZC9TZTFyckl3QmNEYUI3MmJKbFh4OHlaTWhRWnI1ZEtaVTF4aHdTWjg4WkN1QWthKzMwZUV5SFV1b0ozL2VuUmxGMFdXZG41K0xTT1psNU4yUE0zczY1UHNzVUFZQlNxdC9NT3VYYTJ0b0cxOWZYM3c5Z1YyYmUzMW83Q3dBYUdocUdNak9ZT2JMV3ZqaG16SmhkYTJ0ckh3YndnTlo2WWhXbG80NEg0QkhSTjQweGR4SFIwWlhLTXBYNEl6UHZDT0NpTUF4ZkJ3RGY5NDhGY0RVelc2WFVRUUF1QlhDSDFsb3ZXclRvbkV3bTh4YUFvNUxKNVBXZTU5V2hqMEN0TUF4REFPRzZ2QzVDQ0NFKy9ralJMR2ErRWdDSWFKT2RKWVVRUWdnaGhCQkNDQ0hFdno4Sk9oRkNpQzNRdVdOLytoaldEclRZNkpoNWR5TEtPK2YrQ0dBN0FGdHJyWjhtb29lWUdjNjVKOE13UEFjQXROYmoxbk1aaWt2RExQSTg3NkhDc253UkVjMzBmZi9vT0hOSlgxWUNtQklFUWRvWXMwWkRhMnRyblZKcUlvQm5BZVQ3R1BzK2dJbGp4b3k1YVBiczJlK1dOaVFTaVRmTDV3T3dJdjQ5eXVWeWg5VFUxQVNKUk9MK1pESzVheHlNQWdBMVJGUXA2QVRNUEIzQUpBQlhBVGlnZUQvT2NqSUp3RVBwZEhwdXBmR2xqREZYQWZoeUZFVjdkSGQzTHkzZGJ4QUVzN1RXdnlDaVMzM2ZmeWtNdzRwQkZwdVNVdW9vQU9jeWM4WFhoSWlLNTVBRUFIUjBkR2lsMUsxRTFNSE1EK2R5dWVNSER4NnNvaWhhMnRQVGMxQmpZK05CenJsWlJIU3RjKzRQUkxUUTkvMmhBTURNVTRqb0hTS2FuRWdrZnJURERqdU1IVFJvMEhBQUI4ZHJIY2JNYndPNERzRElQcmFUWU9hK2ZsWXFxcSt2L3lxQW5aajUyMkVZUHFXMS9qVUtaVzEyajErRGVRQXdlL2JzZDFPcDFGN091VWVJNkJBQXR3TG9NKzFMUjBmSGFDTDZDWURubVhrcWdKa0EvaStWU24wN25VNi9VMmt2WVJqT1J5RllCY2xrY2h2UDg2Nk1zd2ZkdTJqUm92RUxGaXo0RU1BRVk4eUxBTTRiUG56NGZ0dHNzODNKUVJBOGxzMW1OMHRKaGF0ZnZycHU1WktWOVFEUU9LU3g1OVF2bkZyeFowVUlJY1RHZGRNMzZ6K1NzNlFRUW13cXB6ek1kYXRxVUE4QWRUbjBUUHRXNVgrTENTR0VFRUlJSVlUWXROVG0zb0FRUW9pUEx5SjZHc0F2NDk5ZlplYWxSUFEwTTg4RENpVnFqREV6alRFemlXakUrcXlodFQ2YWlFWXo4d1hwZERvSEFHRVkzZ21nVXlsMWZpcVZHbEpoYjFjRVFYQitYMjJEQnc4K0dJWFNPZE1xTEhzWmdFUnRiZTJrUHRwKzZKdzd1dmlMbVo4c2JlenM3SHdWd0VRQVl4S0p4T3B5T014Y3k4dzlsYjdQTUF3L0FQQVRJdHJmOS8zRGl2ZWRjOWN3Y3gyQXFyS3VhSzB2Qm5BU00wL0taREovNjZ1UHRmWkNabjZhaVA3ZysvNysxY3k3S1REekttdHRmYVZmQUthVTlYK0ppRjREc0I4UmJWdGJXL3VHVW1xeFVtcHhZMlBqZXdDbUs2VVdFOUhGbnVmTks3WVZmd0U0c0xlM2Qzc0Fod3dhTkNoSlJIOGlvdS9IYzE5bXJkMHVETU0vVmRodVExeDJwMnBCRUR5NGF0V3FGbXZ0a3loa0NSa080T3NBSW1hZUZBUkJ0dGczblU0dldiVnExWC8xOVBRY2pBb0JKOGFZSFpWU2p6T3pZK2FKMXRwN2lPaGJBSFpnNXVlMTFtMTlqU3VSMEZxZmtrZ2tYaUtpQTV4enAxdHJENDREVGdDQWd5QzRnSm0vRk8vM1VhMzE4MXJyZzFLcFZNMjZmTzhidytKRlMvZnI2YzNONk9uTnpWaThhT2wrSC9YNlFnZ2hoQkJpeTdYU2ZiaWZXL1hoRExmcXd4a3IzWWR5bGhSQ0NDR0VFRUtJelVneW5RZ2hoS2dvQ0lJL0EvZ3pBR2l0enlLaXdVRVFGTXVwL0JEQVc4RHE4ajU3cmV2OFd1dmhSSFFKZ0xsaEdGNWIwdVNpS1BxUjUzbVBNZk9sQUk0ckg1dE9wOStyTks5UzZoUm03ckxXL3JtdmRtdnQ2MXJyM3hIUnhOYlcxaW5kM2QxTGkyMzVmUDUzMld4MlFmSGFHTE1UTSs5YU9qNElncnUwMWdjVDBRUmp6QlZCRUdTSnFCNUF4VDNGNjk1aWpQbHZwZFROV3VzRkFNWVIwWGVZK2F3Z0NMcjdHd3NBV3V2emlPaE1BRk90dFpVQ2FnREFMVnUyN0tEbTV1YW5pZWdlMy9lUERjUHd0b0htMzlpSXFNNFk4MEdsZG1hdUo2TFYxM0hXbUFNQndCaHpMalBmNjV5N29wcTFsRkpuQTJpT1MvN2NiNHhKTXZNa3BkU2R6UHcyRWMwSHdNYVk4Y3k4TXhIVkdHUEd4L3NnQUVPWldaZmMyeGxBblRGbWZCUkZOcFBKekFHQU1BemY4SDEvbU9kNUs0RFZKWWFndFo3a25KdVJ5V1R1THQ5Yk1wa2NxNVJxQ01QdzZVcjc5MzMvS0dhZWhrTEduSU9ESU1nQWhiK0R2dS92clpUNkU0Qm5qVEhmS2gvYjB0SlNQM1RvME84VDBSbEUxQUxnZmVmY2FVcXBlY2FZc1gwczU1ajVXR1krbFlnT0FuQ1BjKzREWTh5REsxYXNPSEhldkhuTHFubk5OeGhSRzhXWmFBQ2EvWkdzS1lRUVFnZ2gvaTBRVVJ2QWhheUdjcFlVUWdnaGhCQkNpTTFLZ2s2RUVHSUxkUEVMRncvSnI4b1BCWUJFWGVLRHMzWTZhOGxIdUx5bnRkNFdBSnh6TDRSaGVBMEFhSzJQWDhkNUNNRHRLR1FrbVlDeU1qaVpUT1p4cmZXOVJIU3NNZWFSSUFqK1VNMmt4cGk5QUl4bDVtUDc2eGRGMFZXSlJPSjd6YzNORXdGY3VvNTdSeFJGSndHWW1zMW1zd0RBekkwQUttWTZpYkZ6N3J0RTlEY2llaFJBQXpQZmJxMjlaSUJ4Q2EzMTlVUjBESUJmQjBIdzQ0SDIxOTNkdlRTWlRJN3pQTzhacGRTdFd1dXZSbEYwVWtrNUlBREE2TkdqUDZHVTRzN096c1VEemJrZWNzNjVBeW8xRXRGUkFNYjMwLzVPSnBONXRwcUZ0TllMQVRRWHIrTXNJMWtBaVdMNW9kYlcxaHBtdmdFbzFIQUNjRVBjUFVGRUNzQXh6THpHZnBqNUJxWFV6d0hNQVFCanpEUUFMMFJSOUFkanpFd0Fsd1JCOEF3UmFhWFVMNDB4ZzRJZ3VMVjBEcy96TGdCZ2ZOOGZHNGJoeTMzc2ZSb1JuUXpnSDg2NWc2eTF6NVcyaDJINGQ2MzFOd0U4RHVBS2xKVkRHRFpzMkRRaU9vYVp1NW41U1NMYVd5blZiNUJSU2JEUEV1ZmNGQ0k2a1ptYnlnTk9XbHRiNjRZTUdkSzBaTW1TWmQzZDNSczVaYm5yQWFNUWxFU1Zzd1FKSVlUWStJNzdFdytKZW51R0FvQlhXLy9CalYrbmovSXN1Vm1NSERteXFhR2h3WXV6endFQVVxblVrSFE2dmM3ZnUrLzdRNWN2WC81aHBmODNwbEtwVC9WWEZxOGFXdXZ0cmJXdmI4Z2NSY2FZZlpuNTRsd3U5ODNaczJlL3VUSG0zQVNvcmExdDI0YUdocVhwZEhwbHRZTzAxc09WVWx3cElIM2t5SkZOZFhWMVEwcUR5c3ZYOVgzL0IwVDBuTFcycTQvNWp3QXd4RnA3TFFxWjRxcVNUQ2JIMU5UVXpDdG1jb3p2ZlM2YnpiNVc3Uno5MFZwdjc1ejdiQ2FUK1FzcVpORmJGOGxrY3B0c05ydHdJMnp0STFQSU1zbkZ2ODl5bGhSQ0NDR0VFRUtJelVpQ1RvUVFZZ3UwcWpkM01DczZCZ0NpM3R3TUFEZHZpbldNTWVNQUdHYmVEc0NYQUh6QkdQTWhnT2VaT1ZKS1RkQmE3d0VBUlBTNXduUDg2bWl0THlXaWNRQ3VEWUxnMGI3NjVISzVFMnRyYTc4TTRGZGE2MWV0dFptQjVtWG1zd0VzL09DREQyYjIxeStielQ2dnRmNDdnRk5UcWRTVjY3TDNlUHhDQUt2Zm1DV2lRY3hjelJ2a1E0bm9YUUJmaUsvZmJtMXRyZXZ2Z2I3VytoNGkyaC9BclVFUUhHdU1lWTZaUDF0c1orYkdPSWpnR2ExMVZETDBjcVhVN3M2NSs0am95RVFpOFRLQUM0cU5xVlNxa1puZlJTR0lZZDhxOWw2VlVhTkdiUlh2aTVWU0ZkOEFadVo4cGJiWWNWcnJvNnBaazRqcW1QbjUvdnJFci9IZzh2dGE2NXNCVEdEbVpRRGFyYlZ2OXpWZWEvMXBaajZlbWMvczdlMnRyNit2MzRlWlp3SkFFQVJIR21NU3pIeXoxbnF3dFhaYUtwVWFGVVhSSHZsOC9yaWFtcHBuQWZ5eHJhMXRsNjZ1cnVWbFUwOWw1a1J2Yis5UGk1bFR5bGxyLytyNy9qZFdyVnIxYW4xOS9Sb0JYbEVVL1VJcDlWUVlobmRwcmM4QXNMZHpiaGZQOC9yTldPS2NPNStJOWd6RGNDcUF5MU9wVkZONW42YW1wbk9ZK1p5bXBxYWRBYnpRMzN6cmluUFJBL0M4VndBQStXaXRoenhDQ0NFMkhiZXE1MkFpUGliK2VvUFBrbHJyTmlKNk1wZkwvVmRuWjJkblgzMk1NZDltNXV1SWFHRVFCRHVqeWdmNFd1c0pBQ1pHVWZUZGZnSUhCdFRRMERCUktYVlJSMGZITHBsTXhnSUFNOTl0ak5rcTNrL1ZoMEdsMU9UbTV1Wmp4NHdaTTZvOGlLTzF0YldPbWVkcHJSK3kxbjV2ZmZhcXRaNEU0Rkt0OVo3VzJ2OWRuem5LRENXaTBiVzF0WFViWWE1MXByWGVYaW0xb3I5TWhiN3ZEMUZLdlJORjBSa0FwbFk3TnhGTmM4NzFBT2p6ek5qWTJIZzRnTE1BdEZTWXdsTkszUVRnRkFCcm5FZTAxc01CWEFmZ1NWUXUyN21Xam82T3ozaWU5eGZuM0lNQURvL24ycHVJbmpER25CSUV3VFVEVEZHTkV6elBPN09scGFWaC92ejVHeFJ3NGZ2K2FVcXBxY2xrY213Mm13MDJ3dDQrRWk0ZlBRQVBoYk5rQkRsTENpR0VFRUlJSWNSbUpFRW5RZ2l4SlNJMWdoQ1hmQ0hWWjhER3hzRE1Sd0Q0SW9DWEFhd0U4S1p6N2xRaW1nM2dWeWdFbi93R0FJam9xbjhONDdlSXFMZlN2SEdabUVrQUhnK0M0UFJLL1diUG52MXUvT25DQndFODV2dit1REFNdzByOVcxdGI2NGhvS1lDcnEzeno5UklBSFFCcXF1ZzdrQ0ZFVkI1TXNGb3FsZHJhT1RlSmlFNEZVT09jdTRDSTlpQ2lzNXFhbXI1bmpKbEtSTGYwOWNsTzU5eFZudWU5RkFUQm1TaTh2amNSVVhQcDlBREdPK2R1VmtxVnZway9LNTFPdjlmYTJycDNjM1B6VVVFUTNGZzZiejZmSCt0NVhvS1pxOG9pMHg4aThwaVpqREgvZzBMMmtnZUlxSmFaSzVhVUlhSit6eUhNL0NkbXZxbks5VThGVUx0T213YWd0VDZGaUw3UHpLZWlVT3JsbmxRcXRWK0ZoeUxmSjZJb2lxTGJBYWl5dGlnSWd2SEdtTHh6N2xVQWNNN3RycFM2aVpsSE12TjNBVHhWVjFjM0hmSERoNkw0VTh3bkRMVFhNQXlmQTRCaTVwYWkrQUhjYjhxNnY1eE9weXVXTmdJQXJYWHBKN3RkaFU5Njd3SGdUV3Z0UmcwNEFZREpYNTdjQmNnREFpR0UyQ3dJSXdERVowbHM4Rm1TbWI4SVlOaml4WXY3TEJkb2pQa1NnTjhTMGFzQWtscnJDNnkxUDZseStqY0FqRTRrRW45cWJXMGRXMW9XY1YwUTBlRUFYczlrTWlFQXRMZTN0d1A0THdCWFlkMHlSU1FBSE1MTWYrOHJhMGh6Yy9QWEFUUUJlSGg5OWdrQXpybmZlcDUzSG9CckFQZ0FvZ0dHZkp4NVJQUVlNNjhhTldyVVhuUG56bjNmOS8wdkF0aWhyRjhqQUNpbGR2SjlmNjBBa3A2ZW5nZm16cDM3dmpGbVJ3QkRpdmVaZVNzQXZjYVlYUUVnbjgrL1cxTlRVOGZNUXdIQU9mYzVwVlJkc1IwQWlHaFJPcDErWmFDTkU5RVVBSU9ZK1RtdDlkZksyK05Tbm1zRlQzbWVkdzB6MXl1bHppOTVEYTRBc013NTkzd3ltUnhUYWMzZTN0NTM1czZkKy81QWU5dVlpT2crQUJkNW5qY053TzRmNWRvYjR0WURtdVFzS1lRUVFnZ2hoQkFmRXhKMElvUVFXeUp5SDRCcC91cXZOeEZyN1dIRnI3WFdad0U0SUF6RGgrSnJPT2RlQ3NQd3Z2aDZTdHcxc3RhT2lPOXREd0JFeEFBd1lzU0lodUhEaDE5UFJFY3k4eHlsMUNFb0s2dlR4eDRlMFZxZlFVU1hBWGpXR1BQRElBaG1vSTgzZU9OTUZ0OHB2OC9NSStJdjF3am9zTmIrSHNEdmdYODl5RThrRXZPMDFxVVBIbW9CVkF5Z2liL1BEZ0NOenJtMyttamJDY0JFNTl6MzRtd29Ud0tZRklaaEJvRFNXazhFTUJuQU5HYWVvclcraDVsbmhtSDRET0lIREpsTTVpa0FUNVhzKzViU05Zd3g0d0dNVjByZEZnVEJXZzk3NHRkbGV2bDlwZFR1ek93QTNOL2Y5emVROXZiMllRQStUMFNqbVBtN1JIUWhBR0xtVmRiYStrcmp0TmEvSUtLeks3VVQwV3ZXMnZ1cTJZUFcrZ0FBcmVYM1U2a1U5WlhGcHIyOXZiMm1wdVpDQVBzeTh3eHI3VFcrLy8vWnUvTTRxK3I2ZitDdjkrZWNXV0VHU0ZFek12bzFDUTF3NTN3K1Y4V3R6S1Z2cE9hU3BwWGdtdUtlaWFXWkpSa3FKbXFLcHBoYmlsc3VtVnRxYmlXNTFUMmZjKy9BS0RvWktXb0NpakNDdzl4N1B1L2ZIM011WFM1elo0Wk5KTi9QeDRPSG5QTlo3NTBaNTNEUCs3emZ3UU5FOUl4ejd1OWE2N090dFhjaStUNUxwVklEaU9nSHpIeDNMcGRia0R6NUNxd2E2RklJdzNCbGVSNGkycFdaMzg5bXM2OENlRVZyZlFHQUUxT3AxTEIxZVZJYnlVMlp6VGJiTEo0M2I5NDZUTk83ZERwZHhjdzdNUE1HeWFRa2hCQmk0K0h1a2hUSkx4RmU2MnZKSUFnR2QzVjExU3FsdmdyQU5qWTJEbXB1Ymg0RUFHMXRiZThBWUdQTWdRQnVZK2I1U3FuZG1ma29JdnFWTWFZekRNTmY5TFdHdGZZdld1dTltZm5waG9hR3ExRVd2TmtmTFMwdG1vZ0NBR2NpQ1REeGZYOFNBRGpuL3B4T3AwZFdHcHZQNTFma2NybC9wZFBwcWc4Ly9MQ21wcVptSElCUEU5R1BtNXViQnlaemNVa0p3OE9adVN1TzR4ZFRxZFN3MHJtSWlMUFo3R3JYaStXeTJleWJRUkJjcHBUYWMvVG8wVnQvakV2aTlFZnNuRHVHaUI2dHI2OS9yS21wYVhjaStqcUFnOHI2RlFONmR5T2kxWUl5YW1wcS9nN2dYV2FlVGtSN0ZzK1hsQXpjR3dBOHo1dkJ6TU1CZkIwQWxGb1pKL3hjOFMvTWZDdDZLZkVJQUZycm5aajUrMFFFSXByYVU1K2Vzb3hvclE4Q2NBQ0FDek9aek1zQVlJdzVBY0NZWkQ4dmx1eHBOYjd2L3hEQXIzdmIyOXJRV3M5RGQxblRIakZ6RFJIdHJMV3VHRVRQekJPaktMcDFmZTlOQ0NHRUVFSUlJY1NtVDRKT2hCQmlFOFFmeHZlZ0N0MmxSUEpZbDV2WDZ5eDUyckFld0ZiT3VhWEpqZXBEblhNZEFNWWwzUmFPR0RHaW9iNisvZ1VpK2hJelA4N00zNjZRV1dFMTF0cEx0ZFpWQUM0RU1FTnJQY1JhZTFGdlk3VFcwNGtvWU9iTzVDWkRYQ2dVYkQrV3V3cEE2Uk8wK3dKWStjRjNTMHZMRGtxcDA1ajVEYVhVVW1hdUJuQkUwdnc0MEYydjNmTzhvNG5vWUFBakFZQ1puMkRtcWRiYXgwdm1kdGJhcTV1Ym0yK3ByYTA5a1psUElhSmppT2dZcmZWaUFIZFlhMC9DZXFqVFhzRXVBR1paYXhldXl5UlZWVldqbWJrV3dCUE1mS0sxOWxWanpPVHlmbHJyclFHY1NVUWZPT2VZaUNZQStIY3ZVNjkxZVozazY3UzdjMjVySWdJekwwbWxVc09VVXZzUjBhRkU5QlVBU3dBY2I2MmRBUUJSRk0wYk0yYk1icjd2MzB0RXR4bGpwakx6WXdET0JkREV6Q29KZm9LMWRwSFcrbjBpbXFTMXJpS2lWY29qTWZNSWROOFV1eDNKMTg5YSs0dlJvMGRmTzN2MjdEWDZtZFZhbndKZ0ZCRjFNRE14ODlGRTlIb21rOGxYR3FPVU9qWXBoVlVSTXpmMzFwN1A1NDN2Ky9YT3VYWE9oQ09FRU9ManBiUHp3M3VxcXZ3WEFDQ2ZMNnoxdFNRUjNWUmJXN3QvOGJpMnR2YnQ0dCsxMXA5aDVqT1krVFFpZXFOUUtIeTl0YlYxRVlCcHlmWGpaSzMxQ0dZK01ZcWlYZ05mckxYUGFhMS9Ra1NYYUsxbldtdi90Q2I3VkVxZHdjekxDb1hDYjRIdTRGTWkrbDdTOW1CdlpSWTl6NXNEWURRelQ2eXRyUzB0c1hKTGJXMTNiQzB6THdNd01NbHN0ejhSVmZ1Ky8zTDVYTVYreHBoRCt3cnFKQ0xGeks2cXF1b2xyWFdsYm91c3RjTzExdGNCK0U2bFRzenNKOEVaMmJMZzZ2STFUeS9QakxjK1JGSDB0eUFJRGdWd1QwTkR3OWVzdGVlbVVxbmZLcVZXZmlhbGxHb0VrQVZ3UTNtbXUwS2g4T0hzMmJQZkFRQnI3U29aUjdUV0R4SFJLMkVZL3JDbnRaUEErUW5XMmxHbDU5UHA5QmVjY3ljQUlBQmc1Z08wMXNPWmVkWUhIM3p3SkJITkJQQktvVkRZclZBb3JBeGNyNm1wMlplSWJtZm1HZVVCSnkwdExhT0lxQmdjSGdLQU1XWkhacDRHNEhGbVByYlNlNlNVT2duQUdYRWNQMXM4RndUQlJVUjBVay85aWFnYUFJWU1HYkpveUpBaFBjN1owZEd4V2JHRUp4RU5CR0FCM0ZscEQwbS9uazUvR3NEWnpMdytza01LSVlRUVFnZ2hoUGdmSkVFblFnaXhDWnE4KytUNXdNWU5OZ0h3WVhLamZTS0FzY3o4a08vN0QyWXltYnd4NW1LbDFGYk0zTVhNMTFocjN3SUFZOHlEQUo2eTF2NEFmV1E0S1dldHZjZ1k4d3FBQ1VxcFMvdnFUMFF2TS9NT1JGVEh6SmFJcnMvbGN2L3FhMXloVUxpaU5BdUZNV1lybEFTZE1QTkNBSWVxNUJIRjVJUFpKUUIrSEVYUjB3RGduQ3Y0dm44Q0FKK1pyeUdpcTYyMXVVcHJ0clcxZlFEZ1YrbDArckpDb1hDZ1V1cElBSHNTMGQzWWNBRW5pb2gyUW5lV2xYVVNodUV6V3VzZCtpckJzbkRod3NWRGh3NzlHZ0FpSXNmTXJ3STRyNWNoVHdHNHNUOTdZT1lUQUhqRlk4L3p0Z1F3bGJ2dklqMnZsTHJmT1RkR0tYVTVNNy9Mek9kMWRYVmRQbWZPblBkSzUybHRiWDBOd0hiR21GT1krUlFBVzFwcjN3YndWanFkM3FvazBJT1RKN1V2QVhBdFZpKzM4d0V6LzBrcE5hbmtYR0V0bjFRZVFrUVRnZTd2TjJiK3QzT3V4eHNRSmUvSHVYMU5Ta1ExNlA3ZTdaSG5lYnNBZURlYnpmNTFUVGZjSDFPZW5mSVpGN3RoQUtBOE5mK2NuYy9wODhsdklZUVE2OGV0QjIyMlhxNGw0emcrenZmOVN3RDhGY0IrenJuV3BHbHZJdnFMVXFxSm1UOWc1cDk1bnJkTkVBVGJKTzB6bVhrTUVSMUNSRjhOZ3VDaVJZc1dYVHQvL3Z5S0FaTWRIUjFYTlRZMlRpV2lTd0U4aG42V25BbUNZRGdSSFFKZ1ptdHI2MklBeXZmOTZ3REFPVGRlS1ZYeGR5RXozMEJFNzVTZFB0MDV0N2g0UUVUamtaUXFjczRWeXlnZUJXQ1ZRQnFsMUprQVJpU0hPV2FlWERMSFVVUTB4RG0zOGhxM1BCQ0dpRVlTMFRFQVpqcm5zc25wNVVuZmV3R3NGdVNTckRzRVFER3ozSEptcmhpNHpjd3ZWbXBiVjFFVVBhUzEvbi9GZnhkNG52YzhFWDJtaDY1bks2Vld5WVJYWFYxSE55V0FBQUFnQUVsRVFWVDlLSUJ4U1JENzJMTCtUUURlSzVhL0lhSUZ6cm1CUkZTZnRHOUhSSzY4UEk1emJpR0FnSktMZVNJYWxyem5ielEwTk53Q1lDaUFzYmxjYmtGeGpER21pWm12WnVaN2tzRHdsWklzZUErVW5kc2F3TDBBM3MzbjgrT0xnVE9qUjQvZXNycTYrczA0anIrWHpXWi9uMDZuQnlYWllPN0xack1ydndaS3FScG1yaWVpMWE2WG1Ya2ZBSWFJcHZYUTlsVWkycTFRS0ZEWitUblcyaXVMeDBFUUhNYk1DN1BaN0dQRmMyUEdqQm5pKy81UGxWSlhaREtaMXdFZ2xVcU45bjIvWW5iQ2plWHdCNVoveGxNWUJnQ3h3L3lidjFrdjE1SkNDQ0dFRUVJSXNaSDArQWlERUVJSXNSNG9kQWRNbEg1aVR0aHdRUlRyWk1TSUVRMTFkWFdiUlZIMEJ2cHhFNk81dWJtNnJxNnVyck96MHlzUFhBQzZQNVJlc0dEQm03M2RQT2xqL29GSk1Nb25Vbk56YzNWYlc1dkRHZ1lubGFDbXBxYnE5dmIyQWtxK25xbFVhblF1bDN1NW4vTlNPcDJ1eTJReXkvdnV1dVphV2xvK281VGEzRnFiN2JzM2dQOEd0cXhXV21wVDlJdm56ajhYS041d284bm43dlRUUGtzc0NDR0UrUGd4eGh3RjRHSm0vaG1BUGF5MWgycXRuMHd5emYwWXdCN012RzhQUXhjUjBVSG9EdDRjME5uWnVWMXYxejdHbUQwQVBBRUF6SHhNZWJuQlhzYmRBZUJRQUplSFlYaWFNZWFIQUM0Rk1MbFkzaWVkVG4rYW1SOWc1cDhWczZnRVFiQ1BVdXBCNTl5K1VSUTlaSXc1R2NEMFFxSHcyYklBNVN1WitjaENvZkJaMy9mL0NlQkphKzNCNWZ2UVd2OFJ3RmhyN1ZZOTdQRmNBRDhsb3NHVnJqdU1NV2NET0orSW1qS1p6RC83ODlxVGRhOGpvc01BMUFMb1pPWUoxdHE3K3p0K1F4a3pac3lRNnVycWxRSERYVjFkalZWVlZmOWs1bk9WVXI4cDdidGt5Wkt1OXZiMnBTMHRMVm9wOVV6eGZCSXdVby91MTFXODNudUFpSnFaK1F0Sm53SEF5aXd6SzFsckI2SDdHdEUzeHVRQm5CS0c0WlZhNjUySTZDL01mRHZLZ2tqUUhhdzlsSmwvU0VSZFJMUWlETU1IZ080c2l3Q09jODVOOER6dlRtYitkaHpIcmI3dlg4Zk1KM2QxZGIzaGVkN1FYQzQzdDdtNWVhdmEydHEzbWZtNzF0bzdBUGhCRU96dW5IczlsOHZOTFM1bWpQazFnSlBETUZ6dGdURmp6SjNNL0ZWcjdaWTl0RTBHY081Nzc3MjNzdnlQTWVhYmNSelB6MmF6TnAxT2oyVG0zd0RZblprZnNkWitvMlRzTndIY0NxQ1dtVzhwRkFybkU5RTdTcW50dTdxNlhtNXJhL3RQNlZwQkVIeGZLWFVDZ05QQ01Id0dINkh2UC9UaEt0ZVMxKzFUSjllU1FnZ2hoQkJDQ0xHUlNLWVRJWVFRRzBwUE44WS9sZ0VuQURCMzd0d09BQjM5N2QvVzF0WUZvS3RTZXhpRzdldXluMDl5d0Ftdzh2MWRGMXhNSjE0cWw4dk5YcE01TmxUQUNRQmtzOWszQWF6SkU1bi9FOEVtUWdnaC91ZU1ZK1pIQVF3aW9zOENjTTY1dzVSU25HUzFxRml1SloxTzF6UHp0UUNlNit2YWg1a1BJS0k4TTdjUjBka0Fmb2MrQW9XRElOZ1ozUUVuS3pubk9vam9hV3Z0K2NWemNSelhLS1hTUkxSWjhSd1JuY2JNMlNpS0h1cHRqU0xQODg0aW9nWm0vbmxQN1VUa0FWanQyaVR4SklESnpybmRBRlFxSGZRVkFHK3NTY0NKTWViTEFBNW41bWxFOUJObXZnekFyMGVNR1BGb2N1MjdRU1ZaWm1ZVmo1bjU5MGs1b3lzQXdMbi9YdHI0dmwvTUluaUNjKzZRMG5rYUdocGdqTGt0RE1NTEFBd3NtZjhJcGRSTkFNNncxbDVWdnI3V2VnS0FtNU9Ba3lPc3RmZjB0ZWVrbE5QUGlHZ3F1a3NsRm5uTTdJaUlpZWhtWmlZQWl3RnNEZ0JLcVhQaU9INmNpRllHRXljQkpGOU9wOVAxTlRVMVR3RFlldmp3NFNOSzF3dUM0RWdpK25FY3h3ZVdCcHowdzBnaTZqT0xZMUVZaGc4WVk1cU1NVGN5ODNnQVM1S3ltRE9DSU5pZWlDNEhjSHNZaHROSGpSbzF2S3FxNmt5bDFDbSs3NDhITUNPTzR5bHRiVzBMeXVjbG9pTUJHQURmQXZDUkJwMElJWVFRUWdnaGhQajRrS0FUSVlUWUJKMzMzSG03c0tOZEFZQVV6L3I1VGovLzI4YmVreEJDckJGeXJ3UEZHMUh1OVkyN0dTR0UrR1E1NXVIbHU4QmhWd0NBd3F6cjk2NWZxMnZKZERwZHhjeGZCM0E4Z09IRjg5bHM5azJ0OVYxYTY1M0todnpJV250N2t0RnRlVDZmLzVUdis5YzQ1M1J2NnpRM04xY1QwWGVaK1dFaXVoN0EvVnJyNzFscmI2azBadGl3WVhWS3FSdVkrUjhBdnBCVVVVRVVSZGNCdUFGOUJITXFwZlpIRWxEUUg4NjU4OUJkWm1qYmxwYVdMYlBaN0ZObFhYeG03akdvTmd6RHYybXQ1d0U0QmowRW5TU1pXUFlFY09WcWd5dElwOU9iTS9QTXBOUmpXN0xIbXp6UEcxZGZYMzhWZ01QN085ZmF5dWZ6UzJ0cWFxNERBR1krbm9nK1JVVHR6cm5WU3NJa2ZTck9GY2Z4UzZYSHhwZ3ZBYmlFbVY4a29ndTExZ2N3ODdGUkZNMUx2aTkvQk9BOFpyNFF3RXRFZEgxTFM4czcyV3gyVm84TGxDQ2laUUNXaEdFNHVIaE9hejJQbVdkWWF5OU0xajhaSldVcU01bk1FZ0IvRElKZ2VPbGN3NGNQcjJYbWU1TnlVbnZObXpldnM3bTVlV1c3VXVvRlpxN3pmZjlGWTh5aFlSZyswdGYra2xJK281ajVzYjc2RmdWQjhBTjB2MTh4TTArUDQvaVhyYTJ0aTQweE93SjRCRUFOTXh0anpPSXdER2NDT0xPbHBlVUtwZFQ1QUU3MlBHOHZkSmNjWGVYbmhwbFBCdkN0ZkQ2L1d0RFBSK0IxWnN3Q0FDTEl0YVFRUWdnaGhCQkNiRVFTZENLRUVKc2docmNYVkhjcVlZYWFERUNDVG9RUW01UnpkL3paalFCdTNOajdFRUtJVHlKaTJndVVsS1ZnV3V0clNXYmVBMEM5VXVwUHpya1R5cHFIRXRFYnpQdzNvRHNqZ25OdUFBQy90cmEyUTJ1OWZSekgvMWx0MGg1VVYxZC9HOERtekh5VHRmWkJyZldjSk52SmJhaVE3V1NMTGJhNEFFQVRFWTBGOEdoWnN3dUNZQW9SamE1UUN1ZFdabDRZaHVGcC9ka2ZBT1J5dVdVQUhqSEd2QUJnZUNxVjJqNlh5NVZtb3FoRzVVd25Ec0ExUkhTKzF2cHoxdHAvcjlMbzNMRkU1QlBSakg1dXgzUE8zVUZFaFk2T2puTWFHeHYzQXdEUDh4eUFFNG5vR1dOTUdJYmhyL3Y3K3RaR1VvSnlNZ0JvclE4QWdFd204enFBbTVMZ2pPRzlEQWNBRUJGYmEvOVNlazVyZlRpQUt3QzBkM1IwZkczUW9FR0RtZmxtcFZUT0dITklrajFuTUlDVHJMVXprakV0U3FuSGd5Q1lGc2Z4SmEydHJZdEw1MlRtbll3eGV6cm5IcTYwRjZWVW55VTRTelUzTncrc3JhMjlIOENPekx5L3RmWjVBS2lycXh2TXpHRG0yRnI3MHVqUm8zZXNycTUrR01BRFd1dUovU2dkZFR3QWo0aStZWXk1azRpTzZrZDJ2ajh5ODVjQVhCaEYwYjhCSUFpQ1l3RmN3Y3hXS1hVUWdJc0IzS0sxMWdzWExqd255Y3AzWkNxVnV0cnp2QnIwRUtnVlJWRUVJRnFUOTJWOXVXNmZPcm1XRkVJSUlZUVFRb2lQQ1FrNkVVSUlJWVFRUWdnaHhCcGo1bDJJcU9DYyt5T0FiUUJzcnJWK21vZ2VZbVk0NTU2SW91Z2NBTkJhajF2TFpTZ3BEYlBRODd5SHVwZmxDNGxvWmhBRVJ5V1pTM3F5SE1DVU1Bd3p4cGhWR3BxYW1tcVVVaE1CekFKUTZHSHN1d0Ftamg0OStzTFpzMmUvVTlyZysvNGI1Zk1CV0piOE44N244NGRVVlZXRnZ1L2ZuMHFsZGt5Q1VRQ2dpb2dxQloyQW1XY0FtQVRnY2dBSEZNOG5XVTRtQVhnb2s4bThYR2w4S1dQTTVRQytFc2Z4cnUzdDdVdEw5eHVHNGZOYTYxOFEwY1ZCRUx3U1JWSEZJSXNOU1NsMUpJQnptYm5pZTBKRXhjK3NmQUJvYVduUlNxa2JpYWlGbVIvTzUvUEhEeHc0VU1WeHZMU3pzL09nK3ZyNmc1eHp6eFBSVmM2NVB4RFJnaUFJQmdNQU0wOGhvcmVKYUxMdisyZHN1KzIyWXdjTUdEQVV3TUhKV3Q5ajVyY0EvQWJBaUI2MjR6TnpUOThyRmRYVzFuNFZ3SGJNL00wb2lwN1NXdCtLN3JJMnV5VHZ3VndBbUQxNzlqdnBkSG9QNTl5ZmlPZ1FkQWRTOUpqMnBhV2xaUlFSL1FUQUM4dzhEY0JNQUg5TnA5UGZ6R1F5YjFmYVN4UkY4OUFkcklKVUtyV0Y1M20vVHJJSDNidHc0Y0x4OCtmUC94REFCR1BNU3dET0d6cDA2SDViYkxIRnlXRVlQcHJMNVY1WWs5Y3RoQkJDQ0NHRUVPS1RSMjNzRFFnaGhGZ0xIbVlSWVNvUnBzSkRueW1paFJCQ0NDR0VLR0tGV1FDbUFwaWEvSDJ0RU5IVEFINlYvUGMxWmw1S1JFOHo4MXlndTBTTk1XYW1NV1ltRVExYm16VzAxa2NSMFNobVBqK1R5ZVFCSUlxaTJ3RzBLcVYrbVU2bkIxWFkyMlZoR1A2eXA3YUJBd2Nlak83U09kTXJMSHNKQUwrNnVucFNEMjJuTytlT0t2NWg1aWRLRzF0YlcxOERNQkhBYU4vM1Y1YkRZZVpxWnU2czlEcWpLSG9md0UrSWFQOGdDTDVYUE8rY3U1S1phd0QwSyt1SzFub3FnSk9ZZVZJMm0zMnhwejdXMmd1WStXa2kra01RQlB2M1o5NE5nWmxYV0d0cksvMEJNS1dzL3l0RTlDOEEreEhSbHRYVjFhOHJwUllycFJiWDE5Y3ZBakJES2JXWWlLWjZuamUzMkZiOEErREFycTZ1endFNFpNQ0FBU2tpK2pNUkhaM01mWW0xZHBzb2l2NWNZYnQxU2RtZGZndkQ4TUVWSzFZTXQ5WStnZTRzSVVNQmZBMUF6TXlUd2pETUZmdG1NcGtsSzFhcytML096czZEVVNIZ3hCanpKYVhVWTh6c21IbWl0Zlp1SXRvYndMYk0vSUxXdXJtbmNTVjhyZlVwdnUrL1FrUUhPT2RPczlZZW5BU2NBQUNIWVhnK00zODUyZThqV3VzWHROWUhwZFBwcWpWNTdVSUlJWVFRUWdnaFBsa2swNGtRUW15Q3p0M2hwMDhBZUtMUGprSUk4VEYxeGF0WDFDeGZzcndXQU9vSDFYZWUrc1ZUS3o3cExJUVFZdjI2L2h0MTYrVmFNZ3pESndFOENRQmE2N09JYUdBWWhzVnlLcWNEZUJQQTgwbjNQZFowZnEzMVVDSzZDTURMVVJSZFZkTGs0amcrdy9POFI1bjVZZ0RIbFkvTlpES0xLczJybERxRm1kdXN0VS8yMUc2dC9iZlcraTRpbXRqVTFEU2x2YjE5YWJHdFVDamNsY3ZsNWhlUGpUSGJNZk9PcGVQRE1MeFRhMzB3RVUwd3hsd1dobUdPaUdvQlZOeFRzdTROeHBodks2V3UxMXJQQnpDT2lMN0Z6R2VGWWRqZTIxZ0EwRnFmUjBSbkFwaG1yYTBVVUFNQXJxT2o0NkRHeHNhbmllanVJQWlPamFMb3ByN21YOStJcU1ZWTgzNmxkbWF1SmFLVngwbldtQU1Cd0JoekxqUGY2NXk3ckQ5ckthWE9CdENZbFB5NTN4aVRZdVpKU3FuYm1ma3RJcG9IZ0kweDQ1bDVleUtxTXNhTVQvWkJBQVl6c3k0NXR6MkFHbVBNK0RpT2JUYWJuUU1BVVJTOUhnVEJFTS96bGdFclN3eEJhejNKT1hkZE5wdjlmZm5lVXFuVVdLVlVYUlJGVDFmYWZ4QUVSekx6ZEhSbnpEazRETU1zMFAwekdBVEJua3FwUHdPWVpZelp1M3pzOE9IRGF3Y1BIbncwRWYySWlJWURlTmM1OXdPbDFGeGp6TmdlbG5QTWZDd3puMHBFQndHNDJ6bjN2akhtd1dYTGxwMDRkKzdjanY2ODV4dmFLUTl6ellvcTFBSkFUUjZkMC9ldW5FbElDQ0dFRUVJSUljU0dKVUVuUWdnaGhCRGlJN2Q0NGRMOUdId0lBS3hZdVBUM0FPN2F5RnNTUWdpeGZuaGE2eTBCd0RuM2p5aUtyZ1FBcmZYeGF6Z1BBYmdaM1JsSkpxQ3NERTQybTMxTWEzMHZFUjFyalBsVEdJWi82TStreHBnOUFJeGw1bU43NnhmSDhlVys3Myszc2JGeElvQ0wxM0R2aU9QNEpBRFRjcmxjRGdDWXVSNUF4VXduQ1hiT2ZZZUlYaVNpUndEVU1mUE4xdHFMK2hqbmE2MnZKcUx2QTdnMURNTWY5N1cvOXZiMnBhbFVhcHpuZWM4b3BXN1VXbjgxanVPVFNzb0JBUUJHalJyMUthVVV0N2EyTHU1cnpyV1FkODRkVUttUmlJNEVNTDZYOXJlejJXeS9NdlZvclJjQWFDd2VKMWxHY2dEOFl2bWhwcWFtS21hK0J1aXU0UVRnbXFTN1QwUUt3UGVaZVpYOU1QTTFTcW1mQTVnREFNYVk2UUQrRWNmeEg0d3hNd0ZjRkliaE0wU2tsVksvTXNZTUNNUHd4dEk1UE04N0g0QUpnbUJzRkVXdjlyRDM2VVIwTW9EL09PY09zdFkrVzlvZVJkSGZ0ZGJmQVBBWWdNc0FQRnJhUG1USWtPbEU5SDFtYm1mbUo0aG9UNlZVcjBGR0pjRStTNXh6VTRqb1JHWnVLQTg0YVdwcXFoazBhRkREa2lWTE90cmIyei9Tb0kvbDdzUDlhQVVPQVlEbGdGeExDaUdFRUVJSUljUkdKRUVuUWdnaGhCRGlvMGZVVE1EQnljSHNqYnNaSVlRUWE4TVlNdzZBWWVadEFId1p3QmVOTVI4Q2VJR1pZNlhVQkszMXJnQkFSSi92dm8vZlAxcnJpNGxvSElDcndqQjhwS2MrK1h6K3hPcnE2cThBK0ozVytqVnJiYmF2ZVpuNWJBQUwzbi8vL1ptOTljdmxjaTlvcmY4TzROUjBPdjNyTmRsN01uNEJnQVhGWXlJYXdNekwrekYwTUJHOUErQ0x5ZkZiVFUxTk5iM2QwTmRhMzAxRSt3TzRNUXpEWTQweHp6THpaNHZ0ekZ5ZkJCRThvN1dPUzRaZXFwVGF4VGwzSHhFZDRmditxd0RPTHphbTArbDZabjRIM1VFTSsvWmo3LzB5Y3VUSXpaSjlzVktxWWlBT014Y3F0U1dPMDFvZjJaODFpYWlHbVYvb3JVL3lIZzhzUDYrMXZoN0FCR2J1QURER1d2dFdUK08xMWxzejgvSE1mR1pYVjFkdGJXM3RQc3c4RXdEQ01EekNHT016OC9WYTY0SFcydW5wZEhwa0hNZTdGZ3FGNDZxcXFtWUIrR056Yy9NT2JXMXRINVJOUFkyWi9hNnVycDhXTTZlVXM5WStGd1RCMTFlc1dQRmFiVzN0S2dGZWNSei9RaW4xVkJSRmQycXRmd1JnVCtmY0RwN245WnF4eERuM1N5TGFQWXFpYVFBdVRhZlREZVY5R2hvYXptSG1jeG9hR3JZSDhJL2U1bHZmaUtnWjRJTUJnT1JhVWdnaGhCQkNDQ0UyS2drNkVVS0lUZERVZjB3ZFZGaFJHQXdBZm8zLy9sbmJuYlZrWSs5SkNDSFdqT3NFb3p1bFBuRmZUMzRMSVlSWWo0NzdNdytLdXpvSEE0QlhYZnYrdFYranRicVdaT2JEQWV3TTRGVUF5d0c4NFp3N2xZaG1BL2dkdW9OUGJnTUFJcnI4djhQNFRTTHFxalJ2VWlabUVvREh3akE4clZLLzJiTm52Nk8xUGh6QWd3QWVEWUpnWEJSRlVhWCtUVTFOTlVTMEZNQVY4K2JONjgvdm5vc0F0QUNvNmtmZnZnd2lvdkpnZ3BYUzZmVG16cmxKUkhRcWdDcm4zUGxFdENzUm5kWFEwUEJkWTh3MElyb2hrOG1zRnJqaW5MdmM4N3hYd2pBOEU5M3Y3MitKcUxGMGVnRGpuWFBYSzZWS1MvdzhuOGxrRmpVMU5lM1oyTmg0WkJpRzE1Yk9XeWdVeG5xZTV6Tnp2N0xJOUlhSVBHWW1ZOHdQMFoyOTVBRWlxbWJtaWlWbGlLalh6NnlZK2MvTS9OdCtybjhxZ09vMTJqUUFyZlVwUkhRME01K0s3bURadTlQcDlINFZ5amNkVFVSeEhNYzNBMUJsYlhFWWh1T05NUVhuM0dzQTRKemJSU24xVzJZZXdjemZBZkJVVFUzTkRBQ0hsUTYwMXY0YndBbDk3VFdLb21jQm9KaTVwU2dwQjNWYldmZFhNNWxNeGRKR0FLQzFMdjMvZ3N0a01qMzlmMkpYQUc5WWF6L1NnQk1BWU9aT2dJdXZRYTRsaFJCQ0NDR0VFR0lqa3FBVElZVFlCSzNveW4rSGlZNEhnTGdyZncyQUdSdDVTeHZkaUJFakd1cnE2cndvaWxaK2VKcE9wd2RWK0hDMFYwRVFEUDdnZ3c4K3JQUkVhVHFkL25RbWszbDdYZmFydGY1YzhnSHlPalBHN012TVUvUDUvRGRtejU3OXh2cVljd09nNXVibUxldnE2cGIyZExPa0VxMzFVS1VVVi9oZ0h5TkdqR2lvcWFrWmxIeVkzdU82UVJBY1EwVFBXbXZiZXBqL2NBQ0RyTFZYQVhEOTNWY3FsUnBkVlZVMU41UEo1RXZPZlQ2WHkvMnJ2M1AwUm12OU9lZmNaN1BaN044QXJObWoxVDFJcFZKYkpFOWNmMnd3eC9jQVh2Y1Q2UnkzYitUdENDSEVKMHJjdGZ3N3hFaXVKWmV2OWJXa3RmWjd4YjlycmM4Q2NFQVVSUThseDNET3ZSSkYwWDNKOFpUaTh0YmFZY201endFQUVURUFEQnMyckc3bzBLRlhFOUVSekR4SEtYVUl5c3JxOUxDSFAybXRmMFJFbHdDWVpZdzVQUXpENjlERDcvWGsydTViNWVlWmVWankxMVd1VWF5MTl3QzRCL2p2alh6ZjkrZHFyVXQvTjFjRHFCaEFrN3pPRmdEMXpyazNlMmpiRHNCRTU5eDNrMndvVHdDWUZFVlJGb0RTV2s4RU1CbkFkR2Flb3JXK201bG5SbEgwRElBWUFMTFo3Rk1BbmlyWjl3MmxheGhqeGdNWXI1UzZLUXpEMVg3bkp1L0xhdDhEU3FsZG1Oa0J1TCszMTllWE1XUEdEQUh3QlNJYXljemZJYUlMQUJBenI3RFcxbFlhcDdYK0JSR2RYYW1kaVA1bHJiMnZQM3ZRV2g4QW9LbjhmRHFkcHA2eTJJd1pNMlpNVlZYVkJRRDJaZWJyckxWWEJrSHdBQkU5NDV6N3U5YjZiR3Z0blVpK3oxS3AxQUFpK2dFejM1M0w1UlpvclljbVU1VUd1aFRDTUZ4Wm5vZUlkbVhtOTdQWjdLc0FYdEZhWHdEZ3hGUXFOYXlYYTl2K3FBZUF6VGJiTEo0M2I5NDZUTk83ZERwZHhjdzdNUFAxRzJ5UjNzVDVlK0FuMTVLRmdseExDaUdFRUVJSUljUkdKRUVuUWdpeEtTSzFGWUdEN2dPMTFZWmVUbXZkVEVSUDVQUDUvMnR0YlczdHFZOHg1cHZNL0JzaVdoQ0c0ZmJvNXcxOHJmVUVBQlBqT1A3T3VueTRXbGRYTjFFcGRXRkxTOHNPMld6V0FnQXovOTRZczFteW4zN2Z1RmRLVFc1c2JEeDI5T2pSSTh1RE9KcWFtbXFZZWE3VytpRnI3WGZYWnE5YTYwa0FMdFphNzI2dC9jdmF6RkZtTUJHTnFxNnVybGtQYzYweHJmWG5sRkxMS2dXR0FFQVFCSU9VVW0vSGNmd2pBTlA2T3pjUlRYZk9kUUxvTVhWNmZYMzlZUURPQWpDOHdoU2VVdXEzQUU0QnNFclFTWEl6NERjQW5nQXd2Yjk3YW1scCtZem5lWDl6emoySTVFbFVyZldlUlBTNE1lYVVNQXl2N085Y3ZUakI4N3d6aHc4Zlh0ZlBKN0VyQ29MZ0IwcXBhYWxVYW13dWx3dlh3OTdXaThrN1QyNEhJRGNJaEJCaUl5Q29yVURkMTVJRTJxRFhrc2FZTDZIN0p2aFd6cm1seVkzcVE1MXpIUURHSmQwV2poZ3hvcUcrdnY0Rkl2b1NNei9Pek4vdWIvQ3d0ZlpTclhVVmdBc0J6TkJhRDdIV1h0VGJHSzMxZENJS21MbVRpQUlBY2FGUXNQMVk3aW9BUzB1Tzl3VXd1bmpRMHRLeWcxTHFOR1orUXltMWxKbXJBUnlSTkQ4T2RBZXFlcDUzTkJFZERHQWtBRER6RTh3ODFWcjdlTW5jemxwN2RYTno4eTIxdGJVbk12TXBSSFFNRVIyanRWNE00QTVyN1VsWUR3R3FGZXdDWUphMWR1RzZURkpWVlRXYW1Xc0JQTUhNSjFwclh6WEdUQzd2cDdYZUdzQ1pSUFNCYzQ2SmFBS0Ezb0swMTdxOFR2SjEydDA1dHpVUmdabVhwRktwWVVxcC9Zam9VQ0w2Q29BbEFJNjMxczRBZ0NpSzVvMFpNMlkzMy9mdkphTGJqREZUbWZreEFPY0NhR0ptbFFRL3dWcTdTR3Y5UGhGTjBscFhFZEVxd2V6TVBBTGQxNUczSS9uNldXdC9NWHIwNkd0bno1NjlSdjhtMGxxZkFtQVVFWFV3TXpIejBVVDBlbWx3ZERtbDFMRkpLYXlLbUxtNXQvWjhQbTk4MzY5M3pxMXpKcHkxY2YzK2crUmFVZ2doaEJCQ0NDRStKaVRvUkFnaE5rWGszZ2ZUdkpWLzM4Q1llV2NBUXhZdlh0empoM3JHbUM4RHVJT0lYZ09RMGxxZmI2MzlTVCtuZngzQUtOLzMvOXpVMURTMnZiMTlhWjhqZWtCRWh3SDRkemFiallEdXB4TUIvQitBeTdGbUg4VDdBQTVoNXIvM2xEV2tzYkh4YXdBYUFEeThOdnNFQU9mY0haN25uUWZnU2dBQmtxZFVOMUVlRVQzS3pDdEdqaHk1eDhzdnYveHVFQVE3QTlpMnJGODlBQ2lsdGd1Q1lMV2JBNTJkblErOC9QTEw3eVkzcGdZVnp6UHpaZ0M2akRFN0FrQ2hVSGlucXFxcWhwa0hBNEJ6N3ZOS3FacGlPd0FRMGNKTUp2UFB2alpPUkZNQURHRG1aN1hXZTVXM1cydWZSQS9CVTU3blhjbk10VXFwWDVhOEI1Y0I2SERPdlpCS3BVYVhqeW5xNnVwNisrV1hYMzYzcjcydFQwUjBINEFMUGMrYmp1NmJSMElJSVQ3aHVMc2tSWklDZ1RmVXRlU0h5WTMyaVFER012TkR2dTgvbU1sazhzYVlpNVZTV3pGekZ6TmZZNjE5Q3dDTU1ROENlTXBhK3dQMGtlR2tuTFgySW1QTUt3QW1LS1V1N2FzL0ViM016RHNRVVIweld5SzZ2ajhaeXdxRndoV2xnZExHbUsxUUVuVEN6QXNCSEtxVVVzazZRSGZ3d28raktIb2FBSnh6QmQvM1R3RGdNL00xUkhTMXRUWlhhYzIydHJZUEFQd3FuVTVmVmlnVURsUktIUWxnVHlLNkd4c3U0RVFSMFU3b3pyS3lUc0l3ZkVacnZVTmZKVmdXTGx5NGVPalFvVjhEUUVUa21QbFZBT2YxTXVRcEFEZjJady9NZkFJQXIzanNlZDZXQUtaeWQ1cVQ1NVZTOXp2bnhpaWxMbWZtZDVuNXZLNnVyc3Zuekpuelh1azhyYTJ0cndIWXpoaHpDak9mQW1CTGErM2JBTjVLcDlOYmxRUjZNRE1mbFFTaFhJdlZ5KzE4d014L1VrcE5LamxYV011c2hVT0lhQ0xRL2YzR3pQOTJ6cDNVeC90eGJsK1RFbEVOdXI5M2UrUjUzaTRBM3MxbXMzOWQwdzBMSVlRUVFnZ2hoUGpmUWh0N0EwSUlJZGJjNUtjbWI0VnFkRCtWMm9YL1RONTk4bjgyeERwQkVBenU2dXFxcmEydG5RYmdDNTJkblFjVzI5cmEydDRCd01hWUF3SGN4c3p6bFZJN01mTlJBSDRGWUhJWWhyL296enBhNjUwQVBBM2dibXZ0WVgzMUw5ZlMwcUk5endzQm5CbUc0YStTT1c4aW9pT2NjL3Q2bmxjeEFDR2Z6Ni9JNVhML1NxZlRWUjkrK0dGTlRVM05PQ0s2QzhDRXpzN08rd0RBOTMzTzVYTExBTUFZODN0bTNqK080eFNBWmFWekVSRm5zOW5WMHFiM0pBaUNLVXFwUGJ1NnVnNVoxNUk0U2NyMFd3QjhzYWVVNlJ0YUVBUzdFTkdqUkRSMzZkS2x1emMwTkV3Q2NGQlpOMFZFWHdMd0gyWmVMZWpDT1hkb05wdWRvN1YrbklqMnJMUVdNODhnb3VFQXZ0N0xsbTR0U1YzdUcyUHlBRmJKUUpKOHo4MGlvdkliQUN1OTk5NTdxMlVaMFZvZlJFUjNNL09GMXRxekFjQVljekw2bnlubGgyRVkvcnF2VGxycnFVUjBaazk3cU5CL0hvRE5lK2xTUjBTS21aZFY2c0RNRTZNb3VyV3Z0WVFRUW16Nmpuem9nNjBBRkRPYy9PZW1mUVp1a0d2SlBpaDBCMHlVQmswUU5sd1F4VHBKU2psdUZrWFJHK2hId0hCemMzTjFYVjFkWFdkbnAxY2V1QUFBeHBpbUJRc1d2RGwvL3Z4ZXMwMzBNdi9BSkJqbEU2bTV1Ym02cmEzTllRMkRrMHBRVTFOVGRYdDdld0VsWDg5VUtqVTZsOHU5M005NUtaMU8xNjFKNmNnMTBkTFM4aG1sMU9iVzJtdy9oeFN2YS90ZE1sSUlJWVFRUWdnaGhGZ2ZKT2hFQ0NGRVJWcnIrNGhvLzU3YW1Qa3p6SHdHRVoxR1JHL2s4L25ka3lmL3lCaHpQWUNqbVBsMlpqNHhpcUkrbjZEVldwOU9SSmN3ODk3VzJqK3Q0VDV2QmJCL29WRDRiR3RyNitLa0Juc0dRRlZmWTVsNWpyVjJkRytCQTh5OHpGbzdNSjFPYis2Y2U1T0lxbnZyWjR3NXRLL2E1a2tBUUY4ZkNDK3kxZzdYV2w4SDREdTk5UE9USnhHWGMwOUY2Zis3NXVsaEdGN2J4NXBySlFpQ2ZZam9IZ0NIV1d2dlNkS1RyOHlvcHBScUJKQUZjSUZ6N3JlbFl3dUZ3b2V6Wjg5K3A2ZDV0ZFlQRWRFcllSaitzRUw3V1FBbVdHdEhsWjVQcDlOZmNNNmRnTzRuWlU5bjVpY0FSTXc4NjRNUFBuaXlzYkhSQXVncUZBcTdGUXFGbFRjS2FtcHE5aVdpMjVsNWhyWDIrTkk1VzFwYVJubWU5eXlBUm1iK3RyWDJibVBNanN6OE5JQm5tUG5ZU3UrUFV1b2tBR2ZFY1R3Mm04MittTHhuRnhGUmowK2hKdDlqVmIwRmlYUjBkR3pXM3Q2K0FnQ01NWXNBdkFUZ3prcjllL0ZwQUdjNzU0NktvdWltdFJpL1ZxYjhaY3BuSGJsdEFFQ3hldjJjM2M1WnArQXJJWVFRUWdqeHlYSFVvOHMvcTJKc0F3RE93K3MzZnIxZXJpV0ZFRUlJSVlRUVlpT1I4anBDQ0NFcWl1UDRPTi8zTHdId1Z3RDdPZWRhazZhOWllZ3ZTcWttWnY2QW1YL21lZDQyUVJCc2s3VFBaT1l4UkhRSUVYMDFDSUtMRmkxYWRHMXZUM0oyZEhSYzFkallPSldJTGdYd0dQcFpjaVlJZ3VGRWRBaUFtYTJ0cllzQktOLzNyd01BNTl4NHBWVEZsTkRNZkFNUmxRYzduTzZjVzF3OElLTHhBSFpNNWpzVlFKVno3aWdBcXdUU0tLWE9CREFpT2N3eDgrU1NPWTRpb2lIT3VaV3Azc3RqUTRob0pCRWRBMkNtYzY3NE5PUHlwTys5QUY3dTZUVW9wWVlBT0x2WW41a3Y2dVgxdmxpcGJWMUZVVVpUSUtZQUFDQUFTVVJCVlBTUTF2ci9GZFBqZTU3M1BCRjlwb2V1Wnl1bHppNDlVVjFkL1NpQWNTTkdqR2lvcjY4Zlc5YS9DY0I3eGZJM1JMVEFPVGVRaU9xVDl1Mkl5SldYeDNIT0xRUVFVSkxUbm9pR0plLzVHdzBORGJjQUdBcGdiQzZYVzFBY1k0eHBZdWFybWZrZWErMHF3U0JhNjZFQUhpZzd0eldBZXdHOG04L254eGNEWjBhUEhyMWxkWFgxbTNFY2Z5K2J6ZjQrblU0UGNzNGRRMFQzRlFOT0FFQXBWY1BNOVVTMFd0cDRadDRIZ0NHaWFUMjBmWldJZGlzVUNsUjJmbzYxZG1VMmx5QUlEbVBtaGRsczlySGl1VEZqeGd6eGZmK25TcWtyTXBuTTYwRDNFNzIrNzYveU5ma294TlYwTktBbUEwQU1tZ3lnWDVtUmhCQkNDQ0dFOEFwME5ORDlieTZ2SU5lU1FnZ2hoQkJDQ0xFeFNkQ0pFRUtJaW5LNTNBSmp6RDRBM21YbVlVUjB1TFgyVUszMUlVUTBGTUJFSXRxRG1YK1QzTnNIc0RLZ1loR0FzUUN1VlVxZDBOalkyR3ZtajhiR3hsM1FuWmxrcE5iNkNHdnREZjNabzFKcUtycC9ueTBCQUdQTUR3RHNBR0J5c1ZSSU9wMytORE0vd013L0syWlJDWUpnSDZYVTBOSkFFQUFvRkFwMzVYSzUrY1ZqWTh4MnpMemptREZqaGdBNEdjQzlQV1dEMEZvZkJlRHpBQkNHNFV2b3pqcFJuR01BZ0o5Nm52ZWJTdW0zalRGbkF3QVJUWTZpYUpWeVFGRVVQUXpnNFo3R2FhMnZJNkpPQUxVQUJoTFJQR3Z0M1pYZnNRMm5HSEFDQUlWQ1lVeDFkYlZYUE83cTZtcXNxcXI2SnpPZnE1VDZUZW00SlV1V2RBRkFiVzF0RTREN2l1ZVRnSkY2QU5zQU9CQUFtUGtCcFZRek0zOGg2VE1nNlg1ZjZaelcya0VBOXNKL3krdGNhYTI5VW11OUV4RmR6TXkzQXhpbHRWNlpJU1VKRk9waTVudTExZ2NTMFlvd0RJdUJKajhIOEprNGppZDRubmNuQU1SeDNPRDcvajhCbk16TStWUXFOU0tYeTgxMXpoRUFUeW1sQUNDVHlTd0xndURRT0k1ZkwzL1BpTWlGWVRpNS9Md3g1a3ZNdkUyRnRza0FkaXM3ZlpSemJqNEFwTlBwa2N6OEd3QzdNL01qNkE3aUFnQlVWVlh0Q3VBNFpqNVZhMzFMb1ZBNEg4Qy9uSE83ZDNWMXJSYllGQVRCOTVWU0p3QTRMUXpEWjhyYmhSQkNDQ0dFRUVJSUlZUVFRZ2p4eVNaQkowSUlzUWs2NzduemRtRkh1d0lBS1o3MTg1MSsvcmNOdU53NFpuNFV3Q0FpK2l3QTU1dzdUQ25GU1pCQnhYSXQ2WFM2bnBtdkJmQmNYelhubWZrQUlzb3pjeHNSblEzZ2QrZ2oyMGtRQkRzRE9MVDBuSE91ZzRpZXR0YWVYendYeDNHTlVpcE5SSnNWenhIUmFjeWNqYUxvb2Q3V0tQSTg3eXdpYW1EbW4vZlVUa1FlZ0JVVmhqOEpZTEp6YmpjQWxVb0hmUVhBRzVsTTVwOFYybGRqalBreWdNT1plUm9SL1lTWkx3UHc2eEVqUmp3NmQrN2NqdjdPczdhU0xET3ppc2ZNL0h1bDFJUE1mQVVBT1BmZjZrRys3eXNBSUtJVG5IT0hsTTdUME5BQVk4eHRZUmhlQUdCZ3lmeEhLS1Z1QW5DR3RmYXE4dlcxMWhNQTNKeVVvRG5DV250UFgzdTIxajZudGY0WkVVMEZjRmhKazhmTWpvaVlpRzVtWmdLd0dNRG1BS0NVT2llTzQ4ZUpxSmlGQnJsY2JpNkFMNmZUNmZxYW1wb25BR3c5ZlBqd0VhWHJCVUZ3SkJIOU9JN2pBNVArL1RXU2lQN1YzODVoR0Q1Z2pHa3l4dHpJek9NQkxHSG1FNjIxTTRJZzJKNklMZ2R3ZXhpRzAwZU5Halc4cXFycVRLWFVLYjd2andjd0k0N2pLVzF0YlF2SzV5V2lJd0VZQU44Q3NINkRUc2k5RGhTL2Y5eHFBVGxDQ0NFMm5HTWVYcjRMSEhZRkFDak11bjd2K2cxNUxTbUVFQnZDNjh5WUJRQkVrR3RKSVlRUVFnZ2hoTmlJSk9oRUNDRTJRUXh2TDZqdVZNTGNYWjVpZzl3b1NLZlRWY3o4ZFFESEF4aGVQSi9OWnQvVVd0K2x0ZDZwYk1pUHJMVzNOemMzRDJ4cmExdWV6K2MvNWZ2K05jNDUzZHM2emMzTjFVVDBYV1orbUlpdUIzQy8xdnA3MXRwYktvMFpObXhZblZMcUJtYitCNEF2RkRPdFJGRjBIWUFiQUxoS1l3RkFLYlUva29DQy9uRE9uWWZ1TWtQYnRyUzBiSm5OWnA4cTYrSXpjMWRQWThNdy9KdldlaDZBWTlCRDBFbVNpV1ZQQUZldU5yaUNkRHE5T1RQUFpPWnJpS2d0MmVOTm51ZU5xNit2dndyQTRmMmRhMjNsOC9tbE5UVTExd0VBTXg5UFJKOGlvbmJuM0dvbFlaSStGZWVLNC9pbDBtTmp6SmNBWE1MTUx4TFJoVnJyQTVqNTJDaUs1aVhmbHo4Q2NCNHpYd2pnSlNLNnZxV2w1WjFzTmp1cnh3VktFTkV5QUV2Q01CeGNQS2UxbnNmTU02eTFGeWJybnd4Z1paYVJUQ2F6Qk1BZmd5QVlYanJYOE9IRGE1bjUzcVNjMUY3ejVzM3JiRzV1WHRtdWxIcUJtZXQ4MzMvUkdITm9HSWFQOUxXL3BKVFBLR1orcksrK1JVRVEvQURkNzFmTXpOUGpPUDVsYTJ2clltUE1qZ0FlQVZERHpNWVlzemdNdzVrQXpteHBhYmxDS1hVK2dKTTl6OXNMd0dpVS9kd3c4OGtBdnBYUDUxY0wrbGxYNSs3NHN4c0IzTGkrNXhWQ0NORTNZdG9MbEpRQ1pOcGcxNUpDQ0xHaFhMZFBuVnhMQ2lHRUVFSUlJY1RIaE5yWUd4QkNDUEh4eGN4N0FLaFhTdldVbldNb0ViMEI0QTRBZHhCUkxUTVBBT0RYMXRaMmFLMU5mOWVwcnE3K05vRE5tZm1tTUF3ZlpPWTVTYllUcjlLWUxiYlk0Z0lBVFVSMFBCR1ZCNWk0SUFpbWFLM3ZRdzhCbGxyclc1bjVna3dtMCs4bjRuSzUzTElvaWg1UlNwM2plZDVkcVZUcTgrVXZBNVV6blRnQTF4RFJBVnJyejYzVzZOeXhBSHdpbXRIUDdYak91VHNBRkRvNk9zNVplZEx6SElBVGllaTd4cGpUK2puWFdwc3paODU3WVJoT1RrckEvQWNBTXBuTTYwbjVvYWNCek92ckR4SDlLNHFpbTNLNTNBdkZlYlhXaHdONERzQzhqbzZPcnhIUmFBQlZTcW1jTVdZY00vOFR3RmtBVHJMV25tMnR2WVdacjFOS1BSNEV3WlNrRk5JcW1Ia25ZOHdmZ2lBNHR0THJVVXIxbWxtblhITno4OEJQZmVwVER3UDRDak1mR0liaDh3QlFWMWMzT0ZrekRzUHdwWHcrdnlPQWRnQVBhSzJQN3NmVXh3UHdpT2dieHBnNzArbDBmVC9HL0pHWnJ3T3diUlJGcDdlMnRpNU9YdXRUU2ZhZy8wZEVkd080Uld0OXliQmh3K3F5MmV5YjF0b2o0emplS1ZsenRVQ3RLSW9pYSszUFo4K2UvVTYvM2hRaGhCQkNDQ0dFRUVJSUlZUVFRbnlpU0tZVElZVFlGSG1ZUlE1VEFZQVYrc3pzc0xhWWVSY2lLampuL2doZ0d3Q2JhNjJmSnFLSG1Cbk91U2VpS0RvSEFMVFc0OVp5R1VwS3d5ejBQTytoN21YNVFpS2FHUVRCVVVubWtwNHNCekFsRE1PTU1hdkd0elExTmRVb3BTWUNtQVdnME1QWWR3Rk1IRDE2OUlYbE45TjkzMytqZkQ0QXk1TC94dmw4L3BDcXFxclE5LzM3VTZuVWpybGNydGhXUlVTVmdrN0F6RE1BVEFKd09ZQURpdWVUTENlVEFEeVV5V1JlcmpTK2xESG1jZ0JmaWVONDEvYjI5cVdsK3czRDhIbXQ5UytJNk9JZ0NGNkpvdWpoL3N5NXZpbWxqZ1J3TGpOWGZFK0lxSGdkNGdOQVMwdUxWa3JkU0VRdHpQeHdQcDgvZnVEQWdTcU80NldkblowSDFkZlhIK1NjZTU2SXJuTE8vWUdJRmdSQlVBendtRUpFYnhQUlpOLzN6OWgyMjIzSERoZ3dZQ2lBZzVPMXZzZk1id0g0RFlBUlBXekhaK2FldmxjcXFxMnQvU3FBN1pqNW0xRVVQYVcxdmhYZFpXMTJTZDZEdVFBd2UvYnNkOUxwOUI3T3VUOFIwU0hvZmlLeng3UXZMUzB0bzRqb0p3QmVZT1pwQUdZQytHczZuZjVtSnBONXU5SmVvaWlhaCs3QUVhUlNxUzA4ei90MWtqM28zb1VMRjQ2ZlAzLytod0FtR0dOZUFuRGUwS0ZEOTl0aWl5MU9Ec1B3MGRLQUh5R0VFSjhNckQ2YWEwa2hoQkJDQ0NHRUVFSUk4YjlQZ2s2RUVHSVRkTzRPUDMwQ3dCTWJlaDBpZWhxQUl5SXc4NjdNWEUxRVR6UHpYQUQ3S0tYMk44WVV5NDBNNjYxOFNpVmE2Nk9JYUpSejdyUk1KcE1IZ0NpS2JqZkduS21VK21VNm5iNHJLVzFTdnJmTE1wbk00cDdtSERodzRNSG9McDB6dmNLeWx3QTRvYnE2ZWhLQUg1ZTFuZTZjV3prdkVZMEhzR1B4dUxXMTlUVmp6RVFBZC9pK2Z5V0Fvd0NBbWFzQmRGWjZuVkVVdmErMS9na1JYUmNFd2ZlaUtMb05BSnh6VndLb0lhSitaU2JSV2s4RmNCSXpuNXJOWmwvc3FZKzE5Z0t0OVc1RTlJY2dDQTZKb3VpUC9abDdmV1BtRmRiYTJrcnR4cGpKQU00cDZmOEtFZjBMd00rSTZOenE2dXFWbVdqcTY3dVRmU2lsWmdDQTUzbFRlMWp2YjExZFhaK3JycTdlZGNDQUFTa2l1aGxBUG1tN3hGcDdKb0RZR05OVDBFbGRVbmFuMzhJd2ZIRFVxRkhENTh5WjgxNXlhaWlBSFFCME1QTWthMjJ1MkRlVHlTeHBibTcrditKV2U1clBHUE1sWm42TW1SMkFpZGJhckRIbVBRRDNNZk1MV3V0eDF0cTJYcmJrYTYxUElLSmZBcWgyenAwV1JkRVZKZXR4R0libkIwSHdGQkhkQ09BUnJmV0xBSDZsbExxLytQUDNVYm4wMlV2ck9yM09lZ0Nvald1WG43N3o2UjkrbE9zTEljUW4yZlhmcVB0SXJpV0ZFR0pEK2ZhelhGZTNIUFVBOEdFOWx0KzFNOG0xcEJCQ0NDR0VFRUpzSkJKMElvUVFvcUl3REo4RThDUUFhSzNQSXFLQlNTa1ZhSzFQQi9BbWdPZVQ3bnVzNmZ4YTY2RkVkQkdBbDZNb3VxcWt5Y1Z4ZklibmVZOHk4OFVBamlzZm04bGtGbFdhVnlsMUNqTzNXV3VmN0tuZFd2dHZyZlZkUkRTeHFhbHBTbnQ3KzlKaVc2RlF1Q3VYeTgwdkhodGp0bVBtSFV2SGgyRjRwOWI2WUNLYVlJeTVMQXpESEJIVkFxaTRwMlRkRzR3eDMxWktYYSsxbmc5Z0hCRjlpNW5QQ3NPd3ZiZXhBS0MxUG8rSXpnUXd6VnBiS2FBR0FGeEhSOGRCalkyTlR4UFIzVUVRSEp1VXZQbElFVkdOTWViOVN1M01YRXRFSzQrVHJERUhBb0F4NWx4bXZ0YzVkMWwvMWxKS25RMmdNUWtBdWQ4WWsyTG1TVXFwMjVuNUxTS2FCNENOTWVPWmVYc2lxakxHakUvMlFRQUdNN011T2JjOWdCcGp6UGc0am0wMm01MERBRkVVdlI0RXdSRFA4NVlCM1NXR0FFQnJQY2s1ZDEwMm0vMTkrZDVTcWRSWXBWUmRGRVZQVjlwL0VBUkhNdk4wZEdmTU9UZ013eXpRL1RNWUJNR2VTcWsvQTVobGpObTdmT3p3NGNOckJ3OGVmRFFSL1lpSWhnTjQxem4zQTZYVVhHUE0yQjZXYzh4OExET2ZTa1FIQWJqYk9mZStNZWJCWmN1V25UaDM3dHlPL3J6bjY2cURsbitMWXg0UEFIbGFQaFBBclIvRnVrSUlJWVFRWXRQWDhIN250NGpkZUFEd3U1UmNTd29oaEJCQ0NDSEVSaVJCSjBJSUlkYVVwN1hlRWdDY2MvK0lvdWhLQU5CYUg3K0c4eENBbTlHZGtXUUN5c3JnWkxQWng3VFc5eExSc2NhWVA0VmgrSWYrVEdxTTJRUEFXR1krdHJkK2NSeGY3dnYrZHhzYkd5Y0N1SGdOOTQ0NGprOENNQzJYeStVQWdKbnIwVXVta3dRNzU3NURSQzhTMFNNQTZwajVabXZ0UlgyTTg3WFdWeFBSOXdIY0dvWmhlWGFXMWJTM3R5OU5wVkxqUE05N1JpbDFvOWI2cTNFY24xUlNEZ2dBTUdyVXFFOHBwYmkxdGJYSHJESHJLTytjTzZCU0l4RWRDV0I4TCsxdlo3UFpmcVg4MTFvdkFOQllQQTdETUFjZ0I4QXZsaDlxYW1xcVl1WnJnTzRhVGdDdVNicjdSS1FBZkorWlY5a1BNMStqbFBvNWdEa0FZSXlaRHVBZmNSei93Umd6RThCRllSZytRMFJhS2ZVclk4eUFNQXh2TEozRDg3enpBWmdnQ01aR1VmUnFEM3VmVGtRbkEvaVBjKzRnYSsyenBlMVJGUDFkYS8wTkFJOEJ1QXpBbzZYdFE0WU1tVTVFMzJmbWRtWitnb2oyVkVyMUdtUlVFdXl6eERrM2hZaE9aT2FHOG9DVHBxYW1ta0dEQmpVc1diS2tvNzI5dldLcHBMVkRUVVJJeW5MUjg3MzNGVUlJSVlRUTRyOFVvd21nY1FCQURMbVdGRUlJSVlRUVFvaU5TSUpPaEJCaUUzVEJDeGRzRnVmanpRSEFxL0lXblQzMjdIYzN4RHJHbUhFQURETnZBK0RMQUw1b2pQa1F3QXZNSEN1bEptaXRkd1VBSXZyOG1wVFgwVnBmVEVUakFGd1ZodUVqUGZYSjUvTW5WbGRYZndYQTc3VFdyMWxyczMzTnk4eG5BMWp3L3Z2dnoreXRYeTZYZTBGci9YY0FwNmJUNlYrdmFXbWdYQzYzQU1DQzRqRVJEV0RtNWYwWU9waUkzZ0h3eGVUNHJhYW1wcHJlYnVocnJlOG1vdjBCM0JpRzRiSEdtR2VaK2JQRmRtYXVUNElJbnRGYXh5VkRMMVZLN2VLY3U0K0lqdkI5LzFVQTV4Y2IwK2wwUFRPL2crNGdobjM3c2ZkK0dUbHk1R2JKdmxncFZURVFoNWtMbGRvU3gybXRqK3pQbWtSVXc4d3Y5TlluZVk4SGxwL1hXbDhQWUFJemR3QVlZNjE5cTZmeFd1dXRtZmw0Wmo2enE2dXJ0cmEyZGg5bW5na0FZUmdlWVl6eG1mbDZyZlZBYSszMGREbzlNbzdqWFF1RnduRlZWVld6QVB5eHVibDVoN2EydGcvS3BwN0d6SDVYVjlkUFMwcjFyTUphKzF3UUJGOWZzV0xGYTdXMXRhc0VlTVZ4L0F1bDFGTlJGTjJwdGY0UmdEMmRjenQ0bnRkcnhoTG4zQytKYVBjb2lxWUJ1RFNkVGplVTkybG9hRGlIbWM5cGFHallIc0EvZXB0dmpiRmJEa3F5QS9YdlowY0lJY1I2Y3ZqanZKbWZYN0U1QUJTcWFoYmR2QmR0a0d0SklZVFljSGc1bUx1dkpRbHlMU21FRUVJSUlZUVFHNUVFblFnaHhDWW9IOGNIczZMakFjREY4VFVBWm15SWRaajVjQUE3QTNnVndISUFiempuVGlXaTJRQitoKzdnazlzQWdJZ3UvKzh3ZnBPSXVpck5tNVNKbVFUZ3NUQU1UNnZVYi9iczJlOW9yUThIOENDQVI0TWdHQmRGVVZTcGYxTlRVdzBSTFFWd3hieDU4L3JLT2dJQUZ3Rm9BVkRWajc1OUdVUkU1Y0VFSzZYVDZjMmRjNU9JNkZRQVZjNjU4NGxvVnlJNnE2R2g0YnZHbUdsRWRFTW1rMW50QTFQbjNPV2U1NzBTaHVHWjZINS9mMHRFamFYVEF4anZuTHRlS1ZWYTR1ZjVUQ2F6cUttcGFjL0d4c1lqd3pDOHRuVGVRdUgvczNmblVYSlUxUi9Bdi9kMVQ4OU1rZ2xiZ0NCaFVRT0JKdW1wVjYwaWl3TEtJaUtML2hCa1UzWUUyVVJ4WVUxWUlvcW9JSW9vS0xMSUlpQ3Jpb0FRUkFTMXE2b25ZV1NKR2lCb0ZBaGtZZGF1ZDM5L2RIVnNKclAxSktFenpQZHpUczdVOHVyVnJSazg1OXAxKzc3UzlxbFVLcTJxdytvaU14Z1JTYW1xK0w3L1JaUzdsOXdySWhsVkhYQkpHUkVaTkE5UjFRZFY5U2ZEdlArcEFESTFCUTNBV251S2lCeXRxcWNDT0JEQTdmbDhmcjhCbG04NldrVGlPSTZ2QjJENm5JdURJRGpjOS8yU2MrNGZBT0NjMjhrWTh4TlZuYWFxbndId1NHTmo0OVVBRHF1K01BekRGd0NjT0ZTc1VSUTlBUUNWemkwVnlYSlF2K2d6L1BsQ29URGcwa1lBWUsxZFVyWHJDb1hDa242RzdRemdwVEFNVjIvQkNRQkYvQ3RvYW01NUx4NXllU2tpSWxwOUdybzdEaFRGNXdHZ3dYV3NzVnlTaUdoTjBWTHZyNUJPY3NsU2lia2tFUkVSRVJGUkhiSG9oSWhvTkJJeldhQmVlY2RNWGxPM0NjUHcwTXEydGZackFBNklvdWorWkIvT3VlZWlLTG9yMmI4b0dScUhZVGdsT2JZRkFJaUlBc0NVS1ZPYU45eHd3NnRFNUhPcStyUXg1aUQwV1Zhbm54aCtZNjA5VTBRdUEvQzQ3L3RuQkVGd0RRRFhkMnpTeWVKVGZZK3I2cFJrOHkwRkhXRVkzZ0hnRHVCL0wvTFQ2ZlN6MXRycXRpY1pBQU1XMENUUDJRcGduSFB1NVg3T3ZRL0FDYzY1UTVKdUtBOEQrRklVUlVVQXhscDdBb0NaQUw2dnFoZFphMjlYMVJ1aktQb0RnQmdBaXNYaUl3QWVxWXI3cDlYMzhIMy9jQUNIRzJPdUM0SmdwUTljazkvTFNpK1RqREU3cWFvRGNNOWd6emVVR1RObXJBZmd2U0t5amFwK1JrUm1BeEJWN1E3RHNHbWc2NnkxczBUa3JJSE9pOGcvd3pDOGF6Z3hXR3NQQURDMTcvRjhQaS85ZGJHWk1XUEdqSWFHaHRrQVBxR3ExNFJoZUtYbmVmZUt5QitjYzMreDFwNFZodUd0U1A0N3krVnk0MFhrTkZXOXZhMnQ3Yi9XMmcyVHFhb0xYVXBCRUt4WW5rZEVkbGJWTjRyRjR2TUFuclBXemdad1VpNlhtNUlVaW96VU9BRFlZSU1ONGdVTEZxekNOSVBMNS9NTnF2b0JWYjEyVGN3L2M4ZVo4d0h3QlFFUlVSMEl6R1JJT1pjVXlCckxKWW1JMXBScjkxK0h1U1FSRVJFUkVkRmFna1VuUkVTamtiaFhvZkxNaXUwNjhuMS9XNVJmZ2s5MnppMU5YbFFmN0p4YkJ1Qmp5YkJYcGsyYjFqSnUzTGluUkdSYlZYMUlWVDg5UUdlRmxZUmgrQjFyYlFPQWJ3QzQybHE3WGhpRzN4enNHbXZ0OTBYRVU5VXVFZkVBeEtWU0tSekc3WDRBWUduVi9pY0FUSy9zdExhMmZzQVljN3Fxdm1TTVdhcXFHUUNmUzA0L0JBQzVYTzdkcVZUcWFCRTVFTUEyQUtDcUQ2dnFKV0VZUGxRMXR3dkQ4S3BzTm50RFUxUFRTYXA2aW9nY0l5TEhXR3RmQjNCTEdJWmZBRkRiMmovRHR4T0F4OE13ZkdWVkptbG9hSml1cWswQUhsYlZrOEl3Zk43My9abDl4MWxyM3dYZ3F5S3kzRG1uSW5JRWdCY0dtWHJFeStza2Y2ZmRuSFB2RWhHbzZwSmNMamZGR0xPZmlCd3NJaDhHc0FUQTU4TXd2Qm9Bb2loYU1HUEdqRjNTNmZTZEl2SUwzL2N2VWRYZkFUZ2Z3RlJWTlVueEU4SXdmTlZhKzRhSWZNbGEyeUFpYjFrZVNWV25vZHpSNUdZa2Y3OHdER2RObno3OXgvUG16YXVwNE1SYWV3cUE3VVJrbWFxS3FoNHRJaThXQ29YZWdhNHh4aHlYTElVMUlGWE5EbmErdDdmWFQ2ZlQ0NXh6cTl3Smg0aUkxalpyVHk1SlJFUkVSRVJFUkVTakc0dE9pSWhHSWUyTTcwQUdmd1FBOUdCUm5jTG9URjYwbndCZ2UxVzlQNTFPMzFjb0ZIcDkzNy9VR0ROWlZYdFU5VWRoR1A0TEFIemZ2dy9BSTJFWW5vWWhPcHowRlliaE4zM2ZmdzdBRWNhWTd3dzFYa1NlVWRVUGlFaXpxb1lpY20xYlc5cy9oN3F1VkNwZFVkMkZ3dmY5eWFncU9sSFZWd0FjYkl3eHlYMkFjdkhDVjZJb2VoUUFuSE9sZERwOUlvQzBxdjVJUks0S3c3QnRvSHUydDdjdkIvQ3RmRDcvM1ZLcDlFbGp6SkVBUGlvaXQyUE5GWndZRWRrQjVTNHJxeVFJZ2o5WWF6OHcxQklzcjd6eXl1c2JicmpoSGdCRVJKeXFQZy9nZ2tFdWVRVEF6NFlUZzZxZUNDQlYyVStsVWhzRHVFVExiVTZlTk1iYzQ1eWJZWXk1WEZWZlU5VUxlbnA2TG4vNjZhY1hWODh6ZCs3Y2Z3QjRuKy83cDZqcUtRQTJEc1B3M3dEK2xjL25KMWNWZXFpcUhwVVVvZndZS3krM3MxeFZmMk9NK1ZMVnNkSzhlZk5lR3M3ejlMR2VpSndBbFA5N1U5VVhuSE5mR09MM2NmNVFrNHBJSThyLzdmWXJsVXJ0Qk9DMVlySDRXSzBCRXhIUjJxMEV2UU9pZjB4MjY1VkxFaEVSRVJFUkVSSFJPNERVT3dBaUluckhNaWdYVEZRWFRRaldYQkhGS3BrMmJWcExjM1B6QmxFVXZZUmtXWnZCWkxQWlRITnpjM05YVjFlcWIrRUNBUGkrUC9XLy8vM3Z5d3NYTGh5MDI4UWc4MDlJaWxIR3BHdzJtMmx2YjNlb3NUaXBpa3lkT2pVemYvNzhFcXIrbnJsY2JucGJXOXN6dzV4WDh2bDhjNkZRNkJoNmFPMWFXMXMzTmNaTUNzT3dPTXhMS29VdEt5MHROUnBkTk9laXpaeTR6UUhBcUhueG5GM09HVWxCRGhFUkVSR05RVWM5MExHWmliRTVBTGdVWHZ6Wlh1T1lTeElSRVJFUkVkVUppMDZJaUlpSTZHMDM2MDhYbnc5bzBtbEhacDYvdzltejZoc1JFUkVSRVkwV3g5N2YrWlpjOHBwOW1wbExFaEVSRVJFUjFVbmZWdkJFUkVSRVJFUkVSRVJFUkVSRVJFUkVSRU5LMXpzQUlpS3EzUVZQek41RlJYY0ZBRkY1OUx3ZHo1cFQ3NWlJaUdxaGlGOFF5Snp5dG51aDN2RVFFWTBseC8yNmN4ZFZsSE5Kd2FNLytYZ3pjMGtpR2xVYzRoY016SnpLZHIzaklTSWlJaUlpR3N0WWRFSkVOQXFWQzA3S3JZUlZNQk1BWHhRUTBhZ3ljNGZ6cmdOd1hiM2pJQ0lhaThvRkowa3VxY0pja29oR25aL3VNNEc1SkJFUkVSRVIwVnFDeStzUUVSRVJFUkVSRVJFUkVSRVJFUkVSVWMzWTZZU0lhQlJTdURrQ3pDcHZLNytaU2tSRVJFVEQ1MHB6WU15czhuYk1YSktJaUlpSWlJaUlpRVpNNmgwQUVSRVJFWTA5MzNuaU84MWRxYTV4QU5BVU4zV2NzZU1abmZXT2lZaUlpSWhHaDA4L29jM05IUmdIQUozajBQSExIWVc1SkJFUkVSRVJVWjJ3MHdrUkVSRVJ2ZTJXU2Nlbk5OYkRBYUJYT200RWNGT2RReUlpSWlLaVVhTGxqYTVQaWJyREFTRGRZNWhMRWhFUkVSRVIxUkdMVG9pSWlJaW9EbVNxQ0Q2V2JEOVozMWlJaUlpSWFEUXhpcW1BZkF3QVJNRmNrb2lJaUlpSXFJNVlkRUpFTkFyTmZtcjJCbkZ2UEFrQVVnMnBWOC9hL3F6WDZoMFRFVkZOMUhWQThHcDVXenZxSEEwUjBaankyWWQwZzNSdjl5UUFLRFUwdm5yOTdzSmNrb2hHR2UyQWFqbVhGRENYSkNJaUlpSWlxaU1XblJBUmpVSzljZndaTlhJeUFMZzR2aExBRCtvY0VoRlJUVnhjdWhYQW41TGRGK3NaQ3hIUldKUHA3dmdNdEp4TFpsd0hjMGtpR25XNjQ2NWJHNUQrRXdEMG9zUmNrb2lJaUlpSXFJNVlkRUpFTkJxSm1TVFFiY283WmxKOWd5RWlxdDJzRDgxNkVTdzJJU0txRXpNSndseVNpRWF2Ry9aYm43a2tFUkVSRVJIUldvSkZKMFJFbzVHNFY2SHl6SXB0SWlJaUlxSmhZeTVKUkVSRVJFUkVSRVNyQjR0T2lJaEdJZTJNYjBVakhnWUFkSUV2Q29pSWlJaG8yTjUwOGEyTktPZVMzY3Bja29pSWlJaUlpSWlJUms3cUhRQVJFUkVSalQwWC9mR2lMWnlZTFFIQXFGdHd6azdudkZEdm1JaUlpSWhvZERqbS9zNHRqR0JMQUhDS0JkZnUwOHhja29pSWlJaUlxRTVNdlFNZ0lpSWlvckVuTm5La2ludFV4VDBhR3pteTN2RVFFUkVSMGVnaHdKR3ErcWlxUGlvQWMwa2lJaUlpSXFJNll0RUpFUkVSRVJFUkVSRVJFUkVSRVJFUkVkVXNYZThBaUlpb2RoYzhNWHNYRmQwVkFFVGwwZk4yUEd0T3ZXTWlJcXFGSW41QklIUEsyNDd0MEltSTNrYkgvYnB6RjFXVWMwbkJvei81ZUROelNTSWFWUnppRnd6TW5NcDJ2ZU1oSWlJaUlpSWF5MWgwUWtRMENwVUxUblJtZVJzekFmQkZBUkdOS2pOM09PODZBTmZWT3c0aW9yR29YSENTNUpJcXpDV0phTlQ1NlQ0VG1Fc1NFUkVSRVJHdEpWaDBRa1JFNzBqNWZINlRVcW5VVWl3V254dnVOZE9uVDk4c2s4azBsa3FsdUsydDdaK3JHSUlCb01tLzFjcjMvZnNBL0NzSWd1Tlg5OXhyTTkvM0QxZlZDYzY1ZTR2RjRzdHI4bDVUcGt4cDNuampqVE9GUW1ISm1yd1BFUkVSclQxODM4OTNkWFU5Mjk3ZXZudzQ0M081M1BoME9yMEpBSWpJSzZzaGIwZ0RLSzNpSEN2eFBPOVFZOHloenJsdlIxSDA2T3FlZjIyVnorZTNjYzd0cXFyL2pxTG83cmZoZnBzVUNvVi9yK243RUJFUkVSRVJFYTF0V0hSQ1JEUUtLZHdjQVdhVnQ1WGZUTzJIYys3WVZDcDFnZS83NXdSQmNQRlE0ejNQMjE5RTdnUmdVcW5VZ3dEMkhPbTlQYy9iVWtSdUJMQWtqdU9EMnRyYTNoenBYQVBZQjhEZlYvT2NLMHlaTXFWNWd3MDJ5QTgxcmxnc1BwN05aak1BTXJYTTM5SFJVVnF3WUVGWHJYR3A2aVVpc3FreFpqNkFOVlowWXEwOVJVVE9jODdkRGVEWU5YVWZJaUtpdW5HbE9UQm1Wbms3Wmk0SklKL1BONmpxSDVxYW1qU2J6YTdYM3Q3ZU05ajRxVk9uTmlZNTR3NEFFTWZ4VGdDZUdPbjlmZDgvV1ZYUEJYQmNHSWIzakhTZS9oaGp0Z2F3anpIbWx0VTViN1ZjTGpkTlJEWWNiRXc2blg2eFVDaThtTTFtSjlRNmYzdDdld2NBVjhzMWNSenZiSXk1Q3NBZkFheXhvcE44UHIrNWMrNWE1OXlIOHZuOGRvVkNZWTNsNlVSRVJFUkVSRVJySXhhZEVCR05Rak4zT1BkUkFHUG1XNG9qdEdQeTg3R2hCbnFlNTRuSVRTSmlWTFZiUlBhdzFuNDJETVByUjNqdlZoR1pEbUNkVkNwMWZ6YWIzWE9vRnhlcmcrLzdCNnZxMTBkdzZaMWhHRjVRMmRsNDQ0MjNVTlUvRE9NNmFXeHNuQzBpWDZybFpvMk5qWGN2V0xEZ2dKcWpmSnVvNmpJUm1RVGdxTmJXMWg4VWk4V3czakc5RTExYXZIUjhUMmZQQkFESU5HZVduOWw2NXVvdXppSWlvZ0ZjczI4TGM4aytlbnQ3L1hRNjNRemc5OFBKMnlaT25IZ3RnQjJTM0xIUkdITjFMcGY3NEVpS0lXd2pWUUFBSUFCSlJFRlVqYWRObTlhaXFudUl5RVlBN3ZBOGIvOG9pbjQ5Z3Nlb21iWDJFUURyMVhwZEhNZDd0clcxL2JleW4wNm5ad0U0ZUxCclZIVldOcHY5ZGxOVDA3SmE3K2Q1bm8yaUtLcjF1cmZKdndGc0lTS05xdnB0QUorc2QwQmp3UkVQNlBqR3JqY25BRUIzMC9qbE4rd2x6Q1dKaUlpSWlJanFoRVVuUkVUMFRpUUF0bGZWTjQweFR3NDJzTFcxMVlySUF5SXlIc0JOcW5xTmlEd2tJbGQ3bmpjL2lxS2F2N0VhUmRIZG51ZnRhb3g1U0VSMmFXeHN2QUxBNTBmNExMWFlVRVJhYTcxSVZmODZ3S2tIQU56WXovRXpBZVNTN1RaVnZhUDZwSWhNQXpBZHdEeFZmYmJ2eFNMeTUxcGpYQjJ5MmV5RVRDWXpaTzRUeC9IZHhwaTVJaklqbFVwZDdubmVmc09adjZlbnArUHRLQzU2cCtqbzdEcElWWTRHZ0ZKbjEwOEIvS3pPSVJFUjBSaVdUcWNyQmNzUER6SFUrTDcvSXdDSHFlcHlFZGtWd0d3QWU2WlNxZXRSTHJ5b2FZbWNaNTk5ZGhtQUE2eTFQeGFSWTQweHQzaWVsNCtpNlBsYW42TldJaklEd0FZanVIU2dUbmNuQU9qb2MreTlBR1lDNVk1M2pZMk5kNngwMWY4S05YNDF3THh2MUJ6aHFrdDduamRrVjVZNGptR011UURBRFFBTzhEeHZINVM3cXd4cStmTGxidjc4K1V0WFE1eGpVbU9wNnlCTm1hT1RiZWFTUkVSRVJFUkVkY1NpRXlJaWVzZndQRzlYRVVrRDJFUkUxZ1BRNXB6YnhWcTdZa3h2YisrejgrYk5leWtadjVNeDVuNEE2d0I0cEt1cjYrajI5dlllMy9mUEEzQ3hpRHpRMnRxNlg3RllmS1RXV0tJb2lxeTEvNWNVc0p4Z3JmMzE2bTZWM3BlSVhOM1oyWGxkcmRmMTlQVDBEbkRxbVNBSVZpbzY4WDMvY0NSRkowazNtTGQwaExIV1hpRWkwK000dnJCWUxONVdhenhyU21OajQzMGlzc3RRNDR3eDFic2ZNc2E4UHB6NU01bk1VUUJxL3YyUFdXbzJGK2pPeWZaRGRZNkdpSWpHb0dSWmxLMEJRRlUvTGlKUTFXNXI3ZTVWdzNyRE1KeVRqRzl3enYwY3dDRW9GNVljRkFSQndWcDdPSUJRUkQ3bCsvNXRYVjFkbnhsQklhcUdZWGlDNy91YkFkaExSRzVDZWVtZWVKVWZkQkNsVW1tTFVxa2t0VjdYM3Q3ZWIxY0o1OXh0VVJTOXBVREU5LzBQSWlrNldiQmdRZGVDQlFzT3JENi8zWGJicmQvWTJQaC9xdnEzTUF6ZmNxNmVQTS9iMlJoVDgvOFBNTWJjTjV4eExTMHRMd0RZc3ViQXFHSnpFZXljYkRPWEpDSWlJaUlpcWlNV25SQVJqVUlYUDNueHhySEVrd0VncGFsRlozL3c3UC9VTzZhMWdZamNsM1FzcWNpSnlJUFZZektaekJjQmZNOWFld3FBYndQSXFPb1R4cGhQVmw0T0JFSHdEV3Z0TmlKeVJDcVYrclh2KzZjRlFmRGpXdU1KdzNDTzcvc3pBVndFNElmWmJQYjM3ZTN0eTJ1ZFo0QjE3Nlg2ZUhOemMzZWhVT2dGTUZBQlNjMVVkUWZQOHk3cTU5UldRMXk2TFFDSXlMQ1dwYkhXL2h6QWtNVWdJakk1MmJ6Uld0czExUGhTcVdUbnpwMjdVc0dJcWk0RXNHUTRzUTJIaUx3YndMalZOZCtZSVc0NUZJdksyMXJ6L3k2SWlHamtqcjFiTjNhbWR6SUFHTmV3NkpyOVpVem1rbkVjSDJTTXViVDZtSWg4dTgrd0pRRFd6ZWZ6bTZ2cWJTS3lQWUNTcW40MkRNUGZBRUFZaHE5WWF3OVExUWRGNUpPTmpZMFA1bks1dzlyYTJoYldHSkxyNk9nNHJMbTUrV2tSZWIvdis2Y0dRZkRkV3A4cm04MW1VTldKUkZVelNVRk5ZeVYvVEtmVDJ0Ylc5dVpJbGdNYWpESG1iTS96dXZzYzNuU3dheG9hR3JaTk5vZVZPN2EydGxwanpFQWRVVllRa1VxdS9ENXI3WUpoVFAzek1BelA3M3RRVlhzQXJNNnVNK05GaE1VbXEwcDB1U2E1cERDWEpDSWlJaUlpcWlzV25SQVJqVUlsNXc1VW1KTUJRT0d1QlBDRE9vZTB0amhOVlJzQW5Dd2kyd0U0VzFVWDl4a3ozMXA3dTRqOFg3TC8remlPOXd2RHNQb0RkdzNEOEVockxVVGtDQUJYKzc2L2QwOVB6Nm1WTGluREZRVEJOMzNmUDFoRVpqUTJOcDRENEd1MVB0UUE2OTYvcC9xNHFuNFJ3UGRxblhzd0ltSUJiTmRmU05VN251Y2Rhb3lwdEtTSHF1WUJ3Qmh6dXUvNzJ1ZmFId1JCOExjKzk5a1l3QlkxeExYeGNNWmxNcG5VQU5kL3ZiOE9MaU5sclgxME9CMVU2SzFjYittWEFKNUtkbCtzWnl4RVJHTk91dU5BbzNKeWVidDN6T2FTSXZLZ3FwNElZRXNSK2FxcS9nbDlPcmlKU0xmbmVaOTJ6djFJUk5aWDFSNVZQVGlLb3J1cXg0VmgrRmZQOC9ZRThEc1IrWEFxbFdxejFwNFdodUZOQU54d1kzcm1tV2RlYTIxdFBUV1ZTdDBLWU9iMDZkTi9NVy9ldkpxS2dwcWFtczRDc0ZMeGhJaGMwOVRVZEUyeXV3VEF1clhNT3h5cWVxTElTbzFUM3RKR3p2TzhkWTB4MVlYTlU1T2ZXL20rZjJXZitmNFpodUZsMWNkU3FWUWphc3NkaHp1KzMyV0dST1NsSUFpbUQvZCtRMG02TTliY1FZWGVxcnZVOWNzR3BKOENnQjZVbUVzU0VSRVJFUkhWRVl0T2lJaEdJekdUQkxwTmVjZE1xbTh3YTQ4d0RLOEZJTmJhQ3dBc0NvSmdkdFZwNC92K2lRQnVCN0NPcWpvUmVWbFZVK2wwK2c3ZjkxZWFUMVdOcXY1TlJLWUNPS0Nob2VIanZ1OWZFd1RCYVNpM1ZCK09rcXJHSWdJUk9XMzY5T2svcUxWd1JWVWZydHBkUjBUZUI2QlRWWitvSEJTUk5mRkI2dy9ETUR5OTcwSGY5MzhMWUsrcWUzOEV3REZWKzVYTmsvcVo4ejRBZit2bk9GVDFmRlc5dnI5enpqbEpwOVBQQTBnQjJOczU5MHgvNDR3eEV3RVUrMzJhZ1lubmVjZUt5SEVkSFIwZmZmYlpaL3NXK1JocjdmMEFuZ1B3blRBTVg2aHhmdXJIckEvTmVoRXNOaUVpcWhNekNjSmNNZ3pESW9DaTcvdGZBQUFSK1hrUUJGZFh6bnVldDVXSVhHbU0yUk1BVlBVRkFHbGp6T2Q5My8vOEFOTytCbUNoaUV3SGNMMjE5cXNBVGdyRDhMSGh4aVVpbFU0aEV6T1p6SGtBdmxETGM2bnFQd0JVNTQ4MktaaDVHa2k2akFGcnBET0VxazRaWUhtZFAxWDJuWE1UakRFclBaT0l2Qi9BKy9zY2V3ckFaWDNISnZkNlhWVlhUdUwvNTFSanpCY0JQT0NjRytqdkJXUE1lUUNPR21TZWxYaWV0NlV4NWtybjNLK2pLUHBoMy9PdHJhMTdwbEtwMlhFY2Y2dFlMTjZCTmJ4TTBsaDB3MzdyTTVja0lpSWlJaUphUzdEb2hJaG9ORkszQ0pDb3ZPTVdEVDU0Yk1ubGN0dUp5SWFxZXIzdis4Y0RPQjdBQ1lzWEwzNGF3TkVBMWdId0VvQWpWSFUvQUNlbzltM0c4VCtxK2dNUitSV0FtMFRrUFNndlh6UGNnaE8wdHJadUtpSmVzdHZVME5Cd0hvRGphbm1tTUF4M3Iyd256L1ErQVArcVByNlcyQUhBcS8yZFVOVmpSR1RRTGk4aXNqZ013MzVibitmeitVbXFta3JHRmFNbytuZC80NUp2enZZN3Y2citHTUJ2blhNcldyZjd2cDlUMWF0RVpFY0FHRGR1M05jQm5OVm56cjBCN0NraUh3TndrdS83dC9UMjluNXI3dHk1YzVONUx4YVJhK0k0ZmdKRVJFU2pnTUl0RWlBcWIrdVl6eVZWZFRjUlFXOXY3NE8rNy84VlFDRUlnaE5VMVFMWU14bjI0OTdlM29zYUdocitwcW83RHpIbHV3R2NBK0FVQUp1cWFrMHZ4a1hrRTFXN3grVnl1VyszdGJYOWM3alhoMkY0UGFvNnRsaHJYMDdtdldSMWRudGJWYXA2czRpY044aVFRUXVKUmNRTmxEc0NnTy83bFNXR1hvaWlhTEJ4Uy9zN25rcWwvdUdjKzdxSXJGaXVNWi9QTnpqbnZpUWk1d0lZWjR6NThEYmJiSFByTTg4ODgxcWZheThBa0UrbFVyZjZ2djkzVmYzMjY2Ky9mdDJDQlF1NlNxWFMzektaekJHcVhCS0dpSWlJaUlpSTNobFlkRUpFTkFwcGQzd0hHakVIQU5EZC8wditzU3FWU2xXK2lmcUFpR3dOSU8rY2ExbXdZRUhYT3V1c2MwZ3FsVHF2dDdmM2xMbHo1NzRPWUE2QUx3MW4zaWxUcGt6ZmFLT05UbG04ZVBFVk5jYnppU1NleFNLeXZvaDh6bHA3MFVpN1phanFudjIwTE1mVXFWTWJNNWxNdzBqbUJJQ2xTNWZHQ3hjdTdPeHpyNTJzdFpmMEU4UFcvY1hRMWRXMW9MMjlmWkcxZGtPVWY2OVBoR0Y0RHdCNG52ZGFmOWNNVjI5djczdlQ2VFFBOUJZS2hWZEdNa2NVUmIrb2JPZnorYzFWOWFzQWpoZVJOSUNscW5wQkdJYVhKL0VlYW94WktpS0ZRcUZ3Zno2ZjN5NTU2WEFvZ01QVDZmUmgxdHBmaWNpc0lBZ2VIUEdERVJFUjFVR0hpKzlvTE9kQjZCNmdZSFFNU1FINGlLbytQM2Z1M0gvNHZwK3ZGQU1VaThYYmZOOS92M1B1ajFYTDZVd1k1cnluK2I1L3MzTnU4bUFGRC8wUUFCOVB0bDhEc0VFNm5mNGFnQk5xbUdPRlhDNDNYVVRlMWQ5OXN0bnMrSkhNV2RIZTN0NkpQaDA4akRIblcydTdxNCtwNnJzR3lBT1hCa0V3SHdDc3RZY0FhRFhHWEZBb0ZEcVNZN29xK2FPcXZsZEVvS292aitUNlFxSHdJb0JLTG14YVcxc1BkTTdORkpGdGsyT1B4SEY4U3JJazB0WWlzcU14NXBrZ0NQN2MxZFgxNFV3bTgxbGp6TmNBdkZkRXJscHZ2ZlhPWFcrOTlTNVp0bXpaaitmTm03ZldGUDhRRVJFUkVSRVJyU29XblJBUmpVSXpkNXY1S3ZpQ29GOGlzbGV5ZE02REFMYXVQbGNzRnArYk1tWEtjZXV2di80R3VWeHVwUS9aZTNwNk92dCtTeEVBY3JuY3RGUXFkYlZ6N2xjTEZpem9xaVVlVmYxc3NyVE9UMVUxS3lJZkIvQlY5TC8wektDbVRKblNMQ0o3OUhldXBhWGxjaEVaMGNzSUFHaHNiSHg2NGNLRmIxbXJQbG5HNTMyMXptV00yU0FwNlBnQmdIdEdHbE8xVkNwbEFVQlYyMUZEcDVtK2ZOK2ZxcXBmVjlVakFEU29xZ053VFc5djd6bno1czM3RHdCWWF5OFhrVk9UKzMwRndLV0ZRdUVaQUovTDUvTVhxT3JaSW5JRWdFK3A2aWV0dFhmRWNUeXJyYTF0M3FvKzUxaHk0Wk1YYnVWaXN6VUFtSlI3N3R3UG52dDh2V01pSWhvcmJ0NTNJblBKaExYMkF5S3lucXJlMU4vNUlBak9uRDU5K3NhNVhHNUtmK2NiR2hyK1V5Z1VldnVaOXh1cXVrTXFsZHEvbG5nOHo5czlLUkxwQlhBWWdOK3E2cEc1WE83Q3RyYTJoYlhNQlFEcGRMcmYrMmV6MlkyYm1wcjY3UnczWE5iYVQ0ZGhlSHVmdzZlUHBGQkVSUFlIY0RDQWJ3UG9XSlc0cWxUeXg3WlZtQ1B0ZWQ1aHhwaXZBNWlXSFB1SHFuNGxETU03QUtDMXRYVzdWQ3IxRUlESnF2cnlqQmt6WmlRRjd0Y0ErSm5uZVllTHlEbkprcDFYdExTMGZOWHp2Tms5UFQzWHRMZTM5NnhDYkdQYWtmZDJiWldTZUdzQWlEWDEzSFg3TmpHWEpDSWlJaUlpcXBQKys4OFRFUkdOUXRsc2RvS3E3Z3JncjJFWTl0c05ZOE1OTjl3bm5VNi8xTisvNXVibWE1TmhrczFtSjJTejJRd0FwRktwRmhIWnhSaXpWUzN4NUhLNWFaVmxXK0k0L2lXQWJ5YW5qcmJXOXZlTjAwRk5talRwVXdBbVZ2WTl6enZXOS8yVEFVQlZYd0JRNk85ZjVkdWRxdnFmZ2NhSVNIWEJSRzl5emV5dXJxNld2djlVOVphUmZtTjBwRVJrbitTbjY2OWdhRGc4ejlzVndETWljalRLQlNlL0VSRWJodUZ4U2NHSnNkYitTRVJPVmRYWEFTd0I4QzFyN1d3a09WT2hVUGg3RUFSSE8rZXlBRzVOWWpvd2xVck5YZzJQT2FZNE5ZZkM2SDB3ZXA5VGMyaTk0eUVpb2pGcjMrVG5yd2NhME5EUThQQkErV01jeDlzQjVhNXoyV3gyUlJjVUVaa2hJcnNBcUtrVFhaS25RRlVmQ29MZ0FRQ1BpRWdtbFVwOXBlWW5LOC96dWFydDlheTFOK1h6K1UyY2M3MFlJQzlFT1grc3JEOFpEalJHUkJaWDNlbzFWWDFaUk43Vk4zZDB6dTJzcWkrcmFyL0wyS3dKdnUvblJXVGpaSGZjS3N6emdESG1PcFFMVGw1VDFTOTFkWFZ0V3lrNHNkYTJHbU1lUWJuZzVKOGlzbWs2bmY1emEydnJkc2tVY1JSRlB3L0RjRnZuM1BHcXVsQkVOaFdSNzJjeW1kWlZlc2d4TG0zMFVCRzVUMFR1U3h0bExrbEVSRVJFUkZSSDdIUkNSRVR2R0psTVptOFJ5V0NRbHdZVnF2b2NnQldGS1NLeVUyWGI4N3d0akRIL0JIQTVnTk5IR2s4Nm5UNHgyWHkyV0N6K0dRQ3N0WDhTa1IwQW5BbmdpN1hNWjR3NVJsWG5KOStTSENjaXN3RnM2SG5lNUNpS3pnSHdqZjZ1czlaK0xUbDNZeEFFWHg3cVBvVkM0ZThBK3YwMmIrS1E0Y1JiOWJKaWxWaHJ0d0N3VjJVM25VNC9rY3ZsRG1ocmEvdG5MZk5FVVRUSFd2c0l5dm5QK1dFWVBsWTVOMzM2OUkwYkdocHVGSkhkVmZVRkVkazdqdU9tVkNyMU94SDV1clhXNiszdFBhclNEU1dLb3VjQmZNWmErMjBBNXp2blR1ei9ya1JFUkxTVzJ4OUE1eXV2dlBMb0VPTzZWTFZRMlJHUnpRRnNWdGx2YVdtNVdrUSs1M25lZWxFVXZUR1NRTExaN0dRQW4weDJyMDkrZmhQQWJpSnlYRGFibmQzZTNyNW91UE5aYXo4c0lsdFY4a2NST1JaQXpqbTMwN2h4NDNZUGdtREFqbmJXMmk0QWpWMWRYUjl1YjI5ZlB0UzlnaUQ0QW9BdkRIRDZqeGc4dDF6aHpUZmZYQzM1STZxV0l4S1JHM3pmM3pRSWdrdHJuVVJWWndId1JPU0twVXVYZm5mKy9Qa3JDbWVzdFo4RjhFTVJHZStjKzFZVVJXZjV2bitWaUJ4bmpIblM4N3dUcXBaM0xFVlI5Sk1wVTZiY3VORkdHMzFSUkRKaEdQNWxsWitTaUlpSWlJaUlhQzNBb2hNaW9sRm8xaE1YZjFTaHV3T0FRQjQ2Zjhlekg2NTNUR3NERVRrQUFGUjFzZWQ1dTZycWxpSUNZNHpuZVI2Y2MwdXJ4bDRZQk1HS3RkUjkzMTlkSDNBREFLeTFHd0k0TG9ubkIxV25MZ0Z3TjREUFcydS9GNGJoQzhPWkw1ZkxiUTlnTjFXOVdFVE9CdENocW9lSXlNUEdtTE90dGVrd0RMKzJHdUwrSVlEY2NNZUx5SGY2MXBiMDl2YU9TNmZURUpHYWxpSWF4R1VvZjB2NFJRRC9BdkRCZERyOUYydnRwNm9MUjRaQnU3dTc5K25ieHR6My9ZOEF1QW5BWkFDRjd1N3VUMVJlNkxTMnR1NWtqTGxMUlBiT1pETFBXbXZQRGNQd2h3QmlBQWpEOEsvNDN6ZWtxUWFxOGZNQTdrOTIyUTZkaU9odGRNeTluUitWSkpkVXlFUFg3dHM4Sm5OSjMvZW5Bc2dDQ0NaTm1yVDlwRW1US3FmV1RUcWtvYmUzdDdJMHk4dGhHTzVjZGUxTUFPZXZ6bmdhR3h1L0xDS05BQllaWSs0QWdDQUlIdkI5UHdSZ0d4c2J6d2N3N0VKWEVUa0xRQmZLeXgyZW9hcVhBZmlZaUJ5aXFuUHkrZnlIazJMakViUFd2Zy9BOTJxSTZZMVNxZlQ1dnNkVmRaeUlJSlBKckhMKzJOcmFhZ0VjbWN4N1I3SjB6N2Q4Mzg4dFhicjAyUG56NTNjUGQ2NHdEQi9MWnJPYlZPZVArWHgrbktwZUNlQW9BTEdxbmhoRjBZOEFJQWlDNDYyMUN3SE1OTWJjWkswOTBqbDNjckZZZkE0QUZpNWMyTGx3NFVKMnlGc04xTVhQUStUK1pJZTVKQkVSRVJFUlVSMng2SVNJYURRUzdDeEFwY0NnQzhDWWZGSFFsNGhza1B5OG9zOWE4dDgxeHNBWTg1U3FmdnZ0aUVWVnZ5d2k0d0FzV2JaczJjOHJ4OE13dk5mMy9RQ0FEMkEyZ01PR00xODZuVDRYQUZLcDFJMnFlallBUkZIMEY4L3o5alBHM0Y5WkhzZjMvUThCMkVGVmZ6YlFFa05UcDA1dG5EaHg0cEVBMm9NZytFUGYwd0M4dnRlSXlIaFZkUUE2KzV5YTFIZXNNV1ppOGp0WTVSYnFudWVkSkNML2w4eDNSaHpIdjAybjAzY0MyQlBBZzU3bkhSOUYwYzhIbitWL3FsOFlKSVZCczFYMWFCRXhBTzRxbFVxSHQ3ZTN2MWtaVXl3V241czJiZHIyNDhhTis3R0lmRVpFcnZCOS95am4zQVZSRk4wRHdLM3FNNDVWTTNjODd4Y0FmakhrUUNJaVd1M0VZR2NrdWFTTTdWeXlrc2Y0eVJJcEFBQVJhUldSUndDZ3NiRng3OVhVdkcxUStYeCtrblB1QkFCUTFhdUNJT2l0bkZQVm1TSnl0NGdjNi92K0ZVRVEvRzJvK1R6UGV6K0F2VlQxRmhGWkJwU1hLUXlDNExQVzJna2k4cTRsUzVhOEFnQys3MThNNE9FZ0NINC8wSHk1WEc1Nk9wMCtNQWlDbWRYSFZYV0NpS3lVT3dKb1NEb1FkcWxxWERYKzFRRnVNUkZBM05iVzl1WUE1NGRseG93WjY2VlNxWnRSWGtxeEdJYmh3Yjd2Znh6QWJRQU9iMmxwZVhjK256K2dVQ2dNRk1kS3F2Tkh6L01PY001OVIwVGVyYXB2cU9yaFVSVGRYejArRE1NTFBNLzdLNERyUkdRUFkweWI3L3ZmTDVWS2w3ZTF0UzFjbGVlai83bDIzd25NSlltSWlJaUlpTllTTERvaElxSjNERlg5T1lESEsvc2k4aEdVdTRQOEZNQS9relhVSzZmUDlIMy84RFVSaCsvN1UxWDF0Q1NtYjFlMzRRYWdBTTRDOEZzQWg3UzJ0bDVWTEJZZjcyK2VDcy96OWdDd0Q0QkhDb1hDTTc3dnJ6Z1hSZEdqMXRxdHdqRDhWM0svczBUa1l3QzJCSEJTZi9OTm5Eanh2Q1NHcHdCOHNQcGNHSVo3RHZCTWI0aklNMEVRZkxEdk9XdnRCL29jMmdvQVJPUy9nejNYVUR6UE8xWkVya3gyYnd2RDhBNEF5R2F6K3pZMU5kMGdJZ2VKeUhXKzcyOFpCTUdzR3FaT1cydFBBakJMUk5ZRnNNdzVkMFlVUmRmME4valpaNTlkaHZMZjZsZkdtQ3RGeEJwamZtV3RuUzhpbDR2SURZVkNZY21xUENzUkVSRzkvZUk0ZnNrWWMyNzFNUkc1VUZVWEFMZ1dBRXFsMG5QcGRCb0FOdkY5LzdkVlE2ZXV6bGljYzVlSXlBUlZYV3lNdWJ6NlhCaUc5MVNXYUZUVkt3RHNNY1IwSWlMZlRiYXZBdkNScW5PbDExOS8vYUNXbHBibStmUG5MMjF0YmYwQXlubmhtYmxjN2ozOUZVWGs4L2wxVlBVcEFPT3N0VStGWWZpYnlya29paDRGTUtIdk5iN3ZudzdndXdBK0dZWmg5ZThOdVZ5dXY2VjJ0a0xWMHBjanNjMDIyMnpRME5Ed0lJQnBBRHBGNUJnQWNSQUU5MXByUHlZaTk0aklUczY1UCtYeitZL1YwdVVsbjg5dm82cVhvMXo0REZWOU1JN2pvd2NxSW9taTZOZlcydTFVOVljaWNpQ0FMNmZUNmRPc3RiOTB6bDFlV1hxVGlJaUlpSWlJNkoyQVJTZEVSS09RSy9VOGpGU3EzQlk2amdjdFdCaEx3akM4dVhyZjkvMDB5a1VuTnlRZmlNTmFlMkJ5T3FPcVRaV3hmVHFqckJKVi9iNklOS3JxZjd1N3UxZHFOeDRFd1FQVzJvZEVaSGRqekkrejJhelhkOG1YaW13Mm16SEdmQjhBbkhPWDlUZW1VbkNTeitlM2NjN3RwYXBPVmIvYjMxZ0FFSkVyVmZVTUFOdGJhL2NMdy9DZXZtTjgzNzlUVlY4THcvQzRZVDcyQ3NhWTl3TkFxVlNLYXIwV1dOR0o1VElBWDBnT1BibDQ4ZUxQVmM0bnY2dERmTjlmZ3ZJU1JqTjkzMzlYRUFTRHRwdWZNbVZLODZSSms0NFNrUytMeUxzQlFGVWZVOVhQUlZHMFlLaTRpc1hpYlo3bi9VNVZ6elBHbkN3aVV3RjhYMVcvWTYxOURPWFc5YmRYL2g1RVJFUnJLeGYzUG95VVNYSkpOMlp6eVdLeCtES0FpNnFQK2I1L0lZQVh3akJjY2R4YUN3Q21PbmNFa0Y1ZCthTzFkZ2NBUndPQWlGelNYekdyYys0cnFWVHFEeUt5dTdYMmlEQU1ieGhvUHMvelBpc2lPNm5xWDhNd2ZDeFpTbkNGQlFzV2RLSGM0UWJHbUM4Q2dLcmVNbEFCUmFGUVdHS3R2VVpFVGhXUml3RDhwdThZMy9jL0JlQjRWZjFHR0laemh2LzBRR3RyNjZZaThpNVYvZTNRby92bmVkNk94cGliQVd5dXFpb2lod2RCVUtpY0Q4TndUbXRyNjY2cFZPcDNJakxWT2ZkRUxwZmJ1NjJ0TFJoaVhrOUV2cUtxQndGSUFlZ0E4TlV3REgrQWNqSDVnSkt1ZzU5dWJXM2RNNVZLWFFaZ3VvZ2Nta3FsRHZWOS95VUE5OFp4ZkhleFdQemRTSitiaUlpSWlJaUlhRzNBb2hNaW9sRm8xb2RtUFk2cWpoNDBJaGVIWVhoalpjZjMvZFhTTjkxYWUyTFNhUVNxZWtaN2Uvdnkvc2FKeUtrQWlpS3liVk5UMDhVQXp1eHZYQnpIalFBMlU5VS85MjNkM1pkejdtc2lJcXA2WnhSRkE2NXJYaWdVL20ydC9ZbUluQUpnRm9CNzhkWVB6ZE9xZWdDQUo2dXZVOVdVNTNuclZ2WlRxWlFXQ29VbEl2S29xcFo2ZW5vNnN0bHNSbFgzRnhFWVl5WlhQVytrcWxjRGVIR3daL0E4Ync4UnVSekF0c2s5SDFiVkE1T1hJMjk1M0NBSVRyRFdtdVJick1kYmF5Y2FZMDdwcndXK3RmWnJBTTRRa1EzN25Ock1HUE5RZGZlWVllcFUxZVVpMGd5Z1NVUStDbURYT0k3L0FJQkZKOE53YWZIUzhUMmRQUk1BSU5PY1dYNW02NW1yMUU2ZmlJaUc3NmY3VFdRdVdidVh3ekRjdGJMaisvNU1BT2V2NnFUVHBrMXJBZkR6SklkcjcrN3V2cnkvY2NWaThYSGY5MjhFY0RpQTcwMmZQdjNSZWZQbXZkVGZXQkY1THdDbzZxRHg1ZlA1OTZycXAxVlZTNlhTcFVPRStrMVZQVUZFZk4vM1B4a0V3YStxVDZxcUZaRzluSFBmNlhOOGZIWCt1SHo1OGs1anpISlZ2VnBWSHdPQVZDcjE2U1R1OGRPbVRXdEp1c3hCUks3QkVIbVY1M25yR21ObW9seXNuQWJRNVp6N1hMRll2TFB2MkdLeEdDYTU1dTlGWktOME92MTd6L1AyNlcvZTF0Ylc3WkpDa2IzNlBFK1BpSnllZEhJWk5sVk5KVVZLL3dhd0NZRE5BSnlVNU1zc09obUJJeDdROFkxZGIwNEFnTzZtOGN0djJFdVlTeElSRVJFUkVkVUppMDZJaUdoTW1ENTkrc2FaVEdacjUxeG1kWFkxcVpaOEU3THlRZnZ2b2lpNmFhQ3hRUkQ4elZwN21ZaDhUVlcvNVB2K25DQUk3dXM3N3Rsbm4xM20rLzV0Y1J6L2FMQjdXMnUzRUpGREFVQlZMeHBzTEFBNDU3NXBqRGxlUkR4cjdhY3FTOWNBUUM2WFd6OTU4ZkdXdGU1RjVIMGk4bnJWSE4wQW1vSWd1QkhBamNudjRNc2lzbEV5L2xmVzJpdGZmLzMxcjRSaCtCQ0Fod2FMU1ZYZmJZeTVGRUJUc245VkdJYW5BaWdOZEVrWWhzZGJheHRFNUxNQWNyMjl2UzFKQy95K0pvbklocXI2MzZTb1JRQmNWT2w0TWtKM2QzZDNIOTNRMEhDRU1lWllWWDI4V0N5R3F6RGZtTkxSMlhXUXFod05BS1hPcnA4QytGbWRReUlpSWxwaDZ0U3BqUzB0TGU4dHAwU3JwVGE1WCtQSGovOEpnSzIwN1BpQnV0OEJRRmRYMTVtTmpZMzdpTWo2RFEwTnR3TDRNUHJKazBxbDBuVU5EUTAyaXFKZkQzWnZWZjBxZ0pTSTNEVjM3dHk1ZzQwTncvQmZ2dTlmZzNKeHgwd0FkK0d0UmNzYkpIUDJ6Ujl2cjg2OVcxcGF2aDZHNFNVQVBnK3NLTHI1U25MNlErUEdqU3Q2bm5kRUZFVi9ESUpneU1JT1k4dzNBUnlmM0h0aEhNY0h0clcxUFRYUStDaUtJdC8zOXdEd01JQjFqREhUQjVqM2RRQTdKUFArRnNBM1JPUk9FZGtBd0xyOVhUT1l5dS9BT2ZkeFZaMWdqRGtPd0w0QXpxaDFMaXByTEhVZHBDbHpkTExOWEpLSWlJaUlpS2lPV0hSQ1JFVHZGTWJ6dkx3eFpqTUFtenZuTmdld093Q0l5Rzh6bVV5anFqb1JPU3daZjZidis0ZXZycHZuOC9uTlZmVWVBRTJxK2g5anpKRkRYYk5zMmJLWkV5ZE8zRWRFWmdDNHlmZjlEd1ZCME5aMzNKdHZ2bmxxNVJ1Zmd6Z1hRSU9xM2h0RjBaREwyaFNMeFpldHRUOUQrUVAvY3dIY2llVEZRVHFkbnBZTVc2ZlBaYThDZUtDeUl5SnZlU25TMnRxNnB6Rm10cXErcWFxZkVKSFpJbkxLK3V1dnY5dkVpUk1QYVd0cm16ZFlUQ0x5VCtmY0tTSnl0cW9lSDBYUmcwTTlCd0FYaHVIUnZ1Ly9GOEIzalRFZC9RMks0L2o4ZERyOS9DdXZ2SEw5d29VTE8zM2ZQems1ZFY5WFY5Y2h3N2pQQ28yTmpjZUx5R1VBOFBUVFR5OEdjRG1BeTdQWmJLYVdlY1k4TlpzTGRPZGtlOUNDSkNJaW9qVWhuODl2NHB6TGlzam1LQy9Mc2hrQWlNaE9MUzB0SFNKaVZQV0NaUGdtdnU5WEwvOHlkVlh2YjYyZEJlRGdaUGVpS0lyK09OajQ5dmIyUlo3bm5Td2lONG5JRHI3di95UUlncVA2anBzN2QrNC9wazJiZHVoZ2MrVnl1WGNEcU9TclF4WXNBMENwVkxva25VNGZEeUNYZER0WjBVMUVSS1lsUC92bWo3OUh1YnRIWmR5S2ZIRExMYmRzR2o5Ky9DOEJiSkowUG1rVGtlOGFZK2I0dm45UkVBUVhBb2dIaTZtcnErdExqWTJOSHdMdzJMSmx5NzR5Zi83OHBVTTlSeEFFaFZ3dXQxYzZuZDRoQ0lLcmZkOWZhVG5NTUF6LzVYbmVvUUJlcnVUV2xjNTRxcnBqZDNmM29FVTZmVFUxTlMxQVVwaFRMQllmQi9CNE5wdk5ERlprUkVQYVhBUTdKOXZNSlltSWlJaUlpT3FJUlNkRVJLUFF4VTlldkhFczhXUUFTR2xxMGRrZlBQcy85WTVwYlNBaWZ3RFFDQURHbU9wVEx3SjRHc0JjL08vYm9CbFZiYXE2ZHNUM3plVnlHNm5xNzFCdWt4MDc1dzRKdy9EZlExMDNmLzc4N3FUdzVVa0FFMVZaZGxubkFBQVJ1MGxFUVZUMU43bGM3aU50YlczUFZvOGJxdUFrbDh0TkU1RWpWVldkYzhOdTgrNmMrNjR4NWdRUmFmVThiLzhvaXU1S1RyVUNnSWg4MlBmOW80SWdxSHhyOE85QkVLeFVxRE4xNnRUR2lSTW5maG5BVEZWTkFmaGNGRVdQNXZQNVhWVDFVZ0NucGRQcHYzaWVkMG9VUmRjTUZsTVVSZGRzdWVXV04vYXpuTTVnNGlBSXpnVEtMZGI3RzlEVzF2WW1nS3Y3SGxmVmVLQWxrQWJpKzM2L0x3ZjQwcUJHNHBaRHNhaThyVFg5RFlpSWFOVWNlN2R1N0V6dlpBQXdybUhSTmZ2TG1Nd2xuWFBIaU1pRmxmMnFmTEFId0Y5VmRiNkkvRVpWL3crQXFjNGRBYVJYSlgrMDFwNHFJdWNCZ0tvK0ZJYmh6T0ZjRjBYUkwzemYvemlBd3dBYzZmditxNVU4cU5wUStXTTZuYjRBUUFPQXU0SWdLQXpuM20xdGJRdDkzNzhOd0dHcVdpbGFybWdGZ0ZRcWRkV1VLVk5zMWZGTGd5Q29MdFlCQUZocld3RmNCOEFERUw3eXlpdGZYTGh3WWFlMTlzK3FlcnVJbkcrdDNjMFk4NWxDb1RCZ1h0M2UzcjU4eXkyMzlHdk1IWkYwUXhtd0l3b0FETFMwcGFwMmppQi9YT2tZYzhkVkpMcGNrMXhTbUVzU0VSRVJFUkhWbFJsNkNCRVJyVzFLY0o5eHp0emxuTG1yQlBlWmVzZXpsbkFvZjNCOU9ZQ1RuWE43QXZnQkFLanE4VUVRZkRJTXcvT3F4bDhjaHVHdWxYL1ZFOFZ4dkVSVkwxUFYzdzkxVTgvenRrcW4wMDhBcUhRSE9hNVlMRDR5M0tDRElHaHp6aDBIQUNMeXJuUTYvYmpuZVRzTjkzb0FTS1ZTMzBHNU5mcnR0U3p2VWl3V253TndiM0x2czZ0T2ZSUUFWUFVOQUQvMGZYL2YvcTdQNS9PVGZOLy9Za3RMeTdNb2YwTzJCT0N3TUF4dkJvQkNvZEFiQk1IcHFucW9xb294NWllKzcvOXNxSTRndGI0MG9ORkpPK09iMU1WN3E0djMxczU0d0tXb2lJaG85ZE4wNTJmRWxPNFNVN3BMMDUxak5wY1VrU2RVOVFaVlBVOVZEd0h3UGdCUTFiK0VZYmhMR0liSEJFSHdaREw4NWVyY1VVU3U2elBYYjFUMXNqZmVlR1BJUE1iMy9abkpjbjhBMEdhTU9SRGxYSGE0Y1IrdnFzVms5OHUrNy85czZ0U3BqY085dnJXMTlRT3FlcGlxdWxLcGRPNXdyd09BT0k0dlMyTHdQTS9iQjFoUlFMSkJranRPMjJpamplNENNTDYvNjYyMXUxaHJid1lRaUlpbnFvODY1ejZ5Y09IQ1RnQUl3L0N2UFQwOXZxbytLaUlmZHM2RnJhMnRPL2MzVndWeng3R3BwTzZtR0c3dkdHN3ZranJta2tSRVJFUkVSSFhFVGlkRVJLT1JtblVGdW1WbHU4N1JyRFhDTVB4ODliN3YrelVWYjFUTW5UdjNkUUJmSG1xY3RYWjNFYmtad0NRQWNNNmRHVVZSeld1SlIxRjBrN1gyUFNKeUFZQkp4cGc1MXRyWnhwaExDb1ZDdjh2RlZMUzJ0bTR0SXJzQzZBVndWbjlqUktRbCtkbmZ5NHpMQU93SDRMMHpac3g0VHlhVGVjMDV0emVBMStNNDNpR2RUaitLOHJkWVYvb3FyM051T3hFNVgwVFdVZFVIVmZVTFVSUTkzM2RjR0lZM2U1NzNnb2pjRFdCSmUzdDc3K0Mva1pFVGtYR1Y3WjZlbmtIYnNWTjl6ZHh0NWlJZzZYUkNSRVJ2SzRHc2kwb3VDUm16dVdRUUJMOUhlZm1YRmZyclNESE11VzRGY090Z1k3TFo3SVNtcHFhckFCd09BS282djd1N2U2LzI5dllsdGR5clVDaDBUSjgrZmQrR2hvWS9pTWdXQUk2Y09IRml2clcxOWRoaXNmam5vYTQzeGh3djVUWXQxL1czL0dGU3dKSUJnT2JtNXJma2o4VmlNZlI5L3hFQXV4bGo5Z0J3UDRCSzRkS0ZBRFlCOEdWVjNhVnZKNWhzTnBzUmtSTUJIS3lxcnp2blprVlI5SDMwS2JoNSt1bW5GK2Z6K1QxVjljY0E5Z1R3K25CK0w2dGdIRkR1Z0xlRzcwT3IwWFg3VEdBdVNVUkVSRVJFdEpaZzBRa1IwV2lrYmhFZ1VYbkg4WU8yVlpUTDVjWURBeFpsUUVTMkFRQlZyYlFwVDFscnZ3bmdEQUNpcWc3QUY2SW8rdEZJWXdqRDhFTFA4eHFOTVdlajNMWGtYRlg5ZEQ2Znp4VUtoUUdMTklyRjRuUGJiTFBONWsxTlRUdEhVVFEvV1Y1bTNaNmVubGZiMjlzN1o4eVlzUVdBZzVQaEs3VW1EOFB3TVd2dEljYVllK2JPbmR2aCsvN0ZJdElJNFBhMnRyWm5jN25jSHFsVTZoWVIyUTVBenZmOVc1eHpEd0dZYjR4WjVKdzdCRUNQTWVheFFxRlFXYnBJQUppcFU2ZW1VNmxVUmtReXF2cENxVlQ2aEtwMjVISzVEd0NZbHl4NU0yS2U1MzBjd0JJUmVSM0FtNm9xSW5JbUFLanFtMG54MEtCRVpIdHI3VjFEamV2ajNTTUlsNGlJYUsyaGNJc0VpTXJieWx4eVpNWURnREdtdi93eEJXQXFBTHoyMm12TEFjRDMvYnlxM2xJNURpQ000L2hqN2UzdC94M0p6ZWZObS9lUzcvdTdxK3BEU2VISmpGUXE5WlR2KzBjRVFYRGpZTmVHWVhpczcvdTNxMm9iQU9UeitmYzY1NVl1Vzdac0tRQzB0TFNjbmhTbExPMnZBTHBVS24xWlJMUllMSWI1Zkg2U3FwNElBQ0p5VHhBRWYvYzhyOXNZODlWaytLVys3MzlJVlo4QzhLOVNxZlQxZERyOUJ3QzNSVkgwR3Y1WGNHTHkrWHdLUUVNY3g1bnU3dTdHaG9hR21hcDZqYW8yK3I2L2JSQUVmeHZKNzZyQzg3eXRSR1NMT0k0WHA5UHBwWEVjZHhwajNxdXFCNGdJVlBXbDRjd2pJdCsxMXRaVUtLU3FMYXV5SEJNUkVSRVJFUkhSMm94RkowUkVvNUIyeDdlaUNROEFBTHJ3UnAzREdiV3N0ZWVJeUdRQVdRQXJQbWpPNVhMdlRxVlNENk5jMEJDcjZnd1JnWE91c25STkRHQlM1Y040VmYxc0ZFVjNyMm84VVJTZDQvditTNnA2QllDMGMrNjBZckU0WkZlUVo1NTU1alVBZHdPQWlPUkVaRTVUVTlOYnZxbXJxaTZPNHdmN3V6NE13MXVxeGgyWWZDQitLd0MwdGJYTnkrZnpWbFhQVk5VVFJlUmdZOHpCeVZoVVBqeFgxVnErR2J4MDhlTEZHdzkzOEVDTU1kOEFrS3ZzVjMrUUx5TERMU1NaTENMN3Iyb3NSRVJFbzBuYzAzTXJrT1NTWUM0NVhNa3lNaWVLaUtqcWdRQmNaMmZueThtNUsxQmVvckJEUkRZQ3NMbXEvcTJ5OUV0dmIyOVBPcDJlREFDcWV1K3laY3NPbno5Ly90SlZpU2NJZ3ZuWmJQYURUVTFOZHdIWVhsVWZyYzdyaHJqMnQ1VnRWZjJKaU93MmNlTEV2c04rMi9jQUFMUzF0UVdWYmVmY0hpS3lUbm5LWUQ1UXptazl6N3RkUkw0aElyc0RtRjdKMDlMcDhzZFFJbkpsMzl4UlZRRUF4aGhrTXBuS09CaGo0Snc3QzhBcUZaMFlZNllEdUxNU1F5cVZxajVkTXNiY1A1eDVraTZEUkVSRVJFUkVSSlJnMFFrUjBTZzBjN2VaYjRBdkNFYXFCOENTT0k1N1VxblU1Z0NPU3pxVlJIRWNmdzhBMnRyYUZ2aSt2d0grMTlHaVcxV3ZMeGFMZDFRbVdiWnMyUWt0TFMyeGlId2ppcUw1cXl1NElBaXVuakZqeGhNTkRRM3ZLeGFMdjZ2MStzN096cWVibTV0Vi9sZUJVUUl3WDFVdjZxOTllbCtxK2tNUk9Ub0lndnNxeDVKT0s3TUJmTVB6dkIyTU1UdXI2bVlBTmhPUmpRR3NxNm9UUktRSlFFWlZVeUppS2xNQ2lGVTFGcEVTZ0Y1VnZiM3lBbVpWcUdva0l0dXFhcnJ5dktyNlh4SDVkWGQzOTVlR09jY2NER01wcFdvaWNoQ0FNMnVQbUtwZCtPU0ZXN25ZYkEwQUp1V2VPL2VENTY2ME5CTVJFYTBaMTMxeVBlYVN0VmtLb0NlTzQ5ZFNxZFR4QUVSRWxxbnErVW54THdDOElDTFp5Z1dxdWdEQWlxVWY1ODZkTzlmenZDTUFUQXZEOEZzbzUwaXJyTDI5ZlJHQW5YM2YvMkljeHo5SE9mZXJpYXJPRlpIZHF2WVhpOGpEcFZMcGxLR3VYYlpzMlowVEowNWNCT0RpNnVOUkZFVUE5dDVtbTIwMmFHcHErb1F4WnVza2Yzd1hnQTFFWkNLQWNhcmFLQ0pwbEQrZmt2THQxU1dGMzZYa2VYcWNjOE1xcGhsTUhNZFBwMUtwTGdBTktIZWpnYXAyaThpenpybnpveWdhVmxHTGMrNHdFWG11bG51THlFTUExcWs1YUJyUWtmZDJiWldTZUdzQWlEWDEzSFg3TmpHWEpDSWlJaUlpcWhQMjlpUWlvckZPa245OVc2UExsQ2xUbWlaT25KaHFiMi92UkxtN3lXZ3kwSE1OS3AvUGozUE83UkNHNGNOckpxdzFwbExrVXRQelV2M00rdFBGNXdNNnM3d25NOC9mNGV4WjlZMklpSWhvMkF6Nnp6blN1Vnl1Y2ZIaXhXN2h3b1dkYjNkUXE0RkJ1UmltcG9JWTMvZjNUUXFXVjBzaHpkc29oZkxmY2JURlRRQ092Yi96TGJua05mczBNNWNrSWlJaUlpS3FFM1k2SVNLaXNXNmdEOVoxbEw0c3FLajVoUUVBRkFxRkRnQ2pyZUFFWUxFSkVSRVJ2WDBHeWp0S2JXMXROWGNhV1l1TUtKOEtndURlMVIzSTIyUzBGWlVURVJFUkVSRVJyWlZZZEVKRU5Bck5ldUxpanlwMGR3QVF5RVBuNzNqMmFDd1NJS0l4VERWK0hzRDl5Uzdib1JNUnZZMk91YmZ6bzVMa2tncDU2TnA5bTVsTEV0R29vaTUrSGlMM0p6dk1KWW1JaUlpSWlPcUlSU2RFUktPUllHY0J2cGJzZFdGMGRxWWdvakZzNW83bi9RTEFMK29kQnhIUldDUUdPeVBKSllXNUpCR05RdGZ1TzRHNUpCRVJFUkVSMFZyQzFEc0FJaUlpSWlJaUlpSWlJaUlpSWlJaUlocDkyT21FaUdnVWNxV2VoNUZLZFFNQTR2anhPb2REUkVSRVJLT0lpM3NmUnNva3VhUmpMa2xFUkVSRVJFUkVSQ01tOVE2QWlJaUlpTWFlYno3K3paWmUwenNSQUJwY3c5S3Y3dnpWWmZXT2lZaUlpSWhHaDZQdjFwYVM2WndJQUduWHZQU24rd3R6U1NJaUlpSWlvanJoOGpwRVJFUkU5TGJyTWoySGxvRDdTc0I5WGFibjBIckhRMFJFUkVTamg2UTdEczBZdlM5ajlENUpkekNYSkNJaUlpSWlxaU11cjBORVJFUkViejh4a3dYcWxYZk01UG9HUTBSRVJFU2ppY0JNUnBKTENvUzVKQkVSRVJFUlVSMng2SVNJYUJTNjZJbUxOblhpcGdDQVViUHduQjNQZWJuZU1SRVIxY1l0QmJDd3ZLMUw2eG9LRWRFWTg5bDdPelpOR1V3QmdOaGg0Zlg3am1NdVNVU2ppa0tYU3BKTEtuTkpJaUlpSWlLaXVtTFJDUkhSS0JRYlBWRFZuQTRBYXZSN0FDNnZjMGhFUkRYUnJ2aG1aUEFJQUtBSGkrb2NEaEhSbU5KZ2NDQ0Ewd0hBR0RDWEpLSlJKNGE3R1VoeVNUQ1hKQ0lpSWlJaXFpY1duUkFSalVacTFoWG9sZ0NnTWRhcmR6aEVSTFdhdWR2TVJlQUxBaUtpdWhESXVraHlTVGhsTGtsRW84NTErMHhnTGtsRVJFUkVSTFNXTVBVT2dJaUlSc0l0QmRBRFlMRWE2Wmo1eUV3V0VSSVJFUkhSc0NoMHFRSTlDaXpXbEhUcytvZ3lseVFpSWlJaUlpSWlvaEhoQjB0RVJLT1F1dmdSSjZtVFRDbWVLL0gvdDNQSG9ISFZjUURIZi85M1NhcVhZRUlYTWUzZ0lrZ2RPclRRaEM0ZGkya2NPcmc1aURWU2h3cWxsQTVwZkVicFZyRzRSZFM1T0pXU29TN2FxU2NVSEFTMzBsSTBLb0pEd0FzNTc5N2ZJVlZ5bkJIVXhOZW1uOC8wN3Q1OTRUKzkvNDkzZHkvdWw4ZktYdDFyQWdEZzBkRHJWRjhVdzQwM3V6bC9VeFRWL1MrUGhWa1NBQUFBZ0g4bDFiMEFBTFpIZWIxczduMStiKy9NYzJmVzYxNEx3RmJPM1RnM092YlV4SVhJMWNHSW9mTXJJL2Z1TEIxZStxM3VkUUU4N21hdnJ6U2ZiVHpUKy9ERlpKWUVIbHF2M1BoeGRLUTdmaUdxNm1BamhzN0h5c2lkcFRlU1dSSUFBS0JHbm5RQ3NBdk0zWjRiams1eCtaZWZWN3VMdDk2N3V6QTkvLzdtODR1M0ZvL2tsS1lpSWxMT3JZWHBoYTgybjMrbjllNWJmeHkvUFhYeGlsYXIxZTVVT3pZMmNTaEZ6RWNxSW5KMVlMSTcrVkpFZkJzQTFHYnVkaDd1L3RTKzNLN1d1cTh2dCs5K05OUHNteVZmWFc0ZktTS21JaUtxaU5hbk04MitQZUcxNWZhZmU4TEhNODByV3ExV3UxUHRTSGY4VUlvOEgwV0tLbm9IZWs5M3pKSUFBQUExODZNVGdGMWdYMmZmaVVqRnFZZ1l5aHR2OVgxUmtLTnhQSEl1TjQ2TE1pTDZidmhGVGg5c2V0VjN3MCtyMVdxM3RaM290bUsxY1RNaVRlZFVYWTJodUJjQTFLcjd3OXFKb2tpbkl2MzFMTm1JZER4aTQ3cmVpRFN3SjZTSUxmY0VyVmFyM2M1MjlkY25XdU9qYXpkemp1a1UrZXB3WThRc0NRQUFVTE9pN2dVQThOL2xWSnlNaUhia1dJOFVWZDNyQWRoSytVTFp5VlZjeXJrNnZUTDhYVmtlTHR0MXJ3bmdjWmRTbk15UjJoR3hIbUdXQkI1ZW43MmNPbFZWWFlySXA3Lyt2bGt1elNhekpBQUFRTTA4NlFSZ0YxamYwemk3WjYxM0xWTGVueUpORG53Z1J5cy8rQ2RaaW1nTm5NNTkvekxUYXJYYUhXM0xveGMvMzdJRjRIOVhGVStlamQ3YXRaUmlmNUZpWUpaTU9iVnk1QWZYOVRSd1hZKy8yUk8wV3ExMnU5dFBac2ZNa2d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EvRk8vQTNaLzNPOW45Yy9kQUFBQUFFbEZUa1N1UW1DQyIsCgkiVGhlbWUiIDogIiIsCgkiVHlwZSIgOiAiZmxvdyIsCgkiVmVyc2lvbiIgOiAiIgp9Cg=="/>
    </extobj>
    <extobj name="ECB019B1-382A-4266-B25C-5B523AA43C14-2">
      <extobjdata type="ECB019B1-382A-4266-B25C-5B523AA43C14" data="ewoJIkZpbGVJZCIgOiAiMzU2MzI3Mzg2NTY5IiwKCSJHcm91cElkIiA6ICIzMzcyOTIxMDIiLAoJIkltYWdlIiA6ICJpVkJPUncwS0dnb0FBQUFOU1VoRVVnQUFCVnNBQUFLOENBWUFBQUR4djIvSUFBQUFBWE5TUjBJQXJzNGM2UUFBSUFCSlJFRlVlSnpzM1hsNFZPWDkvLy9YbVpsTTlnMUlTQ0FRQWlSc0FhdENrYzBxRnJTb1ZDeFlwYTdGajFyRmZhMjRnRmFzS0M1MStZbldwV3I5S2U1VXJRdFNXMUZVcElxV2hpMkVKWUVrUUJLeWJ6UG4rOGMwWTA1bXNwR0JJWm5uNDdxNDVOeG51eWNaaCtSMTd2dDlHNlpwbWdJQUFBQUFBQUFBZElrdDJCMEFBQUFBQUFBQWdKNkFzQlVBQUFBQUFBQUFBb0N3RlFBQUFBQUFBQUFDZ0xBVkFBQUFBQUFBQUFLQXNCVUFBQUFBQUFBQUFvQ3dGUUFBQUFBQUFBQUNnTEFWQUFBQUFBQUFBQUtBc0JVQUFBQUFBQUFBQW9Dd0ZRQUFBQUFBQUFBQ2dMQVZBQUFBQUFBQUFBS0FzQlVBQUFBQUFBQUFBb0N3RlFBQUFBQUFBQUFDZ0xBVkFBQUFBQUFBQUFLQXNCVUFBQUFBQUFBQUFvQ3dGUUFBQUFBQUFBQUNnTEFWQUFBQUFBQUFBQUtBc0JVQUFBQUFBQUFBQW9Dd0ZRQUFBQUFBQUFBQ2dMQVZBQUFBQUFBQUFBS0FzQlVBQUFBQUFBQUFBb0N3RlFBQUFBQUFBQUFDZ0xBVkFBQUFBQUFBQUFLQXNCVUFBQUFBQUFBQUFvQ3dGUUFBQUFBQUFBQUNnTEFWQUFBQUFBQUFBQUtBc0JVQUFBQUFBQUFBQW9Dd0ZRQUFBQUFBQUFBQ2dMQVZBQUFBQUFBQUFBS0FzQlVBQUFBQUFBQUFBb0N3RlFBQUFBQUFBQUFDZ0xBVkFBQUFBQUFBQUFLQXNCVUFBQUFBQUFBQUFvQ3dGUUFBQUFBQUFBQUNnTEFWQUFBQUFBQUFBQUtBc0JVQUFBQUFBQUFBQW9Dd0ZRQUFBQUFBQUFBQ2dMQVZBQUFBQUFBQUFBS0FzQlVBQUFBQUFBQUFBb0N3RlFBQUFBQUFBQUFDZ0xBVkFBQUFBQUFBQUFLQXNCVUFBQUFBQUFBQUFvQ3dGUUFBQUFBQUFBQUNnTEFWQUFBQUFBQUFBQUtBc0JVQUFBQUFBQUFBQW9Dd0ZRQUFBQUFBQUFBQ2dMQVZBQUFBQUFBQUFBS0FzQlVBQUFBQUFBQUFBb0N3RlFBQUFBQUFBQUFDZ0xBVkFBQUFBQUFBQUFLQXNCVUFBQUFBQUFBQUFvQ3dGUUFBQUFBQUFBQUNnTEFWQUFBQUFBQUFBQUtBc0JVQUFBQUFBQUFBQW9Dd0ZRQUFBQUFBQUFBQ2dMQVZBQUFBQUFBQUFBS0FzQlVBQUFBQUFBQUFBb0N3RlFBQUFBQUFBQUFDZ0xBVkFBQUFBQUFBQUFLQXNCVUFBQUFBQUFBQUFvQ3dGUUFBQUFBQUFBQUNnTEFWQUFBQUFBQUFBQUtBc0JVQUFBQUFBQUFBQW9Dd0ZRQUFBQUFBQUFBQ2dMQVZBQUFBQUFBQUFBS0FzQlVBQUFBQUFBQUFBb0N3RlFBQUFEaU1UTk1NZGhjQUFBQndpRGlDM1FFQUFBRGdVTHZubm51MGZmdDJKU1ltS2pFeFVWT21UTkhreVpOOWpudjc3YmMxYXRRb1pXWm1IcksrWEhycHBkcTJiWnRTVTFPVmtwS2lHVE5tNk1RVFQrejBkY3JMeTNYcnJiZHF4b3daT3Vta2t4UWVIdTczdUIwN2RtakJnZ1hlN2VIRGgrdTIyMjZUSkwzNTVwc3FLeXZUdWVlZUs2ZlRlWEF2Q0FBQUFGNkVyUUFBQUQzSTd0Mjc5ZEJERDZtc3JFeVNkTVlaWitqVVUwODlwUGVzckt6VTU1OS8zdTV4NGVIaE92YllZL1g2NjY5MzZYNm5uMzY2K3ZUcDQ5M095OHZUQlJkY29PVGtaUFh0MjFmcDZlbTY2YWFiTE9lc1hMbFM1ZVhsM3UyUkkwZjZYUGZaWjUvVjQ0OC9yb2lJQ04xNTU1MmFQbjE2cTMwb0t5dFRVVkZSdTMwTkN3dlQ0TUdEdmR2ZmZQT04xcTFiSjBrcUxTM1ZwazJiZE9XVlY3WjdIWCtXTDErdU5XdldhTTJhTlZxeVpJa3V2UEJDWFhqaGhUN0htYWFwbkp3Yzc3YmRicGNrNWVUa2FNbVNKV3BvYU5BNzc3eWpHMjY0UVZPbVRQRjdyNDgrK2tpTEZpMDZxSDUyUnUvZXZiVml4WXBEZmg4QUFJQkRoYkFWQUFBRXpLNWR1L1Qzdi85ZDY5ZXZWMTVlbnNyTHkxVlhWeWVuMDZsZXZYcXBmLy8reXM3TzFna25uS0RzN0d6THVXKzk5WmIrOEljL1dOcXV2LzU2elowNzE5SzJZc1dLTmtNZnd6QVVIUjJ0aElRRURSczJUTWNkZDV5bVQ1K3VtSmlZTHIrKy9QeDgvZjN2ZjlkMzMzMm4zTnhjbFplWHl6Uk5KU1ltYXZqdzRabzZkYXBPUHZsa2hZV0Z0WHN0MHpTMWF0VXFmZkRCQjlxMGFaUDI3ZHNucDlPcHZuMzdhdUxFaVpvMWE1WUdEaHpZNGI0MU5qYnE5ZGRmMXhOUFBLR3FxaXB2Ky9qeDR6djErdDU0NHcydFhidFd1M2Z2VmxWVmxSSVRFNVdabWFucDA2ZHJ4b3daM3FDdXVjTENRdDE2NjYzdFhyOVhyMTU2OXRsbjlkaGpqM1c0VC82TUh6L2VFclorOXRsbnFxcXFVbDVlbnZMeThueW02ZS9Zc2NNU3RFclNVVWNkWmRsKzRZVVg5UGpqajB1U2FtdHI5ZnZmLzE2Yk4yL1dGVmRjSWNNd2ZQcnc0WWNmYXNtU0plMzJOU2twU1I5ODhJRWt6L2ZvZ1FjZXNPdy85ZFJUMWFkUEgxVlhWN2Q2amFpb0tKKzJ1cm82dmZycXE5N3Rpb29LcGFTaytEMC9NakxTc2wxZlh5OUpXcng0c1JvYUdpUjV2dmZYWEhPTnBreVpvaHR1dUVGcGFXbVdjeG9iRzFWYlc5dHFId09scHFibWtOOERBQURnVUNKc0JRQUFYVlpXVnFhbFM1ZnEvZmZmOTd1L3RyWld1M2Z2MXU3ZHU3VjI3VnA5L1BISGV1ZWRkdzVKWDB6VFZHVmxwU29ySzVXZm42OVBQdmxFanp6eWlHNisrV2JObURIam9LNjVjK2RPUGZMSUkvcjAwMC85N2k4cUtsSlJVWkgrK2M5LzZybm5udE1mLy9qSE5xZWg3OW16UjdmZmZydSsvZlpiUzN0ZFhaMHFLaXEwZGV0V3ZmTEtLN3I2NnF0MTl0bG50OW0zdXJvNnZmLysrM3JoaFJlMGMrZk96cjg0U1M2WFMwODg4WVJlZU9FRnVkMXV5NzY5ZS9kcTc5NjkrdUtMTC9UcXE2L3EvdnZ2VjJwcTZrSGQ1MUJadlhxMVpYdmN1SEdXN2UrLy85NnlIUmNYcC9UMGRFdmI5T25UOWNZYmJ5Zy9QOS9iOXR4eno2bWdvRUNMRmkwS3lCVDdGMTk4VVZ1MmJMRzByVml4b3QyUm5KOSsrcWxpWTJNdGJlKzg4NDVLU2txODI2TkhqOVlwcDV6aTkveUlpQWpMZGxQWStzZ2pqK2krKys3VHlwVXJ2ZnZXckZtajB0SlNuN0FWQUFBQUhVUFlDZ0FBdXFTNHVGaVhYSEtKZHUzYUZleXV0S3F5c2xLMzMzNjc2dXJxTkd2V3JFNmYvK2lqajdZYXRMYTBmZnQyWFhiWlpmckxYLzdpTjdBcUtTblJaWmRkWmduMS9LbXZyOWY5OTk4dnA5T3BNODg4MDJkL2JtNnVYbm5sRlgzeXlTYzZjT0JBeDE2SUg2WnA2cmJiYnROSEgzM1U3ckU1T1RtNjdMTEw5T3l6ejZwMzc5NEhmYzlBcXF5czFQcjE2eTF0eHgxM25HWDdtMisrc1d5UEdUUEdaN1JxU2txS25ubm1HZjN1ZDcvVHRtM2J2TzJiTm0xU1JVVkZsMS92RHovOG9DZWZmTEpMMTJoU1YxZW5aNTU1eHJ0dEdJWlAyWVRtV281c2JSck4ycXRYTDkxMzMzMzYrT09QdFhqeFlwV1hsK3ZhYTYvVjZOR2oyKzFELy83OWZVWk4xOVhWNmIzMzN2TnVPNTFPblhiYWFXMWVwNnFxU2g5KytHRzc5d01BQU9ndUNGc0JBRUNYM0hYWFhXMEdyUTZIUTQyTmpZZTBEd2tKQ1lxUGo1ZHBtcXFvcUZCcGFhbmY0eDU0NEFGTm1UTEZNZ1g5WU1YRXhLaWhvVUYxZFhVKys4ckt5dlRBQXcvbzRZY2Y5dGwzOTkxMyt3U3RVVkZSeXNySzBzNmRPeTJqRlNWcDZkS2xPdjc0NDMzNi9JOS8vRU52dnZsbWwxL0hhNis5NWpkbzdkZXZuMUpTVXJSNTgyWlZWbFo2Mi9QejgvWEFBdy9vM252djliWU5IRGpRTzZWOTVjcVZldnJwcDczN3JyLytldjMwcHorVjVIa3ZwS1dsNmJQUFBwTWszWGZmZlhyMzNYZTl4OTU2NjYzNnhTOStJY2t6bmJ4NXpkVHAwNmZyOXR0dmwyUWRxZm5sbDE5YTNsL3g4ZkVhT0hDZ1pWcCtVNDNVSmlOR2pQQTdiVDhxS2txUFBQS0lycnJxS3VYbDVTa2xKVVVQUGZTUUlpTWp2Y2M3blU0NUhMNC9RaytlUEZuOSt2V1RKSzFhdFVyNzl1M3o3aXN1THRaTk45MFVzUDhQbGk5ZmJybit6Smt6L2RhZ2JlSjBPbVd6MmJ5amxtdHJhN1ZqeHc3dDI3ZlArMmZpeElsYXVYS2xWcTVjcVZkZWVVVmp4b3pSWFhmZDFlbzFodzBiWmxsMFM1SlBHWkQvKzcvLzAyOS8rOXMyWDh1dVhic0lXd0VBUUk5QzJBb0FBQTdhdG0zYnRHYk5HcC8yNDQ0N1R1ZWRkNTZ5czdNVkV4T2p4c1pHRlJRVWFQMzY5WHIvL2ZlMVo4K2VnUGJqZ2dzdTBQbm5uKy9kTGl3czFMUFBQcXMzM25qRGNseHRiYTMrOXJlLzZhS0xManFvK3h4OTlOSDY5YTkvclFrVEppZ21Ka2FtYVdycjFxMjY3Nzc3ZkVvQ3JGNjlXcVdscFVwTVRQUzJyVnUzVHYvNjE3OHN4dzBmUGx5UFAvNjRFaElTVkZkWHA1dHV1c2t5TGI2MnRsWXZ2UENDcnJ2dXVuYjdGeDBkYmFuWDJoNlh5MlVKUmlWUElQcUhQL3hCMDZaTmsrUVplYmhnd1FKdlFDcDVGa3M2Ly96ek5XTEVDRW1lTUcvbzBLR1NwT2VmZjk1N25OMXUxK21ubis0ekJiNnBCbW5MK3E5aFlXRis2NU0ySGV0djM0NGRPeXpiQnc0YzBQSEhIOS82aTViMDlOTlArN3h1ZndvTEMzMUdGYytmUDkvdisyZjI3Tm5leGFXMmJ0M3FEVVByNitzMWYvNThGUmNYVzQ2Zk9uV3EzeEdrcTFhdDBnOC8vT0RkN3RXcmwyVmthbWxwcWY3ODV6OTd0K1BpNG5UVlZWZEprbDU1NVJWTm1USkYvZnYzMTN2dnZhZmk0bUp2bU5xOGp1MysvZnY5anBhVzVIMGZKeVFrK04zZm1wZGZmbGx2dmZXV3BXM0xsaTI2N2JiYldqMW40c1NKSFJwRkN3QUEwSjBRdGdJQWdJUDIzWGZmK2JRTkh6NWNqejc2cUd3Mm03Zk40WEFvUFQxZDZlbnBtamx6cGsvZHlrQkxTVW5ScmJmZXFnTUhEbGpxVVVxZUtlV2REVnZqNHVKMDMzMzM2ZWMvLzdtbDNUQU1aV1ptYXNtU0pUcnR0Tk1zbzF4TjA5U21UWnNzVTlyOWpVUmR1SENoTjlnS0R3L1g3YmZmcmxOUFBkVXlDbkxseXBWdGhxMFJFUkU2NjZ5ek5HYk1HTjF3d3cwZGZsM2ZmLys5ejBqYXVYUG5lb05XeVJQZ0xseTRVTC84NVM4dEkxeFhyRmpoRFZ1Ym1LYXB0V3ZYZXJmSGpCbmpFN1FHV3N2RnNJNDBCdzRjOEZ2bTRULy8rWTl1dSswMnhjZkhlOXNLQ2dyMDFGTlBXWTY3NktLTExDTnAvL1NuUDFtK0QxZGVlYVVTRWhMMDVaZGY2djc3NzlmU3BVczFiZG8wZmZiWloyMHV1dFdldlh2M2R2allWMTk5VlV1WEx2VnBiNjgwUlVKQ0FtRXJBQURvY1FoYkFRREFRU3NySy9OcEd6aHdvQ1ZvOWFldHhhTUM2YlRUVHZNSlcxdU9NT3lJVzI2NVJXRmhZYTN1NzlXcmx6SXlNclJ4NDBaTGUwVkZoZmZ2RFEwTlBxTmFSNDBhNWZPMTZOT25qMzc2MDUvcWl5Kys4TFlWRlJVcE56ZFhRNFlNOGJZbEpDUm95cFFwbWp4NXNxWk5tNmI0K0hqTE9SM1J2RFpwazhtVEovdTBKU1FrYU5La1NaYnAzdjd1dFg3OWVzdjA5a21USm5XcVA5M1pkOTk5NXczYm01ZXhhQnFWV2xOVFl6bSt1TGhZQ3hZczBOS2xTeFVlSHE2S2lncGRmLzMxbHVNeU16TjExbGxuZWJmWHJGbGpXVXhyekpneG1qVnJsbHd1bHg1ODhFRkprdHZ0MW9jZmZxanc4UEJPOWQ4d0RDVW1KaW81T1ZsSlNVbmVrZ2h0Y2JsY2V2VFJSL1hpaXk5YTJsdjcvNy9sNG11QldIUU1BQURnU0VQWUNnQUFEbHJ6S2ZKTnZ2amlDeFVVRktoLy8vNUI2SkZWcjE2OWZOcWFWbUx2akxhQzFyYXUyM3pVNHRhdFczMUdHaDU3N0xGK3J6Vm16QmlmTUxObDJEcDc5bXpObmoyNzNYNjFwZmtJeVNhdHZkYms1R1RMZG41K3Zpb3JLeFVURStOdCsvdmYvMjQ1eGw5d0cyaloyZGs2NTV4ei9PN2J0MitmUHY3NFkwdmJqQmt6TE4rWHpobzFhcFRmOXVibEU1cUxpWW5SNVpkZnJrV0xGdW1LSzY3UVgvLzZWKzlEaWpWcjF1anl5eS9YelRmZnJJVUxGMXBHZkVkRVJPaXV1Kzd5am1xdHJhM1ZIWGZjWWJtMnkrWFNkZGRkcC8zNzl5czNOOWZiUG1IQ0JJV0hoM3NYZFl1SmlWRjlmYjNsUFhyNTVaZHI4T0RCU2twS1VsSlNrbnIzN3UyM0ZtMXJTa3BLZE9tbGwvcVV6NUNrZWZQbTZiTExMdk51bTZhcFpjdVdXVW8zWkdabTZyZS8vVzJyOVpVQkFBQzZLOEpXQUFCdzBINzYwNS9LTUF6TFZPN0t5a3BkZU9HRnV2YmFhM1hLS2FlME84cjFVUEkzaXJXcnE4cjdzMi9mUHUzY3VkT252WGs0Mmp3TWE1S1JrZUgzZXVucDZUNXQyN2R2NzBJUC9mTTN4WC85K3ZVYU0yYU1UM3RPVG81UDIrN2R1NVdWbFNYSk0zS3o1VUpIRjE5OHNXVjcrdlRwUG9zcWRkVnh4eDFuS2RYUTNQMzMzMi9aN3Rldm54WXRXblRZMzVNelo4NVV2Mzc5Tkhic1dJMFlNVUpYWFhXVmQ1VG5kOTk5NXhNV0c0YWhoUXNYZXIrMmtpZDhiVGtTZE1PR0RUNzNDZzhQMXkyMzNDSkp1dWFhYTVTVWxLU0lpQWhkZWVXVmxnQi84dVRKR2paczJFRy9wcnE2T3UzZnY5KzdQV1RJRU85Ny9PbW5uOVovL3ZNZjNYVFRUYXFxcXRMU3BVc3RvV3g2ZXJvZWUrd3h4Y1RFRUxZQ0FJQWVKM2kvL1FBQWdHNnZmLy8rbWpGamhrOTdTVW1KYnIvOWRzMlpNMGR2dnZtbXBaYnA0ZFI4eW5XVG80NDZLdUQzV2Jac21jOUs4MGNmZmJRbDJOMjllN2ZQZVVsSlNYNnYxNmRQSDU4MmYzVS91eW83Tzl1bjdjOS8vck5sZ1NiVE5QWFNTeS9wbTIrKzhUbTIrY2pZdDk1NnkxSTJvV2wvOHo4dHA5SWZTbVZsWlhyNzdiY3RiWFBtekFsWTBCb1dGcWFJaUFqdm41WkJxTlBwVkVSRWhMZU13Tml4WXlWNVJwMHVXclNvMWVzYWhxRkZpeFpaNnVZMm1UcDFhcnY5dXVTU1M1U1dscWEwdERRTkdEQkFFUkVSa21RWmdTeFozMC9WMWRYYXRtMmJ2dmppQzczeHhodDYvUEhIZGZ2dHQvdU1DbTR1TlRWVnp6NzdyQVlNR0tEcnI3OWV5NWN2MXcwMzNDRERNQ1I1UnUzT21UTkg1NTU3cmlWby9mblBmNjRYWDN6Ujczc2NBQUNnSjJCa0t3QUE2SktiYjc1WmVYbDUrdTkvLyt1emIvdjI3YnJubm52MHhCTlBhTzdjdVpvN2Q2NDMvRG1VZHUvZXJhZWZmdHFuUnFwaEdIN0Q0YTU0ODgwMy9TNThkZW1sbDFxMi9TMVcxRElBYTlKODlmbTJ6dStxckt3c0RSOCszRkpydHJLeVVoZGRkSkZHamh5cDVPUms1ZWJtK2gyMUszbW10a3VlVVk0dnZmUlNoKzVaVjFjbmw4c2xTZDcvTm1sb2FQQyt6cGJCck12bHNud05vcUtpMnJ6UHE2Kys2dTFma3llZmZGTExsaTNyVUQrYnUrU1NTM1RCQlJkWTJzNDg4MHlkZWVhWjN1MlZLMWZxNXB0djltNHZYcnhZSjU1NG9uZmI3WFpyMDZaTldybHlwVThkNGVaTTA5UXp6enlqVFpzMmFjS0VDY3JNelBRR2sxT25UdFZycjcybTNyMTdxM2Z2M2pwdzRJRHk4L085NXc0Yk5rem5ubnV1NVhwdXQxdjc5dTFUUTBPRHBmMlJSeDZSMisxV1lXR2h5c3ZML2ZZbE1USFJiK2piSkRVMVZXKzg4WWJzZHJ1S2lvb1VHeHVyOVBSMDd5anNsZzhna3BLU05IbnlaTzNmdjEvUjBkR3RYaGNBQUtBN0kyd0ZBQUJkRWgwZHJhZWVla3AvL09NZjllNjc3L285cHJTMFZJOC8vcmhlZi8xMTNYWFhYZDVSZm9IeWw3LzhSVysvL2JaTTAxUkZSVVdyVTVQUE91dXNnQzdPOWZ6enordlJSeC8xYVQvbm5ITTBidHc0UzV1L3NMUzErcWorYW1lMkRNc0M1WlpiYnRIRkYxOXNDY1pNMDlTR0RSc3MwOVFURWhKOEZrUnJDanhmZU9FRkZSVVZXZmFOSERsU1o1NTVwdDU5OTExOTk5MTMzdmFycjc1YWE5ZXU5ZHVYeFlzWGEvSGl4WDczZmZUUlI1YlY3ZGV0VzlmcWE5cTdkNi8rK3RlLytyUWY3QWhyZjEvN3B0Ry9Eb2RESTBhTWFQWGNwNTU2U3V2V3JkTi8vL3ZmRGdmbU8zYnMwSTRkTzd5dklTNHVUaSsrK0tLT1B2cG9mZm5sbDVJOGk2ODFYenpMNFhEb3pqdnZsTVBoMElvVksvVGVlKzlwejU0OUtpb3E4Z2s5SmZrczV1WlBXNHZKRlJjWDY5bG5uMVZPVG81eWNuSzBaOCtlZHErM2QrOWVMVnk0VUpMbmdjS2dRWU44YWdFREFBQjBkNVFSQUFBQVhSWVpHYWxGaXhicG1XZWUwY1NKRTFzOXJxaW9TTC83M2UvYW5KNThNTXJLeXJSanh3N3QzTG16MWFCMTZ0U3B1dTY2NndKeXY4cktTdDF5eXkxK2c5WnAwNmJwbW11dThXbjNOMzI5NWNqT0p2N0NQWCtqWFFOaDlPalJ1di8rKzl1OC92RGh3M1hKSlpmNHRNZkV4S2l5c3RMdjRsQnBhV21hTld1VzMvcXpoOXJTcFV0VlZWVjFTTzl4NFlVWDZzSUxMOVFWVjF6UjVuSEZ4Y1g2NXB0dldnMWFwMHlab3QvLy92ZHRQZ1NJalkxVldscWFwZTN1dSsrMmhLRVhYM3l4dHdici92Mzc5YzAzMzZpZ29NQnYwTm9SOGZIeGJiNG5JaUlpOU9LTEwyclZxbFUrUWF0aEdCbzdkcXh1dmZWV3paczN6Mis1akpxYUd1WGs1QndSQytrQkFBQUVFaU5iQVFCQXdQemtKei9SbzQ4K3F1M2J0K3ZWVjEvVjIyKy9iVmtCWGZKTWExNjRjS0ZHang2dGxKU1VROTZueU1oSVhYYlpaZnJOYjM3anJTZlpGVGs1T2JycHBwdjgxbUM5NElJTE5ILytmTC9CcXI5cDc2Mk50UFJYMi9SUVRycysvdmpqOWRaYmIrbWxsMTdTNnRXclZWaFlLTU13TkdEQUFKMTg4c21hTzNldVhuMzFWWi96a3BLU0ZCTVRvd0VEQm1qTGxpMkhySCtkc1diTm1sYkQvSmlZR00yYk42L044ei82NkNPZnhjQU9KakIrNVpWWDlPbW5uL29OR3RQUzBuVHl5U2ZyOU5OUDE0QUJBeVJKdi9yVnI3UjI3VnE5ODg0Nyt2VFRUeTBsRUtaTW1XSTUvK1dYWDlZbm4zemkzUjQ5ZXJRdXV1Z2k3M2JUTmR2aWREbzFmUGh3cGFhbUtqVTFWU2twS2ZydXUrOVVYRnlzKysrL1h3a0pDVzJlSHhjWHA5Lys5cmQ2K09HSEpYbmUzOVhWMVVwSVNORGN1WE4xekRISGFNQ0FBZXJUcDQ4dXUrd3lmZi85OS9yWHYvNmx0V3ZYYXVQR2pYSzczY3JNek5TdmZ2VXJ2Znp5eSszMkZ3QUFvTHNnYkFVQUFBRTNhTkFnM1h6enpabzNiNTZXTGwxcW1mNHRlV3A5dnY3NjY1by9mMzdBN3gwZUhxNkVoQVJsWldWcC9QanhPdjMwMDF1dGpkcFovL2pIUDdSZ3dRS2ZrRFF1TGs1MzNubW5UampoaEZiUGpZdUw4Mm5idDIrZjMyT2JyL0xlNUZCUHQwNUtTdEsxMTE2cmE2KzkxdS8rcHBYbW02U2twQ2crUGw2U05IdjJiTjE3NzcwZHVzK3NXYk0wZnZ4NFNkTHJyNyt1d3NKQzc3NVRUejFWR1JrWmtqeWplNXZYVjgzS3l0TDA2ZFBidlBhQkF3ZjBoei84b2RYOWxaV1ZxcSt2MThVWFgreDMvOWRmZjYzSEhudk0walpod29RMjY1YTJwbWxCc2FiYXJwV1ZsUm8rZkxqR2p4K3ZnUU1IZW85clB1STFPenRiMmRuWnV2SEdHL1h2Zi85YmE5ZXUxWll0V3l4aDZ4ZGZmS0dISG5ySXA0L0xsaTFUWGw2ZXRtM2JwbC8vK3RmcTM3Ky9KVWdORHcrM3ZMYjQrSGc5OTl4ejN1MDMzbmhESDM3NG9VelQxUHo1OC9YQUF3KzArekJrOXV6WmlvK1BWM1oydGx3dWw4NCsrMnlWbFpYcGlTZWU4QjRURlJXbGdRTUhlditjZmZiWkdqQmdnQXpEVUd4c3JPeDJleWUvc2dBQUFFYzJ3bFlBQUhESTlPblRSL2ZlZTYvY2JyZlBva0ROVnlqdnFxdXZ2bHJubjM5K3dLN256MmVmZmFhYmI3N1paK3IvTWNjY28zdnV1YWZkTU5UZjZNaldGcDVxV21Db3VhRkRoM2FpdDRGbG1xWlBuZFdSSTBkNi8zN0NDU2ZvM252dlZWeGNYS3VMTFRVNStlU1R2WDkvNVpWWExQdG16WnFsbzQ4K1dwSW5oR3dldGc0Wk1zUXllck1sdDl1dEJRc1dXTUpieWZOMTI3cDFxM2Y3eVNlZjFGRkhIZVZUVS9lSEgzN1FkZGRkWi9uK0ppUWs2TGJiYm12ejlYVEVnZ1VMZkJiUTZxaTc3NzVieHgxM25MZVBOOTU0bzl4dXQrV1lwNTU2eXJJOWR1eFkvZnJYdjdhME5UWTI2c2tubi9TV0ZkaTdkNjlLU2txVWtKQ2dwNTU2U2s4Ly9iVDMySnljSEMxZnZseFhYWFZWbTMyTGpJelV6Smt6SlVudnZmZWUzMk9xcTZ1MWNlTkdTNDNZRTA0NFFVdVhMcFVrN2RxMXE4MTdBQUFBZERlRXJRQUE0S0M1M1c2L1UrWmJtamx6cGsvWTJuS3hwU05aUVVHQmJydnROcCtnZGU3Y3Vicm1tbXM2TkRyUFgxamFmT0dvNXRhdlgyL1p0dHZ0R2o1OGVDZDZIRmhmZnZtbFQ0alpmTFJubno1OWRONTU1Nm1xcWtwdnZ2bG1oNjVaVlZYbE03SzNkKy9lQjkzSFpjdVdhYzJhTlphMmNlUEc2WkZISHRHOGVmTzhwUUZNMDlSMTExMm5CeDk4MEJ1NHJsNjlXamZmZkxObDZyN05adFBpeFlzUHV0VEY0TUdEbFpDUUVOQ2F0WldWbFpZK3RzWmZDUUNIdzZGQmd3WlpndWV2dnZwSzc3MzNucy9YYmM2Y09icnl5aXM3MUtleXNqSlZWbGJxbEZOTzBhUkprN1JyMXk3dDJyWEx1OGhYMDUvbW84RkhqUnJWb1dzREFBQjBSNFN0QUFEZ29MMzk5dHZhdjMrL0xyendRb1dGaGJWNjNLWk5tM3phRWhNVEQyWFhBbXJwMHFXcXJLeTB0RjF3d1FYdGp2eHJic0NBQVVwTFMxTitmcjYzN2V1dnYxWmhZYUVsMENzc0xQUk9RVzh5YnR3NHYyVUlEb2Z5OG5JdFdiTEUwaFlURTZPZi9leG5sclpycnJsRzk5eHpUNGV2dTIzYk5zdTIzVzVYdjM3OURxcVA3Nzc3cnY3ODV6OWIycUtpb25Ubm5YY3FQRHhjZi96akgvV2IzL3pHK3oyc3JxN1dsVmRlcWNXTEYydmJ0bTE2OHNrblpacW01ZndGQ3haNHl4MGNqTXN2djF3bm5uamlRWi92VDlQN29MWFJ3MGxKU1VwTFMydjF2VEo2OUdoTDJIcjc3YmY3dk81Zi8vclh1dW1tbXpyY3ArWExsMnZac21WeU9CenExNitmQmd3WTRDMFo4Sk9mL0VRREJ3NVUzNzU5VlZSVXBHM2J0bW5yMXEyYVBIbHloNjhQQUFEUTNSQzJBZ0NBZzliUTBLQW5uM3hTcjczMm1zNDg4MHhObkRoUldWbFppb2lJa012bFVsRlJrZDhnVFBMVXArd090bS9mcm4vKzg1K1d0c1RFUkYxODhjV3RMbkRWeE9Gd1dFYTlUcDgrWGM4Kys2eDMyK1Z5YWVIQ2hYcnd3UWNWRlJXbG1wb2FMVnEweUdjRitUUE9PQ01BcjhTL1RaczI2ZTIzMzliY3VYTjlGbGI2OXR0dmRlKzk5L3FVTzdqMDBrc1ZIaDdlcGZ0Kzl0bG5sdTBCQXdiSTRlajhqNllmZlBDQkZpNWM2Tk8rWU1FQ3BhYW1TdklzU1BYUVF3OXAvdno1M3U5WlEwT0Ricnp4UnIvWHZPR0dHdzdwMTF6eUJLZitGcklxS0NqUVYxOTk1ZmNjaDhPaEUwNDRRVjkvL2JWR2poeXB6TXhNRFI0OFdPbnA2Um93WUlBaUlpTGF2ZWRiYjczbDNXNGV0QnFHb2QvOTduY2FObXlZWG5ycEpjMmVQYnZkNjBueTlyV3hzVkU3ZCs3VXpwMDc5Zm5ubjF1T0NROFBWM3A2dWpJeU1wU1JrYUVkTzNiSVpyTnA4T0RCN1Y0ZkFBQ2d1eUZzQlFBQVhiWi8vMzQ5L2ZUVDNycVA0ZUhocXErdjl4azExOFRoY0J6eU1DdFFXZ2F0a2xSYVd1cXpRcncvdi8vOTd6Vjc5bXp2OW05Kzh4c3RYNzdjTWtwMjdkcTFPdlhVVXpWa3lCRGw1ZVg1bEZjWU5XcVVmdjd6bjNmaEZiVE41WEpwK2ZMbFdyNTh1VkpTVXJ3QlpYNSt2dmJ1M2V0ei9JZ1JJM1RXV1dkMStiNmZmUEtKWlh2MDZOR2R2c2FubjM2cU8rNjR3K2Q5ZHM0NTUraVVVMDZ4dEIxenpERmF1blNwcnIzMldqVTBOUGk5bnNQaDBKMTMzcWtaTTJaMHVpK2ROWFBtVEwvM1dibHlaYXRocStRSmtkc0xwV3RyYTMyQzB1TGlZcDhSMDAxaVkyTzFlUEZpVFp3NFVRODk5SkJlZXVrbHZmRENDenIzM0hOMXpqbm50RHBxdmJHeFVVVkZSVzMyUlpMcTZ1cTBlZk5tYmQ2ODJYTFBWYXRXdFhzdUFBQkFkMFBZQ2dBQUFxNjlFWi9YWEhPTkJnMGFkSmg2MHpXdExXSjFNQklTRW5UcnJiZnExbHR2dGJTWGw1ZjdYVEFzSVNGQjk5eHpqd3pEQ0ZnZjJsSllXT2hUbTdXNTlQUjAvZWxQZityUUNOUlBQdmxFa3laTjhodHNmdi85OXo2TGdCMTc3TEdkN205ZVhwNVBIZDFqanoxVzExeHpqYyt4T1RrNVdybHlaWnRmeTRpSUNPWG01bXI3OXUxZGZuKzYzVzRWRmhhcW9LQkFVVkZSWGJwV2MwMWYrOHJLU2hVVUZQaXRqenA1OG1UOTRROS9rT1FadWZ6S0s2L28vZmZmOXhreExVbng4ZkY2NFlVWGxKYVdKc256dlpFOEQxQ1dMVnVtYzg0NXA4Mit2UHRyYUpiYkFBQWdBRWxFUVZUdXU2cXZyOWZ1M2JzdC9Xa2E1YnBueng2L0QxM0dqaDNib1hyUEFBQUEzUTFoS3dBQU9HaTlldldTeldieldSMjlOWDM2OU5IMTExK3Y2ZE9uSCtLZUJjNkJBd2NDZXIyVFR6NVo5ZlgxV3JKa2lhcXJxMXM5TGlNalEvZmVlNi9mcWViQmNQTEpKK3ZHRzIvc2NLMWRsOHZsRTRRMmVmREJCeTNiZHJ0ZHh4OS9mS2Y3TkdYS0ZEMzIyR1BlN2F5c0xEMzQ0SVBlUUxLcXFrcXJWcTNTYTYrOXBnMGJOclI3dmNyS1NqMy8vUE42L3ZubmxaNmVya21USnVtWVk0N1JVVWNkcFY2OWV2azlwNkdoUVgvNzI5LzA5ZGRmVzlxYjF6MDkvL3p6ZlJhRnFxK3Y5L3Y5cjYrdjkzdWZxcW9xTFY2OFdQbjUrY3JQejI5emdibWFtaG85OTl4emV2Lzk5MzFxNDdaMDRNQUJiZGl3UVdscGFkNi9Oem4yMkdQYnJNWGN4T2wwYXRDZ1FYNEQ2dHJhV3VYbDVTazNOMWRidDI3VnhvMGJ0WG56WnUvaVpBQUFBRDBOWVNzQUFEaG8wNlpOMDVneFk3UnExU3F0VzdkTzI3ZHYxOTY5ZTFWVFV5UERNQlFkSGEyVWxCUmxaV1ZwMHFSSm1qSmxTb2ZxUUI1Sk9ob2tkOGJwcDUrdThlUEg2ODAzMzlUcTFhdTFaODhlVlZaV0tqRXhVWU1IRDlhMGFkTjA2cW1ueXVsMEJ2emVMUTBkT2xSTGxpelJ2LzcxTCtYazVLaWtwRVFWRlJXS2k0dFRjbkt5eG8wYnArblRwMnZreUpFQnVkL2YvdlkzL2ZEREQ1YTJ5Wk1uS3o0Ky9xRDYzcWRQSCszYnQwOXBhV2w2OU5GSDFkallxQlVyVm1qVnFsWDY4c3N2V3kwWklIbHE3OWJVMUtpMnR0Wm5YOU1vMFpkZmZsbVNsSnljcktGRGgrcWlpeTdTM1hmZjdUMnV1cnJhYjgzWTV2eTk1KysrKzI3TGRkb1RIUjJ0MWF0WCt5elU1cytubjM2cVR6Lzl0Tlg5VVZGUmxxRDNqanZ1MElZTkc3UnQyelpMUUg3Q0NTZTBlWTlKa3laMXNQZStIbjc0WWYzcFQzODY2UE1CQUFDT1ZJU3RBQUNnUy9yMjdhdHp6am1uemVuR0hURnIxaXpObWpXcjNlTm16cHlwbVRObmR1bGVuZEZ5RkdhZ0pDY242N0xMTHRObGwxMFdzR3RPbkRoUjY5YXQ2OVE1VHFkVEo1MTBrazQ2NmFTQTlVUHlqSXFjTjIrZXBXM0hqaDFhdkhpeHo3SG5ubnZ1UWQvbm1HT09VVzV1cnA1NDRnbHQyYkpGVjExMVZic0JlVlJVbE00Nzd6eWRkOTU1S2k4djE1Lys5Q2Q5OE1FSGJaNVRYRndzbDh1bFljT0dkVG9FUDVpRnYvekp6TXowVzI2aXVZaUlDTC9oc1NTZGVPS0ptamR2bnVycTZpemZtOGJHUnYzMXIzKzFIT3R3T0hUaWlTZTJlaCszMjkzcWZRQUFBRUlaWVNzQUFBQUNybmZ2M2hvL2ZyeDN1NkdoUVhmZmZiZlBOUG5Ka3lmcm1HT09PZWo3L09wWHYxSm1acWJpNCtQVnExY3ZEUnMyVERrNU9hMzI2ZXl6ejlhY09YTVVHeHNyU1lxTWpOUTk5OXlqZWZQbTZhV1hYdEw3NzcvZjZtalkrZlBuS3pvNldrbEpTZHE2ZFd1Yi9YSTRIRXBKU1ZGYVdwcXlzckxhcldQY0VWbFpXZDZ3MWVsMGFzaVFJUm82ZEtqM3Z4a1pHVXBPVHRaNTU1Mm5qUnMzU3ZJc1JEVnQyalNkYzg0NUdqeDRzUGRhbDE1NnFaWXRXOWJxdmFaUG45N2hraEVBQUFENEVXRXJBQUFBQW1MV3JGa2FPM2FzSkNrMU5kV3lMeXdzVEU4ODhZU3V2dnBxNzZKajBkSFJsdHFtQjZQcGZwSmtzOWwwODgwMzY4SUxMN1FjTTI3Y09NMmFOVXRUcDA1dHRRYnA0TUdEZGNjZGQraXFxNjdTeHg5L3JBOC8vTkF5aW5UVXFGRTYvZlRUSlhsR2MwdWVCY3o2OSsrdi92MzdLeTB0emZMM3ZuMzdXaGFBV3JseXBVK2YvTlhqTFNnbzBGZGZmZVczanpObXpOQ29VYU0wWXNRSXBhZW55MjYzK3oxdS92ejVXckZpaFU0NTVSUk5uRGpSNzJ1KzVKSkwxTkRRb0dlZmZkWm5YMHhNaks2NDRncS8xMjdTdjM5L1M1aCtzS3FxcXZUaGh4OTIrVG9BQUFCSENzSldBQUFBQk1USWtTUGJyTzA2Y09CQS9lVXZmOUZOTjkya2RldldhZEdpUmVyZnYzOUErekI2OUdqTm5EbFR1Ym01K3ZuUGY2NXAwNmI1Qkw5dFNVaEkwSnc1Y3pSbnpoeVZscFpxN2RxMSt2cnJyelZyMWl3WmhpSEpFMlplZDkxMWlvNk9QdWgrenB3NVV6Tm16UEJwWDdseVphdGhhM1oydHJLenM5dTk5b1FKRXpSaHdvUjJqN3ZpaWlzMGFkSWt2ZlRTUy9yMjIyOVZXVm1wN094czNYTExMVXBKU1duejNHSERobW5CZ2dYdDNxTTl1M2J0SW13RkFBQTlpbUdhcGhuc1RnQUFBQ0IwTkRZMjZ2dnZ2KzlTK1lDMm1LYnBEVWFQRkkyTmphcXBxZkZ1UjBaR0JxeVc2K0hnZHJzdDVSWHNkbnUzNmo4QUFNRGhRdGdLQUFBQUFBQUFBQUZnYS84UUFBQUFBQUFBQUVCN0NGc0JBQUFBQUFBQUlBQUlXd0VBQUFBQUFBQWdBQWhiQVFBQUFBQUFBQ0FBQ0ZzQkFBQUFBQUFBSUFBSVd3RUFBQUFBQUFBZ0FBaGJBUUFBQUFBQUFDQUFDRnNCQUFBQUFBQUFJQUFJV3dFQUFBQUFBQUFnQUFoYkFRQUFBQUFBQUNBQUNGc0JBQUFBQUFBQUlBQUlXd0VBQUFBQUFBQWdBQWhiQVFBQUFBQUFBQ0FBQ0ZzQkFBQUFBQUFBSUFBSVd3RUFBQUFBQUFBZ0FBaGJBUUFBQUFBQUFDQUFDRnNCQUFBQUFBQUFJQUFJV3dFQUFBQUFBQUFnQUFoYkFRQUFBQUFBQUNBQUNGc0JBQUFBQUFBQUlBQUlXd0VBQUFBQUFBQWdBQWhiQVFBQUFBQUFBQ0FBQ0ZzQkFBQUFBQUFBSUFBSVd3RUFBQUFBQUFBZ0FBaGJBUUFBQUFBQUFDQUFDRnNCQUFBQUFBQUFJQUFJV3dFQUFBQUFBQUFnQUFoYkFRQUFBQUFBQUNBQUNGc0JBQUFBQUFBQUlBQUlXd0VBQUFBQUFBQWdBQWhiQVFBQUFBQUFBQ0FBQ0ZzQkFBQUFBQUFBSUFBSVd3RUFBQUFBQUFBZ0FBaGJBUUFBQUFBQUFDQUFDRnNCQUFBQUFBQUFJQUFJV3dFQUFBQUFBQUFnQUFoYkFRQUFBQUFBQUNBQUNGc0JBQUFBQUFBQUlBQUlXd0VBQUFBQUFBQWdBQWhiQVFBQUFBQUFBQ0FBQ0ZzQkFBQUFBQUFBSUFBSVd3RUFBQUFBQUFBZ0FBaGJBUUFBQUFBQUFDQUFDRnNCQUFBQUFBQUFJQUFjd2U1QVY5UzRYVnF4djBERkRYWEI3Z3FBRURJMElrYS82SlVhbEh1YjdqcVpwU3VsaHYxQnVUK0FFQldSTGx2Q3o0TGRDNm14VWRxeVJhcXVEblpQQUlTU2hBUnB5SkJnOTBJdWwwdEZSVVdxcjY4UGRsY0FoSkNvcUNnbEp5Y0h1eHZkU3JjT1c4TU1RellaZXI0b1R4V3V4bUIzQjBDSWlMVTd0TCtoVHVmMkhYVDRiMjQ0SkJreTk3NGh1YXNPLy8wQmhDWmJ0TnlOWmJMMStXV1ErL0cvU1ZrLy9DQVJOZ0E0WEp4T3FhWkd5czRPYWpkc05wc013OUN1WGJ2a2NybUMyaGNBb2NOdXQ2dSt2bDVwYVduQjdrcTNZVis0Y09IQ1lIZmlZTmtNUTZPaTR4VnRzK3ZyeWhJMW1tYXd1d1FnQk5TYmJuMWRXYUoremtnTmpZeVJ6VEFPMjcwTnd5WWpLbE95UjBsVjMwc21ENW9BSEFabWcrY3p4NWtzUmFUTE1JSlVpY293cEtRa3llR1E5dXlSM083ZzlBTkFhSEc1UEo4NU1URlNZcUxuc3lnSURNTlFiR3lzN0hhN3lzcktaUEw3TDRERHdEUk5sWldWS1NJaVF0SFIwVEtDOUJuWW5YVHJzTFhKbUpnRTlYTkdhbjFWbWFyY1BPRURjT2cxbXFiV1Y1VXAzdTdVcU9qNHczNS9JMnE0Si9Tb3lwSGNOWWY5L2dCQ2tObm8rY3l4eDNnZStnUlRjckluOUNndWxob2FndHNYQUtIQjdmWjg1amlkbm9jK1FSUVhGNmVJaUFpVmw1Y3p3aFhBWVdHYXBzckx5eFVXRnFiWTJOaGdkK2VJMXlQQ1Zra2FHaG1qZUx0VGF5dExWRzh5eWdIQW9WZmxkbWx0WlltaWJYYU5pVWs0L0IySVNKZnNNVkxsOTU1Ulp3QndxTGxyUEo4NTlpalBRNTlnU2t6MGhCNkZoWjVSWndCd3FEVTBlRDV6SEE3UFE1OGdpbzZPVmxoWUdDTmNBUncyTHBkTFpXVmxzdHZ0aW91TEMzWjNqbWc5Sm15bHBBQ0FZS0NrQUlDUVEwa0JBS0dNa2dJQVFoZ2xCVHFteDRTdFRTZ3BBT0J3bzZRQWdKQkRTUUVBb1l5U0FnQkNHQ1VGMnRmandsYUprZ0lBRGo5S0NnQUlPWlFVQUJES0tDa0FJSVJSVXFCdFBUSnNwYVFBZ0dDZ3BBQ0FrRU5KQVFDaGpKSUNBRUlZSlFWYTF5UEQxaWFVRkFCd3VGRlNBRURJb2FRQWdGQkdTUUVBSVl5U0F2NzE2TEJWb3FRQWdNT1BrZ0lBUWc0bEJRQ0VNa29LQUFoaGxCVHcxZVBEVmtvS0FBZ0dTZ29BQ0RtVUZBQVF5aWdwQUNDRVVWTEFxc2VIclUwb0tRRGdjS09rQUlDUVEwa0JBS0dNa2dJQVFoZ2xCWDRVTW1HclJFa0JBSWNmSlFVQWhCeEtDZ0FJWlpRVUFCRENLQ25nRVZKaEt5VUZBQVFESlFVQWhCeEtDZ0FJWlpRVUFCRENLQ2tRWW1GckUwb0tBRGpjS0NrQUlPUlFVZ0JBS0tPa0FJQVFGdW9sQlVJeWJKVW9LUURnOEtPa0FJQ1FRMGtCQUtHTWtnSUFRbGdvbHhRSTJiQ1ZrZ0lBZ29HU0FnQkNEaVVGQUlReVNnb0FDR0doV2xJZ1pNUFdKcFFVQUhDNFVWSUFRTWlocEFDQVVFWkpBUUFoTEJSTENvUjgyQ3BSVWdEQTRVZEpBUUFoaDVJQ0FFSVpKUVVBaExCUUt5bEEyQ3BLQ2dBSURrb0tBQWc1bEJRQUVNb29LUUFnaElWU1NRSEMxbVlvS1FEZ2NLT2tBSUNRUTBrQkFLR01rZ0lBUWxpb2xCUWdiRzJCa2dJQURqZEtDZ0FJT1pRVUFCREtLQ2tBSUlTRlFra0J3dFlXS0NrQUlCZ29LUUFnNUZCU0FFQW9vNlFBZ0JEVzAwc0tFTGEyZ3BJQ0FBNDNTZ29BQ0RtVUZBQVF5aWdwQUNDRTllU1NBb1N0YmFDa0FJRERqWklDQUVJT0pRVUFoREpLQ2dBSVlUMjFwQUJoYXhzb0tRQWdHQ2dwQUNEa1VGSUFRQ2lqcEFDQUVOWVRTd29ZSnArZ0hmTE8vZ0xkbjc5UnhRMTF3ZTRLRHFFSnNiMTFVbUpmall2dHBlU3dDTVhadzFUdWFsQnhmYTIrcXRpdkQwc0x0YTZ5dE5QWDdlZU0xSjNwbzNSaXZPZHA5VDhPRk92U0xkOEV1dnZvWVpMRHduVjF2eXpOU1JvUWxQdTdTMWZLM1AyMDFMZy9LUGZIWVdLRXlZaWZJaU51dkl5b0xNbVJJTmtpcE1ZRFV2MGV1U3Ura1ZuNkQ2bCtkOGV1RnpWU3RzUVRaVVNQbEp5cGtqMWFjdFZJZFFVeUs5Ykt2VytGMUZoeWFGOFR1aTlIYnhrcEY4aldlMGF3ZXlKdDJTSjk5WlZVWFIzc251QlFTa3lVQmcrVyt2ZVhZbU9saUFoUDhGVmQ3Wm5ldlhPbmxKY250ZmNyazhNaERSa2lEUndvOWU0dFJVVkpOcHRVWHkrVmxrbzdka2diTjNxMmdkWkVSVW5ISGl1TkdCSHNucWlvcUVpNXVibXE1ejNib3lVbUpxcDM3OTVLU0VoUWVIaTRIQTZIR2hzYlZWZFhwN0t5TXUzZHUxY0hEaHc0Nk92SHg4ZnI2S09QOW00M05qWnE5ZXJWZ2VnNmVpQ24wNm1NakF5bHBxWUd1eXRkUnRqYVFZMm1XMi90SzlBZjgzTlU0V0trVjArVEhSV3Yyd2FPMURFeGllMGUrNjhEZTdWd3gzK1VYOTkrVGN0d3c2YnorZzdTL0g2WmlyTFp2ZTJFcmVpb1dMdEQxL2JMMHJsOUJ4MzJlNXVtUzJiSmh6SjNMNVBjVllmOS9qajBqSVFUWk92M2YxSlkzN1lQTkJ0bDduOVg3dDFQUzJZckR4M0RCOG8rNEhvcGVsVGIxM0pYeWIxemljd0RueDljcDlIejJhSmxwUDVXdGo2L0RHNC8zRzVwMHlaUDRFclkwUE5FUmtySEhTY05IZHIrS01LeU1tbjFhbWwzR3crZHBrNzFYS3N0TlRYU3h4OTdwb3dEclhFNnBiRmpwZXpzb0hiRE5FMFZGaFpxNjlhdDFIRHRnV0pqWTVXWm1kbWhhZHNsSlNYYXZIbXphbXRyTzMyZk1XUEdxRmV2WHQ1dHdsYTB4MjYzS3lNalEybHBhY0h1U3BkUVJxQ0RLQ25RYzUyY21LS25zc1pwUUhoVWg0NVBqNGpXYWIzN2EyM0ZmaFcxTXRMNXFPZ0VYZEZ2cUpaa0hLVVRFNUlWMW1JNjVQYTZLcjFiMHNGUllnaHBsQlRBb1dKTC9UL1orbC91cWRIYkhzTW1JMnE0YkxGalpaWi9JYmw5ZjlnMkVrK1EwZnUwRGx6TEtTTitpc3lLYjZTR2ZRZlJjL1I0bEJUQW9aYVlLSjErdXBTYTJySHAyaEVSbmlDMXVscmExOHJuMXVEQlVyTkF3YSt3TU05eFc3Y1M0S04xbEJUQUlaYVVsS1RSbzBjcklpS2lROGRIUmthcWI5KytLaXNyNjlSSTUvajRlQTBlUE5qUzVuYTd0WFBuems3MUY2R2xwNVFVSUd6dHBERXhDZXJuak5UNnFqSlZ1WG5DMTkxTmpPdXRKelBIS2N6UC84RDU5VFhLcjZ1UllVaFJOb2RsWDVUTnJtbUpxZnJiL3QycWNsc0RxUEd4dmZYL0Q1K2c3T2g0T1czK2YwRWtiRVZuTkpxbTFsZVZLZDd1MUtqbytNTitmeU5xdUNmMHFNcnhMR1NEYnMrV2NvR012bk45ZDVpTlVuMkJwM1NFelNrWlR1ditzRDZ5UlkrVVdmS1JKT3N2WFViVWNCbHg0ejBiTlZ0bGxuMGk4OEJuVXUwMkdjNGtUemtCNzhFMkdlR3BNa3MvRHV3TFE4OWhObm8rYyt3eG5vYyt3WlNjN0FrOWlvczlDOW1nZTR1S2tzNDRRNHFPOXQxWFV5T1ZsM3ZDcnZCdzZ6N0RrTkxUUGUrRDhuTGZjd2NQOWx4ejB5WnB3d1pwODJiUHNURXhubEcwVGV6L20rbVVueCs0MTRTZXgrMzJ2SCtjVHM5RG55Q0tpNHRUUkVTRXlzdkxHZUhhQXlRbUptcjA2TkYrQTZ6YTJscnY2Rlc3M1c3Wlo3ZmJsWlNVcE9MaTRnNi9EMGFOR3FYd0ZwK2xoSzNvQ05NMFZWNWVyckN3TU1YR3hnYTdPd2ZGMGY0aGFPblVYcW1xZDdzcEtkRE5KVHFjZW5EdzBXb1poNzZ6djBBUEYyeFdRYk15QVVkRkorajJnYU0wcGxuUWxlZ0kwLzJEajlMNW03NnluRy8zOCtDbHdUVDlCcnBBUnhVMzFPbVArVG1xYzd1Q1VsTEFTRGhSY3RkVFVxQUhNR0tPa3RIM045WkdzMEh1b2hkbDdudEhjalY5ZisweTRpZkpsalpmY2pRYnJSV2RMYVB2YjJRV3ZlaDc4ZHB0Y3VVL0tsWDk4T09sSmFud0JkbUhQU1U1KzFuNklWc2tBVDVhMTdoZjV1NWxjcHNOd1M4cE1HU0kxTmhJU1lHZVlPcFVhL2dwU1h2M1NsOThJUlVWL2RnV0V5T05HeWRsdGdqN1R6eFJldlZWcWE3RjdLYk5tNlYvL3RQelBtbHU0MFpwOW15cCtWVGRJSWRuNkNhcXF6MmZPUzVYMEVzS0pDY255KzEyVTFLZ213c0xDOVBJa1NOOTJvdUtpcFNYbDJjcEV4QWJHNnVzckN4TDBCVVdGcVlSSTBib3UrKythL2RlS1NrcFBXcGxlUngrOWZYMTNzK2M3bGhTSUVqenNybzNoMkhUbktRQnVyWmZsaUp0OXZaUHdCRnBYa3FHZWptc283YWVLY3pUalhuckxVR3JKSzJ2S3RONW03N1U5MVhXNHVESHhmYldUMk5ibnpKVzBsaXZlM2ZsNkxWOVBMMUQxMVc0R25WL3dTYTlzNzlBamViaG5jNXFHSGJaZXMrUWtmcGJ6K0pKNkxac3FmTmsvZWZmbEh2N0lwbEZMemNMV2lYSkpmUEF2K1RhZXAza3FyUmVJM20yWkxPT0NqTXJ2NU5yODN4TDBPcmxycFZadXJKbFQ2U3c1SzY4RklRQ2Q1WE1QVTk3RnV3emcvZ0x2czNtV2JCbTdGaFBXUUYwVDJscFVyOSsxcmJDUW1uRkNtdlFLa21WbGRJLy91RVpwZHBjUklULzRHdlhMdCtnVmZLMHRSekZ4WHNJSFZWZkwzMzl0V2ZCdmlDV01qRU1RNm1wcWNySXlKQ3RsWmw3T1BJTkdEQkFZV0ZobHJaZHUzWXBKeWZIcHg1clJVV0Z2djMyVzFWVVZGamFFeElTbEpDUTBPWjlIQTZIaGd3WkVwaE9JNlM1WEM1dDI3Wk5SVVZGM2E2VUNaK1VYWEJ1MzBHNkt6MWJ5V0hoN1IrTUkwcVlZZFBjcEhSTDI1YWFTajJRdjdIVmMycmNMdDIyL1h1ZjlyT1RCbHEyU3hzYjlPcmVYYm9xOTkvNjJmcFZlcTRvVCs3dTlibUFJMWlOMjZYNzh6ZnFyWDBGUWJtL3JjOHZaYVJkSXpsNkIrWCs2S0tvRVZLVWRVU0R1Zjg5bWVWZnRuNU9YYjdjaFgreHR0bWlaU1NlYUcycjNTR1pyWS80TTEzK1JrUXpPZ1lkNEs2VnVmdHBtU1VmQnJzbm5wQnR5aFRQVkhSMFAyUEdXTGRkTG1uVktzOS9XL1BWVjFKVmk4K3Z6cTRVMzNKMlV4ZFc5a1lJYWhwVnYybFRzSHVpdExRMERSczJURTZucy8yRGNVUXhERVA5Ky9lM3RGVlZWV25idG0ydG51TjJ1N1Z4bysvdngvMWFQclJxSVRNejB4dnFscFNVcU5IZmd5aWdnOXh1dDNKemMxWFl6UmFYSkd6dG9sTjdwZXJxZmxtS3RmT0V1anM1T2laQk1TMitaeThVNThtbHRsUFJqVFVWV2xkWmFtazdMczRhT3VWVWwrdjJIVC9vZzlKQzFSM20wWWNJRFUwbEJWNHEyaDZVK3hzSko4cEl1Y0JuWkNPT2ZMYTRjVDV0N3IydnQzdWVXZktCWkZxbnpCb3hQK25VdlkzSXJCWXRMaGJJUXNjMWxSVFk5MDZ3ZStJcEtYRHNzWjVhaXVnKzdIYlBnbGpONWVWNVJyQzJwYkhSVXlLZ3VhZ29xWjJSWFY0eE1aNzNUSE81dVIwN0YyalNWRkxnUC84SmRrK1VuSnlzakl3TW41cWVPTExGeDhmN2ZNL3k4L1BiSFMxWVZWV2xBeTBlRUxVMXNyVlBuejdxMjdldkpFL2R6YTFidHg1a2o0RWZOWlVVeU85RzljNEpXN3VJa2dMZDA3RXh2bFAvUHp2UXNWLzZ2NjdZYjludTR3aG5kRE1PTzBvSzRLQkV0NWo2V2w4bzFYWGdoeFozalZSdC9XSFppQnphOGZzNlUyVWsvTXpTWkZiK1IzTFh0bklDNEFjbEJkQVZmZnI4dURoVms0NyswcmJiejZLbWZmcjR0a1ZFU0FNSGVoYlN5c3lVSms3MDFHdHR2dUwzMXEzUzl1QThMRVUzUjBrQmRFRjh2TzhpdXlVbEpSMDZ0NnlzekxMdGREcjlqbTUyT3AwYU5teVlkM3ZuenAycXJxN3VaRThCLzdwYlNRRitRZ3lRYy9zT1Vxd2pUUGZ1eWxGSkl3c25IT21TV29TajlhWmJ1K3M3dGtqTGpqcmZmekI2T1p3cWJxanpjelJ3NkRTVkZLZzMzWnJUWjhCaHY3K3R6eS9sdGtYTDNQT2sxRmpXL2drSU9zTmhmZEJrMXUzcThMbG1mWUdNNkZFL05qZzZPS3JMSGkxN3hrTEpzUDdJWVJhLzB1RjdBMTcvS3lsZ21BMVNyMThFdHkvWjJaN1JyVjkrS2RYeTRPQ0k1Ni8wUTFrSC8rMHFML2R0aS9EenNERTVXVHJsRlAvWHFLcVMxcTgvSWtZbW9odHJLaW5nY2tuRGh3ZTFLMmxwYVhJNEhNck56VlZEUTBOUSs0TDJ0UXhIM1c2MzZsb3U5TmVLbWhyZjM1UER3c0pVMzJMQnlHSERobm5MQjFSWFYyczdENVlRWUUwbEJkeHV0MUpiemxZNXd2QW9Lb0JPU1V6UjFIZ1crK2dPRWh6V3d1QlZybzdYa2ZGM2JDVFRhQkFreFExMSt1T3VZSllVT0Y2S1BTNG85OFpCY01SYXQ5MGRlOGdrU1hLMU9MWWpvNXJEa21VZityQVVZWjFDYTVaK0pMTmliY2Z2RFRUWHVGL3UzVThlT1NVRjB0UGJQdzdCNXk4YzdXaEE1Tys0Rm92TXRNbmw4aXpBVlZ2clc3OFY2S3pxYXM5RG5pTWd1RTlPVGxidjN0VHg3dzVhTG96bGFxdFdkUXYram0xWmtxQi8vLzdlOTRKcG12cnZmLy9iTFVZZm92dXByNjlYYm03dUVWOVNnTEExZ0F3WnN2TURWTGRRMTJMcVRWUW5hdTVHK1NrWGNhQ1JwN2tJbmtiVFZMWGJwWWFnVENrekpFcW9kQi91RmpNdmJKRWRQN2RsdU9xcThIL2MveGl4NDJRZjlxUVVrV0ZwTnl2L0xmZXVoenQrWDhBZnMxR0d1MFl5ajRCL2YvblpyM3Z3dDBCTFJ3TlRmK1VpT2pPYTJXNlhCZytXcGs2VnpqaERpdXpFWnkvZ2o5dnRlVTkzSWpBN1ZBdytBN3NGZDR2ZkV6cFRjOWZmc2MwWHZZcUxpOVBRb1QrV2w5cTJiWnNxMjZ1SERYU0IyKzMyL2psU1VVWWdnUDVldWtjZmx4VUZ1eHZvZ0phbEhzSU5tMUtkRWRwVDMvNFB6bW5odnRQUTlsRkNBRUdTSEJhdXEvdG5CYVdNZ0NTWlpmK1VEbndlbEh2aklEUWVrSncvVHJreHd0TTZmS29SbnRMaVdxM1grVEw2bmlkYnl2bVNyTCtBbWFVZnliM3JRY2xrVlZwMGdhTzNiS2tYeWdoMkdRSEpzOUFSMHlTN0IzL2hhSHk4VkZ6Yy9ybXhzYjV0ZnFiVmF1ZE82YW1uUEgrUGpQUmNQek5UR2piTVUrdFhrcEtTcEduVHBCVXJPdDUzb0xtb0tFL042Q0NYRVpDazR1Smk3ZHZIWXBmZFFjc3AvemFiVGVIaDRSMHFKUkRoWjJaQTAvV2NUcWV5czdPOW9YdHBhYWwyN2VwNG1TcWdzNXhPcHpJeU1pZ2pFQ3FXNzkycHUzZHVvRjVyTjVGVDdWdDdhMktjbjRVTy9CZ2ZhNTBxazF0YnFmSk9sQ0VBQWlYU1p0ZlYvYkowUnEvK1FibS9lLy83TW5jL1JyM1dic1NzYWJFQ3RqUFZFcjYyeWhZaFJRNnpOSmxWRy93Zk91QjYyVkl1a0NWb05ldmx6bjlZN3AxTENGclJOVWE0akpRTHBNUnB3ZTZKbEpNamZmRUY5VnE3aS8zN2ZkdlNPdmpBcVY4LzM3YWlkZ1pZMU5SSWhZWFNaNTlKcTFaWjk2V2tTUDliclJ2b0ZJZERPdlpZVDRnZlpMdDM3OWJXclZ1cDE5cE4rQnRwbXBpWTJLRnpFeEtzZGZxcnE2dTlJMXRIalJybHJRZmIyTmlvM054Y2hZZUhXLzQwSC8xc0dJYTN2V1ZwQTZBOU5wdE5HUmtaNnRzTi9nMWxaR3NYdVV4VDc1YnMxcEw4alFSdTNjZ1g1ZnRreWpybTZ2eStnL1RXdm55MU5SQTlLekpXNDJLdEM4eDhYczdUWEJ4K2tUYTdydXFYcVRsSmgzOUVxMm02WlphdGtybm5LY25GRktIdXhLeFlKNlAzcVpZMlc5S3Y1QzU0ck0zempGN1RmY29JbUJYcmZJNnpwWnp2Tzlxd3ZrQ3V2SVZTYmQ3QmRScG9Zb1RMU0xsUXR0NHpndHNQMC9Tc0tQL1ZWNTdWd2RFOVZGZExwYVZTODNBaEk4T3p1bnRWVmV2bjJlMmVrYW5ObFpUNEg5bmFtbTNiUE8rVjVndlVKQ1cxSDlnQ3pUVUZyU05HQkxVYnBtbXF1TGhZMjdadHMwd2x4NUd0dExUVXB5MHRMVTJGaFlWdG5oY2RIZTBUdHBhVWVHWTNPUndPeGNmSGU5c2REb2ZHamgzYjV2WHNkcnNtVEpnZ1NhcXFxdExhdGRUd1I4ZlliRFlOR2pUb2lCL1Iyb1NSclYzMGJzbHUzVS9RMnUyVU5OYnI0ekxyUHl3akl1TjBaYitzVnMrSnN0bDFiOFlZUzBEcmtxa1hnclF3RVVKWGNsaTRiaHN3VXZOU0JnZmwvbWJaS3BtN255Wm83WWJNOGpWU28zVjBsOUZucG96WVkxcy9LWHlBYkNtL3RiYlY3NUY1WUkyMUxXcVlqTDduV3R1cWZwQnI4eFVFcmVnNlIyOFovYStRTFhsT3NIdEMwTnFkNWVSWXR4ME82WVFUZnB6aTc4K0VDVkpNakxYdCsrODdkMStiemZjZVIwQ3RUWFFqVVZHZTkrSlJSd1c3SnlvdUxsWnViaTVCYXpmVDBORGdVL0loSmlaR0dSa1pyWnpoQ1VhSHR5aFhZWnFtQ2dvS0Rra2ZnZFk0blU1bFptWnE0TUNCd2U1S2h4RzJka0ZUNllCaTZuVjJTNDhWYkZGaml4VVNyK2czVkhlbFo2dHZXTGlsZld4TW9sNGVQa0dqbytJdDdhL3Z6ZGZPdXVwRDNsZWdpYmQwUU84Z2xnNG9lTXduc0VNM1lUYklYZlRYRm8wMjJUTHVrcEgwSyt2b1ZjTWhJL0VrMlljK0pObXRRWU43ejNOU2kza0Fua0MyMlk4Vmpmdmx5cnVOVUI1ZDk3L1NBVWF2NmNIdWlTZXMrL3h6enloSmREODVPVkxMcWJUOSswdW5uU2ExWEZFOUxrNDY2U1JwNUVocmUybXBKM0J2ZVkya3BOYnZtNTN0dThoV0dTVjQwRUZOSTFxeldoOFVjcmpzM3IxYlc3WnM4YW4vaWU0aEx5OVBab3ZmZjlQVDA1V1ZsZVV0QmRBa1BqNWVSeDk5dEdKYjFLd3VMQ3hVVFdkRzlnTmQxSjFLQnpSbm1DMy9iME83bWtvSDNMMXpBeU5hdTdrTCsyYm8xZ0crVTNGTVNidnFxbFhwYWxTS00wSzlIRTZmWXpiWFZHaDJ6dWVxN2NBS2VIY01IS1Z6azlPOTIvODRVS3hMdDN6VHBiNGo5RFNWRGdqR2lGWnY2WUNDeHdqUGVnRGJvRVV5NGlmNTdqRHJwYm85a3R5U00wV3krYTZZYlpiOFhlNWRTNjJOOWpqWnMxK1hKV3l0Mnltem91M1BPZmZlTjZYNnRxZXZJY1ExbFE0STlvaldwdElCbjMvT2lOYnVMamxabWpuVC8yalc2bXJQbjRnSTM5R3NrbWYxOXpmZjlBMUtSNDJTSmszeWxBWFl0Y3V6MytXU29xT2x3WU45YTc2V2wwdXZ2dXA1WHdGdGFRcGFnenlpdGFsMHdKWXRXeGpSMnMybHBhVnA2TkNoZnZmVjFOVEk1WEsxV2srMXFxcEs2OWF0Ni9RSzhKTW5UNWJqZncrY0doc2J0WHIxNnM1M0hDR3BxWFJBZHhyUjJvU2FyUWVCMGdFOXgvTkZlVXB3aE9ueVZPcy9PSWFrZ2VGUjdaeTd2VU5CS3hBSXlXSGh1cnBmVmxCcXRFcVVEdWhwM0R2dmxXM1FIVEppZjJyZFlUaWxpSFQvSjBtU1hIQmdTNVVBQUNBQVNVUkJWSElYdityVGFrUm15R2V5VFBoQUdlSHQvR0JVOWkvQ1ZyVE8wVnRHeWdYQnI5RXFVVHFnSnlrdWxqNysyRE5xdGVWbzA2Z296NS9XNU9XMVBTSzFiOS8yRjc1eXVhUi8vcE9nRmUyTGlqb2lhclJLbEE3b1NmTHo4eFVXRnFiMGROK2Y5eUlqZlIreXR6eTNzMEVyY0xDY1RxY3lNaks2VFkzV2xpZ2owRW1VRHVoNUhpN1lyQ3R6LzYyQytzNU5oMWlZUGtvbnhMY3haUXdJRUVvSElPRGN0WEp2dTAzdXdyOUk3czU4OXRsbEg3SkVjcmI0b2NjZTcvOXc0R0JST2dDSDBvNGQwdHR2ZDM2QnFzeE1xWjNGWDlwVVhpNjk5NTYwWjgvQlh3T2hnZElCT0lUeTh2SzBZY01HMWRiV2R1cTh6TXhNOVc1WmNnVTRCTHByNllEbTdBc1hMbHdZN0U1MEJ5N1QxTjlLZHV2ZVhUbU1hTzJCY21zcjlYTHhEbTJyclZLRDZWYTR6UzZIWWNnd0RCMXdOZWcvVlFja1E0cXovemlkd200WU9xVlhxamJXbEN1dnRvMVZiQ1g5TEQ1Wlk2Si9YTVZ4ZTEyVjNpM1pmY2hlRDNxT3B0SUI1L1lkSkx0aHRIOUNBSGxLQjN3aWMvZi94NGpXSHNtVXFyNlh1Zjk5YjVCdTJNSWttOE96cjdGRVp2VUdHYzQra3RGczlKYzlXcmFFS1o0RnNsd1Zudk1pTTJRa0hOLzVIcFI4SURVVUIrTEZvQ2RwS2gyUWRJWU1JNGpqQXBwS0I2eFp3NGpXbnFpbVJ0cTBTU29zbEJvYVBPR1dZWGpLQ3pRMGVHcXpWbGY3am5STlRaWHNkcW41QWpINzkzdU9kN3M5NTl2dG52KzZYSjRhc1FVRjByZmZTcXRYU3hVVmgvZDFvdnRwQ2xxenM5dGV2TzBRYXlvZHdJalducW02dWxvRkJRV3FxYW1SYVpxeTJXeXkyV3d5REVPTmpZMnEvRjk5YTBlekdRQ0dZU2c1T1ZtVmxaV2RxdHM2Y09CQTJmNzNYbmE3M2RxNWMyZGdYd3g2bEtiU0FXbHBhVElPOCsrL2dVVE4xZzU2WjMrQjdzL2Z5SWpXRU5iZkdhbFhSa3hRMzdBSVMzdURhZXFhM0gvcjQ3Sk9qbzRBMmhIczBnSHUwcFdlMGdHTWFBMXBSdXhQWmN1NHl4cTRTbExEZnJseXI1ZnE4b1BUTWZSTVIxTHBnQzFiUEtVREdORWF1bXcyNlJlLzhDeUExZEw2OVo3M0J4QklSMURwZ0tLaUl1WG01aktpTllSRlJFVG82S09QVm5pNGRmRm8welMxWWNNRzdkdTNMMGc5UTAvVjNVc0hORWNaZ1E2Z2RBQWtxYUMrUmhkcytrb2xqZFlmT01JTVE0OE1PVVluSjZZRXFXZm9pU2dkZ0NPRldmRzEzRHNXUzJwUm95dXN0K3hEbDByaHdYa1lnQjdvLzdGMzMvRTEzZjhmd0YvMzVtYmZSRVJDU0VqRWlpSkZVYXRvelJwdGFjMzYycFJZc1ZJcjlxcXRGYVVVdFRlSkZsVmJyZFltVm9nZ0NJS1FJZVBtM3Q4ZjkzRS92M3R5UnhLdVJOM1g4eC91dmVlZWUyN0NHYS96L3J3L2JCMUE3eHExR3ZqelQrUHRCajc4RUtoVksrKzNpZDVmYkIxQTc1alUxRlJjdUhBQkdSa1prdWRsTWhrcVZLZ0FUMCsyMUNQTGVSOWFCK2hqWmFzWm1Sb05mbi8yQUpQdlJySjFBQW5sSEYzUXhFaXdxdEpvc09yUmJTU3JNL05ocStoOW9tc2QwTlBMUDg4L1c5czY0SUEyYUdYckFOSWpjNjBGbVZNWmcrYzFHYytnZWZwN1Btd1J2VmQwclFNS3Q4M2Y3ZEMxRGpoMmpLMEQ2UC9aMldtSGRCc2J6bmpybHZsSnM0aHlRaGUwZnZoaHZtNkdyblZBVkZRVVd3ZVE0T3pzYkRSWTFXZzBpSTJOUldZbXIzL3B6ZWhhQjVRb2tjM2t1djhoREZ2TllPc0FJc3ByYkIxQVJGYUhyUU9JeUpxeGRRQVJXYkgzcVhXQVBrWDJpMWluVFUvdVltYnNOVmEwRWxHZWVTZGFCeno4aFJXdFJKUjMzclhXQWFkT3NhS1ZpUExPTzlZNklEbzZtaFd0UkpSbjNyZldBZm9ZdG1haGF4M0FvSldJOHBLdWRVQitWTFNLMWdFTVdva29MK2xhQitSM1JhdXVkUUNEVmlMS1M3cWdOWjhyV25XdEF4aTBFbEZlMHJVT2VOOHFXblVZdG1ieCs3TUhtTVdnbFlqeVVINjNEdEFrSE5DMkRtRFFTa1I1NVYxcUhjQ2dsWWp5Mmp2VU91RHg0OGU0ZGVzV2cxWWl5alB2YStzQWZReGI5YkIxQUJIbE5iWU9JQ0tydzlZQlJHVE4yRHFBaUt6WSs5dzZRQi9EVnJCMUFCSGxEN1lPSUNLcnc5WUJSR1ROMkRxQWlLelkrOTQ2UUIvRFZyQjFBQkhsUGJZT0lDS3J3OVlCUkdUTjJEcUFpS3lZTmJRTzBHZjFZU3RiQnhCUlhtUHJBQ0t5T213ZFFFVFdqSzBEaU1pS1dVdnJBSDFXRzdheWRRQVI1UWUyRGlBaXE4UFdBVVJremRnNmdJaXNtRFcxRHRCbnRXRXJXd2NRVVY1ajZ3QWlzanBzSFVCRTFveXRBNGpJaWxsYjZ3QjlWaG0yc25VQUVlVTF0ZzRnSXF2RDFnRkVaTTNZT29DSXJKZzF0ZzdRWjFWaEsxc0hFRkYrWU9zQUlySTZiQjFBUk5hTXJRT0l5SXBaYStzQWZWWVZ0ckoxQUJIbE5iWU9JQ0tydzlZQlJHVE4yRHFBaUt5WU5iY08wR2MxWVN0YkJ4QlJYbVByQUNLeU9td2RRRVRXakswRGlNaUtXWHZyQUgzdmZkaksxZ0ZFbEIvWU9vQ0lyQTViQnhDUk5XUHJBQ0t5WW13ZElQWGVoNjFzSFVCRWVZMnRBNGpJNnJCMUFCRlpNN1lPSUNJcnh0WUJodDdyc0pXdEE0Z29yN0YxQUJGWkhiWU9JQ0pyeHRZQlJHVEYyRHJBdVBjeWJHWHJBQ0xLRDJ3ZFFFUldoNjBEaU1pYXNYVUFFVmt4dGc0dzdiME1XOWs2Z0lqeUdsc0hFSkhWWWVzQUlySm1iQjFBUkZhTXJRUE1lKy9DVnJZT0lLSzh4dFlCUkdSMTJEcUFpS3daV3djUWtSVmo2NERzdlRkaEsxc0hFRkYrWU9zQUlySTZiQjFBUk5hTXJRT0l5SXF4ZFVET3ZEZGhLMXNIRUZGZVkrc0FJckk2YkIxQVJOYU1yUU9JeUlxeGRVRE92UmRoSzFzSEVGRmVZK3NBSXJJNmJCMUFSTmFNclFPSXlJcXhkVUR1L0tmRFZyWU9JS0w4d05ZQlJHUjEyRHFBaUt3Wld3Y1FrUlZqNjREY2syazBHazErYjhUcmVxWE9STVRUKzNpY2taYmZtMEpFVnFTMGd4S2Z1K2ZQZ1VhalRvUG0rVDRnNDJtK2ZENFJXU2tIWDhqZDZ1ZjNWZ0FxRlJBVkJhU2s1UGVXRUpFMWNYTURTcFhLNzYxQVptWW1IajE2aEhUZWJDS2lQT1RrNUlUQ2hRdm45MmI4cC95bncxWWlJaUlpSWlJaUlpS2lkNFU4dnplQWlJaUlpSWlJaUlpSTZIM0FzSldJaUlpSWlJaUlpSWpJQWhpMkVoRVJFUkVSRVJFUkVWa0F3MVlpSWlJaUlpSWlJaUlpQzJEWVNrUkVSRVJFUkVSRVJHUUJERnVKaUlpSWlJaUlpSWlJTElCaEt4RVJFUkVSRVJFUkVaRUZNR3dsSWlJaUlpSWlJaUlpc2dDR3JVUkVSRVJFUkVSRVJFUVd3TENWaUlpSWlJaUlpSWlJeUFJWXRoSVJFUkVSRVJFUkVSRlpBTU5XSWlJaUlpSWlJaUlpSWd0ZzJFcEVSRVJFUkVSRVJFUmtBUXhiaVlpSWlJaUlpSWlJaUN5QVlTc1JFUkVSRVJFUkVSR1JCVEJzSlNJaUlpSWlJaUlpSXJJQWhxMUVSRVJFUkVSRVJFUkVGc0N3bFlpSWlJaUlpSWlJaU1nQ0dMWVNFUkVSRVJFUkVSRVJXUUREVmlJaUlpSWlJaUlpSWlJTFlOaEtSRVJFUkVSRVJFUkVaQUVNVzRtSWlJaUlpSWlJaUlnc2dHRXJFUkVSRVJFUkVSRVJrUVV3YkNVaUlpSWlJaUlpSWlLeUFJYXRSRVJFUkVSRVJFUkVSQmJBc0pXSWlJaUlpSWlJaUlqSUFoaTJFaEVSRVJFUkVSRVJFVmtBdzFZaUlpSWlJaUlpSWlJaUMyRFlTa1JFUkVSRVJFUkVSR1FCREZ1SmlJaUlpSWlJaUlpSUxJQmhLeEVSRVJFUkVSRVJFWkVGTUd3bElpSWlJaUlpSWlJaXNnQ0dyVVJFUkVSRVJFUkVSRVFXd0xDVmlJaUlpSWlJaUlpSXlBSVl0aElSRVJFUkVSRVJFUkZaQU1OV0lpSWlJaUlpSWlJaUlndGcyRXBFUkVSRVJFUkVSRVJrQVF4YmlZaUlpSWlJaUlpSWlDeUFZU3NSRVJFUkVSRVJFUkdSQlRCc0pTSWlJaUlpSWlJaUlySUFocTFFUkVSRVJFUkVSRVJFRnNDd2xZaUlpSWlJaUlpSWlNZ0NHTFlTRVJFUkVSRVJFUkVSV1FERFZpSWlJaUlpSWlJaUlpSUxZTmhLUkVSRVJFUkVSRVJFWkFFTVc0bUlpSWlJaUlpSWlJZ3NnR0VyRVJFUkVSRVJFUkVSa1FVd2JDVWlJaUlpSWlJaUlpS3lBSWF0UkVSRVJFUkVSRVJFUkJiQXNKV0lpSWlJaUlpSWlJaklBaGkyRWhFUkVSRVJFUkVSRVZrQXcxWWlJaUlpSWlJaUlpSWlDMkRZU2tSRVJFUkVSRVJFUkdRQkRGdUppSWlJaUlpSWlJaUlMSUJoS3hFUkVSRVJFUkVSRVpFRk1Hd2xJaUlpSWlJaUlpSWlzZ0JGZm05QVZpOVVHVGlkK0JTUE1sTHplMU9JaU41WUlZVWRhcmg2b0tEQ0x0ZnYxV1FtUVpNWUNXUThlUXRiUmtTVTkyUzJoU0JUVmdRVUxxKy9rdFJVNE1FRElEblpjaHRHUkpSZm5Kd0FiMi9Bd2VHMVY1R1JrWUdFaEFTa3BhVlpjTU9JaVBLSG5aMGRDaFlzQ0Z0YjIvemVsTmYyem9XdHgxOCt3Wng3Vi9CY2xaN2ZtMEpFOU1aY2JXd3gwQ2NBYlR5SzUvcTltcVJJcUdOL0FWVFAzOEtXRVJIbEE0VXI1TjQ5SUM5WTcvWFhjZThlY09LRU5uUWxJdnF2czdjSGF0UUF5cGQvN1ZVOGUvWU1OMi9lUkVaR2hnVTNqSWdvZnlnVUN2ajcrNk5Zc1dMNXZTbXY3WjFySTNBdkxabEJLeEc5TjE1bVp1RDJxOFRYZTNQNkV3YXRSUFIrVWIwRTBoNisyVHBldm1UUVNrVHZqN1EwSUNIaGpWYng2dFVyQnExRTlONVFxVlJJU1VuSjc4MTRJKzljWmF1K3NvNnVLT2ZrbXQrYlFVU1VhOUd2RWhHWjhzSnlLM1FzQ2JteWd1WFdSMFNVaHpUSk42Qkp1V0g1RlJjdURCUXBZdm4xRWhHOWJmSHh3TU0zdlBsa2hLdXJLMXhkZVExTlJQODlpWW1KZVBIQ2d0ZlErZWlkRGxzL0xWZ0VmWXFXeWUvTklDTEt0WFdQWXl3YXRzcVZGU0QzN21HeDlSRVI1U1YxM01hM0U3WVdMdzU4OUpIbDEwdEU5TFpkdXZSV3dsWjNkM2Y0K2ZsWmZMMUVSRzliYkd6c2V4TzJ2bk50QklpSWlJaUlpSWlJaUlqK2l4aTJFaEVSRVJFUkVSRVJFVmtBdzFZaUlpSWlJaUlpSWlJaUMyRFlTa1JFUkVSRVJFUkVSR1FCREZ1SmlJaUlpSWlJaUlpSUxJQmhLeEVSRVJFUkVSRVJFWkVGTUd3bElpSWlJaUlpSWlJaXNnQ0dyVVJFUkVSRVJFUkVSRVFXd0xDVmlJaUlpSWlJaUlpSXlBSVl0aElSRVJFUkVSRVJFUkZaQU1OV0lpSWlJaUlpSWlJaUlndGcyRXBFUkVSRVJFUkVSRVJrQVF4YmlZaUlpSWlJaUlpSWlDeUFZU3NSRVJFUkVSRVJFUkdSQlRCc0pTSWlJaUlpSWlJaUlySUFocTFFUkVSRVJFUkVSRVJFRnNDd2xZaUlpSWlJaUlpSWlNZ0NHTFlTRVJFUkVSRVJFUkVSV1FERFZpSWlJaUlpSWlJaUlpSUxZTmhLUkVSRVJFUkVSRVJFWkFFTVc0bUlpSWlJaUlpSWlJZ3NnR0VyRVJFUkVSRVJFUkVSa1FVd2JDVWlJaUlpSWlJaUlpS3lBSWF0UkVSRVJFUkVSRVJFUkJiQXNKV0lpSWlJaUlpSWlJaklBaGkyRWhFUkVSRVJFUkVSRVZrQXcxWWlJaUlpSWlJaUlpSWlDMkRZU2tSRVJFUkVSRVJFUkdRQkRGdUppSWlJaUlpSWlJaUlMSUJoS3hFUkVSRVJFUkVSRVpFRk1Hd2xJaUlpSWlJaUlpSWlzZ0NHclVSRVJFUkVSRVJFUkVRV3dMQ1ZpSWlJaUlpSWlJaUl5QUlZdGhJUkVSRVJFUkVSRVJGWkFNTldJaUlpSWlJaUlpSWlJZ3RnMkVwRVJFUkVSRVJFUkVSa0FReGJpWWlJaUlpSWlJaUlpQ3lBWVNzUkVSRVJFUkVSRVJHUkJUQnNKU0lpSWlJaUlpSWlJcklBUlg1dmdMWFNhRFE0ZE9nUUFNRGIyeHRseTViTjhYdVRrNU5oWTJNREJ3ZUhiSmRWcVZTWVBYdTJlRHhzMkREWTJ0cm1hbHVmUFh1RzVjdVhvMlhMbGdnSUNNalZlM01qTFMwTjY5ZXZSOU9tVFZHMGFGSEphOUhSMGJoejV3NCsvZlRUdC9iNVJQUnVVS3ZWK1BYWFgvSHc0VU04ZnZ3WXJxNnVtRFp0V3E3V0VSc2JpNGlJQ0FRRUJPQ2pqejVDZ1FJRmN2emVXN2R1NGR5NWN3Q0FtalZyd3NmSFI3eDI4ZUpGbkRsekJ0MjdkOC9WOXVTM2xKUVU3TnUzRHpWcTFJQ1hsNWQ0UGlZbUJpTkdqQUFBMk5uWlllM2F0YmxhNzZGRGg3Qmh3d1lBd09MRmkvSDgrWE9FaElRQUFJS0NnbENsU2hXeDdLcFZxM0RtekJtVUsxY09RVUZCYi9xVmlLek9oZzBiY1AzNmRkeTlleGZ1N3U2WU5XdFdydGN4Y2VKRUZDcFVDRzNhdEVHeFlzWGV3bGErUFNrcEtSZzZkQ2llUG4wS0FPamR1emVhTkdsaThjL1p1M2V2MkJjNk9Ubmg1NTkvenRYN2QrL2VqY2pJU0FBd2UrNGNFeE9ETFZ1MkFBQ0tGeStPOXUzYjUrcHo5dTNiaC8zNzl3TUFhdFdxaFMrKytBSUFFQkVSZ2ZQbno4UFB6dytWSzFkR1lHQ2cyZlc4ZlBrU1o4NmNBUUNVS1ZOR2Nzd3p0dXl0VzdjUUZ4ZUh6ei8vUEZmYit6YmN1blVMZCsvZVJmWHExYUZVS3NYenUzYnR3b29WS3dBQWxTdFh4cGd4WS9KckU0bUl5RXBaVGRnYUZSV0Z1WFBuNHRhdFd3Q0E4UEJ3T0RvNjV0bm54OGZIWTlpd1lRQ0FiNy85RmcwYk5zVDA2ZE1CQUMxYXRKQ0VyYW1wcVVoTVRNVHo1OC94N05renhNZkg0K0hEaDNqdzRBRmlZbUp3Ly81OUJBY0hvM256NXRsK3JscXR4b0VEQjhUandZTUg1enBzL2YzMzM3RjM3MTdzM2JzWFFVRkIrT3FycnhBYUdvcTB0TFJjcldmQ2hBbHdjbkl5K2ZyYXRXdXhZY01HckYrL0hyVnExY0tZTVdPUW5KeU1zTEF3SEQ1OEdBcUZBaVZMbG9TZm4xK3VQcGVJREYyOWVoV1RKMC9HOWV2WEFRQkhqeDQxKy84ekw4bmxja1JHUnVMbzBhUGl1VUdEQmtsQ3d1eWNPSEVDdi83Nkt3Q2dVNmRPaUkrUE43bHNVRkFRaWhjdkxoNmZQbjBhTTJmT0JBRDg4TU1QNHNMenA1OSt3cXBWcTZCV3ErSGg0WUZXclZxSjkrelpzd2NUSmt6SWRydENRMFBSb2tVTHlYT1hMMTlHcjE2OWN2emR6TEczdDhmaHc0Y05uajl3NEFBbVRwd0lBR2pRb0FIbXpKa0RRSHVUS3pvNkdnQnlmR3lJajQ4WDMvWGh3NGVJaVlrQkFBd1lNQURwNmVrNGUvWXNBR0RXckZsd2QzY0hBSXdZTVFJclY2N0VpeGN2NE9IaElmN2Q2Y2psY3BRcFV5YTNYNWZJb3ZKenY1aVdsb2IwOUhTenkxeS9maDBSRVJIaWNWUlVWTGI3UmFWU0NabE1CZ0M0ZCsrZWVQL216WnV4YTljdTNMOS9YNFJTT2RHd1lVTTBhdFJJUE42M2I1L0ptMkgxNjlmSHFGR2pjbldqL0ljZmZrRGR1blVObnMvTXpNUzRjZVB3NzcvL0FnQ3FWYXNtMlE1TGlvK1B4K1hMbHdGQUV1RGwxTW1USi9INzc3OERBQ3BWcW1ReWJIM3c0QUhXcjE4UEFLaGF0YXJac0RVMk5oWXpac3dBQUJRcFVnU2hvYUc0ZGVzVzl1N2RDd0J3YzNNVFlldWVQWHR3NnRRcEFOcEFPcnV3OWM2ZE94ZytmRGdBYlZGR3AwNmRqQzRYRlJXRkRoMDZpTWMxYXRSQW9VS0ZUSzUzL2ZyMTRuand1bjc0NFFmSTVhWUhZcTVac3dZUkVSR1F5K1VZUEhnd09uZnVEQUJJU0VnUXg3WWlSWXE4MFRZUUVSRzlqdmMrYkkyTGk4UDI3ZHNSSGg0T3RWcWRiOXVoVXFudzhPRkRBRUJTVXBMUlpXYlBubzM5Ky9jak16TXoyL1dkUG4wNlIySHJtMHBMUzhQT25Uc0JBQzR1THVMRTlzS0ZDMGhOVGMzVnVqSXlNa3krcG45M1g2UFJ3Tm5aR2JhMnRuQjJkc2FOR3pjQWFIK0djK2JNd2Z6NTgyRmpZL002WDRmSTZ1a3U3alpzMkpCdis4UkhqeDVoMmJKbFpwZDUrZktsNVBIRWlSUE5WdHYwNmRNSG5wNmU0dkdGQ3hjQUFBNE9EbkJ4Y2NHNmRldE12cmRObXphWU5Ha1NBR0Rnd0lFbWw4dk16QlEvczJuVHBxRjA2ZElvWDc0OEFDQTlQZDNzUGs1L0hWbHBOQnJ4WGljbkovRTluajU5S280WHZyNitBTFEzNHg0OWVnUUE4UER3Z0xPek13QnRpR0x1OTdsOSszYng5OHFWSzJlN25lYW9WQ3JjdTNjUGdQUjRkdS9lUGNuM2k0K1BSM0p5TWdEZ3I3Lyt3b3NYTHdBQU8zYnN3STRkT3lUcnRMVzF4Y21USjk5b3U0aGUxN3V3WDF5MmJCbVdMMStlcS9mb0IxK21IRHAwQ0M0dUxnQWcyUTkyN3R3WnpzN09pSStQRjRGZFR2ajUrVWxDenZUMGRQRi9PNnVrcENSb05KcGNuUzlxTkJxRDUxUXFGVUpEUTNIdzRFSHgzSVVMRi9ESko1L2thSjNseTVmUDlwaVRGekl5TWlUSENmMmlCYlZhalpTVUZNbnk5dmIyNG53M09Ua1pKMDZjQVBEL3h3TmowdFBUY2ZIaVJmRzRRb1VLQnVzRnREZTR6STJRUzAxTkZXR2xQZzhQRDNIek1qdzhIRFZyMXBTOFhxQkFBWGg3ZXdNQUlpTWpKUVVmcjBPdFZwc01XeE1URS9IWFgzK0o1VDc2NktNMytpd2lJaUpMZW0vRDFsdTNibUhac21WaVdNeC9RVXBLU282Q1ZoY1hGNmhVS2dEQXFWT25SQmhxVE5hVDFzbVRKNXU5UTF5elprMjBiTmxTUE42elo0ODRpZTdRb1lQUk8veTZrN1cwdERUeGVicm4wdFBUczcxd1NVbEp3YVJKazhSM2NuSnlRcytlUFFGb0w4RDc5KytQc1dQSEF0QldkU3hjdUJDREJ3ODJ1MDRpa3JweDR3WVdMRmp3VGdSYUNRa0oyTFp0VzY3ZTg4OC8vK0NmZi80eCtYcjc5dTFGU0tuUmFFUlZUNVVxVmJLdDJGU3IxYUw2eGxSb0FHaUQyS3RYcitMMDZkTklUMDlIU0VnSTFxNWRDMWRYVnhHQUF0cUxVZjBxemVqb2FNbnI1dFN0VzFlTWVwZzZkYXI0T2VuK1BIMzZOTDc3N2pzQXdOQ2hROUcwYVZNQXdHZWZmV1p5MjgrZlA0L3o1OCtMeHdzWExrUllXQmdBNlRFaUl5UEQ0TUpaWCt2V3JmSDk5OS9EeThzTDRlSGh1SFhyRmlaTW1JQVhMMTdnZi8vN0gzcjM3bzJrcENRc1hyd1lBUERWVjEraGRPblNrTWxrYU5ldUhRQnRsVmpod29VQmFGdlVKQ1FrUUtsVW1nM1NpZDZXZDJtLytMYkZ4OGVMbXh5ZW5wNzQzLy8rOTFycjBWWEpHdVBtNWdaYlcxdkV4OGNiRFUzZDNOeFFxMVl0ZytlUEhUc21ickJsM1Y4L2YvNGNvMGFORWhXdE9sbURTM1Awdzk2RWhBUTBiTmd3Uis4RHRJRnhkaUZlMTY1ZE1XalFvR3pYdFh6NWN2enl5eTlHWHp0Ly9yeEJlTHhreVJKVXExWXR4OXNLYUVkMXZIcjFTandPRGc0MnVselZxbFd4ZE9sU2srdTVjK2RPdHY5R3dzTEN4TEZFNS9QUFA4ZVVLVk55c2NXbTJkdmJtNzFtMmJScGsrUzc2cmYzMGIvMk9IbnlwTmxqMitUSms5RzRjZU0zM0ZvaUlpS3A5elpzdlh6NThuOHFhTTJxWExseThQVDBoTHU3T3p3OVBWRzRjR0Y0ZVhtaGFOR2ljSE56RTh2RnhjV1pEU0N5T24zNnROblg5WWVqcGFlbmkrRk5oUXNYeGxkZmZZWFUxRlRKbmZDaVJZdml0OTkrQXdBTUh6NWMzRTFmdDI0ZGxFb2xRa0pDSkJmNVdhblZhc3lZTVFPeHNiSGl1VUdEQm9taHA0QjJtTkxubjMrTzNidDNBd0QrK09NUCtQbjU0Y3N2djh6cDF5YXlldWZPbmJPS1FBSFFWdE04ZS9ZTWdQWUdVc2VPSFJFUUVJQUJBd1lBQUlZTUdZSzJiZHVLNVhVM2VySmpZMk9EaVJNbm9sMjdka2hPVGticDBxWEZ4YjcrMFAybVRadGk2TkNoNHJGK2FKcGQrNVVUSjA2SVlaQzYwUkFBeEhPNlNsRkFlNkc3ZXZWcUFLWkhUR2cwR3N5ZlAxL3luTG52YXk2OHlQcSsrZlBuNDhxVkt3QzAvVmhYclZvbGVUMDhQQndBOFBYWFgrUEJnd2NBQUlWQ2dlWExsME9wVktKZHUzWklTRWpBb0VHRDhQWFhYNXY4WEtLMzVWM2FMM2JzMkZIY1BMRWtYZlg3aWhVclJKdUNnUU1Id3NiR0JvTUdEVUxyMXExeDlPaFJEQjA2VkFTYTY5YXRFNjFWNHVMaTBMNTlleEZlbWFzbW5UeDVNbXJYcm0zeTVvK1BqNC9SSUs1Rml4WWliTlZ0THdBY1AzNGNreVpOd3BNblQ4UnpNcGtNclZxMUV0V1RXU1VsSldITGxpMlNFTzZERHo0d3VjMldOR3pZTU1USHgwdk9hUmN0V29SMTY5YTlkcmlkVzN2MjdNbnhzdGV2WDhmNDhlTWxZZlJ2di8yRy9mdjNpOTdiYjZKdjM3NlMxZ2pkdW5VVGYxK3dZSUZCTDNXVlNvV1FrQkJ4L083YXRhdkpzUFhwMDZjR3h4eFR4eS85MFNQRzVPZklSeUlpZW4rOXQyR3J2dkxseThQVDB4TkhqaHpKNzAzSnNTbFRwdVJxUXBlM1lkT21UZUtFcDJmUG5yaDY5U3JHalJ1SGxpMWI1cWdDTnp0cXRScXpaczJTWE9nMGJOZ1FuMzMybWNHeS9mcjF3K1hMbDhYUTFiQ3dNQ2dVQ29QZWgwU1V2VXFWS3FGSWtTTFl0MjlmZm04S3ZMMjlzV0hEQm1nMEdzVEd4a3A2cHdMYWl5VGRoWkJNSnBOY2VMVnUzZHBvTDFiOTROUGYzeDgyTmpaaTN3Rm9qd24yOXZiaWNXNzJaMTVlWHFMU1hqY3hTMFJFQks1ZXZTcVd5WHBocjE4SnRuVHBVcHcrZlJweXVSenQyN2MzR05LZm1KZ29XWmVPc2VmdTM3K1ArL2Z2bTkzZTdkdTM0OUtsU3dDMFZVSjE2dFNSdko2VWxDUnUyTWxrTXJPOUZYVXRFd0R0QkRESGp4K0hVcWswMnRMbXlaTW5Zc2h2d1lJRkFXaXIyaElTRWpCeDRrU1VMVnNXMGRIUmNIWjJSck5temN4K0I2SzhrTi83UlhkM2QzR2orYSsvL2hKOWxYUEwzdDVlM09qUTBXL1ZWS2xTSlRSdjNoeXJWNi9Hc1dQSGNPellNWFRwMGtXeXZLMnRyZWhWdTNYclZyRVBybE9uam1RLzhMcCsvUEZIeU9WeTJOblo0ZmJ0MjRpTGl4T3Y2U1pJblQ1OXV0aG1mUnFOQm52MzdrWC8vdjNScmwwN0tCVGFTNW5NekV6czJyVUxHemR1bEFTdGZmdjJSZS9ldmNWamhVSmh0THBXbjM0dmFoc2JHOVNvVWNQczhycTVCSzVkdXliNUxvQzIxMnBzYkN5ZVBuMktDaFVxaUNwLzNlZm9lcE43ZUhnWW5QL3FSZ0hrVkh4OHZHVFlmdm55NVdGbloyZDAyZEtsU3lNbEpRVlJVVkVHNjhqYTlxRk9uVHBvM2JxMXljOTkvdnc1cGs2ZGF2QzhqNCtQR0xXUU5ld01DQWlBaDRlSDVMbTFhOWVLNjQ0aVJZcWdhOWV1Smo5ejd0eTU0aWFqbDVlWHdYSDMzcjE3NHJ1NXU3dWJiWi9EbnE1RVJQUTJ2TGRocTZlbko3NzQ0Z3ZVcjE4ZmxTcFZ5bFh6LzNkQlltS2kyZGVkbloyaFVDalFzR0ZEVksxYTFlZ3lEeDQ4d1BqeDR3M3UySWFFaEtCY3VYSkczNk5yRXhBVkZTV3FXaXRVcUlDNmRldGk1TWlSU0VsSk1YcnltMXVabVptWU9YT21wUDlXUUVBQWhnd1pZblI1QndjSFRKbzBDUU1IRGhRblZ3c1dMTUNyVjYvd3pUZmZ2UEgyRUwzdmloUXBnbmJ0MnFGSmt5YW9VcVdLd2RDLy9DS1R5ZURrNUlRZE8zWmd5cFFwK1BUVFQ5R2pSdzl4UWI5a3lSSXg3TEpUcDA1aW9rSGRlN1BTYURTaUNsN2Z0V3ZYeE4rblRac21HYXE2WU1HQ1hHMnovdXpYKy9mdmwxeGtGaWhRQUEwYU5KQXNyMzhoOS9UcFV4SG05TzdkR3hxTkJtWExsc1h4NDhkTmZ0NmNPWE93ZGV0V0FFQmdZS0FZcG05S1JrWUdiRzF0OGZqeFkwbGcwNjFiTi9UcDAwZXk3UFhyMThWa0tBcUZJa2V6bTkrNWMwZjB1SFZ6Y3pNNFhqVnExQWhLcFJJSER4NkVRcUZBNzk2OUVSOGZqMisvL1JhZE9uWEN3WU1IeGI1LzBLQkJra28yb3J6MHJ1NFhYNzE2SmFubU5EZVVXa2QzcnBkMUdMNWFyWmEwYXVyVXFSTWlJeVBGQklJS2hRSmZmdm1sdUNrRGFGdFUrZnY3SXlFaFFkSmZPYnVKL05MUzBvejJCODNxNHNXTE9IZnVuTUh6SDN6d2dRamc2dGV2ajYxYnQwS2owYUJodzRZSURnN0dsQ2xUY09yVUthU21wbUxPbkRsWXUzWXR1bmJ0S2taaTZRZWRSWW9Vd2FoUm93d3FjWlZLSlJZdVhHaDIrOWF0V3lmMm5ZNk9qdGt1cjJOblp3ZGJXMXVvVkNyUlJrR2hVRUFtazhIR3hnWjE2OWFWVFA1MS9QaHhFYmFXS0ZFQzMzLy9mWTQreDVTMWE5ZUszM1B4NHNXeGF0VXE3Tml4QTNLNUhGOTk5WlhCOHNaK0I4WjRlM3ZEdzhNRER4NDhrRlJmUDMvK0hFZVBIalU3UkY4bjY2aU92WHYzU2liaWlvK1B4NUlsUzhUalFZTUdtZXdwZS9EZ1FVa0Y3NlJKa3d4YVBlai9Ec3VWSzVlall4c1JFWkVsdmJkaGErM2F0Vkc3ZHUzODNneWpkdTdjS2FubVBIbnlwTUZzdHoxNjlEQzdqaGt6WnFCcTFhcFFLcFZHKzZpcTFXck1tVFBINk5DWXRXdlg0dWVmZnpiYkdIL256cDNpTG5Sa1pLU2tnclI1OCtiWXQyOWZyaWZJMG5uMjdCbW1USmtpWm5vRnRDZUZreVpOVng3Vi9RQUFJQUJKUkVGVU1ua0hIdENlN0kwZlB4NmpSNDhXMi9iTEw3OGdLaW9Ld2NIQmNIUjBmSzN0SWJJR0RSbzBNQWdCM3hVWkdSbjQrZWVmb2RGb2NPREFBUnc0Y0FBMWE5WkVyMTY5SkJkbzV2WlpPdWZPblpNTXY5ZlJiN2VpcTFqUzBWVkdtZkw4K1hNc1dyUkk4cHk5dlQyR0R4K09DaFVxd00zTlRWVFlob1NFR0d6bk45OThnNU1uVCtMY3VYT1N2dForZm42SWpZMDFlaEZzeXNXTEY3TTl0dm43KzJQejVzMG9YTGd3WnMrZWpUbHo1a0F1bDB1R2NMNEpiMjl2bENwVlNneVh6Y2pJZ0plWEYxNjhlSUdZbUJqNCtmbWhRb1VLQUxRL1c0VkNnZERRVU1USHg2TlVxVklpK0ZZb0ZIQjFkVFU3QVFyUjIvUXU3eGQxMnJWcmw2TVFybnIxNmtiUCtaNDhlU0ltREFTQVVhTkdTVjd2MnJVci9QejhSSXNCQU5pM2J4ODZkdXlJQXdjT2lITTllM3Q3ckYrL0h1dlhyMGVoUW9YRTdQWDZqRDFuVElVS0ZReUNQbDlmWDB5WU1FRThybDI3TmdZTUdBQTNOemV4ai96cHA1K3dZc1VLTEYyNkZDcVZDbkZ4Y2ZqaGh4OGs2MUVvRk9qVXFSUDY5T21UNStlRnVva0l4NDhmajk5Ly94MkFOZ2hzMnJRcGR1L2VMVzVTNlR4Ky9GajhYZjhtbHI3QXdNQWNIU01lUFhva0p0QUN0S0g2NGNPSE1YMzZkS2pWYWx5NGNBRWpSNDZVak9xb1VxVUt6cHc1ZzB1WExvbmp3N0JodzlDcFV5ZGtabWJpMEtGREFMUXRZWHIxNm9YTXpFeW9WQ3JSOXFGZnYzNklpb3BDbzBhTnNHdlhMamc1T1puc2taNzFwdHphdFdzbGxjbmJ0MjhYYlhKa01obDI3OTR0dVhFNlpNZ1FVVUZjcjE0OWZQLzk5MWk4ZURFKysrd3pUb3hGUkVUdnBQYzJiSDJYWlIzNitmVHBVMFJGUlJrTlRWL1h4bzBiUlM4OVk1Ky9aTWtTczVOTWZmenh4MGI3UGltVlNuVHIxdTIxaDltOWZQa1NRVUZCWXBnUW9EM0Juamx6cHFRWHJTa2ZmdmdoeG84Zmp3a1RKb2k3OXdjUEhvUlNxVFE3aXpnUnZUdEtsU3FGWGJ0MkFkQU8wWXlKaWNHcVZhdXdZc1VLYk4rK0hTcVZDaWRQbmtURmloVWxOM1d5WGppdldiTkd0QUFvVktnUUFHRHo1czBHbjNmejVrMFJ3THE3dThQRnhRV1BIejhXUTAzMUx6Nk5TVXBLTXBqUXk4SEJBY09IRDRlWGx4Y1dMRmlBSGoxNm9GT25Ua2FIeEJjb1VFQ0VBNm1wcVpESlpGQW9GSkRMNVpESlpObUd5Q3FWU3V6dlpESlp0dHVyVzE5SVNBaU9IVHNHalVhRHpNeE1veTBDc2s2UWxiWE5RRmIrL3Y1WXZYbzFac3lZZ2NqSVNJd2VQUnFsU3BWQy9mcjFjZVBHRGNURXhPRHg0OGRpUWpDbFVvbjQrSGlFaFlWaDc5NjlrdCtuU3FYQ3FGR2pNRy9lUERSdTNCakJ3Y0VNWFlteTJMVnJsOW5LZHgxVGZTZUxGQ21DOHVYTEcyMUY0dXZySzZwVm56OS9McDYvY09FQzR1TGlKRU8vMDlMU3NIZnZYZ0RhNGVFNURWYU42ZDY5T3o3Ly9IUEk1WElvRkFvNE96dWpjT0hDQnFNVnVuWHJobWZQbnVIU3BVdTRjZU1HSWlNakVSa1phYmJIcGtxbHdsOS8vWVhvNkdqNCsvdWphTkdpVUNxVmNIVjFSWWtTSlZDaVJBa0EyblBIbFN0WEdsMkhmbnVhbEpRVWs4UFp3OExDY256dWZ2SGlSWVAyRHZxZVBuMXE5UFgwOVBRY2hhMzY3WE04UER6UXFsVXI5Ty9mWC95c0lpSWljUFBtVGN5Yk44OWcrTDR4TmpZMmtNbGttREZqaGlUMDNMMTdONW8xYTRhelo4L2k5dTNiQUxUaC9NMmJOekYzN2x6NCt2b2FYWjkrc0F4b2V3SHYyclVMWDN6eGhmaWVPaHFOQm4vLy9iZGtlZjJxNm1iTm1pRWxKUVVxbFFwLy9QR0gwZEVzK2ozR1Q1MDZsZTJ4N2V1dnY1YjBXaWNpSW5wVERGdnpnYmUzdDVnMVc2ZE1tVEtTYXF5QWdBRFkyTmhJS243dTNMa2podENicXdEOTU1OS94S1JWbnA2ZWtxRm9aY3FVUVZSVUZQNzQ0dy80Ky91alZhdFdSdGRSclZvMWZQSEZGL0R5OHNLcFU2ZEVWVVMzYnQzZzZ1b3Fsa3RJU0JCRGMrN2V2U3VlLyttbm42QlFLQ1RQQVlDcnF5dWFOR21DRFJzMmlPZnUzcjJMamgwN212dyt4dWgrTG1xMUdvVUxGN1pZeFJZUnZYMEtoVUlNcmI5NTh5WTZkKzZNTW1YS0lDZ29DSjA3ZDhiQ2hRc1JHUm1KN3QyN1M0Ym91N2k0U05hVDlZTHh5Wk1ua241MU9yb0tJMERiNTYxU3BVcjQ3cnZ2Y1ByMGFiaTZ1cjV4d0xkeTVVcDRlM3ZqenAwN0dERmlSTGJMZTNsNWlYWUlQajQrT0hic0dOUnF0Y25SQXZQbXpSTmhiOFdLRlEycWJIWGtjcmtrdUUxTFN6TUlON09UM1lnRjNlcytQajdpUXZ2OCtmT2lONTZEZzROb2VhQmI3dXpaczdoNjlTcFNVMVBoNU9TRXZuMzdJakF3RUV1WExzV3hZOGZ3K1BGaktKVktCcTFFUmlRbEpabWNBQytudW5UcGdzaklTRGc3TytQWFgzK0ZTcVdDVENaRGFHaW9PSi9VdndtdTBXaXdmZnQyeVdTbHB1Z0hudzBhTkVEUm9rV3hkZXRXU1hpbUV4VVZKWm1jMEpnbVRacWdXN2R1Nk5HakI2S2pvN1BkSjVVcFV3WlBuanhCUWtLQ2VPN2h3NGQ0K1BDaFFXQTNlZkprRWJZK2ZmcFVNc0xLM1BjenRWeE9KMWZNQzU5ODhnbmtjamtPSHo2TWZ2MzZ3ZEhSRVlzV0xjS0VDUlB3MTE5L0FRQ3VYTG1DcmwyN1l1UEdqZG1HeEJjdlhzU1lNV1BFNUlZeW1ReDkrdlJCcjE2OUlKZkwwYUJCQXl4YXRBZ2hJU0ZJU0VoQVRFd011blRwZ2lsVHBoaWRSRTIzSG4xaFlXRm8wcVJKamthdDZGOTdwS1NrNUdwMG5ibmpxNDY1Q2JTSWlJaGVCOFBXZk5DcVZTdTBhZFBHNEhuOTRVT2hvYUZZdm53NTZ0ZXZMM29oZGU3Y0dVbEpTWkRKWlBEMzl6ZTY3cGlZR0V5ZE9sV2MvQTRaTWdTalI0OFdyd2NIQnlNNE9CZ1pHUmtJQ3d1RGg0ZUgwWWtDN08zdE1XREFBTVRGeFluZzF0L2ZIeTFidHBRczkrclZLM0VTcDArL0YydFczYnAxdzQwYk42QlVLbkhreUJGb05CcEpkVlZPVFpnd0FXRmhZUmcxYXBSQkNFTkUvdzF6NXN5QlNxWEMxYXRYTVhEZ1FGU3ZYaDNCd2NFb1VhSUVIQndjSk5WVzJWVy9YN3g0MGVEaU56azVHUkVSRWVMOXV1SHR1c3BMTHkrdmJMZlIyZGxaN1B2MGcxdWQvZnYzUTYxV0l6bzZPdHQxQVRDNi80Nk9qcGJNMm16S3BVdVhUTTRHN3VQakk2bU1DZ3dNaEkyTlRZNjJLYWQwazlla3BLU2diTm15V0xSb0VZb1VLU0ltY2psMzdoek9uejhQVzF0YnBLU2tZUFhxMVRoLy9qeSsvLzU3SkNRazRNc3Z2eFQ3Nnhrelp1REJnd2M0ZlBod3RnRU1rVFhRRGROdTNMaXgyY25xekpISlpLTDlpcTRLdmttVEptalNwQW1tVHAwcTlwR2RPM2RHbFNwVkFHZ0QzYXhoMUk0ZE8vRDc3NytML2RLT0hUc3dlZkprQUJDQkpTQU5XNy81NWh2VXFsVUx1M2J0TWhxMnBxV2xaYnVmZlB6NE1XeHRiUkVRRUdCMGhKYWpveU1DQXdNUkVCQ0FCZzBhd01mSEJ3VUtGTURaczJkeC9QaHhuRDE3RnRldVhUTTRGaFFvVUFDTkdqVVNqeFVLaFNUa1MwMU56VGIwUzA5UGwzeGZVemVJOUlPNzMzNzdEU3RXck1DYU5Xc1FIQnhzY3QxUG5qd1JOOVhjM2QzRlBsRzNEOWUvbVdhc1BVTFJva1h4L2ZmZjQ5eTVjd2dNREFTZ3ZmazFZOFlNRkM5ZUhNdVhMd2NBZE96WTBXelF1bXZYTG16ZnZoMWR1M1lWUlNDRkNoWEMxS2xUVWIxNmRjbXlIMzMwRVg3NzdUY0VCd2ZqOXUzYlNFcEt3clZyMTR3ZW8yN2N1R0h3WEh4OFBGYXNXSUYrL2ZxaGE5ZXVZZzRHalVhRC92MzdpNVkvMWF0WGwxVE0xcXRYejZBSDdKc3FVNmFNUmRkSFJFVEVzRFVmWEx4NFVmTFkzOThmbFN0WGxwd1l6cHc1RXhjdVhJQmNMa2ZObWpWeDU4NGRNUVNuWk1tU0JqMWVBZTNNbTZOR2pSSkRZNy80NGd0eHdxWGo0K09EcmwyN1l0bXlaVkNyMVpnNmRTcENRMFB4OGNjZkc2eFBvOUZnOXV6WlNFdExnMHdtdytEQmd5MVNlU1NYeXpGdDJqVGN2MzhmUjQ0Y2VlMzFWS3hZRWN1WEx6ZlpINHFJM24wVEowN0U0c1dMc1hQblRxalZhdno3NzcrWU4yK2VtQ2hERjRvQ2hwV3NXWlVxVlFxQTlnSlRGeHhzMzc0ZEwxNjhBS0N0eEI4eVpBaEdqaHlKMk5oWUFOcVJCdGx4ZDNmSHhJa1RBUmdQVzNQTDJNUmUrdVJ5dVdpTGtCMlZTaVVKcFBYMTdOa3oxOXVXRTJscGFTWURYMU4wZlJYMUowRFJ0MmpSSWh3L2ZqemJGZ2xFNzdPMWE5Zm1lc0krYy83ODgwK3gzOXl6WjQ4STh3SUNBaEFVRkNTVzAxV3BBOXArcXBHUmtZaVBqOGZPblR0RmNZQisreWo5Q1pIMHoxMnpPMGRVS3BWaVZuaVZTaVg2ZFQ1NjlFaFV4K3ZPNmRxMmJZczllL2FnWk1tU0tGV3FGTXFYTDQ5S2xTcWhUSmt5T0hueUpBWVBIb3pmZnZzTjN0N2VpSWlJUVBYcTFVVVltSkdSZ2Vqb2FOeThlUk94c2JGNCtQQWh5cFl0S3hrVjl0VlhYK0dycjc1Q1hGd2Nac3lZZ2FOSGoyTGt5SkVtUjN4RlJVV2hXN2R1NHRqU3RHbFRTYlVsb0IzcWZ1UEdEZEY3Rk5CT1FxajdUcnEyTjhZOGVmSkVGRGY0K2ZtSm43c3ViQzFUcGd5T0hUc21lVS9Sb2tYRkpMbkZpeGNIQUJHZzYrdmZ2ejhLRml5SXRMUTBkTzdjV1R4LzhlSkZiTjY4R2VmUG54ZlA2ZHBOZlBiWlowaElTTURmZi8rTktWT21tRHorK3ZqNFlPWEtsUWdKQ1VIUm9rWFJ1M2R2bzh0RlJrYUt2d2NFQklqZTNTdFhya1NEQmcxUXZueDVFUUp2MjdaTjBsczk2N0ZzK3ZUcFJqK0RpSWpvWGNLd05ZL29uMkFkUDM1YzBuK3JSWXNXcUZ5NXN1UnV1YisvUHk1Y3VJQ2pSNCtpYjkrKzJMOS92M2pOMk9RbzBkSFJHRGx5cEJoRzVlUGpZM0xXMkxadDIrTHk1Y3M0ZWZJazB0UFRNWDc4ZUF3ZVBCaWZmLzY1WkxsVnExYUpZUGlUVHo2QldxM0cvdjM3SlNkY1hsNWU0dUo1OU9qUjRtUnEzYnAxY0haMlJtaG9xRUc0REdoUHlQV3JzRjY4ZUlFdVhicUkxNmRQbjQ0UFB2aEE4cDZUSjA5S1RyQWNIQnl5bmRpR2lONXRoUXNYeHJoeDQ5QytmWHY4OE1NUHVIcjFLc2FNR1FOQVd6R2xDMFdCLzYrcU5LVjQ4ZUt3czdORCsvYnR4VVZyWUdBZ1RwMDZKWmI1KysrLzBhRkRCMUZOcjZ0MGZST0hEeDlHZUhnNEZpNWNpTysrKzA1VTUrZ2tKeWVqYytmT29nK2dzYjZ1K2x4Y1hISThLL1dEQnc4d2QrNWNzOHRFUlVYaDU1OS96dEg2VEduZnZyMjRLU2VYeThVRnZpV3hqUURSMjNINjlHbHh3d2pRbmo4TkdEQUFEeDQ4d05kZmY0MENCUXFJMTlxMmJZdms1R1RFeE1SZ3hZb1ZhTm15SlI0L2ZveC8vLzBYZ1BabWtYNkZxSDdZdW5UcFVtelpza1VTTnVyejgvTkQ4K2JOc1huelpyaTd1MlBtekprQWdISGp4b213VlRmYXFsU3BVa2JuQjhqTXpNVE5temZGWTI5dmI2TlZqbjUrZm1KQ0pabE1ackw5MW9vVkszRDA2RkVBd0pRcFUxQzBhRkZVcTFaTnNzekxseTh4Yk5nd0ViUzZ1cm9hN2U4WkhSMXQ5THRuWkdUZ3Q5OStNOWtDSnF1WW1CaHhRMnZzMkxGbzNibzFBR0RCZ2dYWXRHbVQwZmRjdVhJRllXRmgyYTc3anovK3dKWXRXd0JvQTFCZC8vU3M3T3pzSUpQSm9GUXFEU1loTThiZTN0NW9JUWlnSFFXblAwbGJjSEF3d3NMQ2NPblNKYWhVS293ZE94YXJWNitHazVNVDd0MjdoNTkrK2trczI2QkJBNE9LV3AzZHUzY2JIVjJYRzZOSGo4NVJEMXNpSXFMY1lsS1ZSOHpkemRiUkRibVN5K1ZvM0xneHRtL2ZqdFRVVkt4ZHUxWk1TZ0RBWU9iY00yZk9ZT3JVcWFLbmw3T3pNeVpObWdRSEJ3ZWp3N2hrTWhsQ1FrSXdjT0JBM0w5L0gycTFHdlBtelVOMGREUjY5ZW9GZTN0N1hMMTZGV3ZYcmhYdk9YTGtpS2hDN2Q2OXUyUmR1dUZNK3NOVkhSd2M0T2pvYVBiaVdmKzlkKzdja2J4V3RHaFJzN1BJMnRyYU1tZ2wrbzlhc21TSkpBRFYwV2cwVUNxVllrYnF6TXhNeVQ1czFLaFJKcXRDcTFXcmhxQ2dJTFJ2M3g3VnFsV1RoSzExNnRSQnRXclZzSGZ2WGx5OWVsWFMvN0JpeFlwdjlGMGVQWHFFR3pkdVlQYnMyUUMwUGVnQ0F3TkY5UllBekpvMVN3U3RmbjUra2h0THhyeDQ4ZUtOSnAvSjZ0bXpaNUxKVTE2SGZpV3JyYTB0bGk1ZENnQzRkZXNXWHI1OCtkcnJMVm15Wkk0bVJ5U3lObDI3ZGtYejVzMXovYjZRa0JDRGM2cDE2OVpKOXFYNmxZenU3dTZTbnFSK2ZuN28wS0dEYVBPeGN1VkszTHAxUzRTcWRlclVFVDIzQVlqUlZJQzJqVWgyTm16WWdJc1hMMEl1bHlNMk5oWXVMaTZpb01EVjFWV0VyZHUzYjg5UkJlTS8vL3hqdEFoQm40ZUhCLzc4ODAranJ3MGJOZ3pYcmwzRDVjdVhvVktwTUh6NGNNeVpNMGZNY1AveTVVc01IVHBVTXJIdGhBa1RqQVowenM3T1lpU0ZUdWZPbmRHNmRlczNHc21sazVHUmthdGVwY2JvLzc2TXRST29WNjhldW5UcEFvVkNnY3VYTDV0dEM1YVZxYUg0eDQ0ZEUvOSs3T3pzVUtsU0pRd2JOa3pNdHhBVEU0T1FrQkNNR3pjTy9mdjNGOGNVcFZKcHRnOTZkSFQwR3gvYmhnd1o4a2J2cDd5bDBXaXlIUjFFV3ZyenZoQlIvbUJhbFVmMCt6ZjE3ZHNYclZxMVFvc1dMU1RMNkNheWNuVjFSZW5TcFZHNmRHbmN2SGxUTWd2MlJ4OTlKSHBscWRWcXJGdTNEcXRYcnhaVlduSzVIR1BIam9XUGo0L1o3VkVxbFpnK2ZUcUNnNFBGcEFqaDRlRTRjK1lNeG93Wmc1SWxTOExPenM1b1dQczJMb3oxWjhuVm56eEhuMzdsZ3JrZ2xvamViVEV4TVpJcWw2ejBKMnJSWjZ4S1hrYzM3TDVmdjM0NGMrYU01TFdSSTBlaVdMRmkrUHJycnhFY0hJeXpaODhDK1A4aHJhODdNVVpzYkN6Njl1Mkw4UEJ3TkdyVUNQdjI3WU5LcGNMZ3dZTXhiOTQ4VksxYUZiLzg4b3ZvR1F0b0ErUHNiaFFWTEZnUVAvNzRZNDYyNGM2ZE94ZzdkdXhyYmI4bC9QcnJyNkxpN1hXTUd6Y3UxeTBKaUt5Qmg0Y0hTcGN1amRtelo0dktTM05tekppQjh1WExHNjNnckYyN3RpU1VjbkJ3Z0plWEZ3b1hMZ3cvUHovODhzc3ZBTFRua0NWTGxrUzVjdVd3WnMwYXhNYkdpZ20xZExLT210Sy9lV1Z2YncrWlRHWTJFT3pjdVROQ1FrS2dWcXN4YTlZc2xDaFJRaXpmcEVtVHQzSWpYYjl5TnlzN096dk1uajBiWGJwMHdlUEhqNUdZbUlpZ29DQU1IejRjdFd2WHhxQkJneVJEMnZ2MjdZdjY5ZXNiWGRmUW9VUGg0K09EVmF0V2lZclJEejc0QUg1K2ZuajA2QkhhdEdtRGE5ZXU0ZXJWcTJqVnFwWGt1ejUvL2x3RW15NHVMbWpjdURFQTdRMHBZNG9WS3daZlgxOUVSVVdKbTNrVksxYUVpNHNML3YzM1g2aFVLdGpZMktCR2pScElTa3JDcFV1WEROWlJ2SGh4ZE96WUVRVUxGaFJWdDlXclZ6ZmFpdUJONkI4RGE5U29BUWNIQjFTcVZBbTlldlhDc21YTEFBQW5UcHhBbXpadEpHSHdtREZqY3RSWG5kNS9HbzBHdTNidHdzOC8vNHhKa3laSlJ0Zm90NXZLQ1E4UGp4ejNzMSsrZkxua2ZMVnMyYklJQ2dwNnB3UGY4K2ZQWTgyYU5VaE9UbjZ0VVUxaFlXRklUMCtIbzZNait2YnQreGEya01oNk1HdzE0dUhEaDlrT1Y4MHQvZkRBeWNuSjZKMG1YZGpxNmVrSlFOdkVYamNaZ2M3Ly92Yy84ZmY3OSs5ajA2Wk5rc21sUHZ6d1EyemN1QkViTjI0RUFJT0pwMEpEUXlXZjNiUnBVL3orKys5SVRFd0VvQTAwM2R6YzRPRGdnT3JWcStQYXRXdnc4L05Ec1dMRlVMUm9VWGg2ZXVMRER6OTg0eUdwK2pJeU1pVERtTXFXTFd2MElLaC9BbVpxcUJJUldaWktwVUo4Zkx4RkwzanM3T3h5TlB1dy9nVzduWjJkMlR2MHV2VVo2L2xackZneEFOcXFvOERBUUJHMk5talFBTGEydHE4VnRtWm1acUovLy81NCtQQWhZbU5qRVJvYWl1am9hRVJIUnlNcEtRbEJRVUdvVjYrZXBBWE00TUdERFlhbkd2UDgrWFBKdnQ2U1B2NzRZOHliTnk5SHk4NmNPUk03ZHV3d3UweWZQbjNRc1dQSDE5NGUvWWwyaVA1TFltTmpzNzJ4YlFsUG56NFY3VlN5N2dQMUp4ZzFGM0RXcjE4ZktTa3BDQWdJZ0wrL3Y2UXE4K2JObTRpTGl3T2diYXVpcTNZTURnN0c4T0hESlVGcjA2Wk5VYWxTSmNtNjlYdEdiOTY4R2Q3ZTN2anNzODhNS2p4MUdqUm9nREpseWlBcUtncC8vLzIzQ0MzczdPd2tJNmQ4ZlgwTkptVUZnQXNYTHVEZXZYc0F0UHQ3WFNpWjFmbno1OFhQTFd0djFhdzhQVDN4NjYrL29tL2Z2cmgvL3o1VUtoVm16SmdoNmY4TmFNL0xUZlVrQlNBbU5UTjJyUHI0NDQrUmtwS0NpSWdJYURRYXFGUXFqQjgvWHJ4KzVjb1ZFYlo2ZW5xS2RqcW1ORzdjR0lNR0RjTDQ4ZU5GTC9IZzRHQlVxVkpGL1B3ZEhSMnhjT0ZDWExwMFNWU1I2cXRjdVRJcVY2Nk1TNWN1R1cxeE1IWHFWSVBya05teloyUHo1czBBZ0Y5KytRVWZmdmloZU0xWUFCVVRFeU5wbmFiZmdxSnYzNzY0ZnYyNnVKbWdmNTdmczJkUE5HblN4T3pQUUYrL2Z2MXlmTnpzMEtFRDd0NjltK04xVzd1TWpBd3NYNzRjeTVjdmgwcWxRdWZPbmZPOEluamZ2bjBZTjI0Y0FHREVpQkZZdlhvMWloVXJoclMwdEZ5UEFOaTVjNmM0THpSbitmTGxCcTA1YXRhc21lT2dOVGc0K0kxdVJ1c2JQMzU4anY0L2JOMjZGZE9tVFJPUEl5SWk4TVVYWCtUcXM5YXRXNGZVMUZRVUtGQkFFclp1MjdiTmJLRUVvUDM1WkcxTFNHVE5HTFptc1duVEppeGZ2aHc5ZS9hMDZPekkrbUdyczdPendldDM3dHdSVmFTNmsvZGF0V3JCMmRsWjlIOEtEQXlVOURFdFhydzR2di8rZTB5Y09CRnl1UndqUm96QWt5ZFB4SXlqeG1TdERLdGF0U3JtekptRFVhTkdJVEV4RVpNbVRSSVZZcU5IajM3cmswK3AxV29zWExoUU11VE5WSldUTGhBR2pQOE1pY2l5TWpJeU1ITGtTSnc1Y3dZelo4NUVqUm8xTExMZWlSTW5Tdm9IWnBXV2xvWXBVNlpJYnNLMGJOa1NIVHAwRUpOZ3ZZN2J0MjlMMnFQb1p0bVd5V1RpNGppbko5RVpHUm5pUWo0eU1oTE5temZIenovL2pONjllK1B1M2J2SXlNaVFCSzF0MnJUSnRuMkFqcHViVzQ1NjVBSGFpUkduVEptU28yVUJiUWlRMDBtb2NqTDhiUEhpeGZqbm4zOXkvUGxaVFpnd0FmWHExWHZ0OXhQbGg5OSsrdzBMRnk3RXdJRURjL3ovK2szSjVYS0RDL2Z0MjdmbjZQKy9wNmVuMk02a3BDUmN2SGdSdDI3ZFFtSmlvdVQ4dEU2ZE91THZCUXNXaEVLaGtJU3R4bTZzUkVkSGk3L25aT1NUalkwTlJvNGNLU1k5MG9YRkhUdDJsTnpVMDUvd1N1Zm16WnVTUHE3Tm1qVVRBVXhXK2hNaG1xdHMxU2xXckJoKy9mVlhVZUVLU0FQczl1M2J2M0Y3bDhxVks4UGQzUjJQSHovR3JsMjdVTDU4ZVhUcTFPbU4xdmsyeWVWeWcrT0EvakZTTHBkblc0bThiTmt5OFR0V0twV1NjUHpaczJkd2NYRXgrZG1KaVlrbVg4L0t4c1lteDhlMmQ3a3E4VjJpVXFsdzVNZ1JoSVdGU2FxNzgwUGp4bzN4NTU5LzR1REJnMGhJU01EUW9VT3haczJhdC9KWkdvMEd5NVl0dytMRml3MWVtejE3TmxRcVZZNkMvZFRVMURkdSs2R2p2eDgycDNuejVsaTZkS2tvNFBycHA1L1FzR0ZEaTF3M256MTdGcnQzN3phN2pJdUxDOE5XSWowTVcvVkVSRVNJNFN4TGx5N0Y0OGVQTFRaVVFIK21WMk4zMDNTVlZnQlF1blJwQU1EOCtmTWxqZll2WHJ5STFhdFhTM2J3ZGVyVVFaY3VYVkN5WkVuVXFWTUhHelpzeVBXMitmbjVZZjc4K2JoOSs3WWt5TEMxdGNYTGx5L3g0TUVEUEh6NFVQeXBtM0FBMEI2UWRIZWk5ZnZTcHFhbXdzYkdSakxwVjFieDhmR1lQMysrNUVMZDA5TVRMVnUyeEpNblQ2QlFLS0JVS21GcmF3dVZTaVhwS1piVGt5OGllbjJqUjQvR29VT0hBQUFEQnc3RWhBa1QzdXBKVkhwNk92YnUzWXVsUzVkS0pzWUN0SGZVdDIzYmh0S2xTNk5wMDZabzJyUXB2TDI5Yzd6dTVPUmtoSVNFaUNyV1dyVnFpWnRYam82T2toQmozYnAxUnRlUmtwSmk4RnlWS2xWRVdQanc0VU40ZTNzYnJaaDUvdnc1amg4L2pwbzFhMlliWWlZa0pLQmZ2MzQ1KzJMNXJHdlhycm11bXRCWHJsdzVDMjROMGR1M2FkTW0wZVpqd1lJRmlJdUx3NGdSSTk1NmdLTldxeVV6eVFQU3FsSlRYcjU4aVRsejV1RHUzYnU0ZCsrZTVEMmxTNWNXVmEyQWRnWjZBTmk0Y1NQbXpwMXJjSUUvWU1BQWpCOC9YaXluMFdqRXhGWktwVkpjMEdjZFZaV1ZpNHNMWEYxZEpmMmVkZFdlcHNLN2MrZk9JU1FrUklRWERnNE82Tk9uajhuUDBBK1Jzd3RiRXhJU2NQRGdRV3pidGswRXJWbHQyYklGang0OVFzT0dEVkc3ZHUzWGFxbFZzR0JCekp3NUV6MTc5a1JtWmlZT0hEaUFEaDA2UUM2WFM4NmgzNWN3OE55NWM1Snc1c3N2djRTRGd3T1NrNU94WWNNR3JGeTUwdWh4RmRCZWg2MWJ0dzd0MjdkSGl4WXRKTmNlOVBiOThzc3YyTEpsQzU0K2ZacmZteUtNR3pjT2x5NWRna2FqUWQrK2ZhRlFLQ1QvYjNUWHhHZlBuaFdUTjNmdDJoVzFhOWRHZUhpNHljbmc5Q1VuSjJQOCtQR1NYc1VOR3phRXE2c3J0bS9mRGtCN2ZSNFpHWWxSbzBibDZFWU9vRzB4WXF4Rm5qbUhEaDNLTnR6TXl0SFJFWU1HRFVKb2FDaWNuSnpRdkhuekhBZTFSR1I1REZ2MTFLdFhEM3YyN0JHem5JYUhoK1BWcTFjWU9uVG9HemVZam95TUJLQTlnVElXdHVyUHBsbXhZa1hNbno5Zk1pbVd6dXJWcXhFZEhZM3Z2dnRPVkFEb24zeC84ODAzK1BMTEw4WGpqSXdNeWN6WUd6ZHVsQXpmMVZXdUZpbFNSSElRV0xWcUZiWnQyMmIwSkVpLzRqY3VMazd5ZVRybTd0US9mLzRjNGVIaDJMNTl1MlRJa0sydExVYU1HQUY3ZTN1c1hMbFMvRXdVQ2dVMEdvM2tnSm9YUS9lSXJGMlhMbDF3K3ZScHZIejVFaXFWQ3FHaG9VaE5UUlV6STF2Qy9mdjNjZUhDQlp3OGVSS0hEeCtXOVA4RHRNTXlyMTI3aG9jUEh3TFFWamJkdkhrVFlXRmhxRml4SXBvMmJZb21UWnFZblUwNEpTVUZnd2NQRmhWWTl2YjJCcE51WEw5K1hmUWIxSi9JUkwrbFNkWmVzRFZxMUVCUVVCQzJiTm1DZmZ2MlNYcFBaM1h3NEVFY1BIZ1FIaDRlcUZxMUtnSURBMUcvZm4yang0TUNCUW9nTkRUVTVMcjBQWGp3QUhQbnpzM1JzZ0J3NnRRcFNmV2FPVGxwcnhBV0ZvWVRKMDRBUUk1YVF3RGFDZzNkeWY4UFAvd2dHVlpLOUs1cjFLZ1J3c1BEY2UzYU5RRGE4NnFVbEJTTUd6ZnVyVTlHWW00ZkEyZ0RTLzNoKy9iMjluQjBkTVNlUFh1TVhuRHJ6bmNCN1Eyb2xKUVVkTy9lWFRJS3lzSEJBUXFGQWtsSlNVaEtTc0tJRVNQdzhjY2ZZK0RBZ1VoS1NoTG5pU1ZMbGtSaVlpTGk0dUlrSTVIMFpXWm1ZdjM2OVFnTEM1T2Mvd0hhODg0VEowN2d1KysrUTRNR0RVVGdHQjhmaitYTGwyUHIxcTJTNzJDdW4yZFVWSlNrUjZuK2NtcTFHZzhmUGtSMGREUXVYTGlBYytmTzRlTEZpMGFMQS9UYkNHUm1adUxRb1VNNGRPZ1FaRElaZkgxOThjRUhIOERYMXhlK3ZyNlNpazFUTFJRQWlGNmxLU2twR0RCZ2dQZzNvd3V0QWNPSnF4WXVYSWpvNkdqSjcrdkFnUU9JaVlrUi93NEI3ZjdZMWRWVkZHcm9ybUgwUSszbno1OWo2TkNoQUlESmt5ZkQyZG5aNExnTGFJY3RHNXUzUWYvZjRKSWxTMUN3WUVISjYzWjJkcGc0Y1NLU2s1TXhhZElrOGJ5OXZUMXExNjZONmRPbjQ0OC8vakQ0L2J1NXVhRisvZnI0L2ZmZnhmbCtjbkt5R0w1ZW9rUUpOR2pRQUVGQlFVWkgzUzFldkZnVXpHVEhVdFdHNzdNTkd6YVkvWGVjVjlMUzBpUjk2WlZLSlR3OFBQREhIMy9nMzMvL3hhQkJnOFJyY3JrY05qWTJrdjJ3alkwTmJHeHNjblFENCtqUm81Z3hZNGJrQmxUcjFxMHhldlJveU9WeU9EZzRZUDM2OVFDMDErM256cDNENE1HRDBheFpzMnozL2J0Mzc4NzFmQ1A2MjZGdjA2Wk5rbEZhcHRqYjI0dDlsaWt0V3JSQW56NTlzSEhqUnF4YXRRckEvLy8vZVBueXBaaGZKbXNia2g0OWVvamV6aHMyYk1DeFk4ZXkvMEpFVnNocXd0YnUzYnRMZWtFWjQrYm1obG16Wm1ITW1ERzRjdVVLQUdEdjNyMnd0N2ZId0lFRFgvdXo0K0xpY09QR0RRQy9UUHIyQUFBZ0FFbEVRVlRhS2dKSFIwZEpjSGp0MmpYY3VuVUxnUGF1OTVJbFM4VG5BOXJKQ0M1ZHVpUm03ejUyN0JqT25EbUROV3ZXR1BTaFVpZ1VrcXFBckwxUEhSd2NjclN6ZDNSME5IbTMrVTJISWh3NmRNaWdjc3plM2g2alJvMFNNM2pyOS9FemRvRmdhbklDSXNxWi92MzdvMy8vL21hWHFWU3BFcFl1WFlwKy9mcmgyYk5uMEdnMG1ESmxDcHlkblhQVlN5MHJqVWFEMGFOSDQrVEpreVpuc2xjcWxSZzllalNhTm0wS3RWcU5reWRQWXR1MmJUaHk1SWpZZjE2K2ZCbVhMMS9HM0xsek1XWEtGRFJyMXN4Z1BZOGVQVUwzN3QwbEY2bERoZ3lCcjYrdlpMbkpreWNiRFRMMEw5TDkvZjNoNk9pSVY2OWVvVmF0V3Zqa2swK005c0VEZ1BMbHkrT2JiNzdCMXExYkpmdnorUGg0N04yN0Y0Y09IY0lubjN5Q0JRc1dZUGZ1M1pKalFtSmlZbzdiQ09qdkh4ODhlQ0IrQm1QSGprWGR1blVObGxlcjFXL3RRak04UE54czZLMnpiTmt5aS9iOUpyS1VuT3dYM2QzZHNXVEpFZ3djT0ZDRWtqdDM3b1NEZ3dOR2poeHA4VzN5OGZGQitmTGxJWmZMalE1cjFmVmcvdWVmZjdCbXpScFJtZW5rNUNSR0FaVXNXVktFZVI0ZUhpaFhyaHg4ZlgyeGFkTW1zUS81L1BQUDBidDNiOGxORmk4dkw4eWRPeGN5bVF6OSsvY1gxYUtuVHAxQ3AwNmR4SGtwb0oySnZrR0RCcEp0eTNxT2V2WHFWY2wrVmk2WG8xaXhZbUlrUTFSVUZPYk5tNGZxMWF2ajVNbVQyTGR2SDQ0Y09TS1pJRlVta3lFa0pBVE5temRIY25JeW1qVnJCbWRuWnpnN080dUpYZS9jdVNPcHJ2M29vNC9FM3pkdTNJalpzMmViL1psWHIxNGRRVUZCOFBmM3g2cFZxN0J1M1RwSk9LalJhQkFURXlPR1ZuZnExQW1OR3pmR2dBRURjUHYyYlVsSVlteU9nVDU5K3VEdnYvL0c2TkdqWVc5dmovVDBkTWtrYUZsN1daODllOWFnVitLOWUvZEU3MXFkYytmT1NSNW5abVpLSmtZRHRPR1Y3cm5JeUVoUm5hMmp1NGJZdDI5ZnRzY0tZLzBvSFJ3Y01ISGlSQ3hZc0VBeXlxTlZxMVlZTldxVTBXTis4K2JOTVd6WU1MaTV1YUY5Ky9hWU5XdVd3WGU1ZS9jdTR1TGlUTFkzMDcrSlI1Ymo0T0NBYnQyNkdkMzM1QVZkQmJnKzNmODdYMTlmU2RoNjlPaFJnOGtFZFdHOU9YZnYzc1dQUC80b3FXYVZ5K1VJQ2dxU1pBZkRodzlIMGFKRjhlT1BQNHI1REVKRFE3Rml4UXIwNnRVTG4zMzJtY2wvbjluZEtNdU5seTlmR296K011YjU4K2Zaam43UXZhNjdVYVpQbzlHSTU3TGVrQ2xYcmh4cTE2NE5BSktmR3hGSldVM1ltbFBPenM2WVBuMDZSbzhlamNqSVNEZzVPWmxzdnA5VFY2OWVGU2Q5K2lkOE9tWExsb1c5dlQydVhMbUMxcTFiUys1dWQrdldEZTNhdFVQcjFxMHhidHc0VVZuVm9rV0xiQnYrdnduZGNKMGlSWXJBMTljWEpVcVVRSWtTSmVEcjY0dVNKVXVLZGdXT2pvNUdMK2gxenB3NVl6Q3plT3ZXclhIMzdsMzg4Y2NmQUlCU3BVcGgxS2hSa3BQTHdvVUxHMTJmczdNemV2VG9JV25JVDBSdlQrblNwYkYwNlZMMDZkTUhUNTgrUmVuU3BRMzY2T1dXVENaRGl4WXRqRmJ2dTdpNG9HM2J0dWpTcFlzSUN1UnlPV3JYcm8zYXRXc2pQajRlRVJFUjJMRmpCKzdmdnc5QWUzSDQ4Y2NmRy8wc056YzNlSHA2aXJDMVc3ZHVSdnR4bHlsVHh1Qmt1RXlaTWdnSUNCQ1B2YjI5TVdUSUVPemV2UnV6WjgrR25aMGR3c1BEY2YzNmRiRk02ZEtsMGExYk56UnQyaFJ5dVJ4ZmZmVVZEaDgrakY5Ly9WV01jQUMwL1FsOWZIenc0c1VMMFZ0TFI2MVdHenlYRS9ydk0zV1JyRlFxY3p3YzgvNzkremthcHF3VEdocHFkQ2IwckxJR0JFVC9OVXFsRW1GaFlSZzRjQ0RPbno4UHBWSXBLb0FzTGJzQU9DNHVUaklCa1k1K2U0LysvZnREb1ZBZ0lDQkFVb2xZdG14WlRKZ3dBUzFidGtTTEZpM3c3Tmt6eko4L0g0QjJ0TmU0Y2VQRThpdFdyTURJa1NOeDllcFZkT2pRQVhYcjFrVkFRQUFPSERpQXVMZzR0RzNiRnBjdVhaS2N3OWFxVlV1eVRlWExsMGRxYWlwdTM3NE5XMXRiVEo4K0hUVnIxc1RvMGFQRmlJTFEwRkFvbFVvY09IQkFNdW9MMEFiUDQ4YU5FK2ZTenM3T0tGV3FGQzVkdW1SeW45bW9VU1BKdVhlN2R1MFFIaDR1MlU1QWU2eG8wcVFKMnJScGd6Smx5b2puZzRLQzBLVkxGK3phdFFzUkVSRUd4d21sVW9sZXZYb0IwSjY3NmlyOUFXM0JnNmxXS2M3T3pwSyszdnIwUjZTOVRTVktsTUNOR3pja1ZiM0ZpeGUzeUxyNzlPbURxS2dvWEx4NEVmNysvaGcrZkRnYU5XcUUvdjM3aTV1TE5XclVRTStlUFNVVFI1WXJWdzdMbGkzRGlSTW5zR2JOR3B3OGVSS0FOdlFMRGc0MitYbEZpaFFSRXd4bjU4YU5HMGFyZHVuLzFhMWJGeFVxVkJBM00vSXJiRFVuYThzUnBWS0pRb1VLSVRrNUdmSHg4UUNBUW9VS1FhbFVJaUVod2FCUzkrYk5tMWkrZkRuKyt1c3Z5ZjhCZDNkM1RKczJ6ZWk1N3JmZmZvdkF3RUNNSERsU0JKSFIwZEVZUFhvMDNOemMwTEpsU3dRSEJ4dFUwdWEyallEdXhuaHFhaW8wR2cycVZxMmE0L2NTMGJ1RFlhc1JqbzZPWWdiTzd0MjdvMnpac20rMHZrOC8vUlRwNmVuNDhjY2YwYlJwVTRQWDVYSTVoZzBiaHJGangrS0xMNzVBYW1vcUxseTRnRDU5K29qcU1WdGJXMHlaTWdYTGxpM0RrU05IM3ZxRURKVXJWMFpFUkVTMncwTGQzTndNaHVQcUN3a0pNUWhiQWUzSmEySmlJbXJWcW9WUFAvM1VZUGhGN2RxMXNXTEZDcWpWYW5HMzJ0blpHWVVMRjg2MkdUOFJXWmFmbng5Ky92bG56Sm8xQ3pObXpIaXRYblZaMWExYkY1OSsraWtPSGp3SUx5OHZWSzFhRlEwYk5rU2RPblhNVHN6bjRlR0JIajE2b0h2MzdqaDE2aFMyYmRzR1oyZG5nNkdNT3ZiMjlwZzdkeTRHRFJxRWV2WHFtV3h4VXJseVpURWMwOUhSRWVYS2xVUHYzcjBOVHBpLy92cHJORy9lWE93YmUvWHFoUVVMRnFCdTNicG8xcXlad1V6ZGdMWVN2Mzc5K3JoLy96NE9IRGlBWThlT29XdlhyZ0NBUVlNR2lRdDFTM0ozZHpmNmZLVktsYkJ3NGNJY3JXUHExS25ZdG0xYmpqL3pUU2JLSXZxdmNYSnl3bzgvL29pUWtCRDA3OTlmTW9IcDYzSndjQkE5QUhNNjJVK2xTcFZ3L1BoeEtCUUtPRGc0d04zZFhReTMxakUxOFdpclZxMFFHeHNyNWdMbzFLa1RMbHk0Z0ZhdFdobU1JUEx4OGNIS2xTdXhjZU5HZlAzMTF3QzArK05aczJaaDJiSmxLRnUyTEQ3OTlGT28xV29VSzFZTTlldlhSNk5HalNSVnFUWTJOaGcrZkRobXpacUZhZE9taVNCeTd0eTUyTHAxSzY1ZXZTb0NqZ2tUSnVEZXZYdTRjdVVLU3BRb2dZNGRPNkoxNjlZR3g0ZkF3RUJKeXdDWlRBWlhWMWVVS0ZFQ3paczNSNXMyYlNUTDI5allZT0RBZ1JnNWNpUSsrT0FEQkFZR29uYnQydmp3d3c5TkRnVldLcFZvMTY0ZDJyVnJoL2o0ZUJ3L2Zsd0V5MDJiTmhXL3MvTGx5MlBuenAyd3Q3ZEgwYUpGMGJWclY1UEZBN3BxWmYyUXAxU3BVdWpYcng4cVZxd29XWGJSb2tWbTUwQjRYVTVPVGloZXZEaGlZMlBoNHVLQyt2WHJpNGt3anh3NWttM3ZYV04weDB3UER3OHNYcndZNDhlUHg3ZmZmZ3RiVzF0VXIxNGRRNFlNUVZSVUZEcDE2aVRtcURDbVZxMWFxRldyRm1Kalk3Ri8vMzY0dXJxYURhdmF0bTJiN1FoR25UWnQya2dtNXYwLzlzNDdycW5yLy84dlFnSmh5QkFVRUt3RHhRRTRDNG9EQ3lxdE9LcFZjVzhMN29VVEZ3N0FoWVZhdExqRjBZOVdxWXExRmF0V3BTMVdGQlVYUzBBUWtTMHprTUh2ai94eXZybmtKb1NsVnMvejhlRHh5TDMzM0pHRTNIdk82N3pmcnpkRkVYa0xpUGNaTWF5am80T0lpQWl5Zk9yVUtaTEs3Kzd1em1nN2NPQkFiTml3QVgvODhRZFdyVm9GUU9velBXTEVDSVNFaERBaVhLdXFxdURyNjhzYWNWcFVWS1JTMkFmK3IwNkpob1lHK1owVUZoWkNMQmF6V2hhWW1abVJpU3o1YTVCSUpKQklKQkNMeFJBS2hSQ0pSQkFLaFl4c0oyTmpZM2g0ZUpEbDZkT25xN1RyVzc5K1BiRU9jSE56VTJsTEpidWZ5bzZaa3BKQ05BWkRRME5jdW5RSmdOUWV4TmZYVi9rSFFxRlFXTkdvcXN1VHRCSFovem9Sb1puUzJXYXZGdTNoYWRHK2hqMytPN3g2OVVwbFFaZVNraExpMDZTcUFtZFJVVkdqUnJWU0tKVDZjeW83RllIcDB2VHhpYzFidzd0bDdRZmlrcHhMa0x5U2RnNDV6WWFCWXptelFhL3hmVk5ZV0FpaFVLaDJORXA5cUtxcSttaUtqbEFvLzBVa1dhY2h5VG9OQU9DWWp3UEhmRnpkRDNidm52UVBBSHIybFA1UjNodENvVkRsSkZsZDIyZG5aeU0zTjFjdElWc2tFcUdxcWdwY0xsZXRlNzFFSW1sMGo5MmFrS1VDOC9sODZPdnJxKzE3M1pDSXhXSUZ5ekhLT3lRdURwQkZROXZiQTlXaXdXdUR2TFZGNjlhdEc2eW9tRWdrWW1RUFRaNDhHVXVYTG0yUVk5ZUdyS3dzakI0OUdnS0JBRTJhTk1HdnYvNEtMcGRMMHRudDdlMHhaTWdReE1mSDQ4S0ZDd0NrZ3F5ZG5SMXUzNzVOb3M0aklpTFFva1VMSkNRa1lQTGt5UkNMeGJDd3NNRFNwVXNSRWhLaXRoQ3ZyNitQSTBlT1lPL2V2Ymh4NHdaTVRFd1FIaDVPeHZKejVzd2hWaHVuVDUvR21qVnJVRmhZQ0E2SEF5NlhDdzZIQXc2SGcrenNiRlJXVm9MTDVhSkRodzdnOFhqZ2Nybmc4WGpRMXRhR2xwWVd2TDI5MWJKcEFvQVZLMVlRNjRVaFE0Wmc2OWF0YW4vR0J3NGNJRkhNaG9hR0RBdUhkZXZXa1lKZDhuNzc4aFB6RXlaTXdQTGx5OVUrSDRYQ1JrWkdCc2xJdExLeVVqa3g5NkZEUXdUZklUVlZ6cFkzeEZjbXRBS0tIbGdVQ29YeVg2UWhJbVRWaFFxdEZBcUYwampVUm1pdFRmdm16WnNyalF5dFRtMnpudDYzMEFwOEdNVmVxZEJLK2Erd1k4Y09ZcEUwYytaTWlNVml4dTgrTGk2T0VlVU9BSmN2WDhibHk1ZFpqMmRqWTRQWnMyZWpxcW9LMDZaTkE1L1B4OTkvLzgwb1hKcVltRWdzQ1V4TlRSa1dJem82T21qYnRpMTI3ZHFGWjgrZW9haW9TS0c0blR3blQ1NWtSUHJMbUR0M0xwNDlld1lqSXlPRWhJUW9iTmZVMUdUMWZtNE01SzFOaW91TGNmandZVXlkT2hWY0xwY1JiVXVoVU5TRGlxMFVDb1ZDb1ZBb0ZBcUZRcUZRUGpqQ3c4TkpZVGRUVTFPTUhEa1NFeVpNd0tSSmt4UWl3aVVTQ2ZIazVmRjRDaE1LOGhNdG5wNmVqRzNWVSs3bG96bDc5KzZOVFpzMnNWNWZwMDZkVkY2L2hvWUdUcDQ4cWRMR0tUYzNWNkhJb096WUowNmNVSG44aGlBcEtZbmhaUzJSU0JBU0VvTGZmdnNONjlhdFk0aXROSUNCUWxFUEtyWlNLQlFLaFVLaFVDZ1VDb1ZDK2FDNGZmczJBZ0lDeUxLNXVUbE9uRGlCckt3c1BINzhHSC85OVJlanZieG5xNCtQRDZOWUlCczNidHdnQmFpckkrL3Ardmp4WSt6YXRZdTFYZmZ1M1RGdzRFREdPbmx4c3JyZzYrTGlRakpWYjk2OGljTENRdkQ1ZkVadGwrdlhyNk80dUpqMWZKY3ZYMFpZV0JqcnR0ZXZYNVBYVVZGUkdEOStQR3M3ZDNkM1JnMFlaVVhRWHJ4NGdmUG56ek9LeXRINktSU0tldEJmQ29WQ29WQW9GQXFGUXFGUUtKUVBob3lNREt4ZXZacFJJTzcxNjljNGR1d1lEQTBOTVhqd1lGeTVjb1d4eitQSGp4bXZxeGNiTkRFeHdlZWZmMDZXNzkyN1I0cHVxVUxlRTdjNllyRllRV3dWQ29Ya3RaYVdGbVBiWjU5OVJqeFk3OXk1QTBBcVlNcDdVMFpGUlNtOWxzTENRa1lVcWpLS2k0dVZDcmJaMmRuazliTm56M0RqeGczR2RqNmZqOWF0V3lNcEtRbWVucDdZc0dFRDJWWmI2eGdLNVZPRmlxMFVDb1ZDb1ZBb0ZBcUZRcUZRUGhpMHRMU0lUNnVNdkx3OEFNREFnUU54K2ZKbFJoR242cHc3ZHc3bnpwMWpySE53Y0dDSXJZMUZhV2twZVYzZHkvWFlzV01LN1V0S1NoQVlHTmpvMThXR3JNQ1ZQTnJhMmpoNjlDanUzTGtEQ3dzTDVPZm5rMjE2ZW5vcWp4Y1dGZ1ozZDNlMWkzcFJLQjhyVkd5bFVDZ1VDb1ZDb1ZBb0ZBcUY4c0VnSzVLWGw1Y0hiVzF0bEpXVndjaklDQ1VsSlFnUEQ0ZXBxU2xEeUN3cEtXRTlqbnliNnNXbTVzeVpneWxUcGlBek14TS8vdmdqNXM2ZEN3c0xDd0RBenAwN1NjVG5vRUdEc0d6Wk1nREF5NWN2c1czYk5zeWFOUXM5ZS9aa0xXQWxFeWMxTlRYQjUvTXhlUEJnZE92V1RhR2RuNThmVWxKU1lHUmt4R3BUd09meklSQUlHTjYwSGg0ZUdEbHlKT3Q3WGI5K1BmNzg4MDhBZ0p1Ym00SVByUXo1NkZSWjRTOExDd3ZrNWVVeFBHLzc5ZXVIcXFvcXZIbnpoclEzTkRSa1BhYU1QWHYyNEljZmZzRFBQLytNVnExYXFXeExvWHpNVUxIMUl5SXVMZzYzYnQxQ2VubzYrdmZ2ajZGRGg1SnRJcEdJa1lLaENnNkh3K3JGVWxWVlJXN2VscGFXc0xHeFVmdmFTa3RMeWNOR25zTENRcHc1Y3dZdlhyekEyN2R2RVJJU29uYUYyTHk4UE55N2R3OWxaV1dzRHh5eFdJd0hEeDRnS2lvS3BhV2xXTEZpQld2YXc3Ly8vb3ZqeDQralY2OWU2TldyRjZQU0pJVkMrZTl5NmRJbDNMOS9INm1wcVZpNWNpVTZkdXhJdGxWV1ZxS3Fxa3F0NDNDNVhMVXFOcDg3ZHc0WEwxNEVJRTBSMjdKbGk5clhLcEZJRUJzYmk1NDllNnBzbDVpWWlNaklTQUNBc2JFeEprNmNxUFk1MkFnT0RzYjkrL2NCQUQxNjlNRGl4WXRydGYvKy9mdFJWRlFFUUZwUlYxbTB3KzNidDBtcVhKOCtmZENuVDU5NlhIWDlLUzR1UmtaR0JqcDI3TWdvOVBEZ3dRTVVGeGVqVzdkdWFOS2tpZHJIZS9YcUZWSlNVdEN2WHorbGJiS3lzaEFSRVlIRXhFUzhlUEVDZS9mdVZidlN1akpTVTFPUmxKU0UzTnhjNU9YbFlkeTRjVFNTcEpaa1ptWmk4K2JOQUlCbHk1YkJ4c1lHYTlldVJYWjJOZ1lOR29SeDQ4YVJ0dEhSMFRoeDRnU2FOR21DVFpzMkthU0dVaWdVeXFmTXExZXZZR2xwMmFESHRMVzFoYXVySzQ0Y09ZSVhMMTdBeXNvS0V5Wk13TnExYXlFV2kzSGh3Z1VZR0JnZ0lDQ0FOVUlUQUdiTm1zWHdKNVZIWDE4ZmtaR1IyTFZyRnlvcUt1RHY3NCtqUjQ5Q1YxZVhNVzdsOC9rd016T0RTQ1RDc21YTGtKcWFpdlhyMTJQRWlCSFl1SEVqNDVnbEpTVW9MQ3dFQUppWm1lSGl4WXNNMzFrMkNnc0xNWHYyYk5adFBYcjB3SUVEQjhneWw4dFY2cHNxUDQ3VzFOUmtGWUtyNCtEZ0FFRGFqL1AzOTFmWW5wYVdodkx5Y2dEUzRsZ3lNWm9Ob1ZCSU5BZnE3VXI1MVBtb2Z3SFoyZG40L2ZmZkVSTVRnL1QwZEpTWGw4UEF3QUEyTmpZWU1XSUVIQjBkMzhsMTNMaHhBNmRPblZLckxZL0h3NkpGaTNENDhHR1Y3WHg5ZlJWdW51WGw1Ymh3NFFJQW9LS2lnaUcyYnQrK25WUnhySW5CZ3dkanhZb1Z5TTNOaGJlM053QmcwcVJKR0Rod0lIbFFEQjA2bENHMkNnUUNGQmNYbzZDZ0FQbjUrY2pOemNYcjE2K1JtWm1KMU5SVXZIcjFDa3VXTElHN3V6dmpYUHI2K3Zqamp6L0lBK25aczJld3RiVmx0TW5QejhlclY2K1FuWjJOOVBSMHBLV2xJVEV4a1hqTmFHdHJ3ODNOVGVIemVQUG1EZno4L01nc3AwUWl3ZHExYXhrRDY2eXNMR3pidGcwbEpTV0lqNDlIY1hFeHE5Z2FHaHFLWDMvOVZhM1BUMTBXTEZnQU56ZTNCajBtaGFLS3JLd3NuRDkvSHRIUjBVaEpTU0gzUkZ0Ylc0d2RPMWFsVU5TUUJBWUdJam82V3EyMjNicDFRNmRPbllqQXlJYWxwU1hyekgxeWNqSzVKMTY3ZG8waHRnNGRPcFNSRXFXS2pSczMxbGhnQVFBcDFnQkk3OEhxRWhNVGc4REFRQ1FrSkdEWHJsMXdjWEZSMnZiRml4ZmsrZENxVmF0Nmk2MXBhV25rbWsxTVRHcTkvNFVMRjVDVmxRVUFtRDU5dWxLeE5UWTJsbmlpTlduU1JLWFlXbGxaV2F2UFR4VThIazloa2c4QXJsNjlDajgvUDVpWW1HRGN1SEdZTldzV0FHRGZ2bjJJaVltQmhvWUdnb0tDMVBwTjVPYm1ZdDY4ZWNqSXlNQ1VLVk93Y09GQ1ZuRmVWMWNYUjQ4ZUpTbVJwMDZkd3BJbFMrcjEvbUppWWhnRHVHYk5tc0hEdzZOZXgveFVXTDkrUFFvS0NsQldWb2FIRHg4Q0FMWnMyUUpEUTBQRXhzWkNJQkFnTXpNVHQyL2ZCaUNOSkFvUEQ4Yy8vL3dER3hzYnBLU2tLQnl6VmF0V3JQOXZGQXFGOHJGejkrNWRMRm15QlAzNzk4ZW1UWnNVdkZMcnl1clZxMkZxYW9valI0NlFkVjk5OVJWS1MwdlJxMWN2Nk9ucFljMmFOZmpqano4QUFQYjI5b2lMaXdNZ0xhYVZsWldGNE9CZ1pHVmxZZW5TcGF5Qk4vYjI5bVI4bUp5Y2pJMGJOMkxuenAyczEvUEREei9nK2ZQbkFLUTJCMlBIamxWb0krOGIyN3AxYThZMlEwTkR4a1JkUVVFQlJDSVJPQnlPUWo4c056ZFg3Y0NBK3RDbVRSczRPanBpeUpBaHJHS3J2RldEbFpXVnl1OVdQcnE0dW4wQ2hmS3A4ZEdLclpHUmtRZ09EbWFZVXdQU1dhTi8vLzBYLy83N0wwYU5Hb1c1YytjMityVVVGUlVoTFMxTnJiWThIZytGaFlWNDhPQ0J5bmF5OStYajQwTnU2UEkzNHlkUG5qREVBZmtLZ3VvaUVvbElSVU5sYVJtN2R1M0N0V3ZYR0JVWGxSRVRFd04zZDNjRUJ3ZmoyclZyck5lMmN1Vkt4aUQxeUpFajJMNTl1OHJQbzZLaUFqZHYzc1NRSVVNWTYxdTBhSUcxYTlkaTdkcTFrRWdrU0V0TFExSlNFaEZUS3lzcnNXblRKdkxlZXZmdURTOHZMOVp6Q0lWQ0JjK2crcUxPWjBhaE5CUVJFUkh3OC9OVHVDY1dGQlFnS2lvS1VWRlJtRGh4SXBsZ2FVeXlzckx3NHNVTHRkcWFtWmxCVjFjWGQrL2VWZHBHNXQ4RkFIMzc5aVd2NVg5alI0OGVaVXg2TmZUdnVUN0V4OGNqSVNFQkFMQjU4MlowN3R3WlptWm02TnUzcjhKOVF2NCtuNWFXaHQ2OWU3TWU4K0xGaS9XT21xd1BBb0dBa1UwaEVvbklhNkZRaUxLeU1rWjcrY215c0xBdzdOdTNyMEd1dzhQRGcxUWxsa2YyREpLbEpnTFMzNElzeWxkVFU1TTEzWStOMzMvL0hSa1pHUUNBNDhlUEl5RWhBU3RYcnNRdnYveWkwTmJVMUpTMERROFBaeDFFbVpxYVlzcVVLUUNrazdYS0NuSUFpcy9tOFBCd2hrOWNkVnExYWdWWFY5ZWEzOVFuUUdabUpuSnpjeG4zeE96c2JCUVZGWkgvMTVLU0VxU25wd09RVG5UOC9mZmZBSUNFaEFUV2lZNmpSNC9DM3Q3K0hWdzloVUtoZkRnOGZmb1VpeFl0UW1WbEphNWV2WXJzN0d4OC8vMzNEU0syS2N2V0dEMTZOQklURXpGejVrdzhmZm9VQURCaXhBajA3ZHVYUFBkbnpKaUJzMmZQSWpFeEVhZFBuOGEvLy82TGxTdFhLZ1JjdFcvZkhyNit2bGk5ZWpYNGZEN3M3T3hZTTBLcnFxb2dGb3ZCNVhJaEVvbXdmdjE2ZE83Y1dhSGRYMy85UlY1MzZ0U0pzVzNUcGszbzM3OC9XWjQyYlJvZVAzNE1FeE1UbkRsekJnRUJBY2pKeWNIQmd3Y3hlUEJndFFNRDZrdEFRQUJyZG1sWldSbis5Ny8va2VWZXZYcXBQRTV1Ymk1NVhac01JUXJsWStTakZWdVRrNU1aSFdnTkRRMkZRYzB2di93Q1cxdGJPRHM3TitxMVdGaFl3TW5KaVN6Lzg4OC9BS1RpWG5SME5QaDhQcnAzN3c2Zzl0WDlLaXNybFlvRzh1dHRiVzNSc21WTHNuejE2bFdJeFdKb2FXa3BETHlxUjVhcW9xeXNUQzNSc0VtVEptVHdvdXFhaFVJaDQzdFRabjNBNFhEUXZIbHoyTmpZb0ZPblRyQzF0VVZrWkNSKytPRUhoYmF5Ny8zTm16Y01JVWtpa1RDRTNudjM3aW5ZRWZCNFBKdzdkdzV0MjdabGZJZlZ5YzNOWlZTRnRMVzFoWUdCZ2RMMmdGUkVvbERlRmZIeDhUWGVFMCtkT29XdVhidGkwS0JCalhvdGRuWjI1TDVSV0ZpSWh3OGZ3c2pJQ0MxYnRrUmNYQnpNemMzUm9VTUhBRURIamgxVmlrZlZVWFp2a1Vna2pHMERCdzRrZzRDM2I5OHlMRktxRjA2UStVMWR1blFKd2NIQlNzOHRMeUMrZVBFQ2d3Y1BWdHEyZCsvZXhHWmd3b1FKdUhidEdoNCtmSWlpb2lLc1c3Y09vYUdoME5YVlZiaS9Db1ZDY2kvbGNEaEswOE00SEE3KytPTVBWcUZSR1RkdjNxelJ4bURQbmoxcVdRQXNYTGlRQ0pmVk9YTGtDQ05DQlpEZWY5OFZCUVVGaUltSkFTRDluTDc2NmlzQTBna0oyVE9uZS9mdXFLcXFVbHJGVndhZno4Zmt5WlBCNFhCSVlZczdkKzdnd29VTE9ISGloTXA5UzB0TFdkdTBiZHVXaUswMUZmK29UbUppb3NvS3hRTUdES0JpNi8vbjBLRkRxS2lvd05xMWEvSG16UnQ4K2VXWG1EMTdOc3pOelhIbzBDRVVGQlNnWjgrZWNIRnhnYmEyTm54OGZNZ2crN1BQUGdNZy9jMW5aV1ZCVTFPVFJyVlNLSlJQbGc0ZE9zRE56UTJYTGwwQ0FEeDgrQkNlbnA3WXUzY3ZqSXlNR3Z4OElwRUlvYUdoQ0FzTEkzMGlSMGRIckYyN2x2VG5BR25rYVhCd01HYk9uSW1zckN5a3BLUmc3dHk1Mkw1OU82eXNyQlNLWnhrYkc2TkRodzdJeU1oQVFFQUFJMEwxMGFOSEpPcXpSNDhlU0VoSVFHeHNMR0pqWTBtYjRjT0hvMlBIanZqdHQ5L0lPa2RIUjhha2FVRkJBYVpQbnc2QlFJRHk4bktTSFpTVGs4UEliSkpOek1xemZQbHl4ald4SWJOMkFxUVR0ckkrampMczdPeXdhOWN1cGQ5VGNIQXdJNmpoNjYrL1ZucXNsSlFVUkVWRkFRQ01qSXpVdGdha1VENVdQbHF4RlpDRzZZOGJOdzc5Ky9kSHMyYk5VRkJRZ0FNSERqQUdMcGN2WDI1MHNkWFIwWkV4ZytibTVnWU9oNE4xNjlaaDJMQmhNRFkyeHFaTm04aDJrVWlFbjMvK1dlRTRQajQrU2dkUnJxNnV5TW5Kd1lBQkE0aFlXbEZSUVZJVUJ3NGNpR0hEaGdHUTJnMzgvdnZ2QUlDV0xWc1NzKy82MHFGREJ6UnIxZ3hObXpaRnMyYk4wTHg1YzVpYm04UEN3b0p4QSsvVHB3L3h2TGwvL3o3anM0bVBqMGRlWGg2Y25KeWdvYUdoa0pJNmUvWnM5T3ZYRDJabVpncHBtaytlUEZFWnJWWlRKRnQxb1JmNHY4ZzRkM2QzQlFzRWVmYnMyVU8rbTZaTm0yTEhqaDIxRnM0cGxNYkd5TWdJTTJiTXdNQ0JBMkZtWm9hOHZEd0VCd2N6T29YaDRlR05MclpPbXphTnZJNkppWUdYbHhmYXQyK1BxVk9uWXVIQ2hlalZxeGMyYk5oQTJnZ0VBc3lZTVlOeGpNcktTb1ZvZG5uR2p4K1B0TFEwakJvMUNsWldWZ0NrcWV5eXRMQjU4K2FSMUs3YnQyK1R6dm1BQVFPVVJ2Y0tCQUsxSXd6RVlySEt0dktkWVE2SGc3VnIxMkxDaEFrUWk4V0lqWTNGblR0M2NPblNKUVd4OWRxMWEvRDE5UVVnVGVVNmVmS2t3ckY1UEY2ajNuL2tMV2JrSXhnV0wxNE1McGNMUHorL1JqdDNRM0R4NGtVeU9ITnljb0twcVNtcXFxb1lnNjY3ZCsvaWl5KytxUEZZYTlhc3daZ3hZekJ4NGtRWUdCaGcwNlpOR0R0MkxMNysrbXVFaFlVMTZIWHplRHkxdklPckl4YUxGWjV0RkNuLys5Ly9TUEdUSzFldTRNcVZLNHp0TWh1UzBhTkhreFJWa1VpRXRXdlhvbHUzYmdnSUNNRFpzMmNaTmtzVUNvWHlNY0hsY211Y0VOWFUxQ1FXZDJmT25BRWdIZFBObXpjUHg0NGRhL0ErQ1pmTHhldlhyOG16M04zZEhldldyV1AxQ0RVek04T2hRNGV3WU1FQ3BLU2t3TjdlSHE2dXJyaCsvVHFyeDZzeW02dVhMMS9pNWN1WGpIWFY5N2UzdDBkcGFTa0tDZ29BU01lRTNidDNaNGl0aG9hR1NFaElJSFpKWEM0WFptWm1NRFUxaGFtcEtUSXpNL0g2OVdza0p5ZVRTWHpaKzhyUHowZE9UbzVhbnhFZzdiZldOUDVWMVZkTlRrN0cyYk5ueWJLenM3TkNKSzk4OUhKMGREVDUvTXpOemRXK1RncmxZK1dqRlZ2dDdlMHhjZUpFUnJVOEV4TVRMRjI2RkxkdTNTSTNaemJQcmNZZ1BUMWRJWlZmbGtZckVvbVFuSndNQU5EVDA0TzV1VGxybFQrMlFaYTF0VFVBYVhSWVhGd2M0dUxpTUgvK2ZGaGJXME1zRnNQVjFSVW1KaWI0N0xQUHlLQmNmcEJmV1ZtcE1GaWZOR2xTbmQ3ajFxMWJhNnhPQ0VqVGZEVTBOQkFZR0lqaTRtS01IVHNXQXdZTWdFUWl3Yng1OC9EaXhRdVVscFppeTVZdENsRmJiZHEwUVlzV0xWaVAyNkpGQzVVUk94VVZGWXkwamo1OSt0UVloYUtPc2JkUUtHVE1vbjd6elRkVWFLVjhjUFRvMFFPelo4OW1USHcwYTlZTTY5YXR3OVdyVjhrOU1Ta3BxZEd2UlN3V2svUElVblRMeTh2SkxINVJVUkhpNHdsN1k5TUFBQ0FBU1VSQlZPTUJTQ3ZSR2hzYksveFdsWGw2OXVqUkE0QTBBdUhwMDZlSWlZbkJuajE3d09WeVlXaG9pQ0ZEaHFCTm16WjQ4K1lORVUrZVBIbEM5azlOVGNYQmd3Zkpzb1dGQmNQL1dnYUh3MUVvamlNU2ljam5xS0dob2VCcHBVcjBzcmEyeHRpeFk1R1ltSWpseTVmRHhzWUdpeGN2SmhFQ2JMeDgrWktSaWliRDA5TVRYbDVlTURFeFVSbVJEd0RQbno4bmd3SmpZMk9HcnkwYnhzYkdxS3lzWkkyc2tIbVlDUVFDdUxpNG9GMjdkbVRibzBlUHlQYk9uVHZEenM1TzZUbW1UcDNLS0VwVW5TbFRwcEQvRzN0N2UrelpzMGRwMityMzRxcXFLa1o2djB5d3YzNzlPbXNVU1cwWU5td1lMQzB0MGFWTEYzQTRIT0wxS1JhTDRlWGxSZjZualkyTmNmandZWklhbVpXVmhmLzk3My9FNjFWWkpNaXFWYXN3YXRRb2hmVno1c3dob3J5dnI2OUNjWktMRnk4eUpuUXBVbEpUVTNIbzBDRUEwbWdrSFIwZGhUWXkwVURXdHpFeU1rSmhZU0UyYnR5SUJRc1drSUgybURGajN0RlZVeWdVeW9lSmhvWUdWcTFhQlM2WFMyeWJSbzBhMVdoam9uWHIxaUV4TVJGRGh3NVZXdnhLaHJtNU9ZNGRPNFp0MjdaaDJyUnBqUnB4MmJ0M2J3d1lNQUEzYjk3RTZOR2pGY2J2SEE0SElTRWgwTmZYaDZtcEtZeU1qQmoxUkZhdVhJbG16WnBoNzk2OVJDaVZaVmk5YTZ5dHJURno1a3djUG53WWVucDZyTmxTam82T3JKUEw2a3hZVXlnZk94K3QyS3FzcUlXMnRqWU1EQXpJTEk2eU5QV0dadlBtelF6ZlZvbEVna1dMRmdHUXBnM0l2R09kbkp4cU5TaWFPM2N1aEVJaHcyczBKQ1NFMFdiRWlCRXdNRERBc1dQSEZQWlBUMDlYV0Y5WHNiV21kRXM5UFQwaVhuYnExSW1JRW9jT0hVTGZ2bjF4OWVwVklrQTNhOWFNcE9tcFM5ZXVYZEcxYTFlbDI1OC9mMDdFVmk2WHEzUUdWQlhWL1dZQjZlQmRYdmdKQ3d0VG1UN3E0ZUdCeVpNbjErcThGRXA5VVRZUndlZnpZV1JrUkNJVTM0V1hjSEZ4c1lMZjRlUEhqNG1BZCtQR0RSSnQ1dTN0WGFzaVVBY09IRUI2ZWpvUlA0UkNJZWJNbWNOb3MzMzdkcVNtcHJMNmd2Nzk5OS9FbHhHUWlyZHNZdXNYWDN5aFVEd2hKQ1NFRks5cTE2NGR3K01LcUZuMFdycDBLZU9lWkdabXB0REJMaTB0SmQ4Vmw4dGxyZm9yRTlTN2QrL09hcTBpejdKbHkwanh4QzVkdW1EMzd0MHEyd1BBNjlldnllQkpYanlXcmVOd09BcmYyZmZmZjAvRTFuNzkraW4xeHdha2FYK3FxcnpMRDVJNEhFNnRQTUgrL1BOUEl0UUMwbWVOUkNKQmFHZ29XV2RsWllXc3JDenlqTEt4c1dFVjRvRC84NUxMek15RXNiRXhzUVFDL3MrSE5qZzRtQWl0WEM0WGdZR0I1UGtXR1JsSkNqbHFhbW9xREdRY0hCeWdvNk1Eb1ZBSWMzTnoxa21HZS9mdWtiNU1VVkdSZ3IrZG1aa1ozTnpjd09QeEZMempQbFZFSWhHV0xGbUMwdEpTNk9qb1FDUVNNZm93MXRiV21ERmpCaEZiKy9YckJ3ME5EYmk3dTJQWnNtVklTMHZENnRXckFVaXpsV3F5MzZCUUtKUlBCVzl2YndpRlFuVG8wSUYxZ3JDaDRQUDVPSDc4dU1yK2dqeDZlbnJFdmdtUVpqSlZIOVBWRjExZFhXaG9hR0R6NXMxWXNHQ0IwakcxZkYrQjdUcHYzTGdCRG9jRGJXMXR0Ry9mbm1TRTdkMjd0OEcxaTVxRTUzbno1aUVyS3dzREJ3NWtqVloxY25KQ1FFQUFvcU9qVVZsWkNSNlBCeHNiRzliQ1lSVEtwOFpISzdZcUl6OC9ueEV1L3pINFpoNDVjZ1FaR1JuUTBOQkFzMmJOQUVnamkyUVJyQTB4ZXhjUkVjRklxNGlPamxhSU9wMDVjNmJLWTJ6YnRnM2R1blVqZzJ5WlgyUldWaFptelpwRm9xc0E2V0RleTh0TFFTQUtEZzVtSGZRNk9EakEwOU1UZ1BRN2xua0d5U012ZHV2bzZEQ0s1YkF4YWRJa2hkbElWWDZ6OG0xVVFkTTVLUjhTdWJtNWpGUndaWkhqL3hWa0JRdEVJaEVSa2dHcEwydDVlVGtBOWl5QkR3RjVvVlVnRUxCV3FwZTNFV2pSb29YU2laM0t5a3ExQnlDMXhjTENnandQaGc0ZFN2ekdMbDI2QkZOVFUvejQ0NC9JenM1bTdDTXJYZ0ZJdldIZnZIbWpjTnpodzRlckhJQTBCTEpJUm5rdVhMaEFza3UwdGJWeDhPQkJUSnc0a2ZRVmZIMTlpWWN3RzFsWldmajIyMi9CNS9PeGZmdDJSa1R2K2ZQbkdSRWY2OWF0WTB3SzV1Ym1raUpYWjg2Y1FidDI3VEI2OUdpeTNjUERBM1oyZHBneVpRb2lJeU5yZkgrcUp2TE9uVHVuVUJYNVU0WEw1YUpQbno2NGZ2MDZjbkp5Y092V0xiUnIxdzRTaVFSeGNYRndjSEJnREpKNVBCN216WnVIaW9vS2RPM2FsZEdmc0xTMFJGbFptVkwvWkFxRlF2blVrRTFHTlNSc0ZudHMvWnhCZ3dhcDVRUFA0L0VheFU4V2tLYldIeng0a1BUcnhvd1pvM1lHeE1hTkc3Rng0MGJXYmUvQ0YxdytDeFNRUml6TGk5UnN1TG01d2MzTnJURXZpMEw1VC9MSmlhM1Z3OXlWVlhKdUxIYnUzSWtWSzFaQVIwY0grL2J0dy9UcDAyRm1ab2I1OCtjelBBcERRME1WUkRuWmdGYWVhOWV1RVMrVmI3NzVCcDZlbnFpcXFzTEtsU3Z4Nk5FakFGRHdYL1QwOUVTL2Z2M0lZTGQxNjlZNGN1UUlMbCsrclBTNlg3MTZoVmV2WHBIbHZMdzhKQ1ltMXJyS1pGVlZGV09RSXVQMTY5ZU01Ynk4UFBJblQvVUJ2QXo1QVdSQlFVR05oVW1LaTR0cmJETisvSGlWb2t6YnRtM1ZGdXRmdm56SitQd29sQThGK1lnK0FLeHA2WTFGOCtiTnNXREJBbXpZc0FHOWUvZkcwS0ZEc1g3OWVuejU1WmRvMGFJRkthS1VsWldsRUlHdkxBSjMyN1p0aUl1TEk1MURWMWRYNU9ibVl2ejQ4U2d2TDRlcHFTbDY5ZXFGaUlnSXNrOVlXQmkwdExUdzl1MWJjTGxjMk5qWVlNcVVLU3Fyd01mRXhEQzhad0V3Qk1UMDlIU0Y3ZklUU2pKKytlVVhiTjI2bGJIdTlPblQyTEpsUzQxRkVKVFpDQURTOUhqWmNmZnUzWXM3ZCs2d3RwTy9IOSsvZjEvaG1nRnBwR2R0ZkZpdlhidEdzaFRZaUkrUEo1R2U4dGpiMnplcTJIcmp4ZzA4ZS9hTXNhNmdvQURmZi84OVdSNC9manladEZTSHFxb3FMRnUyakR5ZnAwMmJCbDlmWDdpNHVDQXNMSXlSYVdKdGJZM2k0bUljUG53WTVlWGxLQzh2UjFsWkdiUzB0TWdrM1k0ZE8yQnRiWTF1M2JyVjU2MVMxR0RSb2tVWVBudzRKaytlREdOalk3aTd1Nk9pb2dKeGNYRW9LeXRqVE5ycTZ1b2lKQ1FFRnk5ZVpFeE9BZElKN3pObnpxQnYzNzd3OXZaV1dqbWJRcUZRS0o4T3RjMmVwRkFvSHgrZjFGM2c3Tm16REVIUjBOQlFaVVc5eGtBMkF5ZnphUUdra2FmVnZVNS8vZlhYR2lNb0FhbG9xS2VuaHpadDJpQXhNUkdlbnA1bzI3WXRFVnFIRFJzR0d4c2JobWpBNC9GdzU4NGRNZ2pjdjM5L2pROEVTMHRMaFFGbysvYnRHU0pweDQ0ZG9hbXBDWWxFUXFKcDA5TFNTTlNPbHBZV05EUTBGQ3AwSnlZbWt1dnIyclVybWpkdlRyWjE2dFJKd1l5OHRxZzdDMWpkRHFBbWhnMGJSb3FPQVZMUFNkbDc1ZlA1ak5UV0kwZU80S2VmZmxMNzJCVEt1K0RFaVJNTWMzOGpJeU9WWHBrTkRZZkRJZmNlRXhNVEVtSEE1L01aeGZIeTgvTkpPcThxQkFJQk9Cd09PQndPUm80Y2lZQ0FBSVNIaDZPOHZKd0luZDdlM2dvUmFOcmEyZ2dORGNYMTY5ZGhhR2lJNjlldjE1Z1JVRlJVcEZJTUZRZ0VOWXFscW1qUm9rV04xaXlxa0w5ZnA2ZW5xM1V0eGNYRnJPMWtCUnIreTFSV1ZpSW9LRWhodmV6L0JaQjZxVTZmUGwyaHpaWXRXMWd6S3Z6OC9OQzhlWE9zV0xFQ1M1WXNRVWxKQ1FRQ0FWYXZYbzJnb0NEczNidVgwVDQ1T1JtQmdZRXFyMU1rRW1IbHlwVTRlZklrcStocmJtNnVFREcwZE9sU2tpbXlhdFVxV0ZoWWtHM2J0bTFqbmFpbFNPOHpNcHVPckt3czR0VnNZR0NBSjArZUVDOW5mWDE5cEthbUlpMHREYm01dWREUTBNQ29VYU13YnR3NC9Qenp6N2g0OFNKS1MwdVJuNThQRXhPVDkvWitLQlFLaFVLaFVDZ2ZEcCtFMkNyelk1TXZpc0hqOGVEajQxTXJyN2VHUUJaRkpEK0lxbzNBVjUyUkkwZkMyZGtaaVltSjhQZjNSM2w1T2VNY3Fuenhhc1B3NGNQeHpUZmZLS3pmdkhremViMSsvWG9jUG53WUF3WU1JQkhEa3lkUFJrbEpDVFEwTk5DMmJWdHdPQnlzV0xHQ2NZeURCdzhTc1hYa3lKSG8yN2N2WTd0OGRlQ05HemVpUjQ4ZTJMSmxDMkppWWdBQWdZR0JTb3U2OEhnOFhMeDRVYTMzbUpXVlZhUEJ1aW9pSWlMSVlPM0xMNzlVV3RHY1FubmZpTVZpQkFVRk1hdzBlRHdlQWdJQzFDcHkxNURJSWlEbG84VFZtV2hpZzgvbnc4ZkhCMlBIamtWc2JDeCsrZVVYL1BQUFAyVDd3SUVEUDdnMEozMTlmVmhaV2FHZ29BQ2xwYVZrZlVCQUFISnpjeEVYRjFmclk3cTR1RENXdGJTMHlLUlRWVlVWaEVKaGpSWUQ4dCtCc2doL3NWaE1SRDVBbWpiWXNtVkxuRHAxU3FXbjJLTkhqOGozWW1kblIrNzVqUmtGOHRkZmY3RVd3REkwTk1UaXhZdXhhZE1tYk5pd0FRWUdCZ3B0cWtmRHlwQTl1N3QzNzQ0REJ3NWc3dHk1S0N3c3hJUUpFOUMvZjM5OC92bm51SHYzTHV1K1hDNFgrdnI2ME5IUkFaL1BCNS9QUjBwS0NnUUNBZkx6ODNIMzdsMjR1N3NyN0tlcnE2c1F6YXlob1VHK2h4NDllakJzRE9TamRpbE1CQUlCSkJJSjl1N2RDejA5UGJSdDJ4YUFOTlBtOTk5L2g2YW1Kb3lNakxCNzkyNTRlM3RqOHVUSm1EcDFLdHpkM1lsWDh1TEZpekZyMWl6ODhjY2ZjSFIwaEVRaStXQnRTaWdVQ29WQ29WQW83NDZQWG13dEtpcUNuNThmWW1OanlUcGRYVjFzMkxDaDBiM2gyTGgxNnhZQWFWVkJMcGNMVFUxTjVPZm5ZOWV1WGF6dGpZMk5XUXVXeUl2RWhvYUdlUHYyTFF3TURJZ25JU0F0dkxWbzBTSk1talFKTFZ1MnJOZDF5eUpsWmJSdDJ4YmR1blVqQlVRQWFmcmp3NGNQd2VGdzBMdDNiNlNscFpHMC96WnQycEJvc3BzM2J6SlNWK1VyZ2YvNTU1L0VPdzhBSTNJVWtIcXQ2dWpvTUtMT3RMVzFsVmE2RkFxRkdERmloRnJ2VVY0MHFBdnlRb215WWlvVXl2dW1zTEFRYTlhc3diLy8va3ZXNmV2clk4ZU9IWEIwZEh5bjExSlZWVVdLRTdScDA0YjhicTVmdjY0MEVuUEFnQUZZdW5RcFkxMzEzNys1dVRrS0NnckE1L01aOThScjE2NWg4ZUxGK1BiYmIrdDk3ZjM3OXlmZXFUSU9IejZNa3lkUEFwQ21qTy9mdjUreC9jcVZLOWl4WXdkajNlREJnekY0OEdENCtma3hvb3dCSUM0dURzdVhMNi8xdFZYM0t0dTBhUk0yYmRxRUJ3OGV3TS9QRDFsWldUaDgrRERhdDIvUHV2K0ZDeGNZRTJrZUhoNk03YW1wcVZpMWFoVlNVMU1aejREWTJGancrWHhJSkJLVmhkYmk0dUtJTGNRMzMzeERKdWNheTJNV0FDbElwYUdoQVJNVEUwWXErUERodzFGZVhnNW5aK2M2SDkvR3hnYjc5dTNEa1NOSHlQL25yRm16NE9Ua0JBc0xDNWlhbXNMWTJCaE5talNCZ1lFQjYzczlkZW9VUWtORDRlL3ZyekRwS0NNbEpVVmhtN3l3UFhYcVZFWlY0L3BNNW43c2VIbDUxU3I2WEdZOXhGWjFXY2FlUFh2UXAwK2ZlbDhiaFVLaFVDZ1VDdVcvelVjdHR1Ym41MlBGaWhXTXlzT3RXcldDcjY4dmF3WG5kNEVzR3JOYnQyN2djRGh3ZDNkSFJFUUU0eHJsNFhBNFNxKzFvcUlDKy9idFExUlVGQ21HQlVnOVduTnpjL0hnd1FPa3BLUmc2OWF0Q2lLSy9PQk1XYnFzL0dDNWVvWHVvVU9Ib2x1M2Jvemp0RzNiRmc4ZlBzVHQyN2N4Wjg0Y1JvVkgrY0hIelpzM0VSVVZ4WHBPV1ZWc0dYMzc5bVY0MTlhbEFFVmRvK1JxaTd5L3JId0tOSVh5b1pDYm13c3ZMeStHclVqYnRtMFoxZEhmSmZJZXB3NE9EakF3TUVESGpoM3gvUGx6cFI3SHVycTZTaWVQVWxOVHNXZlBIdno5OTkvRUExTkxTd3ZqeG8zRGpSczNrSkdSZ2Fpb0tFUkZSYUZmdjM2TWZXWDNNblVMQ3JJVlZ0RFcxaWF2T1J5T3d2YjZUTUlZR1JtUnlEczI3dCsvcjNKL2tVaUVnSUFBRWttOFpNa1NIRHQyVE1GZjh2SGp4d2dJQ0NETFhicDB3Y2lSSXhXT2xaU1V4SHFla3BJU3JGeTVVdWs5dmpyaDRlRkVaRDUvL255OUp3YVYwYnAxYTJocmEyUGt5SkY0OGVJRlEyelYwTkJRYVo5eDdOZ3hWbUc2dW1CcWJHd01mMzkvSW5ZNk9Eamd6ei8vSk42ZlFVRkIyTGR2SDVtOC9QSEhIL0hqanovaTl1M2JBS1RldWdNR0RGRFpQNm1xcWxMNVRLUGlxdnAwN05peHdRVit0c2hvQ29WQ29WQW9GTXFueDBjcnRncUZRcXhkdTVZaFlnNFlNQURlM3Q3dnBKS2ZNa2FNR0lHOHZEdzRPVGtCQUJZdVhJZ3BVNmJndSsrK1k2Uzdxb08ydGpaU1UxT0owR3ByYTR0cDA2YVJ3aHBSVVZIWXYzOC9Ta3RMTVdiTUdFWWttL3hnVGRubm9Tb3lTWVpNME9Cd09CZzhlREIrK2VVWENBUUNuRHg1a2xFNStZc3Z2bUJjdC93NWhVSWhPUmVQeDJPazRIRTRITHg5KzVZczExYkUxTlRVeE1xVks5VnErL2J0V3dXUHZkb2duMnI2WDYvb1R2bjRxS3lzeEtKRml4aENxNXViR3paczJQQmVJN0c5dmIyUm5KeE1yRlZPbkRpQjdPeHNUSmt5UmFGQVhrMDBiZG9VMGRIUnFLeXNCSWZEZ1p1Ykc3eTh2UERaWjU5aC92ejVPSG55SkE0ZE9vU09IVHZDeWNtSklRaktJbURWL1N3a0VvbUNsNmw4bEdkVlZaWEM5dXBGRDJ0RHk1WXRNWEhpUktYYmF4SmJ1Vnd1QWdNRE1XWEtGQlFWRlNFckt3c0xGaXhBVUZBUXpNM05BVWo5czcyOXZjbDFObW5TQlA3Ky9nb0N0TExDaUZ1MmJJR2pvMk9OVld2ZkI1cWFtbkIwZE1UOCtmTnJiZkhDNC9FWVFyb3lObXpZZ0ZldlhtSGt5SkVZTTJZTURBd004UHIxYXlKd0M0VkN2SHIxaWl5TFJDSVVGaFlpSnljSGdQUi9xcWFKWU9yWjJuQ3NXYk1HZ0hUU0p6TXpzODdIYWRhc0dheXNyQnJxc2lnVUNvWHlnZkxreVJOR2h0SytmZnRxRlFqMDhPRkRkT3JVU2VWRVgxbFpHU2tRQ3dBelpzeW9VN0JSWXlPUlNMQnYzejVHL1pZWk0yYkEydHI2UFY0Vms5allXTmphMmpJKzc5ZXZYeU0yTmhZOWV2UWcvVjkxcUtpb3dKVXJWekI4K0hCR0JwRThRcUVRUC8vOE14SVNFcENRa0lEWnMyZkQxZFcxWHU4aEx5OFBqeDgvUmw1ZUhuSnpjK0hnNFBCZXNyTXBkZU9qRlZ2UG5EbkRTRWNmUG53NEZpeFlvUFRIOGE0UUNBUVlQWHEwUWxTUVRMU3NpWVNFQkppWm1SRmZSUThQRCt6ZnZ4K1ptWmw0OXV5WndpQ3NxcW9LWGw1ZUNoRldzc0Vkb0h6Z0xDOE16Smt6QjhPSEQ4ZlFvVU5aajJOZ1lJQjI3ZHFoWGJ0MlNFcEtZcVREOXV6Wmt4RTF0MnJWS2x5N2RnMDZPanJvMmJNbmpoOC9Ub3JmK1BqNHdOcmFHckd4c1JneVpBZ0ExRXRzQlpUN0RkYTFIUnRKU1VrTVlWOVplaTZGOHI0SUN3dGpWSUFmTzNZc1ZxMWE5ZDd2aVJ3T0I4T0dEV05ZdlFEcVRmWUF3TjI3ZDlHMWExZG9hV25Cd01BQXMyYk53dEdqUjFGYVdvckl5RWpHcEE4ZzdSd3VYNzRjRHg0OFlLeVhSZG1xNjFuNzU1OS9LbmhueXBPVWxLUnllMjJwcTZXQVBGWldWdGkrZlRzV0xsd0lrVWlFeE1SRVRKa3lCVHQzN2tSNWVUbFdyVnBGN0ZDNFhDNTI3TmpCRU81a0dCa1p3ZC9mSC9iMjl2ajIyMitKbU9mbzZBaFRVMVAwN2RzWHpaczN4KzNidHlFVUNoVTZtb21KaWNTTFZtWkpBeWgvRmpVVXZyNitkWHFHbEpXVnNSWXI0L0Y0Wk9KUUpCTGgwYU5IRUFnRUNBa0pnWXVMQ3d3TURFalJSS0IrenhnWjFMTzE0Zm56enorSjMzcGQrUHJycjdGZ3dZSUd2Q0lLaFVMNU5Nbkx5OE91WGJ0STN5MG9LS2hCKzFMMXBhU2toR0UvbzI1Zk5TTWpBMEZCUWJoeDR3WW1USmlnc2o5WFZsYUd3NGNQaytWeDQ4WjlrR0xydG0zYmNPN2NPYkxNNVhJeGJOZ3d0Y1JXc1ZqY1lNVlhPUndPYTkvdTVjdVhtRDE3TnZoOFBweWNuTEJqeHc1d09CeEVSRVFnTkRRVUFEQnQyalFzV3JTb3huT0lSQ0tzWHIwYXQyN2R3cFVyVitEbjU2ZWdyUURTZnVIVnExZEpCdFBodzRmckxiWVdGeGRqMmJKbFpEa3BLWW1LcmY4aFBrcXhWU0tSTU1RK1EwTkRUSm8waVpGcUwwTkRRME1oN2V2MTY5ZXNBOHlHZ0czd1h4c3VYTGlBNjlldm8zdjM3bGk2ZENuNjlPbUQ2T2hvWkdabUtpMUl3aVllcEtTa0FKQkdnaW03Z2VmbjU1UFh1cnE2ck9tMU1yRlZGcFUyWWNJRWhhaW1LVk9tTUphcnFxcHc0TUFCNU9mbm8xT25UckMzdHlmYmJ0MjZCVDgvUDRoRUlyUnMyWkpSa1Z0SFJ3Zkd4c2FzMTZvTXNWaU1yVnUzMW1xZjJpS1JTQlM4R2Rldlg0OWh3NGJocTYrK2V1Y0ZoeWlVNm9qRllrWXhMQ01qSTh5ZVBac3hrU0dQZkFkQ0pCSWhOemUzVnJPL3RXSG56cDMxMnQvWDF4Y2xKU1Z3ZFhYRnhvMGJNWFBtVEZ5NGNBR2xwYVZLNzRuVk8wZ0NnWUFVVDNvZmRnclZLU3dzeE5HalIwbWxkQUN3dDdmSHRHblRsTzZqcmhEcjZPaUlvS0FnZUh0N282S2lBdm41K2ZEeThrSlZWUlVaTkhDNVhGYjdHUmw4UGg5ZmZ2bWwwbk40ZUhnZ0tDaUlQQjlzYlcwWlZnUmhZV0ZFYlAzODg4K3hhdFVxdGE2OXZyQjFqTlZoOXV6WnJPdmQzTnlJNVVKY1hCekpHREUzTjBlYk5tMEFNSitqNmp5L0xsNjhpRnUzYm1IMDZORWtBMGFldExRMERCNDhtTEZPL3YvYzA5T1RJZW9xKzQxVC9nOVhWMWQwN3R5NXp2dWJtSmcwNE5WUUtCVEtwMGRKU1FrdVhyeUkvZnYzczA1dXlpTVFDREJwMGlTa3BxWkNYMThmSjArZS9PQ3pDOTYrZlV1czhuNzY2U2YwNnRVTC9mdjN4OEtGQzVVVzBwUlJ2WDZKREY5ZlgzejExVmYxdnJiazVHUk1uVG9WQW9FQUhUcDB3TEZqeDVUV1FnR2tuLy8yN2RzVkNsQ0xSQ0lzWHJ3WUd6ZHVaQzN3S2MralI0K1U5cTFxUzl1MmJmSHp6ejhyclAvamp6L0k5WXBFSXFKanlOc2NPamc0cUhXT3AwK2ZFanZGNk9ob1RKNDhHZDk5OXgxdTNMakJxTmtDTU90SVBIdjJERnUzYm1VVmcrZk9uUXMrbjQ5bno1NGhPanBhNWZrTkRBeUlqdlhQUC84d0lwK3JvNjJ0clRJVGp2SnUrU2pGMXFTa0pNYU4rdTNidHhnL2ZqeHJXdzZIZzk5Ly81MHNuemx6Qm9jUEg4YXNXYk13ZHV6WUJyODJIby9IZWdPcnFLaFFhM2Fzc0xBUVlyRVlNVEV4Q2dXZG1qUnBncWxUcHdLUWVqT2VQbjJhYk5QVzFrYkhqaDBCU0FkbXNwVDNvcUlpbkRsekJzMmJOeWZiWmNnUEV0bHVFbWxwYVNRaVYvYVFjM0p5Z3A2ZUhybnhkT25TUldFUTgvVHBVM0xzdm4zN01rVHd6cDA3RS8rNi9mdjNNMjdXMXRiV2RZckNVOWMyb3FxcXFrYS91eUZEaHFCcjE2NEFnRTZkT3FHc3JBekJ3Y0dzVVhLSERoMUNXRmdZWEZ4YzRPVGtSRVFsK2FyckZNcTdJRDQrbmlHNkZCWVdLaFhMT0J3TzZmZ0poVUtzWHIwYTkrN2RhN1FDV253K243VUt2WHhFb0NvS0NncFFVVkZCL0xEbHNiT3pJL2VRbUpnWVhMOStuV3d6TVRHQm5aMGQyU2F6QUxoNzl5NmlvcUpnWTJNRFhWMWRwVDZwK3ZyNkNwTnllWGw1NU42bXBhWEZFRXNCNmYxVzNxZFdHUXNYTG9TWm1Sa1dMMTVNMXFXbnB6TUU4L3JnNU9TRTRPQmd6SjgvSDJLeG1HRi9BQUQrL3Y0WU9IQmd2YzR4WU1BQW5EcDFDbUt4R0FFQkFXalhyaDM1dkQ5RzVEM05aUjdseGNYRmVQbnlKUURwczErZHlOM0N3a0xjdUhFREFvR0FWV3dWaThXTVozTjFxTGhhZS83NDR3OGNPSENnenZ1UEhEbFNyY2dZQ29WQ29UQXBLaXJDN3QyN2NmWHFWYlZyYlBENWZHemR1aFhUcDA4blB2RkhqeDV0RUEvdTlQUjB6Snc1VStuMjZuWlFvMGFOVWpvMjFkSFJJWUtrek9wUEpwTDUrdnJpOU9uVDBOYldWZ2g2cXFxcVlweEhSMGVIOVJ4c2ZlZmFVbEpTZ3VYTGwwTWdFSURQNThQZjMxK2wwSnFZbUlnMWE5YVFvQzFBT21HWmtwS0NsSlFVaUVRaXJGKy9IbmZ2M3NXeVpjc1lCYjNmTmZMQmJUTEIrdW5UcHlTN21NL25vME9IRGpXSyt6d2VEMTI2ZE1HK2ZmdXdiTmt5RkJjWDQvWHIxemgrL0RqKytlY2ZsWDB5QVBqbGwxOVkxOCtZTVFOOFBoK1BIajNDRHovOG9QYjdLaXNyVTlsZVgxK2ZpcTBmRUIrbDJGcGJuejhaRnk5ZUpLbGtCdzRjUUhaMk51Yk5tOWVnYWJianhvMGpncWc4MjdadFl3Z0J5c2pPemdZZy9lRlhMMnlpbzZPRHI3LytHb0IwbGtwZWJMV3dzQ0RwaFA3Ky9pUVNSaVFTNGVEQmc3QzN0NGVQanc4amVrMytSc3JtUVNydkVTaExXd3dLQ21MTThEeDY5QWpIang5blJMZkszL3hjWEZ4dzRjSUZzbXhxYW9vdnYvd1N2Lzc2SzE2K2ZJbXpaOCtTYlhWSnplZnhlQW96YjhySXlzcGkvVzdrc2JPemc1MmRIWEp5Y25EMTZsVkVSRVF3L3QvczdPelFxbFVyUkVaR1FpZ1VRaWdVa21qbXJsMjdZdXpZc1kwV0lVaWhLRVBlTnFRMitQajQ0TTgvL3dRZ0ZRQjlmWDJKdlVkREVSd2NqTTgvLzF4aC9WZGZmVlhqZFJjV0ZwSUpFcmFJMU5hdFc1UENSMkt4bUhHUEhUUm9FQVlOR29TU2toTEcvU2svUHgrTEZ5L0c2TkdqOGVPUFB6SThYQzB0TFRGZ3dBQUFRTmV1WFJVaVRVTkNRa2pxVjZ0V3JmQy8vLzJQc2YzdTNidjQ2YWVmQUVnNzNzcW9yS3hFWVdHaHdudXR5WmRWSGRMVDB4RVpHWW53OEhDbEUzeWJOMjlHZEhRMHZ2amlDL1RzMmJOT1B1ZmR1M2ZId29VTEVSUVVCSkZJaEpzM2J4S3hWVm5FTVNEOVg2MGVKVkFkK1VGSVJVVUZ3NGVZRFIwZG5YcE5jblhwMG9WMXd0SEd4b2E4bHZkYzc5dTNMd0JwZXJyc00xWlhhSloxK3BzMmJjcTYzY1RFQk5PblQyZXMyNzE3TjVsOG5UWnRHcU52Y1BUbzBUcjNpVDRWbkoyZEZTWkdha05qWlVKUktCVEt4MDUyZGpZaUlpSnF2VituVHAwd2JkbzBIRHAwQ1BIeDhmanh4eDhiWk5LcnBnbk42aFFVRkNqZFZyM3Y5TzIzMytMS2xTdkl6TXhFWVdFaFRwOCtqVzNidGlsWUNlYm41NVB4UEFBY1AzNWNvVS9BNFhBYXBBWk5ZR0FnbVJTZU4yOGVXcmR1emRvdUl5TUQrL2Z2eDIrLy9jYm93NDBiTnc0clZxekEyN2R2c1hEaFFqeDkraFNBVkZQNSsrKy9NV3ZXTEl3WU1lS2QxOHQ1L1BneEVoTVRBVWlEMFp5ZG5RR0FFUUVyRUFnVU1vWFlrR1V4OWVqUkE2R2hvWmczYng0c0xTM2g0K09ENGNPSE4raDFhMnBxcWhTN1ZmR3VDb0pUYXNkSEtiYld0UWlKczdNemZ2LzlkekxqY2VIQ0JaU1hsMlBac21WcVY2aXVpWjkrK29raElNcFE1dGxhWGw0T2tVZ0VMcGVML1B4OGt1cHFaV1dsY0UxbFpXWEVQa0crMHJLTTR1Smk3Tm16aDRnbmZENmYvRERqNHVJd1o4NGNMRm15aEJTemV2TGtDUUNwMVFLYjJIcjE2bFh5MnM3T0RrRkJRYXdXQ2NlUEg4ZUxGeS9nNWVVRlhWMWRFcjV2WjJlSFpzMmFLY3dvalI4L0hoS0pCSDM2OU1INjlldkpldGtBdGpZSWhVS01HREZDcmJiVkk0WGwrZXV2djVDYW1vcU1qQXc4ZWZLRXRlQkl1M2J0c0hYclZ1anE2bUxLbENrNGUvWXNJaUlpaUJqMDhPRkRQSHo0RUczYXRNR0VDUlBnN096Y1lQOVhGSW9xNm5wUG5EcDFLbUppWWxCVVZFUm1xd1VDQVVhTkd0VmcxN1p3NFVMVzM0RjhwMEYrd2t0ZWhKU1BabVhySUw1NDhZSkVnOTY3ZDA5aGUycHFLbGF2WGswNm1ycTZ1c1JENnR5NWM0aUppY0cyYmR1SXFPYms1TVFhYmFndURnNE9TbE9XcW5mWXEwZEJPanM3WS9QbXphejdpa1FpREJvMFNHRzlVQ2pFeTVjdmtaaVlpQWNQSGlBbUpvWXhpU1pERmgwaGkzQXRLU2xCZUhnNHdzUER3ZVB4MEw1OWUzVHExQWxXVmxibzBxVUw4VmdWaThVcUk1QW5UNTZNKy9mdnc4M05qU0hTeXpyQWJPOXp4NDRkYWswOHluaisvRGxHang2dHNrMi9mdjBRSEJ5czlqR3JzM3IxYW5UbzBFSHA5cHljSEpJdHd1Vnk0ZURnQUlGQVFEekJBR2FSU0ZYSUJubnlnbW1USmszUXIxOC9BRkpocjNyRXduZmZmVWVlWCs3dTdnelAxcGN2WDVMaUZlK3pFTjZIVEdSa0pJa1NxVjZrVXhueW1UQWVoTldqQ0FBQUlBQkpSRUZVSGg3dnpBcURRcUZRUGxiTXpNd3djT0JBdGJONEprK2VqSjkrK2dsbFpXVTRmZm8wSmsrZXJIU2lzcTVVRndrbEVnbGp6TTRtSWlvVHZiUzF0YkZzMlRJRUJRVmg4ZUxGY0hWMVJWaFlXSTM5RTNuaFZVYVBIajNxbFpFQlNQc0hseTVkQWlDZHlCMHpaZ3hqdTBna3dqLy8vSVBMbHkvait2WHJqQ3dvUHArUEpVdVdvSFhyMXZqKysrK1JrNU9EME5CUWJOMjZGVmV1WEFFZzFTSzJiOStPME5CUWpCZ3hBczdPenJDM3R3ZVh5MFdYTGwySUhzSEc3dDI3R2NGUzE2NWRVL3BzWmh0RHlFZVREaG8wQ0ZwYVdzak96bVprTTllRkRoMDY0T0RCZ3pBd01BQ2Z6MGRFUkFRUm40T0RnNG5HbzZHaGdjREFRTkxucjZpb1FHaG9LQ1pNbUVDc0Y5bHNITjNjM0ZqdEQzZnYzazM2bVJNblRvU0xpd3RqZTJabVpvTUx2NVNHNGFNVVc1MmRuZXZraTJwa1pJU2RPM2RpN2RxMVpHWW1NaklTMnRyYVdMaHdZWU5jbTFnc1Zzc3V3TkRRRUFLQkFHVmxaWmc1Y3lhTWpJeVFrWkZCOXBVZlRNa29LU25CanovK3FMQStMeThQSjA2Y1FIaDRPR05ndkdiTkdvakZZbXpmdmgwVkZSVW9LeXVEdjc4L2twT1RNWFRvVUNRa0pKQno2ZWpvTUs3NytmUG5wQUNac2JFeFFrTkR5V2NHU0QzdTR1TGljT2ZPSFFCU3NmTGV2WHZ3OC9ORHExYXRrSmlZaUlLQ0FuaDVlVEdpa25nOEhzek16T0RsNVlVbFM1YVE5ZWJtNWd4djE5clFFRE05T1RrNU9IYnNHT3MyRFEwTmpCNDlHdE9tVFNNVnE1czJiUXBQVDA5NGVIamd6Smt6dUhqeEluazRwNlNrd04vZkg3bTV1UW9QTmdxbE1SZzBhQkNyMkZnVDl2YjJPSERnQU9iT25ZdjgvSHhVVlZVUjd5RTNON2NHdVRaMWlnUEtlMjMrODg4L0dEOStQTGhjTHFQUUlKc1k5dlRwVThaOVNVWkNRZ0wyNzkrUGlJZ0ljbDlyMHFRSlRwMDZoZkR3Y0pMbWxaYVdocWxUcDJMNzl1MGtvclV4S0NrcFlVUkdkdTNhRllHQmdReDdFaTZYUzlLeEVoTVRrWnViQ3o2ZkR4NlB4OWhYUG1WcnpabzF1SEhqaHRMemFtcHFZdWpRb2ZEeThvSklKTUsrZmZ0dzVjb1Z4c1NUVUNoa2ZJNkJnWUVvS3l2RDZOR2pJUlFLR2MrVTZoMUhEUTBOZlBmZGR6aDI3QmhXcjE0TkhvK0gvUHg4aGpmVmgrQ1JXMTl1M2JwRlhuZnIxZzNhMnRwWXUzWXRFVGtORFEyVmVxN0puaG1BZEdKU1prY2dQOEhac21YTE9vdkYxWXRtVWxTemFkTW1sWDdFTW1Kall4dk1iNDVDb1ZBK1ZYUjBkT0R1N2c1bloyZDg4Y1VYdUgvL3Z0cGlxNEdCQWNhTUdZT3dzREFJQkFLRWhZVXh4bzcxeGREUVVHSHk5ODZkTzVnM2J4NVovdjMzM3huOXJwcEVMeGNYRi9UdjM1OU1jaHNaR1Nsa1ZvakZZaEpjQlVnRHJLb0xqUTJSSlhudzRFRWlGRTZlUEpuUkh5a3JLOFBZc1dOWmc0dTZkZXVHalJzM0lqNCtIblBtekNIcnAweVpBbjkvZi9UcDB3YzdkdXdnV1VxRmhZVUlDd3REV0ZnWVhGMWRzWFBuVG1ocWFxcTBHS2h1a2FDdnI2KzJiVUp1Ymk0dVg3NU1sbVhpNXFGRGg4aVlRemF1a0FWd3RHalJnclNyaml5WW83eThIQVVGQmNTVEgvZy9zZjMyN2R1TVlMckZpeGVUY1VOQ1FnTFdyRm1EMU5SVVBIbnlCQWNQSG1SODFtM2F0TUd3WWNOUVdWa0pXMXRiVmt2RCtQaDRrdDNtNHVLaTBFWlRVeE51Ym03Z2Nya2ZaREcxVDVtUFVteXREM3A2ZWdnSUNJQ1BqdytlUEhrQ1hWMWR0VUxNMWNYWjJabUVzc3R6L3Z4NVJuWERybDI3RXNFNEt5dEw0V2FuYk9Bdis5SEx6N3pkdkhtVEVVbkU0WEN3Wk1rU0VxRmxibTZPRFJzMmtHallGaTFhNE5teloyVEEzYk5uVDRYejJOallRRnRiRzArZlBzV29VYU1ZeDU4K2ZUbzhQRHd3YXRRb2JOaXdnWWc4UTRjT2hiMjlQVUpDUW5EdjNqMGtKQ1F3REo0MU5EVElBeWNtSm9aRW13SEFpQkVqNm1UbndPRndTQnB4VFpTV2xpcTFIQmc1Y2lTaW82TVphYnhhV2xwd2RYWEZ5SkVqbGZvNkdoa1p3ZFBURTJQR2pNR3BVNmZ3NjYrL1Fpd1d3OExDUXUySVd3cmxmZEt1WFRzY09IQUFucDZleU12TFE3dDI3ZFEybEZjSEx5OHYxdCtQbjU4ZjhYTTJNek9EbFpVVjZYekszMjhBNlgyUDdiNHFuNDRqRW9uSXJIeG9hQ2laSVFha3Y5TWZmdmdCTFZxMHdJSUZDOUMyYlZ0czNyd1pRcUVRWXJHNFhpbkc2cUN2cnc5WFYxZGN2bndaL2ZyMXc2NWR1MVNtRVQxNzlneWJObTFpM1NiLzNTeGZ2aHgvLy8yM1FxZnNzODgrdy9EaHd6Rml4QWhHQktXZm54OFdMRmlBOFBCd1hMNThXZUc1MDcxN2R4S2hLWXNTa05HNmRXdWxIVHloVU1qSWhKQmhiR3lzRUpITDUvTWJQTjFNdmxQYkdNaS90ejU5K2lBMk5wWVJzYkZreVJLbHhibmF0MitQMzM3N0RRQkloQW1IdzBIdjNyMGI4WW9weWpoMjdCaGprS1lNdG9LckZBcUZRcWtkbHBhV0NvV1ZhOFB3NGNNUkZoWUdBUGp0dDk4YVZHeHRMR1Npb1ZBb0pKWlc4bFMzRVFnSkNXR04ySlg1ck5ZRmtVakVtSXdmT25Rb1k3dXVyaTRtVHB5STNidDNrM1dXbHBaWXVIQWgwVVVzTEN6UXBFa1RrcUY2OXV4WnJGMjdGc09HRFVPL2Z2MXc0TUFCbkQxN2x2Uzl1Vnh1Z3dXdnFlTDQ4ZU1LZ1J3dlhyekErZlBueWZLNmRlc1lSY3NuVEppZzB1ZFVLQlJpeFlvVmlJdUx3OGFORytIcTZrcTJ4Y2ZIdzhmSGh5d1BIejZjWVU5V1dWbEp4aTlQbno3RnBrMmI0Ty92VDdZN09qckMwZEVSZmZ2MlJXUmtKSGJ0MnFYeS9RVUdCaUl3TUpCMTI1bzFhMmdnMXdjR0ZWdFowTkhSZ1orZkg3WnMyWUlaTTJZd2ZObnFpcmEyTnZoOFBxeXRyVmxGQWZuaUdvQTBNclNrcEFRUEhqd2dhYTJBTk16L20yKytZUzFVMDd4NWM1dzRjUUtBMUxOMTd0eTVBS1RtM1pHUmtYanc0QUZhdDI2TlpjdVdNWXBodFd2WERzSEJ3ZkR4OFlGWUxNYVhYMzRKRG9lRHlzcEtmUC85OTZ4Ukhod09COTdlM2xpM2JoMUdqQmdCZ1VDQWh3OGZ3dFBUazBTODhYZzhiTjI2RlFjUEhzU3RXN2NZZnFnOWUvWWtZcTYydGphYU4yOE9EdzhQNHF2bjdPd01ZMk5qYk5teUJVMmJOcTF6MnJLbXBpWm16SmloVnR1c3JDeVYvcTRMRnk3RWhnMGJZR3RyaTI3ZHVzSEJ3VUZ0NCsrbVRadGl3WUlGR0RWcUZBNGZQZ3gzZC9jR01YS25VTjRGclZ1M3hyNTkrN0J6NTA1czI3YXR6bFhkNVpGMUVCMGNITkM5ZTNlRjdmS2REUTZIZzIzYnRpRWdJQUFKQ1FuRUZrRlRVeE90V3JYQzBxVkxXYTlweUpBaFJKUThkZW9VNlp5c1g3OGU4K2ZQUjBGQkFiNzQ0Z3VzWHIyYU1hUHQ3dTZPNXMyYnc5dmJHNE1HRFZMcVlkV1FyRjY5R2xwYVdsaTVjbVdOZmsyeWlUSU5EUTFvYW1wQ1Mwc0wrdnI2K1B6eno3RnMyVExTenR6Y0hPUEdqY092di80S1cxdGJkTy9lSGYzNzkyZk15bGZId3NJQzgrZlB4L3o1ODVHY25Jem82R2c4ZS9ZTVNVbEpqRUZNNTg2ZDhmcjFhK2pvNk1EYTJockxseTlYZXN6cS9yU2FtcHJvM3IwN1ZxOWVyWkRhdm1YTGxub052TlJCdmxCbFExaTVmUFBOTnpBeE1VRjBkRFQ2OU9tRDl1M2JJeVFrQk43ZTNwZytmYnJLaVRVUER3ODhlL1lNZi8zMUY4ckt5dENpUlF2TW5UdjNnNitzL0xFU0h4K1ArUGo0OTMwWkZBcUZRbEdEdG0zYm9sbXpac2pKeVVGdWJpNlNrcEpZc3ovclFrbEppWUkzZjNYcnBMbHo1ektpVHRteXRkTFQwekZ5NUVqR3VwVXJWK0xObXpkS3N5YmxZYk1SQUtRUm0zVk5pNWZYRjJ4c2JHQmlZcUxRWnZ6NDhiaDA2Uks0WEM2Y25Kemc0T0FBTHBlTDJOaFkwcVpUcDA3NDk5OS8wYVpORy9ENWZNYTJRWU1Hb1d2WHJuang0Z1VpSWlMdzVaZGZObm8yVTNaMnRvSmRZMVZWRmZ6OS9Zbm9hMjl2RHhjWGwxcGxRWC8vL2Zja2kyekZpaFdZT25VcUZpNWNpS2lvS0t4ZnY1NThscnE2dXJDMnRzYlJvMGRSWGw1Ty9reE5UVWtBdzVVclY5Q2hRd2VGL3kzS3g0bEdsU3FqeXZmQS90ZUpDTTJVUmkxNXRXZ1BUNHZhRjBYNjFNalB6MGRwYVNrME5UVlp2VlVCNFBYcjEwaE9Ua2Jmdm4yVlJvaVdsSlRnNWN1WDZOeTVNMW4zNnRVcldGcGFLajEzU1VrSjhkd3JMaTVXS2o0V0ZSWEJ3TUJBM2JkRXlNbkpRVWxKaVlJNFVGaFlTT3dCVEV4TTZtd21UYUUwRnFleVV4R1lMazI5bnRpOE5ieGJkcTVoRDBVa09aY2dlU1V0dU1ScE5nd2NTK1VWVWluL1IwWkdCa1FpRWZUMTlSVUtDY3E0ZS9jdTlQVDBHUGU3NmlRbUpzTEF3S0JleFpYZU54S0o1TDE3UXd1RlFtUm1ab0xINDBGSFJ3ZE5talJwa0NxNkh4clZQK3ZDd3NJR21aajRXSkJrbllZa1MxcTRrMk0rRGh4ejliSk9XTGwzVC9vSEFEMTdTdjhvRkFybHYwWmNIQ0N6QXJLM0IrcmhDNSthbWtxczJWcTNidjFPSm9vYm11cHAra0ZCUWVqZnY3L0tmVFpzMklCZmYvMFZnRFNqWjhLRUNYVStmMnBxYW8wKzhPckM1L1B4MTE5L0tSVmJoVUlocWJWU0YweE1UT3JzMnhvYUdvcjkrL2NEa0tiL0s0c0lMaTB0aFo2ZUhsYXNXRkVyUDMwWnNzOUFJcEZBSXBHbzNmZno4L05qZkRaMzd0eFJhOTkxNjlhUmJDRVpucDZlaUkyTnhkMjdkd0ZJN1JPNmQrK09OV3ZXRU1IVnlzb0t6WnMzVnpqZTFLbFQwYjkvZitUazVKQWdCQm5lM3Q0NGQrNWNqVVZhMmVCd09OaXpadzhqaTZsdjM3NUUyOWk2ZFN1anBrRklTQWpKNmhzOWVqVGpOM0gyN0ZsRVJVVUIrSGdpV3pNeU1vaFZuSldWVllOTm9Md1BQcjdSemlkSTA2Wk5helFFdDdDd3FMRmlycjYrdm9Md29FcG9sZTBqUTFXVVoxMkVWa0E2YThmbW9VSUhzQlFLUlJucVJBV3FZNFhRdnYxL2Y3THZmUXV0Z0RTU3RMR3RHRDRFcW4vVzlEbEZvVkFvRkVyaklqOVdaZk1ZZmQvd2VEeFlXVm1ockt5TUZNRUVwRDZwNDhlUHgrM2J0MnQ5ek83ZHU5ZXJqeUZ2QTZYSy8xVlBUNi9PNTVDSHcrRTBlbiswcUtoSVFXaVZzV2JOR25oNGVHRGN1SEdzMlhRWkdSa01uMXdaN3U3dUFLUjZ4TUdEQnpGLy9udzhmZm9VZG5aMkdETm1ETXJLeXJCdjN6N1djM0k0SE9qcDZVRkhSd2U2dXJyZzgvbkl6YzFGYm00dUpCSUpybDI3cHRReXlzbkppZkg5bmp4NWtyeTJ0clptaUszVnM2TXBIeFpVYktWUUtCUUtoVUtoVUNnVUNvWHluOExZMkppOGxoY3o2NHVCZ1FHanFqMEEzTDkvSHl0V3JDRExGeTVjWUFRZVpXVmxZZEtrU1l4OXpNM05jZUhDQlZ5NWNvWGg3UWxJaXk2cHNtRlNSbWhvS0Q3Ly9QTmE3eWREL25PcUtXQUxBT2JQbjYvUzB4U1FadmNFQlFVeEN0UEt4TXAzZ1lHQkFZeU1qRkJZV0lqbXpac3pCT1ZXclZwaDVjcVZLb3VYcVhQOHZYdjNZdVBHamZEeDhZR1dsaGFHRFJzR2lVUkNDbXcxYmRvVWhvYUdhTktraVlKTkZpQ3R1VEI5K25SNGVucGkxcXhaU3M5VjNVTlgzcDVpOSs3ZCtQNzc3OG15ekI2QjhtRkN4VllLaFVLaFVDZ1VDb1ZDb1ZBby95bmtNeXVyZTZyV0J3ME5EWVhvMGVxUm5qSmhUWVo4blpYYW9xbXBpYTVkdXlyZG5wQ1EwR0R2VC80NjFZbGVyY21XUWlBUVlQWHExUXloZGY3OCtaZzU4OTNhbjNYczJKSFVZd2dORFdWc1UyVVBzWGp4WXRhQzJ0V3RDeVFTQ2Z6OS9VbmRDWE56YzFoWldaR0MzOTkrK3kxS1NrcncwMDgvQVFBV0xWcUVnb0lDN04yN0Z3QXdiOTQ4bkQxN0ZpMWJ0bFQ1UG1SMkFteklGL3lsZlBoUXNaVkNvVkFvRkFxRlFxRlFLQlRLZjRxaW9pTHl1cTYyZGNxb0xwNVdMNEJWWGw3T0tKQ2xTaVNyQ1cxdGJaWFJvM3YzN20wd3NWWCtjeW9zTEZUWjl2ejU4M2owNkpIS05zK2VQVU5DUWdKWmJ0R2lCVEl5TXJCNTgyWUEwbUxkOXZiMjliaGk5V2pYcmgyKyt1b3IvUFhYWDdYYWo4dmxRbHRidThaMlo4K2VSVmhZR0lZT0hZcHg0OGFoVmF0V0tDd3N4SXNYTHdCSS94ZmxsNHVMaTFGZVhvNmNuQndBMHYrWG1vUldvTzZlclpRUER5cTJVaWdVQ29WQ29WQW9GQXFGUXZsUFVkdVVlSFY1Ky9adGpjVzVoZ3daMG1Ebkt5c3JxNU9sUUYyUS81eHFzbDZJaVlsUjZvV3FqTXpNVEZ5NGNJRXNmLzc1NSs5RWJKMHhZd2FNakl4cUxiWUtCQUlVRnhjcnJOZlEwR0NJbmpFeE1TZ3BLY0hwMDZmUnBrMGJ0R3JWaWlHQXl3dnY5WUY2dG40OFVMR1Y4bDVKVGs2R3JxNnV5dUpkYjkrK0pSVUoyN1JwZ3krKytLTEc0eVltSnVMY3VYTUFwTE5jeWlyenZYNzlHc2VPSFFNZ3JlcjQ3YmZmMXZZdFVDai9HWll2WHc2aFVBaExTMHVzWExrU0FCQWJHNHU0dURnQVFKY3VYZEN0V3pjQXdOV3JWL0h2di84Q0FGeGRYZUZVandxNUZBcUZRbEVmSHg4ZmFHdHJ3OHpNREhQbXpGSFlucDZlamcwYk5xQjE2OWF3dGJXdFZmWGhuSndjUkVSRW9HL2Z2ckN4c1lHR2hnWnJ1MU9uVGlFMk5oWUE0T0xpVW1mdnZZU0VCT3pldlpzc096azVZZHEwYVhVNlZuV0tpb29RSHgrUDdPeHN2SG56QmdNSERteVFZbnlSa1pGa2NLdXJxNnUwQUlveWZ2dnROeng1OGdRQU1HellNSFRzMkpHMVhXcHFLczZlUFFzQWFObXlKV3NhSzRWQ1VVMTZlanA1WFZNeDZBOEZrVWlFUTRjT01UeEVkWFYxU1NRb0czdjM3aVVSay9WRlByb3lMUzFON2YyNFhLNUNhcjB5S2lvcVVGVlZWZXRycXc5MUxSb1dFaEtDa0pBUWhmVk5temJGMWF0WEFVaWptaDgrZkVpMjllblRCd0JUckRZMk5rWmVYcDdLYzZXbHBjSFgxeGREaHc3RjZOR2pXWi9CWThhTVlheVhqOTcrNFljZmNQRGdRYkpjSCtzS1N1UHowWXF0RW9rRTkrL2Z4OVdyVjVHVWxJUzh2RHdJaFVJMGE5WU1YYnQyeGVqUm8vSFpaNSs5cyt2WnNHRUQ3dDI3eDdwdDdOaXhLQzh2UjNKeWNxMk91WFRwVWxoYVd1TGl4WXVNSDExZDBkUFRJeDRqTWdRQ0FSRmk2Z3FQeHlNQ1RuWDI3Tm1EcDArZm9tZlBudkQyOW9hcHFhbENtN2R2MzVMcmNuRnhxVkZzRllsRUNBb0tJdUgyblR0M1ZxaE95ZWZ6WVdSa2hMQ3dNRnkvZmgyQWRIYXllanNEQXdQbzZ1cXE5MFlwbEErY3FLZ29DSVZDdEcvZm5xeTdmZnMybVhDWU9YTW0rYTArZlBpUVRISzBhTkdDaXEwVUN1V2pKQ3NyQytmUG4wZDBkRFJTVWxKUVhsNE9Bd01EMk5yYVl1ellzZWpYcjk4N3ZaN3M3R3hjdVhJRmdIUUNqRTFzdlgvL1BoNDllb1JIang1QklCRFVTbXk5ZnYwNkdWamEydG9pTEN3TUpTVWwwTkRRWUhqM3hjWEZrZjZST21tUGJKU1hsMlBkdW5XTS9tMlRKazFRVlZXbFZPU3REVVZGUlpnM2J4NGtFZ2tBSUM4dmoxRzhwcTdrNXViaThlUEhBTUNJYWxLWDZPaG9YTHAwQ1FCZ2IyK3ZWR3pOek13ay9kc2VQWHFvSmJZV0ZoYmkvUG56aUlxS1FrcEtDa3BLU3NEbjgyRmdZQUJyYTJzNE96dmptMisrSWUwbEVnbnUzTG1EUzVjdTRmbno1OGpKeVVGbFpTWE16TXpnNE9DQVNaTW1vVTJiTnJWK2p4VEtoMEJWVlJVSkRBQUFSMGZIQmpzMmg4T0J0YlUxWTExNWVUbWphcjIxdFRVNEhBNVpGZ3FGU0UxTnJmSFlQL3p3QXlvcksrSGk0a0xXVlZSVTROU3BVMHIza1MvNFZGOTY5ZXBGWGtkSFI2dTkzOVNwVXpGLy9ueTEyazZlUEJuUG5qMnI5YlY5cU1UR3hxS2lvZ0tBdE9DV3BhVWxBREIwRWhNVEV5UWxKYWs4VG1scEtSNDllb1RuejU4cmZYWVhGQlFvM2Irc3JJd0tyUDhoUGxxeE5UczdXNkhpSHlEdDJHUm1aaUl5TWhJclY2NWszT1FhRTZGUUNLRlF5THBOSkJJaE9UbTVSaitVNnNoOFlVUWlVYjA4WW1USVB5eGs1T1RrWU8zYXRmVTZycEdSRWM2Y09hT3cvdm56NThSSSs4MmJOMHBUUCtSbnhkaXVzWHJiUFh2MkVLRVZrRDdRcXVQazVJU3BVNmZpeG8wYlpOMXZ2LzJta0NieDdiZmZZdXpZc1NyUFNhRlFLQlFLNWI5SFJFUUUvUHo4RlBwbkJRVUZpSXFLUWxSVUZDWk9uQWh2Yis5M2RrM3lnOU1lUFhxd3RvbUppU0d2YXpzUkp0L3Y2ZG56LzdGMzNtRlJYTy9idjVkZHl0S2tTbEVSdTJoUVl5L1lncjBpR250UTFLQW8yTENnMkVWRkVRMFdZa0VSUkZUVVdMQUZSWTNZWXV3YVJmaHFTRUFCYVJ2cUNydkwrOGUrZTM0ejIxZ1EwT0Q1WEZldTdNNmNtVG16THJQbjNPZDU3cWNEQUtrblgzQndNRnEyYklteFk4ZCtVc1ZtR1NLUkNNdVdMVk1JSkxoMjdScTJiZHVtMFdkNisvWnQzTGh4UTIwYlkyTmo0amw0NGNJRkJVOUZKc09IRDBlYk5tMDA2SDMxSUQ4WGtFM2NBYWtvS2orQjF0WFZaYVdsM3JsekIzNStmcXdvSjBCYUZLaWdvQUR2Mzc5SFFrSUNTMnhOVDArSGw1ZVhRbDlTVTFPUm1wcUttSmdZckZ1M0RnTUhEdnprKzZOUWFwcUVoQVFpVEZsYlc2c3Q0cVFKK3ZyNjZOMjdOd0JwRU5MNjlldForMy8vL1hmTW5qMmJ2RDl3NEFDclFGWk9UZzc4L2YwQlFLMEhxT3c1eGZSTEZZdkZlUFRvMFNmMVgxT2FOV3NHQ3dzTFpHVmxJUzB0RFgvLy9YZVZaQVZvUW41K2ZyblJuL0xldEgvLy9iZmFGSDBPaC9OSi9iZTN0MWNhRmMzMHRyMTc5eTU1M2FOSER3RFNETm1FaEFRQTBuL3ZaczJhNGZmZmYxZDdMWmxkZ1RyTGk5bXpaNFBQNTVQM0owNmN3RC8vL0FOQW1tMzQ3YmZma24xeGNYRjQ4dVNKMm10U1BoKzFWbXhsWW1KaUFtMXRiV1JuWjVQVmI3RllqRzNidHVIYmI3K3RkTWg1WmVEeGVPalVxUk55YzNQSkg2ZU9qazZWbmI5eDQ4WUtnL05yMTY2UkVIY25KeWRZVzF1VGZVS2hrS3krMXpUSGp4OG5yNmRNbVFJdExTMmxnMDNtKzdLeU1vVUhzTGEyTm5SMWRTRVNpYkJqeHc1Y3Zud1pnRlNZMWRIUmdWQW9CSmZMaGJhMk5qbEdMQlpqdzRZTjVQdWdyYTBOa1VpRXNySXk2T2pvRUZGWDAxUUpDb1ZDb1ZBby95MWV2MzdORXI4NEhJNUMybU5VVkJUYXRtMkxmdjM2Vld0ZnRtN2RxcEJkZE9qUUlSdzZkSWk4cjFPbkRtSmpZeEVmSDArMm5UdDNEbkZ4Y1VyUGFXaG9pQTBiTnBEM3VibTVyTW04ekcvdzJiTm5rRWdrZVBueXBkcUlHazBSQ29YdzgvTWovZVJ3T0Jnd1lBQ0oySTJLaWtKWldSa1dMRmlnZGdMOTZ0VXJrbUdoQ2ZuNStXcmJPem82d3M3T0RzN096aHFmczZDZ2dJalNxcGd5WlFybXpwMWI3cmtPSGp5SWZmdjJLZDMzNU1rVEJYL0l2WHYzb21QSGpnQ0F0Mi9mWXNHQ0JaOVVoZHJVMUJRNk9qckl5c3FDV0N3R0lCWEYxNjFiaDA2ZE9sV3AzeVdGVWhNdy85NnJZcEdvYnQyNkxOdVRpbUptWnFieWVIbHZWUG5GRkdOalk1dzdkMDdsdWVmTW1VUHNTYW9pTTJEa3lKRTRjT0FBQUdtUkpVMFd3QjQ5ZXFRMDNWNFpzcUpROGx5OGVCRmJ0bXpSdktNQXhvNGRxM2EvbnA1ZWhYMWFtWXdlUFZwdGNUSUErTzIzMzhocm1ZWEFUei85UkxaMTd0d1plbnA2NVY1TEpqVExaL1AyNk5HRExNQ05HemVPbFZWeDgrWk5JcloyN05pUmxRV2hvNk5EMnY1WGJEUytKbXF0a3NUbGN1SGk0Z0lYRnhmWTJ0b0NrSzRlYmRxMGlYaFFmZno0RVE4ZlBxelFvT3RUNGZQNVdMdDJMYUtpb29qWTJxRkRCNHdiTjQ0SWY4ckl5OHZERHovOEFFQ2F6clZyMXk2bEsyWU9EZzd3OFBCZ2JYdng0Z1Y1d0E4ZVBCaWRPblVpKzNKeWN0U0tyYnE2dXA4Y0JjQmM4Wk9Sbkp4TUhvcXl0Q2NBK091dnYrRHA2YW55WE5ldVhTTnBiVEpHakJnQkx5OHZQSGp3Z0FpdHhzYkdDQWdJd0pNblQ3QnYzejRZR2hvaU1EQVE5ZXZYUjFwYUdxNWR1MFlpaVpzM2J3NGZIeDk0ZVhtaHRMUVU3ZHUzeDhxVksxbmlMSVh5WHlVOVBaME1hbVNUdFBmdjMyUGh3b1dWU284OWYvNDhCZzhlWEdVbThCUUtoZkk1TVRFeGdidTdPNXlkbldGbFpZWHM3R3dFQndlek1sMSsrZVdYYWhkYk5lWEJnd2VzUWg2eU1hMHk2dFNwdzNyLzY2Ky9FcEd0ZWZQbWFONjhPUUN3b21JK2RjeVhscGFHSlV1V2tNd2xBRmk0Y0NFbVRwd0lTMHRMUkVaR0FnQ09IajJLNU9Sa2JOeTRVYU1LNGhYeENsUjNqdXJFeDhjSFdWbFpyRFRqa0pBUVJFVkZrVEY4WlltTWpHUUpyWjA2ZFlLbnB5ZEpjMDVKU1ZFYUNjemxjakYrL0hoTW1EQUI5ZXZYQnlBVjNaY3ZYMDdTcjRWQ0llN2R1MWRwWDE0S3Bhcm8wcVdMU3RzOWVXVCswNEIwWVduU3BFblYyYlZQUnViOUNVaUZ0dTNidDdNc1dqZ2NEcGt6WjJabUlqRXhFWHA2ZXREUjBVRkdSZ1lyYTFPVFoyWjVUSjQ4R2NlT0hVTmhZU0YrK2VVWFRKOCt2ZHdBdENkUG5ueVZVWlRKeWNsRTdOVFYxVVg3OXUwUkZSV0ZxMWV2a2phcXZuL01vTHFyVjYrU3FHYVpQaVdqb2dLMGpERmp4bFRJU29oU3M5UmFzZFhTMHBJVjVnOUlCOVNUSmsxaURVelZwUnRWSjMvODhRY0E2UXBZcTFhdHlsMmhZdlpUUzB1TEZWck9KRE16azV4YlJtRmhJWG5OZkZBRGltSDY4dFN0V3hkYnQyNVYyNll5SER4NGtMejI5UFRFOCtmUGNmTGt5VS95aGV6YXRTc1dMVnFFYytmT3djL1BEelkyTnJDeXNzTGx5NWZ4NGNNSEpDWW00dGRmZjhXcFU2ZWdwNmVIa0pBUW5EaHhBbE9uVG9XcHFTa1dMVnFFelpzM3c4TENBaUtSaUlxdGxGcEJRVUVCYXpVV2tENFRmdnZ0TjFoWldhbDhsaWpqNk5HajJMcDFLMTYvZmwyamFiVVVDb1ZTSGJSdjN4NHpac3hnVFRBdExTMnhZc1VLWExseWhZaGI1WG13VlFYZmZ2c3RoRUloVHA4K0RRQ29YNzgraVo2UndlZnpXUldleTBOK2JNbGNYSmNKYTBsSlNheVV6cVZMbDRMRDRiQlMxVStjT0lHTEZ5K3l6aFVlSGc0ckt5dnl2cXlzRERFeE1RZ0tDbUtOTFdmUG5rMGlodWJQbjQvYzNGeGN1SEFCZ0RRdGMvVG8wVml3WUVHNVF0KzBhZE13YytaTTF2Vm16SmlCMU5SVTJOcmFZdmJzMmF4Z0FsVVVGQlNVTzlaTVMwc2p2b3RjTHJkY0gwaFo2bkpDUW9LQzk3OHNYVDg3T3h1dFc3ZG1SV2lscGFXUjZGOExDd3Q4OTkxM3JHUHIxcTFMWHNzaTJnRHBQQ0FvS0lqbHNldmc0QUFIQndlNHVibXh6bUZsWmFYZ1kydHFhb29aTTJhd3ZDNC8xM3lJUXFrcysvYnRJNWtKN3U3dVNvTjd2aVNHRHgrT3AwK2Z3dGJXRnFHaG9iQ3lzbUl0bkRFcExTMVZHUzF2WVdGUkpTbi94c2JHY0hOenc4OC8vd3loVUlpd3NEQXNXTERnazg5Ykh0cmEyaHBGZ0ZhRTZxNnZ3aFJWTzNUb2dNTENRbEx2QXBBV1FsVDErOE9zazhITUxLRzFNTDRPYXEzWXFncW04QWlBclBMV0pFVkZSY1NUeThuSkNSd09CMWV2WGtWR1JvYlM5bzZPamhvL1ZPL2Z2ODhhUE1uRFRFZjdYTnkvZjUrWWNmZnExUXVPam83dzl2WkdZbUlpeTZUYnlzb0tEUnMyUkdGaElSbGtXbHRidzg3T0RrVkZSYVI0QVpPUWtCQ0l4V0xXZ0Z3a0VrRWlrV0RYcmwwa29rTW9GR0xXckZuUTB0SmkrWmNCMGdlcTdLRzZjT0hDY2d0eVVTaTFCWkZJaEtLaUlxWGV5TEd4c1FnS0NnSWdUUUYxZEhURWdBRURhcnFMRkFxRlVtWElpMXN5WkVVMHM3S3lBSUNNSGFvVFoyZG5tSmlZRUxGMTJMQmhKT3ZId3NJQzV1Ym1FQWdFR0RSb0VBQnBsT2FsUzVjVVVyK1RrcEl3ZnZ4NEFHQVZQa3BLU21MNXdacWJtd05RTEk0aXUyY215Z3B5TUQrVHAwK2ZJamc0bUZXcFdVdExDMHVYTG1WRjNIQTRIS3hldlJybTV1YUlpSWdBSU0yd1dybHlKWW1zVWpjQkRRME5KZGROVDA4bkVWYTV1Ym40L2ZmZjFmb2RtcHFhWXV6WXNUQTBORlRxNWM4a0tpcUsvTjd4K2Z4eTI4dlEwZEZoMlZJQjBuOG5Eb2NETHBjTEp5Y25Wa2JKblR0M2lOaHFaMmVIcFV1WHFqdzM4M2RaSXBFZ056ZVhKYll5KzZBSjhzRVdOZVhYU0tGVUJiZHUzU0lXQXJJNkhGODZvMGFOd3R1M2J6RnUzRGpXUXBVeWJHMXRZV2RuaDVTVUZIQzVYUEI0UFBENWZEUnYzaHplM3Q1VlprSG83dTVPbnAxSGpoeEJuejU5V0g0Z3dhVzFBQUFnQUVsRVFWU2c4a3lkT2xVaGcxWVYwNlpOSTFtOFRGeGRYVm0rMHRVQjB6NndLakx4T25mdWpKeWNITnkrZlJzOWV2U0FtWmtaSWlJaTRPWGxCVHM3TzdYMWJiNzU1aHZNbkRrVDBkSFJ5TTNOaFltSkNZWU5HMVlsdGhlVUw1K3ZTbXo5ODg4L3NYZnZYdksrYWRPbStPYWJiMnE4SDQ4ZVBTS1dBYkpCMStYTGwxVVd5Sm93WVVLdEdRUVZGUld4dkd4MGRYV3haY3NXSkNZbUFwQ21yOGsraHk1ZHVzREx5d3RQbmp6QmtpVkxBRWduSTFPbVRNR2JOMitVMmcwSWhVS1ZkZ3p5UmNSVXJlSXoyOVhFQkl0Q3FVN3M3ZTFKbXRXb1VhTWdFb2xnYjIrUG5UdDN3c0RBZ0xVeUd4RVJnWWlJQ0ppWm1iR0taVHg4K0JCNzl1d2hrOGRHalJxVjYyRkhvVkFvLzFXeXNySllvcU44dWw5MXdWd3NiOXEwS1lrSTlmVDB4SXdaTTNEOCtIRVN5ZFdyVnk5aWp3VklCUWRYVjFlV255dFQyRHQyN0pqU2F6TFR6cG1lOWFXbHBXUU1wQ3lGWDB0TEM0OGZQMFpvYUtpQ1lHdHVibzROR3pZb2pmVGhjcm1ZTjI4ZXZ2bm1HNnhldlJyRnhjVUFwSFlJWGw1ZWFOS2tDZGF1WFFzSEJ3ZUZZME5EUTVVV214V0x4UWdMQzFONmZ6SWFOMjVjcnUvZnB5SVR5bGV2WGsyaWlHWEZweTVkdW9SMTY5YXgyak9yaS8vOTk5OEsrd0hwdU5qRnhRWE5temNuWTJVQW1EZHZIbGF2WGwwcDI0ZW5UNSt5eHVJdFc3WkV1M2J0S253ZUN1VnpJQlFLRVJrWmljYU5HOFBJeUFnYk5td290NEJ5VlZFUm13Tmx5R2VGR1JrWnFUeWY3SGxTblhDNVhHemF0QWtMRml5QVVDaEVlSGc0SEIwZFdjLzdGU3RXa0lVZ0hSMGR0WVcvbUJ3NWNxUmErcXdKN3U3dWNIZDNWOXRtMDZaTjVQZXpQTnEwYVVPZXRUS2R3Y3JLQ21GaFllRHorU3hCZDhhTUdaZ3hZd2JyZUE4UEQ0MUZhbVhzMmJPbjBzZFNQaSsxWG15ZE1tVUtKQklKQkFJQnErcW5nNE1EVnExYVZTVUcweFZGbHViUDUvT3J2Q3JxNE1HRE1XZk9ITlkySHg4ZnZINzlHb0IwME1jc29KV2JtNnZVUnlvbEphWEswNFNOalkyeGI5OCtWdkVKcG4rTmlZa0ozTnpjc0dqUkl0Wnh6QlFMZWY4eGRUQ0xRbFNFa3lkUHF2VkFvMUQrUy9CNFBDSVV5SjUzMnRyYUZSSVBtQlU0bXpadGlqMTc5c0RVMUxScU8wcWhVQ2hmQ015RmVRQUtoWXVxQzltenRtN2R1bWphdENscm4wZ2tRblIwTkhrL1pzd1laR1JrRUIvN2V2WHFBWkJHZk1tUVZVd1dDQVRFMDU1SlZsWVdLeHIxMUtsVDVMZGgyYkpsaUkyTkJTRDFvbE9XMGlxZmtTVEQwdElTNGVIaHJNVThaVmhhV2hJZlBCbGlzWmdWa1Z0ZFhMOStYV1cyRjFOb0x5b3F3cFFwVTVTMjI3MTdONnVJaVRxZVBYdW0xZ0lpT3p0YjZmNlNraEs0dUxqQXpjME5GeTllSkJQOTVPUmt1THU3dzhuSkNlN3U3dVdLcFNOSGpvUllMRVp1Ymk0cnFNRFIwUkdCZ1lHZlpUNUVvVlFHUFQwOUtqNVZJUllXRmpoOCtMREsvWHA2ZWxXZTl2OWZoaW5zYS9yOHAzeTkxSHF4TlMwdFRXRmIzNzU5TVdYS0ZKSkNWZFBJQk1QaTRtSWtKaWFpWmN1V1pKK2xwU1ZDUTBOWkJiRXFncGFXbGtKcUFYTUF4ZVZ5V2Z0VitaS0t4V0lJQklJS1gxOGRZckVZV2xwYTZObXpKODZkTzBmNkpSTmZmL3p4UjZVcFVjeENBMHdQTVdYczNMa1RaV1ZseU0vUFY1aW9hTXIwNmRNaGtVaWdwYVZGcS9wUmFqWHkwZDI2dXJyUTA5TlR1YWpSdW5WcjdOaXhvMXdEZlFxRlF2bXZFaGtaeWFwd2JXSml3cXI4VzExa1pXVVJ5eVNaU01xRXgrTmgzNzU5MkxWckY5TFMwdENsU3hlV0RaS0JnUUhLeXNyUXNHRkQ1T1hsUVNnVUVxKzRJMGVPS0dUM0FNQ0ZDeGZJR0t4MTY5WVZqdUR0MWFzWEpreVlnS05IajZKdTNib2tVbE5aNnFncTlQVDA0T2ZuaDcxNzl5SWpJd09iTm0xU09iRy9mdjA2Q2dzTDhmMzMzNVB4NE83ZHV6VUtYSkNQZk12T3psWnFSeVdQUkNKUjJZNVpzS3E2a1VYOHJsbXpocFYxZGV2V0xkeTZkUXVkT25XQ3I2OHY4WStWaHptV2xqRm8wQ0I0ZW5yQzB0S3kydnBOb1ZBb0ZNclhTcTBYVzVWeC9mcDEvUGJiYjNCemN5TXBXaldKcTZzcm9xT2pJWkZJY1Bic1daYll5dUZ3d09meksyMVVmK25TSmNURnhiRzJNU042MTZ4Wnd3cDFaMGFaMWhSVHBrekJ1SEhqa0plWEIyOXZiNGhFSXJSdDJ4YjkrL2ZIbXpkdkZOb3pCKzBuVDU3RTBLRkRWWjViTnJFWVBYcTBTdE54VFRodzRBQ3JRaVNGOGwrSE9UbDc5KzRkaGc0ZHF2RDhtelJwRW9tTWx5K00xNk5IRDJ6ZXZMbENCYlVvRkFybHY0SllMTVpQUC8yRXFLZ29zazFiV3h1Yk5tMnFVRlpOWldINmphYWxwYkhTNHUvY3VVUEdOSUdCZ2NSdk16TXprN1RSMHRJaW5xakEvd21CaFlXRnJJaFlKcWFtcGtRa0hUWnNXS1g2N2VYbGhRWU5Hc0RGeFFWT1RrNHFyWnhVb2Flbmh5RkRobURBZ0FGSVNrcEM4K2JOeVQ3bXVXVGo0N0N3TUNLMGR1M2FGVjI3ZGdVZ0hWdUx4V0x3K1h5VmxnbE1lRHdlUzlRVkNvWGxSbStWbEpTdytxUXFkWmxwZFJBZUhvNndzREJFUmtaaS92ejVLcytkbVpsSlJINHpNek44Ly8zM0FOaCtnME9HREVHREJnMFFGQlNFNTgrZnM0Ny80NDgvTUduU0pBUUdCaW9VVmxQRjVjdVhFUnNiaTFtelptSDY5T2thSFVPaFVDZ1VDa1V6YXIzWUdoc2JTNHprWDc1OGlhaW9LTHg1OHdZU2lRU0hEaDJDbVprWktUWlFVNWlZbUtCOSsvWjQ4T0FCN3QyN1YrR0JxVG9rRW9uUzZBVVpwYVdsU3YydTVLbGZ2ejRwWGlEUGxpMWJXS3Y4MDZaTll4V1JLaWtwVVdyY0xSc3dHaGtaUVY5ZkgrdldyWU5JSklLdXJxN0s2b2RGUlVXc2xINmhVSWo5Ky9lVFFhZ21hSnI2SUQrSXBsQnFBMi9ldk1INjlldVJsSlJFL3ZabHhVNDBUUnZzM2JzM3RtelpvdURaUjZGUUtMVUJnVUNBWmN1V3NUeFREUTBOc1dYTGxuSXIwVmNWekNoSitkVDhwMCtma25ULzJiTm5rK3dDWnZiVzdkdTNXWUtaN0huTjRYQVVpc1BLR0RGaUJJWU1HWUtZbUJqMDc5Ky9VdjNXMDlOVEd2a2JGeGVuc29oTFRrNE9SbzRjQ1FBa280bkg0eW40dERMSHM5cmEyc2pLeW1MNUFESnRzMUpTVWlDUlNEUWU4N200dU1ERnhRWHA2ZWtJQ0FoQWZIdzhmSDE5VlJZdFNVcEt3dFNwVTBtZkJnNGNDR05qWTFhYkdUTm1JREV4a2ZWNXYzNzltbVNScWFzRGtKbVpTV3dYN08zdFNRRVorZUl1am82T09IVG9FTzdjdVlPSWlBaGlUUVpJUDYrVksxZmk3Tm16Q3VtdER4OCtoRmdzUms1T0RwNDllNFlEQnc3ZzlldlhrRWdrQ0FrSmdZV0ZCZmszb1ZBb0ZBcUY4dWw4RlRObkxTMHRtSnVibzJmUG51allzU1BjM2QyUms1TURBRGg3OW15Tmk2MkFkTEQwNE1FREZCWVc0dDI3ZDU5MHJxWk5tMkxVcUZFcTk5KzRjUU81dWJrQWdPN2R1NnVzZ01nY0ZQTjRQRmhiV3l1MHVYejVNa3RvN2RxMUs4YU5Hd2NPaDRPa3BDVHMzTGtUZW5wNjJMaHhvMXBoNXZEaHc4Ukgxc1hGQllXRmhiaDc5NjVDOU1pdnYvNUtCclljRGdkbFpXVzRkdTBhV3JWcXBmTGM4cHc4ZVZLanFvMnJWNjltZVZOU0tMV0JrcElTaFFnWVFQcjNYcWRPSGFXVnArV1JOOHVuVUNpVTJrSldWaFptenB5SjVPUmtzcTF4NDhZSUNncUNuWjNkWit4WitieDgrWks4ZnZyMEtaS1RreFhTeVBYMTlkR3dZVU9rcGFXaFk4ZU91SDM3TnRtM1ljTUdVbEJMM3FlV2FkdDA0c1FKWEx4NGtiVy9VNmRPV0w5K3ZjcSs4Zmw4bFlWVW1KKzF1cWhoWm1hV3JxNHVuang1d2hKZ2xkbHRDWVZDcFFVY3ZieThsQlpNQ1FzTEk1K0J2NzgvYkd4czBMRmpSMWFidkx3OCtQajRrR3NiR3h0ajRjS0ZDdWQ2Ky9hdFVtRzd0TFFVNGVIaENBa0pVWFdyTEpLVGs0bFA4SW9WSzVTTzhidDM3NDd1M2J2ajNyMTc4UFB6STlaZkFvRUFGeTllVkZvTWpNdmx3dExTRXM3T3p1aldyUnRHalJwRnhnREhqaDJqWWl1RlFxRlFLRlhJVnpkNzV2UDVhTjY4T1lrYVVPYnBXaE13Qi9CTXNiV2twQVQzN3QxRFVWR1J4dWRpVnNoVHhxdFhyNGpZT25Ub1VLWFZZVFVoT1RtWk5WQ3NWNjhlbGk1ZENnNkhnNFNFQk15Yk40L1lFbXpidGcxTGxpeFJlcDdidDIrejB2U09IeitPNDhlUEF3QzJiOTlPdG1ka1pPRHExYXZrdmErdkx3SUNBbEJXVmxadTBRVW1xZ29ieUZPZUh5eUY4bDlFbWIrcXZiMDlvcUtpb0t1cml4MDdkbWg4cnBjdlh5STZPaHJPenM3bzBxV0xSb3NZRkFxRjhxVlNVbEtDdVhQbnNzUy9BUU1HWU5XcVZUVnVtVEpnd0FCV2x0QzdkKzh3ZnZ4NEFOS0lTZGxZUmlaZ0ZoY1hLM2lKUmtWRllmbnk1UXJuYnRhc0dZWU1HYUt3dUNZUUNGaFdCS3FRWlVNd2tZMHJOZUh4NDhjNGR1d1krSHcreXNyS1dCSEU2aXlibUxVRDVLTklxd29mSHg4a0pDVGd4WXNYRUlsRVdMUm9FWUtDZ29oZ201ZVhoNFVMRjdMRzZtdldySUdGaFlYQ3VRd01EUER2di8reXRrMmVQQm1qUm8zQ3paczNxNlgvWGJ0MmhZK1BEMWF1WEVtMi9mWFhYK1VlcDYrdmoxYXRXcEYrZldyZ0I2VjJjZlhxVmNURXhBQ1FQbjhjSFIwaEZvdFprZVUvL1BBRE9Cd09oRUloZ29LQ0FFaURkV1NWNnlrVUN1VnJwOWFLclNLUlNHa2tsa1FpUVVwS0NubXZyQ0JUVGNDOExuTUFLeEFJc0dyVnFncWRhK3ZXcldyRldlWUFLaW9xQ3BjdVhWTFpkdkRnd1VyRjJMeThQS3hhdFlxczZoc1pHY0hmMzUvY1I4dVdMVEZreUJCY3VIQUJnUFJIMnRyYUdtNXViZ3JuVWpWQWw2OTIrUHZ2djVQWFRrNU82TnUzTHg0K2ZJalkyTmdLK2JGbVoyZHIzSlpDcVcyWW1abGg3ZHExNk5xMUs0WU5HNGJTMGxKb2EydXJqRGhTUjFaV0ZtSmlZaEFURTRQeDQ4ZGo4ZUxGMWRCakNvVkNxUmtpSWlKSWxnMEFmUC85OTJRUnVhYmg4WGlzY1N0elBKU1hsNGZuejUvanc0Y1BhTk9tRFJvMmJJZ3JWNjRvMkVhZFBYc1dibTV1cUYrL1BtdTdzN016K3ZUcGcyM2J0ckcycTZzeVhWcGFTdExlNWZzR29FSy9JUTBhTkdBdG5qUHAwNmNQcmwyN0JrQmFjSXQ1SFdaUkozTnpjMWhaV2NIRHcwUHBlZmJ0MjBmNk9tM2FOSVg5N2RxMVUzcWNqbzRPdG03ZENqYzNOM3o0OEFINStmbVlQWHMyRmkxYWhPN2R1eXVJOGJObXpVTHYzcjJWbm12aHdvWEVoa3NXQ2R5cVZTdlkyOXNqSXlNRHJxNnVTRWhJd0t0WHJ6QjgrSERXdmVibTVwS0NaMFpHUnNUV29WR2pSZ0NrbVY3OSt2VlRzQlVBcEwvelRKajFHTlROaDVpaXJKR1JrZEo3b255ZHBLU2s0TmF0V3dDa0dZaUE5THNVSEJ4TTJreWNPQkU4SGcrbHBhWEViMWhiVzV1S3JSUUtoZkwvcWJWaTY0WU5HOUMyYlZ2MDdkdVhwQ2dWRkJUZ3dJRURMUEZSV1VSb1dscGF0VmFoZi9QbURjdVA2MU1MTDl5OWUxZGo4VkZXNlZZVmJkdTJWZGhXVkZRRVB6OC9wS2VuQTVEK2tLNWV2UnIxNnRWanRac3padzZTazVQSk5TSWpJMUcvZm4xODk5MTNySGE5ZS9mR3p6Ly9ESDE5ZlRScDBnUU5HalJBdlhyMUZLSWJMQzB0a1pXVkJSTVRFOHllUFJzQU1IWHFWTnk0Y1FNTkd6WkVVbEtTUnZkOC9QaHg0cGVsS2ZyNitoVnFUNkY4cWVqcTZsYTY4SWs4ekNpam1pZ1lRNkZRS05XRldDeG1aZG1ZbUpoZ3hvd1pDcEdKelAxTVVsTlRGVVROVHlFdUxnNjNiOStHUUNCQVRrNE9Ld28xT2pxYUZMbmF1WE1uckt5c2lMZ0lBTzNidDhlalI0OGdFb25nNysrUG4zLyttU1VZcS9KalhiOSt2VW9yZ0dYTGxpRTJOaGFBdEhqaTNMbHpLMzF2RmhZV3NMR3hZV1dUYVdscFlmejQ4ZWpmdno5OGZYMXg5ZXBWbUptWndjL1BEMzM2OUVGWldSbisrZWNmMHQ3VzFoWU5HemJFekpremxWNGpORFFVRW9rRVBCNVBaUnRWV0ZwYTRzQ0JBNWcxYXhiZXZYc0hrVWlFZ0lBQTZPbnBzUVR0Q1JNbTRNY2ZmMVI1bnI1OSs1SjdrNmRMbHk0b0tpckN1WFBuVUZaV0JwRklSSXFaQWRMTUVabllhbWxwQ1Q4L1A5YnhZV0ZoMkxkdkg4YVBINCt1WGJ2Q3lzb0tIejkreElzWEw3QjU4MlpXVzJiaFhWOWZYM1RzMkJHREJnMGkzK0g4L0h6czNMbVRGWHpTdm4zN2NqOG5DdVZURUFxRm1EUnBFcEtUazJGb2FJZ2pSNDVVNlRPVVFxRlF2alJxcmRncUVBZ1FFaEtDa0pBUW1KbVpnY3ZsSWpzN20xVUFTVnRibTZSb3lZaU9qc2JCZ3djeGZmcjBDaFZocWdoK2ZuN0VNMVpiV3h1Tkd6Y20rMHhOVFZtcFFBQlF0MjVkdGVmajgvbHFpMTU5L1BpUnJISnJhMnNyWFJXWEliLzZYVlJVaEJVclZyQWlQNVlzV2FKVXBPYnhlRmk5ZWpYbXpKbEQwdEtDZ29KZ1kyUERLbnBnWkdTRXc0Y1BLNnpFQTFJaFdrYTNidDNRdVhObkdCa1prWFF0Q3dzTGJOMjZGZHJhMnZEMDlGUjVIMHlVRlc0b0R4c2Jtd3BaRlZBby8xV1lFVEFBRUI4ZmordlhyeXRkY0pBOXR3QW9UYUdrVUNpVS93cXZYNzltQ2FzQ2dRQURCdzVVMmxaTFM0dFZpQ2c4UEJ5N2R1MkN0N2UzMGd5ZXl2RHExU3VjUFh1MjNIYXl3bDB5NGRMYTJocmJ0Mi9IaUJFajhPKy8vK0tQUC81QVNFZ0lxM2pVbDhET25UdVJuNThQTHBjTFEwTkQyTnJha29Wd21hOTRUazRPc2FkSlRFd2s5azdhMnRyWXMyZVAybFI4MmZoZUtCU2lSNDhlU3R0TW56NWRhZFFySUJWekR4dzRRQ0pjWmVlU01XN2NPQ3hhdEtnaXQ2eEF1M2J0WUdabWhnOGZQdURpeFl0d2NIREF4SWtUTlQ0K09Ua1pBUUVCYXR0WVdscXl4UFdjbkJ3RUJnWWlNREFRRmhZVzRISzV5TXpNVkpnUEtmT3pwVkNxRWowOVBmajcrMlBxMUtrb0tDakFraVZMY09qUUlXcEpSYUZRYWkyMVZteGx3aFFJWkJnYUdzTFgxeGNOR3pZazI4NmRPNGZRMEZBQXdQNzkrL0hod3dmTW5qMjd5dFBKN096c1NKL0dqUnNIVTFOVFRKNDhHYm01dWVEeitmam1tMjhVam1HbStzaUxwWkdSa1dxdk4zZnVYQ1FrSkFDUStreHA2dG1hblowTlB6OC92SDM3bG13ek1USEJ6WnMzY2UzYU5ZakZZb2pGWXBTV2xxSzR1QmhDb1JBZlAzNWtlWitXbHBaaTdkcTEyTDE3Tjh6TnpRRklWOVN6czdQeDRzVUxwS1dsNGQyN2QzajM3aDFTVTFNeGVmSmtWaCtVVlFGdTJiSWwvdmUvLzJsMER4UUtSVDNNNTJONGVEakVZakdzckt6ZzdPeE10cGVVbEFBQTYxbFEzaUlRaFVLaGZNbG80bFdxak9qb2FPSjFIUndjalBUMGRDeGV2UGlUeDRyeUM5QmNMcGVrOFRkdjNoeWRPM2VHbFpVVmZ2MzFWNVlvTzNQbVRCZ2FHbUw2OU9uRUp1RGd3WVBnY0RqdzlQU3NVVXNFTFMwdEl1SWxKU1d4eHJPeWRIaDU3dHk1ZzR5TURBRFNsUDV2di8wV0FGaUZ2RnEwYUFHUlNLUmdtNkFLVmUxVUJTWUlCQUpjdjM0ZHYvenlDeEZhNVRsNThpUXlNakxnN095TTd0MjdLL1ZETHc5VFUxTnMyYklGMDZkUGgxZ3N4clZyMXpCKy9IaG9hV21SZjJzQWxmNDNzN0t5d2s4Ly9hVFNJazFaUVV3akl5TnMyTENCRmZoQitYb0pEdy9IMDZkUFdWSGxZV0ZoaUltSlVRZ0dLby9VMUZSa1pHU3dDdFk1T0RoZ3lwUXBPSERnQUY2L2ZvMDllL1o4VXRROGhVS2hmTW5VV3JGMTFxeFp1SGp4SXY3ODgwOTgrUEFCSlNVbDRQUDVhTkNnQVRwMzdveGh3NFlwREpSNjllcUZ5NWN2RXlIdjdObXpLQzR1eHNLRkM1V21CRldXeVpNbm8zLy8vbWpXckJtcEdzdjBraEtKUk1qSXlJQ2VuaDY0WEM3eTgvTng0TUFCc3QvVTFKUzg5dmYzVnh2VkNyQTlyeUlqSTNIKy9IbTE3ZnYzN3c4bkp5ZjgvZmZmTEhFRmtBNUlaVlZiTlNVbkp3ZHIxNjdGdG0zYlVGQlFvTFJDcWd4MUhtQVNpWVQ4T3pDcnE2dUwxQVdrSXJxbU5nSkRodzVscmZaVEtMV0ZvcUlpaUVRaTFqYUJRTUNLRkpKTjlnb0xDMW5QeCtQSGorUE5temY0N2JmZnlMWW1UWnBVYzQ4cEZBcWwraWh2N0tTS2Z2MzY0ZXpaczJRUisvang0eWdxS3NLcVZhcythYXpZdlh0M1dGbFp3Y3JLQ3RiVzFpZ3FLaUpWNkoyZG5URjE2bFJzMzc0ZHg0NGRJOGQwNnRRSkkwYU1BQ0JOY2I5eTVRb1pIeDA0Y0FEUG5qMkR2NzkvaldVaTFLMWJGKy9mdndjZ0ZZSGJ0V3VuZGx4WFZGU0V4NDhmay9kZHUzWUZuOCtIU0NUQ3laTW55ZmJPblR2RHhzWkdyY0FwODR6a2Nya1lPWEtrMGphdFdyV0NSQ0pCV2xvYTNyNTlpNmRQbitMeDQ4ZDQ5dXlaMHJFZjAwWkFMQmJqeG8wYnVISGpCamdjRGhvMmJJaFdyVnFoWWNPR2FOaXdJU3VhVkpVVkJRQTRPanBpeG93WktDb3FncGVYRi9uT01LMnhEQTBORlk0TENBakF1WFBuOE9qUkk2U2twQ0EvUHg4Y0RnY21KaVpvMHFRSmV2ZnVqUkVqUmlnVWR2UHg4Y0hwMDZmeDVNa1RwS1dsb2FTa0JQcjYrbWpVcUJHNmQrK09NV1BHS00wMG8zeWR2SGp4Z2pYV0EvN1BncTRpWHF3Q2dRQmVYbDdJeTh2RDRjT0hXZFp6a3lkUHh0R2pSMUZVVklUang0OWo4dVRKOUR0SW9WQnFKYlZXYkczUm9nVmF0R2hSb1dOTVRFd1FHQmdJUHo4L3ZIejVFZ0FRR3hzTFhWMWRlSHQ3VjFuZmxLWGdNeWtySzhPUFAvNm9JSXpJYU42OE9YbDk5KzdkQ2swWVhyMTZWVzRiV2NwLysvYnQwYng1Y3lRbUptcDhmbFVrSkNSZy8vNzk4UFQwaEltSkNjdjdVWWEydHJaS1VWUWlrY0RWMVJXbHBhWEU2MHBHZVQvUWt5Wk4wcmlmVkdpbDFEWlNVMU14Wjg0Y0ZCUVVFTXNBMldRc05qYVdGWWtPU08xQWV2YnNTYUtMQU9uRU1TNHVqcngzZEhTc1ZsOXJDb1ZDcVc3NjlldUhodzhmVnZnNE16TXo3TjI3Rjk3ZTNuajI3QmtBSUNZbUJucDZldkQxOWExMGYrenQ3Y2tDUEFDV255WWdGZHRPbno1TjNsdGJXOFBmMzUrODE5TFNRa0JBQU56ZDNVbDBabVptSm95TmpTdmRwNHJTcDA4ZjRvTXJGQXBaOVFuS2c4UGhrRlQyTjIvZWtHaFhBUGp1dSs5WWRsVEtPSFBtRENRU0NiUzF0Ulg4VHBrY1BYb1VXN2R1Vlh1dVRwMDZZZmJzMldqY3VERWlJaUlRRlJXRjR1SmlzcitzckF6SnljbWtjTmJFaVJQUnYzOS9lSGw1NGErLy9pSTFEZ0RsTlFBOFBEeHc2OVl0TEYrK0hMcTZ1aWdwS1dFRk10aloyU2tjWTI5dlg2a0l3TmF0VzZOMTY5WVZQbzVDS1EraFVLZ1FsUTBBeGNYRm1EZHZIbm1HTFZ5NEVFZU9IQ0ZXZGNiR3hoZ3paZ3dpSWlJZ0ZBb1JFUkdCK2ZQbjEzai9LUlFLcGJxcHRXSnJaVEV3TU1DbVRadXdmUGx5L1Bubm45RFgxMWRaV0tDNjBOYldScE1tVFZnK3FUSk1URXd3ZlBqd0d1dkxwRW1Uc0cvZlB0alkyTURVMUJSMTZ0U0JrWkVSREF3TW9LK3ZEejZmRDMxOWZlanA2VUZYVjVmOFgxZFhGeHdPQi9QbXpjTS8vL3lEUm8wYWtVSlp6Wm8xUTNwNk9obzFhb1JHalJxUkNZYU5qUTNMTG9HSmxwWVdIQndjRkNaR0hBNEhYYnQyVlhzUG1oWVBvMUJxSTliVzFpUzZYNFpzMHVycTZrb2l0TXpNelBEOTk5K3pvbHhtenB5SkF3Y09zQlkzV3JWcXhacmdVeWdVeXRlR29hRWhkdS9lRFc5dmJ6eDU4Z1NHaG9ZWU9uUm90VjVUSnRCbFptYkMxTlFVdTNidFVvaFl0YmEySm42dEdSa1pXTDU4ZVkzNkljNmVQUnZGeGNXSWlZbFJHVENnREZ0Yld5eFlzSUFFSTdSbzBRSno1c3pCN3QyNzRlRGdVSzdRV2hIR2poMkxzMmZQS2hSWk5URXh3WUFCQStEcTZvcG16WnFSN2JObno0YWJteHN1WHJ5SWMrZk9LUVF0R0JvYVlzYU1HUUNra2IxMzc5NGwrN2hjcnNyQUR3TURBOVlpSnBNeFk4WlU2dDRvbEU5bCtmTGxXTEJnQVU2Y09JR0lpQWdBMGxvalhidDJWU2lNMnJ0M2J3Q0FsNWNYMlZaV1ZvYkZpeGZqeFlzWFpOdW9VYU1VYW9JTUh6NmNuUC9TcFV0VWJLVlFLTFVTS3JZcWdjL25ZOE9HRFZpL2ZqM2MzZDFaa2FRMVJlZk9uVkZZV0FndWx3dHRiVzNvNit1alNaTW1jSEZ4WVEydVQ1MDZwVkRnNWxOaFJwZDI2OVlOM2JwMXEvUzVsaTFiaHZ2MzcrUDc3NzhuUDdUKy92NlY4cU5xM3J3NUhqNThDRzF0YlJnWUdLQisvZm9ZUFhvMHkzZFhHVkZSVVJyYkNJd2JONDVHdDFKcUZUd2VEMDJiTmtWU1VoTHExS21EOXUzYnc4UERnK3hiczJZTi92ampENHdlUFZvaDNkUER3d1BUcGsxRGVubzZSQ0lSVEV4TUt1VlRSNkZRS0xVTmZYMTk3Tml4QTB1V0xNR2NPWFBRcWxXcmFyMWUzYnAxRVJnWWlJMGJOMkxyMXEyc3RGd21qUm8xd3BFalIzRHAwaVdXVnlJZ1hiaVdwYTFYaDVjcm44L0hpaFVyNE92cmk0eU1ERlkwcURJNEhBN3ExS2tEYzNOemhmNjR1N3ZqMmJObmNIVjFyZEkrY3JsY2VIdDd3OWZYRjYxYXRVS2JObTNRdlh0M3RHM2JWcVVOaEtHaEljYU9IWXV4WThjaUt5c0xkKzdjd2ZQbno1R1VsSVNCQXdjU0VjckJ3UUV4TVRIUTFkV0ZqWTBOcGt5Wm90TGYzTUhCZ2VWeEMwanRlVHc5UFpYV2JxQlFhZ0pUVTFPWW1wcXlJdUpOVFUxaGEydUxqeDgvbG51OFNDUmlMVGo0K3ZvcUxUamR1SEZqV0ZwYUlqTXpFMWxaV2ZqZi8vNkhwazJiVnMxTlVDZ1V5aGNDcDZ5cWxicFBaRjlhRXZhK2w2NDJ6N1J0QmcrYlp1VWNRYUZRS0Y4ZVVSK1NFWlFpdFNPWldOY2VQZzBxUGhHWFpKNkg1TjFCQUlDVzVUQm8xVk5lUlpsQ29WQytkQ1RweHlGSlB3NEEwTEllQnkzcmNaVS8yY09IMHY4QW9FTUg2WDlmQ1V6Lyt0cU9VQ2lFbnA1ZXRaejdTL2djWlRVVjlQVDBZR2hvV0czM1N2bUNlZjRja0ltVGpvN0FKd1M0TUswdDVHMUpLa3BZV0JoMjdkb0ZBTmk2ZFN0NjlPaUJzckl5ZE8vZW5iU1JMVExNbURFRFFVRkJyT081WEM1V3JGaEJQS1dWc1dyVktseTRjQUVBc0dqUklreVlNS0hTL2FWUUtMV0gxTlJVVWtPcGZ2MzYvK21GbUs5anRFYWhVQ2dVQ29WQ29mekgrZHdDWVUxU25lTGpsL0E1MXE5ZkgvWHIxNGVGaFFVVldpbGZGRXdmMXA5KytnbURCdzlXYUJNYkc0dHIxNjRwMk52cDZla2hLQ2hJcmRBS2dCV2R6L1E1cGxBb2xOb0N0UkdnVUNnVUNvVkNvVkFvRkFybEsyYkhqaDM0OWRkZldlSm5hbW9xREEwTk5UcWV3K0ZnejU0OWNIUjBMTGV0cWFrcGVaMlRrMVB4emxJb0ZNb1h6dWRmMXFWUUtCUUtoVUtoVUNnVUNvWHkyWGo3OXEzU0tGTlYzc1B5OEhnOGpZUldBREF5TWlLdkN3b0tOT3NnaFVLaC9JZWdrYTBVQ29WQ29WQW9GQXFGUXFGOHhTZ3JncnA2OVdxTUdERkNvd0paVElLQ2dtQmhZUUZuWjJmVXIxOWZZWDllWGg1NXpTeklSYUZRS0xVRkd0bEtvVkFvbEMrYUw2eU9JNFZDb1ZBb0ZFcXRZOWl3WVFnTkRZV25weWZaeG94QXJRaVBIajNDamgwN01ITGtTSmF3S29OcEhXQm1abGFwYTFBb0ZNcVhESTFzclNFa0Vnbk9ueitQeDQ4ZlkrWEtsVlZ1ekY5U1VvSXpaODZnUzVjdWFOaXdvY0wrNjlldnc4N09EbzBiTndhSHc0RkVJc0hWcTFmUnExY3ZsYWI4SlNVbHVINzlPZ1lNR0FBT2g2TzBUV2xwS1dKaVl2RDI3VnU4ZWZNR2t5Wk5ncE9UVTVYZUc0VkNxYjFJSkJMTW56OGZ1cnE2Y0hSMFJMOSsvV0JyYTR2VTFGUnMzYm9WLy92Zi8xQ3ZYajNzM2J1M3lxOTkrdlJwM0xsekJ3RGc3T3lNUVlNR0FRQWVQSGhBK3ZOZlpzZU9IU2dvS01DWU1XUFF2SGx6aGYwaWtRaG56cHpCL2Z2MzhlalJJeHc0Y0VEcDd3ZVQ3T3hzVWoyNGRldlc2Q0JYQmY3TW1UTzRmZnMyQU1ETnpRMk9qbzZJam83R0gzLzhBUUJZc0dBQmJHMXRxK0wycWdTQlFJRGc0R0NVbHBZQ2tCYjJXTGh3SWZUMTlUOXp6eWdVUldKalkzSGt5QkVBZ0w2K1BuNysrZWNLSFgvcDBpWDgrZWVmQUtTaVNzdVdMWlcyUzA1T3hzbVRKd0VBRFJvMHdMaHg0ejZoMTZxSmlvcGlWVEgvOWRkZllXRmhVUzNYcWdwZXZueUpIMzc0Z2J6ZnVIRWpCb1A3eUxNQUFDQUFTVVJCVkE0YytCbDdWUHZZdjM4L0lpTWpZV3hzakpVclY2Sno1ODZmdTB0ZkZSMDdkZ1FBUEhueTVKUFBKUkFJQUVpTDBTbnpmRTFKU1NHdmJXeHNQdmw2RkFxRjhxWHhWWW10WldWbDhQRHd3TjkvL3cwQTZOYXRHOWF1WFZ2dDF4VUtoZkR4OFVGU1VoSUE0T0RCZzVneFl3Ylp2MjNiTmlRbUptcDh2aUZEaGloVWVJeVBqMGRvYUNoQ1EwTXhac3dZZUhoNGtIMkZoWVhZdkhrekpCSUpySzJ0RVJnWUNEOC9QL3p6eno5NCtmSWw1cytmcjNBTnNWZ01mMzkvM0x0M0R6ZHUzSUN2cnkvcTFLbWowRTViV3hzM2I5N0V5NWN2QVFCSGp4NVZLN2FLeFdKa1ptWkNJQkJBSUJBZ056Y1g3OTY5SS8vWjJkbGg5dXpaT0hUb2tNYWZ4OGlSSTlHa1NST04yMU1vWHlNU2lRUy8vLzQ3enA4L2o0U0VCR1JtWnFLa3BBUldWbGJvMUtrVEprMmFoRWFOR3RWNHYwNmZQazNFdWR1M2I1T0pxNjJ0TFZKU1VwQ1dsb2EwdERUODhjY2Y2TlNwVTVWZSs4MmJON2gyN1JvQXdNN09EazVPVGxpNmRDbnUzYnNIWTJOamhJV0Z3ZDdlbnJTL2MrY092TDI5eXozdmloVXJNR3JVS0tYSEtKdWNiOTI2RlVlUEhpWHZPM2Z1akpDUUVMTElKUktKY1BueVpWeTllaFd2WDc5R2JtNHV1Rnd1NnRTcEExdGJXM1R1M0JtVEowOW1DWVQvL3ZzdmpoOC9EcUZRaUxObnorTENoUXNLSWdhUHgwTmNYQnp1Mzc4UEFEaDgrREJXckZpaDl0NHlNaklRSEJ3TUFKZzhlYktDMlByNjlXdnltUTRjT0JDT2pvNzQ4ODgveVRibWI5L25wcWlvQ043ZTN1VDNDd0NzcmEwaEVBZzBFbHYvUzk4SGluSysxT2VpS3JLeXN2RGl4UXNBMExoZ0RaTjc5KzdoL1BuekFBQkhSMGVWWXV2NzkrL0pkN0I5Ky9ZVkVsdExTa3B3NmRJbHhNZkg0OVdyVjhqTnpRV0h3MEdkT25WUXIxNDlkTzdjR1QvODhJUEtoZjcvS2g4L2ZrVDM3dDNMYmZmZGQ5OGhNREN3Qm5yMDN5TTlQUjE3OXV3QklQWHczTHg1TTA2ZE92V1plMFdSSVo5bGxKV1ZoVk9uVHFsOFJ1Ym01Z0tRUnEzS0J4bVZsWldSc1FjQUtxcFRLSlJheVZjbHRzYkh4eE9odFNiUjA5T0RuWjBkRVZ1am82UGg0T0NBSGoxNkFKQU9hdCsrZmF2eCtiS3pzeFcyeVFiUEhBNEhnd2NQWnUyN2YvOCtKQklKQU1EQndRR1dscFpra0h2eDRrWDA3TmxUNllUNXdZTUhBSUNIRHgvQ3k4c0w2OWF0dyszYnQxRlVWTVJxeStQOTM5Y29LU2tKMjdkdmg0R0JnVUlmM2R6Y2tKMmREWGQzZDVYM2xwV1ZoWUtDQWx5K2ZGbGxHM202ZE9sQ3hWWUtwUnpTMDlQaDVlV2xzRDAxTlJXcHFhbUlpWW5CdW5YcmFqUktKems1R2R1MmJXTnRZNmF1TVZQTUZpOWVyRExOckdQSGpsaStmSG1GcjYrdHJVMWVTeVFTR0JvYW9sbXpacmgzN3g3eTh2SXdiOTQ4aEllSEsvVXdxeXFlUDMrT1k4ZU9rZmQxNnRUQnVuWHJpTEQyN3QwN3pKOC9YK0Uzb3JTMEZFS2hFQmtaR1hqOCtERUdEeDdNRXRkT25qd0pvVkFJQUJnelpneHljM014ZWZKa2hlc1hGeGVUMStmT25jT3RXN2RZKyt2VXFZUGp4NDkvK28xV00rZk9uU09McDJQSGpzWFNwVXZWdGs5TFM0T3ZyeTlMYUFXa2Z5ZnU3dTdZdVhPbjBtamc2cWE2dmc4VTVYeUp6OFhQUVdscEtZbnVCc0R5WnBSSUpBcmpQbDFkWFhDNVhJWHp4TWZISXlBZ1FHbUJIZG4zODlHalJ4Z3hZa1N0RTFzcG1wR1ZsWVZidDI3aDVzMmJDci8vdXJxNjRQRjRFSWxFQUNxZnZrNnBIcGhqTWdBWU1XSUV4R0l4Rml4WVFMWkpKQktJUkNKa1pHU1E1NGl5NGxvSkNRbEVqTFcydG1ZdGJGTW9GRXB0NGFzUlcwdExTM0h3NE1IUGRuMVBUMDg4ZVBBQS8vNzdMd0FnTURBUTl2YjJxRmV2M2llZis4MmJOeVF0ckUrZlBtalFvQUZydnl5aUNBRDY5dTBMTFMwdGVIcDZraC9IMk5oWUJiRzFWYXRXQ0FnSXdKbzFhMUJRVUlDTWpBeWNPSEVDRHg0OElHa2hxcmgwNlpMUzdlUEdqWU9OalEyNFhDN0VZckhTTnRyYTJzakl5Q0R2T1J3T2RIVjFGZHFWbEpRUUFabENvVlFNVTFOVDZPam9JQ3NyaS93dGlrUWlyRnUzRHAwNmRhb1I3NnpjM0Z3c1dMQ0FDSUtBZElLdmFrRXNQejhmK2ZuNVN2ZkpQL05LU2tySVpFMVRoRUloaW9xSzhPT1BQeUlwS1FtUEhqMUNuejU5SUJLSlVGWldwdEpLNVZNb0xTM0YyclZyV2RFaUsxZXVoS1dsSlFEcDV6Rm56aHhXcXAwbUNJVkNSRVZGQVFBTURBd3dZOFlNcEtXbElUTXpVKzF4c3N3REppVWxKUlc2OXVjZ0lTRUJtelp0QWdBMGJ0d1k4K2JOVTlzK0xpNE82OWV2WjMyZnhvMGJoL1BuejZPd3NCQlpXVm1ZT25VcVpzMmFoVW1USmlrVmxhcUQ2dm8rVURUamN6OFhCUUlCbkoyZE5XNWZVRkNnTUhhVFo4cVVLWmc3ZDI2NTV6cDQ4Q0QyN2R1bmROK1RKMC9RczJkUDFyYTllL2VTZEdNWjBkSFIyTEpsQy9YWXBxZ2tJaUtDWkVZb3c5VFVGT3ZYcjBkRVJBU01qWTNoNCtOVGc3MmpNRkhtc1JvVEU4TjZMM3RPY2pnY2FHdHJvN1MwRkdLeEdKNmVucXpqbXpadHFuQ3VYMzc1aGJ3ZVBueDRWWFdiUXFGUXZpaStHckgxNU1tVGVQLysvV2U3dnJHeE1XYlBuazBtaEdWbFpVaE9Ua2E5ZXZXd1ljT0dDZ21IekVoU0FNUlhTMHRMQzVNblQwWm9hQ2hhdG15SkxsMjZJQzh2ajNqbEFjRC8vdmMvSkNjbkE1QU9hbXhzYk5Db1VTTldKTTJBQVFOZ1ptYUdObTNhSURBd0VMNit2ckMydHNhOGVmTllYbFdWUVV0TEMzMzY5SUZFSWtGSlNRbEpIKzdidHkvbXpwMExBd01EMWtTeVJZc1cyTEZqaDhKNXRtM2JWcUhvVndybGE0Zkw1V0w4K1BHWU1HRUNxUXFibTV1TDVjdVhrMVF1b1ZDSWUvZnVZY2lRSWRYYWw2eXNMSGg3ZStPZmYvNGgyK2JNbVlQeDQ4ZXoydTNmdng4UkVSRUFnS1ZMbDJMWXNHRkt6eWN2aGdVR0JySUc4cG9RSFIyTjZPaG8xcmJJeUVoRVJrYml6Smt6Q29JdUFDeGZ2aHk5ZS9kVzJLNXBlbTlvYUNqKyt1c3Y4bjdreUpIbzI3Y3ZlUjhYRjhkNkh0cmEybUxod29WbzE2NGQrSHcrUG56NGdBY1BIaWowKzhTSkUyUlJiT3JVcVRBMU5VVmFXaHJaUDJUSUVEZzRPS2p0MjVrelovRG16UnZ5L3ZIang0aUtpbUlKbERkdjNzVDc5Ky9SdUhGajhodkNGTStWTVgzNmROYS8xMisvL2FhMmZYbUlSQ0lzVzdhTWlNTHIxcTFUR1RIMzZORWpoSVNFNFBIangyUWJqOGZEbWpWck1IandZQXdmUGh4ZVhsNFFDQVQ0K1BFamdvT0RFUnNiQ3c4UEQvVHMyYk5jd2YxTC9UNVFWUE1sUFJlckV4OGZIMlJsWlNFMU5aVnNDd2tKUVZSVTFDZVA2d0RnN3QyN0NrS3JwYVVsaGd3WmdwWXRXMEpQVHc5WldWbDQvdnc1S3dDZ05qTjA2RkNsUXJleUFJS3ZoZktDTlFEcEhHVEFnQUUxMEJ1S01yWnUzWXI0K0hqV25KblA1ME1rRWlrZFY5bloyYUZaczJabzA2WU5IajU4Q0VENlc4dEUvdDh6TXpPVENMZUdob2FZTkdsU1ZkOEdoVUtoZkJGOEZXTHIrL2Z2U1VFQkxTMnR6eFlSMmJkdlgxeS9mcDE0dUZwWldRSDR0SUhYKy9mdmNmMzZkUUJTZjd5OHZEd3kwUm80Y0NBc0xDeFk5eXNUTG1UazV1WXFwRkcyYjkrZVJIQTBhZElFUVVGQk1ESXlncTZ1TGlJaUlzaGdldi8rL1N6N2dqVnIxcUJkdTNZQXBCRTRodzhmeHFoUm8yQnViZzVBK21NTmdLUjN2bmp4Z29pdFJrWkdTcTBIS0JSSzFXQmxaWVhGaXhlenRwbWFtbUxHakJrczM2eWFpR1QwOC9OVDhLaytmLzY4d2dDZEtjYWVPSEVDTjIvZVZEaVhvYUVoQWdJQ3FxZWo1V0JvYUZqcFlpNUpTVWtzYityNjllc3IvUHZJdkJsbCtQcjZFdnNaUURySnNiT3pnNHVMQzNuT0Z4UVVrUFBhMnRwaTRzU0pDQXNMWTJWUmRPdldyVnpoNk1HREJ5eXhOUzB0VFVFaytlZWZmL0RQUC85QVgxOGZCUVVGbXR3Mnk3YWdLcmh3NFFMNW52VHUzVnRCUkM0b0tNRFZxMWRKZ1VvbTllclZnNit2TDRxTGk3RisvWHJZMmRuaDBLRkQ4UFgxUlVKQ0FnRGcxYXRYV0xCZ0FlenQ3VEZ5NUVqMDZORkRwVzNObC9oOW9Lam5TM291OG5nOGRPdldUVzJidExRMHNtRE81WExMOVRtVXBlWW1KQ1FvcFBiTHJCS3lzN1BSdW5WcmpCMDdsbldkK1BoNEFJQ0ZoUVcrKys0NzFySE10T0RTMGxLc1g3K2VKYlFPR1RJRWZuNStDZ3NmcnE2dThQSHhnWTZPanRwKzF3WjBkWFUvVzdFdmtVaWtFSmhCb1dpQ2lZa0phMUdHeCtPaGFkT200UEY0V0xwMEtYbGVkdXZXRFpNbVRVTFhybDNCNFhCUXQyNWQrUHI2RXNzOFFHcWo5K09QUHlvODEvYnQyMGRzUzl6ZDNhbGRCSVZDcWJYVStsOWlpVVNDYmR1Mm9hU2tCTHE2dW5CeWNrSmNYTnhuNjQrdnJ5LzRmRDQ0SEE3S3lzcktqUUpTaFphV0ZuUjFkUkVhR2dxSlJBSWRIUjI0dWJsaDY5YXRwTTNBZ1FOWnhVNE1EQXlJUjZGUUtDVFg1dlA1TE1GWEZuVWtGQW9oRUFoZ1oyZEg5c2tHenJLQ0VqS1lQNlp2M3J6QnhvMGJrWktTZ3RldlgyUGJ0bTFrWUMwVUN2SDY5V3NBWUVYd1pHVmw0ZW5UcHdDa1VjQXlFaElTTUhUb1VJWDdWMlZEUUtGUUtvYThTRlplTmZxcW9HZlBuc1FUV3NiZmYvK3QxbFA3N2R1M1NyMnRsUlh1WStMazVBUmJXMXVsKzVLVGs0bWdZbTl2cjFLNHFPcUpnRmdzeHRxMWE0blZBWmZMeFlZTkc4aUNsQXo1aU4yc3JDeWw1OVBTMGlMRkovYnUzY3VLYXIxNDhTSjI3ZHJGYXI5dTNUcHMyTEJCYlI4cklpN3grWHhZVzFzRGtLWWV5dnM3TXJHd3NLZ3lFVUFzRmlNME5KUzhseSsrOWZ6NWMzaDRlQ2k5bDVFalI4TEh4d2M3ZCs3RWlSTW5BRWdubVJNblRzU2hRNGV3ZS9kdVJFWkdFZ0VwT1RrWndjSEJDQTRPeHBJbFM2cTBPbnQxZmg4b2xlTnpQQmNORFEwVi9sYmxpWXFLUWxCUUVBRHAzMTE1N1dYbzZPaEFXMXViMktJQVVoR0Z3K0dBeStYQ3ljbUpWZHowenAwN1JHeTFzN05UNjRGODRjSUZsdjFUeDQ0ZHNYYnRXcFhmd1lvVzlzck96c2F4WThkdzU4NGRwS2FtUWlnVXd0VFVGRzNhdE1HWU1XTVVudHZ5ZGd5ZW5wNnNaME5SVVJITEZzSEx5MHVobGtCcWFpcjI3ZHVIMzMvL0hRS0JBTmJXMW5CeGNhbnlJbzB5a3BLU2NQejRjVHg0OEFDWm1aa29LeXVEbFpVVk9uZnVqSWtUSnlyOS9nMGFOSWpZdmd3WU1BQStQajdZdkhrejd0Ky9EeE1URTV3OWV4YW5UNStHdjc4L09lYlVxVk1RaThYWXYzOC8vdmpqRDVTVWxLQlZxMWJ3OHZLQ282TWp4R0l4b3FLaWNPN2NPYVNtcGtKZlh4KzlldlhDdkhuekZMekxFeE1UY2VYS0ZUeCsvQmgvL2ZVWDh2UHpZV1JrQkVkSFIweWFOSW4xV2UzWXNRUGg0ZUVLOXlDendXamJ0aTJ4ZXV2ZHV6ZjUrM04xZFlXZm54L3JtSThmUCtMczJiT0lpNHZELy83M1B4UVVGTURRMEJETm16ZkhvRUdETUhUb1VJWGZtQlVyVmhDTE16TXpNMXk1Y2dWeGNYRTRmUGd3a3BLU3dPUHgwTDU5ZTh5ZlA3OUcvdGEvWkZxMGFBRXRMUzN3K1h6WTJ0ckN6YzJOTEJwODk5MTM4UGIyUnZmdTNSVTh6ZTN0N1hIczJERlNBRmxiV3h0V1ZsWUsveGEzYnQwaUViTGR1bldEbTV0Ynpkd1loVUtoZkFacXZkaDY0c1FKUEh2MkRJQzBRSlBNTTdVbStmanhJNGt5NFhBNEVBcUYwTlhWUlZwYW10cGlVZXBvMXF3Wk5tN2NTSXFaY0RnY0xGNjhtS3hHOXVyVkM0OGVQV0pOZWhjc1dJQmV2WG9CQUk0ZE8wWUdObE9tVElHcnF5dnIvREx2dUZldlhtSFJva1dzUWJoTVRKVXhZTUFBakJremhuV3NMR1UxTVRFUlFVRkJXTFpzR1FCcDZvaDhGQWtnSGRqZnVYTUhBQlFNODVsRkd5Z1VTdFh4OU9sVDF0OWJ5NVl0U1hSNmRUSmt5QkFFQndlamJ0MjZKTnFxc2pZQzVhVjJqeGt6UnNGdlVNYTFhOWVJMk5xc1dUTWlLS1NucDRQTDVSS3Z6S3JteUpFamVQWHFGWGsvYytaTWZQUE5Od3J0bWpWcnhub2ZGQlFFSG8rSElVT0dxTHh2cG0wTTh6bk56T3FRTDRhakNRTUdERUNmUG4zdyt2VnJJbHlNSHo4ZWMrYk1nYTZ1TG54OWZRRUFtemR2VnB2R3ZtUEhEclJvMGFKQzExYkZuMy8rU1ZJZDdlM3QwYXBWSzlaK1IwZEhkTzNhbFJVUjNiNTlleXhjdUpCRXdJNFlNWUtJclFLQkFOZXVYY1BBZ1FNeGYvNThEQnMyRER0MzdtUVZEV3ZZc0tIQzcrV25VcDNmQjByRitWelB4ZXJrOU9uVEFJRFZxMWVUaFhKWjRhOUxseTVoM2JwMXJQWWZQbndnci8vKysyK0YvUURRcGswYnVMaTQ0TWFORzZ6dDN0N2VWU2IyMzdwMUMzNStmZ3JpZDJabUp1TGk0aEFYRjRkUm8wWmgrZkxsVlhiTlI0OGV3ZHZibXhVTWtacWFpbDI3ZGxXTDJCb2FHb3FmZi81Wllic3NjK0RNbVROWXRtd1pYRnhjVko1RElwRmc3dHk1SkpoQlZWSEhodzhmSWlnb2lGVUE3Y0dEQjVnMWF4WWlJaUt3YytkT0lySUQwa1czYytmTzRlM2J0d2dMQ3lPZmNVNU9EaVpNbUtCd2ZvRkFnUGo0ZU1USHgyUGx5cFZxKzF3WlVsSlNNSC8rZkJMZHpienUvZnYzY2YvK2ZadytmUnJidDIrSHFhbXB5dk1jUG53WVAvMzBFMnZielpzMzhmejVjNXc4ZWJKYWkySis2ZlRzMlpNMWpwQm42dFNwYW84M01URlIrZmtKaFVKRVJrYWljZVBHTURJeXdvWU5HK2pDSUlWQ3FkWFVhckdWbVpiWG9rVUxqQjQ5K3JNVXlmTHo4eU9DcjR3Tkd6YW9qTGJTbERwMTZxQjU4K1pJVEV6RXg0OGZpZERLNFhEUXIxOC9yRisvbnRWZUxCYVRDQjltWkNoek95Q05nQWdORFNYZU8rdldyY1BZc1dNeGJkbzAzTDkvSDVzM2J5YXBvSHcrSC9iMjlqaCsvRGlKbGhVS2hUQXpNeU9EOWV2WHI2TkpreWFzRkRWMUdCb2FZc1NJRVJwL0RqWTJOaHEzcFZDK2RrYU9IQW14V0l6YzNGeldaTkxSMFJHQmdZRTFJdHFZbVpsaHk1WXRTRWxKSWNVeVBvZU5BRE5pbFRtWjM3WnRHMjdjdUFGbloyZE1telpOUWVSaUhpTWZYY2poY0loMWlqTGV2MytQL2Z2M2svZnQyclZUT1hrWk5HZ1E5dTNiUnhhdkNnc0xzV3JWS2h3K2ZCaFRwMDVGLy83OUZhSWR1M2Z2emtyamt6RjgrSENjUFhzV2dEUmF5TkhSVVdVZm1jaXlIbmc4SG5nOEhpc0xnc2ZqZmRhSzkzZnYzaVd2dTNmdnJyVE4wcVZMOGZEaFEzVHExQWx0MnJSQm16WnRJQlFLV1pZQ0ppWW1LQ2dvZ0lPREF6SXpNMW43cGs2ZGluNzkrdUhwMDZlSWpZM0Zva1dMU0lhSVBGL2k5NEdpR1YvQ2MxSEc5ZXZYV1pZU1RKamZyNktpSWt5Wk1rVnB1OTI3ZDJzY1FmcnMyVFB5YkZCR2RuYTIwdjBsSlNWd2NYSEJreWRQeURZTEN3dWxDd1dWNGRXclYxaThlREZyZktxcnF3c0RBd05XVmZUVHAwL0QxTlFVYytiTStlUnJDZ1FDTEY2OG1QVWQ0UFA1ME5mWFIzWjJ0bG9SU2g2aFVNaUsrSlZoYm01T292MmlvNk1WaEZaalkyT0l4V0lVRmhZQ2tGb0MrUHY3dzhyS1NxWE54TjI3ZDBsN2RRUUdCa0lrRXNIQ3dvTDFYUklLaGZEdzhJQkFJSUNPamc3NGZENHJPT1hGaXhlNGUvY3VzUzJSTGR6eGVEeTBhZE1HZG5aMktDMHRSWHg4UENtTUZCZ1lDR2RuWnhnWkdjSFcxaFp0MjdaRldsb2FTOGh2MjdZdEFNV0ZKR1VVRkJUQXk4dUxsZUt1cGFVRmMzTnpWbUhINTgrZlkvSGl4ZGkvZjcvU3Y5dTh2RHpzM0xrVFBCNFB4c2JHck85U2JtNHVvcU9qNGVIaFVXNS9LQlZIVDA4UGUvYnMrZHpkb0ZBb2xCcWoxb3F0UlVWRjJMaHhJOFJpTWZUMDlPRHI2L3ZGclo1eHVWelc2bDl4Y1RGcnRWbmR5cW9zMVg3Q2hBbElTRWpBWDMvOVJTSzBuSjJkY2VmT0hZWElKVmx4TG5uMjc5L1BtdXlkUDM4ZVk4ZU94ZVBIajhucWNYUjBOTXpNekhEaHdnWFdnSzY0dUZobEJWc21CdzhlUkpNbVRlRGc0RUNpWE1QRHcwbFVVb2NPSFlpQmVyMTY5ZURsNVZYdU9Ta1VTc1ZoVGxSa0RCbzBDSjZlbnRVV3lhbU12bjM3c2p5a3E4dEdZTW1TSlVxZi9STW5Ua1QvL3YzSmU1blltcFNVUkt4bVltTmoxUzRTYmR5NGtSVTlDZ0RhMnRxNGQrK2V5bU1pSXlOWnozbGZYMStWQXBtT2pnNjJiOStPT1hQbUlEczdtMnhQU2txQ241OGY5dXpabzVCNU1HTEVDSmlhbXFLa3BBUWhJU0VBcEduQW8wYU5Jb0tKaVlrSjhRelhCS0ZRcUxUb1ZIWjJOZzRlUEFoSFIwY2lHTHg3OTA3dHVkYXNXVVBTNDN2MTZsVnVsSXc2bUZZVXFpd2dySzJ0Y2ZueVplanI2K083Nzc1VG05M3kvUGx6UEgvK1hHRzdrNU1UZ29PRHNYanhZclVlNjEvaTk0R2lHVi9LY3hHUS9sM0orL01xUXlLUnFHd25zNlNvYmtwTFMxbEY4NVFWRXF3c1AvMzBFeEZhWmRsYlk4YU1BWmZMeFpzM2I3Qnc0VUx5N3hZUkVZSHZ2LytlNVNWYkdZNGVQY29xNGpSNjlHZ3NXclFJT2pvNmVQcjBLUllzV0tCeGh0ekZpeGR4OGVKRmhlMVJVVkZvMGFJRkNnb0tzSHYzYnJMZHhNUUVBUUVCSkhyMit2WHJXTEZpQllSQ0ljckt5ckI5KzNhVlltdGhZU0VjSEJ5d2J0MDZOR3pZVU9WdnFZV0ZCZmJ0MndkYlcxdmN2WHVYTmRZV0NBVDQ5dHR2RVJ3Y0RBTURBK3pldlpzVm9QTHc0VU1pdHZKNFBMaTV1Y0hOelkwVlFmcisvWHU0dXJxaXRMUVVRcUVRdDIvZnhxQkJnekJtekJpTUdUTkd3VTZnSWdFd1VWRlJyTC9Ub1VPSHd0ZlhGL3I2K3ZqMzMzK3hhdFVxa29YdytQRmp4TVhGb1YrL2Zncm5FWWxFK1BiYmI3RnQyellZR3h2ajZ0V3JMSnVNQnc4ZVVMR1ZRcUZRS0ZWQ3JSUmJ5OHJLRUJBUVFDWjljK2ZPWlJVSHFXbk16YzFoWTJPRHJLd3NsZ0JxYlcxTjBpMGxFZ2s4UER4SUpGZVBIajJ3ZXZWcUFOTFYvZVBIajJQUm9rVUtrUW85ZXZSQWx5NWRNSDM2ZEFEU2lkM1VxVlB4NnRVclhMNTgrWlA2TEV2L1QweE1STXVXTFRGOCtIQVVGeGNyOVYwQ3BDdk0rdnI2ME5QVEl6NndPVGs1eU1uSmdVUWlRWHg4UERwMDZJQytmZnZpdzRjUHJPclk5ZXJWSTFXWFpWRmxGZUhVcVZNcW80MG9GSXA2TGwrK2pOallXTXlhTllzOFMycWE2cklSVU9VOXl1RndXTVZMWkpFeHNraGJRTG9JOU8yMzMycDJBeHBpYVduSm1zeEhSRVFvWkNFd2FkYXNHUTRmUG95ZE8zY1N6emtaS1NrcG1EZHZIbWJObW9VZmYvd1JnRFNkM3Q3ZUh2UG16U1B0NXMrZnp4SmZEaDQ4V0tGSjdxbFRwMGloSFdiaEpWbC9mSHg4aU9kMmVUQUxvOG5PV1ZtWUVWSXl6MWhsVkZYMGJYVlVFYS91N3dPbDhueXU1eUtQeDJNdGJxaGE3R0JTVWxMQyt0dFVGVnpBSElPR2g0Y2pMQ3dNa1pHUm1EOS92c3B6WjJabUVvOUZNek16ZlAvOTl3Q2tBUVB5MFpSVkZkU1FuWjNOV2t6cDM3OC95eWU1U1pNbVdMaHdJUll1WEFoQUtxREZ4OGRqOU9qUm4zUmRaazBIYzNOeklyUUMwaWpNV2JObVlmUG16WjkwRFJsMzd0eGhaVlI0ZW5xeWJBcjY5dTBMVjFkWFJFVkZBWkJhZUNVbkp5dDlibkk0SEFRRUJLQisvZm9BZ01hTkd5dTk1clJwMDBoV1hiZHUzZURvNk1oYVlGcTZkQ2twVmp0dDJqU0VoNGVUVERobTlLaUppUW5yTndhUWlyVTVPVGt3TnpjbjlrRHk2ZjZmd3ErLy9rcGVXMWxaWWVYS2xXVGNYNmRPSGF4YXRRckRoZzBqdi9tcXhGWkE2dUVxQzFycDE2OGZXclpzU1lvaXloZVNvMUFvRkFxbHN0UktzVFU4UEp4RWtnd2FORWpsajIxTklZdmtYTFJva1lLZGdJeXpaODhTb1pYUDU1TjBxSmlZR096Y3VST0FOQzFNV1pHQ1gzNzVoUWlYcnE2dXFGdTNMc3pNekdCaVlnSmJXMXU4ZlBrU2dOU2JWWmF5RXhjWGh3c1hMZ0FBWEZ4Y2lKY3JBREo0TVRJeVFrQkFBQUlEQXpGdjNqeG9hMnVqZi8vK2tFZ2tzTGEyaHJtNU9VeE1UR0JzYkF4RFEwT2xrNEdrcENUTW5Uc1hQL3p3QXlaT25NaTZYMmJsMnNURVJQejg4OCtZT1hNbVNrcEtLbHc0akhrdUNvV2ltb2NQSDBJc0ZpTW5Kd2ZQbmozRGdRTUg4UHIxYTBna0VvU0VoTURDd2dJalI0NnM4WDZGaDRjcmVIMHlKL0loSVNGcUJjSUxGeTZRaUVEbTg2QjE2OVlrOGtibWdRZEkwOWxNVFUzQjQvRWdFb253NGNNSFhMeDRrWldhWGhWcHFmSk1tREFCb2FHaEpLci80c1dMNk5XckZ5dktWaDRyS3l2NCsvdGo2dFNwT0hMa0NDNWN1TUN5Z3Rtelp3ODZkKzVNbnUrWExsMGlFVDdkdTNkSDc5NjlXYjZqbFNFOVBSM2g0ZUVLQWg4QTFzSlpUWktibTB0ZW01bVpsZHMrT0RpNDNJZy9nVUFBZjM5L0lvQnl1VnkxL3phZlNrMThIeWpsOHlVOUYxMWNYT0RpNG9MMDlIUUVCQVFnUGo0ZXZyNitHRDU4dU5MMlNVbEptRHAxS2hrM0RSdzRrRlZvRkpBV2owdE1UR1E5VTErL2ZrM0dlK3FLam1abVpwSkZkbnQ3ZStKWnpPVnlGUUlBbEtYTlZ3Ym1vZ3dBcGI3YnN1SktNdDY4ZWZOSjF5d3RMV1VWYnUzUm93Y1JXbVZVNWVLYnpGOVZCbk1jTHFORGh3NUViQVdrR1I3S3hOYVdMVnNTb1ZVZExWdTJaTDIzdGJVbFlxdWVuaDRyblovUDU4UGMzSndzYWpFajhBSHBiMEowZERRZVBIaUE1T1JrcFRZR21sZ2JhRUpKU1FsTHVPM1dyWnRDZ0lXNXVUbnM3ZTNKZDBkWkpnd2dYWHlUL3d6dDdPeUkyRnJad3NVVUNvVkNvY2hUNjhUV3pNeE0xc0FrUFQwZEsxYXNJTzlUVWxMSTYxZXZYcEY5dnI2K0ZhNlFXbFc4ZS9lT0pTTE1uajJiUkZ3NU9UbmgwS0ZEeU0vUFIxeGNISnljbkVnYUR5Qk5mVHQ4K0RBQWFUU0VsWlVWamg0OWlnOGZQbURUcGsyNGRPa1NFVnNiTkdoQXZMU1lxV2ZXMXRZcVBiYkt5c3F3ZlBseUV0RlR0MjVkMk5yYTR0aXhZd0NBeVpNbm82Q2dBR2ZPbkFFQVRKOCtIWGw1ZVFnTEN3TUF1THU3SXpRMGxCVlpuSmVYUjRSZUdRa0pDVWhJU01DSER4L1FvVU1IaFNyTXNiR3hKQ0tqZi8vK0NnTmc2bE5Ib1dpT3JQaVRzN016dW5YcmhsR2pSaEgvdG1QSGpuMFdzYldnb0VDaENBcVQvUHg4VnJxcVBFeUJsVmtZME52Ym0wUUw3ZG16aDFpbTZPbnBnY1Bod05yYUdxbXBxWkJJSkN6djE3NTkrNVlyVm0zY3VCRURCdzVVZjJOeTZPbnBZZVhLbGZEMDlHU2RwMjNidHVXbXdEWnQyaFNyVjYrR3U3czcvUHo4eUxNZGtLWll5anp4bVBmUnVuVnJIRHg0VUdsQnJGMjdkdUg1OCtmWXUzY3ZKa3lZZ0lZTkd5SWdJQUJEaHc3RjRNR0RXU21tS1NrcENtSzRpWWtKaGd3WmdrbVRKcEg3MmI1OU80bUNVMFpZV0JpYU5tMEtBQXBWaWlzSzg5OVpGbzJsanZKOGF0KzllNGUxYTljU29kWEF3QUNiTjI5V21ib3J6NWY0ZmFCb3pwZjJYQXdMQ3lQRml2ejkvV0ZqWTRPT0hUdXkydVRsNWNISHg0Y0lSTWJHeGlUYWs4bmJ0MitWQ2wrbHBhVUlEdzhubGlQbGtaeWNUSVRQRlN0V1lOU29VYkMydGliUmdLbXBxVWhKU2Zsa093SDVaejB6QzBHR29hRWhXU3dEUUdvSlZOVTFsZGxIVkNTNjNkWFZGWDUrZmhwZlQ5bUNrYnlkR1BPWngwUlRXeGo1S0grbVlLa3NBNEE1MW1iK3h0NjdkNC8xdlFPa1VjMTE2OWFGUUNBZzI2c3FFRUwrczFMbGc4Mzh2RlI5VnNvQ1E1aHpEaHE4UWFGUUtKU3FvdGFKcmZJcG8wempmbmxrMVN1VkhWZFQ1T2ZuWTlXcVZXVEZ1RmV2WGhnNGNDQWtFZ21LaW9wUVVsS0N3WU1IazBsdWNIQXcyclZyUnlhV1o4NmNJY2VLUkNMczJMRURnTFJvbEh5S1QySmlJaEVsbVg1T2YvMzFGMjdmdmszZWQrdldqYVNDeGNURTRNU0pFK2pYcng5R2poeUordlhyNDk5Ly95WEg1K2Zuczk0WEZoYWl1TGlZK01rVkZ4Y3JXRGhFUmthaXFLZ0lPam82TEQrdXNySXkzTDU5RzZXbHBmRDM5MmNkYy9QbVRTSVdlSGg0bE92VFNLRlFORU5mWHgrdFdyVWl4YWZLODl5c0x1UnRCTkxUMDhsenhkN2V2dHpKSkZPNFkwNnltSk1vNXNSUU5yRzBzN01qUG5BeU1VSlhWMWVwWUZGVmRPN2NHYU5HalNJVjU4cjZxUUFBSUFCSlJFRlV3dlB5OHJCNjlXcUVoSVJvVklqSHpzNE9XN2R1eFpBaFE4ZzJXUlRQbFN0WFdLSzFURnlXUlVyeStYd2lTbGhhV3BKbnFaR1JFWWtBTmpBd1VCQWFsQlV3R1Rac0dCWXNXTURhVnA2QXFxdXJXMlZwL2NiR3hzUS9VU0FRcUxVU0NBNE9MdGRyTVQ0K25sVXNwVW1USnJoeTVRcXVYTGtDUUdySElCOHhXQlZVNS9lQlVqbStoT2VpajQ4UEVoSVM4T0xGQzRoRUlpeGF0QWhCUVVFa29qUHYvN0YzNW5FeHJ2Ly9mMVZUVFRWcHBKS29KS0dVOVloQ2xpd0hKMHQya2owa3g3NThjdXhMbGl5SDdOdVJOWnlRSlFjbk85bE9GRUlpRVZHSVVsTXp6ZnorbU45OWZlOTc3bnVXRnN0eDd1ZmowZU14OXpyM1BjMWM5M1c5cjlmNzlmNzBDWk1tVFdKYzI5eTVjemtEazJabVpxenZmMEJBQUhyMDZNRlplTEFrTkc3Y21ER0J2bW5USmxZZnJxU290aEYwRlR0RlRrNE9RNm11cmwrb090R2txdENrVUcyN3VDYjM2TllsWlVWMWdpZ25KNGYxdjZON013UHE3MUZWZ1BBbGtjbGttRE5uRG5tZXRtblRCcU5HallLVGt4TUVBZ0VHRFJyRW1QZ3BEMVEvSzY3dkE4RDh2UGh4QWs5WlNFNU94cDQ5ZXdBb2kyd1BHalNJYzcrWEwxK1NvbC9XMXRhc3NUZFArU09WU25IdTNEbFM2NFdMek14TVBIMzZWRzN4VkRycjFxMURVVkVSVEV4TU1IcjA2UEs4MU8rR3dzSkN4cDlFSW9HdHJlMDNFeHIrbC9qaGdxMy9KcVJTS2FaTm04WlEyOTY2ZFF0K2ZuNXFPNE01T1RuWXNXTUhVUncxYU5BQU1URXhyUDI0T2htcXFpU0t2Lzc2aStHRmRQejRjZEp4dTN2M0xqNS8vb3lqUjQvQ3djRUIxYXBWWTZnalNxb296Y2pJSU5mcjdlMU52Rm5idG0yTGxKUVVaR1Jrb0VHREJvekNPUUN6YzN6Z3dBR0d1cUJ4NDhhb1c3ZHVpYTZEaCtlL2hrd200d3lFeWVWeVJ1cWt1Ym41RjcrV3QyL2ZJajA5SGJWcTFjTHExYXNCS0JVMjlBSGE2ZE9uOGVlZmZ3SUErdlRwQTE5Zlg0M25yRml4SXB5ZG5RRXd2ZVhvd1ZiNlFJenFZTGk0dU9EcTFhdU1jNDBjT1JLNXVibmxvdEJTeDRRSkUzRGx5aFV5ZUw5eDR3YjI3ZHZIc0Z1NWZQa3lQRHc4T050ekN3c0xocXFMVXVONGVYa3hmR2NwcUZUL3FsV3I0c21USndDQUJ3OGVFRnVGVjY5ZWtjRGUyN2R2V1lObHNWaU1nUU1Id3NYRkJYUG56aVhycjF5NWdtM2J0cEhsa2hUSUFwVFpFUFJzalpKUXNXSkZFa0Q2OE9HRHhtQnJiR3dzNDN1aEM0bUppUXpybjFHalJuMlJZQ3Z3NWI0UFBKcjVudHBGVll5TWpCQWVIbzdBd0VDOGZmc1d1Ym01Q0E0T3hwUXBVK0R0N1kxZmYvMlZrVm85ZXZSb3RHclZpdk5ja3laTlFyVnExUkFaR1VtS05ybTV1YUY2OWVwNDgrWU4vUDM5OGZEaFF5UW5KOFBQejQveG1YejQ4QUhuenAwRG9Qd2NxSWtiSnljbkFFcmJBM3F3TlRZMkZ0V3FWVU5RVUJDbmgrdWJOMjlnWVdHaDBZZVdVcjlUWEw5K25hVWFwOFFTRks2dXJnREF5b3hTYlpOVTAvY3B6TTNOWVdabVJ2cTR0Mi9maGtLaFlFeDRsTldPaFE3MXZLSzRjZU1HWThLRVdrZUh1c2R2eWFOSGo0amlHd0JtejU1TjJzWGk0bUxPWW5NVXFwTkh1dmdSQTBvMXFwMmRIYkZidVhYckZ1UnlPZVA3OWViTkc0YVE1SHY0ckhoMDQvUG56emg1OGlUT256K1B4NDhmNDlPblR4QUtoYWhSb3dZNmRlb0VmMy8vTW1mQ2xBU1pUSVpGaXhZaE9Ua1pBRkN2WGozeTNhTVFDb1d3dExURXBrMmJpTDFTang0OVdQdFJWbnNSRVJGcUM5ZjE2TkVEYytiTTBXam5va3IzN3QzeDY2Ky9sdVMyU2tWb2FDaG5abFJwYU5pd0lhTlB3d1c5TUYvTGxpM0pHSUhpNmRPbkNBME5SVXBLQ2w2OWVxVzJ5Q3Bsd2RPd1lVT01IVHRXb3dYTTNyMTdJWkZJWUdGaHdRaTJSa2RIYTYxSDBLeFpNM1RxMUVualB1WE5uRGx6a0pXVkJabE1wdlpQS3BVeUFxdGNUSnMyamVHRnp2TmwrT0dDclZXclZzWHAwNmZWYnQrNmRTc0pPbnA1ZVdIZXZIbXNmVjYvZm8wcVZhcDhzV3VrTURRMFpIVUsxYVc5MERsKy9EaCsvdmxuMUt4WkU0MGJOMGF6WnMxUXZYcDEyTm5ad2NiR0JwVXFWZUpVTmhnYUdwTGdLUFZqQkpTeitmU0hHTlVaa2txbHVILy9QbGxQcGVMU2kzbFlXRmd3bEVCY3ZIejVFdUhoNFdqWHJoM2F0bTBMUUJta2JkMjZOUW0ybXBtWllmNzgrVWhQVDRlSmlRbW1UcDJxOW53SER4NWtMSnVZbVBEQlZoNGVMY3lZTVFNLy9mUVRmdjc1WjVKcWw1dWJpN1ZyMXpJbWZCbzFhc1E0VGlhVElUczdXMk1ncTZTY08zY095NVl0MDNuL0F3Y09xSjBzb21qYnRpMldMMThPZ0tuY3Azd1lQMzc4aU92WHI1UDFWQnVwNm5OWHQyNWRCQVlHWXUvZXZWaTdkaTE4ZlgwUkZCUkVBZ3QwOHZMeUdJTk9Db0ZBd0VyL1ZFVWtFaUUwTkpSUm1HYnQyclZvMnJRcEdZVEh4OGRqenB3NTZOMjdOMXExYWdWSFIwZm82K3NqTFMwTjY5ZXZaNmk2cUlHbGk0c0wrdlhyQnlzcksxU3VYQm1XbHBhb1VLRUNzUmFnQjF2cHo3L2p4NCtUMStmUG4rY3NVamhwMGlSV0VQYmR1M2M2RjhjQzJGNk1xc3F0a21CdmIwK0NUV2xwYVRvUHJvMk1qSFF1NUZNUy83N3Y4ZnZBbzVuU3RvdUFzbStqaTA5bVdiQzJ0c2EyYmRzd2V2Um9aR1JrUUNhVFljbVNKUkFLaFl6dlp2LysvVFVXUmFNS2tISjk3NXMyYllyOC9IekV4TVJBb1ZBUTVTTEZnd2NQU0xEVjJ0cWFsUnJmcUZFanRHalJnaEdJM0xKbEM4NmRPNGVmZi80WjFhdFhoNTZlSGw2L2ZvM2J0Mi9qMHFWTGlJbUowUmhrbyt5dEtNdXJFeWRPb0ZHalJ1alNwUXYwOVBTUWtwSkNNcmtBNWUrSG1yUXhOalpHcFVxVlNOc1NGeGVINU9Sa3VMcTZJanM3bTNFY0hUMDlQVFJxMUloWU42U21wbUw5K3ZVWVBYbzBEQXdNY083Y09VUkZSYW05NXBMU29rVUx4djl4N2RxMXNMZTNoNGVIQnhRS0JmNysrMitHbU9Lbm4zN2k3TnQvYlZUSEtjK2ZQeWNXTFZ1MmJNR25UNS9VSHF1cVdENXo1Z3o4L1B5UWw1ZW5WV0hWdm4xNzRoMmNucDZPOFBCd2pCOC9Ic2JHeHNqSnljSDgrZk1aYmVEWERvRHdsSTdIang5ajdOaXhyTEZrWGw0ZW1mQThkZW9VMXExYlI4Yk1Fb2tFQXdjT1JGcGFHa1FpRWZiczJWTnViYkZDb1VCWVdCZ0p0QUxBMHFWTFdZWHhXclZxaGRHalJ6T0tVUjgrZkpoa3FGQ01IejhlZ1lHQnVIbnpKc1BDajg1UFAvMkVuSndjUnBGRGJaVFZOb1ZPYW1vcUFnTURJWkZJVUx0MmJlemN1Wk5Zak1URnhaVmJzRlZid0Z3bWt6SGFQSzZDaCt2WHIwZEtTZ29BWlp0cFkyUERtcVE2ZS9Zc2FjY1RFaEt3ZHUxYWJONjh1Y1FCKzMvKytZZXpUZ0VkYzNQenI5N1dxSTVuZE1YUTBCQkdSa1l3TkRTRW9hRWhYd3p3Sy9IREJWdkx5b0VEQjdCOSszWU1IejZjVkZ6OWt2VHIxNC80eGdxRlFsaFpXWkhpVmhZV0ZxaFFvUUxNek14Z2JtNk9DeGN1a05uYytQaDQxS3haRXlZbUpwZy9mejQ1bjF3dXgrdlhyNUdZbU1qcXVFeWZQcDBZOE8vZnY1L01ISTBZTVlJVVBLQ1RsSlJFMHZ5clZhdEdnaTMwQjFERmloVVo2Zzh1OHZQejhlREJBNlNrcE9DWFgzNkJxNnNyS2xldXpGSUkyZG5aRWJOKzFVNDRmVkNodXUxcnpuYnk4UHhiZWYvK1BaWXZYNDdseTVmRHlzb0tCZ1lHeU1yS1luVHVEQTBOTVhUb1VMSXNsVW94WThZTTNMNTlHOHVXTFlPbnAyZTVYSXU1dVRsbng1aHVRYUlPUzB0THpqUjBhaEQ2NHNVTDBnbXRVS0VDTGw2OGlBMGJOakQyMWRQVGc1T1RFNTQrZlVvS0VGS01HVE1HQmdZR2VQWHFGWXFMaTNINjlHazBhTkNBTTlpNmVQRmlMRjY4bUxYZTFkVVZ1M2Z2MW5nZmdITFd2blBuemtScFZsUlVoSmt6WjJMWHJsMmtvNXVUazRNdFc3WVFPd0F1OVBUMDBMOS9mN0pNVFZibDV1Ymk1Y3VYeU1qSUlBRm9aMmRuWExod0FZQXlLRkZjWEV6VWZmcjYraWdxS29KQUlJQ0JnWUhhREl2dmhXYk5tcEVPZFh4OHZNNGQzdFdyVjZOcDA2WmE5OHZQeitjc3pLT083L1g3d0tPZTByU0xnTEtnWDBSRUJNYU5HNGZBd01BdmVvMTJkbmJZdG0wYlViZ0N6RDVSMzc1OU1XWEtsREs5UjRNR0RXQnBhVWtLQmJxNnVtcFZJTkdaTjI4ZWhnd1p3Z2hRUDNueUJCRVJFYVcrcHZIangyUFVxRkdReStVa0FCd1dGZ1pUVTFOV1lHYnMyTEdNUG0relpzMkkycmF3c0JBQkFRR3d0cmJHdTNmdk5FNjA5T3ZYajdRcEFMQjkrM2JzMmJNSFFxRlFxdzFKU1JHTHhSZytmRGpXclZzSFFKbFJNR1RJRUZoWVdFQW1rekd5eUF3TkRSa1RNZDhTUjBkSHh2TG8wYVBScEVrVHZIcjFDcW1wcWNRV2pJdGF0V294bHVmT25ZdUlpQWpZMjl0ajY5YXRHdDkzMEtCQk9ISGlCSm5RaW9xS3dxRkRoeGhGdkNoOGZYMDVKMGg0dmo4eU1qSzBpbmJ1M3IyTE5XdldrQ0xSUXFHUUZJbk15OHZEdEduVDhNY2ZmNVRaVGtNbWsySHg0c1U0ZXZRb0FLVXd5TkRRRUJLSmhDVk1LaTR1eG93Wk04aXp3c2pJQ0ZLcEZBcUZBc2JHeGtTNHBGcklUUnNPRGc3dzhmSEIyN2R2aVhpc1ZxMWE4UFQweE1lUEgzSHMyTEV5M2FNcWVYbDVtREpsQ2xHWkwxNjh1TVRYWEY1Y3VuU0ovTDRyVjY3TWFRRXdkKzVjUEhueWhEeHI1czJiQjJ0cmF5SUllL2Z1SGNMQ3dzaitWYXRXeGNxVkszK29XTUdrU1pNUUVCQUFBd01EOHIwME1EQWcvWGJLOHNMZTNoNTc5KzZGa1pIUkQzWC8vemI0VDU1R1RFd01lZGh2MmJJRmI5KytSWEJ3c0U2ZWFkcTRldlVxUXhFVUZSV0Zldlhxd2RQVEUrdldyWU90cmEzV05MV2FOV3NpTXpNVDQ4YU5ROE9HRFZGUVVJQzR1RGk4ZnYwYUdSa1plUG55SlY2OWVrVm1vRXJTVWViaTFxMWI1RFhWaUwxNTg0YW9vb3lNak9EazVJUi8vdmxINDNrby8wQktOZUxwNlVtVUZGeDRlSGl3ckJGNjl1eEovTE4yN2RyRmV6SHg4SlFCTHZXZHViazVGaTFhaEJvMWFwQjFvYUdoUk9FNGJ0dzR6SjA3dDF4bWNEdDM3c3lZaWM3SnljSGh3NGNaQVNtUlNFVGFEbnQ3ZTlLeEtpb3FncisvUHluTW9ncmRmOXJSMFpHVmpnb29GUzk1ZVhrSURnNW1xWERPbmowTEx5OHZodWNsL1RNcGJ5WlBub3o0K0hneTJFaEpTY0g2OWV0MTl2MFNDb1dZT1hNbTNOemNBQUR6NTg5SFNrb0tYcjU4eWFrd3FsZXZIbmtkR1JsSkF1bkRoZzJEczdNenBrK2ZEbjkvZi9UczJWT245S0xPblR1alhidDJaTGtrQmJLQXNua04wZ3RYeGNmSHMxSisvNDJVOS9lQlIzZDBiUmNQSERoQTFKRy8vLzQ3TWpNek1YWHExQy95M2N2SnljRzVjK2NRSFIydDFpLzAwS0ZEZVBQbURYeDlmZUh0N2ExVlJjMUZ4WW9Wc1d6Wk1nd2ZQaHpGeGNXSWk0dER2Mzc5b0srdnowaHRWWGVQWXJFWU8zZnV4S3hac3hodGNGbG8xS2dSNXMrZmovbno1NU9KZjRsRXdsS2JqeGd4QW4zNjlHR3RPM2Z1SEtPZlNkbUlUSjgrblRFWXA5T3NXVE1NR0RDQVVXaVhTc1hVMDlQRG9FR0RXRFpYWldIbzBLRjQvLzQ5OXUzYlI5YXBCblZOVEV5d2VQSGk3MGF0Ym1Oamd5NWR1cEJndGtRaUlRRnFLa2owOE9GRHptTzl2THhRdlhwMWh2MUZkblkycTdZREZ4VXJWc1RhdFdzeFljSUV2SG56Qm9BeTRLWDZ1MmpldkRuRDZvYm4rMGNnRUtCMzc5N28yclVyYXRTb2djTENRaHc1Y2dRclY2NGsrOFRFeEdEU3BFa2tFT2pxNm9yQmd3ZGoyN1p0ZVBUb0VUWnUzRmptdFBxclY2K1NRS3RZTE1hNmRldHc2OVl0ckZxMUNpS1JDSnMyYlVMMTZ0WHg4dVZMeE1iR2tuR3ltNXNiWnMrZWpVR0RCa0VxbGFKcDA2Wll1blFwbzMrelpzMGFTS1ZTckZ1M2pveHhWNjVjaWJwMTYwSWtFaUU4UEJ5QWNxdy9jZUpFSkNRa2tHQnJnd1lOTUhIaVJEeDU4cVRjZzYwclZxd2dkbExCd2NHb1hyMDZZL3V1WGJ0SVFEazNOeGVqUm8waTJ5SWlJbGlGL2ZMejh6Rml4QWl5L1B2dnY1TWFBTnBzbUNqck1FQnByVUJsNHhZVUZEQW0vMmZPbkltUWtCRElaREs0dXJwQ0xCYVRyTnY1OCtlVDEwS2hrR1J3VWV1TWpJeGdhbXFLcUtnbzBwWlR6NVJQbno2aFM1Y3VBTUN5SnhnMmJCaXhJdGkvZjMrNVBlZEtRbHhjbk5hSmUvcEU4ZHUzYnhtRmJ0VVJIQnpNS3I3SlUzN3d3VllhUGo0K09IWHFGQWttSGoxNkZBVUZCWmcwYVpMT0tZZGNuRDkvSGt1V0xHSDhBQklURXpGdTNEaU1HalVLRFJzMjFPbjh6czdPMkxwMUs5bFhvVkJ3ZXZOUkdCc2JNd3FsTEYyNmxEVG05RlNiclZ1MzRvOC8vaURMZ1lHQjZOV3JGNjVkdTBiV1VjRld1cHFtVWFOR09ua3RVVWIyVlBYUWJ0MjZ3ZFRVbERPZG9xaW9TS3RualVRaVlRM1FCUUxCTjV1SjQrSDVOekI1OG1RY1Bud1lkKzdjd2V2WHIxRlVWQVJUVTFNNE9UbkIyOXNidlhyMVluV2FBZ01EY2V2V0xYejY5QWt5bVF5elpzMkNSQ0pCang0OXludzkrZm41dUhidEdzNmNPWU1MRnk0d2l1VUZCUVZCS0JTUzlxMVBuejRRQ29WWXRtd1o4dkx5c0hYclZtemJ0ZzBOR2pSQTgrYk4wYmh4WTlTcVZRdENvWkRoUDkyd1lVUFkyOXZEd01BQWVucDZFSXZGYU5HaUJYNzU1UmNNSFRxVVUwVjc5T2hSV0ZwYWt0UjRmWDM5TDJwVEloYUxNWDM2ZEtMWUFKU2QyK2JObTJQRWlCR29YTGt5NHVQamtacWFTdExNek16TTRPam9DRTlQVC9qNyt6T0N6dW5wNldxTGsxU29VSUZUb1ZzU1ZJdkdxS285dm1hQkxFZEhSelJzMkJBSkNRbkl6czdHeFlzWDFYcFcwamwyN0Joak1sRWQ5T2ZrMTZLOHZ3ODhtaWxOdTlpdVhUc2NQWHFVQkpTaW9xS1FuNStQMmJObmw2bXZTR1VtUFgzNkZIZnYza1ZDUWdJU0V4TTVVMHZwNmVmRnhjWEUra05QVHcrT2pvNXdjM09EbzZNakhCMGRpY2Nxd0E3azBmSHc4TUNJRVNPUW41K1BrSkFRY2k5VXlpWUFqYW5lRmhZV1dMTm1EVW05L09lZmY1Q1ZsWVdDZ2dJSWhVSlVxVklGcnE2dThQWDFoWTJOalU2ZlNhZE9uVkN2WGozczI3Y1AxNjVkUTJabUpvcUxpMkZsWllYR2pSdWpYNzkrbkVGSUJ3Y0hiTnUyRFJFUkViaHo1dzZLaTR0UnUzWnRqQnc1RXZYcjExY2JiQVdVMzRrNmRlb2dLaW9LcWFtcE1EQXdnSnViRzBhTUdBRlRVOU55RGJicTZlbGh5cFFwOFBYMXhhRkRoM0Ruemgxa1oyZkQwTkFRZG5aMmFONjhPZnIzNzYvejUvVzFtRDE3TnB5ZG5SRVRFNE5YcjE3Qnlzb0tmbjUrR0Rac21Gb1BSVUQ1Zk5pNGNTTldyMTZOYTlldTRmUG56eENMeGFUb216WnExYXFGQXdjTzROQ2hRemgzN2h6UzB0SlFVRkFBQ3dzTDFLMWJGMzUrZm1qYnR1Mi9mdEx0djRTTmpRMTI3dHlKT25YcWtIVUNnUUFEQnc1RVhGd2NLWFF0a1VpUWtaSEJDQVlHQkFSZzM3NTl5TS9QUjFSVUZBSUNBbGp0ZFVudzhmSEJuRGx6Y1BEZ1FZU0ZoYUZhdFdxb1VxVUtqaHc1Z3Rldlh5TTVPUmt4TVRGRTdiNTM3MTdzMnJVTFk4YU1RYVZLbFRCMzdsek1talVMTmpZMmtNbGtqTEVxSlJLaWo1c3JWS2pBc2diSno4OUhXbG9hSThVN056Y1hhV2xwTEQvWXNwS2VuazRzcENwVnFvUmV2WHF4OXFFWFI2WGJDQUpLSVlKcThWclZQbUtOR2pWZ1oyZW45Vm95TWpJUUh4OFBRS2tvN3Q2OU85bTJidDA2eG9RVW5hU2tKRVp4WFRvU2lZUVIrQVdVaFYzbnpadUgzTnhjVmhxOVFxRWc2K2p4RTBCWkpJMVMybEsyT2wrYnJLeXNFdGwyRlJZVzZyUy82ditWcDN6NXp3VmJSNHdZd2ZyaFVZakZZaXhmdmh3elo4NGtnOVhUcDAvRDJOZ1k0OGFOSy9WN1JrZEhrODZ5Z1lFQjVISTVGQW9GMHRMUzhMLy8vWS9ZQnhnYkd6TTY2Z3FGQWdxRkFzWEZ4U2d1TG9aY0xpY3BuM3A2ZXRpeVpRdGpOZ2RRcWpBY0hCemc2T2lJK3ZYckl5NHVqbXlUU3FXY3ZpdDAvMVpxK2NXTEY2U29nSkdSRWVyVnE0Zm82R2hHMVZvdTZ3RnFmNHBMbHk2UklBclZJR3NhYVAvMjIyL2t3YW9Pcm9xUVBYcjB3Smd4WXpRZXg4UHpYNlp1M2JvbERocDZlSGhneTVZdEdETm1ETjYvZncrRlFvR0ZDeGZDek14TVl4VlFiYXhZc1FJSERoeGdCYk04UER3d1k4WU0xS2xUaHpXZzlmZjNSK1BHamJGa3lSTGN1SEVEQ29VQ0NRa0pTRWhJQUtEMHp4bzBhQkNqb0pHM3R6ZWNuWjBaUlVidTM3K1BvS0FnaGpvcU5EUVVaODZjd2MyYk42RlFLSWpGQ2dDNHU3dVROc3ZiMnh1M2I5OHUwYjNxY2t5N2R1M1U3ak5vMENDMVZYQzVxRnUzTHA0OGVRSW5KeWZVcUZFRHBxYW1SS1hsNit1clV6QW9PVG1aa2RLcHI2K1B5NWN2WS9ueTVZeDBQMVhQOFc5QlVGQVFhZnQzN05paFU3QlZtd2VYcnZ3YnZnODhtaWxOdTBnVlJSazNiaHhwYjQ0ZE93YWhVSWdaTTJhVStscWlvcUxJaExnNm1qUnBndURnWU5Tb1VRT1JrWkhZdTNjdnc3dVA2bHRTeXNFQkF3YWdmZnYyQ0FrSndiTm56eGlEUzY2K1dGQlFFQzVmdm96UTBGQVlHeHVqcUtpSWtWYnY0T0NnOVQ0YU5XcWtjd3IzZ0FFRHRHWmhWYTFhdFZRMkNiVnExVkxyejZydE45aWxTeGVpY05MMVdHTmo0eEszQnhRTkd6YlVXTUNGQzdwWHBEcDY5T2loY1hKMDNyeDVuTFVyS0NpVm55b0NnUUNEQncvRzRNR0RXZHUwS2Erc3JhMnhhTkVpdGRzcG14dDFpRVFpREJreVJHTlFWNVdGQ3hkaTRjS0ZhcmZQbmowYnMyZlAxdmw4UE9XSHB2WlhOWkNuT3ZGVW9VSUY5T3JWQzVHUmtaQklKSWlNakN5ejNjYUtGU3NnazhrWW1UMHltUXdLaFFKTGxpd2hnaUNKUklMKy9mdERUMCtQMWFjNGZ2dzRDV0xPbVRPblJQM2wrUGg0bGxkcGJHeHN1ZlZiNkd6ZHVwVjhwZ0VCQVl6aTAxK2J3NGNQRS9zUkh4OGZvb2JsK1Q4NmRPaEEvTEhWa1orZlQ5VEh0cmEycEphRkpyNjA5L3gvbmY5Y3NGVWJabVptQ0FzTFEyaG9LTzdmdnc5VFUxT0dLcUEwdEczYkZnOGZQb1Mrdmo1Q1EwTkpnMDBGR2lRU2ljYnFuVncwYmRvVXBxYW02TkdqQndRQ0FXclVxQUVuSnlmV2pCNDkyTnExYTFlV1h4SVhMaTR1aktCcS9mcjFrWitmenloUTA3NTllelJvMElEemVMcHlpaDc0b05TeFBEdzgveDVxMXF5SkxWdTJJQ2dvQ08vZXZVUE5talhML0Z2KzVaZGZzSC8vZnJMczRlR0JvVU9Id3NmSFI2TWl4ZEhSRVJzMmJFQkNRZ0oyNzk2Tml4Y3ZRaTZYdzlqWUdGT21USUdscFNYYXRHbURjK2ZPb1hMbHlweUQxOXExYThQSHg0ZWtaNDBmUHg0OWUvWkU4K2JOTVh6NGNOWk05OWZ3N2k1UHhvMGJoNGtUSjVKbGVsRUhQejgvamNjYUdocENKQkloS1NrSlNVbEpBSlNEYWlzcks4NHEwN1ZyMXk3SEt5OGRucDZlOFBUMHhJMGJONUNVbElSTGx5NlZ5R2VWaDZjMGlFUWlyRnUzRHVQR2pjT2RPM2NnRW9uVUJ1ZDBwVStmUGpoNjlDaERTUW9vaFFBZE9uU0F2NzgvUTJVVUhCeU13TUJBbkR4NUVqRXhNUXcvZmVvYUtYR0JqWTBOSTF2SndNQkE3ZS9Yek13TWYvLzlOK2MyTHVVVER3OFB6NWZnMGFOSDVMVyt2ajZud3R2UHo0OU16c2ZHeHBZNTJKcWZuNisyVUpWcTVxVTZYM3Y2WlA2M3lKRFJCWmxNeGxCb2x2WDVWZFpyMFZRWXk5SFJVZU80NDltelo4UUd5TkxTa2hRVjVZTGFObVRJRUF3WU1BRFBuajBqdnVzV0ZoWWtTRzVrWlBUZDJaRlVyRmdSRlN0V3hMMTc5N0J4NDBiT2ZlamZ0NXljSEt4ZnYxN3QrV2JObXNXYTBPQXBmL2hnS3djbUppWll0R2dSRml4WWdLRkRoK29Vb05SRTY5YXRzV1hMRmt5Yk5vME1BbDFkWFhIOCtIRWtKeWNqSnljSEVva0VoWVdGUkdWS0tWcFYwZFBUZzU2ZUh0cTJiUXNBSlNxQ1VhOWVQVklnU3hzRkJRWEl5Y25CelpzMzBhUkpFNGpGWXF4ZHV4YWhvYUdvV3JXcXhvZFpuVHAxRUJnWWlKaVlHT1RrNUtCQ2hRcm8wS0dEVGtIcjl1M2J3OTNkWGVkN292aGV2S3g0ZUg1RXFsZXZqZzBiTm1ENTh1VllzbVJKcVR3QjZkU3VYUnNEQmd4QVVWRVJ1bmJ0V3VMZkw2VUN5c25KUVZ4Y0hQVDE5VW1hMHZMbHl4RVJFUUZyYTJ2T2xIYUJRSUFGQ3hiZzA2ZFBhTisrUFVsVnNyVzF4WTRkTzdCMjdWcGN1WElGQmdZRzZOdTM3Nyt1b3JIcVBVK2VQQmtPRGc1SVRFeEUvZnIxa1ptWlNkTFpCQUlCMnJWckJ6YzNOOWpZMktCeTVjbzRmLzQ4Zkh4OFVGUlVCQ3NyS3dRR0JzTFUxQlFPRGc0UUNvV1F5K1dvV0xFaU9uVG9vSk9LOUd1d1lNRUM5T3ZYRHg4K2ZNRENoUXNSRlJXbDhUdTZaczBhbmZ5cENnb0s0T3ZyVzU2WHl2TURZV3BxaWpWcjFtRGF0R2tZTzNac21YMXlEUXdNTUc3Y09NeVlNUU51Ym02b1Y2OGV2TDI5VWI5K2ZiV0tkSkZJaEQ1OStxQlBuejdJenM3RzFhdFhrWlNVaEpTVUZIVHMySkg4MWwxZFhYSHMyREVZR3h1alNwVXFHRHg0c05yVWRGZFhWK2pyNnpNQ0RzN096aGd6Wmt5cCttYzhQRHc4SmVYVXFWTU1iOTlHalJweDJwalVxRkVEMXRiV3lNcktRbloyTnA0OGVjTHAxVjhhVkF1bzZzcXVYYnNZR1ZXQTBwdTRvS0NBa1o2ZWxaV0ZGeTllTUZTY1hsNWVtRDU5T3BLVGsvRy8vLzBQZ05JYlB5Z29DT25wNldYMnBhVzRjK2NPOGJTdVZhc1dzZnI3Rmx5NGNJSFlldG5aMmFGWnMyYU03YjE3OTlZb2ZKZzVjeVpSK2pkcDBvU3pVS2txbEFYVzFhdFhHZXZMeSticVMvTGh3d2ZHNUtrNkpCS0p4djNvV1RFOFh3NCsyS29HVTFOVGpaNU9KVUVzRm1QTm1qV01tUlpyYTJ0V2Rkc3ZRVWhJaUU3bXlLcTR1Ym1SZ1FQVjRiYTJ0c2JxMWF0aFltTEM2UGdQSERnUUF3Y09aQndmRUJDQWdJQUFqZS9oN3U1TzFHVVVaVlVSOC9Ed2ZCbWNuWjNWenFTV0JycjZrb3ZBd0VDdFZiN0ZZakhMemtSUFR3L2p4bzFUV3cwWlVIYXlJaUlpV0NwYUd4c2JMRml3UU11Vi83c1FDQVRvMzc4L21aaXp0YlZsWkR3QVlIU3k5ZlQwRUJjWHgvTEFOakF3MEtrZ2dLcmZLS0E5VmJXc1dGbFpZZUhDaFZpeFlnVUFZTisrZlN4Ym1VT0hEcEh2aEltSmlVNlZXY3VTRnN6ejM4RE16SXhVa3k4UG1qZHZqZ3NYTHBUSys5WEt5Z3BkdTNaRjE2NWRXZHUwRFZicENJVkNIRDU4bUx3V2lVUTYrZlB6OFBEd2xBY0pDUW1zdmhpOU1KTXFucDZlcEdEYnpaczN5eFJzall5TWhFS2h3TWVQSDBzdDVCazNiaHlLaTR0aFlHQkFpcjh0WHJ5WVpaRkJCVlBwNmtNVEV4UFkyOXN6Q2phS1JDTFkyOXVyVmRLV0JucmZwbW5UcHF6dGNybWNWWXhRTlRnbmtVaFl4YTYxN1dOb2FNanFYOUlMWS9uNys1ZlljNWx1a1ZqU1krbFpITG01dWRpK2ZUc0NBd01oRUFpMDFwRDVIdkQzOTJmWVkzNysvSms4NjZ0VnE0Yk5temN6OWwrd1lJRk9nVnFlOG9NUHRuNGxORW5hdjNmb25YNHpNN052ZUNVOFBEdzh1cUd0dzhVWDBGRFB2N0hZWUxObXpYRHc0RUcxMnpVVjl1SGgrWjRvUzVHdDhvTDNjT1BoNGZrV3hNYkdZdDY4ZVl3QVduQndzRVlmYUNxZ0NZQmxCVlZTcUFCcjI3WnROUllVMU1hZmYvN0pLT2FsSytmUG4wZno1czBaZ29IbzZHakV4TVJvRkJHVWxMZHYzNUxYWEVVMW56NTl5dkN0NVVKZDdSWTZxcE44ZmZyMFlVekl2M3o1RXRldlh3ZWdGQWVvVGhiKy92dnZXb3M4UFh2MmpMeU9qNC9Ic0dIRE5PN3Y0ZUdCaVJNbjRzbVRKd3piSHJsY2puWHIxaUUyTmhhLy9mWWJJOWo2dlk0WkhqMTZoS2lvS0xKTS85MTgrdlNKc1ExQWlXMHJlY29PSDJ6bDRlSGg0ZUhoNGVIaDRlSGg0ZUg1NmhRWEYyUE5taldNQW10NmVub0lDUW5SV2d5dFlzV0s1RFc5aUdkNW9hdXl2NmlvU0szZmE5ZXVYZEdnUVFPY1AzK2VCQS83OU9tREtsV3F3TkhSa2V6SHBTaFZMV1JkSHRBL0o5VjZMMStUNk9obzhycE5tellzTzRPblQ1OXFEYmJTeWNuSllSUU81NExwWnF1M0FBQWdBRWxFUVZTeUNsQ1hyZmYwNlZNY09YS0VGUGdHMkJaZDN3djM3OS9IL2Z2M09iZDkrdlFKTzNmdS9NcFh4S1BLOS9uTjRlSGg0ZUhoNGVIaDRlSGg0ZUhoK1dHUnlXUUlEUTFscEhTTFJDSXNYTGhRcDRLWDV1Ym01RFhkRTdXOGlJdUxnN0d4c2RiOUprMmF4TElLb0dqZHVqVUE0UFhyMXlSNDJLRkRCMUxJZGVUSWtRemxhbVptSmlrYTVlYm1oaFl0V2pET1Y3ZHUzWkxmQ0ExNmFqOVgxcXBRS0dRVVpBU1VsZ0F2WHJ3Z3k2cmJBV1d3T0RVMWxTeFhyMTZka1MxRjl3clhWaGpyUzVLY25Nd29FQVlvNzdsNjllcDQ4dVFKZ29LQ01IdjJiTEx0ZTgzNDZ0ZXZIOGFPSFV1VzgvTHlTSzBKQndjSDdObXpoN0YvYUdnb0xsMjY5Rld2OGI4T0gyemw0ZUhoNGVIaDRlSGg0ZUhoNGVINXFvU0hoek1DclM0dUxsaXhZZ1hESGtBVG56NTlJcThyVktoUTd0ZlhyVnMzbmZZcmkrMUFVRkFRWXpraElZRUVJdDNkM1RWNjFwWUcrdWZFcFFTdFZxMGE5dS9mejFoMzVjb1ZVcUJMSUJCZzM3NTlyUFQ2M054Y0VsZ0dsRVhHcUFLMnFwdzdkdzRmUG53QUFOamIyM01XTGwyMmJKbEc3OVJObXpZeDFOQUFNSGJzV1BUcjEwL3RNUVlHQmdnUEQyZXROelkyeGg5Ly9JSHIxNitqU3BVcURQV3ZOaHZGeU1oSWRPN2NHVlpXVmhyM0syL09uajJMZS9mdWtXWDZaNVdabWNtcVgvRDgrZk92ZG0wOFN2aGdLdzhQRHc4UEE0VkM4ZDM2RS9IdzhQRHc4UER3OFB6N1NVaElZUGl0dTd1N1kvMzY5U1dxRWZLbFUrS3pzckxLL1p4MFBuLytqQTBiTnFoOXo0U0VCRlp3c0diTm11amV2WHVwMzVQK09lbHF2VUFQMUZsYVdwWjVuRUF2ak5XelowL084MmxTRkQ5OCtKRGxTUW9BTzNic1FOdTJiVFY2NWxLcTNDcFZxdURkdTNmRU1zRFEwQkF0V3JTQVFxSEFtemR2eVA0V0ZoWWE3Mlh0MnJXSWlJakF3WU1IR2JZUVg1cnM3R3hHTVRVNlJVVkZqRUFzejdlQkQ3YnlmRmU4ZmZzV01URXhlUEhpQlN3dExURisvSGl5VFM2WDYreFpvNmVucDVQa1h5NlhZOEtFQ1dSNXhJZ1JxRmV2bnM3WFN4bXhjNW1MMHpsOCtEQ1pPV3pkdWpXY25KeDBmZzhlbnZJa0t5c0w0OGVQUjYxYXRlRHU3bzdPblR2RDFOUVVseTlmeHU3ZHU1R1Nrb0srZmZ1eVp0bkxnNktpSW16YXRBbTV1YmtJRFExbGJGdTJiQm55OHZJd2V2Um8xaXo0dW5YcjhQcjFhd0RBbURGajFLb2RJaU1qOGZqeFl3QkEzNzU5NGVIaFVlNzN3TVBEOCtNUkVoS0MrdlhybzBlUEhwektsT3pzYk1URXhPREdqUnZJeXNwQ1ZGU1VWZyszQnc4ZTROYXRXd0NVeFZaVWkwNnRXTEdDOUNIbXpwMExNek16aElXRjRmMzc5ekF4TWNIOCtmUEw2ZTU0ZUhoNHZrOTI3ZHJGV0I0L2ZqeWtVaW1uMmxJa0VuRzJ1L1RVOWlwVnFwVDdOWjQrZlJwR1JrWWxPcVlrd2VJUEh6NWczNzU5YXJlbnBLUXdDamtCUUt0V3Jjb1ViTFczdHlldmRWVTczcmh4Zzd5dVVhTkdxZDhiVVA3UGJ0NjhDVUFaNFBUejh5dlI4VStmUHNXdnYvNUtDa0xWcUZFREFvRUFqeDgvUm41K1BzYU9IWXYxNjllckRYdzJhZElFZ0hKTXNYanhZdGIyNTgrZm82Q2dBSUF5cHFEcGV5V1ZTb2xYNzlmd2R2WDI5bFpyQmFETlJvQ09pWW5KRjdrK0hpWS9kTEIxMnJScHVIUG5qc1o5NXN5WmcrYk5tMytsSy9vLzVISTVMbCsrakJzM2JpQTVPUmtmUG54QVFVRUJ6TTNOSVJhTDRlTGlnc2FORzZOMTY5YWtNbTFSVVJGKytlVVh6dk1aR3h2RDB0SVNycTZ1Nk5TcEUrclhyOC9ZL3ZqeFk0U0VoSkRsc1dQSHFrMkw2Tm16SjNKemN3RUFucDZlV0xod0lUSXlNakIzN2x5ZDcyL3k1TW5Zdm4yN3huMEdEUnJFQ29hWW1abmg4T0hEa0VxbE1EUTBSRkJRRUdrTVRwNDhpVFZyMXVqMC9qWTJOcXkwQWk0VUNnVWVQbnhJbHFuNzFrWitmajcyN05tREkwZU93TW5KQ2F0WHI5Yll3QjQ3ZG94VUFLeGV2VG9mYk9YNVpxeGN1UktQSGozQ28wZVA4UERoUTFKTjFOblpHUWtKQ1pESlpOaXpady82OWV1blV6clcwcVZMR1o1TFhGU3BVZ1dIRGgzQy9QbnpFUnNiQzBEcFFVVjFGTlBUMC9Ibm4zOUNKcFBoeXBVck9ISGlCQ2xJY083Y09kS1cyTnZiUTA5UEQ2OWV2V0tjMzlyYUdxOWZ2OGJhdFdzaGw4c2hFQWdRR0JqSTJFOWZYeCsydHJaNDlPZ1J0bTdkeW5tZElwRUl6czdPV3RzdVZRNGZQcXgxMXB1SGgrZjc1T3JWcTdoMjdScXVYYnVHczJmUGNpcGxoRUloZHUvZVRkSkV6NXc1UXdZMDZyaDE2eForLy8xM0FJQ1RreE1yMkJvZkg0K25UNThDQUdiT25Ba0F1SHo1TWpJek15RVNpY3A4WHp3OFBEemZPMVFsZW9xUkkwZXEzWGZyMXEzRTQ1UkNvVkF3Z29DZW5wN2xlNEZRZXF1V2xHclZxdUhvMGFNYTk5bTVjeWZtekptRHBrMmJzb3B3S1JRS0ZCWVdBbEFHOEZUSG1McDR5R3FpYWRPbTVIVjhmTHpXL1YrOWVvV3JWNitTWlRjM3R6SzlQNzB3VnJ0MjdTQVdpM1UrOXVUSmt3Z0xDeU8rc3dLQkFMTm56NFpRS0VSQVFBQmtNaGt5TXpNeGFOQWdUSmt5Qlg1K2ZpelZySk9URXp3OVBkR3BVeWZPWUd0Y1hCeDVYYTFhTlkyZk45MG5XUFhablphV2hvRURCd0lBckt5c3RING50SkdYbDRlK2ZmdXEzVTczL2MzSXlFRHYzcjNWN210a1pJVERodytYNlhwNHRQTkRCMXMvZi83OHJTK0JrenQzN21ETm1qVWsrRWFIcXFLWGxwYUdNMmZPd05QVFU2ZE9kMkZoSVY2L2ZvM1hyMThqTGk0T1hidDJaUVJYeTRwVUtpMlJ6MGQrZnI3V1FEY1ZPTjYzYng5alJvK2FwWkpLcGVqZHV6Y0pObXZ5YlBrV25EOS9IbEtwRkk4ZlA4YU9IVHN3Y3VSSTdOKy9uelZMQy96ZlBRRktCUitYVjB5SERoMFlTbDRlbnZMbTVNbVRPSDM2TkZsKysvWXRldlhxUlphcHpraGVYaDc2OU9sREtuYXFNbVRJRUhUdDJoV0FzdTFSclp5cUNqVTdQSFRvVUp3NWN3WXltUXhMbHk1RjdkcTE0ZXJxaWxXclZoSFZla2hJQ09sMFBubnloREhKOCtMRkM4N1o3NzE3OTJMYnRtMWtabGttazZGLy8vNk1mWVJDSWE1Y3VZSjM3OTR4T2xGMExDd3NVTFZxMVJMN2JsR2RHNGxFZ29FREJ5SXRMUTBpa1FoNzl1eGhCVmg0ZUhpK0wralA3TkdqUitQUFAvL0VsaTFiV1B0UjdSZ0FMRnk0a0FSU0tWcTJiRW1DcGp3OFBEdzhtc25MeTlQYWY5VEd3NGNQaWUrbnJhMnR4dFR4YjBWZVhoNmlvNlB4OE9GRFJtQ1lVaWRhVzF2anlwVXJqR01TRWhJd1lzUUlBSUMvdnorbVQ1OWVydGZrNHVJQ0t5c3JaR2RuNC9YcjEzaisvTGxhRldoaFlTSG16Sm5ER0llM2FkT20xTzh0bFVwTFZSanIzcjE3V0xkdUhlTXpCSlNUbFpSNGErclVxUWdMQ3dPZ2pBUE5temNQKy9idFEwQkFBSHg5ZlJsQjdiQ3dNQkpqb0pPZm44L3dxNlVIcHJtZ3AvSFRpN1VCUUZKU0V2bU9OMjdjV0pmYjFBcVg2cHVMNHVKaWpmdVdOV0RQb3hzL2RMRDFTMVFrTEN1VU9wTUtDcFFGZ1VBQUl5TWpGQlVWc2RMclkySmk0T3pzckZWNW9TdW1wcWJ3OHZJaXkvZnUzVU51Ymk3YzNkMlJscGFHdkx3OE5HN2NtS1JacURZMm1wQktwV29mdHBTSENxQjhpRFpvMElBczM3NTltM2phdEd6WmtwR3lRVmZrQlFVRjZkd3doWWVIc3daUWRNTEN3dURzN0F4VFUxTk1uRGlScEVJZlBIZ1FqUm8xZ2tBZ1lNMU9Bc29Hai9xZkd4a1pjYXBnUzVxaXdzTlRFaElURTdGbzBTTEd1bzhmUDZvTkxHcnlxS0wvbnJwMTY0WUdEUnJnOU9uVHVIYnRHb1JDSWVrVW5qeDVrcVFKQVVyMTdQRGh3N0ZwMHlaWVdWbkJ3TUFBRnk1Y3dNV0xGd0VvT3pROWV2UUFvT3lnVEpnd2diVGpRcUVReGNYRmtFcWxyTi9ZMGFOSFNYRUZ5a0trcUtnSSt2cjY1SGVsTG5Dc0NUOC9QMWhZV09EczJiTWszYmQzNzk0d05qYkd4WXNYa1o2ZXp0aGZLQlJpNGNLRkdESmtDUEx5OGpCdDJqVDg4Y2NmL0crYmgrYzc1ZDY5ZTJUZzV1SGhnVFp0MmlBeU1sS3JSNTlFSW1IMVczVHRaL0R3OFBEd1FHZHJPRTNRRlpJbFRVWFhsY3VYTCt0Y2pkN0x5NHMxeGpjd01DQ1pWM1QwOVBSZ2JXMk54TVJFUkVaR01yWlIxbGtBOE9qUkk5WjJRS25PYk5teXBhNjN3YUpidDI3WXRtMGJBT0RRb1VPWVBIa3lhNS84L0h4TW5EZ1IvL3p6RDFsWHYzNzlNaWxiNCtMaXlQUFN5Y21KcFZhbTgvbnpaNXcvZng3UjBkRXNFUmVsYU8zU3BRdFoxNnRYTHhnYkcyUCsvUG5rODM3OCtERm16NTZOUllzV29VbVRKdkQxOVVYWHJsM1ZxbWwvLy8xM3ZIdjNqaXhyS3BEMjdOa3pYTDU4R1FBZ0ZvdFp3VnU2WjZxUGo0L2E4K2lLU0NSaUJlYnAwQXVVT1RvNk1uNGZQTitHLzB5d2RlUEdqWngrRzE4enFuLzc5bTFXb0xWcTFhcm8wcVVMWEZ4Y1lHSmlncnk4UEx4NDhRSzNiOTltQkNtNDZOaXhJOGFQSHcrNVhJNVhyMTVoOCtiTmpGU0E2T2pvY2d1MjJ0allZTjY4ZVdSNXlwUXBTRXhNeExCaHc3QjU4Mlk4ZlBnUWt5Wk5nclcxTmRtSGJuaE9RYVhlYytIZzRBQm5aMmZZMnRyQzI5dWJCQ1REd3NLUW5wNk8yclZyWTlLa1NXVC9zV1BIa2dIUjVNbVQxUVpUS0xXd0xtaFRROU5uOVg3NjZTZTBidDBhNTgrZkJ3RHMzcjBiSzFhc1lEVDZGTUhCd2NqSXlDRFh6ZlZ3NUwxVGVMNFVpWW1KR0Q5K1BDTTRzSFhyVnRTdVhadXhYM0J3TUpLU2tnQUErL2Z2Vit1TlNnOGUxcTlmSC9YcjE4ZWpSNDlJc0pWU3ZTWW5KNU4yTERzN0c4T0hEeWVkYTRsRWdxbFRwekk2TkNrcEtlaldyUnQyN05pQjVjdVhrOTl0ang0OU1HN2NPUFR2M3g5djNyeUJuNThmcGsrZmpvOGZQK0xaczJkWXVuUXBPVWRZV0JpdVhidUdvMGVQd3NqSUNDdFhybVRNU2pkcDBnUi8vZlVYUG4zNlJOSnJHalpzaUNWTGxrQmZYNS9STVFrSUNFRE5talh4Nk5FakVtd2RQWG8weEdJeFhyMTZ4UXEyQW9DcnF5c0dEeDZNYmR1MjRkR2pSOWk0Y1NPcDNzckR3L045UWJjVW1UaHhJbXY3cUZHanRHWVhyVjI3bGpFeGZPalFJVnkvZnAzUlB1ellzUU14TVRHd3NyTEN5Wk1uQVdqdWIrVGw1YUZWcTFaa3VVR0RCaG9uZ25sNGVIaitiWWpGWXR5K2ZidlV4MmRsWmVIWXNXTUFsRUVvS2wyN3ZPRWExNm1EUzB4bFltSUNaMmRucEtTa1FDUVNvWG56NW1qUm9nVzh2YjF4L2ZwMWhJYUc0dHExYTJyUGVmZnVYZHk5ZTVlMXZrT0hEbVVLdGdZRUJHRC8vdjM0L1Brem9xT2pNWHo0Y0VZQTh0YXRXMWl3WUFFakU5ZlkyTGpNR1J6MGZyWTJWZXVHRFJzNC9Xd2RIUjJ4YU5FaXVMcTZzcmI1K2ZuQnpzNE9ZV0ZoZVBic0dWbGZXRmlJcTFldklpQWdRTzM3cGFhbTR0Q2hRMlRaeDhlSEZWaW05d25pNCtOSjdJV3Jmc3Y5Ky9jQktIMXB0U2xrdGJGNzkyNnRObWQwRzRFWEwxNmdiZHUyV3M4N2QrN2NjZ2tFODNEelF3ZGI2UjNaU3BVcWZkTmdsbFFxeFlvVkt4aU5jSmN1WFJBU0VnSURBd1BHdm8wYU5VSzNidDN3OXUxYlRwV2tLdnI2K3FoV3JScENRME1SR0JoSUFoVFBuejlIWGw1ZXVYbC9aV2RuRXhVY2xVNzM2dFVyRXNCSlQwL0hwMCtmb0srdkR5Y25KMDRQUXk2Rmw2MnRMZXJWcTBlSzlFaWxVcngvL3g0ZE8zWUVvQXhxdXJ1N3c4ZkhCNGNPSFNJZU5wUWh1cUdoSWN0enBGMjdkcWhjdVRMbis2dk9PdEVEVUlhR2hxei9oNllVbDVFalJ5SXhNUkU5ZXZTQXY3OC9uang1b3RXK0lUdzhuTk5HZ0o3ZXpjTlRYa2drRWdRSEJ6TlNZQUhseksxcTIwRHZsQ3hkdXBTei9XbllzQ0dHRHg4T1FEbGpTM1V5cU5uYndzSkNFc0I0OE9BQkFHWGdZTStlUFl3TzIvdjM3MWtWVUtsMWNya2M2OWF0UTBoSUNIeDlmUkVZR0FnQUdEWnNHTUxDd3BDYW1vcm56NStqYjkrK2tNbGtHRFZxRkFJQ0F2RHAweWUwYjk4ZTN0N2VTRWxKd2NlUEgxbS9kME5EUTFoWldUSFU1UUtCZ0xNb3pxdFhyeUFRQ0JodHdJc1hMNUNUazBPOG9yZ0lDQWpBdm4zN2tKK2ZqNmlvS0FRRUJIeVJDcms4UER5bDUrN2R1eVNOczJQSGpyQ3pzOFB1M2JzWjN1M2R1blhqN0V2UTJiUnBFeVBZK3VEQkE1WlZDVFZRL3VXWFgzVE91cUx2cDZtOTRlSGg0Zmt2c25uelptTFROblRvMEJKbFZaYUVrbHBMY1RGczJEQ1ltNXVqU1pNbVg2V0lraTVVcUZBQmdZR0IyTEJoQXlRU0NYYnMyRUVtSGVWeU9mNzg4MDlHdjkzSXlBamg0ZUZ3ZG5ZdTlYcytmLzZjRkk0ME5qWldXNHVHWXVMRWlVaFBUeWRxVHBGSWhNR0RCMlBRb0VFYTFjYU5HemZHL3YzN0VSVVZoYjE3OXhMQlJGQlFFQ21PeFlXenN6T0dEUnVHN2R1M3c4ek1qTk8rd2RQVGsxTnBUQ2xLS1FvTEMwbGhzeVpObXBRNURpV1JTRXIwWFpUTDVUcnRUKysvOEpRLzM4ZXYvUXRRVUZEQUNHeCs2MklEcDArZlpuaDZORzdjR0wvKytpdkxzSm1PalkxTmlkNURLQlNpVnExYURDK1RqeDgvbHR1OTc5Ky9uMVVJaHg0MC9OLy8vZ2RBbWE2clRyM0tSWWNPSGRDaFF3ZUVoNGVUaCtaZmYvMkZ2Lzc2aSt6ajZPaUlDUk1tWU5HaVJhd2lWbEtwRkR0MzdtU3NjM2QzNXh3Z1JVUkVNUHg4aW91TEdlcmYwTkJRVnNHMGdJQUF2SDM3bHZQYXJhMnRzWHYzYnZMZ05ESXk0dlJvek16TUpJbytTMHZMVXFVMDgvQ1VCcUZRaUo5KytvbFZ1WkpTc0tvaklTR0JjejI5czVDWW1JZ05Hell3dGhjVUZMRFc1ZVhsSVRJeWt0RXhvbHRyQ0FRQ1JsdW9wNmVINk9ob1BIbnlCRStlUE1HbVRac1k1M3Z3NEFFR0RoeElmbE5idG13aEV6bnIxcTBqNTlmVDA4T0VDUk1BS0l0cjBUMllkSUZMNlRaa3lCQ3R4MVdvVUFHOWV2VkNaR1FrSkJJSklpTWp5WFh3OFBCOGU0cUxpN0Y4K1hJQXl1ZDIvLzc5c1g3OWVsWWZoeW9ncUltU2VBNWFXRmdROVV0MmRyYkdORnE2U29ack1vaUhoNGZudjhybHk1ZUpRdExMeTR0TXluOEpZbU5qZGJhRGF0KytQYWU2VlYyUkxWOWZYN1dWNWJWUkhrSGJvVU9INHZyMTYvam5uMyt3Wjg4ZXRHN2RHZzBiTm9TK3ZqN0N3c0xnNHVLQ2Rldld3YzdPRGt1WExpMXpZYXlQSHo4aUtDZ0lnTEpmcmkxQWJtQmdnTEN3TUV5Yk5nMk5HalZDbno1OWRBNnFDd1FDREJ3NEVBTUdEQ0FadzhPR0RkTjZYSEJ3TURJek0rSHI2OHVwVnZYeThrSllXQmppNCtOUlZGUUVRME5EMUtwVmkxV002dEdqUitRWlh4WUZNc1dRSVVNd1lNQ0FNcDlIRmQ2Nzljdnl3d1piNllvQVkyTmpsbHJ4YTZQcXJ6RjgrSENOZ2RiU1FpL0VCRUFuWmV6M1FIeDhQRkYyV2xwYVFpQVFRQzZYa3dBMWw0SDE5d0wxc0pQTDVhaGN1VElKOXRDaDJ3Z01HemFNczlFdEtDaUFVQ2o4SXQ4TG52ODJmbjUrdUhyMUtzUmlNVW5iTDYyTkFMMHROVFEwSkpNNUVva0VNcGtNK3ZyNlpES0JXZ2NvTFZQb2dZeEZpeGFSanZLcVZhdmc3ZTNOZUI5TlhzNnE2K1Z5dWM1RnVyNFdmbjUrWk9ZN05qYVdEN2J5OEh4SDVPYm00dUhEaHdDVXFnNzZKSXErdmo0WkxKZW1lTXVNR1RNd1pjb1U3Tisvbi9RSGxpNWRDbTl2YjVpYW1oSTdwTjY5ZStQcDA2ZWM1eENKUkRoeDRrU0ozNXVIaDRmblIwY2lrV0QzN3Qyb1VhTUd6TTNOc1dqUm9uSWZKNm9ycEtvTmJSYUFxZ2dFZ20rcWRLV0NtUk1uVG9SRUlzSE9uVHZoNGVGQnJtbllzR0ZvMEtBQjNOemNkSW9wbUp1YmE3U0dxRmV2SHVyVnExZWlhelF6TStNY1crdUtucDRlZnZycEovejAwMCtjMjFWak5IcDZlbGl3WUlIR2MxSkNNVTNVcTFldlREWVpxbnpyN3dwUDZmaGgvMk4wQzRIQ3drSjA2OVlOaFlXRk1EVTFSYzJhTmRHNWMyZVczUHRMUXFYVEFzcGdZczJhTmNteVhDNG5xZkdxNk92cjZ6emprSnViUytUcWdGSmRWYkZpeFZKZXNYcEdqUnFGczJmUElqVTFGWXNYTDhhMmJkdVFtcHFLaUlnSWhoTHMrUEhqU0V0TFl4eEwveHdvMHRMU2lPZWl1N3M3Rmk1Y0NGTlRVK3pjdVJONzl1d0JvSndwcE9QdDdZMkpFeWVTODFldVhCbjM3OTluZURkeUVSWVdwdkh6M0xwMUs2S2lvaGpyVkZPZEFhQi8vLzRNcjhrV0xWcWdVNmRPT3ZuWXFMTVJBSlMrYnVwOE1ubDRTa3VMRmkyd2V2VnFSRVZGRVNQMzhyQVI2TjI3TjVuSkRRb0t3dTNidCtIajQ0TVZLMWFRY3h3NGNBQzJ0cllzeFZoSjZOU3BFenAzN2x6aTQ5NjllNGU1YytjeTFrbWxVbVJtWnVMVHAwOWtYV0ZoSVY2OGVNRnFHOWFzV1FNSEJ3Zk1uajBiaVltSkFJREl5RWhVcUZBQlM1Y3UxZWl4VmFOR0RWaGJXeU1yS3d2WjJkbDQ4dVFKbzkzbjRlSDVkb2pGWXRTdFc1ZFJ2QUpRRHJLNmRPbENmQUFuVDU2c2MzYVFuWjBkQUtWU1ZyVVFwckd4TVovUndzUER3MU1PQ0lWQ2JOeTQ4VnRmeGcrRGxaVVZkdTNhcFhaN28wYU52dUxWOFBEOFdQd25ncTNBLzZtYTh2THljT2ZPSGR5NWN3ZTNiOS9tckx4WDNoUVZGVEg4dHFnT09jV2RPM2N3WThZTXptTXArYjRtQ2dvSzhPelpNMnpac29XaDZHM1hydDBYVVlTYW01dVQ0SEMxYXRWSWFyQnFZRGMrUHA1aGFhQ09EeDgrUUN3V1F5QVF3TkhSRVlNSEQwYnIxcTFKY0taR2pScm8zcjA3NHhoOWZYMTgrUEFCVTZkT0JhQXNPcVZMWUprZVRPS0NVcCtXQmhNVEUwNExnWktnYTdWTEhwNlNZR3hzREc5dmI4WkVRbm5ZQ01oa012enh4eDhBbEtieWdESTFWdFd6bFdMWnNtVkVLVVkzKzkrN2R5L09uajBMUUtub21qUnBFcnAzN3c1dmIyOFVGaFpDSkJJeGl1L3BpbFFxeGNhTkcyRm1aa1pTd0o0K2ZjcEt3MGxNVEVUMzd0MVJ2MzU5aHNLMmN1WEtzTGUzWndSaHExYXRDckZZckpQM2txZW5KMUduM2J4NWt3KzI4dkI4UjR3ZVBScHBhV2xJVGs0bXYxTS9Qejg0T1RtUmZheXNyRGo5NTduUWxFR1ZrcEtDakl3TTZPdnI0OVNwVXdDVW50RHF5TS9QWjZRN2podzVFbDVlWGpwZEJ3OFBEdzhQRHc4UHo3Zm5odzIyVWtGSGFwQ2RsNWZIU3JILzY2Ky9VTDkrZmJScjErNkxYb3VxYXJXOExBMU9uRGloTnMyc2F0V3FYNndxWTFGUkVUSXpNNkducDhjbytxSk9uYXVOaGcwYll2UG16WGoyN0JuQ3dzTHc4ZU5ISEQxNkZJQlNaVEp0MnJUdlRqWnZhMnNMZ1VDQU4yL2VrSFh1N3U3WXZuMDc3dHk1bzdIS01CY09EZzZ3dDdjdjc4dms0VkZMZWRnSUZCVVZzZnhaNzkyN3gxS0xVWnc0Y1lLek9BeGRJV3BwYVlsSmt5YkJ5c29LVmxaV2lJcUt3ckpseTNTL01SVTZkT2lBc0xDd1VoMGJHQmdJUFQwOWhuazhWWlZXRjBONSt1ZEhtZlB6OFBCOEgzaDVlY0hEdzROTUdBbUZRZ1FIQjVQK0IvQi9YdlM2WUdscGlUTm56cEJsZWxYZ2Rldld3ZHJhR2gwN2R1U3NLcTJLWEM1bjdQZmh3d2VkcjRPSGg0ZUhoNGVIaCtmYjgzMUZzTXFSeG8wYjQ5U3BVd3hsWjBaR0JpSWpJM0h1M0RteTd1VEprMTg4MkdwbVpnWTlQVDNTOGFhbm4zOEo2dFNwZzFtelpqRU1wRlVEdkZ6bTNSVDBBUUtYMHZMcTFhdVF5V1N3czdPRGtaRVJTVFdlTldzV1pESVo1ekhMbGkxaktkTXFWYXJFZUorQ2dnS0l4V0tHdWxTaFVHREdqQm5vMWFzWHVuYnRxdmFhZFdYbHlwV01vS1pjTGtmZnZuM0o4clJwMDFoVkNvT0RnNUdWbGNWWXQyclZLcngvL3g3OSt2Vmp2Y2ZHalJ2VityQ3BJeUFnNEl1YXUvUHdxREoxNmxUV0pBWjlRRDkyN0ZpMXluaDNkM2VFaDRkRFgxOGZqbzZPeU1uSklSVXZIUndjV0w3RFZMRS9FeE1UNHVFcWxVcFJYRndNUUpsMlM3MlhKc1dvcm41RkNvVkM3ZVNQalkwTnhvOGZENGxFUWdwdjJkdmJ3OS9mSDVVclY4YUxGeS9Jdmx6bktJbUhJMTF0ejJWSHdzUEQ4MjFadlhvMThZWVBDZ3FDdGJWMWlTZExWVWxNVE1TdVhidHc4ZUpGeHZyczdHeldwRDhQRHc4UER3OFBEOCtQeVE4YmJPVWFrRmV0V2hYVHAwOUhTa29LWHI1OENVQjdXbmw1b0srdmo4cVZLeE5sMDh1WEwvSCsvWHVpQ20zVXFCRXBEZ1VvMDhXZVAzK3U5YndDZ1FCR1JrWXdNRENBdWJrNW5KMmQwYXBWSzdSbzBZSVZKRkgxQ3N2TnplVThwMXd1WjFnZWNIbVYzYnAxQ3dEUW9FRURBTURQUC8rTXBLUWtqU240MXRiV2FyMUlEeDQ4aUpNblR6S09yMU9uRHB5Y25IRHExQ25rNU9SZzY5YXR4R3VTZ2dyVUFMb1gwQktKUkl5VVFQbzVBR1dnUnpWbHNDd0ZxMXhjWE5RR2p6SXpNL0gyN2R0U241dUhweXhvVTBwcG1oU2lBb2RDb1JEUjBkRVlNbVFJa3BLUzRPam9TSXBlY1VHbHp3TE1BbGtyVnF4Z0ZjamlZdURBZ2ZqMTExKzE3dmZvMFNPMUZUc3JWcXlJd01CQTVPVGtrR0NycmEwdG1lejQ1NTkvU0tWVWl1UEhqNU9VMzhEQVFKYVhyYnFpQWZRSkx5NUZMdzhQejdmai9QbnpPSHo0TUFEbHBEamxBNWlUazhQWXo5emNISHYzN2tWWVdCaXVYcjJLeFlzWDQ4cVZLemh4NGdSbXpKaUJEeDgra0xZRVVCYmJVQzJ1VXIxNmRYVHQyaFc5ZS9kR1NFZ0lBR0RRb0VFc1gzc0trVWlFMk5oWXNxeHJKV3dlSGg0ZUhoNGVIcDd2Z3g4MjJLb09Tb2xGQlZzMUtUekxrNFlOR3pJNnpvY09IV0lONkV0S3g0NGRNWDc4ZUozMnJWU3BFcVBDYm5KeU11ZCtxYW1wak0rRUswQmF0MjVkdUxpNG9FMmJOZ0NBdG0zYndzdkxDMGVPSE1HT0hUdEtlaHZJeThzamdWWmJXMXYwNjljUFAvLzhNL1QxOWRHMWExZHMyTEFCaVltSkdEcDBLQll1WEVpT295dk1kS21RQ0NpVmF2U3E1S3IvLzZLaUlsYlZjcnJTdDZTMGE5ZU9xUHBVT1gvK1BCOXM1ZmxtcU5vSVBINzhtQVJnUFR3OE5CWnpvVTl1M0xwMWkxZ1BTQ1FTVW1tYmpsZ3N4dXpaczh0OHpkVEVqRFlvOVd4cGFOU29FYXNZUUVKQ0FnbTJEaDQ4R0dLeFdLZHowWXR3VmFoUW9kVFh4TVBEVS81UWdWWkE2Zk5QMlpWUTJVNG1KaVlvS0NpQXZyNCs3T3pzU0QralVxVktNRE16QTZDY3ZGSHRSN2k0dUxEZWE4S0VDV2pac2lWam5iWkpZcjZnRmc4UHovZklwVXVYY092V0xkeS9meCttcHFaWXMyYk50NzRrQU1weDFjV0xGMUczYmwyMGFORUNsU3RYSnR1ZVBuMktHalZxa09XWk0yY1NZVk5FUkFUcDEyVm5aOFBLeW9yei9IZnYzb1dSa1JGY1hWMi80RjN3ZkUyT0hEbUM5UFIwQUVDL2Z2M1VqdGxqWW1MdytQRmpBSUNQanc4OFBUMDFudmZqeDQ5RVlGSzFhbFcwYU5HQ2M3K2NuQnlrcHFiaTZkT25NRFkyTG5FVzc3Tm56N0JxMVNvNE96dkR4Y1VGN2RxMUs5UGs3TUdEQjVHY25Bd1hGeGQwN05pUllSZEpaOUdpUlVoS1NvS1JrUkVpSXlOTC9YNy9CZjV6d1ZhNVhNNVFzOXJhMm42VjkrM2N1VE1qMlBybm4zK2laczJhYU51MjdWZDVmeU1qSXpnN095TWxKUVdBVXIxMS8vNTkxSzFibCt5alVDaXdiOTgreG5GdWJtNnNjMGtrRXZqNCtLQzR1SmpoemFocjZsMW1aaWFrVWlsSjUrL1VxUlArK2VjZlBIcjBDRy9ldk1HYU5XdFlEMjR2THk4MGJOaVFzWTVLL1FPVXloTmRQQlRIalJ1bmNYdHB2UjNWb2VwbnljUHpMVWhOVGNXSER4L1F0MjlmOU9yVkM0QXlJRWt2WUJVUkVVR0Nwci85OXB0V0QyRUhCd2VJeFdJc1diS0VySHZ6NWczRHg1akMydG9hQ1FrSnVIVHBFbGxIYnp0aVltS0lZaDRBZkgxOUdXMFRSWDUrUGtONS95VTRjK1lNeTFPUjZvZ0JTdTlGZXNFc1FLbDI1ZXFnMGEwRDFIVlllSGg0dmczTm1qVmpaY3dJaFVMU1I2eGF0U3FlUEhrQ21VeUdXN2R1a2Ntb3g0OGZrNG5TcDArZkVnc1ZDamMzTnd3ZlBoeFNxWlF4Q05tK2ZUdmovVXBTSUF0UTJqR3BDd0x3OFBEd2ZDMHVYTGpBbUt4S1RVMkZzN1B6Tjd3aUpiR3hzVGg3OWl5T0hqMkt6WnMzazJEcm9VT0hzR1RKRWt5Yk5nMTkrdlFCb0x4bWFsZEtMNFlBQUNBQVNVUkJWRXhNVGRBL2VQQUFJMGVPeElBQkF6QjY5R2dZR0JnZ096c2JmLzMxRjJKalk1R2NuSXlhTld0aTVjcVYyTHg1TStPOSsvYnRDemMzTi96NjY2K3Nad0pGdTNidE1HalFvQzkxK3dDVXhXK0hEQmxDbHR1MmJZdmx5NWVyM1gvNzl1Mk1RdHlyVnEyQ2o0OFAxcXhaZzUwN2Q1TDF6Wm8xMDFpdzI5L2Zud1N2L2YzOU1YUG1UTFg3cHFTazRPVEprN2grL1RyZXZIbUR2THc4aUVRaWlNVmllSGg0d00vUEQ0MGJOOWJwZnN2S3FWT25jUFBtVFFDYUJWS1hMbDBpR1N1VktsWFNHbXpOeXNvaUU3aFUxakVYaHc0ZElyRUNrVWlFamgwN3NzWVltamgzN2h5dVhMbUNLMWV1d05yYUdwMDZkZEw1V0M1T25EaUJwS1FrNk92cnc5YldGdWZQbjRlK3ZqN216Sm5EMk8vRml4ZElTVW5oQzN2cndBOGJiRDE4K0RETXpjM2g1ZVZGRkFpZlBuM0N4bzBiR1IzYzVzMmJzNDU5L2ZvMXFsU3BVcTdYVTd0MmJiUnExUW9YTGx3QW9BeHNMbG15Qk9mUG4wZnIxcTFoWjJjSHFWU0s5UFQwTCtidDE3WnRXL0pnVVNnVUNBME5oYisvUDJyVnFvWFBuei9qNzcvL3h1M2J0OG4rdHJhMjhQRHdZSjBuTlRXVlU3Mm1LNG1KaVFnUEQ0ZUxpd3RHamh5SkJnMGFvSHYzN2xpNmRDa1VDZ1dua3BTckdqQTlhRjZ0V3JVUys2U1dONWN2WDJZRlZNYU1HYU5SMlVwOUgzaDR2aVFiTjI1a3BiVnFncTRnVjhlMGFkT1FsNWZIc21KcDFhb1ZVUWpjdm4yYlpCRWtKU1V4T201MDZFVmxBS1dIS2xld2RjQ0FBU1hPQ0NoSlIwQWlrZURHalJzYXJSQzR0dm41K1hIK3p1bityK1g5VE9IaDRTa2JiZHEwUVhwNk91enQ3V0Z0YlkyS0ZTdkN6TXlNREZTcFlPdm56NTh4YXRRb2N0eUtGU3ZJYTdwOUFJV2RuUjJDZzROWmFvL256NS9yVkJ3TFlCZklBblFyeXNmRHc4TlRIcXhkdTVaejhoeGdGL3ljUFhzMm5KeWNPUGV0WGJ2MkZ3OHdBa3BidVBqNGVBREtvRlh0MnJYSkJQMzY5ZXVoVUNpd2JOa3kyTnJhd3NmSGgzVjhWbFlXSmsrZURJbEVndTNidDhQTnpRMXQyclRCc1dQSEVCRVJRZlo3K3ZRcFRwMDZoZVBIanpPT2I5bXlKZHpjM1BEZ3dRTzFObDFjQXFieXh0M2RIVFkyTm1SQzhQcjE2NURKWkdyckhkQW5BTTNNek5Dc1dUUE8vZUxqNDNINjlHbDA2TkNoMU5mMitmTm5MRm15aERORExTY25Cems1T1VoTFM0Tyt2djVYQzdaK2JiWnQyOGJJektYYkZ1WGw1V0hSb2tVTVJUYWcvRzRwRkFwT0FkZVRKMC9JYTZsVWlqRmp4cFRvZWthTkdrWEViQktKaEdRK04yN2NHTkhSMGJoNjlTb0VBZ0hHalJzSHVWeE90bFBYclZBb2lKREczZDBkdTNmdlJuNStQa2FQSHMwWnUva3Y4c01HVzlQVDAzSGl4QWtBSUVvQXVoSVNVS3F0ZXZic3lWaDM0TUFCYk4rK0hjT0hEMGZ2M3IzTDlab21UWnFFakl3TXhnOGpQajZlUEJ5K05GMjZkTUh4NDhkSnluNUJRUUgyN05tamR2K3hZOGR5K3BYcTYrdHpwdTNMWkRLZEJnUFVEelFsSllWVmVBcFFxc1FvcjhNdFc3WXd6a2tGaHF0V3JZb3JWNjZROVh2MjdFR0xGaTFRcDA0ZEFPclQ3NnBWcThhUzE5T0R0SlVyVnliQmVZcm56NSt6dkYxVnVYNzlPaTVmdm93Wk0yWXcxcDg5ZTFhalp5c1B6OWZBeXNvSzFhcFZZNjNQeWNuUjZpVmFwVW9WVm9FOVFLa21wNHE5Q0FRQ29nd1lNV0lFNlZEKzl0dHZKTmhhSHV6ZHV4ZDc5KzR0OFhFTEZpeEE1ODZkMVc1LzhlSUZRa0pDY1B2MmJmVG8wWVBWdmhVVkZaRlVZYTYyanlzZFdLRlE0TWFORzJSWjJ5dzREdy9QMThYVzFoYlRwMDhIb093ZnZuejVFcmR1M1NKdG1iT3pNNWtRRlFxRnBCMHdNaktDWEM2SFRDWmp2T2JoNGVINVViaDQ4YUxPSXBhSER4L2k0Y09Ibk50eWMzTy9TckExTVRHUjlHZno4dkxRcWxVckFFQ0xGaTJ3ZE9sU2pCMDdGc1hGeFpnNWN5Ykw4aTR2THc4elpzd2dBY3JBd0VCaWxVZG43Tml4Nk5xMUsyUXlHZExUMC9INTgyZEcwVzNnLyt6cDlQWDF5WGl6SklWVnk0cWVuaDdhdG0yTC9mdjNBMUFHT0JNU0VsakZud0dsQ0kzS2FBT1VRVDFOS2VnclZxeEE4K2JOV2VOa1hYai8vajJDZzRPSjZPdGJRMlhKMFcyQUNnc0xrWitmajNmdjNxRjc5KzVxajQySWlHQUU0QUVnUER5Yzh6dWpTbVJrcE1aeEZ4VzdvbE94WWtWVXFWS0ZLSERWa1pPVG8zVWZWYWhzUndDNGR1MGE2Y3Y0K3ZxaVFvVUtwQ2o2a1NOSDRPRGdRUHBNRkRLWkRCTW1UQUFBL1BycnI5aTFheGVLaTR0eC8vNTkzbDdnLy9QREJsdnBxQVpaQWFYeVlQNzgrWXdHSXlZbUJsdTNiZ1dnRFBLOWZmc1d3Y0hCWlNxUVJNZkV4QVFyVjY1RVJFUUV6cHc1bzlVTFZFOVBqMU5aV2xxRVFpRVdMbHlJME5CUXZINzlXdTErQmdZR0NBa0pRZE9tVFRtM1U1WElWWW1OamNXcVZhdTBYZ2ZkcDVUTEU3WmR1M2JFM21ISGpoMk1ZQ3VWNW4vOCtIRkdFYkcvLy80YmlZbUptRHAxS2luY1JlSHA2VWtLZ28wZE81YWhRQ3N1TG1aSTdrZVBIczFTTzY5YXRZb0VpTGtLaGdFZ1FTZlYxSkh2NWFIQzg5OUc5ZUg0L1BsejdOMjdGMGVPSENIcnpNek1pQldJdmIwOVVXVUtCQUlFQmdhaVk4ZU9yQTVXVWxJU1RFeE1FQlFVaE45Ly8xM2pOUXdZTUlEeFVBOFBEOGZSbzBmSmEzcDc4eVdMd1ZBVEkzVGY2c3pNVERMNU1XM2FORXliTm8xeHpPalJvMGtINXNTSkV6cDV0ajU4K0pDb0cyeHRiVkc5ZXZYeXVnVWVIcDR5OHZidFc0U0ZoU0VqSXdNWkdSbXN3YkJZTENaV0toWVdGb2lMaThQVXFWTVJGeGVIdFd2WDR1Ky8vOGFCQXdld1lNRUN2SHYzanFRTGFtTG16Sm1NdHJna0JiSUFxSjI0NWVIaDRmbXZFeE1UbzNaYmt5Wk5FQklTZ3Q5Ly94MFZLbFJnamV2djNidEg3S0xhdDIrdnRoQnI3OTY5aVJobzNyeDVlUEhpQlN2WVdsaFlDRUE1bHFYR3JHM2J0c1hIang5Wk5VRytGTDYrdmlUWUNpaUxObklGVzY5ZHU4WUlObEorNWVySXpzN0doZzBiTUdYS2xCSmRUM0Z4TVdiTW1NRWFFN2RzMlJMTm16ZUhqWTBOaW9xS2tKYVdob3NYTDVibzNLV2hzTENRNWFFT0tNVWlBQkFWRlZYcWM3OSsvUm9KQ1FrTVZmamJ0Mjl4OHVSSk9EazV3Y1RFaEFRMEpSSUpEQTBOV1lJV2lVVENFSGFvVXlXWE4xUUdKQld3RjRsRUVJbEV5TXZMUTNSMHROWUN4VnUyYkNIaXRKSXFiSDlrZnRoZ2E1Y3VYV0JnWUlERXhFUzhmLzhlZVhsNU1ETXpnNk9qSTFxMGFJSE9uVHV6RkVvK1BqNDRkZW9VVVo0ZVBYb1VCUVVGbURScGtzN1Y3clVoRkFveFpjb1U5T25UQjZkUG44YmR1M2VSbVptSjNOeGNHQm9hb2tLRkNuQjBkRVM5ZXZYUXFsV3Jjazg5clZxMUtqWnYzb3lUSjAvaXlwVXJTRXRMUTE1ZUhvUkNJV3h0YlVsS3Z5WXYyNlNrSkU0RFoxWDFKLzFoUmdVNzVYSTV3NnVSeXhmeXI3LytJZzh6S29oSmY0K0RCdy9panovK0lPdUVRaUVrRWdteXNySXdmZnAwOU8zYkY0TUhEeWFOVjBrZkNxcE1uRGlSYzcxcXhXS0FyYWhkdlhvMUhCd2NPSS9mczJjUC92enpUd0FvdDRBK0Q0ODZzck96Y2Y3OGVadytmWnBoRnlJU2lUQi8vbnhFUjBlVGRLSkZpeGJoOE9IRE9IejRNRjY4ZUlGRml4Wmh4WW9WOFBMeWdyZTNOK3JYcnc4bkp5ZlVxVk1IWVdGaGpJNUNTRWdJV2FiUDNnb0VBa2FIZ1g2TXNiR3hUc1ZnQWdNRE1YYnNXSjN1ZC92Mjdad3B2amR1M09CVXg0ckZZa2drRXM2WldMb0svY0NCQTV6cTFtN2R1akZTWnVoMkEzNStmanBkTXc4UHo5ZEJMQllUeFFZWDlldlhML043VVAwZUNpTWpJOFpFRWw4Z2k0ZUg1OS9BL3YzN09jVXg2cmg5K3paUnUzME4zcjE3UnlhbkhCd2NNSERnUUxLTkdrY0hCZ1lpTnpjWC9mcjFRNlZLbFJqSE4ydldESC84OFFkMjdkcUZXYk5tcVIyVERSOCtIS2FtcHRpNGNTT0dEQm5DR3FNK2UvYU1UTnhSNDFqZy84WjRaODZjZ1ZRcVJhTkdqVmladGVWSmd3WU5ZR2xwU1d3SkwxKyt6UG4vb0ZzSW1KaVl3TXZMaS9OOGVucDZSQ0FXRlJVRlB6OC9Sb0ZkYlVSSFJ6UEdIUllXRmdnUEQyY1Zvd1dBa1NOSDR0MjdkenFmKzBzZ0Vvbmc3Ky9QV0hmOStuV1NHZXp1N281YXRXb3h0bE8vajhURVJNeWFOWXV4TFRrNUdiTm16VUpBUUFCT25UcUYrUGg0Yk5pd0FmZnUzWU9IaHdjMmJ0eEl4a1RuenAzRGxDbFRJQmFMNGVmbmh4RWpSa0FnRUVDaFVPRDY5ZXZrbkcvZXZFSFBuajNKZHpBOFBKd3pnS3dONm4wTEN3dEpvTHRtelpya04rTHI2NHNIRHg2Z1Q1OCthTk9tRGJtR2tKQVEzTHg1RTRhR2hyaDgrVEtXTDErT1E0Y09BVkNPZWRSOWwvNkwvTERCMXBvMWF5SWtKS1JFeDRqRllpeGZ2aHd6Wjg0a2hXTk9uejROWTJOanJZV1ZTb3FEZ3dPWlFkRVZJeU1qbkQ1OXVzenZiV3hzakI0OWVxQkhqeDZsT2w2aFVPaVVFa0VQUE15Y09STlZxMWJGdTNmdmlIV0FqWTBONDJGRXdXVnRVRmhZaU5qWVdCdzhlSkNSbHR5elowLzgvUFBQbURWckZqSXpNNkZRS0xCLy8zNGtKU1ZoeFlvVjVSWWs1NEx1dHlvUUNEQmh3Z1IwNk5DQllScHZhbW9La1VnRXFWU0syN2R2UXlnVXd0allHSVdGaFl3VVkzV0tXUjZlc2lLVHlSQVVGTVRwRmRpNWMyZE1tREFCbFNwVllnUUhCUUlCZnZ2dE4vajYrbUxKa2lWNCtmSWxKQklKenAwN1IyYnhKMCtlakFFREJxQmx5NWE0ZXZVcU9WWmRZWUR5SUNvcWlxaGh0VUdwQzFSeGQzY25yMnZYcm8zV3JWdkQyOXNiYm01dTZOV3JsMWFGTGxjQUYxQk8xbEZ0WGxaV0ZvNGRPd1pBK2R1bWQveDVlSGkrUFVaR1JuQnhjVUYyZGpacTFLZ0JKeWNudkhuemhyUnY3ZHUzWncya3VZaUxpeU5aQUZSL1krUEdqWWlOaldWa0VIRk4wUER3OFBEOEd4QUtoU1dhL1BtUzJVbGNIRGh3Z0xUWGd3WU5ZZ1hLeG8wYlJ5Yk56NTgvRHdDTXNXUlFVQkFKT2xIOXRlM2J0N1BHcUttcHFSQUtoWkRMNVN5VnBsUXFaV1I5MXF4Wms3d1dpOFhJeWNtQlJDTEJxVk9uWUdkblY2YjcxWWErdmo1YXQyNU4rdlhQbmoxajFhT1J5K1c0ZHUwYVdXN1pzcVhhNTlUL1krKzhvNks0MmpEKzdMTExVcFlPQmhVVlZJaFlzS0VJRmdTc1dDRDJndGcxUmhSTGJJaUtDbmJVMkkwRmErdzlhbFFzTVNwR2lhSklDSXFDaWdwSUVWbVFzdXgrZit5Wis4M3N6TUpTTERIek84Zmo3c3pzek93eWMrZmU1Nzd2ODlyWTJFQlBUdzlQbmp5QlFxSEEwcVZMRVJFUm9WV2drRUtoWUFSSUFjRHk1Y3M1aFZZS2RURzhxaEVLaFdSQzllblRweVF3eE43ZUhnWUdCckN3c0dBVitKb3hZd1lSV3p0MjdJaVJJMGRXK1BpR2hvYUlpNHNEb0NwWXZtdlhMb3dlUFJveW1Zd1VNMHROVFVWQlFRRUpVaEVJQkl5QWxlM2J0NU5ydm43OStuQjFkUzIzcjd1dXJpNzVHMTYrZkpuOER2VGp6Snc1czh6K3k2bFRwNGpRYW10cnk4cW0vSy96MVlxdEZjWFEwQkJMbHk1RlVGQVE0dUxpWUdCZ2dNNmRPMy91MC9xaXFGMjdOdno5L1ZuTDc5Ky96L0FhYWRxMEtSR0hjM056V1g0K0hUdDI1TnkvUkNJaE56OGw2ajUvL2h5Ly8vNDdJOTJoVzdkdUdEdDJMSVJDSVRaczJJQ0ZDeGNTN3hscmErdVBLclFDcXVJYVZPTVNHaHBLREthNUVJdkYyTGh4bzBheithcUlvdUhoNFVJa0VxRkxseTVFYkJVS2hlalVxUk5HakJoUjVzeTBxNnNyamgwN2hzaklTT3pmdjU5TVF0V3ZYNTlVZEZWbjhPREJ4S3Jqd29VTEduMjhLa0poWWFGR0VWVmJtalp0aWg5Ly9CRWVIaDZsUnZCWGhwOS8vcGwwZ2thT0hNazVxY1REdy9ONTJiVnJGeGxVS0pWS0RCdzRFSUFxSXFsang0NnN3bjEwOVBUMG9LZW5od3NYTHBCbDFBRGF3c0tDTVpEWDBkSDVJaXAxOC9EdzhGU0V6WnMzbDh1bms2c2V4OGNrTWpLU3ZGNjZkQ2xKM3dkVUl0bUxGeTlLclI5QXQ2V2o0S3JWRVI0ZURxbFVDb2xFZ2syYk51SHQyN2VrU3Z2YnQyL3grUEZqQUtveEgrVVpDd0REaHc5SFdGZ1l5YVN3dDdjdjV6Y3NQMTVlWG93Z2loczNiakJxMGNURnhURUtlWGw1ZVduY1YyRmhJZWJQbjQreFk4Y0NVR1c0bmpoeGdpVnFjNUdRa01ESURuTnpjK08wTlBpVWlNVmk3Tnk1RXdEVEpteisvUGxvMkxBaDhXNmxROWNmaW91TFdlc0JWYi9BeWNrSml4Y3ZSbHBhR3ZGMWRYUjB4SkFoUXhBZkgwOENOcXl0cmZIbXpSc1lHUm5oN2R1MzJMcDFLMkpqWTRsT0lKRklvS3VyUzdZZk1tUUlHVXM4ZlBpUUJIUUFxcFQ5V2JObU1TS1Z0V0hPbkRuRTNrMjkrTy9wMDZjUkV4TkQzZzhkT3BRUk9FSmR5OFhGeFZpeVpBbFovdkxsUzNoNGVNREF3S0JjaFptL1puaXhsUU45ZlgyRWhZVmg4ZUxGR0RseUpDdFUvTCtLV0N5R25wNGVxbFdyeGxuSk1TOHZqeUcyZW5sNUlTa3BDWmN2WDJZMDZJYUdobWpidHExR3cvUnQyN1lSRWNUWDF4ZjUrZmx3Y0hCQXUzYnRzR2ZQSGhnYkcyUDgrUEVNRWR6WTJCakxsaTNEOHVYTGNmUG1UUXdmUHJ5cXZyWkdiRzF0RVJBUUFETXpzMUtGVm9xV0xWdmkzTGx6RUFxRkVJbEVrRWdrc0xhMlJ0KytmVkczYnQyUGZyNDgvMTM2OWV1SFc3ZHVvV25UcHVqUm8wZTVSRWFSU0lSdTNicWhXN2R1ZVA3OE9TNWZ2b3ptelp0cjlCRHk5dlltQmJJZVAzNWNwV0xyb0VHRFNHZXZMUGJ0MjhjcWdnQUE1dWJtR0R4NE1PZG5mdm5sRjBhSHFqeFFmb28zYnR3Z25SWlhWMWZPaVNrZUhwN1BENzBORXdnRTJMWnRHelp0Mm9UYXRXdERYMThmRW9rRUppWW1KR0o5MHFSSjhQZjNoNTJkSFp5ZG5kRzVjMmNNR3pZTUVva0VOV3ZXSkJsUTl2YjJFQWdFNUJrL1lzUUltSnViZjVidnlNUER3MU5aNkpOS1h5SU9EZzdFLzFxOUQ2ZGVIOFhlM2w1ai96VXhNYkhVaklhV0xWc1N3Y3ZGeFlWa05RQ3F5YlpObXpaaHpKZ3hHRFZxRktPaWZPL2V2ZEc5ZTNlOGYvOGVTcVZTSzkvL3l1THM3QXhqWTJPOGYvOGVnTXEzbFM2MjBvdE02K25wb1YyN2RocjNwVkFvMEtKRkMvVHMyUk8vL3ZvckFHRGR1blh3OFBDQW1abFpxZWRCRit3QWFGVkU2bk16ZmZwMFJ0U3ZPbHUzYnVYTWN0dTdkeThhTm15STZ0V3JJekV4a1lpdDFhcFZnN2UzTjg2ZE84ZmFiMjV1TG80Y09jTGFWMkZoSVhiczJFSGU5K3JWQzBaR1JpZ3NMTVRpeFl2SmRlM2k0b0tPSFRzeXNtckxTMnhzTE83ZnY4OVk5dGRmZjVHL05hRHk4OVVtMjZla3BBUWxKU1dWRG96NW11REZWZzBZR0Jnd1pzWjRnUEhqeDJQOCtQRWExM2Z2M3AxUmJFb29GR0xjdUhFWU4yNWNtZnQyZFhVbGpZcWxwU1ZaVGkvZ0k1ZkxZVzV1RGs5UFQ4NlFkckZZaktDZ0lQejExMTlhaTBrNk9qcVZzbWFnZjErS0xWdTJjRzQ3WmNxVVQrcGh4TU5ESVJLSnNHN2R1bEszS1N0OUhnRHExS21EVWFOR3NaYTNhZE9HV0FuUTA4ZENRME1SR2hyS3VhOXAwNllSLzlYU2JEUUdEaHhJSXM3S1EwQkFRTG10WkNxYjZsdFFVSUI5Ky9haGJ0MjZNREl5UWxoWTJFZVBzT2ZoNGFrYVRFeE1NR2ZPSFBLK2E5ZXU2TnExSzNtdjdyL3U2T2lJUC8vOGt6VndiOWFzR2FLam84czhIdGNBaTZzU01ROFBEdytQWnBvM2I0Nm5UNTlDSXBHUURDeHZiMi9ZMk5pZ1VhTkdqRzIzYk5taVVlejA4ZkVwTlFMMjBLRkRqRDR1M1RZclB6OGZ6NTQ5dy9EaHcyRnRiYTFSb0RZeU1vS2JtNXZXMzYyaWlFUWlkT2pRZ1FobWQrL2VSV0ZoSVNRU0NRQ21YMnZidG0xTDdmOVNBdmJVcVZQeHh4OS9JQ2NuQjdtNXVWaTdkaTBXTGx4WTZubW9GeW5ucXRYeUpaR1ZsVlZtQWZPS0lwRklHTCt6WEM2SFVDalVhcHhBYmJOcTFTbzhlL2FNTFBmMTlRV2dzb0Vvelo0aU16TVRseTlmWml5ajdCcm9vaTZGcnE0dXhHSXhRMkJkdkhneEFLQ29xQWdSRVJIa1h0SFQwOE9rU1pOZ2JHeE10djFVUmIzK0RmQy9CTThYZ1lHQlFabCtRQ0tSQ043ZTNxVnVJeFFLUDN0NkFnL1BmdzJoVUVnNmNOcWlyNi8vMVZYWDF0UFQwempad3NQRDgzV2g3cUhHdzhQRDg3VkE5My9jdDI4ZnJLeXNLclNmOHZZTks0S1RreE9jbkp4dzZ0UXBJcmIyN05rVExpNHVyRzMzN2R1blVWaWtva0Exc1huelpvM3IwdFBUUzExUFViZHUzVThpdGdLcURGTktiQzBvS01CZmYvMEZOemMzWkdWbElUNCtubXpYcVZNbnJmWm5hbXFLeVpNbkU5SHQxMTkvaGErdmI2blpuUjgrZkdDOC81SUNFTEt5c2hoMkFJR0JnY2pOemNXTUdUTmdaMmRYN3YxcHltQkpUMC9IM3IxN01XellNSVNIaDVQbGZuNStlUEhpQlp5ZG5URnk1RWcwYWRLazFQMGZQMzZjbGU1UC9aNlVIUUFYVjY5ZVpRUytXRnBhSWlRa2hCU3g0ckxSbUR0M0xweWRuUkVVRkVTV2VYdDc0OG1USndnT0RpWkNxNG1KQ2RhdVhVc3lHZ0ZWMzRoZUJQbS9EdDlMNU9IaDRlSGg0ZUhoNGVIaDRlSGhZWWhrTld2V1pFU3RmV2xRaFp2cFhyRlBuejZGcnE0dXFSSlB3V1V2VlJvU2lVU3JJc1ppc2JoYysvMFV0R25UQmdZR0JrUlF2SEhqQnR6YzNCZ1dBcnE2dXFWYUNLamo0K09ETTJmT0VIdUFKVXVXNE1DQkF4cTNWNjlab0tsMnlhY2tOVFVWZm41K0RJdERRQ1crR2hrWm9XL2Z2cXpQTEZ5NGtCVEdIanQyYktsMlpMLy8vanNqUWpvK1BoN3g4ZkhvMWFzWFhyeDRRWTVGQ2Q2Ly8vNDdtalp0aXFTa0pNNTk2dXZybzFxMWFsaTJiRm01dm1keGNURkNRa0x3MjIrL2tXWHU3dTZZUDM4K0k3cjcyMisveFlzWEx5QVNpWWdYcXpyWjJkbFlzbVFKVHB3NHdiRHF5TW5KWVJVTHM3ZTN4OEdEQjh0MXJsOHp2TmpLdzhQRHc4UER3OFBEdzhQRHc4T0R2THc4OGpvM043ZkMxbnJ0Mjdjdk15dXhzc3llUFp1Vi9rOUZFQVlHQmpLV2w1WXVUeFZscGpOa3lCQU1HVEtrekhQNDhPRUQ3TzN0Y2V2V0xUeDgrQkRmZi84OVdmZm8wU1BpOFVuM2N2M1lVRUlxWlpkSGlheDBzZFhOemEzTXpGSTZBb0VBUVVGQkdESmtDT1J5T1o0OWU0WjkrL1pwelBKUUY3dWpvcUkrK3ZWUUZpS1JpQ1cwQXFyZnk4bkppZk16TXBtTTJFWndYU2NVTDErKzFHZ2pkT2JNR1VaaEt6cWxXYjFaV1ZsaHlaSWxuRVhiQUhBVzZ3SlVnaTVkYUEwTURDUVJzTlJuZEhWMTRlRGdBSmxNaHJTME5JWkZBWjFObXpZeENwM3hhQTh2dHZMdzhQRHc4UER3OFBEdzhQRHcvTWZKeU1nZ2dwSkVJc0dIRHg4cVhOK0NLZzcwcFhEMjdObHllYmFHaFlYaDNMbHpaZTczcDU5K3d2Mzc5M0hnd0FFSUJBS1ltcHFTMU9wOSsvYVI3VDcxYitIbDVVWCtkaWtwS1VoT1RtWVVhZkx5OGlyM1B1dlZxNGVoUTRkaTkrN2RBRlNGclRVVnltclpzaVhqL2NXTEZ6Rnk1TWpQV2hpYWlsUTJNRENBVXFra1VkemJ0bTFENDhhTnNXM2JOdXphdFl2eEdicXR4cFl0VzdCOSszYkcrcFVyVjhMTnpZMVRUSzlUcHc3OC9QeHc1TWdSUEg3OHVFTG4zTEJoUStqbzZNREt5Z28xYXRUQXZYdjN5SG0xYjk5ZXEzMzg5Tk5QclBvY0FRRUJhTkNnQWR6ZDNURjc5bXlObiszYnR5ODJidHpJV0RadzRFQkdWUFQ4K2ZNNVJlei9PcnpZeXNQRHc4UER3OFBEdzhQRHc4UHpINGVlenF4ZUdQQkxKRHc4SEVWRlJkaXpadzh1WGJvRUFKZzFheFlhTjI2TWI3NzVCc2VPSFNQYkhqNThXR04wYTI1dUxtdFpVVkZScVpHTUZDVWxKVVJjVlNxVkNBb0t3dTdkdXhFWkdZay8vL3dUQUdCdGJZMHVYYnFVKy90VmhyWnQyMElpa1pEcThLZFBuNFpNSmdPZ3NqN28wS0ZEaGZZN2J0dzRYTHg0RVcvZXZFRkJRUUhldkhuRHVWM05talhoN094TW9qM2xjam1tVHAyS2RldldvVTZkT3F6dGxVb2xVbEpTUG1vaExUMDlQUnc0Y0FEMTY5ZkhEei84Z0x0Mzd3TDR2LzlwV1g5enVWek9TcmVub2s3YnRHa0RTMHRMU0tWU1RKOCtIUUJnYTJ1TFBuMzZvRk9uVGlncUtrSndjREE1NXNLRkM5R21UUnV5bjltelorUCsvZnNBZ0pFalIyTFFvRUhRMGRHQm5wNGV2THk4RUJnWWlNMmJOeE94dFNwd2RYV0ZRQ0FvZFpzR0RScGc5T2pScUZ1M0x1Yk9uUXRBSlZiVEp5NTRuMVp1ZUxIMUsrYm16WnZRMTlkSGl4WXRQdmVwZlBXVWxKUWdKaVlHMTY5ZngrUEhqN0Z1M2JvdjByK0hoK2RMUVNhVFlkT21UVEExTmNXNGNlT3FmUDlQbno1RmJHd3MyclZyQjB0TFM4YTZ3c0pDL1BiYmIzQnhjWUcxdFRVQVZTZjc2dFdyNk4yN2Q1VWNmK2JNbWFUWXd1Yk5tOHZzeUZEazV1WWlKU1VGRFJvMFlId21KaVlHdWJtNWFOYXNHY3NEcXl6aTR1TElZS045Ky9idzhQQW8xK2MvQjlldlgwZEpTUWtzTFMxTExScFFVRkNBcEtRa1BIMzZGQjA3ZHRUS1c0MU9lSGc0bmp4NUFrQlZhYldzSWlCWHIxN0Z5Wk1uQVFERGhnMkRzN056dVk3SHcvT2xrSitmajJuVHBpRXpNeE9BeW9ldXFvVUF1VnlPK1BoNHhNVEU0TUdEQitqYnR5OHB5cUV0UjQ0Y3dZTUhEd0FBdzRjUGg3MjlmWldlNDhma3paczN1SERoQW9ZT0hjclpKeXd1THNhK2ZmdlFxbFVyT0RvNmZ0YkI2clZyMTNEaHdnV1ltWm1oUzVjdWFOYXNHV3VidFd2WElqazVHWFoyZHZEeDhZR3RyYTNXK3o5OStqVDA5ZlhScGswYmpjK3d0Mi9mWXNXS0ZlVDkwcVZMK1NKMG40RkhqeDZSMStvUmlMYTJ0dGk3ZDIrcG56OTU4aVNqRU5ESHBuNzkrZ0RBaUs2c1U2Y09vMmdQQlpYT3J5MGRPM1prVkhrL2RPZ1Fjbkp5SUJhTEdWNlZOV3ZXaEkyTkRWcTNibzA3ZCs3ZzVjdVhHRDkrUENNdGUvcjA2Wi84ZXRiWDE0ZWJteHV1WHIwS1FIVWZVclJwMDZiY2ZTWUtQVDA5eko0OW0yWFR3RVZBUUFCR2p4NU5CTW1VbEJRTUhEZ1EzYnQzUjh1V0xXRmlZZ0taVEliSGp4L2p5cFVyYU5teUplYlBuMStoODlJV0J3Y0hqZXZxMTY4UFQwOVB4ckxZMkZqaUNWeXZYajJXVUV5Tk14bzBhSUFHRFJvZ01UR1J0VjlqWTJQY3UzZVBDSzI2dXJyUTFkV0ZpWWtKeEdJeExsMjZSSVJXUFQwOStQbjVNY1RNSlV1V3NNWVNPam82OFBIeDRmd2UxRmlIb2xldlhxd0NaUTRPRGxxTlR3b0xDeUVXaXhtUnV4RVJFZVgyUVA0djhwOTRnaFVXRnVMY3VYTzRmdjA2WHIxNmhkemNYRWlsVXRTdVhSdGp4NDVGZ3dZTlBzbDV6SnMzajNRWUs0S2hvV0dwSnRRVXljbkoyTFJwRTJKaVlpQVdpN0YwNlZLTkhpU2xVVlJVaEo0OWUzS3VFNGxFTURFeGdiMjlQVHAxNnFUVnpOaWRPM2R3NDhZTlBIcjBDRmxaV1NncUtvS3hzVEhNemMzaDVPUUVIeDhmVks5ZW5mVzU3T3hzWExod0FkSFIwVWhKU2NINzkrK2hxNnNMWTJOajJOblp3YzNORFYyN2RnV2dTbjJaT1hObXViOHJGMTVlWGhnNmRLaFcyMTYvZnAzaFp4UVpHWW51M2J0WHlYbnc4SHdzbEVvbEJnd1lRRHFEN3U3dVdMMTY5VWMvN3VQSGp6RnAwaVJrWkdRQVVLWEgwRk5SQmcwYVZLNzl6WjA3bHlYSS9mTExMMFFVVzdObURhT051blBuRGhZdFdnUkExZm5vMXEwYmdvS0NrSk9UQTExZFhYVHIxbzExREhxcWtTWWtFZ2taTFAvMTExOTQ5KzRkQUdndHRBTEFwVXVYRUJZV0Jnc0xDd3djT0JDalI0OEdvQkpzbzZPaklSQUlzSGJ0Mm5JVk5FaEpTY0dwVTZjQUFCWVdGdkR3OElCQ29jRENoUXUxM2dlZ0dtUlJnNHVOR3pmaWwxOSs0ZHl1YnQyNjZOKy9QOWF2WDYvMXZnOGNPTUFReFdmT25Jbmk0dUpTcjhtU2toTDA3Tm1UcEMwdFc3WU1uVHQzTHZVNDY5ZXZ4Nk5IajlDNmRXdU1IajBhY1hGeDVMbXNUZlRLeTVjdmNlUEdEUUFnengyZXI0dlAxUzRDcXI3RGtpVkxPTmU1dTd0anpwdzU1Wm9zV2I1OE9XZGJVVkpTZ3ZuejU1TkJuN096czlZVnFjdkR1M2Z2R0lOc29WQllickgxcy9YMytRQUFJQUJKUkVGVXdZTUhPSC8rUEFCVkNxNjl2VDFTVTFPeFk4Y09yZmZSdDI5ZlJsLy82dFdyV3FVR2E4dk1tVE5aRXpWejU4NGxBMTJSU0FRL1B6L1c1MkpqWTdGaHd3WUFxcWkzWDMvOXRWelBpNnJranovK0lPbkdtdnIwRnk5ZVJGcGFHdjc0NHcrTkEzd3VGQW9GMXExYmgrenNiT2pvNkdEVnFsWG8wS0VEMHRMU0dJUDN2THc4WExseWhid3ZLU25oeGRiUEFGVUlDUGkva0VraEZBckw5UGpVMWRVdDh4akhqeDhuZ216bnpwMFJFaEpTZ1RNdG5idDM3N0lxeEpjV0NGTmNYTXhhNXVIaHdXaHpMMXk0Z0p5Y0hFZ2tFb3dmUDU2MS9hSkZpekJvMENDOGUvZU9UT1FDUU8vZXZWa0NIcDFldlhvaEt5c0xnS28vVkpVUnhaNmVua1JzcGFkNVY3Yk5iOWV1SFR3OVBSbjNMQmRObWpUQnRHblRzSExsU3JLc3VMZ1lwMCtmWm9pL0ZPcldBNEJLMjZERzVKYVdscVJQK3pIbzJyVXJxMzgzWThZTThqMjdkKy9PS2dxbExkSFIwYVFRVlZGUkVlYk1tUU5UVTFONGVub3kvRndEQWdKWWRoZGN6d1lkSFIyTnduUkdSZ1pEYkowelp3NGtFa21Gem52QmdnWDQ4T0VESThCQUlCQXd6b2xlT0l2bi8zejFUN0NrcENRc1dyUUlyMTY5WWl6UHljbEJiR3dzWHJ4NDhjbkUxc0xDUXEwR2M1cFFuNDNRUkh4OFBCazhGaGNYWS9IaXhkaTZkU3ZyZ1ZNWjVISTVNak16a1ptWmlkdTNiOFBWMVJVTEZpemdQTWVVbEJTc1dMRUMvL3p6RDJ0ZFZsWVdzckt5a0ppWUNIdDdlNWJZZXZEZ1Fmenl5eStzMzAwdWx5TS9QeCtwcWFsSVRrNG1qYUpjTG1mNTdWU1U4dmlPdUx1N0l5SWlncGhISHpwMENGMjdkdFg2YjhiRDh6bUlqSXpVYUliK01hbFRwdzcwOWZYSisrRGdZT3pmdjU4WTZkTTdxTnFnYmc0dms4bElCNk42OWVwd2MzTmpyTDkrL1RwNTdlVGtoSHIxNnBGTzlySmx5OUNxVlN0WVdGZ3dQcE9lbmw2bTE5Ynk1Y3RKNTVYcWRKUzNEYmg4K1RJQUlETXprM1NLc3JPelNjcVFqbzRPWjhSUmVWRW9GUGoxMTEvTDlaa1dMVnFRRG1acGFWWUZCUVg0OE9FREdUaG9neWJqZnpvSkNRbXM3Um8zYm93Ly92Z0RnRW9JVUMvR0lCYUxHWkZ3TjIvZXhKTW5UeGpYWDJuOC9mZmZHRFpzR0FCVjVDdlAxOC9uYWhjQjFYMUZGZUZRUnlhVGthcmIycUpVS2xuTDVISTU1czJiUndiZmdFclExTmIzemRIUmtlVlhwd2xMUzB1MGI5OGUxNjVkQTZBUzlHUXlXWVdqcVNpeXNySncvUGh4cmJkM2NYRmg5UFdUazVQTEZBakt3OFNKRTFsaXE2T2pJM2tPUlVSRW9HL2Z2cXgyNTYrLy9pS3ZuWnljUHFyUSt2VHBVL2o3KzZPZ29BRGZmdnN0ZHUvZXpSQ2VxTXJZT2pvNmFOcTBLZXZ6S1NrcHBKSzR0YlYxdWFKYUh6eDRRUHJVQW9FQXpabzFJNU1hWXJFWUxWcTBRSEJ3Y0dXK0hrOFY4ZXJWSzBaa3E0dUxDMk85VXFra0tlbWEwT1o1L3ZEaFE5S1d0VzdkdWdKbldqcmJ0bTNEL2Z2M3NYYnRXc2J5MzM3N1RhTm5hNjlldmZENjllc0tIYStrcEFRNk9qb29LaXBDclZxMXlHUTdSWjA2ZFZCVVZNUXBSTDk1ODRZYzE4Ykdwc3F0R3pwMDZNQ3FOQzhTaWVEdTdsN3BmYytZTVFPM2I5L1dXS1NKWXRDZ1FUQXhNY0h5NWNzNTdScktJalkybGx3dlhHTHN2NFZ4NDhaaDRNQ0IrUFhYWDNINDhHR2twS1RnM2J0M2pPZVp2YjA5K3Zmdi94blBVZ1g5ZXFFSzVsRVplNERLOG9BcXVBVUFQWHIwNEl0b2NmQlZpNjJwcWFtWVBYczJRelRUMWRXRm1aa1pjbkp5S2lWOFZoWkhSMGRVcTFhdHpPMCtmUGlBTzNmdWxHdmZWRVRsbWpWckFLaUU1ZkR3Y0lTRmhaWC9SR2xJcFZKWVdGaWdzTEFRR1JrWmpKc3dLaW9LWjg2Y1ljMTAvLzMzM3dnT0RpYitNTnFpVUNpd2ZQbHl4bURnUzJERmloVWFSVmg2NStMMTY5ZVlObTJheGdIOTJMRmpQNnM1T0E5UGNYRXhpYWo1MUVna0VzeWJONC9ZQitUbTVtTEdqQm1JaUlpbzhLd3JuZE9uVDVQMmZkU29VWXpJbU9MaVlqTElGb2xFOFBMeWdvbUpDVWFPSEltTkd6ZENKcFBoMnJWcjZOdTNiNlhPb1NKaWEzWjJOdkcxRWdxRkpNTDJ6Smt6WkgvTm16ZUhVcWtzczdPcXA2ZjN5YXhNT25mdURGMWRYWnc5ZXhZQXU5cXVuWjBkeThvQlVJbnE2Z09TMGhnM2JseXB6NUlyVjY2d0JCUXJLeXNpZU9UbDVaSFVybWZQbm1IYXRHa01iN29sUzVZdzJtd3ZMeS9ZMmRscGZYNDgvMzQrWjd1b2pxbXBLY1JpTVRJeU1qaEZVMU5UVTg0bzBaczNiNUlCa1hvYmtKMmRqVGx6NXBDSVZvcmk0bUxPcUM0dTZIM25kKy9lY1dZQzBLRkh1eFFWRmNITHk2dFVVZEhDd29LMEpWWEY1NGdXN2R1M0wzYnUzRWxTamhNVEUxa1pHUFNKUDBkSFIwNmhSOTBYcnlMSVpETDgrT09QS0Nnb2dKNmVIcFlzV1FLeFdJemMzRngwN05pUnNXMUpTUWtyR25ybXpKbU1BakZGUlVXbHBnLzM2OWVQSWQ1SFJrYVMxKzNhdFlPeHNUR2VQbjFLMnZPb3FDaElwZEp5VGREeGZCeDI3ZHBGMmh0cmEyczBhdFNJa1JLZGxKVEVtc0N1Q0xHeHNRQlVmWjJxMkIvQW5IaW4wckcxRmZiUzA5T1JucDdPV3Y3cTFTdms1T1FnSnljSDJkblpaSDhGQlFVSUNBakFtemR2a0phV2hxRkRoK0xkdTNjNGRlb1VaMXU2ZnYxNkhEbHlCTDYrdnVqVnF4ZXhzQUwrLzFzQW1xUEtLNE5VS29XTGl3dHUzcnhKbHJWdTNicmNsbFJjVkt0V0RSTW1UTkRLTnFKNzkrNW8zNzQ5VHA0OGlaczNiK0xwMDZmSXljbUJRQ0NBaVlrSjdPenMwS3BWSy9UcTFZdjFXZm9FUUZYK1J1cVRtMUZSVVp6UG43Ly8vcHU4dm5qeElwNCtmY3JhcG12WHJxVGQwelJwQ3Fpc0hlcldyWXZtelp2ajFhdFhyT2Y3a3lkUDRPUGpnNzU5KzZKUG56NFZidjhyVzZ3cUxpNk84YjV6NTg2TXFQYUVoQVJHMi80NWRiVXZtYTlhYlAzcHA1L0loYWFycTRzSkV5YWdTNWN1cFBQNTVNbVR6K2FyNmV2cnExVXEyS3RYcjhvdHRnS3FCaTB0TFkya2VkNjlleGRYcjE2dGxGZWZ1N3M3NlZ6bDUrZGp5NVl0alBEMDI3ZHZNOFRXek14TWhJU0VNQWJIRW9rRW5wNmVhTnk0TVl5TWpKQ1hsNGVuVDU4eU9wd0FzSHYzYnBiUWFtOXZEM2QzZDlTb1VRTUNnUUJwYVdtSWlZbGhSUzFUNk9ucDRkQ2hRNHhsbHk1ZElnT3A1czJiczlKV0RodzRnSU1IRDJyOERSNCtmTWo1TU9hQzNqQ3JVOTQwYVI2ZXFtYnYzcjFWRmdWZUVWcTJiSWsrZmZxUTJkeTh2RHk4ZWZNR3RyYTJKRkpSVytnQ2JVbEpDYkZicVZHakJqdzhQTEIwNlZKNGUzdWphZE9tdUhyMUtoSDR6TTNOeWZFTEN3c2hGQXJScFVzWHZILy9udmdRaWNWaStQbjVRVmRYbHpQYWgwNWFXaHFKRktEYVBibGN6aGs5MEtKRkN6SWhSbkg2OUdreWllWHE2Z3BMUzBzb2xVcEdjWWU3ZCsreUJzZGN6Smt6QjVHUmtYajU4aVdqQTNUNDhHR2NPM2VPL000S2hRTFhyMStIWEM3blRDazdmUGd3c1FQUU5FRTRac3dZcEtlbmt3NnFlb1Njdjc4L3B4ZHVZR0FnU2NtbjhQUHpnMXd1SjRPVjZPaG9EQm8wQ011V0xTdnpPNWZGM2J0M1NhZjIxYXRYckdlSCtyUFcxdGFXRjF2L1kzenVkcEhPNHNXTDRlYm1CazlQVDg2Qm00Mk5EVUpEUTFuTGUvVG9RY1JXUTBORHN2eldyVnRZdEdnUjhaMERWQ0prcjE2OVdCSGhGREtaREVlUEhtVllxS2o3SUdvcjBsS29GeFpSaHk3cWFhSkJnd2FzNTRSQ29jRGV2WHNSRVJIQnNDMFlOV29VcXczMjhmRmhDRHk3ZHUwaUtmUWVIaDRZTzNZczY1aDc5dXdoZmQ3MjdkdGp3b1FKWkIzbDZkaTJiVnZPQWVmYnQyOHhZc1FJOG43NjlPbm8wS0VEbzUvSVZTa2FBSHIyN0ZsdXl4ZDF3c1BEOGVMRkN3REFEei84VUs2b1ZBcjZSRlpXVmhhcjdhWkQvMjNsY2prdVhMaEEzbE5DQ2lXR0Fhb01CVDRUN011QUx0QjhyR0pPTXBrTXo1OC9CNkNLNks3c1pBSUZWd2FsSnVSeU9RWU5HZ1NsVWdtUlNJVFhyMStUdGtsSFJ3Zkd4c1lBVk43c1hPMnZYQzVIVkZRVWViOWp4dzZHYUNZUUNPRHI2NHVZbUJneXFadWFtb290VzdiQXlzb0t2cjYrWkZ1NnFLVnRoa0Y1V2JkdVhibTJueng1TWlaUG5xelZ0a09HRE1HUUlVTzAybFlxbGNMUHo0L1RWcVUwcU45SUxCYXpvcTNMeTl1M2J6RnMyRENJUkNKR1lTK3hXSXlrcENSaVc2T0p4NDhmNC9Iang2emw5ZXJWUTF4Y0hNNmZQMDlzMGdEVmMvalJvMGM0Y2VJRUVoTVRrWkNRd0hwdUdob2FvbUhEaG1RaU5EVTFGUnMzYnNUUFAvK01jZVBHWWRTb1VXVityeWRQbm1ENTh1VXdNRENBUXFFZzJRclVkeXV2NWtWTmZna0VBa3llUEJuKy92Nk1kdnY0OGVQbHlqRDVyL0xWaXEwUEhqeGdwT2ZNbVRNSGJkdTJaV3p6T1UzMmI5KytUZEp4U29NZXJsMWUvUDM5OGVqUkl6eDgrQkNBS3FYQzFkVlZZeFhHOG1CZ1lJQlJvMFl4eEZiMW1abk5temN6b3BicTFhdUhSWXNXc1ZLdHZMeThNR2JNR0NKT0pDY25NN3hwQlFJQkpreVl3SGd3VWZUcDA2ZlVtUnYxeUZKNlF5TVVDbG5yZVc4b252OENLU2twSkExVUtCUitOcCtkd01CQTNMeDVrMHprVUcxVFdYNWdwWEgrL0hrU0hUUmh3Z1FjUDM0Y1I0OGV4ZEdqUjdGbzBTS2NPSEdDYkp1ZW5zNktZcU8zYWNEL1Rlck56TXl3YytmT1VvLzk5OTkvYzBaZWNpMVQ3MmdwbFVyR3VWRVpDbGV1WEttdytKT2VuczVLNlpISlpKREpaREF3TUVCNmVqb21UNTZNVjY5ZW9VMmJOcHlDS0gzMm5xdllCQVY5ME5HK2ZYdUdFQklmSDgvNU42VUs4OUJKU0VoZ1hJOTVlWGw0OHVRSkkyM1IydG9hUC83NG84WnpBWURRMEZCVzFDemxReWNTaVVpYTN1dlhyNGs0VXF0V0xjWXpnaXNhbCtmcjVVdHBGOHZMdW5YcklCUUtvYXVyaTZTa0pNWTlUMWt6TFYyNkZFZVBIbVY5VnFsVTR1TEZpNWc0Y1NJR0RCaEEra0FsSlNVNGQrNGNEaDA2eEJCYXYvLytlNFlRS1JRS3l5d3FWMXhjekxnWHk5cWVzcnlpSXNqbzR1eUhEeCtRbTVzTGZYMTlScHVTbEpTRWtKQVFSdlJUN2RxMXNYanhZalJ1M0pqekdIUnJMYnJZWTJ4c2pHKy8vWmIxR1hyeEhSTVRFODV0eWdPWFYrSEg0TVdMRjhReXhzTENncEgyS1JhTE1XREFBTnkvZjUvWTkzVHQyaFVtSmlhTWZZakZZaktXMEFaNkpIRlVWQlRwcHhzWkdaR28yZHUzYjVOdEhqNThpRzdkdXJIU3o5V3o1VHAzN2t3cWZQTjhIRUpDUWtnN3dpV0lHUm9hbGlsMnZYcjFDZ2tKQ1JyWC8vMzMzMlRNV0ZWUmlwbVptVVRBQlZTVHcwRkJRV2pmdmoxblVTeVJTQVJUVTFPR2VFVFJva1VMSXY3YjI5dVRqQ04xOVBYMVlXVmxCU3NySzdSdTNScWJOMjhHb0Jydnpwa3pCODJiTjBkeGNURWlJaUt3Yjk4KzVPWGxvWGJ0MnF6SVRhcmRNalEwNUl0YWMxQllXRWphcDFhdFdtbHRBNlVKS3lzckZCVVZNU1llOWZYMVViTm1UZHk3ZDYvQ2dYZzZPanB3Y0hEQXRtM2JHTXViTjI4T0d4c2JSRVpHc3NZRHBxYW04UFgxeGJCaHcyQnFhb3JIang5ajU4NmRpSXlNaEZLcFJIRnhjWm1CSGhTMWF0WENnd2NQT1BzdVRaczJMZmVFVm5Cd01CSVRFL0g5OTk5ekJtT0l4V0pHVVVjK3NwV2JyMVpab3MraU5tdldqQ1cwZm02dVhyMWFvUlQ1QXdjT3dNcktDaTR1TG1XRy93dUZRa3laTW9YTWhtUmtaT0RZc1dOYUYzMHFDL1VHZzk2aGZmWHFGV093YldwcWlpVkxsakE2cStyblNzMGlxa2VqRGgwNmxGTm9wZEMwVHdDc2dqWjBnVU9oVUxEV2x4VnhRV2Y2OU9tTU5KQ3lXTDE2TldNR2pZZm5jMEFWUmlvc0xJU2VuaDQ4UFQycnRGQkllWkJLcFRoOCtERHg3Nk1NNHl1Q1dDeUdYQzRubmQxdnYvMFc3dTd1UkVDc1ZxMGF6TTNOR1Ixck16TXpNaWg4Ly80OXVmOU5URXhJQjZJOG5Ub0RBd08wYU5FQ1NxV1NIRWNrRXBFQ2hmbjUrU1R5UW4xaTU5cTFhM2o1OGlWNWIyVmxCWVZDd1JnazJOallJRFUxbFp5bmc0T0R4dlBUUmlnME56Y253dlREaHc4aGw4dFo1MFVYTDBvVFc2bUJzNzI5UGFOeUw2Q0tqajE4K0hDWjU2TXRCZ1lHYU5La0NjNmRPNGRodzRhUnY2RkNvY0RSbzBmaDQrUERPYWxJL2ZZZE8zYkU4dVhMQWFoc0ppaVA4L1hyMTZOV3JWcU16NVNXb2NEejlmQWx0WXNVaFlXRlpmcmdBYXA3bDBzd2FOaXdJV2tIM04zZGNlellNU2lWU25oNWVXSEtsQ2tJRFEzRm4zLytpWUtDQW9TSGgyUC8vdjBZUG53NGlvcUtjT0RBQVlabys4MDMzMkRPbkRtc3FDdGpZMlBXQkpVNnNiR3hKS3BUS3BXV3VUMEZWd1EvVlFCMThlTEY4UGIyUmtsSkNmYnQyNGZObXpjeituY0RCZ3hnVE9COUtxcFhyNDc4L0h3U1RDRVdpMW4rMzRCS2pLUzNpZmIyOXFUdHpjek1KQmxVTld2VzFCaDFyQzNidDI4bmcyOC9QejlHSm9pZW5oNW16WnBGTEgwTURBd3dZY0lFNU9mblF5QVFrSXJkOUFKeGd3WU53b3daTTFqSCtmSEhIOG00aHA0UlFDOWtZMkppUXJ3ajZRSldRVUdCeG9oZ09wVUpRT0hSRHFsVWl2RHdjUHorKysrYzErNDMzM3pES0hURXhkR2pSeGxGZzlXaDl5dXFLcExUd3NJQ2dZR0JXTFZxRmJ5OXZURnIxcXd5dmFHZG5aMFpiYWRJSkVMVHBrMFovc0U5ZS9hRWc0TURFVlhwLzlRbmtYTnljdENzV1RONGVucVNmb2xZTE1hNGNlTXdiTmd3bkQ5L0hsWldWZ3lCcXFTa2hQUk5YRjFkK2FBZkRoSVNFa2kvdDZxdUYxdGJXeng2OUFnR0JnYXdzYkhCMkxGallXQmdnSUVEQjJMZ3dJRVYzdS9yMTY4aEVBaGdZR0FBYzNOemVIbDVvWGZ2M2hDSlJCZzJiQmkyYnQwS096czd0R3paRW0zYnRvV0xpd3REM0hWd2NNQ3laY3Z3OU9sVDB2L1gxcU5XVDA4UHRXdlhSbkp5TWxsbVltS0NGaTFhbEJtZ0FLakVmcWxVU3E1cnFWU0tnd2NQYXJ3bWYvenhSOTZ6VlF1KzJqdWEvaEJ2MTY0ZDNyNTlpOU9uVHlNeE1SRTZPanBvMUtnUmV2ZnV6VWl4K3BTb3p3Wm9nNzYrUHM2ZlA0L1UxRlNZbXBwcU5YaFZUM2svY3VRSWV2ZnVYV21mbG5mdjNqRWl3bXJVcU1Id09JeUtpbUpFdXZicjE2OVVVWlJDb1ZBd1pydU5qSXdxM09nVkZCU1VXaTMxL3YzNzVhcW1xczYzMzM1YnJsU3N5czdFOGZCVUJYdjI3Q0hGbHNhUEgxOHV6OHlxZ2k0Z0NJVkM1T2ZudzhEQUFHZk9uT0ZNaTlVR1B6OC9PRGs1a1FkOVdsb2ErdmZ2VDc3ZnlKRWpXZFdyang0OVNpS2FBZ0lDU0hUbTVzMmJHVkZMQlFVRitPR0hIN1E2anpWcjFzREF3QUJ0MnJRQm9Cb0FVTFBjZE5GQnZmUENWVm43MUtsVEpMSlVJcEZnKy9idEdESmtDRW50Q1FrSktUVzZxazJiTnNUL21vcHM4dmYzeDlpeFl5RVVDcUducDRlR0RSc2lMaTRPK2ZuNXVIMzdOc09yNy9uejV5VDFWRjlmWDZQWSt2YnRXMUpRU0J1TGc5S2dVcWphdEdtRDR1SmlSaVg0czJmUFFxbFU0dUhEaHhnNmRDZ3lNakx3OHVWTEJBVUZBUUFXTGx5SVgzLzlGY2VQSDhlcVZhdGdZMk5EQmp4RlJVV1lOV3NXYnQ2OENXTmpZK0tSUnI4V0V4SVNXUGREZVNiZ2VQNjlmQW50b2pyYURJNEFvRkdqUml5eHRVNmRPZ3liSkRjM04xTGRtSnE4WHI5K1BTSWlJckJ0MnpiSTVYS2twcWFTU1FnS2tVaUVJVU9HWU55NGNWOWNINFlybXJWYXRXcFlzR0FCYVg4L05VZVBIa1YyZGphSkFtcllzQ0ZuUnNUUFAvOU1JbmZOemMwWjlsVS8vZlFUOXV6WkEwQVZXVlNaNGtGeXVad1IyTkdqUncvV05nVUZCU1JxMWNYRkJWdTNic1g1OCtjaEZBcHg5KzVkeUdReW5EeDVrbXp2Nit1THJWdTNFaC9QQlFzV1FDS1I0TTgvL3dTZ0dyQTNiOTRjZ0NvVmxsN1pudUxldlh2ayt3c0VBb1lBVEJkZDFjVnliYXJjODFRZVcxdGJ4dmltYnQyNkpJQkdtK2k0ZnYzNk1VUVlkVWFOR3FWVlduUjVHVHg0TUdyWHJzMEtzTnE3ZHkrWmNLQkhiWThaTXdaK2ZuNFFDQVRRMGRHQlJDSmgrVHR6K1lkcW9yU29hMzE5ZmZUcDA0ZTFYRWRIaCtHbHlzUEd5Y21Ka2ExY0ZlellzZU9qZUhuWHFGRkRZeVMwdjc4Ly9Qejh0Sm9FckZldkhsYXNXTUVacGJwdzRVS04xaks3ZHUwQ29OS1p1SzduMHFBK1MwZDlyTkswYVZQU0ZxaTN4MVh0dGY2MThGV0tyWm1abVl5T2NtRmhJY2FQSDgrSXhMeHo1dzdPbmoyTDhQQndWakdQandYOWdoMDFhbFM1QzdBOGYvNmNwRzlwYTRGQWovQUZWQVBMdzRjUFkvVG8wZVU2TnFDS3ZIcnc0QUdLaW9xUWtaRUJoVUlCZ1VBQU56YzNCQVlHTWpyaTZxYksycHFmSnljbms0cDNnR3JXc1NvSzV2RHc4S2pTdWFuSXowYU5HbUhvMEtIWXVISGpKejhQcnBucFc3ZHVWWHEvclZ1M0psRXo5R2VBdGJVMTlQWDFXWUpFVVZFUlNVK25kMmlLaTR2SmNpcWRtSXArTEl2aTRtTEd2dWd6MXZUbDlPZkIxYXRYR2Q1S2dNbzNqZTZ4TldqUW9ETFRiOVdoT25UVUlKZzZMajBhbzJQSGpxUzl2bmp4SWtOc3BYdjB0VzNiVm1OYlRMY1E0UElGbnp4NU1qdzlQVm5MUTBORE5YWkt1VEEwTk1UZXZYdXhjZU5HSW9MKytlZWZTRXRMWS9pblBYbnlCTjkvL3oxQ1EwUEp0WmFXbGxibWMyL1dyRm1zWlFzV0xORDYvSGorblh3cDdXSkZHVGx5SkxwMzd3NmhVQWlSU0FSRFEwTlVxMWFOTmNnYU1XSUVzckt5RUJzYmk4ZVBIeU11TGc1eGNYR2wyaVhJNVhKY3VuUUp6NTQ5UTkyNmRWRzllblZJcFZJWUd4dWpkdTNheEk3ajJMRmpHck8xNkgzdkR4OCtJQ0FnUU9QeGJHeHNNSHYyYkFEL2J6dmxjam1adkJlSlJCQUlCSGo5K2pVV0xWckVzbU94c2JIUkdFbHZhMnVydFFkaFpkRFUvbE1rSnljekJOamMzRndvbFVyeTk2SW11QURWOTZrTU1URXhaRUxKd2NHQk0xTHhyNy8rSXI5ajI3WnRXYUxHNmRPblNiKzhhZE9tc0xlM1IxaFlHSm13V3JSb0VlN2R1MGVPUXoySEFWVldBOWYxZGZueVpmSzZSNDhlUkRoSVRrNW1qSTJ1WExuQ2p3RytBSVJDWWFYc25UNGxYSm1zVk9ha09pS1JxTXpvVjU2dms4OVJOTEVpazBYbFRmMnZpcUpucGZGdmFndStGTDVLc1ZVOTdXVFhybDJjQnY3cDZlbFlzV0tGVmhYMHFvS2FOV3VTZ1dWRVJBVGk0K08xdmlsa01obGpVS3BlMFpRTFRUUEtKMDZjUU8vZXZjczljTS9MeTJNSW9ZQXFEZGZHeG9iaHB3ZXd2ZmdvMzdDeVVLOUVxcDZPV2g0RUFnRXI2dXZkdTNjazhzM0F3SUFNRkNqZXZuM0w2U1BJdy9OdlJ5YVRJU2dvQ0hLNUhQcjYrZ2dORFMxM2RQM0hSazlQaitHamw1T1RRenpjUkNLUnhnNHpvQkxpakl5TU1ISGlST1RsNVNFeU1wS2swb3dmUDU1NE1kS2hmRkhWR1Q1OE9IbmR1SEZqSXNSb0M5MEtnVDVRNUJKYmk0cUtzSGJ0V3RZK2hFSWg2V1NabVpreGlxdFFMRjY4bURQYUxDd3NqQlN6ZXZEZ0FlT1pHQk1UZy9Ed2NFeWJOZzBDZ1FEZHUzY253dExGaXhjeFpjb1VtSnVibzZTa2hGR1lxN1RpaXBTWEZzQ2Q1aW1WU2prSCtlWHh4WHI3OWkzbXpadkhxS0x1NGVHQmtKQVFNbGphczJjUHBrMmJob1NFQk1oa01reVpNZ1hmZi84OXhvd1pvL1Z4ZVA1YmZHbnRJcjJONk5peEk2cFhyNDVqeDQ1eDJxczhlZklFL2Z2M0wzVi9YYnAwd1lnUkl6QnExQ2c4ZS9hc1RFODFlM3Q3dkgzN2xqRlo5ZWJORzd4NTg0WlZFR254NHNXa0Q1V1VsTVNZZE5GRVNVbEpxZHZSQXdtb0xLZmc0R0JTc0dUTm1qVndjM05EUWtJQ1o3dE1SU2R6UVJXNUtTd3NaSG1EMGlQWVMwcEtPTzBieXRxR0dvRFNzN3FpbzZQUnFsVXJ4bmE2dXJxTU1VbHhjVEhldkhsRCtydVUxNlZZTEs1ME1BaGRPTlhrczBrZkozQ0pyZjM3OTRkSUpNTFdyVnN4Yk5nd0FQK1BQaFVJQk5EWDEwZEpTUWxhdDI2TitQaDRNc0gxL3YxN0hEbHloSFc4b3FJaVJpREl4eXJDeE1QRHc4UEQ4N241S3NWV2RVRlFMcGNqSUNBQVhsNWV5TWpJUUhoNE9QRkhvV2I0S1YraWowbVBIajF3N3R3NUZCY1hvNmlvQ05ldlg2L1FmblIxZFVzZCtGTDg4c3N2cE9PdXI2OVAvRW1MaW9xd2MrZE96aWllOHBLVmxZVkRodzdoN05tekNBNE9Kc2JlOUE2OVFDRFFlbVpHZlNCUW1lcWtFb21FVlgzeC9QbnpwQUs0bzZNankxTm96NTQ5Mkxkdm4xYjdMeXdzWkhtK2xzYS9wZGdHejllSFVxbEVjSEF3aVppWk0yY09hNkxoVTBKRjY2Z1hmdXJldlRzUlFGKy9mbzArZmZxUVFmSFVxVk5KNWRqejU4L2ozcjE3REY4dENuOS9mengvL2h3UkVSRUFWS2s0UFh2MlJGeGNIR2VCR0cwd01EQWdhVE9IRGgwaUZpb3VMaTVZdFdvVlkxdDlmWDJHZlFzOVhZZyt3S2VFeHBzM2IzSVd3REl4TVVGZ1lDQVdMbHlJK2ZQbmN3ck42dEd3RlBUSkw4bytnT0xldlhza0NpazRPQmpWcTFlSHM3TXpvcU9qVVZ4Y2pBTUhEbURpeEltNGZQa3k4WmcyTXpNcjlaa3pldlJvUEh2MkRCa1pHUWdLQ21La25BTEFraVZMc0dUSkVvMmZMNDJFaEFTTUdqVUtYYnAwSVdtcklwRUlnWUdCck9xMzF0YlcyTGx6SjRLRGcwbVUzWU1IRDFCU1VnSXJLeXVzWDcrZXRmODFhOVlRQzRRRkN4YXd2Rzc1dE5Xdmx5K3RYUVNZL1lSKy9mckIxZFVWNTg2ZDR4UmJDd3NMeWJXcmlmVDBkSWpGWWpSbzBJRFRmMWhmWHg5T1RrNW8wS0FCT25ic0NCc2JHNWlZbU9EZXZYdTRkZXNXN3QyN2gzLysrWWRscDJGaVlzSlpNT05UUWRtZ0tCUUs4dHVJUkNLSVJDSVVGaFlTd1ZOUFQ0LzBLeWtSUFRnNG1CRzFyODZ2di83S2FqZlZPWC8rUEt0aTllWExsMkZxYXNycTY2bS9kM1oyaGxRcVJWUlVGQkdBSHp4NGdCbzFhaUF6TTVPMHV3MGJOcXkwOEU5L0ZtbXFNVUNKcS9yNit0aS9mejk1cmlnVUN0SmZidFdxRlU2Y09FRW10cWdKUEpGSWhKS1NFcmk1dVpFTU51bzVkL0RnUVU3Uk9qYzNGeTFhdE1EMTY5ZGhZV0ZSNmNyaVBEdzhQRHc4WHlwZnBkaXFqcWVuSnltU1ltaG9TS0pkS0dKall6K0oyR3ByYTRzVksxWmc5KzdkaUl1TDQ0eTJMUTJ4V0F4SFIwZU1HREdpek5udXhNUkV4c3p4a0NGRDhNOC8veEJmbU11WEwrTzc3NzRyMS9mdTBhTUhBZ01Eb1ZRcWtabVppU3RYcm1EbnpwMVFLQlNReVdRSUN3dkRuajE3aU1FeWhWS3BSRVpHaGxhUnRPcnBIT3BSeXA4YitvQmowcVJKbi9GTWVIaTBaL1BtelVRczlQSHg0ZlJ0KzVSUUJUTktNMzFmdlhvMWFTTWJObXlJQVFNR0FGQUpJcGN1WFFLZ2l2RG44bDBPRHc4bkE3NHBVNlpBS0JUQzE5Y1hOMjdjZ0VBZ0lJUFp0V3ZYa2pabjdkcTF4UHR2d1lJRnBGQVN0WjZLV3FKYkVYVHUzQm5wNmVtSWpJeUVzN016bWpWckJvQVozVW4zQmFlM0gxUmtLeVh1Q0FRQ1dGaFlJQ01qZzJ6VHExY3ZmUGp3b2NMVmV0KzllNmZSUStua3laTlFLQlNZTjI4ZS9QejhTT2JFL3YzNzBiTm5UNFl3T1hEZ3dGSlRPVTFOVFRGeDRrUXNYTGdRV1ZsWk9IejRjSVhTakRJeU1yQjkrM2JFeHNhU3YzMXFhaXBTVTFNeGN1UklyRjY5R2lFaElWaTBhQkZuaFhGQUphNnNYTGtTNjlldngrM2J0N0ZpeFFvaXdyaTZ1cklpMnVqWkpVNU9Ub3kwWGFGUVNDWm1lYjQrdnJSMkVXQzJFV1ZOTmt1bFV0TG0wSXZicGFXbGtXaHphbEtuZi8vKytPMjMzMkJuWjRkNjllckIwZEVSVFpvMGdiMjlQVzdmdm8zQXdFRHMzcjBiTld2V3hPblRwOUdxVlNzU2tWbGNYSXhuejU0aE1URVJLU2twZVBQbURSd2NIRFJPUkV5ZE9wWGhUUmdYRjBmNjNGS3BsQ1ZTSmlZbVl1VElrVnIvUm9BcUF2Ym16WnZZdW5VcmZ2NzVad0NxTnJ4VnExYm8xS2tUY25OejBieDVjMnpmdnAwOFp6NVZ4REpkWExXMnRrYkRoZzJSbTV0TG92SWxFZ21DZzRQeCt2VnJqQjgvSHRuWjJiaDE2eGE2ZCsvTzhHNmsvcmFWZ1o0dFJzOGFvVU5kY3g4K2ZHQmIxVXhWQUFBZ0FFbEVRVlFGRzFEdmRYUjBpTVZNUVVFQmlYd3VMaTVHZEhRMFF6Q2xmbWROd1FnV0ZoWll2WG8xa3BPVGtaU1V4QmNFNHVIaDRlSDVhdmtxbjNEcWdoMVZDWnJDenM2TytQb0JLbSs4VDBXalJvMndZc1VLQUtvT0N6M2RpSXREaHc3aHc0Y1BFQXFGR0RCZ2dGWkZwdVJ5T2NMRHc4bStqWXlNMEt0WEw3aTV1U0VxS29wMEJKY3ZYNDZOR3plV3UxcXJRQ0NBcGFVbEJnd1lnUFQwZEp3K2ZScUFhcmI2enAwNzhQRHdnTFcxTmFOb1FYUjB0TWFVWFRycU0rLzM3dDJEUXFIUU9zS1ZQcEF1TEN4a0ZaaWdXd1FrSkNTdzFwZFZSVTg5YXBxSDUwc25MUzJOVVh6cDlldlhDQXdNSk8vcFZTdGpZMlBKdXREUTBJL3UvYU9KYytmT2tjaEVpVVNDa0pBUTBnYjQrdm9Tc1RVOFBCd3VMaTZNZHVQY3VYTmt3R3BqWTRQMDlIUnMyclFKVXFrVXExZXZaa1RETm1uU2hCVElvbi9YYjcvOWxyUHdWRUZCQVJFbGRYUjAwS3haTS9UdjN4OEtoUUtlbnA1a2NFeVBKcUlYWStBU1cyMXRiU0dSU09EcjYwdWlReWtFQWtHcEJRSjM3OTdONmQ5TmlTQVJFUkVzaTVldVhidmk5dTNieU1uSndlUEhqNUdYbDRmMjdkdkQzdDRlVDU0OFFXRmhJVWFOR2tVRzAxS3B0TXhVWlFEbzFxMGJWcTVjaWZ6OGZGeTZkSWtoZ3JkczJSSXltWXlreDNibzBJRkVrQ29VQ3NURXhNREF3QUNwcWFtY2FhZlVkOHJQejBmZHVuV3hlL2Z1TXM4SEFDd3RMUm5QanFpb3FGSW55ZFI5MUQwOVBjc3RBdkg4Ty9oUzIwVjZHN0Z0MnpZY1BYcFVZNy9EMXRZVzN0N2VPSExrQ016TnpVbmZjdjc4K1VSc2RYVjFCYUNLOEkrTWpHVHRvNlNraEVTTUF5cTdLL1UyZ3pvV1ZUQkhJQkNVR3ZFdEZvc1preTNxZlV6MWlaaUtlbkxtNWVXUmJBVlRVMU8wYXRVSzkrL2ZKNFdYbWpWcnhnaHFvRVRBbWpWcnN0ck5WNjlla1NoTU16TXpWb1E3QUlhOWdwR1JFYXUvU3UyZlB0bldvVU1IekpvMWkxRWNVU0tSUUY5ZkgvWHExWU96c3pNdVhicUVhOWV1SVQ4L24vRTMwcmJXUVduUUkwdXJxaUN3ZW9UMDZkT25PYU5USFIwZEFhamFVWG9rY1hKeU1pUGdoVjZVVFgweWpHc3lkZTNhdFdqUW9FSEZUcDZIaDRlSGgrY1Q4bFdLcmVxRzh1cXA2ZW9DNThkT0U5eXpadzlldjM1ZG9jLys4Y2NmcExPWWtwTEM2Q3lwRjZXaTJMVnJGNmxnRFFEZmZmY2REQXdNWUdCZ2dLNWR1NUtvZ3BjdlgyTExsaTJZTW1WS2hjNE5BQ3N5bG9wRWJkcTBLYVBUZVBqd1lYaDRlSlFwN0ZwYlc4UEt5b3JzSnowOUhSY3VYTkJLcUFYQTZGaFRWYXMxSVpQSlNsM1B0Vy82SUtTOEE2Njh2RHplU29Ebms2T2Vma3IzdkZRbkt5dUwrUElWRmhaK0ZyRTFQajRlWVdGaDVQM1VxVk5ScjE0OXlPVnl5R1F5Mk5qWWtMVDN2THc4aElhR2tyUitBTVErQUZDMW1Zc1hMd2FnR3JUNSsvc3pqblh6NWsweThLZEhBRVZIUjVNMjI4VEVoTmlqM0w1OW03UUJMVnUyaEoyZEhWeGNYQkFWRllYcjE2OGpNek1URmhZV2VQWHFGZGtYM2F1VTNqNVJZcXVPamc1YXQyNk5pUk1ubGxySmxndXEyaWdYU3FXUzRibEtVYk5tVGF4Y3VSSVJFUkZZdm53NWVhWUVCZ2FTd2pWMHY4YUpFeWNTUWJvMGRIVjFVYTllUGNUR3hpSWhJWUh4WFh2MjdBa3pNelB5cktsVnF4YW1UWnVHbkp3Y3pKNDlHOCtmUDhmRGh3OVJ0MjVkMW42cG9qYk5talhEbVRObk5CYmgwVVJ4Y1hHNUp4UjV2bjYrMUhhUkhnMm9YdENQaTRNSEQrTGh3NGNRQ29WSVNVbUJrWkVSS1Q1a2JHeE14TllUSjA2d2JKTzR1SFBuVHBraW42V2xKYXY0NnVkZ3c0WU5wTjJtZkVVdlhyeEkxcmR0MjViUi82ZmFTcTQrcjcrL1B5a1VPSGp3WU01aWVxdFdyY0tCQXdjQUFPN3U3aHFyUWRNRE9DalJsbjRlOVBiSXhjVUZseTVkUW41K1B0YXNXVU1LUlZhclZvMDhkeW9EM1g2RzNxN1RPWFRvRUtOdnVuanhZbHk4ZUJGQ29aRDR1ZEw5dGRYdmxjaklTRXlhTklrbFB0dmIyOFBVMUJTVEprMWlpSzF5dVZ6cnJEV3U3Y3FiRmNqRHc4UER3L081K0NyRlZrTkRROVNwVXdmUG56OEhvQ29JOHQxMzM1SDFUNTgrWlVRUFVPbWlINHZvNk9ncVNVV2tWNVFHZ0FrVEpyREUxbXZYcmpHcXNOYW9VUVA5K3ZVajcwZVBIbzJvcUNqUzZUcDM3aHdhTldxRXpwMDdWK2ljNkZWVGdmOExrTzNidDhlV0xWdElSTWFyVjY4UUdocUtvS0FnenZUU2dvSUN5R1F5V0ZwYW9udjM3dGl6Wnc5WnQyblRKcGlabWFGTm16YWM1NUNTa2tJRTlvL1pDYU5IdWhnWkdYRUtHYVh4L2ZmZmwrbXZ4c1B6WHlZNU9Sa1RKa3hnREV3M2JkcUU4UEJ3amZkMlZGUVVMbCsrREM4dkx3QXFiem11KzR4TE1Kdy9mejduUGxldlhrMWVOMjdjbUVSU1VoRzFBRWliNmUzdGphaW9LTWpsY3B3K2ZSb2pSNDVrRkl5cVU2Y09lYzBsdGdKQVNFaEloYUtPOHZQelNSUVhIYkZZREQwOVBUUm8wQUQzNzk5SDA2Wk44ZURCQTdLK1pjdVdMQXNIVjFkWGRPalFnZUVsN3VEZ3dIaCthS0trcEFUdjNyMWpDTmJxR1NOdDJyU0JWQ3FGVENiRHNXUEg0T3JxaXFWTGx4SmhPaWdvQ051M2IwZlBuajNoN095TTBOQlF5T1Z5MUtsVEIrN3U3dHI5SU9YQXc4TUQ5dmIyT0hYcUZOTFMwZ0NvN0JKTVRFeXdmZnQyZm1LTTU3TWdrOG5JYTRsRUFvRkFVR3BSS3o4L1A4eWNPUk1LaFFJclY2NUU3ZHExeWZaZHVuVDVLQ25hOUdqOXo4V1pNMmRJWDFjcWxXTG8wS0Y0L2ZvMXliU3lzckpDczJiTkdHSWRWM0FDb0pxWW92ZGx1WXI1bFFkNnNBTzFMeTdSRjFEOWpkYXNXWU84dkR3Y1AzNmNMTy9aczJlbGFoWlEwSzBEMUF2UVVxaFBSdEh0RnA0OWU0YjA5SFFVRmhhaWUvZnVVQ2dVT0hQbURHTjd1VnlPclZ1M1lzR0NCWXpsdFd2WHhxeFpzMWgrNHpvNk9xVk9nR2tTcGltcTRuZmgwWTZqUjQrUzZIRmJXMXNzVzdhTWM3dWtwQ1FFQlFWQnFWUkNJQkJnNWNxVnJNQW5IaDRlbnY4aVg2WFlDcWpTVnFnSXA5dTNiK1BLbFN2dzlQU0VUQ1lqbFpjQjFZUGMyZG1aOGRrM2I5Nmdldlhxbi9SOHE0TDc5KzlqNWNxVmpHWFRwMDluZEZhTWpZMHhjZUpFUnVSWWVIZzRqSXlNTklxWm1yaDE2eFpPbkRqQldFYjU2QmtZR0dESWtDSFl0bTBiV1hmbnpoMk1HREVDWGJwMGdiMjlQU1FTQ2JLenMvSFBQLy9neG8wYitPR0hIK0RsNVFWZlgxK2NQWHVXcFB3WEZoWmkvdno1Y0haMmhxdXJLNnlzckZCVVZJU1VsQlRjdlhzWDJkbloyTFZyRndDbVRZQ3RyUzNyOTdoOCtUSzJiTmtDUUpWaU5uZnVYTWI2dzRjUGEweGpwYWZhVmFRVHNYcjFha2JCTWg2ZVQwR3RXclZZMVlYcHJGdTNqb2lKN3U3dURLRVJVQTJrTWpJeU5CYlhxRW9zTFMxWkloZFhkWHQxVnExYUJUYzNOK2pyNjZOejU4N0l6czZHblowZGF0V3FCV3RyYTFoYVduSjZSdFBieHFLaUluSnNTdVNnYjVPYm00dHIxNjRCVUEzMnFJSlI3dTd1ME5YVlJWRlJFVTZlUElrUkkwWXdmdTlHalJxUjE1ckVWbTBpUjdrWU0yWU01L0l1WGJwZzZkS2xSSGoyOGZGaGlLMWNKQ1FrSURZMmxyRXNPVGtaVjY5ZUpVSzJKcFl0VzhiS0VsQ1B1QldMeGZEMjlzYmh3NGRSVUZCQW9taUIveitYNnRXclI2TEY2TThvaXI1OSs4TFgxNWV4N01xVks1Z3padzRBWVB6NDhSZzFhaFJqdlNheHlkUFRFOTdlM3Zqenp6K0oyRHA0OEdEVXFsVUxFUkVSdk5qNmxWUFpkaEZnVHZSV0ZmUkppaU5IanFCbXpacnc5UFFraFpUVTZkaXhJN0VBb1R5cEFWV2tPZDBDbzA2ZE91alpzeWZyOHc4ZVBNRExseThCcU81WlRSUHZNVEV4cEpBZlY3Ryt5bENlU2ZLY25CenMyN2NQYTlldUpjdG16SmdCSXlNanJGaXhnZ1JTOU8zYkZ3S0JnQ0ZlYStwMy9mUFBQNHhKSzY0SSsvSkFMMXhJMVZlZ1J5elQyMFpEUTBQNCt2cGkvLzc5alBNY09uUm9wYzZCZ2g1TVFnV2cwTW5QejhmNjlldVJrNU9EN094c1pHZG5rK3RCb1ZCZytQRGhBRlI5Kys3ZHUrUG8wYVBFODd4T25UcVF5V1RJek16RTZkT24wYU5IRDhaNFNrZEhCMTI2ZEdGRjFOcloyVEc4YWVra0p5Y3o3Rnl1WExsU3FzM0V4N2dIZVZTa3BLUmd6Wm8xUlB5bTI2eW9zMm5USmp4Ky9CaUF5djZDLzV2dzhQRHdxUGhxeFZaZlgxK2NPblVLV1ZsWlVDcVZXTFpzR1RadjNneVpUTWJ3QkJvOGVEQWpKZXp3NGNQWXVYTW5SbzhlclpWUG5UYUVoWVV4T3BOYnRtd2hnL2EyYmR1VzZpRTNmdng0MHNsZXRXb1Y0d0ZHNy9ER3hNUmd3WUlGak9QNCtQaWdTWk1tckgyNnU3dmoyclZycExPalVDZ1FHaHFLeFlzWG8zbno1aHJQNWZmZmY4ZWpSNDlJZ1N4MUg3RU9IVG93T25iOSt2WERQLy84UXdwUUFLbzBKbnJrTFJkU3FSVHo1czNEN05tekdUUGMwZEhSeEMrUkRsMFlwM3V1V2xsWnNTSXc2SjF0SFIwZDF2clNPblZSVVZIa05lVmRWaDRxVWpDR2grZHpVbHhjak5telorT3Z2LzdDaWhVcjBMcDE2NDk2UEtsVWlyNTkrNUxJZGhNVEUxU3JWZzBXRmhZd016T0RtWmtaakl5TVlHeHNEQ01qSTJ6Y3VCRnBhV25JenM3R2d3Y1AwS1pOR3pSdjNwelJqaFVXRnVMRml4ZTRkdTBhcTZqUzJiTm5pZEFaRUJCQTd2R0lpQWlXWit1QkF3ZEllMVN0V2pWY3VuUUpCUVVGS0Nnb2dLbXBLZExUMDVHU2tvSzllL2VTUWExVUttVllyZEJ0U0Q1RlVaQldyVnJCMk5pNHpEVDZxMWV2SWlRa2hDRk1BQ29CZXRhc1daZzZkV3FwZzM5SFIwZUcyTnE0Y1dQTzZMY3hZOGJnekprekRPSGh1KysrUTBCQWdGYUNzMEFnWVAxdTlDZ25vVkJZNWIrcmtaRVJLUXhUclZvMWhxY3V6MytYM2J0M1k4T0dEWmcwYVJMTG5xUXkwS1B5dGJrbmRIUjBNSHYyYkpMMlR0bGtEUjQ4bURGQlJpOTRSWkdZbU1pd2UrcldyWnZHYVAvWnMyY1RzYld5a2EzRnhjWEl6TXlFbnA0ZWxFb2xUcDQ4U2RaUmZUQ0ZRb0VYTDE0Z01URVJTVWxKWkQzZGN4dFFGVzd0MmJNbnpwMDdoM1BuemdGUTliV29nb3Awa1ZwVE8waWZZQmVMeFp3KzJOb2lsOHVKRllCQUlDQjk4TktpTmRXUDE3eDU4d3BQd0tsRDkxSzlmZnMyYTcxWUxDNnpUdzZvbm1YUG5qMWpGRTRjTm13WTNyMTdSMng4Z29LQ3NHZlBuazh5TVF0OHZIdVFSM1VkTDF5NGtISGRxdGU0QUZSaS9vd1pNeGcyRVhmdTNFSGJ0bTBaMjVtYW11THMyYk1vS0NqQTBLRkRrWnljREtsVWl2Mzc5L1BDTEE4UHoxZk5WeXUyNnV2clk5R2lSWmcxYXhZUkJkVWpBN3AyN2Nvb1BuTDY5R2xzMzc0ZGdLb3dRWHA2T243NDRRY1NLVkJSMVAyOU9uWHFoQnMzYmtBdWwrUG16WnN3TnpmWEtMalN4Vk5qWTJQT2FxSlhyMTdGeXBVckdkWUlUazVPR0RkdW5NWnptalp0R3A0K2ZVckV5YUtpSWdRRkJTRWdJRUJqUlY2WlRNWWFqTk9QTjIzYU5NWXlnVUNBdVhQbllzZU9IVGgyN0ZpNUlvVWFObXlJTld2V0lDd3NqSFR3dFlHZTZzOFZ5VllXOU4rUXp2djM3eGxDYjFWNGFmSHdmT2tFQlFXUmlhRkpreVloSkNSRWEvL2tzbGkzYmgzai9aWXRXeEFZR0lqUm8wZWpSNDhlc0xHeEtWTWtmUC8rUFc3ZXZJbFpzMmFoVnExYVNFbEp3ZlhyMS9IcTFTczhmLzRjejU4L3g1czNiNGdBc1huejVncWRhMUZSRWZidTNVdmVwNmFtTW9wNmFQcGVIaDRlREs4N2V2dFpGVjdoVGs1T25QWURsTURyNU9RRUp5Y240dUdvamt3bXc0WU5HeGhpZzBBZ1FOZXVYZkhiYjc4QlVJazNxMWV2eHQyN2R6Rno1a3pVcUZHRHRSLzZKSnVEZ3dOQ1EwT0oxeDlGWVdFaGtwS1NVTGR1WGVLTkNLaTh3MlV5V1pXSkM1VkJKcFBoeFlzWDVEa2dFQWhRcTFZdC9QVFRUMlFiOWVJd1BQODlEaDgrVE83em4zNzZDYW1wcVpneFkwYWwrNHBLcFpKWWtFaWxVbkp2bDFWSWxacUFvbWNCS0pWS3lPVnlqWk1QOSsvZng4eVpNNG1Zb3FlblYycWZrWjZDWGhWaXE0K1BEMmQvaTRvcVRVdExZeFdzbytQdjd3K0JRSUFmZnZnQjhmSHhDQTBOSmV2R2p4OVB6cEVldmF4ZVBCY0FidHk0Z1ZPblRwSDNMaTR1bGNvOHVuUG5Eb25rYk5DZ0FUa21mWUtKM21ZZlAzNmNsWnA5NjlZdGhJU0VJRGc0dU5LVFIvYjI5ckMwdEVSR1JnYmV2SG1ENTgrZk02eHR4R0l4c1hlaEVBcUZwTC8rM1hmZmtRblB3TUJBVW5DcmR1M2E2TkdqQjRxTGkzSDQ4R0drcDZjak16TVQ0OGFOdzdwMTZ5b1VrRkFlUHRZOXlLTmk2ZEtsdUhmdkhtTVpsNTFKVGs0TzhjV25rTXZsckh1YnV2NzE5UFFRR2hxS0VTTkdRQ2FUWWViTW1kaTFhOWRIcjUzQ3c4UEQ4N240YXNWV1FEWG8yNzU5T3c0Y09JQTdkKzRnTXpNVEVva0U5dmIyNk4yN04ydm1yVU9IRHZqdHQ5OUl1dmlwVTZmdzRjTUhUSnMyclVvOWdscTNibzJnb0NDRWhvWkNvVkRnM3IxN3lNL1BaMFUreHNURWxGcEp0S1NrQk51M2IyZDVoOWFxVlFzTEZpeGdEUExWTVRJeXdvSUZDeEFZR0VnS1JaU1VsT0NubjM2Q1NDUkMxNjVkUy8wT1FxRVFSa1pHcUYrL1BqcDE2Z1FQRHcvTzMwZ29GR0xzMkxIbzBhTUh6cDgvajN2MzdpRTFOUlY1ZVhrUWk4VXdNek5EM2JwMTBicDFhOWJmbzE2OWV0aStmVHVKd2sxSVNNQzdkKzhnbDh0aGFHaUlHalZxb0ZHalJ1alVxUlA1REwxem9FMHFXRlpXRnZMeThtQmdZQUNaVE1aSWJhSjMydmJ2MzA4NkR6bzZPcVZHQVBQd2ZDMzQrL3NqT2pvYTc5Ky9oMXd1eDd4NTgxQlFVTUR3d0M0dlNxVVNxMWF0d3NHREJ4bkw5K3paZ3hjdlh1RDc3Ny9YT3JKb3dJQUJHRHg0TUhuLzlPbFRoSWVIYTl4ZVBYS2RQckZFTDVnemN1Ukl4djMvODg4L28xT25Uc1FQc0RUb3draUhEaDF3Ly81OTZPbnA0Y09IRHlUeUNxZ2FLNUhaczJlekluRHBhQnFveStWeW5EbHpCbHUyYkdGRWFvcEVJaXhZc0FEZTN0NXdkblpHV0ZnWStUNS8vUEVIN3R5NWc0a1RKN0tpWEIwZEhiRml4UXJVcmwyYi9PM29rMlJidDI1RldGZ1k1SEk1YkcxdDBiNTllNUx4RUIwZGpUNTkrcUJEaHc0SUNBaUFyYTB0Q2dvS1dJTzEzYnQzYzNxZlV4WUFnTXBUbCs2WFNERng0a1N0b21lMmJ0M0t5TVF3TWpLQ1VxbUVRcUdBam80T2xFb2xIajE2Uk5iejNvSC9UVHAxNm9SVHAwNlI2L0hRb1VQSXo4L0gvUG56SzNWTlJFZEhrejZmblowZGNuTnprWnFheXVuTERLajZiQWNPSE1ER2pSc1pZaDZnYWsram9xSXdmdng0ZE96WWtiUm5HUmtaMkxseko0NGRPOGE0eCtiT25hc3hJdkhKa3ljTWk1SEtSaTRhR0JpZ2VmUG1yRUpMVXFtVXBLMVhyMTRkUmtaR3JPOXVhbXFLaGcwYm9sMjdkbWpac2lYdTNidUhhZE9ta2F3QmUzdDdSRWRISXk0dURsbFpXWXhKY3JySUNLZ0NGV2JQbnMxWVZ0bjAvWjkvL3BtOHBsTHFGUW9GN3R5NVE1WWJHeHNqSnljSDY5YXRZMFQxMGpsejVnd1NFeE14YmRxMFNrL3UrL2o0WU1lT0hRQlVIcHpxaFJqbnpac0hJeU1qZlBQTk43QzJ0a1pvYUNqT256OFBvVkNJNE9CZ3hNZkhZOXEwYVVoUFQyZDhSbGRYRjdxNnVnZ09Ec2JreVpNQnFPb3pEQnMyRE5PblQyZFp2bFFsSCtzZTVGRkZlbFBYcFVRaXdhcFZxNUNVbElSMTY5YkJ6TXdNcTFldkprRkVPM2JzSUI2K05qWTJXTFpzR2ViTm00ZWtwQ1RVcjE4ZlM1WXNnYTZ1THVOdjR1am9pT0hEaDJQSGpoMUlTRWpBbGkxYnlQWER3OFBEODdYeFZZdXRnTXFjbnU0TlZ4cW1wcVpZdVhJbDVzNmRTNkpYTGw2OENJbEVVbXFxZjBWbzE2NGRwazZkaXAwN2QyTHAwcVV3TURCQVVGQVFYcjU4Q1lsRUFxVlN5YWhvcmErdnp6THRMeWtwWWZpSUFxbzB4N0N3TUsycTVkYXJWdy9UcDA5blZLaHQwcVFKOFNMVTFkVmxWSGF0RERWcTFNRG8wYU01Szd5V2hsQW9oS2VuSnp3OVBjdmNOaTR1am1FalVKb0lRUkVmSDYreG9pd1ZSU3lYeXhtcGRoMDZkS2h5enpJZW5zL0Y1TW1UTlhaMG16UnBnbTNidG1IQ2hBbkVraVUwTkJTR2hvYm8wcVZMaFk2WGw1ZEhDaTRBcXNnYUtvTC8yclZydUhidEdreE5UV0ZxYWdxSlJNTG9wQ3NVQ3ZLdnBLUUVjcm1jL08vZzRNQ0tyZ2RVbm5sMTY5YUZuWjBkYXRhc3lWaW5xZkFNUGQyZk91N28wYU54OXV4WldGdGJvMWF0V2pBM055ZldCdWJtNWpBd01NREtsU3VKYjNTVEprM2c1T1NrY2VLS0swdmhVM0g4K0hGV1pLNlptUmxXcmx4SkpwSysrKzQ3U0NRU2hJU0VFT3Vkd3NKQ1J2RVVDcWxVaW1iTm1wSDNlWGw1REdHWjNpN3I2K3RqMmJKbG1EOS9Qb200TFNrcHdkMjdkMkZvYUFnL1B6KzhmLytlaUx5VVlIenYzajFTRVY0VGlZbUpyR2Npb0VwMzFZYW1UWnN5eE5hMmJkdWlzTEFRSFRwMElPZEJ2emFxVmF1bTFYNTUvbjJVMWk2YW01dGo2OWF0bURScEVySFBPSFBtRFBUMDlGamlYWG1nRjZlenQ3ZEh4NDRkR2V2Vit4M3g4ZkVNZjFDaFVJZ2FOV3FRaVk0blQ1NWd6Wm8xYU5XcUZXN2Z2bzNJeUVoY3YzNmRjUTBMQkFMTW5Ea1QzdDdleU12TFE3ZHUzV0JvYUFoRFEwUGlSZjM4K1hQR0pKSjZjVDFBRmR4QTlkTzBLVHJyNCtNRGlVUUNzVmdNZlgxOTJOall3TWZIaHlIa05tclVDRGs1T1dqYXRDbWFObTJLUm8wYU1kcnc2T2hvQkFRRWtPZUhpWWtKMXE1ZGl6Rmp4aEJmVVFwRFEwTlNseUEvUHg4Yk5tekFvVU9IR052MDZOR2pVbFk1R1JrWmpLajlqSXdNdEcvZkhncUZndkdzZWZYcUZmcjA2Y1B3TWhXTHhaZzFheGFPSGoxS0JNVDQrSGlNSFRzV2dZR0JsVXFUOS9Qenc4R0RCMGtScnRHalJ6TXlDZWdCQytxa3BLUmcxS2hSak1uSWlSTW5NZ1RndG0zYll0eTRjVVJvenMvUC8rZzJPUi9ySHVSUjJZbGN1SEFCRHg0OHdOS2xTK0htNWtZbTNOKytmWXU5ZS9jaUlDQUF2Ly8rTzZwWHJ3NXpjM1BrNWVWaDVjcVZjSEJ3Z0llSEI1S1NrcENZbUlqZmZ2c05FeWRPWkIzRHo4OFBCdzRjUUg1K1BnNGRPZ1EvUDcvUDJpZmk0ZUhoK1ZoODlXSnJlVEUwTk1UU3BVc1JGQlNFdUxnNEdCZ1lhQ3dZVUZtNmR1MEtOemMzSW93Nk9EaHdlcElDcWdndTlkbGFYVjFkTEZxMENETm16TURqeDQ5UnQyNWRoSVdGbGF1U3FvZUhCM0p6YzdGaHd3YlVxVk1IaXhZdCt0ZW1jNXcvZjU2OHRyUzBaSGdsYXFKNTgrYlEwZEZoK1BnQ3FnR0lxNnNyQU5WZ1B5Z29DSFBuem9WQ29TZzF0WTJINTJ1amZ2MzYyTFp0RzhhTkc0Zk16RXpVcjErZjVmMVhIcVJTS2RxM2I0K3JWNi9Dd3NJQ1AvLzhNNDRmUDg0b0VQTHUzVHRXVVkyeUdEcDBLR3JXckluKy9mdWpmdjM2cUYrL1B1enQ3VG5UN0NsbXpweXBWWVNwalkwTnpNek1FQmtacVhHaVplZk9uWXdDZlQvODhBTXNMUzFoWTJQRHNrS1JTcVVmM2YrMk5QcjI3WXN6Wjg2UVNjVzJiZHRpL3Z6NXNMUzBaR3puN2UwTlcxdGJ6SjA3Rnk5ZXZFQ0RCZzIwOGpJM05EU0V2YjA5WW1KaXlESktrUFh5OG9LZW5oNldMMStPSTBlT1lQMzY5Y2pQejRlL3Z6K3NyS3dnRW9rWUU0MjFhOWV1b20rdGlwYWp2QnpWbzl3QWxkanE3ZTBOQXdNRHRHN2Rtb2hIZGVyVVlYaHBBcXFKM0lZTkcxYlp1Zkg4dTVCS3BkaTRjU01tVFpxRW1KZ1lTS1ZTalJaTTJqSjgrSEJjdVhJRnFhbXA2TisvUDJKalk0bXRBQURTSjZGd2RIUkVRVUVCa3BLU0lCYUxzWFRwVXJScDB3WkJRVUZFdUowM2J4NmtVaW11WExtQ1M1Y3VNVDV2WTJPRCtmUG5FL0hVME5BUTllclZRMnhzTE42K2ZjdDVqcDA2ZGVJVVczdjM3bzNldlh0ci9WMjdkKzllcGlYTmhnMGJTazBMYjlhc0dmejgvTEJyMXk3bzYrdGp6Wm8xc0xhMmhyMjlQVU5zTlRJeXdxSkZpNGpBbUpDUXdKZ01BbFMvcmJvZmJIbXh0TFJFNzk2OWNmTGtTYmk2dW1MZ3dJR01maW1nbXZ6cjNiczNmdm5sRjdKTUtwVml6Wm8xYU5HaUJUcDM3b3dwVTZiZy92MzdBRlNpWW5sK1Z5Nk1qWTNoNysrUHpaczNvNkNnQUJFUkVaZzZkYXBXbjdXeHNjSElrU094ZGV0V0FLcXhpSG9SUWtCbDNmRGh3d2ZzM2JzWHJWcTE0aXpHVnRWOGpIdVFSM1cvYk5pd0FYZnYza1g3OXUwQnFBVFk1OCtmSXkwdERWT25Ua1ZNVEF6SkluSjFkY1c4ZWZOSU1iaUpFeWNpTXpNVGRuWjJHREprQ09jeGpJMk4wYTlmUCt6WnN3Y0ZCUVhZczJjUHBreVo4bW0rSUE4UEQ4OG5oQmRiT2REWDEwZFlXQmdXTDE2TWtmOWo3N3pEb3JqYU5uN3Z3Z0t5VkNrQ0lpNVNCQTBxdGdpeGl3M0ZYa0NNTlpZSVlnRkw3QTFqUkVWalZJeEtpUVpGck5pamtXaFU3QTBOSUtBb0lFZ0xDbEszZkgvc04rZWRZUXRMczJWKzErWGw3dlJaZHMrY2M1L251Wi9KazFVUzdXb0xQUUsxYmR1MmlJeU1KRVZBdExTMFlHbHBDVGMzTjNoNGVDaTgxclZyMTJMUG5qM3c5Zld0VlJHbUlVT0dRQ1FTd2NYRlJha3c4YWt6Yjk0OENBUUNIRGh3QUI0ZUhpcDVOMmxyYTZOZHUzWjQvUGd4MU5UVW9LMnRqZWJObTJQMDZORU16NmtPSFRwZ3hvd1pTRTlQYjlEdkF3dkxwNGhBSU1DdVhic1FGQlNFRFJzMjFObGZjOUNnUVhqNDhDRjI3OTROZ1VDQStmUG5ZOENBQVRoKy9EaWVQMytPdDIvZm9yUzBGQlVWRmFpc3JJUklKQ0lScmZRSUt3NkhRLzcxNjljUFBCNnZSbEV0L2Z2M3I5RzlLSXRvbnp4NU1uZzhIbmJzMklHaFE0Y1NNZFhaMlJrWkdSblEwTkNBbnA0ZTdPenM0T1BqSS9lOFBCNlAyTDgwWkNxa21wb2FGaXhZZ0VXTEZzSFB6MCtwNk5HcVZTc2NQSGdRd2NIQjhQRHdrQnZaS28vWnMyZGp4WW9WNk5ldkg3cDM3NDdXclZzejl1VndPQmd6Wmd6Njl1MkwzMy8vbmZpbjI5blpJVDQrSGpvNk9talpzaVU4UFQwQkFNSEJ3VFh5L2FaRFJWbFpXMXRqMGFKRkNyY3pNVEdSOFo4RHBKWTBsTmlxcnE0T0J3Y0hMRml3b0ZwUFlaWXZHMjF0YmZ6ODg4OVl1SEFoZkh4ODZpeStHeHNiSXlnb0NIdjM3aVVSWW1LeEdCWVdGdWpSb3dmYzNOd1lVYWxxYW1vSUNBaEFVRkFRMXE5ZlQ3SjV0bXpaZ3FOSGp5SWhJWUZNaksxYXRRcnA2ZW40NTU5L1lHVmxCUzh2THd3ZlBsekdicXBObXpZTXl3QU9od005UFQxWVdWbkIzZDBkSTBhTXFOTTkxb1RxK25EcTZ1cnc5ZlZGNTg2ZG9hV2xoVFp0MmdDUVJzMTE2OVlOZkQ0ZlptWm1jSFIwWkFRUk9Eczc0OENCQTVnelp3N1MwdExnNWVXRnVYUG4xa3MwNXN5Wk0vSG5uMy9DMzk4ZlRaczJKWit2cnE0dUhCd2M0T2ZuQjNOemMweWJOZzNCd2NIbzBhTUhGaXhZUUFxOTZ1am9JQ1FrQktHaG9kaTNieDhDQWdMcXhjOTY4dVRKdUhYckZ1N2Z2NC9mZi84ZFBYdjJWTmtPYTlxMGFYajI3QmxhdFdvbFYyaWxtRHQzTHV6czdOQzZkV3VaZGRUelROWG5oNnJVOTIrUVJZcXlDT0VMRnk0d25zVzNidDFTMkM2RWhJUmd5SkFoY3ArN0hoNGVwQmpxdVhQbldMR1ZoWVhsaTRRanFjNTUvd1B6YTFZeWRyK1d6dVRQc0xERGRQUGFWd1ZsK1c5U1VGQUFQcDh2NDg5WUgxUldWaXIxd21WaG9Zak1TY1BtZEduazREaFRBZnliMVh3UUlNNDlEWEZtS0FDQWF6SVkzS2FLQnpxZkU1V1ZsVWhQVDFmSlYvbHo0L256NTdDd3NDQkNuRVFpK1dTTGRpZ3JvUE94RUlsRTlUNGdyeXVVNEsrbXBnWjFkZlZQOXUvNXFTUE9qb0k0VzVxNnpUVWJDNjdaMkdyMlVNSzllOUovQU5DaGcvVGZGMEpOK3htcWJwK1RrNE84dkR5VkJDbWhVQWlKUlBKRmY5K0xpb3FRbHBZR0p5ZW5lajF1MVNKVThxaXNyTVM5ZS9lSXRZRThYcjE2VmErUi9YbDVlWmczYng3S3lzclF0R2xUYk5xMFNlWDJYeXdXczE2b0RVVjhQQkFYSjMzdDVBUlVpV0N2Q1JBLzFXWUFBQ0FBU1VSQlZHbHBhYVJRc0VBZ3FGT2hNbmtSN0xWaDZOQ2hXTEZpaGR4MUF3WU1JRkgwVVZGUnNMVzFyWmR6c3JDd2ZONWtaR1FRV3pCTFM4dlB1bTM0dEVaWkxDejFRRVA2L3JCQ0t3dEwzZUh4ZUYrazBBcklGdWI3bElXS1QwMW9CZW8vOHFrK29FY2NzN0EwTkRYOXJxbTZ2YW1wcWNvK3c1OWkyMURmNk9ycTFydlFDc2kzS0trS2o4ZFRLclFDOVd1aEFrZ2pwL2Z2MzErcmZWbWg5Yi9IeXBVckZhNUxUazRtVmhnMk5qWVlQMzY4d20yVi9SNDZkKzZNTTJmT0FBRHUzTG56V1FzcUxDd3NMUEw0OG50VExDd3NMQ3dzTEN3c0xDd3NMQ3dzQ3NuTHkwTitmcjdTSXNNbEpTWGtOWi9QcjdZZ2NWSlNFbHEwYUNFek1VUXZlRWN2cE1uQ3dzTHlwY0NLclN3c0xDd3NMQ3dzTEN3c0xDd3MvMkVpSXlNUkVSR2g4dmFQSHo5V1dBaUx6b2tUSjlDc1dUUEdNa05EUS9LNm9LQkE5WXRrWVdGaCtVeGc4MEpZV0ZoWVdGaFlXRmhZV0ZoWVdGZytDUFFpMGNYRnhSL3hTbGhZV0ZnYUJqYXlsWVdGaFlXRmhZV0ZoWVdGaFlYbFA4eUVDUk13ZlBqd0d1KzNhZE1tWEx0MkRRRGc0K09Edm4zN010YWJtNXZMN1BQdTNUdnlXazlQcjhiblpHRmhZZm5VWWNWV2xqcVRrSkNBMzMvL0hRRFFxVk1uREIwNlZPVjlZMkppa0p1YmkzNzkrc21rbHdEQTNidDNjZjM2ZFFEQW9FR0RQaG56OU1URVJLU21wbUxRb0VGeTE3OTgrUkx4OGZGd2RuWm1lQkt4c0xEVURyRllqTUxDUWhRVUZDQTNOeGZaMmRsNDgrWU5jbkp5c0hEaFFtaHBhVlY3ak9qb2FPemR1eGRXVmxZUUNBUll0R2hSalFyQmxKYVdJalEwRkJNbVRHQkVaQURBeVpNbmNmYnNXZWpxNnFKejU4NFlNMmFNeXNlVlNDUTRjT0FBM04zZFlXUmtwUEorcW5MbHloVThmLzRjQURCdzRFQ1ltWm5KYkNNVUNwR1ltSWhuejU3aDJiTm44UFgxaFk2T1RyMWZTMDM0NjYrL29LYW1obTdkdWluZGJ2djI3VWhLU2dJQTlPclZDeU5IanF6UmVkTFQweEVWRlFVQTZONjlPenAzN2d4QW1rNzUrdlZybUpxYVlzS0VDYlc0QTViUG5iaTRPRnkrZkJtQVZFQXdNRENvbCtQKzhjY2Z1SHIxS2dDZ2E5ZXVHREJnUUwwY3R5RTVkT2dRa3BLUzhPclZLelJ1M0JoQlFVRTFQc2JxMWF0aFpHU0VFU05Hd01MQ29nR3VzdUVvS1NuQi9QbnprWitmRHdDWU5tMGErdlhyOTVHdmlvV2xmakV3TUVCY1hCeHljM05ydEY5T1RnNTVuWlNVeE9oYnViaTR5TzFyMGEwREdySzRNUXNMQzh2SDRvc1VXNDhkTzRhUWtCQ1Z0L2Z4OGFtUlFGZ2JLaW9xTUhqd1lMbnIxTlhWb2ErdkR6czdPN2k1dWFGNzkrN1ZIdS8yN2R1NGR1MGFuang1Z29LQ0FsUlVWRUJQVHcrTkd6ZEdtelp0TUhUb1VMbXppUC8rK3k4dVhMaUF1M2Z2SWlNakErL2V2WU9HaGdiMDlQUmdiVzBOVjFkWDlPL2Z2MGIzVmxCUWdOdTNid01BVEV4TVZON3YrZlBuQ0FrSmdWQW9SRlJVRkxadTNZcFdyVm94dGtsSlNTR1ZLcDJkblluWUtoYUxFUnNiaXc0ZE9qQUdQNUdSa1VoSlNhblI5U3RDVjFjWDgrYk5ZeXdyTGk3Ry9QbnprWmFXQmdDd3Q3ZUhuWjJkekw1Ly8vMDNmdnZ0TndDQW01c2JGaTVjV0MvWHhNSlNGMmJPbklrN2QrNG8zV2JUcGszbzFhdlhCN21lN094c1hMeDRFZVhsNVNndkwwZFpXUm5LeXNwUVhGeU1vcUlpOG45aFlTSGV2bjBMaVVRaTl6aGZmLzIxU3UzVzNidDNrWmVYaDd5OFBGUldWdGE0NHZicTFhdHg4ZUpGbkRwMUNpdFhyb1NMaXdzQW9LeXNERHQyN0NDRDhHYk5tdUhHalJ2VkhzL0N3Z0lDZ1FDYk4yL0d3WU1IRVJFUmdiVnIxOExGeFFVblRweW9sWmhCUVUxU0FjRDU4K2Z4eHg5L0FBQ2NuSnpraXEyVmxaWHc5ZlZGVVZFUkFLQmx5NWJWUnJmRXg4ZERLQlRXK2hycHRHM2JsbFM4enNyS3dxcFZxM0QzN2wzbzZPZ2dLaXBLN2pWVFBIMzZsSHl2QlFLQnd1MHFLeXZsK3NJbEppYmk0TUdEQUFBdExTMVNQZm4wNmROSVNrcUN0YlcxelBlTHkrWFc2SG5IOG1reWZQaHd2SDM3bHJGTVgxOGZ4NDhmQnlEOWJodzdkZ3dBTUhueVpCZ1lHT0RCZ3dmNDg4OC9aWTZscTZ1TEdUTm1xSFRleE1SRW5EdDNEZ0JnWkdUMDBjWFc4dkp5VkZSVUtOMG1LU2tKTVRFeDVIMXljckxTM3lVQTZPam9nTVBoQUpCT2FsRDdSMGRINCt6WnM4ak16RVJZV0pqSzE5bW5UeCs0dWJtUjk1Y3VYY0w2OWV2bGJ0dWpSdy84OE1NUE5YcWUvZlRUVCtqYXRhdk1jcEZJaEJVclZwQjJwbVBIam96cllHSDVramgwNkJDZVBIbFM2LzB2WGJxRVM1Y3VrZmU2dXJweXgwcnA2ZW5rdGJ3eEt3c0xDOHZuemhjcHRuNXVDSVZDNU9mbkl6OC9IemR2M29TTGl3dFdybHhKQnA1ME1qSXlzSEhqUmlRbUpzcXNLeWdvUUVGQkFWSlNVbUJuWnlmejREcDA2QkFpSXlOUlZsWW1jLzZTa2hKa1oyY2pMUzBOL2Z2M3g4R0RCeEVYRjZmd210dTFhNGNwVTZZQWtBcWZGR3BxYWlyZGMxbFpHWDc4OFVjeVVKODRjU0phdG15SlU2ZE80ZDI3ZC9EMjlwYTduMFFpd1kwYk54QVJFWUcwdERTMGJOa1Ntelp0Z3FhbUpnRHA0UC9ldlhzcVhVTjFHQmdZeUlpdE9qbzZNRE16STJKcmVIZzRBZ01EWmZaOS9QZ3hlVjFWUUdaaCtWaDhhcDVZejU4L3g5YXRXK3Q4bkRObnpxZ2t0dExiaGo1OSt0VG9ISThlUFNLRGg5emNYUGo2K3NMSHh3ZFRwa3hCZEhRMEVWb0I0TGZmZmlPVExjb1lQMzQ4cGs2ZGlyLy8vaHVBZERMTTE5Y1gwNmRQUitQR2pXWGE2dnJrNWN1WE1zOFJHeHNiUEh6NEVJQlVETkhXMW1hczE5TFNRbzhlUGNoN1gxL2ZldnRPL2YzMzMrUjh1cnE2ZVBueUpRRHBkM2Jac21YNDlkZGY1VDRUYTBKaVlpSW1UWnFrZEp1d3NEQVo4ZWZGaXhkd2QzZG5MTlBTMG1JSTJpeWZKMi9mdnBVUlc2dmoyYk5uUkp5blkySmlvckxZK3FteGQrOWVoSWFHMW1nZlQwL1BhcmY1NjYrL1NCWkFaR1FrV1Q1Ky9IancrWHprNWVXUmlTQlZFQWdFREpHem9xSkM0ZCt2dUxnWUVvbWtSdTJvdkFrOW9WQ0k1Y3VYSXpZMmxpeDc5T2hSdFJIM0ZJNk9qdGk3ZHk5NWYrclVLYXhhdFFvQU1HYk1HQ3hhdEVqbDYyTmgrUkRvNnVwQ1gxOGZnRFNpdTdLeUVnREE0WEFVcHZ1L2YvK2VqT2thTldvRURRME5zbzRhbzlHUlNDUWtVQWNBeVNoaFlXRmgrWkpneFZZQWxwYVdIL3ljT2pvNk1ESXlRbmw1T2ZMeThoalJRWEZ4Y1RoMTZwUk10TzAvLy95RFpjdVcxWGh3S3hhTDhkTlBQekU2aXRXUmxaVWxWOUNsTURZMlpoeWZRcFhCc0VRaXdhWk5tOGhndW52Mzd2RDI5a1o0ZURnaUl5UEI0WERnNU9TRU5tM2FNUGE3ZmZzMmZ2dnRON3g2OVlvc1MwcEtRbFJVMUFkTjhmVHk4c0xObXpjQlNNV1JrcElTaGloUlhGek1tQkVXQ0FUSXpzNldPWTYrdmo0YU5XclU4QmZNd3ZML1VGR0xueHRVOUwyQmdRRU1EUTFoWkdTRXhvMGJ3OVRVRkUyYU5HRllkZXpZc1FOSGp4NlZPWVpFSW1INGcrM1pzMGVsaUtyUTBGQUlCQUswYmRzV3UzYnR3ckpseTVDWGx3Y2VqNGV2di80YXo1NDl3NjVkdTJwMVgxd3VGM3A2ZWdnTkRZV1BqdytTazVNQlNFVmh1aGpjdFd0WHhxUk5Ra0lDRVdnN2QrNk1kdTNhMWZqYzE2OWZ4K2JObXhXdVQwcEt3cElsU3hqTFRFeE1HR0pyUTZHam80TUZDeGFRaklBSER4N2d3SUVEZFc3bnFTeVNxZ2lGUXJ4Ly94NkFWRVNsQm9iRnhjVVFpVVRnY3JsRU1LSVBQRm0rSEtnMkpETXpFNEMwclV4UFQyZWt4cWFrcEtDa3BFU2w0eTFkdWxScFg0MmFzQVdBMk5oWXhudDVCQVlHZm5SYmo3cVFsNWVIRXlkT0FKQzJJOTkrKzIydGprTkZ5Y3JEd01BQVBCNFBlWGw1Y2tWVEF3TURrbzFBNS9yMTYrVFp3T1B4R092Ky9mZGYvUERERHpJWklaV1ZsU3EzQTFYRlhnOFBEMXk1Y2dXeHNiRTRmUGd3bkoyZFdUc0NsaytLWDM3NWhieU9pNHVEcjY4dkFHay9hdlhxMVhJbkdoWXZYb3lMRnk4Q0FQejkvYXZOakVsTVRNUy8vLzRMQURBek0xT2FsY0xDd3NMeXVmSkZpcTFEaGd6QndJRURGYTdmdVhNbkxseTRBRUFhZGRpaFE0Y1BkV21FSGoxNllNNmNPUUNrZzdlUWtCQ2NQMytlckw5NTh5WkRiTTNQejhlcVZhc1luWGROVFUzMDd0MGJYMzMxRlhSMWRmSCsvWHVrcHFZU0h6Q0tpSWdJR2FIVnpzNE9QWHIwZ0lXRkJUZ2NEdDY4ZVlPSER4K1NnWVlxREJzMlRHYmdjZUxFQ2RLaHBxT3BxWWxUcDA1QkxCWmp4NDRkNUJwdGJXMFJFQkFBQUJneFlnVE9uRG1EdDIvZll1UEdqZGl6WncvakdQVG9CM1YxZFhUcjFnMGVIaDc0NnF1dnlISS9Qei9HTmExWnN3WlpXVmtBcENtQThtWk8xNjFiUis1N3dvUUpwRE5PUmVsUy9vWHlTRWxKd2JCaHc4ajdYYnQySVRrNW1TR2V6NTgvWCs2K0FRRUJiQWViNVlOQ0Yxc1BIVG9rMTA5WVhnVENoOERZMkJnTEZ5NkV0clkyZEhSMHdPZnpvYXVyQzExZFhaWDhXQ2xLUzB0VmlsU2p4TFhxb1ArV08zWHFoTjkrK3czejVzM0QyTEZqWVdWbGhmSGp4Nk84dkJ3QU1IVG9VSXdhTlFvQThNTVBQeUFqSXdNQXNHM2JOdUpIdG5IalJzVEh4NFBENFpCb1NTTWpJK3pldlJzelpzeEFVVkVSTm03Y3lFakI2OWF0R3prdUFCSVZCVWpiRjNucGVkUTF2SG56aGt4c1VlZHYyYklsSEIwZFZicC9aYlJyMTA2aCtGUmVYbzZuVDU4eXRsVTJHVmQxWFo4K2ZlRGk0a0l5TEM1ZnZneHZiMitWc3lmazRlam9pSFBuenFHMHRKU3gvTUdEQitRNU5HSENCSXdkT3hhQU5ISTNJU0VCMXRiVytQWFhYd0VBNjlldmw1dEN6dko1UTJYVGJOeTRFWURVY29UNlRsRE1temNQbHBhV0dEZHVIRmtXSFIyTnNMQXduRDE3bHJGdFhGeWN5aEd6bVptWjFmYTk2c3V1UXhGZVhsNDF0cEJTQlQ2ZkQwQWFNVTdaRk15ZVBSdHFhbXJ3OC9QRDhPSEQ4ZmZmZjJQKy9QbEUwSXlNakNRZS90bloyUmc3ZGl5WjFGY1dUYnAyN1ZxNHVycWlkKy9lY2o5N1MwdExyRnUzVG1iNW9FR0RpTmhLWFM4QTNMaHhBMnZXckdGNFYzSTRISGg0ZUNqMDRpOHVMc2FSSTBjWWJZeTg3S1pseTViaHpwMDdLQzR1eHRxMWE5R3hZMGZXczVMbGs4VEZ4UVh1N3U2a2pWdTVjaVVpSXlNWkZpSVZGUlZJVFUydDBYRXBleFpBT2dIQndzTEM4aVh5UllxdDZ1cnFDcjM0WHIxNlJXYmVBR242K3NkR1cxc2JVNlpNWVlpdFZXZmxkKzNhaGNMQ1F2TGV4c1lHYTlhc2tmR002OU9uRDc3Nzdqc2l5cWFscFRIUzNUZ2NEcjcvL251R1FFZ3hZc1FJTXNzNGR1eFlJZ1FHQmdhU0ZOa2xTNWJBMk5nWSt2cjZ1SC8vdnNyM1NBMlFqeDgvamxPblRwSGwyZG5aOFBiMlJsbFpHU05LSUNjbkI2R2hvVExGWXBvMWE0WUJBd2FnYjkrK3hPK01UbFhyQkhvYWk2bXBLV3hzYkdUMm9ZdExpcmFwQ1pTUXo4THlxVUdmckRFeE1aRkpFLytZOFBuOEdxZjJmd3lhTkdtQzRPQmcvUHp6enhBS2hXamZ2ajB5TWpJZ0VBaElvYTdIang4VG9SVUE3dCsvRHo4L1A3eDc5dzZ2WDc4R0lCM2cwMFZTZlgxOWhJU0VJRDgvWDI0Um5weWNIRklFaW9wcU5UTXpRM1oydGt6a1BGV000cDkvL21GY0J3Q2twcVpDSXBFd3hOYng0OGNySE95VWw1Y3JqQ2pkdG0yYndzOHBLU21KSVVydDNyMjd4aDY1L3Y3K21EcDFLcVpObTRZeFk4YlVTV2lsQ0FrSlVXcng4T3V2dnhKaGxTSTFOZld6K0c2eWZIaE1URXhxTkJuMHFkSzRjV01pOWwyOGVGRnAxTHN5TkRVMWNmTGtTY2F5dExRMEhEbHlCSURVTTlyZDNSMzc5Ky9IOWV2WGNmMzZkWm4yaGNmamtXZlQwYU5IaWRENnpUZmYxTXNrMGM4Ly93d3Vsd3NORFEyOGVQR0MwWDVTZmNnZmYveVJYRE1kaVVTQ1AvNzRBejQrUGhnelpneHAwMFFpRWM2ZVBZdW9xQ2lHMERwejVreE1telpONWpnR0JnWVlNMllNUWtORFVWSlNnb2lJQ0JuYktoYVdUd1YvZjMvY3VIRURoWVdGY0hGeGdaYVdGanc5UFpHVmxRVk5UVTJVbHBZeUpsN3BreGJ5eU0zTkpXTkJIUjBkaGRaeExDd3NMSjg3WDZUWXFveTllL2VTamx2cjFxM2g3T3o4a2E5SVN0VjBNM3EwWm1abUpobGNBOUpPMnZyMTYyRm9hQ2ozV0ZScUtnQlNZWm5DMjl0YnJ0QktRUjJ6YWRPbVpPYWVMbGphMmRtUjVZYUdodERRMEVCNWVUbnBYR3BwYVpHQmgwUWlJZEVGVkllVWZsL3k3cHRPVEV3TVhGMWR5ZnVaTTJkaXhJZ1I1UDJ4WThjUUZoWUdHeHViV3FmeHFnS1B4NE9wcVNuS3k4dkovVkRSZDFWSlNrb2kwVnc4SG8rUkZwT1ptVWs2SXkxYXRGRG9lOFRDMGhDVWxKUkFKQktSOTU5elNxcXFEQjA2dEZZZWltUEhqcFZydVNBU2lYRDgrSEg4OHNzdktDb3FRa1pHQmlJaUlqQmt5QkR3K1h4b2FXa2hMUzFOeG9NdklpSUN4Y1hGOFBQenc5bXpaM0hqeGcyMGJObVNySC8yN0JuKyt1c3ZmUGZkZHdxcm5kKzlleGZMbHk5bkxNdk96c2JjdVhObHRxWDdKS3FDa1pFUmpodzVnaGN2WHFCTGx5NFlPSEFnaVZwUk5XMjZLdlMyWFV0THE4WkNLd0JZVzF2ajdObXo5U3BtUFgvK25IRmRnRFJxa0lvYzFORFFJRkcyNWVYbGtFZ2s0SEE0TWhIZm45SkVCVXZkb2RzaEFkSUpiVjlmWDl5N2Q0OUVWMCtZTUFHV2xwWXFSWmxHUkVRdzJsczZ3Y0hCdUhidEdtTlo2OWF0c1diTkdvWEhxOG52dWE2VWxwWXlvamxWc1llaVByK3FhZmhpc1JocjFxd2huOW00Y2VQdzlPbFQ3TnUzRDRDMGJ6aDA2RkRFeDhlVGZXN2R1b1VXTFZxZ3NMQ1FrU24xM1hmZktiMkc4dkp5bGRxcng0OGY0OEdEQnpMTFc3VnFSU3l5ZXZUb2dhTkhqMElpa2FCUG56NllPM2N1MXExYmgxdTNicUdzckF5Yk4yL0c3Ny8vam9rVEo2S2lvZ0lIRHg1a2lMWk5talRCRHovOG9EUVMxOXZibTlSUk9ITGtDQ1pObXFTd1g4L0M4akV4TUREQTh1WEx3ZVZ5U1JGbmUzdDdKQ2NueTR6anVGeHV0YlVxZnYzMVZ4SmdNM255NUEvYXZyR3dzTEI4U1A1VFltdGlZaUx4MmdUQWlMcjVtQlFXRmpMOGNTd3NMREJ5NUVqeVBpNHVqaEhwT21yVUtKVTZaR0t4bUhHL3VycTZKRDJ5UHFEOERvOGNPVUlpZ2J5OXZjazU4dkx5eUdkTVJTVFoyOXZEMWRXVmVPRHA2ZW1SVkdIcWRXVmxKVmF2WG8xUm8wWkJVMU9URkNHaFVuVUJhUVZMU3ZoczZJZTB0YlUxRGh3NGdLdFhyNUlVdEtGRGgyTHk1TWt5Mnk1WXNJQzhkblYxeGRLbFM4bDdYMTlmUEh2MkRCd09COXUzYjVjWmxMQ3dOQ1IwOGJDMjRsZEQ4dkxsUzNUcTFLbFcrdzRlUEJnclY2NlVXYTZ0clkwbVRaclUrSGp5eElXYk4yOWl5NVl0akZTNUowK2VJRGs1R2M3T3pzak56Y1d1WGJ0dzRNQUI0dEZuYjIrUG5Kd2NGQllXNHVqUm83aHk1UXFHREJtQy92Mzd3OVRVRklBMFl0WFB6dys1dWJtNGYvOCsxcTlmWDIwNktWMFFwS2lvcUpBUmpLS2lvaUFXaTdGeTVVcGN2bndaZ0RTcXEwT0hEa2hMUzRPL3Z6OEF3Tm5aR1FFQkFjak96c2JkdTNmUnZuMTdJcmJ5ZUR4U0RMRW1iVzFlWGg1NVhkUDlxZzdlOVBYMVlXaG9pQnMzYnVDbm4zNlMyWWN1REowNmRZb3hPVW14ZGV0V1dGdGJFN0hWMGRFUkJ3NGNBQ0MxbTZHaThRNGVQRWdteVNaT25JZ25UNTdBMXRZV2h3NGRVdmtlV0Q0L05tM2F4SGh2WldWRm52R1UyRHA2OUdoWVdGaklUR0xMZzBxRHI4cjE2OWRsaEZZQWVQcjBLUjQ4ZUZDdHorR0hSdFVDVHAwNmRaSnBmd0RwYi9QUm8wZmsvUTgvL01CWVAzSGlSQWdFQW1JeEFFZ3JtWHQ1ZWVIeTVjdWtMZFhVMU1UQmd3ZHg4T0JCR0JrWnlWZzhBSkM3VEI2dFc3ZVdFVnViTjIvT3NHZHhkWFdGcjY4dkRBd01TSURDOXUzYkVSWVdoajE3OWtBb0ZDSTdPMXVtUFZKWFY4ZTRjZU13ZmZyMGFqMzVEUXdNMExWclYxeTZkQWxsWldXSWpZMWxCQlN3c0h4SzlPelprL0hlM3Q0ZVo4NmNZU3l6c0xEQTFLbFRsZFpDdVhidEdyRVFjSEZ4K2FBMU4xaFlXRmcrTkovV2FMdUJvUVpXZ0ZSQXErM0F2ajc0NjYrLzhPalJJMVJVVkNBdkx3OWlzUmdjRGdldXJxNllNMmNPbzVORzk3MER3SWoyVkVaYVdockRsN0JqeDQ0TjRzZElGMEhwMFQ3MGpqY2w3SEE0SEV5Y09CR1BIejltSElQNkhLZ0J1cWVuSjhhTkc4ZW9WQmtXRm9hclY2OUNRME9ENFVING9TcFkwdTlIbmxENnh4OS9NQVlWVlFVRHlwUE54TVNFRlZwWlBqaDBzYldzckF6ZHVuVkRXVmtaK0h3K0hCd2NNR0xFaUkvdUlTeHZzRjRmKzIzYXRFbXVBRmVWZGV2V3djbkpTZTY2cUtnb2h0QnFabVlHZDNkM25EaHhBbzhmUDBaQ1FnSmpVc3pTMGhMYnQyOUhWbFlXWnMyYWhaS1NFdVRsNVNFME5CU2hvYUhRMHRLQ2c0TURQRHc4aUZoNDU4NGRlSGw1eVFnL1ZWbTdkaTJqSWpjZ25laWhCRlVLS25LVExxeHJhbXBDUzBzTEFvRUFWbFpXQUtSdEV4V1ZaV3hzREZ0YlcwYUVHSDFpU1NnVVFpd1dJeVVsUmVrMTBpUFZlRHdlL3Zubkg2WGJBOUpvd3AwN2Q4cWtJWThmUHg3ejVzMURTVW1KakMxQ1ZZcUxpK1ZtVEZSVVZLQ3NySXpZT0NRbEplR2JiNzRoNnlqbzZZelVzeTBsSllWc1M4Zkp5UWtoSVNIVjNoY0xDeUNkV0ZjV3ZicDU4MlowN05oUm9WRDdNYUFpOGF0RFVSdmNwRWtUT0RvNklpRWhRV1pkOCtiTlNiUXFaV0VGQUk4ZVBVSjJkamJEV3FxOHZKejQ5bHRhV3Fvc3JNcGo4dVRKR0Rod0lMaGNMdFRWMWNIbjgyRnFhaXBUZkd2U3BFa29LQ2hBZkh3OG5qMTdocWRQbitMcDA2ZEtuemRDb1JBWEwxN0U4K2ZQMGFKRkM1aWJtME5IUndkNmVucXdzcklpYlM3RjExOS9UZnk1NCtMaVdMR1Y1YlBCMDlNVEkwZU9CSmZMaFpxYW1rb1QrR1ZsWlRodzRBQmF0R2dCWFYxZEJBWUdxaFE1ejhMQ3d2SzU4cDhSVzErOGVNRVE3ajUyaCtiOSsvY3lCVm9NRFExaGFXbkpFQzhCRUw5VWlxcStwSW9vS0NoZ3ZMZXdzS2pGbFZZUGZXQ3JTR3lsZSswOWZ2d1lPM2JzVUhwTUxwZUxjZVBHb1dQSGpyQzN0OGV6Wjg4QVFNYUEzY1RFaEJSMUtDc3JrL0c2cFY5RFJVV0ZUR0dVcXR0VVZsWXl0dUZ5dVVTZ3BoOTcvLzc5RFBFZWtCVmcwOVBUeWVzM2I5NlF2N2Vpd2dvc0xBMUpWUUdLRXRPS2lvcHc1ODRkM0xsekIzRnhjWElqUkQ4RUdob2FETDlrb1ZDb3NQTmVWbGFHRnk5ZWtQZlZkZkx6OC9PckZla0F5TFM5ZEx5OXZYSDE2bFhTTnMyY09STnYzNzdGeUpFakdkV211Vnd1M04zZHNXREJBdWpvNk1EWTJCalIwZEZZdDI0ZGlaQ2o3cUZseTVZWU5td1lHalZxaEpVclY2S3lzaElpa1VqR3E3b3F5NWN2bC9rNzBRVkRWWmd4WXdhZVBIa2lzend2TDQra0NjcGo1Y3FWY0haMnJsRTE4ZGV2WDZ1MHZTb1JnM1dCYmlFZ0ZvdGxxb1FEc3BYREFXbmJMMis1c3Nyb0xKOEgxSE9kc3BTaUloNjNiOStPMk5oWVJxR2xtVE5uUWwxZEhiMTY5YXJ4ZVlSQ0lSWXNXRUFtbEpzMGFZSTNiOTRBQUJFalMwdExNWGZ1WElTRmhYMHlOa09LSmk5cXdvUUpFL0QwNlZQdytYenMyN2NQUXFFUUhBNEh5NWN2SnpaVjlQNnFSQ0xCOGVQSFZTb1lSZSsvOWV6WkUrYm01amg2OUtqYzlqQTVPUm1qUjQ5V2VyeCsvZnBoMHFSSm1ESmxDcDQvZnk3M2QwL0h6czRPdWJtNWpKb0tXVmxaeU1yS2tvbGdYcnQyclZ5eGxZSXFFTWJDOGptZ3JENktJclMwdE5nSlNoWVdsdjhVL3hteDlmang0K1MxdHJZMmV2VG84Ukd2Umo0RkJRV0lpb3JDbVRObnNHelpNclJ2M3g0QWMvREg0WEJVbmdXczJrbHNxTmxEdWs4VnZYTk05eXRUVk5pRXgrTXgxbEVlZVJSY0xoZGJ0bXpCdVhQbmtKcWFTanI5bXBxYWFOYXNHUVlPSEVoU1ZMMjl2ZVg2TEZJRUJ3Y2pPRGhZNmIxczI3YU5VZlNsZWZQbTJMTm5Ed0JtcDE0aWtjZ0l1Nk5HamNLVksxZnc5dTFiRkJVVklTY25CL241K1RBeU1tSkVkVGc0T0NpOUJoYVdob0Q2YmVqbzZFQlRVeE5GUlVVeUE5S1ltQmgwN05nUmd3WU4raURYUlBjK3RMQ3dJQ240dTNmdnh0V3JWN0Z2M3o2NWhSWjI3OTdOS0dJMFpNZ1FsYzlaTlFWZlh2cTlQRHAyN0FoM2QzZU1HVE1HTmpZMmtFZ2swTlBUZzVlWEY4TEN3bUJuWjRkT25UcGh5SkFoWkVLRkVyVDE5UFN3Y2VOR1BILytIS2RPbmNLVEowL3c2dFVyRWtYWnYzOS9tSmlZNEljZmZrQlFVQkFzTEN3WWZ4dDVsZ0cxNWRDaFF6VXFidmloc2JlM1I5ZXVYZkhtelJza0p5Y3oxblh0MmxXbTZqc2dMZHo0OE9GREFJcDllaWtCKzg4Ly95VExvcU9qeWNEUDBOQVE0ZUhoREM5algxOWZKQ1Frd01iR2h2Rjk4L1QwUkc1dTdpY2ppTEhVSHVvNTNxOWZQMGdrRWlLMjV1WGxNVEpvZ1A5bHA2amkyVnFWZGV2V2tkOWRwMDZkNE9qb1NBcTFkZWpRQVhaMmRvaUppVUZhV2hybXpadUhYYnQyTWZ6eVB3UWlrUWhDb1JCOSsvYXRsYUFNU1B1bzFLUVZOVkhkcjE4LzlPdlhENEdCZ2VTekd6OStQQkc0aTR1TFpmcXJKMDZjd09uVHA0a3QxWWtUSjdCMjdWb0FZQWlXOUxaNzFLaFJjSEZ4d2RtelorVzJrZVhsNVl3SkYzbms1T1NBeCtQQndjRkJialIrbzBhTjBLWk5Hemc0T0tCbno1Nnd0TFFrQldOdjNMaUIrL2Z2SXpFeFVlWTdvcSt2TDVPTkFFZ3pKRGdjRGlRU0NZcUtpbEJTVXNMNlFiT3dzTEN3c0h3aC9DZkUxdUxpWXNUR3hwTDN2WHIxK3VqVll3Y05Hb1E1YytaQUlwRWdQejhmbHk5ZlJtaG9LTVJpTVlxTGl4RVlHSWpmZnZzTmZENmZNZmlUU0NUSXk4dURpWWxKdGVlb1dnQ0g3bXRYbjFBREVJQVpkVXZ2YkNxYS9WeTBhQkVqaW1yZXZIa00yNFRNekV5a3BhWEIyTmdZWGJ0MlpVUjhGUlVWZmRBaVAvUk92WjJkSFpvMGFZTE16RXdTWVdkb2FJalZxMWVqcUtpSUZLMjVmZnMyQmc0Y3lJaFlxRm9raklYbFErRGk0b0xidDI4ekpqZlMwOU1SRWhLQzgrZlBrMlhIangvL1lHSXJmWEtFaWd4ZnNHQUJTVnZkc0dFREdXQlRaR1JrTUtySmQrL2VIVzNidGxYNW5GVlQ4R2ZPbktseVJOSGF0V3Z4NE1FRHVVVlBrcE9Ua1p5Y2pNakl5R3FQTTNEZ1FCdzRjSUFSR2RtK2ZYdkV4TVFRZ1lJZVpWdTEvVnk1Y3FWTTlPbXFWYXNZVmdsbFpXVzRjdVVLbmp4NXdoQlhZMk5qMGFoUkkvVHUzUnYyOXZiSXlzb2lFYmUydHJabzA2WU4yZmJLbFNza3MrTHJyNzlHMDZaTklSQUl3T1B4MEtKRkM0WDNWMUZSSVJOSnJLR2hvZFRIRFpDS001NmVudkQwOUVSTVRBeFdyMTdOV0U4dndFaUhubFZRblUrdm5wNGVidDY4aWREUVVDS3M4WGc4QkFZR3lseWZ2YjA5MU5UVVlHVmxCWDE5ZmF4ZnZ4NjV1Ym5rV1ZvMVNvM2w4NE9hRk9aeXVZd0pZZ2NIQnhRVkZlSFJvMGNvTEN3RW44OUh4NDRkQWFERy9jZHQyN2FSeXR1TkdqWENpaFVyWkNyZHo1czNEM0Z4Y2NqTnpjWERody9oNysrUGpSczNWdXY3V1ovOC92dnZqTW5tdW5MaHdnVlNjT3I4K2ZQRXA5SEJ3UUd6WnMwaTI5R3pGRnEzYm8yblQ1OGlMeThQcDA2ZElsbG9WS285QUhUcDBvVzhwdmN6cXdzbzBOSFJRYnQyN2NoK1ZMdEtuOWloMnBMUm8wZmovUG56c0xhMmhvMk5EUndkSGVIazVBUTdPenZjdkhrVGMrYk1RVVJFQkpvMmJZcVltQmgwNnRTSldKTlZWbGJpK2ZQblNFbEpRVVpHQnJLeXNtQnZieTlYUEZkVFU0Tyt2ajZKakMwb0tHREZWaFlXRmhZV2xpK0UvNFRZZXUzYU5jYkF0Yll6OWcwQmg4T0JzYkV4eG93Wmc1eWNITVRFeEFDUWloQzNiOTlHcjE2OVlHWm14a2ozdkh2M0xnWU9IRmp0c2FrQ0p4VDM3OStIV0N5dTF3alhrcElTRXYyaHBxYkdFSUhwQXhkRll1dFA4N1FDeVFBQUlBQkpSRUZVUC8zRThDZXNtc2I3OTk5L0l6UTBGQUN3Yk5reWRPL2VIVy9ldk1HUkkwZHcvdng1OU9yVkMzUG56Z1dYeTRXMXRiVk11aHM5aXNITXpFeHVKelk5UFoxNGc1bVltRENLdWRDdEYrakg5dlQwUkxkdTNYRG8wQ0V5VU5EUTBDQmVhd1lHQmlnc0xNVGx5NWZoNXVaR0NwVnBhbW9xOUlSa1lXbEk1UDBHbXpWcmhqVnIxaUFoSVlIOGpxdEdFellrVlN2V0E4RDA2ZE54OCtaTmlNVmluRDE3Rmw5OTlSV0piaW92TDhlU0pVdElGRlNqUm8xVUt0N3lLVkkxQlQwN094c2xKU1ZFeEtTM2hSb2FHb3pKbnZUMGRKbW9xNnBSL1dWbFpWaXlaSW5jYzFkVVZHRGl4SWtBd0xBaldMQmdBUkdVaEVJaDhVZ0VwSVZ0NkY2UzBkSFJDdS90OE9IRE1vVmpSQ0lSTm03Y0NHdHJhNFg3TlNRWkdSa0lEdy9IdFd2WFpDWWV1Vnl1VWkvTnZMdzhEQjQ4R0xtNXVlUzVwcVdscGRKem1PWFRodnA3eHNURU1MSlZ2THk4TUhyMGFQVHQyeGNBMExkdlgweWZQaDFObWpSUjJlNUNJcEZndzRZTkRHSFYzOTlmcnFVVEZmMCtiZG8wQ0lWQzNMaHhBek5tek1DMmJkcysrd3IxZCsvZVpVeWNhR2xwd2RmWEY2OWZ2OGJJa1NPaHI2OVAxbzBlUFJydjM3OUhXbG9hd3NMQ01IandZT1RrNUpBSk1RNkh3NWdzbzR1dGUvYnN3WkVqUjJRc3VpZ0VBZ0hjM2QwUkhSMk54bzBiWStQR2pRQ0FGU3RXa09lZWk0c0xBS2wvTkYzZ3BSQ0pSQXkvNnFaTm04cTFueEVJQktUUUhvZkRVUnFsckt1clM4VFd1bG8yc0xDd3NMQ3dzSHc2L0NmRVZucTBqNzYrL2ljYldXaHZiODk0VHcwSTI3WnR5K2owSFQ1OFdLWG9YRE16TTVpWW1KRGo1T1RrNE1LRkMzVWVJQ1luSnlNdUxnNmVucDU0K1BBaEdhRFkyZGt4b3VaVXNSR29yS3hrRkVGUVJsSlNFbUpqWXhFWEYwZUVoL1BuejhQQ3dnS2VucDR5UldYS3k4dmg0ZUZCM2k5YXRBaXRXN2VXT2U3TW1UT0pLRHR4NGtTRlJZTG9ubHlVWFFLOWswMHZQdGErZlh0Y3Zud1pqeDQ5d3M2ZE80a1E0dXJxK3RHanFsbFk2S2lwcWFGRml4WkViSzF0a2FyYVFJOStOREF3QUNBdE91VHQ3WTM5Ky9jREFJbnVjbmQzeDlLbFN4bVI3LzcrL2pLVFN0VlJVVkhCS1A1VWwvdlYwZEZSdWFoWVNrcUtUR0ZBT3Bjdlg4Ym16WnZSdm4xNytQbjVNZG9iWFYxZGhuY2tOUUdsREFNREEranI2elAyQTZSaXhzaVJJd0ZJbnpGVVZIUHIxcTJKMEVwZER6WHdiOUdpaGNwRmU0UkNJWDcvL1hmeW5zZmpFUy9helpzMzQ1ZGZmbEhwT1BXTmlZa0o3dHk1SXpmRG83eThuR0dIVXgzanhvMkR0N2QzamI5N0xKOGUxRE84YWlGU0FMaDM3eDdldlhzSEFEaDkralR1M0xralU3eE5FYVdscFZpelpnMWp3bUwwNk5FWVBueTR3bjNhdEdrRGYzOS9NbEh4OU9sVFRKZ3dBV3ZXckNFcDl4K0tpUk1ud3QzZHZjYjdMVnk0VU1aK0lUSXlrcEhXVDFsK0FOSytGRDJZUUNBUXdOUFRFeHMyYk1EcjE2OFJIaDZPMU5SVUlxcCs4ODAzak1oMXVzYytGYW11akVPSER1SHg0OGZnY3JuSXlNaUFycTR1c1JiUjA5TWpZdXZ4NDhmeDQ0OC9WbnU4MjdkdlYxdTAxdGpZR0JjdVhGQzRudnFPVWRmQXdzTEN3c0xDOG1Yd3hZdXR4Y1hGakJUS3pwMDdmN0tWRDErOWVzVjRUMFZZZHV2V0RTRWhJV1MyUGpNekUrdldyY09TSlV2a1JtcVdsWldodUxnWXhzYkdHRGh3SUNQbGR1Zk9uVEEwTkdTa1lkSEp5TWhRbXVvNWUvWnNNZ0QzOHZKaVZMK3VLbUxUUlZSRll1dU1HVFBRb1VNSDh2Nm5uMzZTS1lKRlVUV1NTaUFRWU9MRWlYS3JSRlAzUXFldTBTRnBhV2t5eDZvYWZVYmg3dTVPUHBzelo4NlE1VlF4THhhV1R3V1JTTVNJWnYyUUJkem9Yc2IwQWZTc1diTVFIeDlQQnVWcjFxeEJkSFEwSTVwejZOQ2hTb1VMUlN4ZnZyd09WOHpFeU1nSVM1Y3VKZS9qNCtPSkx6U1B4OE91WGJ2STh5WXlNbEtwMkJvZkh3OUFtb0ZRV2xyS0tMQm5hR2lJOSsvZk15WnFoRUloRVNDcSt0QlNVYk1kT25RQW44OUhjbkl5RWhNVEFRQnVibTZ3czdNREFQejY2Ni9rR0hwNmVzak96b2FabVJrcUtpcXdhOWN1Y2p4S25GV0ZYMzc1aGJTOW1wcWFXTDkrUGZ6OS9RRklxMjJmUFh1MlZpSU9JQlhHYjl5NGdhNWR1OVo0WDAxTlRjeVpNd2ZoNGVGd2QzZEhaR1FrTWpNem9hT2pnM1BuenBIdEVoSVNTTFpDbHk1ZHlNUmFkSFEwZnY3NVp3RFNDVkJXYVAzOG9mdUVVdEhqOUVoSjZ0bmRwRWtUbEpTVUlETXpFN2R1M2FyMnVHbHBhUWdJQ0dDa3gzZnExQWtCQVFIVjdqdG16QmhrWjJjaklpSUNnTFM0M0xScDAvRHR0OTlpenB3NUt0OWJYVEUyTm9hdHJTMDJiZHJFQ0ZoUXhJWU5HK0RvNkNnM2d0UFYxUlZYcmx3aDc3VzB0R0JtWmdaVFUxTUlCQUxpaDB4bEtMVnMyUklIRGh4QVJrWUdLYWhGOGQxMzN6R09UWThFMWRUVUJJZkRVVnJVYXZ6NDhWaTRjQ0hFWWpHQ2dvSmdaV1ZGdHUvWHIxK05DLzZvQWoxeXR5cENvWkF4SWFaS1VUQVdsdjhpdDI3ZHdwNDllN0Jod3daaVQ5SVFTQ1FTaEllSEE1QzJLZVBHalNQcmhFSWhDUVRnOC9rWU0yWk12WnhUTEJianlKRWp1SDM3Tm43NjZTZUZZK2JhVWw1ZWpxaW9LSFR0MmxXdUJkU0ZDeGRnYlcwTk96czdjRGdjaUVRaW5EbHpCbjM3OXEzV3ltYno1czBRQ29YUTE5Zkh6Smt6Ni9XNkZlSHY3MDgwa3hVclZyQVpveXlmTkYrODJIcjc5bTFHaENYZGowNFJXVmxaRE8vUkQ4R05HemNZUmJ5QS80bVgydHJhR0RkdUhDblVCRWp2YTlLa1NlalhyeC9zN095Z3FhbUpmLy85RjRtSmliaDI3UnBtelpxRlBuMzZZTml3WVRoejVnengzU3N2TDhlS0ZTdlFzV05IdUxpNHdNVEVoUGpyM2JsekIvLysreS9DdzhPUmtKQ0FPM2Z1NE1HREI0eUlIM3JITmpzN20zZ3JBcENaM2FkSE1paXJLazQvSnYxdnBZZ1dMVnBnM0xoeGNIVjFWZG94cGtjNWFHaG8xSGx3VEtXT2NUZ2M0aDFMNzlUVEkxdmJ0R2tET3pzN2hvamw0T0JBaXA2eHNIeG9JaU1qb2Erdmp4NDllaEN2NDhMQ1Ftelpzb1V4TVZIVlprVW9GQ0l2TDYvZXhhV0tpZ29pQUFJZ0taZUE5UGU2ZWZObVRKdzRFUmtaR1pCSUpBeWh0V3ZYcmdwVDVEOG1WNjlleGFOSGp3QklLNHpYWkdLUEVwYlYxTlRnNU9URStKczBhZElFclZxMWdxYW1KdHEyYlFzREF3UHMzYnVYQ0tKcjE2NUZ1M2J0Y09yVUtVeWFOSW1JclVGQlFRQ2tGZ0QwenhvQThRdW5pSXVMdzlDaFF6RjA2RkNVbEpTUWpxeXBxYW5Lb3ZiaHc0ZkpRQVNRQ2hzOWUvWkV0MjdkaUdDemV2VnFHQmdZVkJzTlZwWGs1R1NzVzdjT2hZV0Z0UkpiQWFCMzc5N28zYnMzQU9EbzBhTmtPWDNTOHNpUkl5UWFNU1ltaHF5ais4S3lmQm5RbzhkLyt1a25aR1Zsa2RUeWQrL2VrWWhIRHc4UEZCUVU0Tml4WXpoeTVBang1bFRFL3YzN0dVS3JuWjBkeXNySzRPdnJTNWJSSjFNdVhicUVwS1FrOHA3SDQySDQ4T0drVHlpUlNHVDg2YXViR0s4djh2UHpTVnRVdFQyakZ3cFZKbkQyNk5FREpTVWxjSEJ3UUlzV0xSaENTVXBLQ3VsanRtN2RtdHpuM0xsekVSQVF3QkJhKy9mdkx6T28vdmZmZjhucjZPaG9ORzNhRkwxNzk1YUo2S2ZvMmJNbjZadGR1M2FOdEpVYUdocVlQSGt5MmE1NTgrWVlQSGl3elA2UEhqMGlmenROVFUxaU0xR1Zodzhma3M5TldiUXF2ZWFCZ1lFQm0vbkU4c2tnRm90eDVjb1ZYTGh3QVUrZVBFRitmajY0WEM0c0xDelF2WHQzZlB2dHR5UWpxYUg1OGNjZmlSM0xva1dMc0h2M2JqTCtPM0xraUl3SHRqSWNIQnl3YXRVcUFOSnhiTlcyU3lRU2tRd2NiVzF0UmwrbHRMU1VyR3ZjdURFNmQrNHNjM3hxTWtrUnQyN2RJcDdWK3ZyNk9INzhPSHg4ZkVqd3dZNGRPK0RuNTBlMlg3Tm1qZHhpZllvWU1XS0VqQWo4NTU5L2tnTFE0OGVQeDd4NTg4aTY0dUppTEYrK0hDS1JDRTJiTnNYdTNic3hlL1pzdkhqeEF2SHg4WXlBQW5sRVIwZWpzcklTWm1abVJHeTlmdjA2OXUzYnAvSTFHeGtaa2Y2cUtyeDY5WXBrcE5JejFWaFlQa1crZUxHMWFnTlZuWVhBNGNPSEVSb2FpcWxUcDJMMDZORU5kbDFVNFJKcXdGdlZZNnA3OSs2TXRNMVJvMFloTVRHUkVXRlFXRmlJdzRjUEt6MlBqbzRPbGk5ZmpzV0xGek1lS0hmdjNzWGR1M2RsdHFkRTV2RHdjS1VwV1haMmRnZ1BEeWNkWVFzTEM1blBsaDcxcVdpV2pvcmVVQVU3T3p0OCsrMjNKQ3FYS3B3ellNQUFkT3pZa2VHQktCS0pHRldyN2V6czZoVFJuSnFhU3RKUGJXMXQ1UmF4b1l1dEFHQnRiYzBRVzJzckVMQ3cxQWN2WHJ3Z0JVcE1UVTBCU0sxRjZKaVptY0hiMjV1OHI2eXN4T0xGaTNIdjNqMXMzTGhSYnNleXRseTVjb1dSQWxyVjRvUEg0NkY5Ky9ZeUVlcHFhbW9ZUDM1OHJTT1FCQUtCd2tpanVoVGN5ODdPWnJUSGxwYVdLQ3dzVkdrd2twR1JRZjRXam82T0tDMHRKZmZONS9OaFpHU0VaOCtlWWVIQ2hkRFcxcGFKem4zNjlDbldyRm1EOSsvZlExMWRIZDkrKzIyMTUrUndPTml5WlFzZVAzNk1uVHQzNHM2ZE94QUtoUXdSRXBBS3RWWGJ0cXFJeFdMczJyV0xZVzhnRUFnd1pjb1VBSUNmbng5dTNyeUp5c3BLQ0lWQ0xGaXdBT3ZXclZQWlAvM3k1Y3M0ZVBBZ1JDSVJORFEwSUpGSVpEeHY2NE9Ta2hJeWdhaXVydjdaZTJXeUtJY3VlRmJORWpwOCtEREt5c3JBNFhBd2JOZ3d2SG56QnNlT0hjUFZxMWNadnNQcDZla3lFeG1MRmkxQ2Ftb3E0dVBqNGVUa2hPM2J0Nk52Mzc0S0xaT3lzN01aazlvOEhnOXhjWEZvMUtnUklpTWpNV0RBQUV5ZE9wV3NqNGlJd0MrLy9JTFpzMmRqd29RSmRmb01WSVhMNWNvVUVqeCsvRGpXclZ0WDdiNG1KaWJrT291TGkvSDQ4V09rcHFhaXFLZ0lCUVVGWkR0NmxwS2hvU0hVMWRVWllxdVhsNWZNc2VtKy9LcTB0V3BxYWxpOGVESDVQQ214Mk12TGl5R1EwQXRlVWFTa3BEQXN2UVlNR0lBVksxYklQYy9peFl0Skc2NHNzcFVlS1YyZnoxY1dscnBRWGw2T1NaTW00ZG16WnpMcm5qOS9qdWZQbitQMDZkUFl2WHMzWTZLOG9YQjBkQ1N2SHo1OGlHM2J0cEdNbWZ6OC9CclZHcUMzOWN1WEwyZGt2MWFscEtSRVlXWlBRVUdCM0hWdDI3WlZhdlZFOWNNQjZVU2V2cjQrcksydGlkZ2FFUkVCSnljbjBqOUtUMCt2MGYzSnMwcWkrblVjRGtkbTh2ejY5ZXNrME1uSnlRbE5talFoMGF6SGpoMUQ3OTY5aWIyS3F1VG41NVBBQTFXZzZ4MVBuejdGOU9uVGxXNVBIM3RUZFZzVTRlenMvTkhzcTFoWWdQK0EyRXJ2Qkd0cGFja3RURUFSRXhPRHZYdjNBcEFhN2VmazVHRFdyRmtOTXFnckxpNVdhSVRmcGswYnpKOC9uN0dNdytGZzZkS2wyTGR2SDQ0ZVBWb2puOEZXclZvaE9EZ1lnWUdCTXNLRklscTNiczBRVzdXMHRPRHM3SXd1WGJyZzY2Ky9SbEpTRXFPd2lyeFVDbnJFZ2FMQnVxNnVMaVB0N08zYnQ0ek9OWjJ4WThjeTdBOHlNakx3NHNVTFhMOStIVEV4TVl6amhJV0ZNZTYxcGxGVVZZbU5qU1d2NlpYUDZXSVI5UUFYaVVUWXVuVXJ3NnNOa1Bvc05tclVpT0VqeThMeU1hZ3FzZ0pTY1hEcjFxME13WEhKa2lYNDY2Ky9BRWd0UkZhdFdsVnZSWUZPbno1Tlh2UDVmTktaTGk4dng1RWpSeEFhR3NxSVBLTVFpVVNZT1hNbWV2VG9BVjlmWDdrcFVWWGhjcm1rTStiajQwT2lHK1ZSVWxMQ0tEWlZ0Uk5uWldXRlpjdVdBZmlmMWN2ZmYvK05EUnMyTU5yMGl4Y3Y0dEtsUzNCd2NJQ3JxeXVjbkp4dytQQmhxS21weVlpNjlJbXY5dTNiTXpJRzdPM3RTVWFDVUNoRWNYRXhURTFOR1NKRHk1WXRZVzV1anBTVUZQenl5eTl3ZFhXRmpZMU50WjhMSUgzZWhJU0U0TmRmZjhYdTNic1o2M2c4SHRMUzB0Q2xTeGVGQlY1ZXZYcUYxYXRYTTN3WWRYUjBFQlFVUktLMFdyUm9nU1ZMbHBBaU9XVmxaUWdJQ0lDN3V6c1dMbHpJS0VwSVFTOVc5UHIxYS9KYVEwTUQ3OSsvcjVNd0RvRFlKZkQ1ZkFEU0FtTkxseTRsZjBPaFVJamV2WHVqZmZ2MjZOcTFLMHhOVGNuZ3JtWExsblU2Tjh1bkFUMzZsQzZzbDVlWEUvdWxKazJhNE1LRkN5Z3FLb0thbWhwRUloRk9uVHBGdHAwMGFSSVpxRkw5SEEwTkRXemN1QkhCd2NGWXZueDVyYXJMY3pnYytQdjd3OWJXbG1FL2RQandZV0puc1czYk5tUm5aMlBCZ2dVTjBrK2xJeGFMTVg3OGVNWXllaDlQRWUvZXZjUG16WnZ4NnRVcnBLZW5NL2F4dGJWbGlNeFV1eHdWRllVdFc3Ykk5QVY5ZlgyeGN1VktzcDFFSWlFaWhJNk9Edmt0MDlzT2VlanE2a0pQVDQvaGxTcVJTQ0FVQ2hWTzRqMTQ4QUFMRnk0a1FRdGFXbHBLQlFHNmlLeE1iS1czOVRVVk5GaFlHb3FLaWdxNVFpdWR2THc4TEZxMENBY1BIbXh3ZTc1aHc0YmgvUG56Wk1Jbk1qSVNUazVPS252bWZ5b1VGQlNRUGpVZ2pVSUZwR254TjI3Y0lIM2VsU3RYd3NiR0JsWldWblUrWjFKU0V1bWY5ZS9mWDBZY3A5c285ZS9mSDF3dUZ3RUJBV1N5L1BUcDAzVnFtOHpOemVWbVlaU1dsaEsvYm5wRXYxZ3NWcG9wVVJWNkZxMDg1QlV3WkdINWtIelJZbXRsWlNWalFHcGxaYVcwUTlxOWUzZWNQMytlcEl1ZlBIa1NwYVdsbUQ5L2ZvTStTTGhjTG5SMWRXRnJhd3MzTnpmMDZ0Vkw3dm00WEM2bVRadUdRWU1HNGR5NWM3aC8vejZ5czdQeC92MTc4SGc4R0JvYW9rV0xGdWpjdWJPTWo2bU5qUTMyN3QyTHYvNzZDOWV2WDBkU1VoSUtDd3NoRkFyQjUvTmhZV0dCMXExYmt5cXZyVnExQXAvUFI1Y3VYZEMxYTFkMDZ0U0pETFlURXhPeFljTUdjbXdyS3l2MDc5OGZ6NTQ5UTJscEtkVFYxVkZVVk1Ud1dGVTBNSjR6Wnc2NmQrOU8zdE9MVlZIM1RFR1AvaTB2THlkaWF0T21UUmxDd042OWV4a1JadHJhMmhnd1lJRGM4NnRDWVdFaFkzQkZpYTN2Mzc5bnBQN3A2dXJpNWN1WDJMcDFxOXhpRzJLeEdOdTNiOGZqeDQ4eFpjcVVEMjVWd2ZMZlp1VElrVkJYVjhmOSsvZVJsNWVIb3FJaThQbDgyTmpZb0hmdjNoZytmTGlNTjlPRUNSTnc5KzVkdkh2M0RrS2hFTXVYTDBkWldWbXR2RkxwUEhyMENOZXVYU1B2ZS9ic2laU1VGSnc4ZVJMbnpwMlRtWWd5TkRTRXZiMDlJd3JveXBVcnVITGxDcHlkblRGZ3dBQzR1Ymtwakd3S0RBeEVZR0FnWTVsRUlrRldWaGEwdGJYQjQvRWdFb21RbjUrUHZYdjNNaWF6S01zUUNnME5EVGc0T0NBMU5SVjM3dHhCY0hDd3d1SktFb2tFQ1FrSkpHSkJUMDhQcnE2dTZOYXRHMXhkWFVsNmFWeGNITm5IMmRtWjBYNjFhOWNPcTFldkpxTENwRW1UOE5WWFh6RUtycWlycTJQNTh1V1lOR2tTaEVJaDFxNWRpOURRVU5KK3loT3RBZW1rMzlXclYzSHMyREc1bVF5VmxaWFl0bTBib3FPajRlZm54MGlaTFN3c1JIaDRPQTRlUE1nUVJiUzF0YkYxNjFZWkVYeklrQ0ZJU2tyQ29VT0h5TEt6WjgvaTJyVnJHRHg0TUVhTUdNR0lHS1NuMTFKMDY5WU5TNVlzcWJQUUNnREJ3Y0hJeXNwQ1FrSUNBZ01EY2VuU0pTSytVQkYxbFpXVnVIWHJGdm5lQ1FRQzlPclZDMi9mdm9XbHBXV0RDMXdzRGN2dDI3ZkphM056Yy9MM3I2eXNKSU85N094c2JOKytuYkVmUFhLb2ZmdjJSQUNnWi9lWW1wb3lDaXpGeHNZeVJNQ1FrQkJTU003VDB4TStQajVrSGYxN05YVG9VTWE1M2R6Y2NQTGtTUkpJRUJVVmhaS1NFcXhZc2FMQkJRKzZ4N1k4SkJJSkkzMWZVMU1UalJvMXd2bno1K1ZPb2xOOWJVQXFOSmFVbEdEeTVNa01iMnN0TFMyb3E2dVRBSVVGQ3hiZzY2Ky9KdlVEcUJSU2EydHJGQlVWSVRzN216RlpSa2NrRXVIZ3dZUFlzV01IWTZJY0FINzc3VGZFeGNWaHhvd1o2Tm16Si9rYjVPWGxJVFEwRkVlUEhtWGN3OUtsU3hXbUNpY25KeE1QYmdBS3Q4dk96aVp0djQ2T0RucjI3Q2wzT3hhV2owWDM3dDNoNWVXRk5tM2FrT2oySlV1V2tENWFTa29LNHVQakdVRW9EY1d5WmNzd2R1eFkwalluSnllalg3OSttREpsaWtyWlBCVDBkbkxqeG8weVlwMVlMQ1lXSW53K256R1dMU3NySXdLcGtaRVJ3emFKUXRIRU5DRFZGYWgycEZPblRtamV2RGtBYVZUK3dvVUxpVDJXUkNKQmFtb3FyS3lzc0gzNzlob0ZXRlcxUERwdzRBQ0EvMmtJMjdadGc1T1RFN3AxNjRiQ3drSmN2MzZkYkp1WW1FanFwaGdaR2FGcDA2YXd0YlZGV0ZnWTJjYkR3d09KaVluWXNtVUxnUC9WWjhuTnpTV2ZqYWVuSjlsKzRNQ0JqT2NieFkwYk56Qjc5bXdBVEkzQTFOU1VDTDJLT0hic0dPblhEaHc0VU9sNCtrUFdvV0Joa2NjWExiYnllRHhHS25sMUdCZ1lJQ2dvQ0V1WExpWDJBMy84OFFjME5UVkpnMUJiTkRRMFpDSWRhNHVGaFFXbVRwM0tTQ3RUQlM2WHkvQ3NVMGE3ZHUwUUhSMHRNOHQvOWVwVmJObXloWFJVcVJrd05UVTFuRDkvbmhHdFJrZFpRM2o2OUdra0p5ZWpxS2lJQ0sxVUpBamQyK3Znd1lONC8vNDl1Rnd1N3QrL1R4cDRLdjA0T3pzYndjSEJNcUxCOTk5L0x6ZHlTbFVlUFhwRTdyZHg0OGFrU20xRlJRVjVhS3FycXlNMk5oYmg0ZUVNMzFrVEV4Tk1tVElGTzNmdUpBT0FLMWV1NFByMTZ3Z0tDcEpKbldaaGFTZ2NIQnpnNE9CUW8zMmNuSnl3Wjg4ZWZQLzk5eWdvS0lCRUlzRzZkZXZBNS9QckZGRkFSV1pSdEdqUlFpWnFDcENtZkk0ZVBScmZmLzg5ZEhSMGNPblNKUVFGQlNFdkw0OXM4K0RCQXp4NDhBRHg4ZkVrY2xJVk9Cd09wazJicHJRS3ZiR3hNWWxLMnJadEd3NGVQS2d3RlppNjNqbHo1cUJqeDQ3NDg4OC84ZWVmZnpJSzY3MTc5dzduejUvSCtmUG5vYWFtaGxXclZxRmZ2MzRNRVZsZFhaMGh2bXBwYVJGaDFjYkdCbkZ4Y2JoLy96NURrT0R6K2ZqcXE2L2c0ZUdCbUpnWTVPYm1JaU1qQXdFQkFhaW9xR0NrUyt2cDZlSG8wYU00ZS9Zc25qeDVJaU9DYUdobzRQdnZ2MGRxYWlwcHoxKy9mbzNGaXhjaktpb0s2OWF0QTRmRHdaZ3hZMlJFY1JNVEV3UUhCek5TL3VqNCsvdERVMU9UWVIvejd0MDdSRVpHSWlZbUJvY1BIeWFGMHVpcGZYdytId0VCQVJneVpJakN6MTRWTGw2OGlJaUlDUHo3NzcvSXpjMlY2eEZ1Ykd5TURSczJ3TUxDQXBjdVhjSWZmL3hCb2kvUzB0SVFGaGFHc0xBd21KcWFZdVRJa1RJRmUxZytEeW9ySzhudnJHblRwcGd3WVFJUitQWDE5ZEcyYlZ2RXhzWkNXMXNibHBhV01EYzNoNEdCQVU2ZVBNazR6b2dSSTlDc1dUT1ltNXRqMUtoUkNzOVhkU0tMM3JkU1YxZFhPZnExY2VQR3hGT1BhZ05PblRvRkxTMHRMRjY4V0tWajFBUkxTMHZpUHgwU0VpS3puaW9JZVB2MmJSdzRjSUJrVFdocmE1TitGOTFTeWRqWUdDMWJ0a1R6NXMxeCtQQmgwdjRNSERnUTA2Wk5ZN1N2Wm1abTJMSmxDemdjRG54OGZFaTA2SzFidHpCdTNEaEd1MmxuWnljalZsYjFTcVZQZkFFZy9wUFV4SDF5Y2pLQ2c0UFJxVk1uM0x4NUU1Y3VYY0xWcTFjWmtWRWNEZ2NMRnk2RXU3czczcjkvandFREJvRFA1NFBQNTBORFF3TVZGUlY0K2ZJbFExaW5GNEdsRXhFUlFlN2YyOXRicWJjckM4dUhSRTFORGV2V3JaUEpaUHJtbTI4d2R1eFloaDluU2tyS0J4RmJMUzB0OGYzMzN5TXFLZ3FyVnEwaXZ5c2VqMWRyVDNVTkRRM2N1M2VQc1V3aWtaQkpMblYxZGNiRWlWZ3NKdXMwTlRVWjZ5Z1VGYUNXU0NTTTJpeVVNRW5SdjM5L25EdDNEbVZsWlZpNWNpVVpOOWZGeHprakk0UDBINGNNR1lMQ3drS1N0VEZreUJDWW1wb3loTnlxMlUzNStma3loVjIvL3ZwcnZILy9IaTlmdm1Rc0Y0bEVaSm04N0lKOSsvWWhPenNibXBxYUVJbEV1SHIxS2xsSGorQnQwcVFKWnMyYXBiU0d5MTkvL1VYRTFrR0RCaW4wVWFkbnRiR3dmQ3krYUxHMU52RDVmUHo0NDQ5WXNtUUpuajU5Q20xdGJZVUcrRjh5eWxLcDZHYlVNMmZPSkFKT3UzYnQ1SXF0MnRyYVNvVVprVWpFU0dNQS9wZW02ZXpzREcxdGJaU1VsQ0E3TzV0VXJhWGdjRGdrYXZYbXpadU1WRlpBV3FDRm5vSlhHN3AxNjRabXpab2hQVDJkUlBSVjlmajU1cHR2WUcxdHpYZzRDQVFDckYrL0hzYkd4ckN4c2NIaXhZdkpZT0dycjc1Q3ExYXQ2blJkTEN3ZkFsdGJXK3pac3dmVHAwOUhmbjQrYkcxdHF5MFFVeDBMRml4QVFFQUFzckt5MEt0WEwweWFOQWxQbno3RjVjdVhBVWc3K2oxNzlzVDA2ZE5oYTJ0TDluTnpjME9YTGwwUUVoS0NFeWRPTUNaQnFscXZxRUtuVHAwWVVldFZtVFJwRW5rOVpzd1lSRVpHeXQxT1hWMGR2WHYzeHRTcFU4bjF0bXpaRXJObXpVSnFhaW9SN2VqQ3E2NnVMbnIwNklGSGp4NlJpUmc3T3p0WVdsckN4c1lHcWFtcGFONjhPYVpPblFvckt5dHMzYm9WMjdadHc5U3BVL0htelJ0eUhFMU5UU0p1K3ZqNHdOemNIQk1tVElDV2xoYlUxTlFZUXF1K3ZqNmFOMitPOSsvZnk3U1ZnUFR6blRWckZvbTJHREJnQUFJREE1R1ZsUVZBbW1wdlpHUUVIbytIUllzV01ieGpYVjFkc1hyMWFxWFZ0TGxjTHZ6OC9HQnJhNHQxNjlZUkVZUEw1V0xEaGcxRWFBV2tGaGJmZnZzdHJLeXNFQlFVVkMvRmdEcDI3SWlWSzFmS1RTc1RDQVR3OFBEQTZOR2pTVHF5dDdjM3ZMMjlrWldWaFQvKytBT25UNThtRTRJNU9UbHM1ZkRQR0I2UEJ3OFBEMFJIUjhQYjJ4dDc5KzRsRVU1Tm16YkY0c1dMNGUvdkx6TlIzTFZyVjJSa1pHRGJ0bTBBcEJHWkh6cVZWVWRIQnp0MjdNRHMyYlB4OE9GRDZPam9ZTkNnUVExeUxoOGZIN2xSU1JSVkM2VlMwQ2RHZkh4OG9LNnVEZ2NIQjRaZGc3MjlQVmF0V29YQmd3ZGowS0JCS0Nnb3dOYXRXd0ZJSStwV3JGaEJ0ZzhMQzhQaXhZdVJrSkFBVDA5UGRPM2FGUTRPRHJoOCtUS3lzN014ZXZSb3hNZkhNN3dOcTZhK09qbzZvcXlzREM5ZXZBQ1B4OE9QUC82SUxsMjZZTW1TSldUZ3YzejVjdWpvNk9EeTVjdTRlUEVpWTM5TFMwdXNXTEdDaUR4VVpraDhmTHhjbjBSQTJxYktFMXN6TXpOeDRzUUpBTkxuRjczaU9Rdkx4MFpiVzF1aFpWVFZTRzFWQ2h2WEYrUEdqY09JRVNQSTVGUlpXVm1Ob2o3cGFHdHJJemMzRjRzV0xWSzZYVlVmZXpyeTZxWkVSVVV4K3EwVU4yL2VKQk42aG9hR2NnT2ZBZ01Eb2EydERRNkhBNGxFSWhPQnJ5cGNMaGRhV2xyWXRtMGJSQ0lSTkRVMU1YUG1URVpBd3BBaFF6QjM3bHp5WGtkSGgwVGxscGFXa25OcmEyc3pCTi9hMWtzb0xpNW0rTlhTcVpwOWV1M2FOY2ExS1lOZWVMSXFMaTR1ckY4cnkwZUhGVnZsMEtoUkl3UUdCbUx0MnJXWVBIa3k3TzN0UC9ZbGZUTDQrZmxCVFUwTk1URXhtREJoQW9ZTkcwYldVUU4rZFhWMWFHaG9RRmRYbHhTMVVsYVpzWDM3OXFTQjE5VFVoSTJORFdrOERRME5FUmdZaUgzNzl1SDU4K2RFNk9YeGVMQ3lzb0szdHpjUkxZY05HNGFtVFpzaU1EQVFZckVZdnI2KzlUSUk0bks1bURKbEN2YnQyNGZodzRmam4zLytBWWZEZ1lhR0J2VDE5ZUhzN0l6cDA2ZERWMWNYWGJwMHdaMDdkekJ5NUVpTUh6K2VQS0FFQWdGMjc5Nk43ZHUzNCtiTm01Zy9mejZiZ3NyeTJTQVFDTEJyMXk0RUJRVmh3NFlOZGE1QTYrRGdnSWlJQ0t4WXNZSkVZd1VFQkNBeE1SRURCZ3pBcUZHakdNSWJIUjBkSFFRRUJHRG16Sm1JaVlsQlZGUVVacytlVFNKUU5UVTFTVXBTZFlXZDVJbXRhbXBxYU5hc0dVYU9ITWxJaFRJM040ZTd1enRpWW1LZ3E2c0xnVUFBUjBkSE9Eczd3OFhGUldIMHZJMk5EV3hzYkRCanhnd2tKeWZqd29VTE9IZnVITWFOR3djK240OE9IVHBnLy83OWlJMk5oYTZ1THF5c3JCQWVIbzc1OCtkajBLQkI0SEE0Nk5ldkgzcjI3QWtORFExODlkVlh5TXZMUTZOR2pTQVFDREJ0MmpUeTl6QTJObWI0Q0RweDIrMDZBQUFnQUVsRVFWUTZPdUxaczJmUTB0S0NRQ0RBdkhuem9LbXBDV2RuWjdpNXVlSFNwVXV3c3JLQ201c2JQRHc4WlB6QlhGeGNFQjBkalowN2QrTG8wYU5ZdTNZdGlTQnhkM2RIWm1ZbURoOCtqTm16WjljbzZ0VGQzUjBkTzNaRVNFZ0lUcDA2aGRtelo4c0lJeTFhdE1EUFAvOE1SMGZIV25sZXlzUFEwQkNqUjQvR2pSczNZRzV1RG9GQUFIdDdlN1JyMTA2cG1HdHVibzZKRXlkaTRzU0pTRWhJd0tsVHA1Q1NraUtUNHMzeWViRmd3UUtVbEpSZ3lKQWh1SHYzTHE1ZnZ3NExDd3ZNbmoyYmtWVkRwM2Z2M29pS2l2ckFWeXFMdHJZMmZ2NzVaeXhjdUJBK1BqNzFNbm1ycGFYRmFFZFZ3Y25KQ1RkdTNJQzZ1anEwdExUUXVIRmo5T3paazFUYkJxUVQxdkx3OFBCQVJrWUdTUUVlTjI0Y0hqMTZCQThQRC9UbzBZT3hyYVdsSmNMRHd4RVZGVVdLMGhnYkd5TW9LQWg3OSs2RnZiMDlldlhxQmJGWURBc0xDL1RvMFFOdWJtNHloVm9EQWdJUUZCU0U5ZXZYazBuOUxWdTI0T2pSbzBoSVNDQVRpYXRXclVKNmVqcisrZWNmV0ZsWndjdkxDOE9IRDVlSm9HdlRwZzBqdW8zRDRVQlBUdzlXVmxad2QzZVhpVjREcE9MVXNtWExVRkZSQVRVMU5XellzS0ZlckZGWVdENEVWUXNDS3F1RlVoOVVWbGJLWkJSVlZsYUN4K05oMkxCaENpYzZxb05lY0JxUWpsMXJLeVFLaFVLRjlVWW82RUxqMEtGRHlibm9nakdIdzBGcGFTazBOVFh4K3ZWcnhoaTdKamc2T3VLWFgzNGhBUXdjRGdjelpzd2drYWR1Ym02NGRlc1dJenRwK2ZMbHhFb3dMQ3lNaUpUZmYvKzl6R1NRblowZCt2VHBBMEE2QVZsWldRa3pNek9TK1NFdnE3aHF4aE9IdzRHbHBTVysrKzQ3dGpnZ3l4Y05SMUtkay93SDV0ZXNaT3grTFoyWm5tRmhoK25tZGgvNWlsams4ZVRKRTRZLzJhZkV5NWN2b2EydERSTVRrM285Ym1abVpyWGVMMWxaV2Fpc3JGUnFhcDZSa1ZFdlVWb3NuemFST1duWW5DNjFJeGxuS29CL3M1b1Boc1c1cHlIT2xGWTE1Wm9NQnJlcGNoK2oveUoxcVV3dkZvdFJYbDRPRG9jRERvY0ROVFUxcFozdDB0SlNpTVZpRXZsWVd5UVNDY1JpTWRUVTFCUnVVMUZSQVI2UFY2ZEpHYUZRcURDTnFxQ2dBRUtoRUthbXBpb2RxNkNnUUc0a1owbEpTWjNFME5ldlh6ZjRZSTNsMDBDY0hRVnh0bFNvNUpxTkJkZHNiTzBQZHUrZTlCOEFkT2dnL2NmeW40UVNYdXA3KzV5Y0hPVGw1YWtrWkF1RlFrZ2tFcWlycTFmYlpwODVjd2JoNGVFQWdGR2pSbUhzMkRyOERsZytmK0xqQWNvNnlNa0pxRU14b3JTME5KSkJJeEFJWklvaDFaV01qQXlHYjZxMnRqWXVYTGhRYnhPaTh0aTllN2RNVnVQRWlSUGg1K2VIQVFNRzFFbHN6Y25KSVpNMzgrYk5renM1b2dvblQ1N0VwazJiQU1pUGJNM0x5OE9nUVlPSUlIdnk1RWt5RHB3MmJacE10dVQyN2R2UnJGbXpPb210Qnc0Y3dMZmZma3RzRVNrNEhBNkNnNE94Y09GQ2hsOXRZR0FnZXZYcUJRRFl2MzgvZHUzYUJVQmFXNFhlUmxXZGlPdlNwUXNSVzgrY09RTkFXbkNjaXFLZE1tVUtmSHg4SUJhTEdlZFRKbTVuWm1iaXlwVXJDdTh2UER3YytmbjVBS1J0S0pXTlZSVnpjM055VHl5ZkZ4a1pHY1RYM2RMU1VtNjArT2NDRzluS1VpcytWYUVWZ01KR3Q2Nm9Zckt0U3RFclZtaGxZYWsvNmlKR2NybGNHUzlGWmRSa1cyVlF3cTR5bEJWWlVCVmx3bkZOVStBVmJWL1hRUllydExLd3NOU0Ztdm8xcXJxOXFhbXB5cE5STlltSUd6Um9VSVBaUHJDd05CUzV1Ym53OC9OalZJcWZPSEZpZ3dxdDFkRzRjV05pWTFCUlVjR0kxTlRWMVZYNlc2ODZDWjJjbkt3d0NyODZxSUphaW9pSmlTRkNxNHVMaTByalFEVTFOVWEvcTZTa2hQSFpLK3ZEVWRsT1U2Wk13Wk1uVDVDU2trS0swcnE3dXlNMk5sYW1NTmpTcFV2bEhtdmJ0bTNFTmdlUUZyWlNsdmtnRW9rWTFnNmhvYUZrY2trWnYvLytPK3p0N1pHVGt3TjFkWFVTT1N1UEkwZU9FTEcxZmZ2MmFOZXVuY0p0Mzd4NUExMWQzWS82UFdYNWI4T0tyU3dzTEN3c0xDd3NMQ3dzTEN3c0xBeVNrcEl3ZCs1Y1VnQVBrSXFHa3lkUGJ2Qno2K25wd2RMU0VtL2Z2aVgrOWhSMEgvM0F3RUNTcW05bVpvWWpSNDZnVWFOR3lNN094bzRkT3pCbXpCZzRPVGt4OXRmVzFpYVdKWFFCVkVORG85cko5ZExTVW9iUE4zV2NxcFlnWXJHWVlTRkFSZEpTbUpxYXd0TFNFams1T1F3QjFNTENndmhHaTBRaWpCMDdGaTlldkFBQTlPclZpMFRTeHNmSEl6dzhIS3RXclpLeHMrclZxeGU2ZGV0R3pxbWhvWUZaczJiaDhlUEhNc1VlYXdNOU9mcnQyN2VZUG4wNi92bm5IMklOUTZHS3J5NTFyQ0ZEaGlndFJGdVZKVXVXVkx2Tm5EbHpNR0hDQkpXUHljSlNuN0JpS3dzTEN3c0xDd3NMQ3dzTEN3c0xDK0g4K2ZOWXUzWXRJNnF5VjY5ZVdMOStmYlVaT3ZXQmw1Y1h2THk4NU5vSlVDUW1KcEtDY3dDd2FORWlOR3JVQ0FrSkNaZzZkU3JLeTh2eDlPbFRSRVpHL2g5NzV4MFd4Zm05L1h2WnBmY21LQUZGdWhHeEd3c2lGaFM3eHQ1alZ5eW9SQ3lJRlNzV2JMRmdiMEVGRkVFVUZEc2FGRkZSaWdZTE5sUVVCSVFGdHJ4LzdEdlBiMlk3aU1aOE01L3J5aFYzZG1aMmRwbDV5djJjY3g5R3NhZGF0V3BodzRZTkFDU0M4bzRkT3dCSWFvQ29LcHdWR2hxS1k4ZU9BWkQ0bHRMOTh1bmN1bldMRkJtMXNMQ1FpWjROQ1FrQklOOU9nT0w0OGVORWFOWFQwOFBjdVhNQkFDZE9uTURxMWFzQkFHdlhyc1h5NWN0bGpqMXk1QWhldlhvRlFPS0xiVzF0RFFzTEM1aVptZUdubjM3Q2d3Y1BBRWk4V2FsaWZ2SHg4YVF3MkpBaFE0aVhLeUFSYktPaW9uRHExQ2s4ZmZxVUNLTmxaV1ZJL2YvV1BuU2gydG5abVJRbnBQLzIxT2RRQXZQWDJuT3hzUHlvc0dJckN3c0xDd3NMQ3dzTEN3c0xDd3NMQUlsUVI0bVJnTVFDYWZMa3lSZzNidHdQVStTM3ZMd2NpeGN2SnRHVFBYcjBRUHYyN1FGSWlyRzZ1Ym5oM3IxN2VQSGlCYlp1M1lxQWdBQ1Y1MHhLU2tKMmRyYlNmVjYvZnEzVzlWR2lKU0FSY2F0YWhDczNONWNVcXdJa2hSMHBlNU9PSFR0aSsvYnRLQ29xd3Rtelo5R3hZMGVHUittTEZ5K0lRTTNqOFZDN2RtM3MzYnNYZVhsNTJMcDFLMDZkT2tYRTFucjE2cUZKa3lZQWdIdjM3cEZ6Mk5qWWtPMzBhM3IwNkpIYzY5WFIwV0hZTjdScjF3NjFhdFZDZUhnNElpSWlpTVZCVmxZV2lhNTFkM2Nua2NWTGxpeVJHd2w3OU9oUlpHWm15bXh2MjdZdHVuWHJ4dGlXbHBhR2l4Y3ZZdGFzV2VCeXVUTEZ1VmhZdmllczJNckN3c0xDd3NMeW4wUWtFc2t0SU1iQ3dzTEN3dkpmSlNFaGdTRzBHaGtaWWRXcVZmamxsMS8rd2F0aUloYUxzV1RKRWtZaG5jREFRSWpGWXBTVmxhR2twQVREaGcwajR1R3hZOGZnNCtPRFJvMGFLVDF2Zm40Kzh2UHp2L3I2OHZQemNlM2FOUUFTb2JwZnYzNVZPcjZvcUFpelpzMGlVY1ZkdW5SQjc5NjlJUktKOE9YTEYxUlVWS0J2Mzc0NGVQQWdBR0RseXBWbzBhSUZzVEw0ODg4L3liRUNnUUNyVnEwQ0lQbWRwTlB2SHoxNlJDS1ZuejU5U3JZL2VmSUVseTVkSXErOXZMeGdibTR1YzYwbUppYllzbVVMbkoyZGNmYnNXYkk5THk4UEJ3OGVoRUFnUUZoWUdCWXZYa3l1allKdXJTQXRuUEw1Zkt4Y3VaSWh0SGJyMWcwWExseUFRQ0JBYW1vcVpzK2VqWHIxNnFHeXNoSTdkKzdFcVZPbklCS0prSnViQ3o4L1ArVS9NZ3ZMTjRZVlcxbitOU1FuSjZPZ29JQlJXT0Rldlh0SVRFeUVnNE9EVEJYSkwxKytJQ0FnQU03T3ptalhyaDFhdEdqeHZTOVpMaytlUEVGY1hCeUtpNHRSVkZTRWdJQUFXRmxaL2RPWHhjTEM4cDFJUzB1RHRiVzFXZ1gxL2cxTW1USUZwYVdsQUlEaHc0ZkR4OGRIN1dNL2YvNk0zYnQzQTVBVWZCZzdkcXpDZlk4ZVBZbzNiOTRBQUFZUEhneGJXOXRxWGE5QUlNREZpeGR4Nk5BaHRHL2ZYbUg2bjdvY1BYb1V5Y25Kc0xLeVFxTkdqZENuVDU5cW55c2lJb0pNYklZUEgxN3RnaDBzLzV2RXhjVWhQVDBkNzkrL3g4ZVBIN0Z0MnpZWmowQlZoSVdGd2NIQkFZMGJONjVTd2M2aW9pSWtKQ1FBQUJ3Y0hHU2luZWdrSlNXaFRaczJNbW1qRkVLaEVPZk9uVVBYcmwxVlJucWRQbjJhVFA1SGpod0pDd3NMdGEvNVJ5QXhNWkdrQnc4YU5BajI5dllBZ01MQ1FvU0doc0xaMlJuT3pzNC9sSWdsRW9rd2E5WXMxS2xUQnc0T0R2RHk4b0tscFdXMXozZnYzajFFUkVUQXlja0pucDZlY0hKeWtydGZkSFEwSWlJaUFBRExseTlYdUo4eUtDOUxlM3Q3SXVKY3UzWU5mLzMxRndCZzJyUnBDdTlMRmdrbEpTVkVtQU1BWTJOajdObXpoOXk3UHdwcjFxd2hiUklnRVRlN2RldUdzckl5aHA4b25WV3JWdUh3NGNNeUZnZ09EZzQ0Zi81OHRhNkRpdGFVNXRTcFU2U0FWN3QyN1dCdGJhMzJPU3NyS3pGcDBpUThmLzZjYkV0T1RrYmJ0bTBabGc1MFBuMzZoRzNidGhFTGhCWXRXdUQ0OGVOcVhTOGwyRW9URXhPRG1KZ1l4alY0ZUhoZ3pwdzVhTjY4T1VhTkdvWEt5a3JvNk9pZ1FZTUdNc2RiVzF0ajJMQmhPSGp3SUdKaVl0QzRjV1BZMmRuaHpKa3pBQUJ6YzNOMDZkSkY3bWMvZnZ3WUN4Y3VaSWkvL2Z2M3g4S0ZDMUdyVmkwY1BIZ1FmRDRmTTJiTXdKdzVjN0IxNjFiR3ZpZE9uTURnd1lQL2RYMEd5LzhXck5qNkhhbXNyTVN4WThmdzU1OS9RaUFRWU1DQUFWODl5YXNxRnk5ZXhJVUxGMnJrWFBTT09EZzRtRlFHckFuV3JsM0w4Rzk1OWVvVjFxNWRpOUxTVXFTbHBXSEJnZ1hRME5EQXExZXZrSmlZaU0rZlA4dUlyWThlUFVKT1RnNXljbkpnYTJzckk3Ykd4OGZqNWN1WGNqKy9RNGNPdUhYclZwV3UyZFhWRlMxYXRGQnBCRzV1Ym82RWhBUlNtVElwS1FtREJnMVNlZ3lIdzJHanIxaHFERDZmaitqb2FGeTRjQUV2WHJ4QWNYRXhEQXdNWUc5dkQzOS9melJzMlBDN1hFZGVYaDVqWUZRZExDd3M0T3pzckhTZmRldldNVmJSZVR3ZUxseTRJRk5NZ003bzBhUHg4T0ZEbWUwOEhnOG1KaVp3ZFhWRmx5NWQ0T3ZyeXhpMGw1YVdNZ1N5UVlNR2tZSHZwMCtmc0c3ZE9pUWtKTUREd3dPN2QrOEdsOHZGaGcwYkdLbG02dEsxYTFjRUJ3ZVQxNU1uVDJZVXNLZ3VkbloyMkxScGs5cjdaMlJra0NyQVZZMEcrZkxsQy9FOXExdTNybEt4OWZ6NTgrUnYwcUZEaDJxTHJZc1dMU0lUdENkUG5zREh4d2YxNnRXcjFya3VYYnFFOWV2WEE1QlVOL2J4OFNIQ3N5cmtWY2Q5L3Z3NWJ0KytEUUFNbjdUdzhIQWlOS3VEalkwTnhvMGJwL2IrLzJVbVQ1NU1mbk5GaElhR010SXoveWsrZmZxRUV5ZE9rTmRYcjE1RjkrN2QxVDcrMmJOblpGTHQ2K3RMaEFCNWRPdldqUlI5QVlEMzc5K1RjZCtnUVlQa2lxM0Z4Y1VJQ1FsQlltSWlQRDA5c1g3OWVybStqa2VQSHNXbVRadXdZOGNPVEpvMENkMjdkMWM0eGtsS1NpS1Z0SHYxNmtVbXpuZnYzbFZaNU1YYTJocFRwa3lSKzk3ZHUzY1pWYmFyZzZHaElTUEZWOUhuVUlLSHA2Y25FYXh1M0xpQitQaDR4TWZIcXhSYk16TXpjZTdjT2JXdXFYLy8vbW9WbUxHMnRsWW8xRDk4K0pEODVnQytPbGpoK3ZYclNFaElRRUpDQW5nOEh1TGo0NUdTa29JREJ3NHc3bytQSHovaXlaTW5BS0JRVUtKNC8vNjlYRUdONmsrYU5XdUdkdTNhQVpEODF0UnowNzkvZnhsL1NITno4eXFuZC84dkV4TVRnNktpSXZKNnhJZ1JNRFUxUldGaG9jeStPam82RFBINjlldlhzTEd4K1M3WGFXeHN6SGl0NnA0QkpBTGU4ZVBITVhUb1VMS3RkKy9lWHoySE5URXhRVnhjSEhrdEVva1FIUjFOWGtzWHhsS0ZwcWFtekgzNjVjc1hsY2VkUEhrU2ZmcjBnYXVySzM3NTVSZTBiOThlRGc0T3NMVzFoYlcxTlN3dExZa05BUjB0TFMzU0Jnc0VBakpINWZGNGpHZUR3K0dnVWFOR0txT0Q2VXlZTUFFWExsekFtemR2c0hMbFNwaVptWkgzQWdJQ1pCWS92bno1Z2wyN2R1SFlzV015ZlZTYk5tMEFBQk1uVHNUVnExZngvUGx6dkg3OUdyTm56eWI3Nk9qb1lOQ2dRUmd6Wm96TVBjTEM4cjFoZTVidmdGQW94TTJiTjdGdjN6NkY0aDZkaElRRXNqTGJ1M2R2VEpzMnJjYXU1ZlhyMThUQXVpWjUrdlJwalV6eUthaEdIcENJRjB1V0xDRVQyT3pzYk15ZE94Y3VMaTZNeUxBYk4yNGdPam9hTGk0dW1EQmhBdTdmdjAvZWt6ZUl2WHIxcXNMZm9rNmRPamg4K0hDVnJybDM3OTdnOFhpWU4yOWVsWTdidDI4Zjl1M2JwL0xjTlhrZnNQeDNlZkxrQ1g3Ly9YZVp0cWl3c0JCcGFXbDQrdlRwZHhOYnIxKy96bGkwcVE0K1BqNUt6eUVTaVdRV21BUUNBUzVkdW9UZXZYdFgrZk1FQWdIeTgvTngvZnAxWEw5K0haR1JrZGl5Wll0YTBXVmFXbG9rd3VuKy9mdll1M2N2Smt5WWdNcktTclVtQ2RMUUs5Y0N3TXVYTDVHWGwxZmw4MGp6UFlwZXFJTzBhRWxmeUNvdkwyZThyNkdob1hhMDBxaFJvNUNZbUFpeFdBeUJRSUQxNjlkank1WXRWYjYrNjlldlkvNzgrWXpybXpwMXF0ckhWNlV2dm56NXNseS9Na1UwYXRTSUZWdlZoRm9vK0JGWXYzNjkwcmFBTG9BQXdONjllNUdXbHFady82NWR1Nko1OCtia05kMkx6OFhGUmVtaWlyT3pNNjVmdjQ3bno1L0R4OGRIYVNRclJXeHNMS21nZmUzYU5heGF0UXBCUVVHTWZkNjhlVU1LMGJ4NTh3WWJOMjVFOCtiTnF4VDFCVWo4Q0dOalk1WHU0K1RrcEZCcy9mejVzOXdGdGFvZ1BaSC8rUEVqOFVCMGRuWldLanBSNmNXQXBMSzdNcDQ5ZTZiMm1QVDU4K2NNb1ZRUnk1Y3ZoN2UzTjJiTm1pWHpIbjA4eitWeXE5eFBlM3Q3WS9EZ3dlUTExZGJwNk9pQXorZmp3SUVEQUNUamNFOVBUOXk4ZVJPQTVHOUtjZS9lUFJRV0ZzTFcxaFl2WDc1RVJFUUU1c3laUThScVZWWExVMU5UNVM1RURCdzRVR2Jib1VPSDVFYmwvVmVob29BcHRtM2JobTNidHNuZGQ4cVVLUmcvZmp3QTRQYnQyL0QzOTRlbnB5ZVdMbDBLYlczdGIzcWRRNGNPeGVIRGg4SG44NkdwcVFsTFMwdFlXbHJDMU5RVXBxYW1NREV4Z2FHaElRd05EZkhzMlRNY1BYb1VBSERseWhXRzJGcFdWbGF0TVJpZHNySXl4dXZrNUdReUhyT3lza0xidG0ycmZNN2ZmdnVOdE8rNnVycW9WYXNXTEN3c3lQY3pOamFHb2FFaGpJeU1rSkNRZ0pzM2IwSWtFdUhxMWF0d2RYV0ZucDRlTm03Y1NNNG5GQXJ4NXMwYnBLYW13c2pJaVBGWnk1Y3ZKd3U4Ky9idEk0dElNMmZPeExCaHc2cDg3WFQwOVBTd2F0VXFqQnMzRGdLQmdMUXZiZHUyWldSQzhmbDhSRVJFNE9EQmczS0ZmVHE2dXJvSUN3dkQ2TkdqR2Z2KzlOTlAyTGx6WjVYN0V4YVdid1VydG41akRoMDZoTmpZV0JRVUZLaDlqSStQRDI3ZXZJa2JOMjRnSmlZRzd1N3VqT2lDSDUzcXB1Zkk2K2o0ZkQ0V0xseUkzTnhjQUpMbzBmYnQyMlBYcmwzUTFOUmtpSzM1K2ZsNDhPQUJNZWFtSWxYTXpNd2dGb3VKdUdSb2FLZ3c1UU9RQ0NKYVdscEtvOTdrd2FZbHNmem92SG56Qm41K2Zvd1ZmRzF0YlppWm1hR2dvT0NyQjVzL0lxbXBxWEtqTFJNU0V0UVdXemtjRHZUMTlTRVFDR1Irb3djUEhtRE5talZ5cThCS1kyQmdnTGx6NTVKS3NudjI3SkZKbjJyYnRxM01JSmhPV1ZrWkxsKytyTloxMXdScjFxeVJtNGFtaVBYcjE1TklUMFVrSnllck5RbFRsa0kvWThZTXh1dW1UWnNTT3dKVnVMbTVvVStmUGpoMTZoU3NyYTNSdW5YcktudTNuanQzRG9zWEwyWXNEUDVJc0ZGYTZsTmNYUHhQWHdJaEppYW1TdUx2czJmUFNKVnFlVGc2T2pMRVZpcGpSMDlQVDYxRnRjek1UR1JtWnFKQmd3WnFpYTFEaHc3Ri9mdjNpZUFhSFIyTjJyVnJFK0ZmSkJJaE9EaVl0S05hV2xyWXVISGpEekV4Vm5jTUp4S0paQmE2S0RJeU1rZ0Jucmx6NXpJRVJ6b2xKU1c0ZXZVcWVlM2c0S0F3Y3YxYmppMEZBb0hLcUc2aFVLaHlIMm5vNmVhRmhZVkUxUGIwOUVTL2Z2MndhOWN1aU1WaW5EeDVFazJhTklHL3Y3L01PYWlGZ01HREIrUHExYXQ0Ky9ZdFJvd1lnYmk0T0ppWW1NREV4RVR1MytIejU4OEFKRzBnRlJuSTUvTlJYbDRPUU9JOXl1RndVRkZSSVNPUXNVajQ4T0ZEbFkvSnlNakFqQmt6VUZGUmdjVEVSTHgvL3g2Yk4yK3VzczJKUEhKemMzSHExQ255T2pZMkZ2Mzc5OGRQUC8yRVE0Y093ZERRRUJZV0ZrcUxkbFZVVkNBNU9SbURCdy9HZ0FFREZPNTMrUEJoNk9ycXFuVmRsWldWR0RKa2lOejM2TmxLL2ZyMVV6cSt1SHo1TWxta0FTUmlaOU9tVGRHMmJWc2NQbndZTmpZMlNzZUZnR1IrL09iTkc4eWJOdzh0VzdaRWFXa3B6cDA3aDFldlhpRTNOeGN2WHJ6QXk1Y3Z5UUxGOTE2TXJheXNoS0dob1l3ZTh2YnRXektYNS9QNTJMNTlPMk5jMWFSSkUvQjRQRVliSkJhTGtaR1JnUnMzYnNEQXdBQWxKU1hrbUZldlhtSDgrUEVZTzNZc3VuYnRLaE1kek1MeXZXRkg0OStZVTZkT1ZXc2dQMnZXTE55N2R3OWZ2bnpCaGcwYjRPSGhvVlFnVkpjZVBYcFV5UmZxdzRjUDJMdDNMeU1LanNmanlWMFpwamgwNkJBTURBd2dGQXFocGFVRlFETFkwdFBUZzVhV0Zpb3FLc2oyZCsvZVFWTlRFMlptWmhnOWVqVGV2bjFMenNQbjh4RVVGRVFxSHBxWW1DQTRPQmczYnR4UWVkMXYzcndoUGplZlBuMWlkQ3I5K3ZWalJEb1lHQmhnNTg2ZFdMcDBLUjQvZmd4bloyZGlvQzRkUmFJSUl5TWpXRnRiZzgvbms4cVBkTVJpTVdKaVl0Q2lSUXZVcVZPSDhaNUlKRUpTVWhKU1VsSVFHQmdvTjZwTVZTZkx3cUlPSzFldUpFS3J0clkyQWdJQzBMTm5UL0k4Wm1abU1xcUlmbXNzTFMzUnRHblRyenFIS2c4eGV1cGx3NFlOeWFRdkpTVUZoWVdGYXJXcmRuWjJpSXFLQWlCcFQ0NGRPNGE5ZS9lUzkrUGo0ekZyMWl4R2FwUWlPblhxaENaTm1pQXRMUTFDb1pCRXVsTDQrZm5CeGNVRmdLUXFhMVpXRmh3Y0hCQVNFZ0pBMHJhcEk3YUdoNGVUOHdDU3JBWnFVcUNwcVlta3BDVEcvbWxwYVRJQzVyZmsyclZyQ0E4UFoweVczNzU5aTlHalI2dVZtcXVLNE9CZ1JuYUROSFRSUENJaWd2Z0V5aU13TUpDa3Jna0VBdXpZc1VNbUc4SEV4QVJ6NXN5Um01NVhXRmlJTFZ1MjROV3JWMlJiVmIxWTE2MWJoL0x5Y3FTa3BHRE5talVBSkZGN3ExZXZKdnNrSlNXUjZDTldiRlVmK2hqdHp6Ly9sQnVOK0swanRMNEhBb0dBaUszTm1qVkQ0OGFOY2ZYcVZYaDdlME1vRk1MTHk0c1J3Y2pqOFhEeDRrV1Y1NjJzckdTa3Q4NllNUVBwNmVuSXk4dURoWVVGWEZ4Y1NPUlJWRlFVSXhMWDM5OGZkbloyNUgwTkRRMFlHUmtoSXlNRHYvLytPd0F3SnVkK2ZuN2c4WGhvMXF3WlEvejE5UFFrZGt5cHFhbll2MzkvbFg0YkF3TURYTGx5UmExOUwxeTRRS3hocXN2NTgrZUorQWVBWVFjampaZVhGeFlzV0FBM056Y1MzZjc3NzcrVHZtL1BuajBrY25UYXRHa29LeXNqa2EzbTV1WU1VVDBqSTRNSWFkL0xtdXJLbFNza0s2RlRwMDZ3dExSRXk1WXQ4ZGRmZitIV3JWc3FNLzVpWW1LSUtEcGt5QkRTWjFPMUQraUlSQ0t5Z05tMGFWTnlQKy9ldlp0WUNWRnpsTE5uejZwY0dQeXZvbzROaFRRdUxpN3c4ZkVoMGViMzc5L0h4SWtUc1gzNzlxK2F2K2JrNUdES2xDbU1JSUdQSHo5aTVNaVJtREZqQnJwMTY2YVdPS3FscFlYang0K3J6TnlwVzdldVhJc2ZlZENmWVRydjM3OG56eUNYeTBYZnZuMFZuaU1oSVFGQlFVR01kUG03ZCs5aTlPalI4UGYzUjh1V0xkWEtObkoyZHNhSkV5Zkl2aUtSaUl3YjVhR2pvOE40ZmhZdFdrU0tWOUhGenJDd01FWlU4NVFwVXpCaXhBZ0FraUFuVmZkS2ZuNCtsaTFiaHBpWUdCbmJqeHMzYnFCLy8vN28yN2N2Qmd3WUFBY0hCN1J1M1JyWHJsMkRnWUVCL1B6OE1IRGdRTWFjL2NDQkF3Z0pDV0gwQzJGaFlkaXhZd2RwSDkrK2ZZdVFrQkNzV2JNR1RabzB3YWhSbzhnWWpvWGxlOE9PeHI4VGxIK0lJZ05xYVl5TWpOQzdkMjhjTzNZTVpXVmxPSDc4ZUkzNHU1cWJtOHV0SWlnTm44L0hpUk1uRUJFUndaZ01OMnJVQ0RObnpsVHFsWGZseWhWRVIwZWpTNWN1SlBWZzM3NTlTRTVPUnUzYXRXRnBhWWxGaXhZQmtBeDZMbDY4Q0M4dkx4bXYwNEtDQW1Sblp3T1FUSFNXTGwycXRzazF2WEtpS2pnY0Rzek56VW4wTEpWS2RPalFJUktkb1lvdVhicmc5OTkvaDQ2T0R1clZxNGZIangvamp6LytBQ0JKcDlMVzFrWmNYQnppNHVMZzZ1cUt6cDA3dzh2TEM5bloyZGl6WncrSlRMbDE2eGE2ZHUxS09rZ1BEdytNR1RORzdlL0N3cUtJTzNmdWtGUTlBQWdKQ1pIeElIUnpjL3V1MStUbDVmVk5vL1lGQWdGRFZPelRwdzhSVzRWQ0laS1NrbVM4bmxWaFptWUdQejgvUEhueWhLU0Jpc1ZpUEhqd0FCMDZkRkRySE5PblQ4ZXFWYXNRSEJ5TUJnMGFFUEdNT2xkeWNqSUFpZS8wMDZkUHdlZnp5VGJweFJwRmFHdHJNeVlNMHRGUjBwTUpSV0tTdmIyOXloVFhsSlFVTWxHb1Y2K2V5c0pmWEM0WEJRVUZNaW04RlJVVmVQandJVW5ObGZheXZuRGhBajU5K2dSQTR0bEtGemFsKzZUMzc5OHp4RTFGcUdPN1FOa1Y1T2JtWXNHQ0JZeDBmbE5UVXhRVUZKQmlOd0VCQWVqV3JSczBORFJRWGw2T00yZk80STgvL21Da3VmWHUzUnNMRnk1VStia2lrUWo1K2ZuNDlPa1RoRUloM056YzhQanhZL0srb2FFaHcydVdQcUZseFZiMW9VZVNXbHBhcWozUi90WkVSVVhCMHRJU0wxKytsRHZtb3A0NWFVLzM1Y3VYTTRyR1VOeTVjNGQ4MS9yMTY0UEQ0ZURkdTNma1BLNnVydFVTbGE5ZnYwNmlPYVhKejgvSHpKa3pGUjY3ZHUxYXJGMjdscnkydHJaR1hGd2N5c3ZMNVQ2YlZKWUMxUTVRMUs1ZG0weW1mNlJJWlhtSVJDS1N6cXd1RmhZV2pPZjc1NTkvaHJ1N093QXdJdjVjWEZ4Z1oyZUhQWHYyQUpDazFOSXJ5bzhZTVlLSXJUWTJOakEwTkdTa2pJdkZZZ3diTm94NHFROGRPbFJ1MUtrcTZQY2pmUnpkcWxVckFFRFBuajJSazVPRC92Mzd3OWJXbGx6RDNyMTdzWFBuVGdBU0VmbmR1M2VrYXJxOXZUMG1USmhBem5YcjFpMmxDNFFwS1NubzFLbVR6UGF2S1dENFg0SHVDNjB1WEM0WFM1WXNnWjZlSHNtR3ljN094dFNwVTNIZ3dJRnFMK1RIeGNVeGhGWk5UVTFVVmxhaXFLZ0lLMWFzd09yVnEyRnRiUTFkWFYxR3Z5Y1dpeUVTaVloZGtGQW9KUDhKQkFLc1dMRkNyaGR4VFl4SlQ1MDZSZWEwN2R1M1YxcGM3c2lSSTZRTjV2RjRFQXFGRUl2RitQdnZ2MGt4TnlzcksyaHJhek5FVityN2lVUWl4dmNUQ0FUZ2NEZzRjZUlFek16TUdHMmxzYkV4N08zdFViOStmVFJ2M2h6eDhmSGtQVVhSK25UL1ZrQWl4Ris2ZEFsQlFVRU1vVlZSTmlpOXVCWWdHYWY0K3ZvaUlpS0NaQWtjUDM0Y0NRa0ppSW1KZ1krUEQ2eXRyVEY1OG1TWW1Kamc0OGVQRE11bDlQUjBtYyt3c2JIQi92MzdjZlRvVWV6ZXZadU0yUVFDQWJLenMrSGc0Q0QzMmxoWXZnZnNhUHdiMDZwVks3aTR1S0JqeDQ3UTA5TlRXMndGSkNidVVWRlJaTUkyYU5DZ0dvbHVWY1dsUzVjUUhoN09TQ014TWpMQ3hJa1QxYW95L2VlZmZ5SS9QeDlSVVZIbzM3OC9SQ0lSTGwyNkJENmZqOCtmUHlNN094dHYzcnlCcWFrcHJsNjlDcUZRaUx5OFBKbFY5dHExYTJQczJMSFl0V3NYZ29PRG9hV2xoU05IanBDVWdMUzBOTkxvM3JsemgzaVJpY1ZpRXMxV3YzNTlkT3JVQ1hmdjNrVnFhaXIwOVBUa0NnZTV1YmtrMGttZTRLVG9kMWZrS1ZOU1VrSWljdDNjM0RCcTFDaG9hV2toSVNFQmQrL2VSVlpXRnJadDIwWlcrY3pNek5Ddlh6LzA3TmtUaFlXRjVGaFRVMU1sdnpRTGkvclFCend0V3JUNElZcTlmR3R1M3J4Sm90TjVQQjU4Zkh3UUhSMk5qQXNoQnlnQUFDQUFTVVJCVkl3TUFKS0lncXFLclJSTm16WmxlTzVKVC82VjRlSGhnYU5IajhxTkxCS0pSSmcrZlRwajI4dVhMOG0yOFBCd3RUNUQydE5VMnY1QTJnOVZVWVRHb0VHRFZCYnc4L0x5SWlMT3I3LytxcGEvRjVmTGhhYW1KcGtJVVdocWFwSklhK25vc1l5TURQSTdEeDA2bEpFZS9UMHdNVEVoRXlndExTMEVCUVdoYmR1Mm1ENTlPakl5TXZENTgyY3NXclFJZS9ic1FidDI3UkFYRjhlSXZ0RFQwOFBzMmJQUnIxOC9tWE92WDcrZVdPRlFyRm16aGdqeGJtNXVPSHo0TUdOQ0pDMk0wU05qV0xGVlBVcExTeG0vVzAya3ZOWVVPam82ZVAvK1BVYU5HZ1ZuWjJlTUhUc1dIVHAwQUlmRHdaMDdkekJwMGlRQUVvR05MdDRwaW9JNmUvYXN6TGFzckN6eTcxT25UakVXcCtSNWViSjhQUmN2WGlTWlZ4d09CNjZ1cm96M1g3OStUZm90ZTN0N3VVSTd2WWhzVGs0TzR6MzZJaFE5VzZ5eXNwSVVud0pBQkFoNld4RVhGMGVFVmsxTlRRd2JOa3loQ0tNSWVrR2R2THc4UnJGWmFydVBqdzk4Zkh4azJpbDZuL2preVJOaUphQ2pvNE0xYTlZd0ZnM3AzNXZhTGhhTFNWOUd2dzY2WUNUUGxvRXRRRnN6Y0RnY0JBWUdnc2Zqa1RhcFg3OStYNVV4NWV2clN6eCtodzBiaG43OStzSFB6NC80ZmdvRUFyVVdWdWtZR1JrcHRFVlJWZVJZRlNLUmlMRUFvcW93bHErdkx4NCtmQWd1bDR1VksxZENKQkloS0NpSTNLOThQcC9oWmF3T25wNmUwTmZYeDlDaFE4SGo4ZURrNUFRbkp5ZVpnQ1c2MkRwbzBDQzFBaTdjM054Z1pXV0Y4dkp5UnFTcW90K3pmdjM2cEUxeGNuTENoZzBiVUtkT0hYaDZlbUxCZ2dWa0hqMW56aHpvNit1amUvZnVESzlsYzNOei9Qenp6eklpcTVPVEU1bzFhNFptelpyQnhzWUdQQjRQbzBhTlF0KytmZkhubjM4aUtpb0tIejU4UUhCd01LeXNyRlIrTHhhV2J3VTdHdi9HVU41OEFKUldmWldIc2JFeFdyVnFoYXRYcjZLOHZCekp5Y2xWcWpwYkhmYnUzY3VvMmcxSUJrVVRKMDVVTzVWOXdJQUIyTEZqQjRxS2loQWJHMHNNOFNuRVlqRWlJeVBoNk9oSXRuZnExQWtuVDU2VU9WZmZ2bjNoNE9DQWhnMGJZdWJNbWNqT3ppYXJaM1RmTFBxL0h6NThTUDV0WW1LQ2dRTUg0c09IRDBoTlRVV3RXclhRdUhGam1jK2hUemprZFRaaFlXRXlxM2JGeGNVWVBYcTB5dDlETEJiajNyMTd5TXJLUW41K1B1bWM2SjJVU0NSQ1lXRWhQbno0OEYzVHVGbitPOUNqV2p0MjdJaDM3OTdoK1BIanlNN09CcGZMaFllSEJ3WU5HdlJEaVExZkM5MUNvR25UcGpBd01JQ1hseGNSVzFOVFUvSHg0MGUxb3YybGtVNmRVaWVOclYrL2ZzUlBEcEFVblpCdWJ6Z2NEa243ZlByMEtVcExTNkdqb3dOSFIwY0FJRUtrS3FpQ0ZZcXV2YXBwN0RWTmp4NDkwS05IRDd4NTh3YTlldlVDSUVuZmk0cUtRbWxwS1pZdFd5WnpESDFDZGZEZ1FibmkwZlRwMDJGcWFvcXdzRENsZlc3UG5qM0ozeUl3TUJBOWUvWlV1QzhsYWhvWkdXSGJ0bTBJQ1FuQjFLbFRVYjkrZlFDU0NLd1ZLMWFRU3NUUG56OG5ZZ3BGdTNidE1ILytmSVhlbEhGeGNZeDdReG9xVFpzdWZFaUxCblRSbWhWYjFZTWVCYW1qby9QRC9XNlVmeDNsQldwdmI0L2ZmdnVOVVpoSm5XaFVQcDh2WXgwQ1NLTC9LTjY5ZTRkMzc5NlIxK3FLYkdabVprcXIxZWZuNTVQc0hSNlBwOVQ3bFJJRFBEdzhjTzNhTlloRUl2VHAwNGRNeUE4ZVBBaDdlM3R3dVZ5NXovK1BUa1ZGQmNNaXhkWFZWYWJ3MVpneFk0aXdzSHYzYnJtTDdsUWZKZzh0TFMyWW1KaWdzTEFRNzkrL1IzRnhNUXdORFpHZG5VM2FDQnNiRzVrSTd1TGlZbXpldkptOEhqaHdJQzVjdUlDd3NMQXFmVWQ2MGNybzZHakdXSmZ1NXd0STJzV1RKMDhTT3gyNjBFVzNTQ2t2TDhmdzRjTUJTRExsM056Y3lEM0Y0WEJ3L3Z4NVlnMUFaYzdOblR1WENGMmJOMjhtZ3QyNWMrZXFYSk9CcFdyTW1UTUhsWldWY0hGeGtidTRXQlVvb2JCcDA2YVlNMmNPQUlrZmFteHNMSzVmdjQ2UEh6K2lwS1FFZkQ0ZkFvRUFsWldWSkRxVStvK0N5Z0tRSi9SVGhJYUdxaDNoTHhBSVpCYWxQbjM2UktLbmVUeWVTdXUrcmwyN0lpd3NERXVYTGlXUjJPN3U3b2lNakVSNmVqb0tDZ3BRV2xxSzh2SnlWRlpXUWlBUWtJaFc2ZTlHL2RldFd6Y0F3Tml4WTlYNkhvREVXb1lxa0tVT1RrNU95TTNOaGFXbEpabzNiNjZ3T0dpSERoMWdZMk9EK3ZYclkvTGt5V1FNMjZwVkswUkZSV0g3OXUxNDhlS0ZVbjFqMHFSSm1EZHZIdHEzYjQrMmJkdWlWYXRXQ29PUnFPQ3c4ZVBINC9Ianh6S0xXU3dzMzVzZmExVEpJa1BUcGsySmlmNmRPM2UrdWRoS24zaVltSmhnMGFKRkpGVkpYYnk5dlhIcTFDbms1ZVhoNU1tVFpGTEE1WExoNU9TRXJLd3NuRDkvbmd3bXVWd3V2THk4NUlxdEhBNEhqUm8xd3FsVHA0aWxRTjI2ZFpYNjBDeFpzb1I0Z2xGUlVGUjBrYUlJVmVyY3RXclZrdXU3cUk2b3FnZ09oNFBJeUVqaUgranM3QXd2THk5NGVub2lKeWNIcDArZnhyMTc5eEFaR1ltNHVEaldRNHFseHZudzRRTWo4cExQNTJQdzRNR001LzM2OWV1SWpJeEVlSGk0eWpUd3J5VW1KcVphMWQrVjBiNTllekxKQWlUZmtlN0JSNldHZVhsNUVZc1BrVWlFaXhjdnFvemNsQWM5V2djQUVVT1Y4Zm56WjRhZ0pxKzRVa1ZGQlVtckRRZ0lRRVpHQm14dGJjbTJmeXBGZHNhTUdRckZRSHFVN0pFalIzRCsvSG1aZlRwMzdveVJJMGVxOVZrVkZSVTRmZnEwMG4wVWVYZi85dHR2TURVMXJWSTZ0S2FtcHRxcDQ2YW1wbGl4WWdXZVAzK08yTmhZUEhqd0FQZnYzNWVKTHBQbSt2WHJHRGR1SEp5Y25HQnZidzh6TXpOUzVLVlpzMll3TURDUStYM056TXp3MDA4L3dkTFNrdGdGMENPUXBRVitOcksxNnRDZkp6NmZEMDlQVC9ENWZPanI2OFBWMVJYOSsvZFhLNk9ucGpoNThpUVJuTXJLeXJCZ3dRSTBiTmdRQnc0Y1FHRmhJWjQ5ZTRibzZHaEdKVzNwZTNmdTNMa2tFcDVhSkkrTGk1TXBCaVFVQ3NsenBLZW5CMHRMU3hRVkZaSHhrcnFGbVR3OFBMQmp4dzZGNzBkRlJaRXhtNG1KaWRKOUtUUTBOS0NucDRlMHREUkdCcEcwUGNxL2pmMzc5ek1Xalo0OWV3YWhVRWlpa2FtMFYwRHlXeWtTRkxTMXRVa3hJRXBjb3VQbzZJZzdkKzRBa0l4dm16ZHZ6b2lhbHlkNGI5aXdnZGcwbUppWVlPTEVpWWlPanE3dVYwVlpXWm5NdUQ0M041ZlJ0cHVZbUtDeXNsS2w3Nk5ZTENiN1VBSVQxZWFLeFdKMDdkb1ZBTE5QRFEwTkpSWUs5TzJVRUNYTjVjdVgyV0NIR21UZXZIazFkcTZsUzVjeVBPajE5UFRVeXJwUkYzVXQ0K1JCVDNFSEpBdEdWTmFCT3BpYW1tTC8vdjJNNzJkdGJRMC9QNzlxWDVPNkJBWUdWdHQvK3RpeFl3cmY4L1gxSmRseldscGE0UEY0Y2pNdWpJMk5NWC8rZkpYQmFLMWJ0OGJGaXhlck5LN1IwTkJnaFZhV0h3SjJOUDZEUXk4ZVE2WEpWeGQxcW03U0d6d2JHeHM0T2pvcVBZN0g0OGtNVGpRME5EQnc0RUJzMmJJRm56NTlJaUpQKy9idDRlUGpnL256NTZPaW9vSkUvclJyMTA1cDFHeGVYaDZqR01tUUlVT1VUbXhkWFYxbHhGYnEvL0tLbDFEZkE1QkVENVdWbFVGWFY3ZEtnM3BsRS91Q2dnSzBiTmtTUmtaRzhQTHlJcEZOUlVWRnNMUzB4UGp4NDhrQTFNVEVoS1RHc0xEVUZQUm9KVUFTTFNWdmNwT1hsNGRGaXhhcG5hcGVYY3JLeXFxVWRxOE8wc1hzcmw2OXltaTdLTEhWeWNrSnRXdlhKdW1WQ1FrSmFnL1lxWFMxUTRjT01RcGJ1Ymk0d01uSlNlWHg3dTd1Sk1KZEVZbUppVEtEMkNkUG5wQ0ZOcnJJb2d3SEJ3ZUdHRmRSVWNIdys1U3VSRjVTVWlJVGpVa25Nek5UcmI5WlhsNmVYSzlGeWd2NzM4ejU4K2V4ZGV0V2hWWERLUndkSGVIazVJVGs1R1NHZ0VyOU5uVDdDU3NySzhURXhHRCsvUG5RMHRMQ3laTW5pZC9tcEVtVFpLb20wNTliYVRHTUhoWEdpcTNxUWZkckJmNXY0YUM0dUJpM2I5L0c3ZHUzY2ZQbVRWSTQ1RnREZWZ2eCtYeE1tREFCNWVYbEdEOStQQ0lqSTNINDhHRkVSRVJnM3J4NURMOWo2U2c5SXlNam1UR1ZkTVlTQUNRbko1Tm5ldHk0Y1JnelpneDI3ZHBGUEROcnlyWkszcUtTdWx5NGNJSHhlcytlUFFnTURHUllldnlia0g0dStYdyswdFBUU2NaVldsb2FpU2hXMXFmczNMbVRCRUxNbno5ZnhxUFgxZFdWaUsycHFhbG8zcnc1STlPalpjdVdqUDNQbnovUHNCcnEzTGt6REEwTjRlcnFxclIvckt5c1JIeDhQQ043allwT2pveU1sTEhhNHZGNE10bHU0OGFOSTlHUHNiR3hEQS9aa1NOSHd0blptWEVPcW9BZEZka0t5TnJrQUlvanMrWHRTOW5hc1B5WTBJWEkvMFgrMTc2ZnBxWm1sWjRuZFFxQXNXTWFsbjhyN0ozN2cxT3JWaTF3T0J5SXhXS1VsSlFRSWJBNlZOVVUvdEdqUnlxUDZkZXZINk5LSUlXUGp3OE9IRGpBRUVENjllc0hWMWRYMk5yYU1xcVBVaW1rOHFpb3FNRFNwVXVKYU5LeVpVdG9hMnRqOXV6WlNxL0oxZFVWV1ZsWktDb3F3cnQzNy9EMzMzOERrRlFWbDhmQWdRTVJFeE9ETDErK0lERXhFVzNidGtYSGpoM1JzV05IcGQrZnpxdFhyL0RUVHovSmJMOTQ4U0twNkV1ZlpDdUNQdEJrWWFrSnBBVUZnVUNBd01CQWRPL2VIZS9mdjhleVpjdElwSGxhV2hveU1qTCs5ZUlZUGJxU0VsZ3AycmR2VDZyUDM3dDNEeDgrZkZCYXdPREZpeGRvMXF5WjNQZTB0YlZKQVE5VmhJV0ZJVFEwVkdsRUFEVVpWWVM2QTlnbFM1WXcvb1l2WDc0a0ZYRTFOVFZKU2lVRjNRTlNIcnE2dXVTNktQRkUyZUNYN3AwSEtCNU0wOFhERHg4K1lNeVlNZWpWcXhjcENLYUljK2ZPRVIrekxsMjZrSlIrZFcwV3FrUGp4bzFsRmk0QWljOW40OGFOMGFwVks3UnIxNDcwTXdLQkFHbHBhVWhKU1VGYVdocXlzckprRmkrSER4OE9IbzlIdk1TbHhTVnA2RUtCOUdJZ2F5TlFkYWpJVmdNREEyaHJhNk80dUZoR3BJbUppVUh6NXMzUm8wZVA3M1pkUjQ0Y3dldlhyd0ZJMHFtUEhEbUM2ZE9uNDl5NWM5RFgxMmVNSlZTSm9vV0ZoY1F6anc1ZGdLVnNSZWlMdmVwa09Kdy9mNTYwcFlxZysvOFhGaGFxVEczVjB0TENqaDA3VUZsWktmTThKQ1FrNEsrLy9vSy92MytWcmJtVXdlZnpHWVVLbFVFZnYxYVZNV1BHUUZOVEUzZnYzaVhQYTFKU0VoRmJxUXJtZ0t3Z1doWG9pMmszYnR5QWo0OFBxUVhBNFhCSW9TcEFZcU8xZlBseXh2R1VoMm5MbGkwVlhzZmZmLytONE9CZzBpWnBhbXJDejgrUFZDcVg1elBwNitzTEx5OHZFb2tLQUwvODhnc0tDd3NSRWhKQ3hyOGNEZ2Z6NXMyVHFlSk9iOWZPbkRsRC9uM3YzajBFQndjVHU1WE5temZqNTU5L0p1L3YzcjJiM08rblQ1OG1ka21yVjY5R1ltSWlheXZBd3NMQ3d2Sk5ZRWZqUHpnYUdob3dNaklpMFRHRmhZWFZGbHUvSjlyYTJ1alpzeWN4U0hkeGNTSGgvSDM2OUNHZVZYWjJkbWpVcUpIQzgyemV2SmtSeFZxdlhqMXd1VnlsRWFmR3hzWUlEUTNGd0lFRFVWWldoak5uenBBSmJ0MjZkZVVlVTZ0V0xUUnExQWozNzkvSDFhdFhJUkFJMUVwMW85T3hZMGVTTnNQbGNwVUtKdFRnbE1QaEtJMktyVTVsWUJZV1ZmajYrcEpvRlFNREF5eGN1QkJEaGd3aDc2ZWxwWDFUc2JWbno1NXlQVU8vZlBtQ1NaTW1rZmFPeCtOaDA2Wk41TG5sOC9rS255dDZ1MWhTVXNKSU0yL2Z2ajFqM3c0ZE9oQ0JRQ3dXSXpFeFVhMmlUdEpZV0ZoZzFhcFZNbEdpWDBQMzd0MlZWbjkrOCtaTmxRb3QxaFF4TVRFUWk4V0lpWW5CcGsyYllHVmxoVDE3OXBBaUxkSXNXclNJZUNweXVWd1ozN2J6NTg5ajI3WnRqQ2pSMHRKU3BLZW53OHZMUzhhUFRKckV4RVRpUSt6bzZJaTZkZXRDUTBPRHBOWUNrcUpUdDIvZmxuczhQWDE4OSs3ZENnV2pPWFBtRUQ5S0t5c3I5T2pSQTVtWm1Yajc5aTNjM056dzg4OC93OUhSa1lnVG1abVp5TXpNWkp6RDBkRVJqbzZPRUl2RmVQMzZOWjQ5ZTRheXNqTFkyZGxWZVJHVUhsMHM3YThzWFdpTVJUV3RXN2RHU2tvS1l6SGc1Y3VYMkxGakJ5TVNNRG82K3J1S3JjT0hEd2VIdzhHQkF3ZFFVbEtDbHk5Zll1WEtsWWlLaWdMQUZFV2xpNTVJWTJKaUFqTXpNNVNXbHBLeFIxWldGbU5oTnlBZ0FHdlhyaVgrOVVaR1JtcjVkNzk3OTQ1WUpLbURRQ0JRdVQ5MTcwWkdSc3JOQXZqOCtUUDI3dDNMRU9LK2RuRkJJQkNRQ3VyZkVnME5EUVFIQitQUm8wZFl2WG8xQ2dvS0VCY1hCejgvUDNDNVhFYkJHbVZlajVNbVRXTFlDRWpUdW5WcjhIZzhDQVFDUEhyMGlGam5BRUR6NXMzSlBWTlNVb0taTTJlcWxmbEc1L0RodzlpeVpRdHBjK3p0N2JGeTVVcEdGQ3IxYitvNjVGRlpXWWxEaHc0aFBEeWNzU2dzRm91eGF0VXE0djFLY2ZueVpTS01tcGlZNFBIanh6aDY5Q2hpWTJOSmZ6Rmx5aFMwYmR1V2NWemR1blZKUDIxbVpvYkl5RWhrWjJjVG16WkZnUmdzTEN3c0xDeGZBeXUyL2d1Z2U3bFJxN2JWUVIzL3JZcUtDcEthcFVvSUJKUlA2T2lSRlBTQkZqM0tnZm84ZVpWQTA5TFNaRktqQU1tS1BiM1NveUxxMXEyTHJLd3N4TWJHa20zS0JLVEdqUnZqL3YzN3lNakkrS3FJQXVwejVIblFBcEtLd051M2J3Y0FUSmd3QWIxNzkxWjZMa1cvRHd1THVraEhiZER0U1FDSkdFU2ZFQ2xMYzY4SjlQWDE1WXAwaXhZdFlxUmRUNTgrblVUOEpTUWtZTU9HRGVqVHA0L2NhSG82U1VsSmpBbm9uajE3c0dmUEhvWDdKeVFrS0JWYk9Sd091VjREQXdQVXJWc1hucDZlNk5PbnoxZjdCNzU1ODRZUlNhZWxwWVdPSFRzeW9rSXBhdFdxaFczYnRpazhGNzJkRFFrSllWd2IvWHlWbFpXWU1HRUM0MWgxdkdCZnYzNk5kZXZXb2F5c0RFVkZSWmczYng0MmJkb2tFN1Y2OU9oUlJ2R2FrU05Ia3NyWEZJV0ZoU1J5VDVxU2toSjA3dHhaYnJxblBDaXZYa3RMUzRaQTl2cjFhMGIxYlVWSUZ3YVN2aFk2aXhjdnhydDM3OUM5ZTNlU1psNGRQRHc4MVBibjV2UDVlUC8rUGV6czdQRHg0MGV5blY0a0NXQ0tMbXhrcTNySSs1MXNiVzJ4Yk5reVpHWm1rdWc4ZGU2am1rUkhSd2RqeDQ1RjM3NTlzWG56WnB3NWN3Wno1c3doZjNONjFLQTZFYWhPVGs1d2RYVWxFZTEyZG5iSXpzNG1hZDY1dWJrWU0yWU1hVVBvVVlIL0JIdytIM3YzN3BYWjNxUkpFNlNscFdIS2xDa00yNU1mZVhGQmV0eGV1M1p0MUs1ZEcvZnUzY094WThkUVdGaUkwNmRQdzlqWW1EemZkbloyU3Nlcjh2b0hPZ1lHQm1qU3BBbHBuNmpzS2dDTTJnODZPam95Rmp3VWZENWZvVlZEWkdRa3VWZTZkT21Dd01CQWFHdHJFeHNPTHBjTEZ4Y1htSmlZb0UyYk5ncUxtU1VsSmNtMW5WRkdSVVVGZHU3Y2lSczNic2g5THFPam81VjZ6UTRjT0JDZlAzOW1DTXhmVzhTSmhZV0ZoWVZGSHV4by9GOEFmU0QwTlpYQzZYNU1pZ2dMQ3lNVmxkM2QzUkVhR2xxdHozcjA2QkdqZ0V4T1RnNVNVMVBoN096TXVJNjh2RHpjdkhsVFpoVWFrRXdPTkRVMTVhN2FMMTY4bVBpeTBxbFZxeGJ4bTNSMmRrWldWaFlaL05uYjJ5dE5GYUlLa0FnRUFpSUNtSmlZWU5teVpVaE1URVIyZGpabXpacUY0dUppckYyN0ZrMmJOa1huenAyeGZQbHlHYUZpeUpBaGFva1h1M2J0d3E1ZHU1VHVNMkhDQkF3Y09GRGx1VmhZRkNFZDBTMHRZa2xIRUtwYkdLVW1pWW1KWVV6SWZIeDhTRHJpd1lNSFNVVmtxb0NYZEhvaEhYa0ZtcFNSbnA2T3ZMdzhoWlhpN2V6c1NFUlpUUklURXdNT2h5TlRFYjIwdEZSdXU2Y3Erb2grREJXaHBnaTY1Nnk2L1BUVFQxaStmRGtDQWdJQVNEd2ZGeTFhaE1XTEY1T0Z1ZlBuejJQVHBrM2ttSVlORzhvVngrV0o3UllXRmdnSkNZR3JxNnRjajhrZkVRNkhBeXNySy9KYUxCWVQ0VlpUVXhQbTV1Ymt2WXFLaWlwN0ZlZms1R0QrL1BubzM3OC83T3pzR0NuTTBzVWMyUUpaTlFlWHkwWDkrdldKcVBrOS9FRXZYNzZzTUdyZDFOUVVKMCtlSkl1NFZCRWxRRkowS1RJeVV1NXhob2FHQ0FzTFE1TW1UZkRycjc4U3NWVlBUdytqUjQvR2t5ZFB3T1B4RUJNVHcrZ1gxSTNXSHpac21JeXZNSjJVbEJSU1FaeWlUWnMyU2xQMk9Sd09ybHk1d2xoWW9KZzNieDVldlhvRkx5OHZSclY2VldQam1KZ1l1TG01TVh4UWYvbmxGOGJDZlVWRmhVb2JrcEtTRXNablNTK0UwL3ZTaHc4ZjR0eTVjNHpDVkhUNjlPbERMR1YyN3R6SkdKK3FFdjhhTkdoQTJ0Q2NuQnk1N1VxdlhyMWtGb05NVEV3WUJkOTRQQjVjWEZ5UW5aMk5EaDA2TUFJY0prMmF4UEFHVmtSaVlxSk1nYUhXclZ0anpabzE4UFB6VTdwUTBiRmpSNXc5ZTViaDdkcTBhVlA4OXR0djVQV2hRNGVRa3BKQ1htdHBhZUhkdTNjS3oxc1Y4YlpseTVhWU9YTW1XMGlIUlMwRUFzRi91bStsRi9OallXRlJqLzl1aS9FdlFTZ1VNaWJpTlZXdzRGc2lGb3ZsQ29nblRweUFpNHVMakdBUUdSa3BWMncxTURCQXk1WXQ0ZURnSURNQktTOHZseHYxUk4vV3VuVnJockRicGswYnBkZE5uL3hUQWplWHkwWGR1blZ4OWVwVmZQNzhHUjgvZnNURGh3K1JuNStQdExRMFRKczJqZTE0V0g1NERBd01VTDkrZlJKdGZ2djJiVWFocGV6c2JFWlVKTFh3OEwxSVQwL0h5cFVyeWV1ZmYvNlpVWkJtMEtCQk9IZnVIQkVZVnE1Y0NXdHJhN2xwbGdVRkJZd0pwcmEydGx6eFdDZ1VNcUlXRXhJU01HclVxQnI1UHVvU0ZSVUZIeDhmeG9JYS9Wb0RBd1BoNWVXRk0yZk9NTkpBRmFHb0lFaE40dTN0amNtVEp4T2JsZlBueitQVnExZFl2MzQ5enB3NXc0aTh0Ykt5d3JwMTYrUk9Uanc4UEJBV0ZnWnpjM01pcXV2cjY2TjU4K1lBSkdMRGx5OWZFQjhmajNyMTZwRmlNQlRKeWNsa1V0MnFWU3ZZMk5qSUZBVmF0V3FWUWwvSG5qMTdraWpxd01CQTlPelpVKzUrcXJJN2pJeU15QUlsSUluWTdkU3BFd0NKSUVLUHp2dnJyNzh3ZGVwVXBlZWprNUNRZ1BYcjE2T2lvZ0lsSlNYSXk4dGpDQXpTaXloMHNmMWJldGYrRnhBS2hZemZtaXJLOHkzSno4OVhtbUpmVUZBZ2Q3czhQMVlLS2hKV1h0czJZTUFBVkZSVXdNVEVCSWFHaGpoeTVBaDVUNTdOaXp4NFBKNUM4YUdrcEFRYk4yNlUyWjZjbkl6TGx5OHpJaXlsb1VSUkRRME4yTmpZTUJZWk9uVG9BSUFwcWtsSGVVdHo5dXhaTEYyNkZNSEJ3Y1M2UTFkWEY3YTJ0Z0FrWThmcDA2ZkR3c0lDaXhjdmx0dG5SRVJFWVB2MjdRZ09EaWJQdURSMEN4RkYwWnowNytqcjY0djQrSGdVRmhZU3dkSEl5RWlsMkRwMzdseWxCYklBeVlKbFdGZ1lRN1FlUG55NHpIZHIxYW9WL1B6ODhQYnRXN25ucVM3Nit2cm8xNjhmMXE1ZHEzQWZ5dWZWd2NFQjQ4ZVBoMGdrZ3BhV0ZtT3VJNjhObmo1OU9yS3lzdUR0N1kyY25CeGN1WElGQUxCdjN6NDRPam9Da0ZodFVFWENuSnljeUQzMTk5OS9FekczWHIxNnJOREtvaENCUUlBbFM1YmcyYk5ueU0zTnhmRGh3ekY1OHVScW5ldjE2OWZnOC9reVdUNjNidDBpWTFGSFI4ZnZQdjVXbDlMU1VreWFOQWsyTmpidzgvTWpiV2RORVJZV1JvSUFtalp0aXBreloxYnArRjI3ZHBHeDlKUXBVeFJhWEYyN2RvMVk2TFJwMDBhbE5zREM4cld3WXVzUERsVXhHNUFNd1A2SmlMT3FrcENRUUFhY2pvNk8wTlhWUlhwNk91N2V2VXNNK2sxTVRHQnJhNHYwOUhROGZQaFE0UXIxOU9uVG9hV2xKU08yVXNKUTI3WnQwYmR2WHlRbEpURzhyZ0RKWkY1WFY1ZUl1OUsralhSeWNuSVlLK2YwUnByUDU4UEx5d3VYTDE5R2RuWTJpWVRvMDZlUFdtbXUrL2Z2aDRhR0JtSmpZNGtuMkl3Wk05QzhlWFB3K1h3RUJ3Y2pMeThQdnI2K1JBQ0xpWWxSYUVQQXdsSWRmSDE5aVJCMjllcFZ4TWZIdzlmWGwwUnFVK2pvNkpEVWZVRHlyT1huNXl1TSt2eGFjbkp5NE8vdlQ0U2kyclZyWStQR2pZeTJUa2RIQnhzMmJNRHc0Y05SV0ZnSW9WQ0l3TUJBN04rL0gvYjI5b3p6SlNZbU1nUzJ3TUJBdWI2WWhZV0Y2TktsQzRsWSsxNWlxN1Q0OS9idFd5SWtjTGxjUm5TVHNiRXhyS3lzMUNyZVVWcGF5bGpJb2hjQkFTUURmZXI3YVdwcU10THRBVW1CRWVrSU5FVk1tREFCWXJHWVZDMS85T2dSK3ZidHkyZ1B6YzNOc1czYk50U3FWVXZ1T1d4dGJXRnJhOHZ3YktYajcrK1A4ZVBIbzdLeUVxOWV2Y0t5WmNzWWZvQXpaODRrWWt2Ly92M1J1WE5ubVhPbzYzbXRxYWxaYlR1SXo1OC95MTBzQklBSER4NHczbE1uT3BMK04weE5UV1ZzcC93RkFja0NpdlNralM2Mi94dkdDajhDUjQ4ZWhiR3hNYnk4dk1qelVsaFlpQTBiTnVEVnExZGtQMjl2YjVsakZSWEZyQzZxaXVOUjBKOHpaV0luOEg5ZTF0cmEyaktwNTNwNmV1UytiOTI2TlJGYmE5ZXUvZFUyQXBRWEtQVWJhbWxwb1YyN2RraEtTZ0lBTEZ1MkRIcDZla1E0bGFaKy9mb3dNek5EdTNidDhPblRKN2xGcWVqUiszWHExRkY2UFhTZmZHbkt5c293ZS9ac010Ri8vdnc1d3NMQ0dHM1gwYU5IaWUzSDNMbHpNV3JVS0puRmRvRkF3QkNzS1F3TkRSVm1Pdm41K2VIQ2hRdU1oWktKRXllcTFlWUxCQUs4ZXZXS0VkVzZmdjE2WkdSa1lQejQ4ZUJ3T0xDd3NHQ0lyVzV1YmpMbm1UeDVNamdjamt6Mm01ZVhsMHdiUTNIeDRrVWlFTFZ1M1ZxbW5hY0VUM20vdHpSY0xwZVJBWERyMWkxR1pwdzhyS3lzeUJpWkhpV3RyYTFON3VuVTFGVGkrYnA0OFdKNGVIaVFmVmhVazUrZmo5allXRnk1Y2dWNWVYbjQ5T2tUZEhWMXlTSkI3OTY5djF1VTU2SkZpMGpiVVJPc1dMRkNicHN1RFkvSFEwRkJBV2xyS1BHK091emV2UnRuenB5QnZiMDloZzhmVGhaVTFxOWZUeGJNcGsyYnhvanFWc1NhTld0VUZoRlZsNFlOR3lJa0pFVHBQaFVWRlpnOWV6WXlNaktRa1pHQlM1Y3VZZHUyYldSeHZDWjQ4ZUlGaWFTbnR3ZnFjdnIwYVRJbUhETm1qRUt4TlMwdGpXUVVHQm9hL2pCaTY3cDE2eGdaWFR3ZUR4Y3VYRkRhRjR3ZVBWcHU5Z0UxbDdDM3Q0ZVhseGNHREJnZ1UrK252THhjN25kZnVIQWgrdmZ2ci9BemMzSnlTTTBQT21mT25GSFpELzlYWWNYV0h4eDZxcWUweitLUHl1SERoOG0vSjA2Y2lLS2lJbExwbkJyc2p4bzFDbVptWm1TN0ltSFJ6TXhNeGpNUCtMOEpxWjJkSFR3OFBCalJCSHcrSHk5ZnZzVEhqeDhaRTljYk4yN0lDRE1VQ3hjdUpBTldYVjFkUm9OeDVNZ1JNZ2c5ZE9nUTJSNGVIaTQzelUwYUt5c3JwS2Fta2pTL2xpMWJvbWZQbmlndkwwZHBhU25zN2UyUmw1ZUgrUGg0Tkc3Y0dON2UzZ283Q1JhVzZqSmt5QkJFUkVRZ1B6OGZZckVZUVVGQkNBME5SVWxKQ1NPcWRkeTRjU1JDc0xLeUV2UG16VU5xYWlyV3JsMzcxVjdHMGp4NzlneFRwMDRsRVQzR3hzYll1bldyM0lHV3RiVTExcTFiaHlsVHBrQWdFSkRKL01HREJ4bFJNSFFMQVE2SG96QkN5OFRFQkI0ZUhzU09KRE16czhiRkUzazhlL2FNL0Z0SFJ3ZS8vdm9ybGl4WkFrRHlIZW1UOXdVTEZtREJnZ1ZxblpmdWY2cXRyUzN6UGFRbis5SlpFbFcxcUprNGNTSTRIQTZKY0tVTFFJYUdodGl6Wjg5WFJUN3dlRHg0ZVhraFBUMmRpQ0ZIang2VmlWNzlFVkMwNkNZV2k5WDJuYVg0KysrL1piWU5HREFBbzBlUFpoU3hhOUdpaFV3S005MGI4dDlRU1BOSDRObXpaOFFpaEJLTTZNV25BTWx6T1h6NGNNYTJBd2NPWU92V3JaZytmWHFOTGRMMDdkdFhxVDBLSUltdXBDK09OV3JVQ0JNblRrU3paczJxN2UzTzUvT3hidDA2OHBvK2tlSnl1ZERRMEtqU3VUTXlNckJ3NFVMazV1YVNiVk9uVHNXQUFRUHcrUEZqdkhyMUNwV1ZsWmd6Wnc1R2pScUZpUk1ueXIxZjI3UnBnMG1USnNrVVNRS0ErL2Z2TTd6RktYRlBFZFE0VXJxZEt5d3N4TXlaTXhrVFZrTkRRNWwycG1QSE42d0FYQUFBSUFCSlJFRlVqb2lNakNRK3NRY1BIa1JHUmdiV3JGbEQybEllajRmT25Udmo5T25UQUNRaTVMUnAwM0Q2OUdtNXhiZEVJaEZpWW1Ka0xHTXlNek5saWtFK2V2U0ljVjhHQkFTZ29LQkFadkh1K2ZQbnBEOWRzMllOdzI0Q0FKWXNXWUw5Ky9jemZINFZDYUpqeDQ2VnV4MlFMTTVSdittd1ljT3FMVmljUEhrU1g3NTh3ZTdkdXhuYjZmZGJkUzA4Nk5ZR2loYjlXQlN6WmNzV1JzMExRREtPdUh2M0x1N2V2WXN6Wjg1ZzY5YXQzMlcrd3VmenE5eVhLb042YnQ2L2Y2L1VCeDhBbzQ1QWVubzZJK3RLSHUzYXRVT1hMbDBZMjRxTGkwblUrTE5uejVRVy8xU0gvUHg4eG1MZzE2RHEyYWlvcU1EY3VYTVpHV04rZm40eVFtdHBhZWxYMXpENEZraDdUOVBuTzVXVmxjUnFrS0ltdjBOTVRBeVdMbDBLUU5LdkJnWUd5dDFQSkJMaHdvVUxqRzBDZ1FDWExsMVNXZGRGSGtLaEVJV0ZoVWhMUzBOYVdocU9IeitPWGJ0MnFlWHZucENRb0ZSc3JjbnNoLzhLck5qNmcwTmZSYXZKRlNSRjBNWERyeG00QTVLbzA4YU5HME1vRk1MYzNKeWMyOGJHQnI2K3Z1QndPTEMwdEFTUHgwUExsaTFsS2pnclFpUVNFV0ZCMnJPdXRMUVVmbjUrYU5pd0lhTWFPU0FSZ2QzZDNjbnFOaDA3T3p0OCt2UUpIQTRIWThlT1ZaaDZXaDFldjM2TjRPQmcwdGlucGFXaFc3ZHVjZ2VRb2FHaDdLQ1E1WnVncDZlSGpSczNZc3FVS1dTU1JQZEpBNERldlh0anpKZ3g1UFdDQlF0dytmSmxBSklvOHlWTGxzRFgxN2RHcmljdExZMTRJRk5ZV0ZoZzY5YXRFQXFGRUFnRUVBcUZLQzh2UjFsWkdmaDhQc3JLeWhpRDFOZXZYMlBldkhuWXVuVXJlRHdlM3IxN2gzdjM3cEgzM2QzZFpkb0lPdDdlM2d6djU0U0VCS1VUeksrbHZMeWNSRWp3ZUR5RWhvWXl4TFd2V1JYT3lja2gvNlo3aUtxTFBJOVllWWpGWXFTbnB5TStQbDVtSWtaUlhGeU1LVk9tb0VlUEh2RDA5RVNEQmcycTFaK01HVE1HOSsvZng3VnIxL0Rod3dmY3YzK2ZpT2YwTmxxZDZLbHZoWkdSRVNNaTdQUG56eVNTMnQzZEhWdTJiQ0h2cGFhbUtvMGVMaWtwWVdTemFHdHJJeWdvQ04yN2Q4ZTJiZHNZUmJ5a2ZUSmZ2WHFGbXpkdmt0Zi9Cc3VoSHcxcGtSV1ErQlJ2MnJTSklkSWRQMzRjbXpkdkJpQkpmY3pMeThQdnYvLytUZS9EMjdkdkl6dzhYQ2F5NnU3ZHU1ZzhlVElzTEN6UXBVc1hkTzNhVmNaeVF4VXJWNjRrM3JUR3hzYU1lNHZ5ZUFVZ0k5eEo4KzdkTzRTSGgrUFVxVk9NOFUydlhyMHdjdVJJQUpMQ2ZWT25UaVVMQXdjUEhzVFpzMmN4ZVBCZzlPN2RHeFlXRnVTNFdiTm1LYnlQNmZZYzllclZnNldscGRKcm84YWZkQkUxSnljSHMyZlBab2dXelpvMVExaFltRXlFc2JXMU5mYnUzUXQvZjMvaXdYcm56aDM4OXR0djJMSmxDMW5jR2pGaUJPN2N1WVA1OCtlVERCRktmSlcrbmlWTGxzaU5Ub3VMaTBOV1ZoWkNRa0pJNm50c2JDeWpqVmRXeEZJb0ZHTFBuajF5ZmNiejgvTXhjZUpFYk4yNlZjYUc1SHRCRnp1bys0QStGdkh4OFdFSTdJc1hMMWJZMXdBU1AyUHE5OWZTMG9KUUtNU3VYYnRreENGWFYxZTBiZHNXN3U3dW1EMTdOamdjRGlOYmdrVSttcHFhc0xTMFJGRlJFU1A0NWNHREI5aTFheGRtelpyMVhhK25UcDA2MWNxMHlzaklrQkZzaTRxS2xONWIwZ2dFQXBYN201dWJ5NGl0cDA2ZElzRkdSa1pHU2kxVXBEL3YyYk5uREsvcDd3bWZ6OGVzV2JOSTVpZVB4ME53Y0RCNjlPakIyTy80OGVQWXNtVUxnb0tDMExWclY1bnpYTGh3UWFIUUtJOHJWNjZnV2JObVN2ZlpzbVdMV29zODA2ZFBWMWlqWU4rK2ZkaTNieDlqR3oyajZHdkl5c29pN1ZqOSt2V1YyaUtrcHFiS2JkTVRFaExVRmx1NVhDN3BCL1B6OHhudDdKczNiN0JpeFFxVkN3dlV0WHo4K0ZGaGRERXJ0bFlkVm16OWdmbnc0UU1aTE9qcDZURlNlNytXMHRKUzNMbHpCL3I2K2pBd01JQ3VyaTR5TXpNWmc1UHFSaEM1dTd2ajc3Ly9KdDUwWEM0WFBYcjB3TDE3OS9EMjdWdU1HemVPQ0NZaElTR3d0YlZGWGw0ZW82RlJsdWFUa3BKQ1ZxS29hcTNVeEx1a3BBUWxKU1dNbERNOVBUMlVscFpDSkJJaEtDZ0lJU0VoYU5Tb0VlT2NJMGFNUUxkdTNlRGs1QVJiVzF2R0lIWGF0R21ZTm0wYU1qTXpTV01aRmhaRzByR28xU2hGRXkwYkd4dFNyQXRnaWhxNnVyclExZFdGdHJZMkNnc0xVVlpXaG8wYk44TEx5MHZoOTJkaHFTNE5HalRBeVpNbnNYZnZYdHk0Y1FQdjM3K0hqbzRPM056Y01HalFJSm0wcWxHalJ1SE9uVHNvS2lxQ1FDREFva1dMd09memE2UnliM0p5c2t5MFpVNU9EbU5DcVE2M2I5L0c1czJiTVh2MmJKbkNXS3FlSTI5dmIyellzSUc4L3RaaXE3YTJOaFlzV0lENTgrZGp5WklsK09XWFh4aEZDS1ZUZDRPRGc5R3hZMGZ5bXNQaE1JUUJlcHREVDd0VVp3SlpXbHFLdDIvZmtxZ1V1aUJBRjBhL2ZQbUM1OCtmSXlzckMybHBhYmg5KzdiY1FhR09qZzVqSXZQMjdWdUVoNGNqUER3Y0JnWUdjSE56ZzdPek0yeHNiTkMyYlZzeU9hWkhqVWpENFhBUUhCeU1PWFBtWU83Y3VhVE5wU1lnRkhRaFRDZ1V5a3dFNUVIM3lRMExDeU9XQ0lvWU5teVkzQWhHa1VqRUVFSHA5M1JGUlFYalBVV2VteFFHQmdiWXRHa1RKazZjQ0NNakkyemF0QWx1Ym02SWpZMWxUQWpjM056dzlPbFR6Sm8xQzNwNmV1QndPRExuL2g0ZW8vOEwvUHJycitEeGVMaDc5eTd5OC9OUlhGd01mWDE5T0RnNG9HUEhqdWpYcjU5TTFDVVZ2VWoxNlJFUkVTZ3RMVVZ3Y0hDMUY2bWxLU3dzUkhwNk9sSlNVbkRwMGlXR0NBOUlJbHFGUWlHeFpzclB6OGV4WThkdzdOZ3gyTmpZb0d2WHJ1amF0YXZLaU0vMTY5Y3pQSWNEQWdJWWtUMHZYNzVFWldVbHRMUzBHTzByRllFdkVBaHcrL1p0bkQ1OUdwY3VYV0pNOEFCSk5NL3Z2LzlPWGpkczJCQzdkdTJDbjU4ZkVkank4L094YmRzMmJOKytIZTd1N21qUm9nVW1UcHlvVUdoTlNFakE5ZXZYeVd0NU5qRVUrZm41U0U1T0pzKzdxYWtwQUltZ3VXclZLa2IyazVlWEYxYXRXcVZ3L0dsc2JJdy8vdmdEQ3hZc0lCNmh1Ym01R0RObURNTEN3dkR6enoramZ2MzZPSG55cEVMUDVNcktTaHc4ZUJEaDRlR01TSFJUVTFNNE9qcVNNWGhPVGc2R0RCa0NiMjl2akJzM1R1NUNuTDYrUHVyV3JZc1BIejdndzRjUEFJRGx5NWNqTXpNVDI3ZHZKL3VabVptaFU2ZE9PSEhpQkFESnhIdlVxRkdZTzNldVdtMmxOQUtCZ05GK1ZwV01qQXpHYXljbkp6S1dCeVNpUFQzS1MvcmVsMmJDaEFubzM3OC9IajkrakxObnp5SWhJWUhSVDFLRmRyT3lzc2d6YTJabUJpOHZMOWpaMmFsVkdPMi9TUDM2OWJGMjdWcDRlbnFTMytmQ2hRdVlQMzgrV1V5NWZQbnlkeGRiKy9mdnIxYXF2VFJEaGd4UldxenRXOEhuOHhsV2VJTUhEMWJMTGtZc0ZtUDU4dVU0ZCs0Yy9QMzlHWFVXVnF4WUFhRlFpTFMwTk5TclY0KzBheFJ6NTg0bGk2OCtQajVZdEdnUjQvM0t5a3JjdlhzWHJWcTFVdGhuZmZ6NEVYUG16Q0VacVByNitsaXpabzJNRmhFVEUwT3NQSUtDZ2lBV2k5R3RXemVWMzY4bXlNL1BKd3ZZOUhIcHpKa3p3ZVB4Vk5vamZDc0VBZ0htejU5UHJKMldMVnVtOUc5T3QvVnEyTEFoeWJSSVNVbEJZV0doV292blAvMzBFOUV1UkNJUlltTmpTVlF0SUpramZQcjBTV0VBaXJXMU5mTHk4aUFTaVhEeDRrVzVWZ0haMmRra1k4WEN3a0xwb2gvTC84R0tyZDhSTHBkYnBSV0JpSWdJSWlMKyt1dXZhbms0cVl1V2xoWkNRME9WcG1WVTF6UStLQ2dJYjkrK1pVUWFEQnMyRENOR2pDQ1ZYRk5TVWhBVUZBUk5UVTNvNk9pZ3BLU0VDTEFtSmlZS0d5VStuNC93OEhBQWt0UUh5aytLWHUyVlB1blgxOWZIdG0zYnNHYk5HbVJtWnFLOHZGeHUxVlpwOFZVVkwxKytSR3BxS3ZMeThzamtXbGtxemRTcFUvSGl4UXZVcmwwYlptWm1NRFkyaHI2K1B1bmtpb3VMY2V6WU1TUW1KbUxRb0VHTXdncHNPaWhMVFdKcGFhbjJDck83dXp0Mjc5Nk5LVk9tNE5PblR4Q0x4Vml4WWdYMDlmVVpGWTJydzdCaHczRDA2TkVhU1EwN2N1UUltalJwZ2xHalJsVXBwYmRPblRvS1Y3SHBFVjFWUVU5UFQrbkt1SStQRDh6TXpOQzhlWE9jT0hHQ3BLVUMvNWU5Y1BMa1NZakZZcGlibTBOUFR3L256NS9IbVRObm9LbXB5WWd1by9xRUwxKytrTWsvSUN2YXlxT2lvZ0tEQncrV204NUdyV2p6K1h3TUdEQkFic1FmL1JwR2pCaUJZY09HSVNNakExdTNiaVdEYzRxU2toTGN2bjBidDIvZmhvNk9EanAyN0lpYk4yOWl4WW9WREhGU1h2cVdtWmtaOXUzYmgrRGdZRklKK01tVEo0emlPSFM3QXJGWVRJUUhkU2t1TGxib3FVamZSeDRsSlNVWVBIaXczUGV5czdNVnZxY0lkM2QzckYyN0Z2WHIxNGVOalEyeXNyS3daTWtTOG5maThYaGs0bFJSVVNHM0tKcXRyYTNjREE0V1dWeGRYYXM4MWpFek04UE9uVHN4ZmZwME12WTRjK1lNZEhSME1HL2V2Sys2bm9NSEQrTFlzV01LbnprdWw0dVJJMGRpNnRTcDRISzVlUExrQ2FLaW9uRDI3RmtTZGZiNjlXdnMzYnNYZS9mdXhhKy8vaXJYaWtRZ0VDQXdNSkFoYW5YcDBrVW00dXJreVpNTWF5Z0tLbnIrMnJWckNBZ0lrSG5md01BQWdZR0JjaU80WEYxZGNmRGdRYXhkdTVZaG1vckZZang0OEFCdDJyUlI2QVVwRkFxSmR5b2dtZkFOSERoUTVyTXBDZ29LTUgzNmRNWjFSMFpHTWdveUFoSlJPQ0FnUUdYQlV4MGRIYXhkdXhiQndjRkVmQzRvS01DOGVmTVFGUlVGVFUxTnBjTGRpUk1uR0JIb0FHQnZiNC9ObXpmRHlzb0txMWV2Wml6Mlg3cDBDWFhxMUVHblRwMHdaTWdRMUt0WEQvWHExWU85dlQySkFxWVh5REl3TUdEOHBscGFXdGl3WVFQYzNkMVJXVmxKYWc2VWxKVGcwS0ZENk5xMXEwcmZUYUZRQ0Q4L1AvQjRQSEM1WEx4NDhZS3h1RlBWdEZ0NkJwMlBqNDlNUWJMNzkrOHJMUlFIU0VUdVJZc1dvYkN3RUI4K2ZKRHhJd1lrSXV2czJiUFJvMGNQWExseUJRa0pDYmg1OHlZRUFnRStmZnFFNk9ob1JFZEhRMDlQRCszYnQ4Zml4WXRaMFpYRzZOR2paYloxN3R3Wng0OGZKMk9jNzFHVVV4NXIxcXlSOFJoV2hxSjJ1VzdkdXVTWm9IajY5Q25XclZ1SGpoMDd5clF0RkxtNXVWaThlREZHamh3SmIyOXZ4c0szOUZ6OTVNbVRaTjZwcjYrUFljT0dxWFhOR3pac0lGRzBvYUdoZVByMEtSWXVYQWhBMGxiKzhjY2ZPSGJzR0JvMWFvU2RPM2RDVTFPVEhFdHZ4N2hjcnN3ekdoSVNncWlvS1BUbzBRTno1ODZWK2V6TXpFek1uajJiOUVNMk5qYll0R2tUNnRldkw3TnZyMTY5a0pLU2d2ajRlSWhFSWpJK29RdXU1dWJtS2dQR3NyS3lTTHRpYW1xcXNsODJOVFZGUlVXRlhNOVNhbEdGeitmRDI5dWJzZWo0NE1FRDhuNkRCZzNRc0dGRHBaOVRIZUxpNG9nbzZlWGxKZGNybTBJZ0VERDhpUHYwNlVPK2sxQW9SRkpTa3RLMGZubG9hR2lnZCsvZVNFcEt3clZyMThqMjE2OWZLeFJiWFYxZHliaWEwaUtrb1d0WVRrNU9yTmlxSnF6WStvTkNlWGdDRXZHeHFnK2FLbmc4SGx4ZFhSa3B0M1JNVEV6a3BnS29nNGFHQm1PVm10b0cvTjhnbUdyY0tpc3JaZEpYbFlrNFFxR1FkR3BEaHc0bDUzVnpjME5hV2hvNmRlcUVDUk1tWU1LRUNTZ3BLY0djT1hOUXAwNGRCQVVGd2QvZkg4WEZ4VFVTSWF5am95TlR0RXRaeW9NNkU3ckl5RWlJeFdKR3BCc0FoVDZ6TEN6ZkEwZEhSK3pldlJzVEowN0V4NDhmNGVqb2lCWXRXbnoxZVUxTlRURjQ4R0RjdkhrVDF0YldNRGMzaDVHUkVWbUlNREF3SUFWY2RIUjBHRkhnMnRyYXlNdkx3K2pSbzhsZ3FxcXBzLzhrbEtoS0Z5VjFkWFhSdUhGakFKRHhXelV6TTVPWm9BTWdndHFsUzVjWWtVYUtpczdRTVRFeFFjT0dEV1dFVVFBa21sWkhSd2NCQVFGeUIrTWVIaDdvMjdjdmZIeDh5RVM1ZWZQbTJMOS9QOUxUMHhFZEhjMG9va0l4Y3VSSVdGcGFRaVFTTVFSVFFMbEkvUDc5ZTBibUJVVzdkdTMrNTB6NTZUN0RycTZ1Q0FnSVFHaG9LTVJpTWZ6OS9lSGk0Z0toVUNnVFRReEkrc0xseTVmL285WUsvd1VNREF5d2JkczJUSjgrSGZmdTNZT0JnVUcxb2dTbDhmWDF4WjQ5ZTJTMjgzZzhkT25TQlpNbVRXSXNMamc1T1NFd01CQXpaODVFUWtJQ29xS2lHTSswb3VKdFBCNlBNWEZ1MXF3WmxpMWJKck9mdkNoNWJXMXRNazd6OXZiR3RHblRzSFhyVmdDU3NWNnZYcjNnNStlbnRNaUpqWTBOd3NMQ2NQWHFWWVNIaDVNSTNaWXRXMkxjdUhFS2orTnl1Vmk4ZURIOC9mMGhGQW94Zi81OG1RWHBoZzBiTW9xalVyUm8wUUlHQmdibzNiczNMbDY4aUwvKytndGFXbHFZTzNkdWxiSTFlRHdlVnF4WUFSMGRIWncrZlJxV2xwYllzbVVMUSt4UXhJQUJBNUNibTB1c3NIeDhmTEJ3NFVJeU5sNjRjQ0djbkp5d1pjc1dsSmFXb2w2OWVwZzJiUnEwdExUVVdrRGg4WGlZUFhzMi9QMzlvYVdsaGRXclY1TytrUkxkS1hGcDRjS0ZhaFU0NG5LNTRQUDVjdnNLQXdNRGxkSFQwZ3djT0JDM2I5OUc3ZHExNGUvdkw5TldjYmxjeG05WldWa3BZKzFsWjJjSG9WQW8xN2ZTMU5RVVhidDJ4ZkRodzBuZjBMMTdkM1R2M2gwbEpTVzRkT2tTNHVMaVNIOUNaY3F4UXF0NjBQdjBmOHFLb3J5OHZFb0w5ZElSOXhTYW1wcU05alFoSVFHTEZpMkNRQ0JBUkVRRXZMMjkwYVJKRTVualFrSkNVRkJRZ00yYk55TWhJUUU3ZCs2VTYzdGZVRkJBQW9RQXlmT3VLbXRVTEJaajQ4YU5PSHIwS05sbVlHREE4UE11TGk1R2ZIdzh4R0l4N3QrL2o1Q1FFT0w5cjRxWW1CaXlvQk1YRjRjNmRlcGc4dVRKQUNRUmtjZU9IY1BXclZ1SmtONmtTUk9FaG9iS2phNnNxS2hBZVhrNXBrMmJodWZQbnlNek01TUlycHFhbXVqVXFSTTVCOVZIS0dMMjdOa2thS0JSbzBhTXJETkZ2SDM3bHJRVmRDMkIycWFob1NFamJtL2V2Sm1JcmUzYXRjT2tTWk5VZms1VkVBcUZqTC81K1BIamxlNS84K1pOTW43bjhYanc4ZkZCZEhRMHlRQlE1YUdxREdsN0hXWHRmWU1HRFlodFhGcGFHdkx6OHhtMlBnRFRCOXZOelUzdXZJUkZGbFpzL1FFUmlVUll2WG8xS2lzcm9hR2hnYUNnb0c5aVFPN2g0U0VqdHVycDZjSER3d1BqeDQrdjBVaGFhZlQwOUZDblRoMVNpVnBUVXhQbTV1Ync5UFJrZUVaS282K3ZqK1hMbHlNaUlvSXhzUmsxYWhRY0hCeklKTFYvLy80d05UVkZ1M2J0QUVnYW5QWHIxK1BNbVROcVZTS2xxZ0lyaXJDMXRMUkU0OGFOVVZoWUNITnpjM1RvME9HclJGeERRME00T0RqZytmUG40SEE0NFBGNE1EWTJScGN1WGI2NktqQUx5OWRTcjE0OS9QSEhIMWkzYmgxV3IxNWRZMzZRTTJiTXdJd1pNNnAxcktPakkrYlBudys5LzhmZW1jZlZsUDV4L0hPWDZyYW5DTzJXRUlvc1pSbExka3BrYVJCajM2YnNJaEZSOXQwd0kyUEdOcFlzSVdTVWtYMG5XcEJFa3FSTXBVWGJYWDUvM05kOWZ2ZDBsMjQ3NW5tL1h2T2Fzenpubk9mYzNIUFA4M20rMzg5WFM0dVJhdjh0c1dyVktnd2FOQWhyMXF5Qm82T2p3aWoybGkxYmdzVmlrZWhHSG84SFYxZFg0Z3ZtNHVJQ2ZYMTliTnEwQ2FhbXByQ3dzRkRwK3QyNmRVTjhmRHpZYkRaNFBCNU1URXd3YU5BZ0RCOCtuTFRwM2JzM2JHMXRrWjJkRFZ0YlczVG8wQUUvL1BDRFVpSEYxdFlXdHJhMjhQWDFSVXhNREI0OGVJRDQrSGg4L1BpUlJCN1hyMThmaG9hR3lNbkpnYTZ1THRxMWE0ZVpNMmNxUEdlclZxMFlZcXVXbGhhY25KeGtoR0F1bDh1WXlhOHFGQWtwK3ZyNktudStQWHIwQ0hQbnppMzN0VWVOR2dVOVBUM2s1K2VUU0JzT2g0T2RPM2VpcEtRRVBCNFBPam82TURJeWdyNitmcm5QVDZrWVdscGEyTEZqQnhZdFdnUlBUMCtaU2VhS1VLOWVQY3lZTVFPYk5tMkNycTR1N096czBMTm5UL1R1M1Z2cDMxYnlUSEIxZFVWaVlpSkNRa0x3K1BGajhnNGtqK25UcDZPNHVCanA2ZWxZdG15WlhMSEoydG9helpzM2gxQW9KSVgzUER3OEdMN1FFeWRPUkZwYUdrUWlFY2FORzFldXduamR1M2RIOSs3ZGtaU1VoTEN3TUl3Y09iSk1LNFl1WGJyQXg4Y0hTVWxKY2llVzlQWDFFUlFVaFBQbnp5TTNOeGNzRmdzbUppWWt5bHhOVFEyYk5tM0M2dFdyTVdIQ2hBcjVJYkxaYlBqNSthRkJnd1lZTkdpUXlvVVYxZFhWTVcvZVBQejIyMjlZdEdpUjNGb01Fa3VmVFpzMlllVElrZVVXQWJ0MTY0YStmZnRpNU1pUmpDQUFEb2NEUHo4LzJOallJRFkydGx3VGxNMmFOV09JclR3ZUQ4MmFOY09zV2JQS0xLNG9lVDRCLzdlK1diTm1qY0tCZisvZXZWWHliSjA0Y1NKMjdOaUJoZzBid3R6Y0hOYlcxckMxdFVXTEZpMFVUamJwNk9oZzhPREJHRHg0TU5MUzBvanRnSmVYbC9JUGdJS2NuQndjT25TSWtWMGpYYlN4SmlrdGdHWm1acExmZldOalk1bnhtSldWbFVybjdkS2xDMHhNVEpDY25BdytuNDlGaXhiaDhPSERqRm9hb2FHaGpIZVJIajE2S1B3TzdOaXhnNUVWVTVaOWdFQWd3SW9WS3hqV0x0cmEydGk1Y3lkakxGaXZYajBFQmdiQzA5TVRnRGl6b25uejVneXJBWGs4ZWZLRThkM3ExcTBicGs2ZFN0YVhMbDBxazRINzVjc1h6Smd4QTRXRmhTZ3FLaUwvS1JPN2hVSWhmSDE5c1czYnRpcTFRQ3hOdzRZTmlZV1dzN016bWNBL2YvNDg2dGF0aTkyN2Q4dGtpVWpibUZ5N2RvMWg5U1JoOE9EQmNrVjJWWWlMaXlQYWhwV1ZWWm52QmRJV0F1M2F0WU9Pamc1NjlPaEIrbG1XaDZvaWhFS2hUTmF2dk1oa0NSMDZkQ0NUbENLUkNKY3ZYMlo4ditQaTRzZ2tvWjJkSGEwTFVBNVlvc3FXeEt0aTlueElRRkNxMkZObHVvazFwaldzSFZQbzJ1VHk1Y3NJRGc0R0lCNUVLL09qcWlvay9qdFY1VGVtQ253K0h5S1JDRnd1dDhxamNJUkNZWTNlUzJreU16UEpUSHhaaFJzbzN5ZEgwcE93K1ozNHgzS01zUlVXbUpkL0lDN01PQS9oZTNFaEVIWTlGN0JOcTg5UGxGSjdGQlFVSUM4dlQrbXpRaExCdytQeFVLZE9IYm5wcnNYRnhmajgrWE9WUDNOcSsza0tpQ001c3JLeW9LNnVEazFOVGVqcTZ0WjZueWpsUTVnV0RHR2ErTjJHM2VCSHNCdVV6MktCd2FOSDR2OEFvSDE3OFgvZkNRS0JBTW5KeWJDeXNxSVJ5dDhwQW9HZ1RNdUNyNG1DZ2dLVWxKUVFtNFRxNkx0a2tNL2xjdjliVWFZeE1ZQWtRc3pXRnFpRU9KV1VsRVNzaVNTV0U1WGg2TkdqT0hic0dQTHo4NUdkbmMyWThKMHpaNDdjVk9QcXdOdmJtNlJhZTNsNXlYaTJSa1ZGa1FqQ3pwMDd5NDJpbFBac1hiOStQZnIwNlNQM1dtL2V2TUc0Y2VOSVpQeUlFU093Wk1rU0FPSU1tNUVqUjVMbzNyNTkrMkx0MnJWeW45UDM3OStYbVVBZVBYcTBqTzNLeUpFajhmcjFhd0QvcnpFaVFVdExpM2haeTJQSGpoM0U4b3JMNVNJb0tBaHQyN2JGbkRsemlKM0l3SUVERVJnWWlNVEVSRXllUEptSXZ6WTJOdmo5OTk4Wmsvd0hEeDdFOXUzYjVWNnJJdkI0UFB6NjY2OGtLdi9YWDMvRnZYdjM1TFo5Ky9ZdDZadXVycTdjcUdrek16T0ZQcXpTWXV1bFM1ZUl4WXprc3kwUHk1WXRxM0J0aXFDZ0lPelpzd2VBMkM1TldWSFV3c0pDOU9uVGgveGI4L2IySnY5T3BZWE94WXNYeS8ydWpSOC9ubGdPV0ZwYWtvamx2THc4Yk4rK25XRko0K0hoZ2ZuejU1UDFvcUlpUm9HeGZmdjJJVGc0bUlpL2JkcTBZUlNpM0xwMUs3RVVXcmh3SVVwS1Noai9WczZkTzFlbFdXWXBLU21rZ0xDWm1WbTVNeWkrSm1oazYxZEluejU5RlA0SVZCZTFNV2hWSlgycG90VDJJRnhaQlhRS2hVS1JSbUtSb0F4VklxZlUxZFdyWlhLbnRwK25nUGpsdXpxekxTaVVyd1VPaDBQdGc3NXp2aVdoRlZEdE42b3Fya0g1dXNqSnlaR3hhakEwTk1UQ2hRdGxDcXJXSkZsWldmamxsMS9JdW5RdGpzVEVSQmxMRkdWWk00QzRzcjEweEs2T2pnNEtDZ3JBNFhDUW5KeE1JcC9mdjMvUHNGSDQ5T2tUd3hNYUVFZUhhbXBxeWhTbFVnVnBvZFhJeUFoYnRteFI2aW42ODg4LzQrN2R1NGlQanljKzNNZU9IWk5wbDU2ZURpOHZMeUptbXBtWllmdjI3VExmdVdIRGh1R1BQLzVBVVZFUjlQWDFvYSt2RDExZFhXaHBhVUZIUndjNk9qb2s2NVBINHhGYkx5NlhDelUxTmFpcHFVRW9GR0xqeG8zNC9Qa3pDZ3NMY2ZYcVZTSzJ2bnYzVHE3SGFtbHljM1BsdHBQK2ZMNVdIajU4U0pZZEhCeVV0cjErL2JwTWtVWkFuRkhTc0dGRFVod3dQRHk4ekltTmxKUVVEQmd3QUVLaGtPR0xEZnpmN2tjWkFvRUEvZnYzSjJMcjA2ZFBrWjZlRG1Oall4THBDb2l6RS9yMDZVT3NMaWxsUThWV0NvVkNvVkFvRkFxRlFxRlFLQXJKek15RXI2OHZtalp0aWcwYk50U0tiMnRlWGg3T25qMHJkMTk2ZXJyTXZyS0tVc1hGeGNuMWhCY0lCTGgvLzc3QzQ2S2lvbVMyNWVmbjQralJveW9YRHlydFJ3d0F6WnMzeDlhdFd4bDJMZktRK0VlUEdUTUdiRFliWThlT2xXczNZMkJnZ0U2ZE9pRTBOQlQxNnRYRGI3LzlKamN0WFVkSEJ4RVJFWldPTERjek04T3NXYk13Wjg0Y1JvU291cm82c1ZJUWlVUW9LU2twODFyU2RnV0tKcWtFQWdHajJLdVBqdy9NemMxeDVNZ1Jrcmtyaitqb2FPSTcycnAxYStKeFhwbGdNR25iZ2dZTkdpaHRLeW15Q1B4ZllKWFF2WHQza3VYODVNa1RaR1JrS0EybUVBZ0VNc1ZoemN6TU1IbnlaRGc3TzZzMHdkZTVjMmZvNnVvU1VmN3k1Y3NZTTJZTW9xT2pTZFN3dmIwOXpkZ3RKMVJzcFZBb0ZBcUZRcUZRS0JRS2hRSkE3T3M4ZmZwMDVPZm5JelUxRldGaFlUaHk1QWo0ZkQ1ZXZYcUYyYk5uNCtUSmt5b1ZoNnRLV0N3V3cvOVVKQktocUtnSWdEZ1RSMTFkblJURjRuSzVOUjVKTHUxYlhiZHVYYm5DYTFKU0V0YXRXNGUzYjk4eXR2ZnUzUnVyVnEwcTA5OVZRdVBHamJGeTVVclkyTmdvOU90WFYxZkhpaFVyWUdOamd3NGRPaWhOOTFaWFY1ZnJkVnBlRGg0OEtOT2ZsU3RYWXVYS2xYank1QWxXcjE2TnRMUTAvUG5ubndwOXM4K2VQY3VJVWk0ZDNabVVsSVRGaXhjaktTbUpVUVF0S2lvS1BCNFBRcUZRcnBndElTWW1odGd3REJzMkRKMDZkUUpRdVdKNVdWbFpaRmxabG10ZVhoNXUzYnBGMXJ0Mzc4N1kzN05uVHlLMmlrUWlSRVJFbERscFVKcU1qQXl3Mld5Vi8vMnJxYW1oVjY5ZVpMSWlQRHdjWThhTVlSVEdrdFNLb0tnT0ZWc3BGQXFGUXFGUUtCUUtoVUtoTU5EVzFvYTF0VFhtekprREl5TWpiTjI2RllBNGRmbldyVnR5QzlWVkoyWm1aZ3loU3RxejFkSFJFVjVlWGxpd1lBRUtDZ3F3ZWZQbU1tMVpwQ3ZaNzkrL0gwMmFOS2x3MzNnOEhvbXlIRDU4T1BoOFBpUFN0cWlvQ0gvKytTZjI3OS9QRUFnQllOQ2dRVmkxYXBWU3IrNE5HellRLzFwRmZQNzhtU3hIUmtaaXdJQUJaRjNhaDFOQ3g0NGRFUkFRUU5iLytlZWZDbm1kU2lNcGhsb2FQcCtQdFd2WGt2UFBuVHNYQnc0Y1FOMjZ6TXIzc2JHeGpHSmVkbloyR0RwMHFNeTVKTDZlcGNuTHk4T2lSWXVJZDIxWmhJU0VFSS9UTTJmT2xLdlFvelRTVmdmS2lwdGZ1WEtGOGUvdWp6Lyt3QjkvL0tHd3ZVVDRWSVRFcy9YdDI3ZFl1blFwbmo5L2pxS2lJcXhjdVJMR3hzWmxXaHBJR0RCZ0FQbjNHaE1UZzArZlBpRXlNaEtBZUNLamQrL2VLcDJIOG45cTM0aU5RcUZRS0JRS2hVS2hVQ2dVeWxkTGh3NGRHT3VTQ3VWZkV4d09CMFZGUmZqOCtUUG16SmtqNDJGWkd1bkkwM3IxNmtGTFM2dkMvN0haYkRScTFBZ2RPM2FFdDdjMzR6b3BLU2tZT1hJazl1N2RLeU8wQXVJb1ZXbWhOVGMzRnpFeE1ZeFUrSnljSEdSa1pDajlyN2k0bUxRdkxDd3NzNzEwTkdaMXcrVnlzWG56WnVqcDZRRUEwdExTNE9YbFJkTFVBU0EyU0hoTkFBQWdBRWxFUVZRaElRRUxGaXdnWXFTdXJpN1dyRmtqVXo5QVIwZEg3alVDQWdLd2FkT21hcm9ENVVqdUN3Q3lzN01WdHBPMkVGQ0ZtSmdZeG1la0NFdExTMnpjdUpGRVJndUZRdmo3K3lNL1AxK2w2N1J2MzU0UmtSc2NIRXl1Mjc1OWU3bjJFeFRsME1qVy95QlBuandoQnM2T2pvNEtxeHpHeHNiaXhvMGJBQUFMQ3dzNE96dXJmSTByVjY0UXMzRTNOemVHYjBsZVhoNnAxRmUvZm4xNGVIaWdzTEFRWjgrZXhlREJnNkdscFZXaCt3TEVYam4rL3Y1bzNydzViR3hzaVA5S1ZaS2JtMHNxOHBtWm1XSHc0TUdNL1JFUkVZaUppUUVBREIwNkZJMGJOMFpjWEJ6Ky9mZGZtVFFCQ3FVbXVYUG5Ebkp5Y3FDaG9TRTNFdUg2OWV1SWk0dEQvZnIxMGJScFU5aloyZFZDTHlrVUNvVkNvVkFvdFFHZnoxZm9XMWs2NHJFMkNsY2VPWEtFSVpCS3A3eS9mZnNXRnk5ZVJPdldyWEhqeGcwMGI5NGNUNTgrVlhpdTR1SmlmUHo0a2F3YkdCaFV1bjljTGhmYnRtMlRzVmN3TVRGQmJtNHVRNkJtczlrS2ZVWGZ2SG1EaVJNbndzREFBRjI2ZE1IQ2hRc3IzYmZ5c21mUEhwVUt0QUxpUW1TbGJSSGtZV1ptaHZYcjEyUFdyRm5nOC9sSVNFakF1SEhqc0hIalJoUVVGR0R4NHNWRUhPUnl1ZGl3WVFQRHoxU0NnWUVCMXF4WkExdGJXMHlkT3BXSWdnNE9EcWhidHk2NmR1MEtZMk5qM0xoeEF5VWxKZWpWcXhmaitJU0VCREplYjl5NE1kcTJiUXRBc1lpckNuWHExQ0dSeFZsWldYSjlXN095c2hnZXdSb2FHbkp0SXdRQ0FhTWdXM2g0dU1LSVlXa2FObXlJeVpNblk5ZXVYUUNBang4L0lpZ29DUFBuenkveldBNkhnNzU5K3hJTGd4TW5UcEI5L2ZyMUsvTjRpaXhVYksxbWhFSWg3dHk1ZzhqSVNNVEh4eU16TXhOc05oc05HalJBcDA2ZE1HTEVDTGxtMXRWSlhGd2NqaDgvRGdEUTE5ZFhLTFltSmliaTlPblRBTVN6R2NyRTF2ejhmSVk1OWIxNzkwalllWWNPSFJnUHJ2ejhmRkx0enRyYUdnNE9EdkQzOTBkR1JnYWVQSG1Dd01EQU12MUZ2bno1Z2xHalJoSGo3RjI3ZHNIYTJocDM3OTdGMDZkUDhmVHBVOWpaMlNrVld4OC9mb3lrcENTRisvdjI3UXRkWFYyVWxKUVFMeUJBN0lFaStWenM3T3dZRlRuWmJEWmlZMlBKL1hYcDBnWG56NS9IK2ZQbndlRndvS3VyQzN0N2U0WFhGQXFGdUhuekp1N2Z2NC9uejU4akt5c0xCUVVGME5YVmhZR0JBYXl0cmRHK2ZYdjA3Tm1UTWNNM2UvWnN2SGp4UXVaOFhDNFhlbnA2YU5xMEtYcjA2SUhldlhzempudjU4aVdqUXFHbnB5ZUdEQmtpdDIvRGh3OG5wdGtPRGc0SURBeFVlQitVcjVQdDI3Y2pJU0VCaG9hR01tSXJuOC9IK3ZYcnljdks2dFdycWRoS29WQytheUlqSXhsVnJTdUR0N2MzT25mdVhDWG5vbEFvbE5yaThlUEhDQTRPeGs4Ly9RUmJXMXN5Ym5qNDhDRzJiZHZHYUZ0NlRQUCsvWHVZbXBwV2EvOU9uejZ0TU0wOU5UV1YrSEFDNG50UmxoTCsvUGx6RWtGcGJHeXNzbGRxV2NnN0Q1dk54cXBWcStEdTdnNERBd1A0K1BoZ3g0NGRDdTlGRW5HYW5aMk5zTEF3TEY2OEdLdFdyWUsvdjcvU2E4K2ZQNS9ZTEF3WU1BQXJWNjVVMnI1MHhLZzBSa1pHWlJicWtsQWViMXdIQndkczI3WU5DeFlzUUZGUkVUSXpNekY5K25TSVJDTGlzeW9wQUtZb0JaN0g0NkYvLy80S3IrSHU3bzV0MjdhUndsR3RXclZpV0JFY1BIaVFpSzBkT25UQTRzV0xWZTYvSXN6TnpZbTJrSlNVQkJzYkc1azJFUkVSREMvWnhZc1h5eDE3WjJkbm8yL2Z2a1NNVjFWc0JRQVBEdytjT25XS2pPbU9IVHVHSVVPR3FHU1IwYjkvZnlLMlNzYjlIQTVIUnF5bXFBWVZXNnVSNHVKaXpKa3pCNG1KaVRMNzNyNTlpN2R2M3lJaUlnSWJOMjVrL0JDRWg0ZVQ4SGRYVjFlR0dQYTE0dUhod2ZBcGtXYnAwcVdNZFU5UFQ3SXNFb2xnYm00T0RRME5BTUNqUjQrd2QrOWVUSjgrWGVuMUxsKytUSVJXYTJ0cllxNHRFVGtCb0tDZ0FOdTNiNWQ3L0xCaHczRDE2bFZHKzlKMDdOZ1J1cnE2T0hmdUhIYnYzaTIzVFhSME5JWU5HMGJXTFMwdDBicDFhMFliU2Q4RUFnRUNBd094YTljdXVUTmRUNTQ4d1k0ZE81Q1NraUt6THpzN0c5bloyVWhLU2tKRVJBUWNIQnhVbW5uajgvbkl6TXpFL2Z2M2NmLytmVnk0Y0FGcjFxeXBWUFF3NWZ2azBLRkRqQlNWZ0lBQWhvZVRoRldyVmxIUEhncUY4bDJRbTV1clVpU09LcWlhcGtlaFVDaGZNeUtSQ0ZldlhzWFZxMWZCNC9GZ1pHU0U3T3hzbVdmY29FR0RHT1BYQnc4ZVlPN2N1ZWpXclJ0V3JseEp4blpmTTlLZW5tM2F0S24yNjVtYW1tTDc5dTFvMWFvVk5EVTFzV1BIRG9WdFMwZmNTc1o5eXNSUkFBd3JBaGFMcFRCS3ViYnAzTGt6dG0vZkRrOVBUd2dFQWhscmhUVnIxbFI2dk5HalJ3OGNPWElFQW9FQWE5ZXVSZE9tVFdYRzZWVkpwMDZkU0ZidzNidDNNWERnUUprMjBoWUNMQllMM2JwMWszc3VBd01EdEduVEJsRlJVUURFRXdNcEtTa3FSUnByYUdoZzl1elo4UFgxQlNEV0lOYXZYMDh5aTVWaFoyZUhCZzBhTU1hRURnNE9WUkwxL1YvazYvejJmU2NVRnhmTEZWcWx5Y3pNUkVCQUFIYnYzazBlbnYzNjljT2RPM2R3NjlZdGhJYUd3dGJXRmoxNjlLaDBmNHFLaWlBVUNoa1BNejZmajRLQ0FtaG9hTUREdzBPaHI4MmpSNDlrd3NmZDNOd3djK2JNY3ZkRCtxRXZFb25BNC9IZzYrc0xMeTh2Q0lWQ2hJYUd3c1hGUmVuTTZJVUxGOGl5Sk9JMktTbUprU3FTa0pDQWhJUUV1Y2NyZXJCVkJkSXplMEtoRUFNSERzU0RCdzl3OCtaTjVPYm00c2lSSXpLaC9HRmhZZGl4WTRmQ1ZKTHl3R0t4b0ttcENZRkF3SWpJQllCbno1N2hsMTkrcVpMWk84cjNRMUpTRXZidTNjdllKcG5NS0kwOG55a0toVUtoVUNnVXl2ZEZZV0doWEY5V0p5Y25SakROczJmUE1IdjJiQlFYRnlNaUlnTHA2ZW5Zc1dOSHBWS3lGWEhvMEtGeWpaZTRYSzdjaUVDaFVJaXdzREN5WHRxUHRycVF2bzYwTUpxVGs4Tm9KN0hqQThUQlBMVkJRVUdCd21DcTBwVG5iL0x1M1R1RWg0Y2pKQ1NFRWVVcHphcFZxM0QzN2wzMDdOa1Q3ZHUzcjFEVXNiMjlQV2JObW9WdDI3YUJ6K2ZqMnJWclJHeXRpakYzYWFTelcrN2V2UXVSU01UNEczLzgrQkZQbmp3aDY3YTJ0Z3lQMU5JNE9Ua1JzUlVRQitSTm1qUkpwYjcwNzk4Zng0NGRRM1IwTkFDeGx2UDMzMzh6Q3FiSmc4VmlvVisvZmpoNDhDRFpSaTBFS2c0VlcydUFUcDA2d2MzTkRTMWJ0Z1NielVaVVZCVFdybDFMWmdpVGtwTHcvUGx6dEdyVmlod3piOTQ4UEhueUJQbjUrZGl5WlF2YXRHbFQ2UmtGYjI5dm1WVHpmZnYyWWQrK2ZWaTllbldsem4zczJER0dqY0QyN2R0SnRjUzFhOWVpWmN1V1pKOUFJQ0FScDVMVWphWk5tMkxFaUJGNDhlSUY1czZkcTFSb2ZmNzhPZDY4ZVFNQTBOVFVKR0h0aHc0ZHFuRC9wMDJiQmpNek0remZ2MThtbmNQVjFaVXhNNVdlbm82cFU2Y0NFTS8rU0VmL3NkbHNSdnFLUkpqeTh2SkNmSHc4aGc4ZkxsTk44ZEdqUnpKQ3E2bXBLWnlkbldGdGJRMU5UVTNrNWVYaDNidDNlUFRvRWNQblJSNm1wcWFrMm1SMmRqWk9uejZObzBlUGt2MVhybHpCOU9uVDZRelZmNGc1YytZQUVLZFhBZUpvcmpsejVxQlBuejdvMTY4ZmZIeDhpTGpxN096TWVCYkZ4c1l5WGtibFJXVlRLQlRLdDA3bnpwMnhZY01HeHJhQWdBQ0VoNGNEQUtaUG40NnhZOGN5OXMrYU5Zc3hjS0pRS0pSdm5UWnQybURod29XNGR1MGFFaE1UOGZuelo3RFpiQmdaR2NIT3pnNHVMaTR5Tm0zTm16ZEh2Mzc5Y1A3OGVRREEwNmRQTVczYU5QejY2NjlWT3Q0NGYvNThoWjY1a3ZkZmFTNWZ2a3lpOTlUVjFXdEZVS3BUcHc1WlBuUG1ERXhNVEZDblRoMGtKU1dSenhLQVN1bmYxVUhwMzd5S1VGSlNndVRrWkNRa0pKQzZNWkp4dkRTU1lDekoyRGt2THc4aElTRUlDUW1CbXBvYXJLMnRZV05qQXpNek05aloyUkdQMWRMZXB2THU0ZkhqeCtqWHJ4OWpQQzhka0ZWVmt3S1dscGF3dDdkSFZGUVVQbjM2aE92WHJ6TUM1a29YeGlvcm1NN0p5UWxidG13aDYrVVJXd0Znd1lJRkdEOStQRm5mdW5VcnVuWHJWbWEwODRBQkE0all5dVZ5NWRiNW9LZ0dGVnVyRVE2SEF4OGZIeG1QQ3djSEJ3d1pNZ1JIamh3aDI1S1NraGdDaDU2ZUhseGRYWEgwNkZFVUZCVGcrUEhqbURadFdyWDJ0MCtmUG95SFZWSlNFdUxpNGdDSXF6T1c5a3lSOURjNk9scW1RcDUwNmtOMGREUWpZbFo2Qmlzbko0Y01aRXhOVFdGaFlZRm56NTdoMmJObmNISnlrakVYQjVoUnJiMTc5d2FQeDBOMGREUUoyOWZTMHNMdTNidWhyNjhQTnpjM0NJVkNhR2xwTVFSSERRME5YTDE2bFhFdk5qWTJDQWtKWVZ3clB6K2YrTjVJa0JoZkEySXhVM0pkQ2NuSnlXUTVLaXFLaUZnZUhoN2djcm00ZlBreUxDd3MwS0pGQzVTVWxHRHo1czBNb2RYWjJSbGVYbDR5M2pmdDJyWERrQ0ZEa0o2ZXJ2THNub0dCQVNaT25JalhyMS9qM3IxN0FNVFJ4TStlUFVPWExsMVVPZ2ZsMjBjNlRRb1F2L2pjdkhrVGpSczNocisvUDNuaGFObXlKWll2WDA1K2hMT3pzN0YvLzM1eTNLUkprMm9rellwQ29WQnFHZzZISTJPeEkvMDdyS2FtSnJPL3JIUk9Db1ZDK2RiZzhYZ1lQWG8wUm84ZXJmSXhIQTRIL3Y3KzBOTFNJblZCNHVQajhmUFBQK1BBZ1FOeXgzTVZJU2twU1dtOWpmSVFGQlJFbHAyY25CaVY1R3NLYTJ0clVyUTZKeWNINjlhdGs5dnVoeDkrcU1sdVZTbExsaXdoZFZ6a3dlRnc0T3pzak9uVHA0UFA1K08zMzM3RHBVdVhHRUZjSlNVbFJCOEFnTTJiTitQTGx5OFlQbnc0U2twS0dQcEY2ZDlwRm91RnJWdTM0c0NCQS9EeDhZR2FtaG95TXpOeDkrNWQwc2JDd3FLcWJoZlRwazBqbWIvNzl1MWpDS28vL2ZTVHlyNnJnTGlvMnFOSGorVHVrdzd1VWtUcjFxMFZIcTlvT3lDZVBGRzJ2N3ozOFYrR2lxM1ZpSFRVWlducTFhdkhXSmNYUWo5czJEQ0VoSVNncUtnSTU4NmRJNGJhRmFWeDQ4YmdjRGhJVDA4blp0SDE2OWRIM2JwMW9hdXJpOG1USnpQYW56MTdsb2l0RmhZV0pEcXVOT2ZPbmNPMWE5Y1VYbGRhNUN4TmRuWTI4YWN0amFPam8wenhzUHo4Zk1hMVhGeGNBQUF0V3JUQTZOR2pFUndjalBIang4dU52dFBVMUZUWUQwVmtabVlxN0I4Z0ZsYVY3Yjl3NFFKREhKYmc2dXFLRmkxYUlEdzhuRkZSczMzNzlwZzllellqNWFBMHhzYkdLdmIrLzlqYTJoS3hGUkIvN2hSS1hGd2NTUzhCeEpNWDBwTUhKMCtlSkZWZTY5YXRpeFl0V2lBeU1oTE5taldyOWdJSUZBcUZVcE1JQkFLWmRFbnBkN09Ta2hLWi9kV1Joa2loVUNqZklpd1dDNHNYTHdhWHl5VUJSVzV1YmxVbXRGWTFNMmJNd0xKbHl5QVVDakZseXBSYTZjT0VDUk53NGNJRkdRc0JhYnAzNzE2dDluZks2TlNwazhwMVB1N2R1eWZYdTN6aHdvVzRmZnUyakxXZGhZVUZCZzhlREZkWFY5U3RXNWRzWDcxNk5ieTh2QkFTRW9Ld3NEQ1pnQzU3ZTNzU2FhbXVyazdHS1FCZ1pXV2xzTDhsSlNXSWlJaVEyVjZuVGgzMDZkTkhwWHRVQlFjSEJ6ZzRPT0QrL2Z1SWlZbkJqUnMzYXUzdlI2bDlxTmhhUzd4NjlZcXhMazhjMU5mWGg2T2pJNjVmdjQ2aW9pTGN2bjBiZ3dZTnF2QTE1ODZkQ3dBNGZQZ3dtUTF4ZFhYRnlKRWppWGVyTkpJVWYwQThvQ2k5SHhCSGVxaXJxNWZiUjBYYUQxTFJzZklFeDh1WEw1T0hkWXNXTGRDNGNXUFMxMCtmUHNIYzNCd3ZYNzdFeG8wYlNiOEJzVit0WkJ1Z3V2REtZckhLZlc4Q2dZQjhkbHd1VjI2b3Z1VEZvM1RVN09USms1VUtyUldsdE05bVZWWGJwSHdiU0tKVC9mejg4TzdkTytqcDZXSEhqaDJvVjY4ZXdzTENzR3ZYTGdCUVdwWDcwNmRQV0xSb0VRQmcwYUpGK1BISEg2dS80eFFLaFZKRDNMbHpSK21BS0Nnb2lCRUpSYUZRS0JSWkZpeFlnSktTRWpSdjNoeHVibTVWZW00dkx5OU1uRGl4M01lTkdqVktwbzVIMzc1OW9hR2hRVEs5YW9PNmRldml4SWtUT0hUb0VCSVNFcENWbFFXUlNBUnRiVzBZR3h2RHlja0p2WHIxcXJVc0NtOXZiMWhaV2FuVWR1VElrVEpXZklCWTQvanh4eDl4NGNJRnRHclZDdmIyOXVqV3JSc2FOV3FrOEZ3Tkd6YUVwNmNuUEQwOWtaaVlpTHQzNytMNTgrZDQ5ZW9WMFRNQWNVYmVodzhmb0ttcGlTWk5tbURod29VS3p5bWRRUXlJSTJydDdlM2g0K05Ub1lBc1pRUUVCR0RVcUZISXlzcENZR0FnZ29PRHFYM2ZmeFFxdHRZQ3FhbXB1SHo1TWxuWDFOU0VyYTJ0M0xidDJyWEQ5ZXZYQVFBUEh6NnNsTmlxakpNblR4S2ZUM2xFUlVWaHlKQWhNdHVuVHAwS2IyOXZlSHQ3QXhBTGpUTm56aVN6VUFFQkFYTFRqaWRPbkVnTTEwK2VQQWwxZFhXa3BhVWhQejlmcVMrTmRKU29KS29WRUl1cGt0a3FlWldGQlFJQll6WkxWMWRYeG05SUhtWm1aZ2dORFNYckVSRVJSSkJxMmJLbDNIU1BLMWV1a08zRGhnMGpzNlVQSGp5QW5aMGRvenFuSkIwQ0FBd05EZEcwYVZPeUxoUUtaV1lCSmJEWjdISlYrWHo4K0RGalhka1BIT1g3US9KOGtZanNYQzZYYlB0YXE1UlNLQlFLaFVLaFVMNDlmSHg4cXV4YzY5ZXZKOEV6cFMzV1ZPWFlzV055dDFkMzFPank1Y3V4ZlBseXBXM3ExcTJMZWZQbVZkazFKWFZSS3NxSkV5ZXEvTGhaczJZcHpKQXRpeVpObWlqVUJ0YXVYYXZ5ZVRwMDZFRDhYelUxTmFHcnExdHRZNkM2ZGVzaU1EQVFtemR2QmlETzhxMUlVWEhLdHc4ZFpkY3cvLzc3TDVZdFc4WVEwZHpkM1JYT3FMUnIxNDRzVjFjUmhzTENRb1dWeDFVaE9Ua1pYbDVlQU1SK29OTDM1dWZuSjlOKzdOaXgwTlhWSmV2WjJka3dOamJHd1lNSGNmbnlaVGc0T0dEKy9Qa3kxZm5pNHVLSVQ0KzJ0bmFacHRKVnhmcjE2MGtFYW5GeE1mbkJqNDZPaHF1cks2TXRtODNHc21YTHlMb2tYZi85Ky9mdzgvT0RucDRlSmsyYWhBRURCcUM0dUppUmttaGlZc0k0MTVNblR4UytyRmhiVzVOb1JFWHcrWHg4K1BBQkowK2VaS1NLTjJuU2hJcXQvM0dFUWlHdVg3OHVrN2EwWXNVS3RHelpFbi8vL1RmMjdkc0hBUEQxOVVXYk5tM3c5T2xUckZtenBqYTZTNkZRS05XT2pvNk9UQVJQU2tvSytSMnZYNysrakFYVTY5ZXZWYTdVVEtGUUtKVHl3MmF6cXpXeXN6b3lDaWxNdmdaL2N6VTFOVmhhV3RiWTlUcDE2bFJoNFpyeS9VREYxaG9rTVRFUmZuNStESS9PRGgwNktEVWdOelkyQm92RmdrZ2tRbDVlSGdvS0Npb1Y2bDVRVU1EdzZ6eDI3QmorK09NUGpCczNya0twSHRiVzFoQUtoUXJGV25uYlMwcEtHS0gwV1ZsWkVBZ0V1SExsQ2dDeE1GbmFxeFZnUnJWS1VqOGsxS2xUQjZkT25VSktTZ29BY2VTcWtaR1J3Z0paTEJZTHYvNzZxMHIzV0ZSVUpQYysrSHkrVEhvK204MW05RjN5V1I4OWVoUkNvUkRaMmRua0I2ZDAxR3BGWjJ0TGs1S1NvckNpcHJxNmVvVm5GaW5mTnJtNXVlVGZjWFoyTnViTm13YzNOemVHS2J5SmlRbWFObTBLSXlNam1XM1Nua2dVQ29YeXZkRzJiVnVaaUtCbHk1Ymg0c1dMQU1RcGtxWFRWNmRPblNxVE9VS2hVQ2dVQ29WQ29WQ3h0WWFJakl6RWxpMWJHQUpiMTY1ZDRldnJxM1MyaDgxbVEwOVBENTgvZndZZ0Zra3FLcmJPbWpVTDhmSHhqRzI1dWJrQWdNNmRPOHY0MVZ5OGVCRjc5KzRGSURhamxvN1lsS2F3c0JBYk4yN0VpUk1uY1AvK2ZRQmliNXoyN2R2TGJkK2dRUU9HNEp5V2xvWWpSNDZRaU5HSkV5ZktDSSs1dWJuRVRnRUFuSjJkR2Z0WkxCYnk4L09Ka09qczdDd2pLcXFycTVQbDhnaWJQLzMwRTdwMTY0WjE2OVpCSkJMQnlNZ0lpeGN2bGpzVHltS3hHQ2JmSHo1OFFFSkNBckV3c0xLeUlpYmMydHJhUkVnSHhGSFAxWW1ob1NGOGZYM1Jva1VMc3EzMDU2Q3MySWQwVmNpdjFleWVJa3RLU2dxV0wxK08yTmhZbVVKOGl2Nk8wbjlyT3VOUG9WQW9GQXFGUXFGUUtCU0s2bEN4dFFZNGRlb1VvNmdDaThYQ1R6LzloREZqeHFna1pPam82QkN4VlY2VlAxV1JkeXlMeFVManhvMmhyYTB0czYrNHVKaUlzY3F1eStQeG9LK3ZqMGVQSGdFUUM0cmp4NC9IMnJWcmtaT1RBME5EUTVsMGVHTmpZN0o4N3R3NWt1YmVyRmt6ZE8vZVhlWWFseTlmUm5GeE1RQ2dkZXZXNVU0RCtQTGxDd1lPSEVqVzkrelpvL0t4VmxaV09IcjBLQkdncGsrZmpzTENRb1NFaEFBQWZ2enhSNGF3TEJLSm9LYW1ocEtTRXFTbHBlR1hYMzRoeDA2ZVBKbUk2MncyRy9YcjF5Zit0aWtwS2NqTXpDVDJDZTNhdFVONGVEZzU3OVNwVStYNjBaYUd4V0pCVTFNVExCWUxXbHBhTURjM2g2T2pJd1lNR0NBajFKZXUyQ2o1ZTVkR0tCUXlVaVYxZEhUSzdBZmw2NkNnb0FCUG56NlYyVzV0YlExSFIwY2tKeWZMN0pPTzJLNnFpR3NLaFVMNTJwQisxa1ZIUjJQcTFLbU0vVy9ldkNITElTRWh1SDM3Tm1QL3k1Y3ZxN2VERkFxRlFxRlFLSlJ2RWlxMlZqUFhybDFqQ0syNnVycnc5ZlZWR1BVcEQybGZ4Y3FJWE5yYTJ1QndPTkRXMWlibm5EeDVNdHpkM2ZIMDZWT1pRWWIwSUNRcUtrckduOVROelkyazFPM2V2WnRFemJWcjF3NjNidDNDbzBlUGtKK2ZEMzE5ZlVaVXFyMjlQVXhOVGNtNlJHaGxzVmp3OVBTVTIvZXdzREN5WERxcXRicUppNHREWkdRa0FNREl5QWhzTmh0Mzc5NGxIcm9XRmhaRWpEWXlNa0tyVnExZ1ltS0N0Mi9mb3FTa0JDOWV2QUFBT0RnNHdOSFJrWEZ1ZTN0N2txSUlpSXVGVFpzMnJWTDlOVFUxVlZyc1RCckovVWdpV3A4L2Z5NjNYV0ppSWlQcVZmcnZSL202a1RlUlltaG9pSTBiTitMMDZkT0lpNHNqMnlWaWdyVEg3OW16WjNIbnpoMmtwcWFTYmRldVhZT3VybTYxRmV5alVDaVVtcUNrcElRczUrVGtLTFVFU0UxTlpUd0hLUlFLaFVLaFVDZ1VSVkN4dFJySno4L0hqaDA3eUxxdXJpNjJidDNLOEVnc0M0RkF3SWcybFBZNkxTK0xGaTJDc2JFeFRwNDhpUU1IRGdENGY0cXdRQ0JRV2lSTG5pK3I5Q0JGT3VveEpDU0VSSDBDd09mUG54RVlHRWpXZCs3Y0tmY3pHRDU4dU55STFkallXQkxScWF1ckt6Znl0U3pVMU5Rd1pzd1lzbDZlejFINjN2Nzk5MS9HdlFCQWFHZ29Ra05EQVlnRjFjREFRRmhZV0RDaVVMVzB0REIzN2x4OCtmS0ZFVTA2YU5BZ2h0aDY2dFFwTkczYUZMMTY5Vkw5NWlxQnVybzZtalJwZ29TRUJBREE0OGVQRVJjWGgxYXRXcEUySXBHSTRYY0xBQzFidHF5Ui9sRXFqNzYrUG1iTW1JRStmZnBneVpJbDVHK2RtcHBLbmdNU0xsMjZKSE84OUw5UENmZnUzWU8ydGpZVld5a1V5amVOSkdPR1FxRlFLRXdlUEhoQXFyM1BtemNQM2JwMXE1THp2bnIxaWdUUmRPellFWjA3ZDJic3YzYnRHdkx5OHFDdnI0K1dMVnZLRkV5bVVDaVVid1VxdGxZamx5NWRZZ2lsSTBhTWdMNitQckVFa0liSDR6RUtQa240OE9FRFdkYlQwd09QeDZ0d2Y4ek56Ulh1cTFPbkRuNzQ0UWVaYXljbUpnSVFpNU90VzdkbTdKZXVhRzlvYU1pd0JnQ0FqSXdNaUVRaXNObHNobytwbXBvYUxDd3NvSzZ1VGdZNlptWm1tREJoQW9LRGcvSDgrWE9NSFR1V0NIclNoYkg2OSs5ZkliOVFOVFUxZUhoNEtHMVRXRmlJOSsvZnkyelgwTkNRdWJlQ2dnTHl0OVhWMVNYcCtYWHExQUVBTkczYUZEZHUzQ0R0Zi83NVp4Z1pHV0hreUpGd2QzZUhpNHNMdExTMDBMeDVjL1RvMFFQWHJsMERJQlkyMTYxYmg2dFhyNkpuejU0d01URkJTVWtKa3BPVGtabVpXZTc3Vm9WZXZYb1JBVTRrRXNIWDF4ZkRoZzFEczJiTmtKK2ZqMy8rK1lkWVJBQml6MTFiVzl0cTZRdWw2dEhXMXBhSldnZkU5Z0R5bmljaWtVaW1lSnU4ZHBWNUZsRW9GTXJYUUVaR0Jsa2VObXlZVEhiTm1qVnI4TTgvL3dBQXBreVpJbFBRZE42OGVZeE1BQXFGUXZsZXlNN09Kb0VqQlFVRmN0dmN1WE9Ia1NGVkdtMXRiWm5uWmxKU0VwbnM1M0E0RExFMUp5Y0h2cjYrS0N3c0JKdk54cmx6NXlwN0d4UUtoVkpyVUxHMUdpbWRqclp2M3o3czI3ZFBidHZ4NDhmTEZRT2x6OUd1WGJ1cTdhQVVqUm8xd3ZMbHl4bmJ6cDQ5aTEyN2RnRUFtalJwSXJOZkduOS9mNWx0N3U3dXlNN09SdDI2ZGZIWFgzOHg5aDA0Y0lBUlVlTGk0Z0oxZFhYazVPVGc0Y09IZVBqd0lmYnQyd2M5UFQybGhiSEtRM3A2T3BLVGsvSHUzVHZrNWVVeDlubDdlNFBQNXpOUzVmWDA5QUFBZG5aMk12MC9mLzQ4aVZxZVBuMDYrdlhyUi9hbHBhVXhCR0p0YlczMDdkc1hlWGw1eU1uSndkNjllNUdZbUlnbFM1WUFBT2JQbjQvMzc5L2oxYXRYNUppN2QrL2k3dDI3RmI3WDh1RHM3SXp6NTg4VG9ibWdvQUNIRHg5VzJON1QwNU1XVGZvTzZOQ2hBMjdkdWlXemZjT0dEUWdPRGlickxCWUxBUUVCTlJadFRhRlFLRFdGdEMyQW1abVpUTmFMZEdGTkhvOG5zNS9McGEvUkZBcmwrMkxBZ0FISXpjMWxGRlZkc1dJRlZxNWN5V2dYRVJHQjY5ZXY0L2p4NHdyUFZhOWVQUm14VlJraElTRWtrN0o1OCtaNCsvYXR3bm9WMnRyYUpCRG8zTGx6WkN6cTd1Nk94WXNYcTN4TkNvVkNxUzdvVzJJMVVoWFY1UjgrZkVpV08zVG9VT256VlFldlg3L0cvZnYzd2VmeklSQUl5UDhsczZDZlAzL0d5cFVyVVZoWWlJS0NBdWpwNmNrSWliZHUzY0t3WWNPUWtwSkN0aGtaR2VIQ2hRdkVycUJ0MjdZcWU0V21wS1RnMkxGalJEejk4dVVMeG80ZFMvWTNhZElFMXRiV1pOM0F3QURwNmVsazNkTFNFdnI2K2dERVArQjVlWG5nOC9uazNxU0xZb1NHaHVMR2pSc29MQ3lFcHFZbUVoTVRHZEV5K2ZuNWVQcjBLV1BRVnE5ZVBiS3NxYW1KTFZ1MllPZk9uWWlJaUdCVWdwY0hpOFdxMHNoU0hvK0h3TUJBK1ByNk1pS3BTOFBoY09EbDVTWGpPMHY1UHVEeitmanR0OStJME1ybGNzSGhjRkJVVklRbFM1Wmd5cFFwbURoeEloVVhLQlRLZDRNa2V3Y0E2dGV2WCs3anBlMlVLQlFLNVh1Z29LQkF4anBPbnVWSzZRS3FCZ1lHSlB0UWVoeWtLcm01dVRoeTVBaFpmLzc4T1g3KytXZUY3VzFzYkVnd3pPREJnM0h0MmpWRVJrYmkrUEhqc0xlM1p3VENVQ2dVU20xQVI4M1ZpSFNCcVlxUWtaR0JCdzhlQUJCN2ZwYjJ0S2tvMGdXM0FISEVwN3lDU3RMQzU1czNiN0J1M1RxWk5vMGJOeTZ6SUZOUlVaSGNDRHBwWW1KaThPZWZmNUowUEZOVFUvQjRQRVpoTEJjWEY0WEhQM2p3QUJzM2JpVHJUNTgrbFZ1QlhVTHBva0dXbHBiNDlPa1RORFEwWUdWbGhkbXpaNU45Rnk1Y3dPdlhyeFdlUzVWcXhFRkJRWXlCWEpNbVRSajdlVHdlRmk1Y0NIZDNkNFNIaCtQcDA2ZElTMHREYm00dTFOVFVvS2VuQjB0TFM5aloyYUZIang1bzJMQmhtZGNzRDZhbXB0aXpady9Dd3NKdzY5WXRKQ1VsSVM4dkR6d2VEdzBhTkVEYnRtMHhkT2hRTkdqUW9FcXZTNmxacEcxTkpPVGw1ZUhpeFlzNGV2UW9JM3BnM3J4NTRQRjRDQWdJQUovUHgrN2R1M0g2OUdtTUdERUNUazVPREJzUkNvVkMrZGI0OE9FRGtwT1R5WHF6WnMzS1BPYmR1M2NBeEpPa3IxKy9Sbng4UE5uSFpyT3J2cE1VQ29WU3cweWZQaDFGUlVXNGR1MGFZbUppQUlnTEttdHFhdUw0OGVNa09FVTZpQVFBQWdJQzBLVkxGd0JBcDA2ZEdKTlJRcUVRMjdkdkJ3REd1K2FEQncrd2RldFd0R3JWQ2pkdjNxeFVvTkt5WmN2dzRNRUQ1T1hsSVNBZ0FCMDZkS0IrcnhRS3BWYWhZbXMxOHZ2dnYxZnErT0RnWUpMQ01YejRjT2pxNmxicWZMTm56MFplWGg3RGw1VEw1U0kzTnhkWHJseFJlbXhtWnFiY05wOC9mNGE5dmIzU1l6a2NEc3pOemNIajhmRGh3d2ZpV2R1L2YzK3cyV3hTZ09mWXNXUGttUGJ0MnlNNk9wb01iQXdNRE1nUHVEd01EUTJSbloydHREcVNUbUVBQUNBQVNVUkJWQi8xNnRXRGhZVUZMQ3dzWUc5dmo5dTNiNU45WThlT3hlclZxK1VlWjJ4c0xDTzJzbGdzRW9GcWFHaElmc3dsVmdDNnVycVlPM2N1MXExYmg1S1NFaVFtSnBJSUdqYWJyZkF6czdDd3dKUXBVNVRlaHp5a0M3RlZGQTBORGJpNXVjSE56YTNTNTZKOFBSUVhGMlBzMkxFb0xDeEVXbG9hQVBGMzhzT0hEMWl5WkFtZVBYdkdTQlVEZ0preloyTFVxRkVBZ1BmdjM1UEpsSThmUDJMWHJsM1l0V3NYZkgxOU1YejQ4SnE5R1FxRlFxa2lwQ2R6dGJXMTVSYm9MRTF3Y0xCTXdVZ0pSa1pHVmRZM0NvVkNxUzBrQllYdjNic0hRQndRTW5QbVRMQllMRnk2ZEFucDZlbmdjcm5sc2hRVENvVXlsbXlBT05nbUppWUdEUnMySk5sMU9qbzY4UFgxbFltY0JjVGp6alZyMWdDQXpQVU5EQXpnN3U2T1AvLzhFMSsrZk1HQkF3Y3diOTQ4bGZ0SW9WQW9WUTBWVzc5UzB0TFNpQWhwWUdDQVljT0dWZnFjZGV2V3hZc1hMeGpiR2pkdURCYUxWYUdpVTRDNDhKU1ZsUldDZ29MQTQvR2dxYWtKSG84SEhvOUhQRnVOakl5d1o4OGVBR0xoWnVIQ2hlalNwUXU4dkx5UW01dUw2T2hvaGdETVpyTXhlUEJnUmlwSi8vNzlsYVl2VzFwYWdzdmxncy9uZzhmam9YSGp4bWphdENtYU5HbUNSbzBhd2RMU2toU3hraUF0dGlyRHk4c0xVNmRPSmZlbnFhbUppeGN2RW9GejBxUkpKRlZsNzk2OUNBOFB4L3IxNjlHb1VTTmtabVlTMzFzSlBYcjBrUEY5bzFDcUMzVjFkV2hyYXpQU1phMnNyTkN3WVVQVXIxK2ZSQzBBWXJGLzRjS0Y2TnExSzlubTZla0pVMU5UYk4yNmxYZ2RXMWhZWU1pUUlUVjNFeFFLaFZLRmlFUWloSWFHa3ZYdTNidkxIZGlYcG12WHJuTEYxZ1lOR3NER3hxWksrMGloVUNpMVJVNU9EbmsvdExHeEljS214Q0t1OUppcXNramJtSGw1ZWNIVzFoWW1KaVl5N1NSQkE0RDhiQUlQRHc4Y09YSUVoWVdGT0hueUpDWk1tRUNLRjFNb0ZFcE5ROFhXcnhDaFVFZ2lJdGxzTnBZdFd5YVQ5bDRSek0zTndXS3h3T1B4WUdob2lINzkrcUZObXpZQXdDam9WQkZVVFNrMk5UWEZiNy85UnNSR1BUMDliTjY4R1h2MzdzVzllL2ZBNFhBd2RlcFVXRnBhb2xHalJzU2pkZURBZ1VyUHkrVnk0ZS92ajRZTkc4TFUxTFJLMC9tTWpZMVZianRseWhTTUdER0MzTitRSVVPZ3A2ZUhvMGVQSWpVMUZiYTJ0dkR5OHFxeXZsRW9xdEM2ZFd2RXhzWkNXMXNiVmxaV21EOS9QZ0J4WWJnN2QrN0F3c0lDdzRZTmc2dXJxOXhKamFGRGg2SmJ0MjQ0Y09BQXpwOC9qL256NTFQdlZncUY4czNDWXJGdzRNQUI3TnExQzJmT25NR0lFU05VT3E1ZHUzYlEwZEZCY1hFeDFOWFZvYU9qQTF0YlczaDZlc3FrMUZJb0ZNcTN5c21USjRsdnE3U05uY1NPcXJ6alVpNlhpeHMzYmdBQVpzMmFoU2RQbmdBQWZ2cnBKMHlZTUFIZTN0NTQ5T2dSMnJkdmo2RkRoOExGeFFXNnVyb1lQWG8wQmc4ZUxQZjVLaSt5MXNEQUFELzg4QU11WDc2TXdzSkNSRVpHVmtuQUVvVkNvVlFFT2xyK0NybHk1UXJ5OC9OaGFXa0pGeGNYMk5uWlZjbDVKMHlZZ0lrVEoxYkp1VlJCVVhYSzBsR2Rob2FHV0xSb2tVdzdTUnF6cWpnNE9KU3IvZno1ODRub1ZGNWNYRndVZXNpV3ZqOG5KeWM0T1RsVjZEb1VTbFV3Zi81OExGaXdRR1o3M2JwMUVSb2FxbEtrdFpHUkVlYlBuNDlaczJaVk9CS2VRcUZRdmhZTURBeXdkT2xTVEpnd1FXSHh6Y0RBUUFRR0JqSzJYYnQyclNhNlI2RlFLTFZDVWxJU3d3clAzTndjTDE2OHdOdTNiNGtWbkx4b1VWOWZYL0orS0s5NG9KYVdGdExTMGhnMU5kNjlld2M5UFQxczJiSUZDeGN1UkVCQUFLNWZ2NDVQbno3aDA2ZFAyTDkvUDF4ZFhVbDc2U0xDaW13TUhCMGRjZm55WlFEQW5UdDNxTmhLb1ZCcURTcTJmb1gwNmRNSGZmcjBxZkx6bHNkYmgwS2hmRDhvKys2WDE5S0NDcTBVQ3VWN1FwSFFTcUZRS1A4MTB0TFNNR3ZXTEJRWEZ3TVFXNlZ0MjdZTkh6OStaTFNUVjFCUVhoSFcwbHk4ZUpFaG1FWkdSbUw5K3ZWWXZIZ3hkdS9lRFFBTXF4WlBUMDhJQkFJa0p5ZWpTWk1takdNVldiODRPanFTWlVtaGFRcUZRcWtOcU5oS29WQW9GQXFGUXFGUUtCVEtmNWlrcENRU3ZXcHZiNC9wMDZjakx5K1BrYTNZb0VFRFRKMDZGWUM0RG9VeXV6VnB1d0UrbjQ4elo4N0l0RGx4NGdRQVlQSGl4WWlMaTBOVVZCUUFzVmNzbTgzRzhPSER3ZVZ5Y2VyVUtRaUZRbktjSXJHMVFZTUdwSkJ4Ym00dXZuejVBaTB0TFZVL0FncUZRcWt5cU5oS29WQW9GQXFGUXFGUUtCVEtmNWhPblRyaHp6Ly94SUVEQjdCMDZWSnd1VnlNSHo4ZTNidDNoNWFXRm95TWpKQ1VsRVNzM2hvMWFvVDkrL2VyZE83UTBGQ2twS1F3dGttS0c1ODRjUUpkdTNiRnlaTW55YjQ1YytiZyt2WHJwQ2pXNmRPbkdaWnhpdXB6Y0RnYzZPdnJJenM3R3dDUW1abEp4VllLaFZJclVMR1ZRcUZRS0JRS2hVS2hVQ2lVL3pCcGFXbTRmZnMycksydEZkYmVlUFBtRGZMeThnQUFxYW1wT0hqd29OSno4bmc4REIwNmxPRURLOEhOelEyUmtaRndkWFdGcHFZbWJ0NjhDUURvMHFVTE9uYnNpRWFOR3VIa3laTW9MaTdHNzcvL2psYXRXcEZqRlVXMkFvQ3VyaTRSV3lWOXBWQW9sSnFHaXEwVUNvVkNvVkFvRkFxRlFxSDhoM243OWkyMmI5K3VjdnQvLy8yM3pQYjYrdnB3Y0hCQWVubzZBSEZCNC92Mzd3TVFpNkw3OXUyRGdZRUJQRHc4QUlqckRNeWVQUnVBdUpDcm01c2Jnb09EOGUrLy8rTFFvVVBrdkZ5dVloa2pKeWVITE92cDZhbDhQeFFLaFZLVlVMR1ZRcUZRS0JRS2hVS2hVQ2dVU3BWamJtNE9EUTBOcUt1cnc5blptWWl0QUdCaVlvSVZLMVlnT1RrWkFLQ3VybzdseTVjakp5Y0hlWGw1ak1qVThQQndzcXhJYk9YeitjUjNGZ0FNRFEycituWW9GQXBGSmFqWVNrRjhmRHpESTJmdzRNR3dzN09yMURtdlhMbUMrUGg0QU9JVWtRWU5HcEI5ZVhsNTJMTm5Ed0NnZnYzNjhQRHdRR0ZoSWM2ZVBZdkJnd2ZMOWRVNWYvNDg3dDY5Q3dBWVBudzQ3TzN0R2Z0Mzd0eUpsSlFVR0JzYlkralFvV2pjdUxIS2ZTMHBLY0hHalJ2aDd1Nk9wazJiQWhBYnhDOWR1aFFOR3phRXU3czd3eU9vc3J4Nzl3N0p5Y2xJVDAvSGx5OWZ5RXp1MTB4TVRBdytmZm9FQU5EUzBtSlUrcVJRdmthS2lvcmc1ZVdGUG4zNndOblpHVG82T2xWMjdvQ0FBTVRGeFFFQUJnNGNpUEhqeDh0dGQrSENCUktGVWFkT0hmenl5eTlLSXpFQWNSWGV0bTNib2tXTEZtQ3hXRlhXWjNsOCtmSUZGeTVjd0xObnovRDgrWE00T2pwaTNyeDVWWEx1bEpRVS9Qbm5uMlM5ZmZ2MmNIWjJycEp6ZjRzOGV2UUlrWkdSQUlDV0xWdGkwS0JCRlQ2WHA2Y25FaE1UQVFCbnpwd0JqOGVya2o1Uy9wdGtabWJpeElrVG1EUnBFdFRVMUJTMlMweE14TmF0VzhuNnhvMGJvYW1wV2E1ckJRY0g0OTI3ZCtCeXVaZzdkeTRBOGZ1VzVCMTB5SkFoc0xhMnJzQmRpRWxPVG9hZm54OVpEd2dJZ0lXRmhjckh4OGJHNHUrLy93WUF0R25UQm4zNzlwWGJqcy9uWTl1MmJXUjk0Y0tGRmV3eGhmSjEwYUZEQjl5NGNVTm0rOFdMRjdGaHd3YncrWHlGeHc0Y09CQUxGeTZFdXJvNll6dUx4UUtIdzBIanhvM3h3dzgveVAzTmt2NmVGaFVWNGVYTGwyWDJWZEh6NnYzNzkyVFp3TUNBL2taU0tKUmFnNHF0MVV4bVppWWlJaUp3NTg0ZHBLZW5JeXNyQzVxYW1tamN1REdjbkp3d1lNQUFwWjR6MWMzSGp4L2g1K2RIZkcyYU5XdUdKazJhb0tDZ1FHNTdSUy9XK2ZuNUVJbEVaUDNldlh0a1lObWhRd2VHMEpHZm4wOWVacTJ0cmVIZzRBQi9mMzlrWkdUZ3laTW5DQXdNbFBsTWtwS1N5Q3hvOSs3ZEdmdUtpNHNSSGg2T3dzSkNBRkFvZkNqaXQ5OSt3OVdyVjNIejVrM01uVHNYL2ZyMVExQlFFREl5TXZEcDB5Y01HalFJRHg0OEFDRDJCMnJYcmgyU2twSVFFaElpYzY2NWMrY3FOR3lYRUI0ZWp1RGdZTExlcVZNbk5HblNSS1crdm5yMUN2UG56MWZhWnViTW1SZzRjQ0NtVEpsQ1VuYmswYTVkTy9qNys2dDAzZURnWVBMNU4yellzRXJFMW4zNzl1SG8wYU1BQUVkSFI4eWNPUlBGeGNXVlBxODBSa1pHME5YVnJkSnpmb3NjT1hJRW16ZHZWcm45b2tXTDhPT1BQMVpqajZxZml4Y3Y0dkhqeDNqOCtER3VYTG1Db0tBZy9QMzMzN2gyN1pySzU1ZzZkYXJNeE0ybFM1ZElOVjBkSFIwTUhqeFk3ckZGUlVYWXVYTW4rUTdPbmoyN1RLRTFMUzBObXpadEFpQ2VpUEx6ODVQN25GRkczNzU5MGE5ZlA1WGFxcXVySXlnb0NGbFpXUUNBVDU4K1lmYnMyWlgrVFJJSUJQRDM5eWNWaFFIeC9haks2dFdyeVc5U1JXalVxQkYrL3ZsbnVmdUtpNHNaL2Fvb05qWTI1VXBOakkrUEo4KzdnUU1IVmtwcy9mZmZmNUdSa1FGQUxQcnMyclZMNVdNOVBEeGdZR0JRNFd0L3p4UVdGdUwwNmRPNGZQa3kzcjU5aTl6Y1hPam82S0JSbzBhWU8zY3VXcmR1WFdOOXljN094cGt6WjNEejVrM2lqOGpqOGFDbnA0Y21UWnFnZS9mdUdEWnNHR2t2RkFweDc5NDluRDkvSGk5ZXZFQkdSZ2FLaTR0UnYzNTlkT3pZRVI0ZUhtalVxSkhNZFk0ZE80WmZmLzBWK2ZuNXlNL1BWL3Ara1pPVGd6dDM3cEIxWmFKTGRuWTJpb3FLWkxaZnZIZ1JNVEV4VUZOVHcralJvd0VBejU0OUk5K05wazJieW55dmRIVjFWUzV1VTFCUWdOallXTVo2ZVhqOStqWHBTMUZSa1VLeFZTQVFrSFlBRlZzcDN3OGNEb2Z4ZmN2THk4UDI3ZHZKdXdpWHk0V3JxeXRaTnpjM2g0bUpDZTdkdTRlTEZ5OGlNVEVSdnI2K3NMVzFsVGwzeDQ0ZE1XN2NPTVp6UkVMLy92M3g2Nisvb2s2ZE9qQXpNNE9KaVFtTWpZMVJyMTQ5MUtsVEIxcGFXbGl4WWdWYXRHaUJodzhmQWxBc3R0NjdkNDhzVjJXd0RJVkNvWlFYS3JaV00zLzg4UWNpSWlJWTIvTHk4aEFkSFkzbzZHaEVSRVJnelpvMWpCKzI4UEJ3TXVCMmRYV0ZsNWRYdGZRdE16TVRTNVlzWVF4cVg3NThDVGMzTjRYSG5EaHhBdnI2K2pMYlBUdzg4T1hMRjduSExGMjZsTEh1NmVsSmxrVWlFVWt0QWNUUlAzdjM3c1gwNmROVnZvL2J0MjhUb2JWVnExWXdNakpTK2RqSXlFaWNQMytlckZ0WldlSGV2WHQ0OU9nUjZkKzZkZXZJZmg2UGg5RFFVR1JrWkJEQldKbzVjK1lnTmpaVzdxeXdoSC8vL1pleHZuUG5UalJyMWt4aCs1NDllOExHeGdhQWVFQWx1VmRGQ0FRQ0FPS0JvN0syOGdaQ05ZVkFJTUNsUzVmSXVyT3pNMWF0V29YWHIxOVg2WFU4UFQweFpNaVFLajBucFdwNDhlSUZKaytlWENYbjJyTm5ENk5vZ2tna1lneUVaOHlZQVVEOGZKTk9RU3VMNGNPSE04VFdqSXdNYk5pd2dheC8rZkpGcnRqcTZ1cUtPblhxTUNZN2dvS0NTRVMvaEY2OWVpRWdJSUNzUzZMM0FYRmFYVVpHQnE1Y3VhSnlmd0dRNkh4QUxDeXVXclZLYVh2cENKU3NyQ3dzV0xCQWFSU3d2NzkvbWFMeGxpMWJaQVROMzMvL0hTMWJ0a1MzYnQyVUhnc0FOMjdjSUdKaVJXalRwbzNDZlZsWldRcUYyUElRRkJTRURoMDZWUG84WlhIOCtIRVNJYnhreVJMMDZOR0RzVjhrRWpFaWlNdkMyZG1aaXExeVNFaElnTGUzTjk2OWU4ZllucDJkamFpb0tMeCsvYnJHeE5iYnQyOWo2ZEtsRE05QkFDU2ROalUxRlM5ZXZHQ0lyV2xwYVhMZkZWTlNVcENTa29KejU4NWgxYXBWNk4rL1AyTi9TVWtKOHZQekFRQ0hEeDlHNTg2ZDBibHo1MHJmdzdKbHkrUUtLdExYbFRmaElQMDhsREJuemh6ODlOTlBsZTVUWlJBSUJJeDNwdElUdzZYZmY5WFUxSlJHQ1ZNb1h6dENvUkIvLy8wM2Z2bmxGL0l1bzZhbWh0V3JWME5kWFoySXJXcHFhdGkwYVJOKy92bG54TVRFNE9YTGw1Z3dZUUw2OXUyTDhlUEhrL0VMQUV5ZlBsMWhsS21abVJtdVhMa2lkNHdwNGVMRmk3aDY5U29SV3hWTnd0eStmWnNzVjhYempFS2hVQ29LRlZ0ckNEVTFOUmdaR1NFbko0ZnhVdmJzMlRQODlkZGZtRFp0R3RuV3IxOC8zTGx6QjdkdTNVSm9hQ2hzYlcxbEJsaVZKVHM3Rzk3ZTNraEpTYW5TODZxQzlFQmRKQktCeCtQQjE5Y1hYbDVlRUFxRkNBME5oWXVMQzB4TlRWVTZYMWhZR0ZsT1RVMGxwdXJ5TURZMnhySmx5d0FBVDU0OElhSTJBRXliTmczR3hzWll2bnc1QUtCZXZYb2tFdVQ1OCtmSXpjMVY2ZVU1TVRFUnAwK2ZWcW52QUJBWEYwZFNrdVZoWldYRmVGbVIwS2RQSHpnNU9aRnJLaHB3R3hzYlk4NmNPV1I5K2ZMbFJKQ3RMZTdldll2TXpFd0E0cy9ad2NFQisvZnZyOVUrVWY1UGVkSXVLNG9xRXdmbE9aYzBWNjlleGF0WHJ3QUFUazVPTXJZanFpS2R4cCtmbjQvWnMyY3pKcWNVM2NPTEZ5L3c3Tmt6eGpaNWt4dWxqNVZVNFFWa0kvaTVYSzVTZnpKNVVXWjhQaDhYTDE2VWU0d2lsRTBVQVlDZm41OVNzWFgzN3QwNGR1d1lXYmUydGtaQ1FnSkVJaEdXTEZtQ3paczNWN3NOaWFwUmNGWEZxVk9ueXF6R0xPMDVkL1hxMVRJbmdicDA2WUxGaXhjalB6K2ZDTTlWOVgyaE1FbE5UWVducHlkaklsUkRRd09HaG9iSXlzcXEwYy85OWV2WG1EZHZudEtvMGJLb1U2Y08xTlhWOGVuVEovSmJ6K2Z6c1dyVktuVHMySkhoWHpobXpCaUVoWVdSbE4yVksxZml4SWtUbGM0STBkSFJrU3VhNU9YbGtUNUo5dlA1ZkNMNGFtbHBRVTFORFVLaEVMbTV1VExIanh3NXNseVRzbVBHakZHNnYzWHIxamh3NEVDWjU0bUtpbElhQkZCNkVtbmF0R25sQ2hxZ1VMNFdDZ3NMOGZmZmYrUHc0Y09NNzFxOWV2V3djZU5HMk5yYXlyd25hR2xwWWZmdTNmRDM5eWNCUmhFUkVZaUlpRURyMXEweFlNQUF1TG01bFpuT0wvM000UFA1S0NrcFlXUlVscFNVNE5TcFUyUzlZY09HTXVkSVMwc2pFejA2T2pybzJiTm5PZTZlUXFGUXFoWXF0bFl6bHBhVzhQUHpRNmRPblloUWQvMzZkYXhaczRZSUJMZHYzMmFJclFBd2I5NDhQSG55QlBuNStkaXlaUXZhdEdsVFpkRW9xYW1wOFBYMVJXcHFLdG5tNXVZR2JXMXRScnVFaEFSR0tvYTV1YmxDRzRGang0NHhiQVMyYjk5T0lyTFdybDJMbGkxYmtuMENnWUJVcml3cEtRRWdqc1lhTVdJRVhyeDRnYmx6NTZvc3RMNTY5UXBQbmp3aDYxbFpXU1FsVmg0U29mdmx5NWRZc1dJRnVYN1hybDNoNnVxS3BVdVhJak16RXl3V0MzNStmbWpSb2dWZXZueEpCRnlKdjZxOXZUMU9uRGdoYy83UzZiY3NGb3RFN1phSG9xSWl4dWNwRDFOVFUzVHMyRkh1ZGFYUjFOUWs3UUNBeldiWHV0Z3FIVTA4Y09CQXNObHM2T2pvS0IzZ2ZmbnloZlNieldiTC9IdVZSMm5mcVA4cTd1N3VHRHAwcU1MOUd6ZHVSR2hvS0FEQXpzN3VtNDRFRUFxRkpJS1V5K1ZpenB3NVNFcEt3cFl0V3pCanhneE1tVElGVGs1TzRQUDVNREl5SXBZQWdOZ2lJREF3RUlDNG9JSjB0R3hBUUFBUkpNek56YkZ4NDBiODlkZGZPSC8rUERwMjdBaGZYMThpenM2ZE81ZUlKWDM2OUlHcnF5dDhmWDJSbDVlSFFZTUdrZWU5OVBQMHk1Y3ZqR2lNM3IxN2t3aDdBQmcxYXBSQ1A5WGc0R0JHeEcxdElCQUlzR25USmh3L2ZweHNtelJwRXFaT25Rb3ZMeTg4ZXZRSUJRVUZtRDE3Tmxhc1dLRTBqWDdidG0zazJmejgrWE9zWDc4ZUFOQ2dRUU5HcG9FRXlXK2FoQWtUSnFqYzc3cDE2NnJrNThibjg1R1dsaVozWDA1T1Rya21MZ3NLQ3Nwc0wvSElMZ3MybTQxZmZ2bEZhWnZWcTFjcjdEc0ZXTE5tRFJGYU5UUTBzSERoUXJpNHVKRGZqK2ZQbjlkWWxPSmZmLzNGRUZvN2R1eUltVE5uRXF1aGQrL2U0ZGF0VzdoNjlTcmpPQTZIZzFHalJtSDA2TkV3TXpNRElINGY4dlgxSlJaQWhZV0Z1SHYzTHVPN3grRndzR1RKRWt5Y09KRWM4L0RoUXpLUlcxSFdyVnVIejU4L3k3ekh6SjA3RnpFeE1kRFEwQ0NSY2ZmdjM4ZVNKVXNBQUQ0K1B1amF0U3ZldjM5Zm85R3N2Ly8rTzI3ZXZNbDRmNHlNak1UTGx5L1JzV05IZE9yVXFjYjZRcUhVSmhjdlhpVHZRUklHRFJxRUJRc1dLQjJIOG5nOHJGdTNEbTNhdE1HdnYvNUt4bHV4c2JISXpzNkd1N3Q3dWZxUms1T0R2bjM3UWsxTkRWcGFXdUJ5dWNqS3ltSk1yc3VidUQxdzRBQjVobnA0ZUpUTDdvZENvVkNxR2lxMlZqUHlmbHk2ZCsrTzBOQlFSRWRIQTVCTlJ3SUFQVDA5dUxxNjR1alJveWdvS01EeDQ4ZGxCTm1LOE96Wk0vajcrek9pczd5OHZPRHE2c3BvRnhzYnkvQUtiTnEwS2RhdVhTdFh2SXFPanBZWnlIMzgrSkd4WHpwaVJGcm95OG5KSVdtOXBxYW1zTEN3d0xObnovRHMyVE00T1RtQncrRkFKQkl4WHRpRlFpRUVBZ0U0SEE0T0h6NU10ck5ZTExrRlphU1BsNGlTa29FL0lJN2k4L2IyUm5wNk90NjhlUU5BUE9EYXUzY3ZBUEhnUnZMamZ2UG1UY1RFeEdERmloVktVMTBrdEd6WmtoU1VTRTFOeFprelp6QnAwaVRHNEw2d3NCQmhZV0VZTUdBQWljank5UFJFUWtLQzBuTWZQbnlZZUw4cUUwK1RrNU1aZjErSmlGRmJwS1dsNGZIanh3REVRc0hBZ1FNQmdCRmxMSThsUzVZUThjbkV4S1JjcWJQL2RaUkZSYjU1OHdZWExsd2c2ek5uenF5UlBsbFlXREFLakZRR0t5c3Jzbnp1M0RraWlucDRlTURjM0J5elo4L0dyVnUzY1B2MmJXemR1cFY4WHdRQ0FTTUtVdHBMZWR5NGNZenY2ZVRKa3hFVkZRV0JRSUNkTzNmQ3pNeU1QQThmUEhpQSsvZnZvMG1USm5qKy9EbmF0V3VIang4L29sNjllbGkrZkRuVTFOU0l6MWhZV0JoY1hGeGtCZ25YcmwwajBhOTJkbll3TlRWbGlLMVZ3Y0dEQnhrVFdTRWhJV2pkdWpXc3JhMFZGdU42OSs1ZG1lTGxwMCtmc0hUcFVwTGFCNGl0RkNTV01WdTJiTUdVS1ZPUWtKQUFQcDhQUHo4L1JFVkZZZDY4ZVhLalVGdTBhRUdXcFNOQzFkWFY1ZnJBU1Q4TGV2WHFWYTcwL2xXclZxa1VhZnZ1M1R1RkV4WnFhbXBsQ3JiUzBjY2NEcWRNOFU3VmdoNHNGZ3RkdW5SUjJxYW1JMzIvSlI0K2ZNaElkMSs5ZXJXTTBDZ3ZzNlM2a001eVliUFoyTHg1TTJOaTBjYkdCalkyTmpKQ1pQMzY5ZUh0N2MzWVZxZE9IVXlaTW9WUjlWdmUrNmFkblIwR0RCaUF6TXhNK1BqNHdOTFNzdEwzVVZoWWlGNjllaW5jWDFSVWhONjllOHRzbDJRV0thSnQyN1pLL1ovejgvUEp1elVndmpkbEU3T1M3S1dVbEJTRzF5dncvOGw3WTJOanVMcTZNdDduQlFJQkk4S3U5THUrOUVRZGhmSXRNWFRvVUp3NGNRTHg4Zkd3dGJXRmw1ZFh1WDVUUjQ4ZWpkNjllMlBIamgyNGRPa1NoRUloeG84ZlgyNHZlRU5EUTVpYW11TDkrL2Y0L1BtenpQN0Jnd2N6M2hVQWNXRXN5UVM2b2FGaG1aSHRGQXFGVXQxUXNiV1drS1JNQVNCUkNLVVpObXdZUWtKQ1VGUlVoSFBuenNIZDNiMVMwYTNuenAzRGI3Lzl4b2lhR0RseUpQcjI3Y3NvSXZEczJUT3NYTG1TcE01WlcxdGo1Y3FWVUZkWEorM1UxTlNJZUhQdTNEbWxSV2VrdlJOTGs1MmRyVkJrYzNSMHhKNDllMlE4YjdkczJZSXRXN1pnNXN5WnVIWHJGdW5QbjMvK0tmY2xQQ29xQ29zWEx3Yndmd3VERVNOR0lEdzhIRGs1T1ZpMWFoVmV2bnlKRmkxYXdOdmJHMHVXTEVGaFlTSGpoVjFDYkd4c3VmOEdoWVdGT0hyMEtFNmVQSW1Ta2hKa1pHUmcrZkxsUk56WXZYczN3c0xDY09qUUliaTV1U24xekpWR1VlcHdhVVFpVVpXbVFSWVZGZUhwMDZjSzk3TllMTmpaMlNuY0h4WVdSc1R2enAwN2w4dGpsMUwxN05peGc0aVBiZHEwcWJGaUFqbzZPaXI1ZDVhSFQ1OCtrYWg1UFQwOTlPM2JGMkZoWWVRNVlXNXVEZ2NIQi9Mdkx6czdHd2tKQ2JDMnRzYnQyN2ZKQkllK3ZqNUdqQmpCT0xlMXRUWCsrT01QNU9ibWttZTJqNDhQTWpJeTBMNTllN2k1dVdISGpoMzQ2NisvQUlnblRGeGRYY2xBZjlPbVRWaXlaQWxHalJvbFY5dzdkKzRjV1pZblF2RDVmSVcrMktwT29PanA2WkhuVjFSVUZDbXNaR0JnZ0JrelptRGt5SkV5eDVSVnFPcnk1Y3RZdTNZdG85M1lzV05KcFhGQS9MZmVzMmNQRml4WVFDWmFRa0pDY1BmdVhTeGR1bFJwMUppMC9VSnljakxpNCtQUnZIbHpzdTNtelp1NGZ2MDZBUEh2Z1BSMWE0cXhZOGRpN05peFN0dElGNm5yMTYrZlRPUVFwWGFRUlBRRDRpalN5a1owVmhicEFwdENvUkJaV1ZseXhVSlZzemFrSnlzQUtCUlMvZno4cXJSaXQzVDZzWnFhR2hGYUpPOGkwbGsvUXFHUWlNRHE2dW95UlVhbEp5Wksxd0FvVFh4OFBFTmc4Zkh4WVR3dkZNSGxjb2w5Z1hRR2pXUml4TUxDZ3J4SEF1TG5rclRZS3IyUFF2bVdZYkZZOFBIeFFWRlJFU01ycmp3WUd4c2pNREFRbnA2ZUNBa0pnWXVMUzRYTzA2cFZLNlNscFVFa0VvSE5aa05EUXdPbXBxWVlPSEFneG8wYngyZ3JFQWl3Yk5reUZCY1hnOFBoWU4yNmRVcjk1eWtVQ3FVbW9HSnJEWk9ibTR1VEowOGlNVEdSYkZNVUxhT3ZydzlIUjBkY3YzNGRSVVZGdUgzN2RvVXJHQXVGUWp4NDhFQkduRHR4NG9UY2RIaHBFaElTWkdZSHBRc1BxYXVybC9zbFhWcjhVM1Nzb2tnckNZY09IU0xMUTRZTVFYWjJObTdjdUNFamtraEhmVXBlK05YVTFJZzFBSWZEd2ZMbHkyRm9hRWcrWHkwdExmajQrT0RreVpPSWpvN0c2Tkdqd2VQeHNHL2ZQZ0JpY1VPZTBLbWhvWUd1WGJ2Q3lzb0tlWGw1dUhidEdpWk1tRUQ4U1FHeGVQSDU4MmNZR0JpZ3VMaVlwSXZtNStmanI3LytRa2hJQ0d4c2JMQnMyVExvNit2RDNOeWNIR3RtWm9iVnExY3IvRXp5OC9NaEVva1FHeHVMNGNPSEUxR291TGdZSHo1OFFHcHFLbXh0YmFHam8xTmg0VDR6TTFNbWdrWWFOcHN0dDNnWUlMOHdWbVg0NTU5LzBMUnAweXFKeFBrdkVoc2JTNFFxQUpneVpVb3Q5cWJ5M0w5L24wUkE1T1RreUFoZ1BqNCtNbW10RVJFUnNMYTJaa1QzYW1wcWtrSXRIVHQySklWb01qSXk1QmFoZWZEZ0FYYnYzczE0SmdRRkJlR1BQLzZRYVNzcEhMVml4UXIwNjljUEFKQ1VsTVN3YkpFbnJodzdkb3poaGFvS1dscGFqSFJqNmZPZVBIbVNMR2RuWjZOZHUzWnl6MkZtWnNhd1dwQ0lQQ2twS2RpMGFaT01kOXVzV2JQZzd1NHVVd1djeStWaTA2Wk5DQWdJUUdSa0pJRC9lMlU2T0RqQXk4dExialJZYWQvR2d3Y1BNcDZCRW5GYmNuL1NkZ3FTd2gwVWlpS2tvMXA3OWVxRmp4OC80dmp4NDRpUGp3ZUh3MEdiTm0zZzd1NWVZNFAyWnMyYWtjaDhRRndjYXNXS0ZVb25NQlh4OU9sVGJObXloYXkzYU5FQ2JkdTJCU0NldkpGblpXRnBhUWtXaTRWWnMyWWhPVG1ac2ErMDcvU1lNV05raEZGSFIwZjQrdm95eE5hTkd6ZWlXN2R1K1BqeEkzbkg2dHUzTDlhdVhRdEFiS1UxYTlZc0FHSkxoOW9RdlAzOC9zZmVtY2ZWbFA5Ly9OVmQ2cXBiS3FWSVNSU2hSc2hJamFVSVpiS1VNTWdTVVRFaXlsQXBleHBqa04zWUordllzOHZTWXQrWEdGdFVTa1ZwdmRXdCsvdmpQczduZDA5MzZiWmhmTS96OGZCd3ozclBQZDM3T1ovUDYvTit2OTZoQ0EwTnhmSGp4eEVSRVFGQTNEZWZQMzgra3BPVHBRb05WdlVKbDFXSXNISGp4alMvZkFhRy93clZ0VGMvL2ZTVFVwazN6Wm8xb3hWRnB1amJ0NjlTeDFOdGhES2NPWE1HaFlXRk1ETXpnNGVIQjdwMDZhTDBzUXdNREF3TkJTTzJmZ0dPSERtQ28wZVBvcVNraE9aaHBhYW1oc21USnl0TUFlemN1VE1SUTI3ZnZsMXJzWlhGWWlFME5CVHo1OCtuZVp6V0IzUG16Q0hpVzBWRkJYeDlmWW10d0tKRmkyUldocDR3WVFMUzA5TUJpQWY5cXFxcXlNek1SRkZSRWZFbW82NmJ4V0xST3JhVVhZQ0JnUUVLQ3d1aG9hR0JUcDA2SVRnNEdNWEZ4VWhQVDhmMDZkUEpJRUJTQUpGTVk2R0s1bENSck8vZnY4ZmJ0Mi9KZStqcjZ4TWhXRXRMaTVhS3VXblRKbHBFREVWSVNBaHNiR3h3OWVwVm5EOS9uaVlxaS9pZW13QUFJQUJKUkVGVWEyaG9ZTUtFQ2VqWXNTTUNBd09SbDVjSEZvdUZQLzc0QThPSEQ4Zm16WnZ4NHNVTEZCY1g0ODZkTzNqeTVBa0dEUnBFcW9zWEZ4Zmo0OGVQTURRMGxQdTNvRVFmUUp4dU9IdjJiQUJpVVowU1FEVTFOZEczYjE4QTRwUWJaZjF4NjRPa3BDVGlpV1pvYUZpbnpsQnNiQ3hXcjE0Tk5UVTErUG41RVRzQ0J1WFpzbVVMZVcxdWJsNXRPdkszam9PREF6Z2Nqc3lKRUNwMXY2cmx5ZG16WitIcjYwdExyODNNekNUN05XclVpSWl0RlJVVlNrZUpWeGQ1THJsTlVmUi9YYWlvcUtENXdsWldWcUt5c2hLZlAzL0d4WXNYeVhvbkp5ZTBiTmxTN3ZWS0ZxR29yS3pFelpzM2FiNjBrcXhkdTdaYUQ5R3EzTHg1RTM1K2ZqaHk1QWl0ZUE4QVVoeUs0dno1ODVneVpRb3A0aWI1ZDh2THk2TVZHZnZTMWNDRlFxRmNTeGZKZTFWWldTbXpZQm9nZnZZd1h0TmZodXpzYk5wRXFFQWd3SWdSSTJnQ2YwSkNBdjc1NXg5czNicFZaakdXK3NiTHl3dW5UcDBpZlo2VWxCUk1tREFCRGc0T21EQmhBaEZMNVRGNDhHQlVWRlJJRmZheXNySkNWRlFVbWNUKytQRWozTjNkcFk2UGo0K0h1cm82TWpNenEvVVZsdlQ5cDZENmI1SUJCY0hCd1ZCUlVhRk5kTVhGeGNIZTNoNEFYYmljTjIrZWxJQUxBS3RXclNKWkZ4a1pHWmc3ZDY3TWE2cmFQb2VGaGNtYzBKODJiWnJTVVh2cDZlazRkdXlZd24xa2JkZlgxMmZFVmdhR0w0U3JxMnVkQXpnWUdCZ1k2aHRHYlAwQ0ZCUVVJQ01qZzdaT1cxc2J2cjYrY0hCd1VIaXNaTFJSWFVWU0xwZUxzTEF3aElXRkVXOHFLeXNyNGxsVkhmZnYzNWVLZEFERXFaMVV0SmRJSktJTklrTkRRNlgySHpObURLMFFVbDVlSHBvMmJZcGR1M2Jod29VTDZOYXRHMmJObWdWZFhWMEVCZ1lpTURBUTBkSFJSTndNREF5RXM3TXpLaXNyc1hYclZtaHJhNk84dkp5azBzYkd4aUlyS3dzaElTRm8xS2dSYmZCYjFiZnkvUG56WkhiVjF0WVd6czdPT0gvK1BJcUtpbWplbFpzMmJWTHFIZ0hpYUxKSGp4NlJUaitMeFlLTGl3dTh2THlRa3BLQ1diTm0wZEtCQXdNREVSRVJnZWpvYUZ5NmRBbWJOMi9HcDArZklCQUlrSlNVUlB3U2I5eTRVYU5aM3VUa1pIaDdlMHV0Mzd0M0x4RjNORFUxYWFsd3lzQmlzYUNqb3lOM3V5SmZKc25vUVJjWGwycWpsK1dSbloxTjBzVkxTMHV4YXRVcTNMOS9Iek5tekdEOENaWGt4WXNYTkdIcWEzaGJGUmNYNC9uejUzVTZoN201T1lrNjA5TFN3dVRKazFGYVdvcmMzRndjT1hJRWdOaTdhOWFzV1FDa0N3K2xwYVhSdkVhckl2a2ROVFUxeFlJRkMrVHVlKzdjT1JJcDUrVGtwTEI5cHlKSEtDOW5XWmlabVdIVXFGRzBkYmR2M3laMkI1YVdsbExpaTZTbktlWERXQjBYTDE1VXlyZVV1cWE5ZS9mQ3lzcUtST2s2T2pwQ1MwdEw3dWVReGJ4NTgzRGx5aFZpOFJBZUhpNGx0QUxTZ2s1RlJRWCsvUE5QV3NTZVBKVHgxUTRJQ0pBcDd0U0d3TUJBMm05S0htZlBucVZGK0V1aXE2c3JaWjJqQ0JVVkZSdy9mbHhoLzZDcVlNMGdSdEpiSGdEV3IxOHYwNUlqTXpNVG9hR2h4TWU5SVduZHVqVWlJaUlRSGg1TzY3c2tKQ1FnSVNFQnRyYTJtRHQzTHMybldoSlpBdW1BQVFQZzYrc0xmWDM5QnJ2dXFraEd0c3FhV0pBM0dTWExVeGFnMnlhVWxwWksrYXZLNCtYTGx6TFh5L0tBWkdCZ1lHQmdZR0NvVHhpeDlTdVJsNWVIWmN1V3dkVFVGR0ZoWVhKOVc1czJiVW9pQWdvTEMxRlNVa0tMVktvcGZENGZabVptcEtQYXMyZFBZZ2NBaUFVOVN2em8xS2tUTFpYa2p6LytrQ20yVmxaV3lvMzJrclcrdkx5Y2xzS2VtNXVMaW9vS3hNWEZBUkJIRVNnelNHYXhXUER4OFlGSUpJS0tpZ3FXTEZtQ3NMQXdDQVFDM0xwMUMwZVBIc1dvVWFOb0hYcEpzVFUxTlJYUjBkRUF4RUwwekprelNiUXRqOGVEajQ4UHpwNDlpK2ZQbjhQVjFaVldQZGZTMGhJbEpTVjQ4T0FCc3JLeUFBQzllL2VHb2FFaDJHdzJac3lZZ2NEQVFQVHAwd2RqeG94QjA2Wk5zWFBuVGh3NmRJaEVjWFRyMWcwM2I5NUVYbDRlWnMrZWpYSGp4c0hkM1IzZHUzZkhqaDA3Y1B6NGNmejY2Ni9mWEpTVGdZRUJkdTdjV2VQak1qSXlpRjhqbTgxRy8vNzlhMzBOK3ZyNjhQVDB4TnExYThuZytOS2xTM2oyN0JsQ1FrSmdibTVlNjNQL3J5QVpUYW1ob1VGUzJyOGtLU2twZGJZdTJMcDFLNGxTQjhSV0NHVmxaYlFDTW1GaFlhUk5rU3pXUjNIdzRFRkVSVVdSNWREUVVKdzZkUW9BU0FUbHUzZnZVRkpTb3REL1QxSzAxZGZYVjdodlVWRVJYcjkraldQSGpzbU5LTzNZc1NNNmR1eElXeGNaR1VuRTFtN2R1aEU3bEM4Smg4UEI4dVhMNGUvdkR4OGZIemc1T2VIdzRjT2t3Q0FnOW9xVWpHNnJtdUZnYVdrSmQzZDNYTDU4R1M5ZnZwU2JPaXhMakw5eTVRcHUzYm9GVzF0YnJGeTVrZ2cwT1RrNThQYjJKbTJDTEEvYXFzZ1RkNzVsSkFWQkZvdUZPM2Z1NE9USmsxL3hpdjZiVlBVekZRcUZDQTRPaG91TEM3S3lzckJ3NFVJOGV2UUlnTmorNCtuVHAyamZ2bjJEWDVlTGl3dU1qWTJ4Y3VWSzh2NFV0Mjdkd3VqUm94RVZGYVYwSnNLWk0yZHc3dHc1VEowNmxVekFxcW1wa2NtZ1c3ZHVTUW1pVlcxUkFMR2ZQNVV0QTRqYnphcVdKNVFQNjVJbFM4angyZG5abUR0M0xsSlNVZ0NJMjJqSlNhU2JOMi9pdDk5K0F5Qk94NmNpWGsrZlBrMXNRQ1FyaXF1b3FOQ2lWY3ZLeXNEbGNoVk8zbFlWZCtWTkNrdnVjLzM2ZFhoNmVtTHg0c1ZJU2txU2UyNUFYS1NQK2wyT0d6Y09QQjZ2MXBQSkRBd01EQXdNRE44SGpOajZCZkR5OG9LWGx4ZUtpNHZ4NGNNSFhMaHdBWWNQSDBaRlJRVlNVbEl3Zi81OGJOMjZWV2JLSTR2RmdwYVdGcG1Gejh2THE1UFlXaDFKU1VrNGZmbzBBSEdFcGpJK1lZYUdob2lLaXNMQmd3ZEoxZHVSSTBmS1RSRTNORFNrUlpkbFptWWlKaWFHaUpBVEpreW9VZFZLcWtQYnFWTW5MRjY4R0NFaEllalpzeWRHamh3SmdVQWdzNE5kVWxLQzhQQnc0aXZJNC9HZ3A2ZEh4Rll1bDR2ZXZYdmovdjM3ZVA3OE9UcDI3QWdORFEwaXRqbzVPY0hKeVFrTEZ5NGtZcXUvdno4UmREcDA2SUM5ZS9kQ1IwY0hkKzdjUVhoNE9MRW9ZTEZZbURObkRweWNuQkFURTRNZE8zYWd2THdjVzdkdXhhVkxsK0RuNXdjL1B6KzR1N3ZUQ240NU9Eakk5ZGQ5Ky9ZdFZxMWFSYTZmd3RUVUZCTW5UcFJiVGJtK0lycVVRVEtxMWQ3ZVhtRjByRElNR0RBQWJkcTB3Y0tGQzBuS2QwWkdCbWJNbUlGSmt5YVIxRzhHYVFvS0NtaVJkZjM3OTYvWDRpaGZtNmlvS0NKSWVucDYwZ3B4U1VaY2RlalFBVStlUEVGY1hCeFNVbEpnYW1xSzh2Snltbzh0RmZFWkdocXFkRFFWb0p6SHFyNitQa2FNR0NGelcweE1qRlRrSFVEUGNMaDkrelpXclZvbHRZK3FxaXI4L2YzUnNXTkhxUWl1VjY5ZUVaRkpYVjFkNXNURXk1Y3ZTUkhIcXZ0UXRpTjZlbnJZdjM4L1dUOXMyRERhYis3R2pSdnc4L01qeTl1MmJaUDVPWHYzN28zZXZYdkwzRlphV2txTFRHdlhyaDJlUFhzR0FJaUlpTUMrZmZ0bzdjaWFOV3VJNE1Ibjg1VVNXK3NUQ3dzTHVmWUF5cUxNUktPazJGbzFXNE9oOWd3Y09KQlVsZWZ6K1pnL2Z6NUdqaHhKdHQrN2QrK0xpSzJBT0VKOXg0NGRTRXBLd3E1ZHUzRHIxaTJ5VFNBUUlEUTBGTWVPSFpQeWtyMXo1dzRxS2lydzZkTW5QSHo0RUgvOTlSZWVQMytPeXNwS3JGKy9IbnA2ZWhnOGVEQzB0YlZKZG9pcnE2dVV2WXFzd3BWVm84ejE5ZlZwV1VxUzhQbDhaR2RuNDhpUkk5aTllemZKNXJHenM4UGt5Wk5wMzl0bXpacVJTYVZtelpyaDBhTkh0S3dqRm91RjVzMmJrLzFidG15SnhNUkVDQVFDYk5xMENYLy8vVGVjblowUkhoNHU4MXFLaTRzeGR1eFlJdlkyYjk1Y1NxaGV0V29WVHAwNlJjc0VvRDV2U1VtSlhIc1FpajE3OXBEZ2d1SERoOU9LeURJd01EQXdNREQ4YjhMMEJMNGc2dXJxYU5XcUZTWlBuZ3dkSFIxczNyd1pnRmdndW5Ycmx0d29CVDZmVHdiTTFBQzRvY2pQenlldlpSVnBrUVdQeDBQanhvMUp4OWpVMUJUanhvM0RzbVhMa0orZkQxMWRYU2wvcmFaTm01TFhKMDZjd01PSER3R0lCNnM5ZS9hczlmVmJXMXRqN2RxMUVBcUZpSTZPeHNXTEZ6Rmx5aFN5blJKYk4yL2VqTlRVVkxubktTZ29vQWtIa1pHUk5ib09rVWlFMTY5Zlk4K2VQWGp5NUFsWnI2K3ZqN2x6NTVKVTMxOSsrUVVHQmdaWXZYbzFCQUlCWHIxNmhjREFRTFJ2M3g3RGh3K0hycTR1RWVGWkxCWTRIQTRLQ3d1Um01dUxEeDgrNFBYcjEzanc0QUdlUG4xSzNxTjc5KzV3Y1hIQjh1WExrWktTZ3JDd01CZ2JHNk56NTg0d056ZUhrWkVSbWpScEFpMHRyUzhXTlNzVUNuSHUzRG15WE52S3BGVnAwNllOMXE5Zmp5VkxscER2bjFBb3hNYU5HL0gyN1Z2TW5EbXpYdDduZXlNdUxvNFdkZjYxL0c0NUhJNVM0bEoxNTVCa3g0NGRaRklFRUxldjQ4ZVB4L3YzNzJraUxDQk8rNTQ4ZVRJcUtpcXdaY3NXTEZteUJPZk9uU05pcEltSkNkcTFhMWVuNjZzT3lwTzVkZXZXdEVqUVU2ZE9JVGs1V2VHeFQ1NDhvYlV2RkR3ZUQvNysvbEpDN051M2Iybmk3cXhac3pCMDZGRGFQdm41K2JUdmc0ZUhoMExmUVlGQUlGVXNCcENPR0pXMFRwR0V3K0hJYllmdTNidEh6c1BoY0xCeTVVcDRlbnFpcUtnSUdSa1ppSXlNSklYTTR1TGlhSVg1cGt5Wm90UjNLeW9xU201eE1FblMwOU5wMGRLeWtGVUlSSkxIangvai9mdjNkWTRpcDN5djFkVFV3R2F6TVdYS0ZMbWlQU0QySmEvT2YvTi9rYXBDWWRYdlFaczJiV2dlMEZVdFNMNEVQWHIwUUk4ZVBYRDkrblhNbno4ZmVYbDVBTVFUNzZkT25TTGlzQ1JzTmh2Nit2cHdjbktDblowZGhnNGRTcTU5Mzc1OXRHeW1odUR3NGNNNGUvWXM3dDI3SnlWU3ZuanhRdUg3aDRhR1FpQVFrTThKaUNOOVpVMEdYcjE2RmJ0MjdRSWc3a2VhbUpoZzRzU0p0SDFFSWhIQ3dzS0kwQXFJZnc5VUJDN0YrL2Z2NVZxdTNMNTlXK3E4aXFENk53TUhEc1RpeFl1VlBvNkJnZUhibzZLaW9rWUJRQXdNREF5U01HTHJWNktxejE1VlQxZEpKQVhRaHE2SUt6a2drNHlxckk2Tkd6ZVNUblhuenAyUm1KaUlPM2Z1b0tpb0NJMGJONlpGaXRuWTJOQ0tNbEZDcTRxS1NyV0RWVVVJQkFKY3ZYb1ZzYkd4TkpGQ3N0Z0ZOYWlYVitpQ3grUFJLdHVucHFhaXNySVM2dXJxeE85TTBRQytvS0FBQnc4ZXhNV0xGNlY4OGpnY0R1enQ3WEh2M2ozaWRVaGhaMmRIS25RRDRuUzlpSWdJcUt1cm8xdTNicGc4ZVRKT25EaWhNRkxPek13TUkwYU1JT200MjdadHcvYnQyeEVYRjRmVTFGU1o0cktLaWdvT0hUb2tOenFsdmtoS1NpS0RKeU1qSTVsRjAyb0xuOC9Ia2lWTHNHblRKdUxSeWVWeW1ZSlpDcmh3NFFKNXJhMnRYVzNSbFliQ3dzS0MySWZVQjVXVmxkaXhZd2R0WFh4OFBIbmRwRWtUMGphb3FhbkIydG9ham82T09ILytQTTZjT1lOQmd3WmgvZnIxWkg5SklYTEZpaFcxU2prZlAzNDgrZTV2M0xpUlZ1Q096V2FEeFdMQjNOd2NucDZlV0xKa0Nkbkc0L0ZvQWtOVlAyeEpxZ29SOG55TGx5MWJScUlpcmF5c01HVElFS2w5dG16WlFvUjREb2RUYlhUbzJMRmphZEhDOHBDTUxwWms4T0RCQ0FzTGs3bnR5cFVyNUxXVmxSVU1EUTNoN2UyTk5XdldBQkFMMGlZbUp1amF0U3ZtejU5UDltM2Z2cjFNRVVvV0dob2FORnNiZVVnK1IrUWhFQWpJMzZLZ29JQUl6TlF6Y01HQ0JTZ3ZMMGR4Y2JITWV3K0l2U1ExTlRYbFpoMFVGaGFTODFKUnZjMmJONmRGL2xYbFc3T2krVmFRZk5ZRDByWkhrZ1dkQU9uZjJaZWtlL2Z1Q0F3TXBQbmdTOXAyeUVOZFhSM3QyN2NuZmJDcTJTOE5nWXFLaWx3ZjdKb0kxbnA2ZWdnUEQwZjM3dDFsYm5kMmRzYkRodytKSmM2NmRldkE0L0dJLzNobFpTVldybHhKNjF1TkhqMWFabUNEckw1MXQyN2RNSDM2ZEprK3Znd01ERitIRnk5ZTRPclZxN2gyN1JvRUFnRjI3TmdoTTRyOHhZc1htRHAxS3F5c3JOQ3RXemYwNk5GRHJ0ZTFQTTZjT1lNMWE5Wmc4dVRKY0hOeisrWkUxOExDUXNURnhlSGN1WE1JRGc2R3NiR3h6UDJTazVPeGZQbHlBT0wrQ05XSCt0NjRlZk1tY25Oem9hR2hVVzFOSEVuS3lzcFFYRnlzVkY4UUVOZHhvY2JVWThlT1ZXZ1pWaE1vZTdIWHIxK2pvS0FBWThhTXFaZnpTbEpZV0lpSWlBaXl2SHo1Y3JEWmJCUVdGdUxjdVhNWU1tVElGODE2L1YrQUVWc2JFS0ZRS0RlTmlFb3BwNUFub2xaVVZOQUdlY28yQkxVaE96dWJkbDAxYVR3a281WU9IejVNaXl6Ny9Qa3piWFkvT2pxYStDQks0dTd1TGpYNFVZYkhqeC9qN05tenVIcjFLckVGa0lTS0FnTCszMCtNU3VHM3RyYkc5ZXZYeVhZcXhaOWkxcXhaS0Nzcmc1V1ZGY2FPSFV2V2YvcjBTV1l4bDBhTkdpRWhJVUZtUVJLaFVGaWpBaktBK0w0K2UvWU1Pam82c0xDd2tOck80L0hRdm4xN2RPblNoWFFpc3JPem9hK3ZqM2Z2M3FGbno1N28xS2tURWhNVGNlL2VQYW5JYURNenN3WVhXZ0hRL0FSZFhWM3IzY3VNeFdMQjE5Y1hKaVltaUk2T3hzeVpNeHM4SXZHL1NrRkJBYkg3QU1UMkZOL0xnNVhGWXNIT3pvNFdSYTJwcVlsbXpacWhhZE9tS0NvcUlyN1RabVptVUZGUndaUXBVeEFYRjRlS2lnck1uRG1UREt5MXRiWGg0ZUZCenFPbnA0ZS8vLzY3eHRja0tkQmV2MzZkTmxremRPaFFhR3BxWXRHaVJWSlJySkxGZUNvckt4RVVGRVFURFNRSkNncXFObHJ0OU9uVHRGVGs1T1JrQkFVRndjM05EWFoyZHVCd09JaVBqNmQ1K2JxN3V5c1U4UnFTc3JJeVdxUXFsZkV3ZXZSb0pDVWxFVEZuNDhhTjRQRjQ1RDZycTZ0anlaSWxYenlGTnpNekUwT0hEa1dYTGwzZzZ1cUt1M2Z2a3VmZ29rV0xrSmFXUnE1eDBhSkZZTEZZY0hOekk4ZmZ1WE1IKy9mdng1VXJWN0JpeFFyMDZ0Vkw1dnRJZmsrKzF0L21lNEh5c0tjbUMyN2R1a1h6RW4zKy9Ebk5ocWltQS9YYWNQYnNXZlR0MjFmbW9MNXFuME5TREpiWDM2eXNyS1NKc3NvKzc2bStZRzM2WklNSER5WVRJVnBhV2lUNjlOZGZmeVdUTjVMWkxrMmFOS0VWNkJzNGNDQUtDd3VocGFVRk96czdoZTgxYytaTXZIbnpodlRqVnE1Y2lSY3ZYbURXckZtSWlJaWd0WmwyZG5aeVBhN2QzTnpnNXVhR1Y2OWVrVUtrTFZxMFFQdjI3WkdabVlsaHc0Ymg0OGVQdUhMbENucjA2RUdiTkFPQVk4ZU9rWUNEUVlNR1FWVlZsVmFza0lIaGUrRGN1WFBFWHhrUTJ4M1ZsOUNrTEk4ZVBhSk5pdS9jdVZPcUdIQkZSUVVpSWlLUWw1ZUgrUGg0WEx0MkRXM2J0cTFSRzU2WW1JZ0ZDeFpBS0JSaThlTEZ1SERoQXFLam81VWV2MnpldkprV2FGUlhac3lZQVZ0Ylc3SmNVVkdCRVNOR0VBdVl0V3ZYWXNXS0ZUS1BMU29xSWpaWXNzYXVnRGdyYk8zYXRXUTVLQ2hJWWNhTW41OGZidHk0QVVBY09IRCsvUGs2WjZyVmxNbVRKeU1yS3dzLy92Z2o1czJiaDQwYk4rTEJnd2RvMmJJbFRXd3RLeXREZm40K2NuTnprWk9UZyt6c2JMeC8veDZwcWFsSVNVbkJ5NWN2MGJkdlgxckFneUtTa3BMSS9lemZ2Mys5L1FhaW9xSnc0c1FKc3R5L2YvOTZMMndwRW9sb1FTNFZGUlU0ZS9Zc29xS2lrSitmajMvLy9WY3FHNW1oYmpCaWF3UHk2TkVqSER0MkRNT0hENGVscFNVUk5CNDhlRUFzQkNpcUZrR2hrSXg0MWRMU2F0RElpajE3OXBEWExCWUxPM2Z1UlAvKy9kRzZkZXRxajlYVjFhVlpBd0JpMFU4a0VvSEZZa0ZQVDQrczUzSzVNREV4Z2FxcUtobDh0bWpSQXVQSGo4ZisvZnVSbkp5TU1XUEd5UFZHZS9IaUJWNjllZ1V1bHdzdExTMjVGWUt0cmEybHZNaW9DSjhtVFpwZzFhcFZ1SHo1TWsxc25UNTl1c3lVMkJzM2JwQ0hDZ0JNbkRpUjV1Vkd3ZUZ3NE8zdGpZaUlDRmhiV3lNM041Zk1mcW1wcVNsOFNGZFdWcEw3WVdSa0JDMHRMU1FuSjJQMDZOSGdjRGpvMnJVcmdvT0RhWllHQW9FQWQrL2VKWVduQVBIZ1krREFnVmk2ZENrdEZhOHFGaFlXdEdJWERVVjZlanJ4bWVSeXVRMWFpTW5WMVJWZHVuU1JHZ2d4L0Q4SkNRazBBVUdldHpLRlVDaEVUazdPZithZWVucDZvbXZYcmpBM04wZXJWcTFvNG9La3h5Z1ZMZFdxVlN0NGVucGk3OTY5dEFnbWYzOS9Xb1NvVUNna0hvZTFwV3JVYlo4K2ZhQ3BxUWx6YzNPNWxnRVZGUlZZdUhDaFRLR1ZTbkdtaXRHNHU3dkxmVzlEUTBQMDY5Y1BseTlmUm5sNU9ZUkNJZUxpNGhBWEZ3ZGRYVjA0T0RqZzlPblRSTUF4TWpMQ3RHblRxdjFNN2RxMWt5bmdWRmNnaTBMV3hCc2ducUNSek9wd2NuSWluemt5TWhLalI0OG1iVHNWa2NobXM3Rml4UXE1NTJ4SUxsMjZoTEt5TWx5N2RrMW1kSW1QancvUzA5UEp4TlBpeFl0aFkyTkQ5bjMwNkJFdVhyd0lBRGh3NEFBUlcxMWNYRWprZWF0V3JXamZJVWJNcVRzREJ3N0V1blhyQUlqVDBrK2ZQbzJCQXdlaW9LQ0FObkRsOFhoU3dsOWFXcHJjNHFhMVpmdjI3ZGk4ZVROR2poeUo3dDI3dzhEQUFLV2xwWGo4K0xHVW5aSGtoT0xjdVhQUnRXdFhEQmd3Z0V6S0Z4UVVZTzNhdGJTc2x1b3NNNFJDSWJadDI0WXRXN1lnTkRTMFZtSXJpOFhDbGkxYkFOQ3pLTGhjTG1sVFUxSlNpS2pwNnVvcXQwQmVkYkRaYlB6eHh4K1lNMmNPRWhNVEFRREhqeC9IdVhQbmFKSEtQL3p3QTZLaW91Uk93bEJGRm1WbEFCa2FHbUxjdUhHWU1HRUNBUEhFeXJKbHkyaEJFcWRPblNKaTY4eVpNeHMwTUlLQjRXdFFXVm1Kdi83NjY0dS83NzE3OTNENThtV3lMQktKb0thbVJqSjl0bXpaZ3MrZlA5UEdWK25wNmJRK2xhbXBLYTVldlVvVFB3Y05HaVMzbU83Tm16Y1JGQlJFK3NxbXBxWUlEUTJsdlFjMVpwTTNMcTk2RFhXbHF2OCttODNHOE9IRGlVQjY4ZUxGT2hWeGRISnlvb210OGZIeGNzWFdrcElTMnJqVDF0YjJpd3V0Z05qK0pUTXpVNjVPY2ZUb1VVUkdSaXFWbFhiOStuVlNjTHVoS0M4dlY1Z3A0ZXpzVEJOYno1NDlxN0QrQ0pmTGxWbnZSeEZWOTYrc3JJUzF0VFdaNEQxNDhDQk1URXhJaGdoRDNXSEUxZ1pFSkJJaEtTa0pTVWxKNFBGNDBOYldSbjUrdnBSM25aT1RFeTJ0WGhMSnhrd1pYemxsTURJeUlvV3Y5UFQwVUZsWmlWMjdkcEhDV0lENHgzZjA2RkVjUFhvVTV1Ym1jSEZ4Z1ltSkNSa0FWaDFneUNwTTRPbnBpYnk4UE9qcDZkR0VYRUE4RXluWitGR1JBUG41K2JoOSt6WnUzNzZON2R1M3c4aklDTy9mdjZlSnpzZU9IUU1BOU92WFQrcWVhR2hvb0gvLy9uQjFkU1dEMk4yN2Q1UHRrajVkclZxMW9qM0FBZkdBaWhKYnk4ckt5R3NPaDBQcnBDdUttdXJSb3dlMmJ0MEtFeE1UaElTRWtNNzd0bTNiRk01UXBhU2t3TWZIQjRCWWdJaUlpTURidDIvSnZlYnhlTFJCUEpmTEpZMmpvaFJqRm90RlN5TXRMUzJGU0NTQ3BxYm1GNG5Vb2FxNkErSlVZc21xd2czQmYwVVUvRnBRdGgwVTFDQlRGdVhsNVpnN2R5N3UzTG1ERlN0V29GdTNiZzE5ZVhYR3hzYUdmS2FjbkJ3OGZmb1VyMTY5Z3I2K1BxMFRRMVc4QmlBMVVhU3RyWTMrL2Z2VDFxbW9xTkE2ay9uNStVU1lsQlFScWlMWlFhNmFIbDVkUkhGUlVSRkNRME5KT24yclZxMWdhV2xKZmxOdWJtNjRldlVxY25KeXNIVHBVang0OEFDelo4K1crUnVqN3N2bno1OFJHeHVMZi83NWgvZ1lmdnIwQ2NlUEg2ZnRUOW1ZVkFmbG1Wb1ZaUXRreWFLOHZCemJ0MjhueXovKytDUHRHZm5od3dmbzZ1cEtGZlhSMU5SRWRuYTJ3cXlTaGtJeW1ycGZ2MzYwNXlsRmFHZ29zckt5OFBEaFF5eGV2QmlabVprNGNPQUFSbzBhaGNHREIyUERoZzBRQ29XNGZ2MDZFZklNREF5SXBVOStmajd0NzFTVE5Ea0cyWXdjT1JMNzkrOUhUazRPUkNJUlFrSkM4UHZ2djZPd3NKQTJLZVh0N1UzN1hlM2N1UlBSMGRHWVBuMTZ0VjYrTlNVbEpZV2tmTXBEWDE4Zi9mcjFJOHVmUG4xQ1ZGUVVvcUtpb0tlbkJ6YWJqZXpzYk5ya01aZkxKWUtoUE1hTkcwZWkvNnYrdnVvVFNSRzJKcFpWc2xCVFU4TWZmL3lCZ0lBQVhMdDJEUURkRXFKang0NVl2MzU5bllJVmpJeU0wSzVkT3lRbEplSDE2OWRZc0dBQlZxNWNXYWZyWm1ENEwzSHk1RWxhd2NvdlJYSnlzdFFZVXBMeTh2SnFzNDVldm53cGRlMVdWbFl5eGRhclY2OGlLQ2lJWnJtMGV2VnFXdjh2SXlNRG9hR2hwRDVJZFJaL3FxcXF0Y29nS3k4dlYxaWN6OTNkSFZ1M2JrVkpTUW1Nakl5UWxwWldyZGdxRW9ta2RBZ1ZGUlVZR3h2RDNOeWMxRFc0YytjT3pScEprcHMzYjlKRVEyb3kvRnVqdExSVUthRlZUVTBOaG9hR3lNcktna2drSWhPQjhwRDBBTis4ZVRNT0hUb2tkOTltelpxUlNORS8vdmdEQnc0Y1VQTHF4WVViWlJYQnBmRDA5RVJ3Y0RBQThkOVZWblp2VmFvR2xCVVdGa0pYVnhlTEZpM0NqQmt6MEtaTkc1aWFtcUtzckl5eG9Lb25HTEgxQ3lFUUNHUjJYTzN0N1JFUUVDRDNPRW5mcTY1ZHU5Ykx0UXdkT2hSRGh3NUZaV1VsYnQrK2plblRwOU9LeHJScDB3WWZQbndnOWdVdlhyekE2dFdyd2VQeDRPVGtoTUdEQjlORXV0ZXZYK1BtelpzUUNvV29xS2dnLzFNLytzK2ZQeU1pSWdJQ2dRQWxKU1hRMHRLaVJaTUM0blNOWWNPRzBUeGpkWFIwNE9YbEpiZkR6K0Z3MEw1OWU3QllMQmdaR1dISWtDSG8xNitmMUlOQnN1aEJkUTBIbGVhZmxaVUZQejgvRWxuRjUvTVJFQkFndDRpWkpDb3FLdlVXV2FVb3FtVFdyRm5rQVplYW1pcVZSa1B4MDA4LzBmd01KMCtlTEdWamtaV1ZwWEMyVFZMSUZRcUZTdm0rYVd0clExVlZsU1pDdUxxNlZuc2NROE5DcGI0QVlnRmZVV1RXdkhuenlJVEU5T25URVI0ZVhpOWV1SC85OVplVXVGZFhldlRvQVZkWFYrelpzd2Z2M3IxRGFtb3FyVU5wWTJORG9nejA5UFJnWldXRjB0SlNMRisrWE9wYTh2THk0T1hsaGNqSVNGTEFTbFZWbFpaNkV4MGRUUVJCZFhWMXhNVEV5QlQ2Ky9idFM2eE1kdS9lTGRkVHF5ckp5Y2tJQ1FraG5UcXFlcmprb0VOVFV4TkxseTZGbjU4ZmhFSWhZbU5qa1ppWWlISGp4bUhreUpFeTJ6c3RMUzEwNjlZTkFvRUF1M2J0a3V0Rk9uWHFWUFRzMlJOdWJtN28wYVBIRi9VcTI3RmpCNjN5T1pWRmtKR1JnVTJiTnVIa3laTlNmcHFBK084V0VSR0JMVnUyd012TEMwNU9UbkpUNWlnQ0FnTHFiS09SbHBaR0pqSDA5UFRRcVZNbm1XSXJoOE5CVkZRVTNyOS9Ed3NMQzJ6ZnZoMHhNVEhZdTNjdlJvd1lBVWRIUjlKZUhqNThXQ3JsZWRteVpVUzhOek16ZzQyTmpkd0NaWkpVdC8xL0dYVjFkYXhhdFFxK3ZyNmtNRjdWakJBM056ZU1IeitlTEI4NGNJQjQzcTFldlJxWm1abVlNMmRPZzBiRVNHSmdZSUEvLy94VGJoRlRXYjZvbXBxYVdMSmtDY3pNektTMlNmNldLS0VWQUUxc3JpM3E2dXJrR1VNSkVsZXZYcVZsSkczYnRnMm5UNStHdmIwOWZ2cnBKL2o0K0VCRlJVV3A2TkRTMGxMY3VIRUR4NDRkbzJVZlNmTDQ4V05NbVRJRkF3WU1nSU9EZzlKdHNDUXFLaXBZdkhneFJvMGFoUThmUHVEeDQ4Zkl6TXdrYlQ3ekcyUDRuaWtzTFB4dWZUNGxPWHIwS0pZdVhVb0V6ajU5K21EeDRzVzBjYVZRS01UVXFWUEplSFhhdEduVkNxNkxGaTFDMzc1OVVWeGNUQ2F4cWRSMlBUMDlsSmFXa21BZ2dVQ0FkKy9ld2NMQ0Fnc1hMaVFCUmhSVUlWY0thbnoyK2ZObkxGbXloS1RDOStyVkN3c1hMcFM2bHR6Y1hDa1BmUzZYaSt2WHI4UFIwWkhvQVdWbFpiaDE2NVpNdi8yRWhBVHltc1Zpd2RIUlVlNW4vMVl3TmphR3Fha3A5UFQwMExScFV4Z2FHcUpaczJZd05qYUdnWUVCZVg2L2ZQbVM5dm1xUTdKQXRTeWk5THJyQUFBZ0FFbEVRVlJrUFhNYmdvOGZQMG9GaVNoRDFXT2VQMytPNmRPbk13VWU2eEZHYkcxQTJyZHZEMTlmWDF5N2RnMHBLU25Jejg4SG04MkdqbzRPTEMwdDBhOWZQNFdSWXRuWjJjUmpUMTFkdlZydkttWEl5OHZEMDZkUGNmZnVYU1FsSlVsMXlqdDE2b1JGaXhhaHNySVNKMCtleEtGRGg0aFFJQkFJRUJzYmk5allXUHp3d3c5d2QzZkhqei8raUl5TURJVlJTNldscFNTOVN4NlBIajNDdG0zYnlJRFZ5TWdJNnVycU1nZkJmRDRmdHJhMjZOdTNMM2c4SGxhdlhrMzhVaDQrZkFnMm13MTFkWFZ3dVZ5a3BxYlMwbStWNmJ6ZnYzOGZrWkdSdEJUV3ZMdzhoSWVIdzlIUkVmNysvaVJ0Vm5MR3NicUIxc0dEQjlHb1VTTzUyNnVtaUZSSFdsb2FFYzZ5c3JJVW5sZFNZSk1WQVR0MzdseWxxMVZuWjJkWEd4MERpTk93dGJTMHlPY3lNVEZoMGw2L01tVmxaZmozMzMvSk11VmJLZzh2THkvY3ZuMGIrZm41RUFxRnBGSjAxUXIyTlNVM043ZmVxNlBuNU9TZ3JLd001OCtmbDdsZHNpamR5SkVqY2U3Y09heGJ0NDQybWRPa1NSTjgvUGdSZ0hqbWV2VG8wWEJ6YzhPVUtWTm9WaWlBZU5MaTRzV0xlUGZ1SFQ1Ly9vemZmdnNOVzdac29VVlVabVJrMVBoM0RZZ251Sll1WFVvRzhEd2VENnRXclpLWkFkR2xTeGNzV3JRSUlTRWhxS2lvUUY1ZUhrNmNPSUZmZnZrRnBhV2xTRXRMdzd0MzcvRHZ2Ly9pMmJObmVQandvVXg3RVRhYkRUNmZUNjVYMG1aQVQwOFBycTZ1Y0hOekl4TnRmLy85TjBsN2x3VWxYRkZVVjgzYno4OFBYYnQyeGIvLy9rdDdubGhZV0lETDVXTG16SmxJU0VpUUVqWGF0R2tESXlNaldqR3Q5Ky9mWS9ueTVZaU1qSVNWbFJWKy92bG51YWxZdFNsNlZoWEp3WkN6c3pOWUxCYnQyU1dabWNIbjgyRmhZWUhLeWtyeVhCU0pST0J5dVhCeGNTR0RxTmpZV1BqNyt4T1JPem82bWpiQW9nU3BuMy8rV1c0VmRRYmxhTisrUFE0ZE9vUnQyN1loTVRFUldWbFo0UEY0c0xTMGhLZW5wMVNLZTkrK2ZYSHMyREU4ZS9ZTWdOaWVwTGk0R0dGaFlYVVc3cW5Kbjd0Mzd5STFOUlVGQlFWRWVHemR1alY2OWVvRk56YzNxYjVFWUdBZ2podzVndnYzN3lNakl3TmxaV1ZRVjFkSHExYXQwS05IRDNoNGVNaWNlQ2d0TFNWdEhvV21waVlDQXdQeDg4OC8xK216QU9KSnNOMjdkK1AxNjlkNDlPZ1JKazZjaUFjUEhwRHRYQzRYNWVYbHlNakl3S0ZEaDNEbzBDRmkyZEM3ZDI5OC92eVpGbEgyOGVOSHZIbnpCaytlUE1HOWUvZHcrL1p0bWRFOFBCNlBGdDM2K1BGalBINzhHTC8vL2p2MDlmWFJ2bjE3dEc3ZEdzMmJONGV6c3pNUnJpWDdmVlZwM0xneElpSWlzR3ZYTGl4Y3VKQVVxSHYzN2gydEhaRW5nak13L0ZmNTg4OC9rWnViQ3hhTDljVW5Ganc5UGVVV2xLd0xrcG1PUXFFUXExYXRvaFVoSGo5K1BLWk5teWJWUitad09GaStmRGw4Zkh4UVhGeU1SNDhlVlN1NEppY240OUNoUTFCUlVjR0dEUnNBaUtQN0Z5NWNpRTZkT2lFMU5SVkhqeDRGbDh2RmhRc1hzR0RCQW5UdTNGbm1KSGRKU1lsVS93cVE3bk1wRStWWUZTY25KMnphdElrc0p5WW15aFJiazVLU3lPc3VYYnI4SjJ4VHBrMmJocjU5KzM3dHl5QTBhZEtrVmpZOWI5KytsWHBtTTN6Yk1HSnJBOExqOFVnVWFXM1l2MzgvRWZQYzNkM3JWTWlvckt3TUFRRUJjbE5BVkZSVU1IandZSGg3ZTVNSDBQRGh3ekY0OEdDY1BuMGFCdzRjb0JWOWV2RGdBUjQ4ZUFBZkg1OXFLOHV6Mld3WUd4dUR4K1BSeElmKy9mdUR4V0tSQ0NESmh4emxJMmxxYW9yMzc5OFRUMEVIQndkWVdWblJIa0NTeHRUSGp4OVhhRWplcWxVcnVkc2VQMzZNM2J0MzAwUVpTMHRMK1B2N1k5bXlaVWhQVDBkY1hCeEtTMHZoNE9DQWlvb0ttb2lwU0VnRlVPUGlXTlh4OTk5L0sxV3c1Lzc5KzhRejlVc2phU0hBUkxWK2ZWUlZWZVZHLzhqQ3lzb0tXN1pzZ2Erdkx6NTkrZ1NSU0lURml4ZERRME9qUWIxM2E0dGtTaGlWRnRXMmJWdW9xcW9pTmpZV2dGanNhdHk0TWEycU55RE9ISWlNakVSU1VoTEN3OE5KbFA2RkN4Y3dhZElrcWZkU1UxTkRTRWdJZkh4OHdPVnlZVzl2ajl6Y1hMaTV1WUhINDBGVlZSVjVlWG0wZ1lreWFmblU1N0N6czBOaVlpSU1EUTJ4YXRVcW1RWHlLSnlkbmNIbjgvSGJiNytoc0xBUTgrYk5BNGZEUVdob0tFMmdrNFc2dWpwY1hGemc1ZVVGZlgxOW5EbHpCakV4TWJSc2g1eWNIT3pjdVJPSERoM0NxVk9ud09memtaYVdSaE5OcXFPNmZhbDdOVy9lUEpwd1lXOXZMOU03VmsxTkRaTW1UWUtYbHhjNEhBNHVYTGlBMWF0WDB5SmlSU0lSSGo1ODJPQnRqK1M5Y25GeEFVQlBqZDY4ZVRQdTNyMUxucTJWbFpWSVNVbWgrVVAyNzk4ZjV1Ym0wTmJXaG9XRkJkemMzQ0FTaWNodlR2TDU0ZWpvU0VzaFo2ZzcrdnI2SkIydk9uUjFkYkZwMHlaTW56NmRUQkNmT0hFQ1BCNnZ6b1VsVEUxTjVSWnhVa1NIRGgzUW9VT0hHaC8zOE9GRFdnU3JuWjBkRml4WVVLZWlIQlVWRlFnSUNNRDc5KytSazVNalV4Z0F4QkhEd2NIQnVIZnZIczZmUDQ5TGx5NGhQejhmQW9FQWx5NWR3cVZMbDhCbXM5R2xTeGNFQndlanRMUVVZOGFNVVNqMkdCc2J3OGZIQjg3T3pvaU5qY1htelp1bHNxT3lzN054NWNvVlhMbHlCZTNhdGNPUUlVT3dlZk5tSEQ5K25OYlBsZFZlMjlyYXd0allHSXNYTHlaOVBza010R2JObXRYWVE0K0I0VnZtNXMyYk9ITGtDQUJ4WnVRLy8venpSZCtmdytFZ0p5ZEhxdGFKUEx5OHZHQm9hRWd5K0hSMWRhR3Zydzl2YjI4U3ViOTc5MjRTbGY3dTNUdUVoWVhoMGFOSEFNUVRRR0ZoWWVSWkxrbEZSUVZLUzB0aGFHaUlPWFBta0tydWp4NDl3dlRwMDdGaHd3YVphZmVuVHAwaVFUR1BIajJDbFpVVkRoOCtqUEx5Y2hKVWRmcjBhYmk1dVpGbi9lUEhqMGxoVUVsVVZWV1Zza1NSdHcrTHhaS0s3cWV5b0ZxM2JvMldMVnVTZXljcnd2UGx5NWUwTmxWU3dCdytmRGdwT0dscmE0dU5HemZTamgwelpnekpNTE96czBOMGREUnR1MGdrUW14c0xJNGVQWW9YTDE2UWUrM2c0SUR4NDhkTEJUM1VoT0xpWW9WMVRIZzhIbmc4SGxxMmJDbjNPMTVlWG81ZmYvMVZLc0RKMDlOVHJyK3R2T2VCZzRNRHdzTENsTHo2LzBkV3RITlZ0TFcxRlk3UlltTmpTY0ZzVjFkWG1ST0V0ZWxQTU1pR0VWdS9VVEl6TTRrSXFhMnRyZEFnV1JsVVZWWGg3ZTFOcXlKSjBhbFRKNHdiTjA3bUQwdFZWUldEQncrR2k0c0xqaDA3aHIxNzk1SzBVMzE5ZlF3YU5BaHNOaHViTm0wQ2o4ZERvMGFOU0lORmViWTJhZEtFUENUVDA5TXhlL1pzOU9qUkE5T21UVU5CUVFFZVBueElTMHRuc1Zna29zTFYxUlh1N3U3bzJMR2pVaWw2MXRiV2NzWFdObTNhS0JTR05UVTFhZUtwaTRzTC9QejhvS3FxaXJWcjEyTGh3b1ZRVVZHQm5aMmRWS0VLRXhPVGFqdllOU21ROWFXaC9tYjFTVUZCQVJGWVZGVlZHWEhnUDBxYk5tMndaY3NXK1BqNDRPUEhqMmpUcGcydEltcHRVTGJ3WGswd01qS0NwcVltRml4WWdKWXRXOExDd29JMkFjSmlzWERpeEFrRUJnWVNyOVA0K0hpdzJXeU1IVHNXdnI2KzRIQTRjSEZ4Z1k2T0RoWXNXSUNQSHo4aUxDeE1ycWRnbHk1ZE1IUG1UUFRvMFlPa0NzbnlFZ1hFZy9BbVRab28vWGwrKyswM0xGeTRFSXNYTDFicXVCNDllbUQvL3YwNGYvNDg4YXoxOS9mSHhZc1hwVHkvR2pkdURGdGJXemc1T2FGbno1NjAzejVWbGZ2V3JWdUlpWWxCZkh3OFNUUDI4dktxMXB1c0xyQllMQ3hZc0FDelo4OUdUazRPaGcwYmhtblRwa0ZWVlpWRVczQzVYQXdZTUFDVEprMmlXV0QwN2RzWHZYdjN4dkhqeDdGdjN6NVNuTXZDd2tMaDh6TWtKRVNwaVBzUEh6N0lGY0grL1BOUFBIandBSEZ4Y2JDMHRBUWd0bS9adUhFakVlMnJXdWRJWW1kblI0NDdmdnk0Vk1lM1M1Y3VPSG55SklSQ0lZeU5qUkVTRWtLMmRlellzZHJvNmVmUG45T2kvQmpxRHAvUHg3cDE2ekI5K25UY3YzOGZmRDcvUHptaGFHdHJDemMzTjV3OGVSTFRwazNEdUhIajZueE9OcHNOTXpNeld2UVRoWnFhR243NjZTZU1HaldLRkg2enM3T0RuWjBkNXMyYmh4czNidURVcVZPNGRPa1NTa3RMVVZGUmdiUzBORFJ2M2h5cXFxcnc4UENROHJ4VFZWV0Z2YjA5M04zZDBiMTdkOUxQR2p4NE1GeGRYUkVmSDQ4alI0N2d4bzBiVXRZSUFRRUJVRkZSUVlzV0xXZ1I2SUQ4d2FhZW5oNlNrcEprOXRjOFBUMlZ2MUVNRE44NG56OS9Kb0tRbnA0ZXBreVo4c1hGVnVvNnFoT1lLRnhjWEZCYVdrb0svSXdaTXdZelo4NUVibTR1eVFLaEpteVNrNU14YWRJazJ2TlJVMU1UTVRFeDJMWnRHMHBMU3lFUUNGQmFXb3JTMGxLRjFpb1BIejVFWUdBZy92enpUNm54NEtoUm94QWRIWTJLaWdyODlkZGZDQWdJb0FYMkFHSUJ1Rk9uVG1SOXIxNjlaRTc0aElXRklTd3NERUtoRUo4L2Z5Yjl3NnlzTEp3K2ZScVdscFpvMTY2ZDNQb1kydHJhT0h6NHNOelA0ZVRrUkxLTE1qSXk4T2JORzFxZ2txUUFxNktpVXV2aWhsVVJDQVFJRGc2V0VuaFRVMU94ZCs5ZW5EbHpCaHMyYkpEcHMvdmd3UU5NblRxVjlQcytmUGdBZjM5L21saE5DZVB5bURoeEl2ejkvY0hsY3VYV00xbTllclhNVE5JalI0N0EzZDJkMkk3Slk4aVFJZWpTcFF1RVFpRTBORFJrV3Y1VVI1OCtmV0J0YlEwK255L1hFcWRaczJZS0o0L3YzcjFMZ3U4bVRKaEEvcjVQbmp5aEZYUm5xQjhZc2ZVYnBMS3lFc3VYTDBkNWVUbFlMQlpDUWtMcUpTMnBTNWN1R0Rod0lFNmZQbzFtelpxaFc3ZHVjSEZ4VVJqdFNjSGxjdUhoNFlFQkF3WmczNzU5T0hyMEtIeDlmY2tnWFpsekFHSkJaTU9HRFNUbFFFdExDeXRYcnNUV3JWdHg0OFlOc05sc1RKNDhtWVRXMTFUVW9hcnpxcWlvZ012bFFrMU5EVnBhV3JDMnRvYTN0N2RDc2JObHk1Ync4dkxDbzBlUE1HYk1HRnFsWHo2Zmo2VkxsNktrcEVRcXpjekF3QURUcDArdjl0cHFVaUJMR2ViTW1VTjhjbEpUVTZXT3BRUlVCd2NIQkFZR2t2VlRwMDZWOG14ZHYzNjkwdStyTEUrZlBpVWRHaU1qb3dZVmFSZ2FGbE5UVTJ6WXNBRlJVVkZZdm54NW5WT0dyS3lzR3N4U3dzM05UZWI2dVhQblFrOVBqMnovN2JmZlVGRlJRUXpoSmJHenM4T0JBd2R3OXV6WmFqdVNZOGFNb1MyYm01dlR4RlkybXcxemMvTWFSN3cxYTlhTXBKc3BpNkdoSWNhT0hVdVdXN1JvZ1NGRGh1REJnd2RvMTY0ZDJyVnJCeHNiRzdSdDI3YmF5U3RiVzF2WTJ0b2lMUzBOZS9mdVJWSlNFa2FQSGsyMno1bzFTNmwyVDFtb3FFOHJLeXZzM0xrVEVSRVJtREZqQmdDeFpVTkdSZ1lNRFEweGZQaHd1VDZzSEE0SHc0WU53N0Jody9EbzBTTmN2SGdSam82T0NqdU96WnMzcjdhRExIbDk4dmpoaHg5b2szbm01dWFJaW9yQzVzMmJrWktTSWlWMnN0bHNHQmdZb0ZldlhwZ3laUXBaTCt0WjcrTGlRaXh6Tm03Y1NFdXJWbFE4Z1VJeTJvU2gvbEJYVjhlYU5Xc1FGQlFFZjMvL1dsZUIvdHJNblRzWExpNHVkWjVFazJUMDZOSEVncVJGaXhabzNibzFPblRvQUd0cmE3bS9KUTZIQTN0N2U5amIyNk93c0JBWExsekF5Wk1uTVdMRUNCSjU1ZVBqZ3pObnpzREl5QWhXVmxiNDhjY2YwYjE3ZDdtVHhSd09CMzM2OUVHZlBuMVFYRnlNbXpkdjR0NjllL2ozMzMvUnBFa1Q4cG1weVE0MU5UWG82T2pBMmRsWmJ0RVhEb2VEdG0zYmtrZzRRQ3hFZVhoNDBOcGZCb2IvT29zV0xTTFIzdlBuei8vdSt2R3RXcldTc2h6NTlPbFRyYTE1cmwrL2pubno1a2tWT0d6ZXZEa0dEQmlBMk5oWXhNZkgwMnBrMk5qWTRONjllM2o5K2pVdDQ4ckZ4VVdxaURNZ3RsS2hNbFhidG0yTEhUdDJBQkFMWlpTdmJxTkdqWERseXBWYWVlMDdPanJTckp3U0VoTGtpcTAyTmpZMUNpSlF4SklsUzJqbjd0bXpKM1IwZEpDUWtJQ1BIejhpTnpjWGMrZk94WUVEQjZRK1YxNWVIb2tRQnNUQzdjMmJOMlZHQnRlVysvZnYwd3B1UzFKZVhvNlFrQkRzMnJWTFlXMll0bTNib20zYnRyaDM3NTdNakRsbGNYWjJycmFJbHlJa002V3B6Sk9YTDEvQ3k4c0xSa1pHOFBUMHhPalJvNytZRC8zM0RpTzJmb1BFeGNXaHFLZ0lMVnUyeEtCQmcyQnRiVjF2NS9ieDhZR25wNmRNN3o5bDRQUDVtRFJwRWp3OFBLb1ZYT1JWM0t0Nm5LNnVMb0tDZ21wMVBWV3hzTERBMmJObmxXNGdKa3lZUVBNZkhURmloTnhVQUE2SEEwMU5UV2hxYXBLVVpCYUxwZkJoVmhOemFWTlQwMnBUZmkwc0xHVHVJK3ZZWGJ0MnlUekhsaTFibEw2bXV0QytmZnQ2SFh6VzVjSENVSGRhdDI0dGxSTDBYNExINDlIUzBRME1ETEIyN1ZxNSsydHJhOHR0Q3hTeFlzVUtWRlpXUWtWRkJSd09SK25PTGhWUldoM0J3Y0ZLcHpzRDRpSm5kYUZGaXhhWU0yY09SQ0lSclYzbGNya05saTVyYUdoSUU1cFZWRlN3WU1HQ0dwMURucUJ2WUdDQU8zZnUxUGlhakkyTmEzeGNyMTY5MEt0WHJ4cS9seXdjSFIzaDRPQlFxK3F3Qnc4ZXJKZHJZSkJHUTBNRDY5YXQrOXFYVVNmVTFOU1VFbHB0Ykd5VS9nMDBiZG9VSjA2Y3FQVTE4Zmw4REJreVJNcXJVVWRIQnhjdlhxeFY1STI2dWpwNjkrNk4zcjE3UzIxcjFhcFZqWDdmdi8vK093UUNBYmhjTHZoOFB1UFR5dkRkOGM4Ly81Q2FGOE9HRFVQUG5qMWwxbno0MHJScDAwWnFrakVrSktSR3RrWVVQQjRQSTBhTXdLWk5tOERuODZHdHJRMHRMUzFvYUdqUS9sSEJLendlRDJwcWFxVC93K0Z3d09WeWtaU1VSQXF0UG56NGtHWm5SREYrL0hneWRxUXlYUXdORFJFVkZZVkJnd1pCSUJDUTdFcDlmWDMwNk5GRHB0aXFvNk9ETjIvZW9LeXNETW5KeWFScXZHUVFUY2VPSFd0ZDFOVFMwaExObWpVamtmNEpDUWxrRXFtd3NKQlk1d0NvdDR6RnAwK2YwbXpubGkxYlJ0TGdQMzc4aUNGRGhxQzR1QmdwS1NsSVNrcVM4cEhWMXRhV2luaXQrdmxOVFUzUnVIRmpWRlpXa3VkSFZsWVcrWnlLSnRRek16TVJGQlFFa1VnRURvY0RMUzB0SXNoYldsb2lPVGtaTDE2OHdJSUZDN0IwNmRLdkxsSStlL1lNOXZiMk1yZGR1SENCTm1GUGlhMVU5bGg2ZWpvU0V4T2xBa2tZYWc4anRuNkQ5TzNidDhGTW5La0hSMTM1bHMyd3YwUWp4M2h5TVRBd3lLSTJZdGgvZ2EvZGVXVDRmcjliREF3MTRWdEljYXlMZHlBRHc3Zk9nd2NQc0dMRkNnRGlpWGJKN0xpdmpVQWdJT25pRk1YRnhiVStuN2UzTjd5OXZXc3RUZ0xpMVB1aW9pTGs1T1JneFlvVk10c0hNek16Mk52YjB3cEdEeDgrSERvNk9uQnhjYUdsOWc4Yk5veFdiRlVTRm9zRlMwdEwzTDE3RjBLaEVNK2VQWU8xdFRWU1VsTElQalkyTnRpMGFSUHgycFdNcE0zTnpjV0FBUVBJc3JHeHNWUVFqcU9qSTZrSmN2LytmUlFWRlVGRFF3UFhybDBqdGxRcUtpb2t1N0t1U0FxdGxwYVdOTC9SSmsyYXdOcmFtZ2pVZCsvZWxSSmJmL2poQi96eHh4OVM1OTIvZno5NTdldnJpNnlzTE9UazVCQkxxTEN3TUNLQVM5Wi9rYVNvcUFnelpzd2dSYW04dmIyUm1KaEl4TllKRXlaZy9mcjFTRWxKd2JsejUyQmdZSUNBZ0FDRm4xZGJXN3RPRS9IVkJUS0pSQ0s1MWxHcXFxcTA3MmQyZGpZZVBueUl1TGc0c3E0dVViY00wakJpS3dNREF3TURBd01EQXdNREF3UEQvekJaV1ZtWU0yY09oRUloR2pWcWhCVXJWdFI3VFllNmtKYVdWcTJZVlJQWWJEYVNrNVBybkFIU3VYTm5lSGg0eUJWSkFiSHRGQ1cycXFtcGtRTGFvMGFOSW1Jcm04MnV0ckIyaHc0ZGNQZnVYUURpUWxwVnhkWk9uVG9oUGo2ZVZ2Q1BRaVFTVlZzSTBNbkppWWl0UXFFUU4yN2NnS09qSTAwby91R0hIK3B0MG9rcW1rVzlwb3BreTRJU1BTVkpTMHREVEV3TVdkYlMwc0tnUVlOb0hyc0hEeDdFN2R1MzBheFpNL3o2NjY4UWlVUzRkdTBhQUxGd0xDc1Rxcmk0R0xObXpTTCtwaFlXRnBnNGNTTHRQcWlxcW1MQmdnV1lOR2tTS2lvcXNIdjNidkI0UEV5ZE9sWHVaMmpWcXBWTWNiZ3VVTFVWQUhGbUNPV0pEdnkvOVFPVmJTZHBhWmlhbWtvcnR0MjllM2VGOTUraDVqQmlLd01EQXdNREF3TURBd01EQXdQRC96Q2JObTBpZ3BhV2xoWXRaWitxdzBBUkZSVUZEUTBOMk52Yi82ZUx3NlducHl0ZGdFc2V6czdPR0RseXBNSjkvdjMzWC9LNnNyS1NpSUVmUG55Z3JhL09ya0V5c3BFU0tpbXhsY1Zpd2NyS0N2SHg4VFg3QUJKWVcxdERUMCtQRkhCS1NFaEFuejU5YUVVUDVYbGExNGE4dkR5bDk1V00wcVdpYkYrOWVvV1ZLMWVTOVpRTm8yUnhXQXNMQzl5K2ZSc1pHUm00ZnYwNlJDSVJpVTd0MUttVFZNWnVRVUVCcGsrZlRyeTUxZFRVc0hEaFFwbGl1clcxTmFaUG40NC8vL3dUZ05pdUx6czdHL1BtemFORlRFK1pNb1ZXaUx1dU5HM2FsRVF2UzBaM201dWJZL1hxMVFERUltelhybDBCZ0V5YU5HL2VuT3k3Zi85K0ZCVVZBUkNMemxTdEJJYjZneEZiR1JnWUdCZ1lHQmdZR0JnWUdCaitoNUVVK2o1OCtFQVRBcXR5Nzk0OUFHTFI1MHRoYm00dVZUOWc5dXpaNUZxK1ZRb0xDN0Y5KzNheVhGNWVqbjM3OXNIZjN4K2JOMjhtNjBVaUVmYnUzWXM1YytiSVBaZUZoUVY1blp5Y2pBOGZQcUNnb0FDQU9CMithclRxdkhuek1IRGdRTEtjbloyTlljT0d5VDAvWlJGQTFWNUpURXpFczJmUGFGR2xzc1JXU2JzcHlhaFNDbm1wN1pKK3FlYm01clNpb1ZVeE1EQlErQjZTU0g2WGUvYnNpVk9uVGlFdkx3OWJ0MjZsdmFla3JRSWdqcFNkUFhzMlhyeDRRZGFGaDRkTCtjSktNbmJzV0R4NThnVG56NThIQUJ3OWVoVHA2ZWtJRHcrSG9hRWhBUEhubDNjUGFrTkpTUWw1TFNtMk5tclVpTHlXZkQvcWUyRmlZa0xXVVVJckFMaTd1OU8rV3d6MUF5TzJNakF3TURBd01EQXdNUHlQUWhYMVk3eVpHUmdZdm1XS2k0dHg0OFlOMnJyOC9QeDZPMy9QbmoweGQrNWNwZlpOVEV6RWtpVkxsTnAzMjdadFVoR2NCdzhlUlB2MjdXbEZwd0RnMkxGajhQWDFsWHN1WTJOanFLcXFvcXlzREcvZnZxVkZTMHFtajFOd3VWeWFBS3VNTFlTazJKcVRrME5FUkVCY2dGUlM5S1NRRlBuUzA5TnBoVlVMQ3d1Um5wNHU4NzFNVEV6dy9QbHo4bDRPRGc1SzFVYWhvbHg3OSs2TnlNaEkrUGo0MEFxbFNVNFU2T25wd2NYRkJURXhNVFJoWGxOVEU0TUdEU0xMVjY1Y1FWaFlHQ2tjQlFDVEowK20rY2pLSXlJaUFwOCtmU0xGRm0vZHVvVVJJMFpnL3Z6NWNIWjJob21KaVZUVWNtNXVMb2tnNXZGNE1EWTJCaUF1eWtVSjZOcmEyclRVZjRvbVRacVExNUxXRUpKL0IwbUJuTS9uQXhEN01MTllMRnFrdXE2dUxxWk5tNFpMbHk2aFo4K2VkZkl3WnFEejNZdXRFUkVSZVB2MkxRd05EYkYwNmRLdmZUa01EQXdNWDQzTGx5OWozNzU5QUlDSkV5ZWlXN2R1TXZlN2VmTW10bTNiQmtEY2NWUGtQZlExV2JwMEtlbE16Wmd4QTJabVpnREVsVTNqNHVJd2FkS2tiOHByaklHQmdVRlpybCsvam12WHJ1SGF0V3V3c2JIQmI3LzlKbk8vZ3djUFl2djI3ZWphdFN1NmR1MEtCd2NINk9ycTF1aTlsaTlmanFkUG4yTEdqQm13dGJXdGo4dXZWekl6TTNIbXpCazhlUEFBVVZGUmNuMFJqeHc1Z3FOSGp3SUFmdnp4Ui9qNStYM0p5L3dpaUVRaW5EdDNEb0JZZEttdVdJb2toWVdGNEhBNFNqMFhoVUlod3NQRHlYSllXQmhUcE85L2dNV0xGMlB4NHNVeXQ1V1dscUpIang1a09TWW1ScXF3VUhwNk9veU1qQnJzK3RMVDB6RnYzcndHT3orUHg1TXBKTXBDUzB0THFmM2V2bjFMZkRGNVBCNHBpRlZRVUlDUWtCQ3lYOSsrZlhIaHdnV1VsSlNROUhCWnNObHNtSm1aNGRtelorRHhlTGg2OVNyWkprdHNyUTJkTzNlR3RyWTJFWWlQSHo5T3UwNVpORy9lbkFpL1dWbFpPSFRvRUlZUEg0N3k4bkpFUlVXaHJLeE01bkVPRGc1RXpNM056VVZrWkNUbXpKbERpejVOVFUzRjgrZlB5WHVYbHBZU1FWUmRYVjNtTXlFek01TzhOakF3Z0plWEZ3NGVQRWl6SWhnM2JoeHBEOHZMeTdGMjdWcWEwTnF4WTBmY3YzK2ZOZzU2OCtZTmViMXUzVHFhNTZtWm1SbUtpNHVKdllOQUlJQ09qZzRBWU5HaVJWTFh1SExsU3VJMzYrRGdnTWpJU0FEQWdnVUxjUExrU1FEQXdJRURNWHYyYkhKTWRuYTJsUGdxNmRtcnJhMk5kKy9lb1hIanh1UjVDUHgvWVVjMU5UWG82ZWtoS3l1TGJBc05EWVdtcGlaQ1EwT2hvNk9EWDM3NUJhTkdqWks2WG9hYTg5MkxyYW1wcVVoTFM1TTdXMTlhV29wRGh3NHBQRWYzN3QzUnVuWHJocmc4QmdZR2hpL0dodzhmY092V0xRQ0FtNXNiV1I4Zkg0OS8vLzBYM3Q3ZUFNUXp5OVIra3JQaHo1OC94K1hMbHpGbXpCaG9hR2lROWE2dXJqSk42MnVLbjU4ZnZMeThsTjcvOXUzYmVQdjJMUUJnL1BqeEFJQWJOMjRnTURBUUpTVWxPSC8rUEpZc1dZS09IVHZXK2RvWUdCaStMMkppWW1nK2I5VVJGQlNFRVNOR05PQVYwVGx4NGdUT25Ea0RRT3hKTjJEQUFOalkyTkQyeWN6TXhKbzFhMUJjWEl6WTJGamN1WE1IOXZiMk5YcWZkZXZXNFo5Ly9nRUFUSjA2Rlg1K2Z1UlpvQXdCQVFFa01xYysyTGh4STRuQUFjU0RTSGQzZDdKOCtQQmh1ZjZRV1ZsWlpMQXY2VXNueWJScDAwaGhGRURzV2RlbVRSdVorNWFYbDZOUG56NGtYYk5kdTNhMGdmV1hJQ3NyQzVNblR3WWdyb1R0NHVKQ3hLWmh3NGJSeE5hU2toTGs1K2ZqNDhlUHlNbkpRVlpXRnRMVDA1R2Ftb3BYcjE3aDNidDNtRDkvdnNJVVlvcUtpZ3FjUG4yYUxNK2JOMDhwc2JVaDdtOTVlVG0yYmR1R2JkdTJRU2dVWXN5WU1aZzVjMmExMThMd1pibDE2eFlDQWdMdzAwOC9JU0lpZ2lhVy9TK3pmZnQya3ZMdTVlVUZkM2QzSEQ5K0hFS2hrS1I1T3pzN0l5Z29DSmN2WDRaUUtNUytmZnNVVG53RkJ3ZERVMU1UTFZ1MnBBbTIrZm41cE5oV1hXQ3oyZWpkdXpjUjYzSnpjOGsyZVg2dGRuWjJaQ0lJRUUvaWJkeTRrYVRQY3pnY21hbi8vZnYzeC9idDI0bGdlT1RJRVZ5K2ZCa1dGaFpvMUtnUjB0TFM4UExsU3d3ZVBKaUlyWkxQSE1ubkJZVklKTUt6Wjg4QWlFVkdkWFYxcUt1cm8xdTNicVRBRlkvSG8vbnNjcmxjckY2OUdtUEhqc1huejUvaDRlRUJWMWRYVEpnd1FlNTlrclFhQU1SRnFEWnUzSWlaTTJmaTd0MjdDQTRPbHZ0M3pNM054YWxUcDhpeXJDSmRzcUFLZkRrNk9tTDQ4T0hRMGRHaCtRRzNiTmtTSTBhTWtCSzNxWFo0K2ZMbE5LSFZ5c29LUFh2MlJGNWVIa3BLU2xCU1VvSXRXN1l3WW1zOThWMktyY2VQSDhmV3JWc0IvTDlYUlZwYUdrMWNBSUFoUTRiQTNkMGRPM2Z1VkhnK1hWMWRSbXhsWUdENExwazVjeWFaRmJlMXRZVzF0YlhjZlZldVhJazdkKzdnd0lFRCtQMzMzOG5BdjZ5c2pEWlRYRnNremV4ckM1L1BoNTZlSHBsbzgvYjJ4cDQ5ZXhSNkxURXdNREI4Ylk0ZlA0NVhyMTZSNWFxUk91SGg0ZWpkdXpkdDNkMjdkMmxlYmExYnQ4YXVYYnRvKy9qNitzcU5aS1FFTEFwSFIwZU1IVHVXdGs5eGNiSE1pdFVVTDE2OG9FVVExWldxZzNGVFUxUFkyZGtSQVcvTGxpMXdjM09yZGRhQ2s1TVRUUXhNU0VpUUt3YmV2WHVYNW90WG4wVmhsRVVvRkNJdExRMEFhQkZYa29TSGgrUDA2ZFBWZWhnQ3dMVnIxNVFTVzJ0TGZkNWZvVkNJcTFldll0MjZkYlRJTFladmo2ZFBuK0xYWDM5RldWa1p6cDgvajZ5c0xLeFpzMGFtRUZZWDJyWnRTOGI0RkFFQkFTUjFHd0JhdEdpQnRXdlhBdmovU1JkbCs1ZENvWkRXcGlwQ1hxUm1WYWp2T0JWZDJhaFJJL1RwMDRkRWMzSTRIUGo3KzBOSFJ3ZE9UazVJVEV6RXp6Ly9qSGZ2M2ttZDY4MmJOMGhKU1NGOTNMUzBORnJxL0pJbFM5Q3FWU3QwN3pTVHBlb0FBQ0FBU1VSQlZONmRyQk1JQkNRbEhhRDdkQ3JDeWNtSkZoa0ppSXR6Tld2V1RPYitBd2NPUkV4TURFMkFwQ0pqaHd3Wmd1ZlBuNU9JVDBtNFhDNysrT01QK1B2N0l5TWpBNEJZaUt4cUZ5SEp5NWN2eVdzcTliN3Fka29nYnRldUhRRHhNNVlTV2dIeGZaazdkeTRpSXlQSjg4VEl5QWhMbGl6QnJWdTM4T3V2djVJQ1dUV0J6K2NqT2pvYXNiR3hjdHZhek14TXpKbzFpOXdmRm9zbE4ySzRLcm01dWNqT3pzYUxGeS9RczJkUE5HN2NtTmJtbXBtWndkVFVsQ2JBY3JsY0RCa3lCTkhSMFdSeWxTSTVPUm52MzcrblBjZXBURUdHdXZOZGlxMlNNMFVVSXBGSWFsM1Zxb29jRGdlTkd6Y0dJRzRZbFcxc0dSZ1lHUDZyOU9yVmk0aXRrWkdSMkxObmo4ejlMbHk0UURxemJEYWJKbDd1M3IxYnFqMmxLQ29xSWpQSGpvNk9DcU5SSkZPeVNrdExxKzBjaTBRaTJ2N0Z4Y1ZvMWFvVi92cnJML3orKys4NGQrNGNBZ0lDWUdSa2hPTGlZcWlxcXNwTlAyVmdZR0JRaEdSUmlZYmc4dVhMdUhMbGl0enRhV2xwY3R0bmlzVEVSTnBnRWdBbVRKZ2dVNWhjdDI0ZFRXZ2RQbnc0Z29LQ3dHS3h5TG83ZCs0Z0xDd01QWHYyUkhCd2NMV2ZvYllDYUhWRlE4YU9IVXNHazBaR1JraE5UYTEyQWsyV2FNSm1zOUduVHg4c1hicVVQTE1TRWhKSVprUlZFaElTYU12S0RvYS9ORVZGUlVvSnJWcGFXbVJpTkQ0K1htRm1YOVZuZWxCUWtFSWZ2NTkrK2drZUhoNzFkbjgzYjk2TVE0Y08xVXZXREVQRDA3WnRXemc3TzVQVTV3Y1BIc0RIeHdmcjE2K1hxdlJlRjFnc0ZtM3lSeWdVRW9FT0VCZHA0dkY0Nk5DaEE5VFUxTURoY1BEa3lST2FrS1NvSHhnWEY0ZTR1TGg2dTE0QXNMR3h3YjE3OXhBVUZFVDhORDA5UFpHY25Bd2RIUjIwYjk4ZXpaczNSMWxaR2FaUG40N2ZmdnNOSEE0SDQ4YU5JK2Vnamx1K2ZEbHUzNzZ0OFAycVRvNUZSa2FTOVBTYTBLMWJOL0Q1Zk5va2o2STJrTXZsWXNPR0RZaU9qc2JWcTFlUm41K1BGaTFhd01QREF5TkhqcFNheUpPa1pjdVcyTGR2SC9idjM0OUxseTdoN2R1M0VBZ0UwTkRRUU11V0xmSGpqei9DdzhPRDdILy8vbjN5V3RheitjU0pFK1MxcmEwdGpoNDlLdE5Pa21xZmdvT0RTUUNKblowZDdPenNBQUFkT25SQWZIdzg3WmdwVTZiZzZkT25BTVQzVnRKYWcyb2oxZFRVWkFxdGhZV0ZPSGp3SUhiczJFRzdyNTZlbnFTUUZrQXZOaWJwU2Z6bXpSdml6OHBpc1dCcWFvb2JOMjRRMFpiTlpzUEt5Z3FtcHFaNCtmSWwxTlRVMExKbFMvajUrZUhBZ1FNeTIzeWhVSWg1OCtiUmZxZktSdGt5Vk05M09lcnMyTEVqSms2Y0NJRkFRSHd3MnJWcmh4NDllaUF0TFkyRXVGZE5oMm5UcGczV3JGa0RBTmkzYngrdEU4ckF3TUR3WDBRb0ZKSkJxbVRVMVBQbnowa0trcG1aR1Y2L2ZvMW56NTdSMGdZcDh2UHpzV0xGQ3JJY0VCQkFvaFU4UER4b0hWMUZYTGx5QlVsSlNRcjNtVEZqQmp3OVBSRVlHRWlicWEwT2YzOS9tZXQvLy8xMy9QNzc3d0MrZkJvd0F3UER0NHVucHllR0RCa2lkM3RVVkJUeHFiTzJ0aWFEci84NlFxRVFrWkdSdEZSVGYzOS9USnc0a2JiZnUzZnY0T2ZuQjZGUVNBcWxWQ2U0eHNiR2dzL25vNktpZ3FRUWYvcjBDUm9hR2xCVFUwTnBhU2xabjVHUkFTNlhDejA5UFF3ZVBKaEViMUo0ZUhqUWluNEE0c0hsbXpkdk1HblNKTEp1eG93Wk1nZTFza1FUT3pzN1JFZEhvM1BuemtTd2VQandJUW9MQzJWRzRFa0sxK2JtNWcwdXVOY0hIVHAwZ0lHQkFmVDA5R0JnWUFCRFEwTVlHUm1oUllzV3hEc1FBTjYvZnk4bGRpcWl1dWN4RlVHb3JhMWRML2QzMzc1OStQejVzOUxYeDlEd3FLbXAwU0pJSldHejJRZ1BENGU2dWpwcEw1NC9mdzQvUHovczNMbFRxWUpITlNFOFBKeEU5a3VtdURkcDBnUkNvUkRPenM0eUp5QTRIQTZ0c05DWFlPVElrZkQzOTZmWndIVHUzSm0wd1FLQkFDVWxKZWpkdXpjUmswdEtTbWdaWTlUdnk5allXS0hZcXEydFhTTWZaMFZ3T0J5RkU0Q3kwTkhSUVdob3FNeHQxVTBXOHZsOGVIdDdWMnRqSXhLSlNOdk9ZckdrZkdxRlFpSE44L2IrL2Z1NGRPa1NXZTdUcHc4c0xTMnhmdjE2QU9Mc2pFbVRKaUU2T2xycU9WOVYzS2ZXVWFpcHFTbk0vSkM4cG9VTEYrTGl4WXRTazRzT0RnNVNnU2lTMzlGVHAwNGhKU1VGYkRZYnIxKy9KdXRidDI0TkhvOUh5OUMydHJZR244L0hzbVhMc0d6Wk1ySStLQ2dJRnk5ZXBCM3I2K3RMdkdDclJ2RCsrT09QMVg0bUJ1WDRMc1ZXQ3dzTFdGaFk0UEhqeHpUVFlVOVBUeVFtSmhLeHRiNGJmZ1lHQm9admpaS1NFZ1FFQkVpdDM3Tm5EL2JzMllNZmZ2Z0JreWRQSnNWWE5tellRQnZJQXNDcVZhdElkSW1kblIxY1hGeG81Njh1S29taW9xS2kybWhWWmFKekdCZ1lHT29LaDhPUkcrSDA1czBieE1iR2ttVkZsYUhyaTJYTGx0V0xsVXBWSkFlQ2VYbDVtRE5uRHU3ZXZRdEFISW02YU5FaU9EbzZTaDFuWW1LQzRPQmdVbTM3d0lFREVJbEVDQTRPbGxzSDRkeTVjNGlKaWNIUFAvOU1Cc3pyMXEzRDVjdVhZV3hzaktaTm01S0p1ODJiTitQVXFWUG8xNitmek05ZFdGZ29sVFpmV1ZrcHRhNDJGalpPVGs1RXNLaW9xTUMxYTlmUXIxOC8yajdwNmVuRUV4ejRkcU5hcTdKbXpacDZqU1NzRGZWNWYzazhIc2FQSDQrTkd6YzIzQVV6MUFzcUtpb0lEZzRHaDhNaDQrK2hRNGMyeUhqYnhNU0VGcjBJaUtNampZMk5TZmFWckpUMUFRTUdLSXpRYnRxMHFkSSsvOW5aMlVxbm1WZjEyd2IrUHdxU3FvRmdZV0dCWjgrZTBTSVpBZkVFU3F0V3JRQ0lMUklBc1REWnVuVnJxWDlVY1VRcXlBQUFORFUxYVZrSGxaV1YvK21JOGZUMGRPSTUycUZEQjZtSkhBNkhnK0hEaDJQbnpwMndzN05EdDI3ZGlOanE0T0NBWmN1V2djdmxvcnk4SEZ1MmJBRWd0a2RvU0lHUncrR2dYYnQydEg0Rm04M0d1SEhqTUhYcVZLbnZwTDI5UFhiczJBRkFMQzQvZWZKRTZwelVKT080Y2VPUW5KeU13c0pDREJ3NFVPYjcvL0xMTDdoMjdScUtpNHRoYkd5TTlldlhRMDlQRDFPbVRNR21UWnRvKzVxWW1NZ3RvTXhRYzc1THNaVkMwdXZEd3NJQ0FEMVZpYWxTemNEQXdDQWU1R3phdEFsY0xoZFRwa3lSU3IwY04yNGNNak16OGZUcFU0U0ZoY2s4aDZlbko4YU1HVU5MUFZSUlVRR2J6Y2FnUVlNQWlFM3daOCtlTGVVWDFhaFJJd3djT0pCMnJJMk5EVW1ia3NmMTY5Zkp0WGJwMG9YWXdNaERscThUQXdNRFExWFdyRmxEQk1BZmZ2amhpd3c4MU5UVWNPUEdEWnc5ZTFhcC9jUEN3cENibTBzR25VWkdSaWd2THlmRm93d01ER2lSUk5ldVhVTkVSQVNKRm0zYXRDbFdyVnBGL093a29leTRldlhxaGVUa1pCS0JkZkRnUVhBNEhGcGxaRW0yYjkrT3JLd3N4TVRFNEpkZmZrRmxaU1hPbkRrRGdVQ0F2THc4cUtpb0lDMHREYnE2dWpoMzdoeUVRaUhTMDlObGloK05HalZTcXA4dVQ4aFJWMWVYcXRoTVZSbnYwNmNQTGEwMk1URlJTZ3lVbCtKKzRjSUZXb1R2MXExYmFVSktmSHc4YllKeng0NGRVaW1aeGNYRmlJbUp3WVVMRjVDYW1nb1ZGUldZbXByQzJka1pJMGFNcUZOaG9lcWlRZmw4UGpnY0RseGNYT1NLQzZtcHFaZzFhNWFVbGNEQ2hRdlJvVU1IbWNkb2FtcVMxM1c1dnhRT0RnN28wS0VEQmd3WUFBME5EVVpzL1E4UkdCaUk4dkp5dEczYkZrT0hEcTN6K1Znc0Z2bWRVLzliV2xwQ1JVVUZhbXBxNFBQNTZOQ2hBd0lDQWtoYjByWnRXeVFuSjRQRDRZREg0NkZKa3lad2NIQ0FuNStmd3ZmcTFLa1RMU0pRRVZYYmdyclNybDA3VXRTSncrRkFTMHNMWGJ0MlJXQmdJTmxuOE9EQmNIRnhRZE9tVFpVKzc2eFpzMmgxYXo1OCtFQUxtdml2MGFKRkMyemR1aFd6WnMzQzRNR0RaZTR6ZGVwVUpDUWt3TmZYRjVhV2xqaDU4aVRhdDIrUDJiTm5rMG5XLzJ2dnpxT2lxdjgvanIrR3pVRUhGZElVTWhGelExcGM4cVJwaGRMaWtwWm1xZlcxeFN3WFVOdGRLbjhhTFdySFBmVnJhUzVmbHpUUHQ3VEZ2cFpmS3FNb003OEtaYTVwZ21HNW9LUUN3c3p2anpsejR6TERvbHhFNmZrNGg5UE1uVHQzUGx4cGx0ZDhQdS8zMEtGRDFiQmhRMDJhTkVuanhvMHp6Vml0Q0FNR0ROQ1hYMzZwelpzM3EyUEhqaG8xYWxTeFBZSGF0R21qNTU5L1hrdVhMdFdoUTRlTTl5TjJ1MTFYWEhHRit2YnRhN3pXZCtqUVFZc1dMZExMTDcrc25qMTcranhlcTFhdE5HWEtGTTJmUDEvVHAwODNWams4L3ZqanV1S0tLN1IwNlZLbHA2ZXJaY3VXR2pObVRJV2ZpNytUS2h1Mm5qNTkybGdPNjZuZElwbUx5NWRsMmpjQVhNb0NBd09ORitTUFB2cklDRHB2dU9FR1JVWkdLanc4WERrNU9abzJiWnJxMUtram04MW02aWJxZERwMStlV1hhK3JVcWZydHQ5L2tjRGhNUzBFOWdvS0M5T2lqajVxV2ZkcnRkcU9idG1jc216ZHZOam9wZTR3YU5jcHIzSjVaVWJtNXVkcTJiWnZQc0tOUG56N0d6SmlCQXdmcXBwdHU4dHJuNDQ4L1ZvTUdEVXBzL0FVQUhtbHBhVVlkYTBsZU0vMHIwdDY5ZTdWMjdkb3k3VHQrL0hpdFg3OWVVNmRPbFNUTm1ERkQwZEhST25ic21DUnpxYXcxYTlaNEJRaEJRVUdhT0hHaWNuTnpsWnVicTV5Y0hPTnljVFc0SldubHlwVUtDUW5Sa0NGRHZHNGJPSENncGs2ZHFxeXNMSzFaczBiQndjR21TUTR1bDB2TGxpMVQ4K2JOamUzZHUzZjN1YnpVc3d6MHpKa3p5cy9QTjhLOEgzNzRRWHYyN0ZGMGRMU2FOV3RXYkREcG1jSGtTOTI2ZFhYdHRkZHErL2J0a3FTdnYvNWFMcGZMTkdPM2NKMCtUOE1SSzZTbnB5cytQdDZyYk1LT0hUdTBZOGNPZmZiWlo1bzNiNTR4MjYyd2Q5OTkxL1MzdVduVEpzMmNPZE8wVDJuTnIrYk9uYXNiYnJoQklTRWhwb0RVdytsMGF1TEVpVDcvQmhZc1dLQ1ZLMWVXR29KYmNYNWZldWtsNHpJclhpNDlZOGFNc2V4WVRaczJWVXBLaW1sYmh3NGRTbHhPLytLTEx4YTduTDJvVzIrOXRkanlDT2Q3djRrVEoycml4SW5uZEx5eFk4ZHF6Smd4OHZmM0x6YnNLbHdLcENURGhnMHphaVVYbmZsWnIxNjk4L3A5THlZeE1URmF0bXlaNlRtc2FQbkhoUXNYR3JmUG5qM2I1NFNNN3QyNzY4WWJienluMVFDbE5WWXZqczFtMDRRSkUzVGl4QWsxYjk2ODFQMzc5T2xUNW1hR2pSczMxc0tGQzR0ZGRTSzUvNTlwMzc2OTF6NDlldlJRang0OXl2UTRPSGRWTm15ZE0yZU9NUTAvT2pwYXYvenlpeVNaNmdVVy9aOXU5KzdkUmloUjFtV3hBSEF4czl2dEdqMTZ0QTRjT0dEVTBaS2tPKys4VTkyN2Q5ZlhYMy90TTZUMDJMUnBrOWZ0dDl4eWk2Wk5teVpKNnRtenAwNmNPS0ZXclZxcFk4ZU95czNOTmZiek5WdXBUWnMybWpGamhtbGJWRlNVRGg4K0xLZlRhYXhDa056TFE1OTk5bGtsSnlmcjBVY2YxZENoUTR0OUEvcmVlKzk1alhQVnFsV2FNbVdLSEE2SEZpeFlVR3BERlFEd0xDdVUzQi95Q3plL3VGVDVxdUZYTk93N0YyKysrYVpDUWtKMC8vMzNtN2JmY2NjZGV1ZWRkNVNSa2FGbHk1WVp3VUJBUUlDaW82T1ZtcHFxZGV2V0dhc01BZ0lDZE50dHQva01XMU5TVXZUNjY2L3J3SUVEZXZqaGg1V1FrQ0RKWFl0MTVjcVZrcVFiYjd6UjZEcCtydUxpNG93dzhPalJvL3I1NTU4VkhSMHR5ZjBab0hBWVlWVUpnWnljSEkwYU5jbzQ5OVdyVjFlWExsMlVsNWVucEtRa25UMTdWai8rK0tPbVQ1K3VGMTU0d2V2K3YvNzZxNmxEK1I5Ly9LRWRPM2I0REUzUDErTEZpNDN6NHV2eHAwNmRxdWVmZjc3VTQxVEcrUVV1WlZZMmNLMVJvNGJQTDJ5cWtxSXJGNG9xL0x4WTBzcTNDMWwycFg3OStxWkdXRllxS1dnOWwzMWdyU29adGk1YnRreWZmdnFwSkhmbnpXdXZ2ZFo0aytaaHM5bU0raWNlQlFVRlJqYzNBS2hLQ2pkRGtkd2ZXRys1NVpaeUgzZm8wS0dTcE9IRGgydmJ0bTJtMjZwWHIrNzF1TnUzYi9kWml1RGxsMTlXNTg2ZFRkdVNrcEtNQmhvTEZ5N1V6ei8vckZkZmZkVm5vNDB2di94U3YvenlpNktpb3VSeXVUUnYzand0WExoUWtudEZ3L2p4NDdWOCtYS1d4Z0FvMXU3ZHUwM0xtNHVHaVJkUzc5Njl2WnBXM1hYWFhTWE9PaTFPeTVZdDFiWnRXMjNkdWxVMWE5WlVyVnExVkxObVRlTUR1ZWVuV3JWcXFsYXRtdXgydSt4MnV3SUNBaFFZR0dqOExGbXl4S2dkdDNIalJtT0Nnb2Uvdjc4R0RoeW9TWk1tNmNpUkl6cHk1SWdrZDVoMjU1MTNLaUVoUWJtNXVkcXpaNDhrcVV1WExzViswSFU0SE5xL2Y3OGtjK2RwenpiSlhlTGhmSFhwMGtYVHAwODNybS9hdE1rSUF6ZHYzcXk4dkR6ak5xdkN3TldyVnh2amR6Z2NXcnAwcVNJakl5VzVsOVY3Vm5sODhNRUhHamx5cEdyV3JHbTZmOE9HRFkxU0NCN1IwZEdtNFB6cXE2K1d2NysvbkU2bjhYcTNiOTgrWldkblMvSnVEbHhZY25LeTVzMmJKOGs5KyszdzRjT214L0dVbEdqV3JKbnV2ZmZlRW4vWHlqaS9BQUJjVEtwYzJKcWZuNi9kdTNkTGNyL3BlK2FaWnhRZEhlMDE1ZnYrKys5WHZYcjFsSnViNi9WbXRxaXlUUFVHZ0l2VnFWT252Qm9KSkNVbGFlZk9uWHJra1VlTW1xb2x5Y3pNTEhISlZ0KytmYjNDMjhEQVFQbjUrUmtGL2NQQ3d0UzBhVk9OSERuUzYvNitacDNlZnZ2dE9udjJyQklURTNYMjdGa2xKeWZySC8vNGgyYk1tT0cxNU5EbGNtblNwRW1hTVdPR3hvOGZiK3BDM2FaTkc3MzIybXNFclFCSzVKa3hLYmxuQnQxKysrMlZOcGFzckN6dDNidlh0TTNsY3AzMzhlYk9uU3QvZi85eXpXeHAyN2F0SG5ua0VWMS8vZlZHSTV5aWV2YnNxWC8rODUrbXlRdjkrL2ZYTmRkY28wYU5HcG5DMHI1OSt4YjdXTTJiTjFkQVFJRHk4L08xWThjT0ZSUVV5Ti9mMzNUL1ZxMWFLVDQrM2poUGhldUJmL0hGRityYXRhdHh2VWVQSGhveFlvUnhQU0lpd2xRak1UazVXWTgvL3JoeDJhTlJvMGJGMXRVN1Z4OS8vTEZ4K2U2Nzd6YUNWc25kRUNVb0tFaDVlWG5Lejg5WGFtcXFPbmJzYUxyL3ZmZmU2L01MZ0dlZmZkYTRQR1hLRkwzeHhodTYvZmJiamRVZVBYcjBVSFoydG13Mlc3RXJQUGJzMmFNeFk4WVlZZjZMTDc1b21xankvUFBQYTlDZ1Fjckx5OU9VS1ZOMCtlV1hsL2lGYldXY1h3QUFMaVpWTG13TkNBalFoQWtUOU5aYmIrbTY2NjR6aXI5N3VwK0doSVNvWHIxNm1qQmhndTYrKzI1SjB1alJvOVdoUTRkS0d6TUFWS1NsUzVmNmJKcHg2TkFoVFo0OFdXKy8vWGF4VFM4OGtwS1N2TUxXdzRjUDY2ZWZmcExrWGkzZ3EyRC9kOTk5WjJvV3NuZnZYcC83N2Q2OVc3dDM3MVpRVUpEcEEyYVBIajBVRVJHaEo1OThVdG5aMlhLNVhISTRISEk2blY1MTNMNy8vbnYxN3QzYlZEZjJvWWNlVW54OGZJbmRad0VnT3p2YjFKenFqanZ1cU5SR3FrbEpTVVlIWlNzRUJBUm8vZnIxMnJ4NWM3bU84OVJUVDVWWWVzWnV0K3VlZSs0eFZoYkV4TVFZRGFMNjlldG5ORTZLaW9wUzI3WnRpejFPWUdDZzBWRThKeWRIZS9mdVZXUmtwREl6TTQzZjUrcXJyOWJSbzBkTnova2V1Ym01cHUxRk8zeEw3cVh1bmpEd3h4OS9WRlpXbG1yWHJtMEtBK1BpNG9vZDQ3bkl6ODgzWnZSSzdsVjR2c29uZVBqcUZsNjB6bUxUcGszVnJsMDcwMnZoK1BIajlmMzMzOHZQejA4MzNYU1Q5dTNiWjV5ekprMmErRndac24vL2ZpVWtKQmdOSisrNzd6NjFhZFBHdEU5a1pLU0dEUnVtbVRObnl1bDBhdXpZc1pvOGVYS0pmd3NYOHZ3Q0FIQ3hxWEpocXlSOS92bm5DZzBOOWFwdFZOaWhRNGVNTnhXYk5tMHF0WFpWbXpadCtPWVZ3Q1huK1BIaldyNTh1U1FaczRTa3Y3cWV0bWpSUXMyYU5TdTFBWVd2R1ZWYnRtd3Bjd09Dc3FwVnE1WnBWcW9rdFc3ZFdvc1dMZElycjd5aXhNUkVwYVdsYWQ2OGVjckl5UEM2ditmRGRVaElpQklURTB2OElBZ0FIdi85NzM5TjlmcTdkZXRXaWFPcEdOdTNieTl6QTY3aStLci9XdFN1WGJ1TXkyZlBualV1RjE2V25wZVhaMXJxN2t0TVRJeDI3TmdoeWQxQXltYXpHYTlGTFZxMEtIY1kzcVZMRjgyWk0wZVMrelh1NjYrL1ZuUjB0QTRkT21Uc1k5VVM5NU1uVDU3VHpHVFBNbnRQRjJySi9mbm04ODgvTjY3MzZkTkg3ZHExTSszVHJGa3pmZi85OTlxNGNhT2VldW9wMDJ6YTJOaFlyOGZadlh1M2hnMGJwdVBIajB0eWg2cStWcDlJN2dab1Avendnelp0MnFUYzNGdzkvZlRUR2pkdW5ERjVwYWdMZVg0QkFMallWTW13ZGQyNmRVWk5xYkw0N0xQUFN0MG5QajZlc0JYQUpTYzNOMWRuenB5UjVBNFBQT1VFSG5qZ0FlM2R1MWRkdTNaVisvYnR6K3ZZb2FHaHBkYk1TMHRMVTBGQmdXclZxbFdtYnM3Rk5mcUlpb3JTNE1HRDlkeHp6eG16YVF2cjFxMmIxcTlmYjF3dmJmWVZBQlJXK0wxZzdkcTExYXBWcTBvY2pYdkp1S2NtdHNkdHQ5MTJYalZiTDZSdDI3YVpPczN2MnJWTEtTa3BpbzZPTmpWcHpNakkwQmRmZk9GVnE3dXd3a3ZlZCt6WW9jREFRT082cjMrZmQ5OTkxOVI4Wk1PR0RVcE1UQ3oyK0kwYU5WTGp4bzIxYjk4K1NlN2w3Y2VPSFROdWI5Q2dnYWxwbytUZFlLVG9GNVhGTmRndFdpdTFXN2R1SmM3cTlKUXdLKzJMVU9tdllOYlB6MDg5ZXZUUWloVXJkT2JNR1MxWXNNQlVRdWlPTys0dzNlK2JiNzdSMkxGampYcXVEb2REMDZkUFYzQndzS25acFlmTlpsTmlZcUlHRGh5b2d3Y1BxcUNnUUltSmlkcTFhNWRHamh6cEZYNmZ6L2tGQUtDcXFKSmhLd0RBclg3OStxcGR1N2FhTld1bTZPaG8wd2V2d3ZYcnprZUhEaDNVb1VNSDVlVGttR1l2ZVJ3NmRNaW9MOWUvZjM4TkdEQ2d4T01GQndkNzFRQjB1Vno2NG9zdnRHVEprbUk3SkV2U1BmZmNvK1BIanlzbEpVV1N1K0ZXZG5hMkJnd1lRSzFXQUNYS3pzN1dkOTk5WjF6djFLbFRwVDl2WkdabTZ0dHZ2elZ0SzAvTjFxSVNFaExVdlh2M011MDdiOTQ4cjdyZnZyaGNMbE5USkkrbFM1Y3FKaWJHV0ZIbXNYejU4aktIclR0MzdsUndjTEJ4M1ZmWWFyZmJWYjE2ZGVONlNjMmdQT0xpNG93d01DMHR6ZFM0NmJiYmJ2UGF2L0FZSkNrOVBWM3QyclV6cmhlZTFWdVl3K0ZRV0ZpWUVUYWVQbjI2eE4vZG8vQjRubjc2YWZYdDI5ZXI5Sm1uVEVDdFdyWFVva1VMWStYS2loVXJqSDNhdDI5dk5BWjJPcDFhc0dDQjNuenpUZU52eXMvUFQ1TW5UemJWa2ZVbEpDUkVjK2JNMGFCQmc0d0dhS3RXclZKS1Nvb21UWnJrRlo2ZTYva0ZBS0NxcUpKaDY2UkprN3krK1Q5eDRvUmVlKzAxWXptU0x6VnIxdFRZc1dOOUxwRXEvRzA2QUZ4S21qWnRxb1NFQktXbHBmbTh2YndOc2w1NzdUVjkrT0dISmQ1Ly92ejVtajkvZnFuN1hILzk5WkxjTTNJLyt1Z2ovZXRmLy9JcUJ4TVZGYVdFaEFUTm1qVkxCdzRjTUxaUG5EaFJqejc2cU5MVDAxVlFVS0JwMDZicDAwOC8xYWhSbzlTNmRldFNmMGNBZjA5ZmZmV1ZhUVpoU2JWRVBkTFQwNDNtZnhWaDA2Wk5waG1pVnZQME1DaUxvZ0ZqY1Q3NDRBT2xwcVpLY2kvekR3NE8xdGF0Vy9YdHQ5OXEyN1p0a3R5TkVpTWpJN1YxNjFadDNicTF4UGZsVFpvME1TNGZQMzdjYUlBcnliTG45TGk0T0wzMTFsdVMzUCttZi83NXArbTJvaUlpSWt6WFY2NWNxZGpZV0lXR2hpb3RMYzAwZTdlb1RwMDZhZDI2ZFpMY0RieldybDJydSs2Nnk3VFBsaTFiRkJRVVpOUzVMVnk3dFVhTkdqNi9CUGo5OTk4bHlaalZPMmpRSUQzMzNIT21mWVlNR1dKYy92WFhYN1ZreVJKVGVILzk5ZGRyOGVMRldyeDRzU1R2WVArSko1NHdQWGF2WHIyMFpzMGFveFp1Ym02dVFrTkR2Y1oycnVjWEFJQ3Fva3FHcmRXcVZUTmQzN0psaTZaTm0yYlU4cnZ1dXV1VWxaVmxmRWp2MXEyYk5tellvSk1uVCtxRkYxNVF2Mzc5TkdEQUFLL2pBTUNsYU9qUW9ZcUppU2syYkowNGNXS3B4L0RWSU1zWHp6TEMvUHg4STd6d3RhMWF0V3F5Mld5bWJSNU9wMVA5K3ZYVHdZTUhUZHZyMUttam9VT0hxbGV2WHZMMzk5ZXNXYk84YnA4M2I1NEdEUnBrUE4rbnBxWnE4T0RCYXQyNnRSNSsrR0YxNnRTcDFOOEJ3TjlMMFZuenBRVjVTNVlzMFJ0dnZLRVJJMGJvd1FjZnJNaWhYVkxlZlBOTjQvSVRUenloRXlkT2FPdldyWkwrV2w0L1pNZ1ExYWxUeDloZVVwT29HalZxYVBiczJicnFxcXRVcjE0OVl4bjhaWmRkcG0rLy9kWTBpL1Y4TlczYVZBMGFOREI2TjJSbFpVbHloNnJSMGRGZSswZEdSaW84UEZ5Ly9mYWJKQm5sZUdyWHJxMGpSNDU0cmM0bzdLR0hIdEovL3ZNZlk0bitTeSs5cExmZmZsdFJVVkZ5dVZ6YXMyZVBNak16bFppWWFJU3RudG1qa253MnQ5cTNiNTl4dklZTkcwcVNicm5sRmprY0RpUFliTnUycmE2OTlscmpQbzBhTmRMTEw3K3NaNTU1UnY3Ky9wb3dZWUlPSHo2c045NTRvOWl4RjIzT2RjTU5OMmpCZ2dXS2o0L1h5Wk1uTlgzNmROV3RXOWZyZnVkNmZnRUFxQ3FxOU5yS3pNeE1UWjQ4V1dQSGpqVStlRjl6elRWS1RFdzBMUzFxMjdhdFJvOGVMVDgvUHhVVUZHakZpaFVhTkdpUTNuLy8vV0pyTHdIQXBlSkMxaDc4OTcvL3JlVGtaRk1BOGM0Nzd5ZzVPVm1QUGZhWXNXM3AwcVZLVGs1V2ZIeTgxekg4L1B4TXl3dnRkcnVHREJtaXRXdlhxbmZ2M3ZMMzk1ZmtYckZRVkVSRWhCWXRXdVQxSWM3endSNEFpaXI4UlpUZGJpOXh4dXJxMWFzMWE5WXNPWjFPelp3NVUxT21UTEYwZWI5SC8vNzlqZG10bnAraXN4bzdkKzZzMmJObmEvYnMyYnI2NnF2UHFaNXJYbDZlVHA4K1hhYWZzdFFObFdUVUIrL2N1YlBhdFd1bjJOaFlVd0RYc0dGRDNYMzMzYnJwcHB0VXIxNDlOV2pRUUIwN2R2UTZmMDZuVTZtcHFWcS9mcjErL1BGSHpaMDdWNE1IRHphQ3g2TkhqMnJjdUhHbXJ2YVNkT3JVS1dWblp4cy9aWDBQNzJ1R1pYR05tMncybXhJU0VremI4dlB6ZGVUSUVUa2NEZzBmUHJ6WXgyblVxSkZlZmZWVjAyU085UFIwYmRxMFNWOTk5WlZSRHFDd3dyTjVmZjFkRmk0MTBhSkZDMG5TSzYrOFlwcEJ1bVhMRmxNUUxybi9qWVlNR2FMSmt5ZVh1WnhFVVZkZGRaVVdMVnJrczN4QVllZHlmZ0VBcUNxcTVNeldmZnYyYWQyNmRkcXdZWVBwRGVLZGQ5NnA0Y09IKy96V09UWTJWaUVoSWNZYmxELysrRU56NTg3VmtpVkxkUFBOTjZ0NzkrNUdzWG9BcUNwNjkrNXRMRUVzU1VVMVpTbnV1QTg4OElCV3JWcWx6cDA3YThTSUVhcGV2YnIyN05ranU5MnVnb0lDZmZMSko4WU1HVW1tR1U3aDRlRjYrKzIzTlgzNmRLMVpzMFpPcDFPZE9uVmlWaXNBTDNsNWVhWTZtNDBiTi9acWdsVFlyYmZlcXJWcjErcm5uMytXNUs1WGVmcjBhWTBmUDk3U09xOEJBUUdtNTdXREJ3OTZQVitHaFlYSjRYQW9LQ2hJTnB0Tjc3MzNudW4rSlprNmRhcW1UcDFxMlhnbDk0emduVHQzNnRsbm56WEdjTTg5OStpNzc3NVRSa2FHVVNmYzVYSnA5dXpaaW95TTFLRkRoM1Q0OEdIakdIYTdYUzZYUzRNSER5NDE1QzFhM3FCLy8vN25OZTY0dURndFdiTEVhMXR4dW5idHFzREFRQzFhdEVoNzkrNVZVRkNRMnJWcnA1RWpSNXBLMi9nU0d4dXIxYXRYYS9ueTVVcEpTZEhodzRlTkpwSk5talJSYkd5c3VuVHBZdXp2S2I5Z3M5bDA1WlZYZWgydmNBbWYxcTFiNjVWWFhqRktGUlEyZi81ODdkcTFTMDg5OVpSUkN1SHh4eDgzYmg4NGNLRDY5ZXRuWE0vTHl6T2RndzBiTnBqT3QyZlNTbmg0dU1MRHcwdjhuYy8xL0FJQVVCVlV1YkQxN05tem1qQmhndW5iNFRwMTZpZytQbDRkTzNZczhiNXQyN2JWbkRsek5HM2FOT1BOemFsVHA3UisvWHJGeE1RUXRnS29jczZjT1ZNcE0vaS8rZVlicGFhbTZwTlBQakcyZVdhc1N1NXU0TysvLzc3Q3dzSWtTU2RQbnRSRER6M2tyUStCN1FBQUNaeEpSRUZVODFnMm0wMVhYSEdGYVZ0UVVKQkdqeDZ0dm4zN2F2YnMyZVZ1QmdhZ2Fnb0tDdkpxUkZXU3NMQXd6WjgvWHlOR2pEREtEM3p3d1FleTIrMGFNMmFNcFdOenVWenEyN2V2OHZQelRiVTdQYytMMjdadDA3Qmh3M3plMTFPLzgwS2FQSG15TWpJeVRMVmdCdzBhcE1jZWUweloyZGtLQ1FsUmNuS3lSbzRjcWFDZ0lBVUhCK3ZreVpQR3pOYlEwRkNqN0V4NGVMaFhLWm5DNnRldnI2aW9LSDN6elRmbEhuZE1USXpYTXZuU3hNWEYrUXdNR3pac1dPcXhHalJvb05HalI1ZjZHQmtaR2ZycHA1OGt1V2V0VnE5ZTNSUkFwNldsR1Y4VVhIYlpaWm8yYlpxcEpNYW9VYVAwd3c4L0dMVi9rNUtTbEpLU29nOC8vRkMxYTljMlBWWkFRSUFwb0MvOGVpeTVnKzN6TGR0d1B1ZTM2TmpLYzM4QUFDcERsUXRiQXdNRE5YVG9VRTJZTUVIQndjSHExYXVYN3IvLy9qSVg5dzhQRDlmcnI3K3VqUnMzYXNtU0pjck16RlRkdW5WTjN6SURRRlhScmwwN0hUOSt2TlQ5amgwN3BwMDdkMXIydUJzM2JqUWFxWGdVblIzakNSUWtkd1BEeG8wYkcxMk5DK3ZXclp2UFduYVNlNW5qakJrekxCZ3hBTGc1SEE3Tm1UTkhJMGFNMFAvKzl6ODVIQTcxNk5IRDhzZXgyV3lxWDcrK1VsSlNUTnR2dnZsbVNlNFFxemlsamFkNTgrWmVYMUlWWjlldVhVYk56Wkw0Ky91YmFvTjZ0a251aGx5U3UyK0M1SjQ1V2JnenZTVDE3Tm5UdU55Z1FRTWRQSGhRZGVyVVVaTW1UZFM0Y1dQanYxZGRkWlVSL0sxWXNjSzR6MldYWFdhYVhaeVRrNlBzN093eS9ZNFhvOVRVVkNPSWJ0Kyt2ZGZ0TVRFeHN0dnQycjU5dXdZTUdHQnFOalo4K0hBOStPQ0Q2dCsvdjU1ODhrbmpiNmhQbno1ZVFTc0FBTEJlbFF0YkplbkdHMi9VaUJFampOSUE1eU11TGs2ZE8zZldWMTk5SlQ4L3YxS1hZd0hBcFNneE1iRk0reVVsSmVtWlo1NHA4M0ZqWTJPTjJVMmVEc1VkTzNZMFB1UmxabWFhd3RZSEgzeXcxSmxZclZxMU1vV3RFUkVSaW8yTjlWbjNGUUFxVXZYcTFUVnIxaXc5OTl4emlvK1BWOHVXTGN0OVRIOS9md1VHQmtyNnF3eEF5NVl0dFhuelp0bnRkb1dHaHFwRGh3N0dUUDBhTldxb1FZTUd5c2pJTU1vT1JFUkVxRmV2WHVyVnExZUpqOVduVHgvMTdkdTNUT09hUEhteVZxOWVYWTdmN0M4T2g4UFVNQ2tvS0VoMTZ0VFJyYmZlYW5vdUh6ZHVuRUpDUXM3cGZmeml4WXVOSmZLUzlQSEhIK3ZGRjErMFpOeVZvV3ZYcnNyTHk5T3JyNzdxODkvVFpyUHAvLzd2L3pScTFDamRkOTk5T25QbWpMWnMyYUpSbzBZWit3Y0ZCV25tekptYU5XdVdQdnZzTXcwZE92UkMveG9BQVB3dDJWd1ZVZFcvSE43OGJiZm1IM0lYZ3g4UzBWU1BoemV0NUJFQndMbGI4ZnQrVFQzb1h2NTMvK1dOOVBTVjUvNUIzUG5IaDNKbXZDMUo4cXQ3cC95dUdGU3VNYmxjTGhVVUZFaHlmNmd2cVM1aFJUdDE2cFNPSFRzbW04Mm1zTEN3TWkxUFBIMzZ0UEx5OGhRVUZLUnExYXA1TFhNRWNQRnlacTZTTTNPVkpNbXZmai81MWU5WHlqMUtzR1dMKzBlUzJyWjEvK0NTa1orZkw1ZkxwWUNBZ0hLL0RtVmxaUmxMNjBORFE2dms2OEt2di82cWhnMGJGbnU3cDBTRDVHNGNXYXRXTFovN1pXVmxNYXYxWXBPYUtubEtZVnh6amRTaHcza2Zhdi8rL2RxL2Y3OGtkek8yUm8wYVdURkNBTGlnMHRQVHRXZlBIa251VlM1Tm1qU3A1QkdkUDZackFzRGZoTTFtdTJobTZkZW9VVU0xYXRRNHAvdFVyMTc5dkd2R0FRQXVEbGErRHYwZHdzT1NnbFpKcHRtL3hRV3QwdC9qWEFFQWNMR3dybTBxQUFBQUFBQUFBUHlORWJZQ0FBQUFBQUFBZ0FVSVd3RUFBQUFBQUFEQUFvU3RBQUFBQUFBQUFHQUJ3bFlBQUFBQUFBQUFzQUJoS3dBQUFBQUFBQUJZZ0xBVkFBQUFBQUFBQUN4QTJBb0FBQUFBQUFBQUZpQnNCUUFBQUFBQUFBQUxFTFlDQUFBQUFBQUFnQVVJV3dFQUFBQUFBQURBQW9TdEFBQUFBQUFBQUdBQndsWUFBQUFBQUFBQXNBQmhLd0FBQUFBQUFBQllnTEFWQUFBQUFBQUFBQ3hBMkFvQUFBQUFBQUFBRmlCc0JRQUFBQUFBQUFBTEVMWUNBQUFBQUFBQWdBVUlXd0VBQUFBQUFBREFBb1N0QUFBQUFBQUFBR0FCd2xZQUFBQUFBQUFBc0FCaEt3QUFBQUFBQUFCWWdMQVZBQUFBQUFBQUFDeEEyQW9BQUFBQUFBQUFGaUJzQlFBQUFBQUFBQUFMRUxZQ0FBQUFBQUFBZ0FVSVd3RUFBQUFBQUFEQUFvU3RBQUFBQUFBQUFHQUJ3bFlBQUFBQUFBQUFzQUJoS3dBQUFBQUFBQUJZZ0xBVkFBQUFBQUFBQUN4QTJBb0FBQUFBQUFBQUZpQnNCUUFBQUFBQUFBQUxFTFlDQUFBQUFBQUFnQVVJV3dFQUFBQUFBQURBQW9TdEFBQUFBQUFBQUdDQmdNb2VRRWxPNUovVnJ6bW5LbnNZQUhET3N2THpMRDJlNit4UnVmNU1zL1NZQUhEQjVQMWVRY2ZOazdLeksrYllBRkNSY25NcjVMRDUrZm5LeWNtcGtHTURRRVhLejgrdjdDRlk1cUlPVzljZU9haFBqLzFXMmNNQWdIT1c0eXF3OUhpdWt6K280TThkbGg0VEFDNFlad1Y5OE4rMVN6cHdvR0tPRFFBVktjL2FMK1k5TWpNemRmVG8wUW81TmdCVUpNTFdDaFJnODVPZnpTYW55NlV6emdLZGNWb2JXQURBaFdTVEZPaDNuaFZiYkVHeTJRTGtjdVZMemx6M0R3QmN5bXora3ArOWZNZnc4NU5zTnNubGNzOE1xNkRaWVFCd1FkaHM3dWUxY3ZEejg1UE5acFBMNVZKK2ZuNlZDaXdBL0QzNWxmTjVzYkpkZEdGckcwZW8yanJDbEo1N3VyS0hBZ0RsRmxFdFdCMXExajJ2KzlvY01WSllGeWszdytKUkFVQWxDYW92VzBpcjhoMGpQRnlLaUpCT25yUm1UQUJRbVVKQ3BDdXZMTmNoYXRXcXBkcTFhK3ZNbVRNV0RRb0FLby9kYmxkWVdGaGxENk5jYkM2WHkxWFpneWpNS1pkT0ZlUXIxK21zN0tFQVFMa0YyZnprQ0FnOC8yNkVCV2ZrcXFqbHR3QndnZG44N1pKZmNQa080blJLT1RuUzJiUFdEQW9BS2xOZ29HUzNsMnQycTh2bFVsNWVuZ29LV0JVSzROSVhFQkNnd01CQTJXeTJ5aDdLZWJ2b3dsWUFBQUFBQUFBQXVCUmQya1VRQUFBQUFBQUFBT0FpUWRnS0FBQUFBQUFBQUJZZ2JBVUFBQUFBQUFBQUN4QzJBZ0FBQUFBQUFJQUZDRnNCQUFBQUFBQUF3QUtFclFBQUFBQUFBQUJnQWNKV0FBQUFBQUFBQUxBQVlTc0FBQUFBQUFBQVdJQ3dGUUFBQUFBQUFBQXNRTmdLQUFBQUFBQUFBQllnYkFVQUFBQUFBQUFBQ3hDMkFnQUFBQUFBQUlBRkNGc0JBQUFBQUFBQXdBS0VyUUFBQUFBQUFBQmdBY0pXQUFBQUFBQUFBTEFBWVNzQUFBQUFBQUFBV0lDd0ZRQUFBQUFBQUFBc1FOZ0tBQUFBQUFBQUFCWWdiQVVBQUFBQUFBQUFDeEMyQWdBQUFBQUFBSUFGQ0ZzQkFBQUFBQUFBd0FLRXJRQUFBQUFBQUFCZ0FjSldBQUFBQUFBQUFMQUFZU3NBQUFBQUFBQUFXSUN3RlFBQUFBQUFBQUFzUU5nS0FBQUFBQUFBQUJZZ2JBVUFBQUFBQUFBQUN4QzJBZ0FBQUFBQUFJQUZDRnNCQUFBQUFBQUF3QUtFclFBQUFBQUFBQUJnQWNKV0FBQUFBQUFBQUxBQVlTc0FBQUFBQUFBQVdJQ3dGUUFBQUFBQUFBQXM4UDgwM0J0Q1g4ZEpXd0FBQUFCSlJVNUVya0pnZ2c9PSIsCgkiVGhlbWUiIDogIiIsCgkiVHlwZSIgOiAiZmxvdyIsCgkiVmVyc2lvbiIgOiAiIgp9Cg=="/>
    </extobj>
    <extobj name="C9F754DE-2CAD-44b6-B708-469DEB6407EB-3">
      <extobjdata type="C9F754DE-2CAD-44b6-B708-469DEB6407EB" data="ewoJIkZpbGVJZCIgOiAiMzU2NjAwMzcxMTA2IiwKCSJHcm91cElkIiA6ICIzMzcyOTIxMDIiLAoJIkltYWdlIiA6ICJpVkJPUncwS0dnb0FBQUFOU1VoRVVnQUFBM1lBQUFIekNBWUFBQUJzVDQvUEFBQUFBWE5TUjBJQXJzNGM2UUFBSUFCSlJFRlVlSnpzM1hkY3pmc2ZCL0JYZXlkRkVsZVJyTGh5YlVwa3I5eGZYS05zOTlyejJySlhSclpydTlmZU96S2p5Q3FqeUpZYldrWURhWjdUK2YwUlg4NDlMVlRmVHIyZWo0ZUhQcC92ZXA5RDlEcWY3L2Z6VVpISlpESVFFUkVSRVJHUjBsSVZ1d0FpSWlJaUlpTDZNUXgyUkVSRVJFUkVTbzdCam9pSWlJaUlTTWt4MkJFUkVSRVJFU2s1QmpzaUlpSWlJaUlseDJCSFJFUkVSRVNrNUJqc2lJaUlpSWlJbEJ5REhSRVJFUkVSa1pKanNDTWlJaUlpSWxKeURIWkVSRVJFUkVSS2pzR09pSWlJaUloSXlUSFlFUkVSRVJFUktUa0dPeUlpSWlJaUlpWEhZRWRFUkVSRVJLVGtHT3lJaUlpSWlJaVVISU1kRVJFUkVSR1JrbU93SXlJaUlpSWlVbklNZGtSRVJFUkVSRXFPd1k2SWlJaUlpRWpKTWRnUkVSRVJFUkVwT1FZN0lpSWlJaUlpSmNkZ1IwUkVSRVJFcE9RWTdJaUlpSWlJaUpRY2d4MFJFUkVSRVpHU1k3QWpJaUlpSWlKU2NneDJSRVJFUkVSRVNvN0Jqb2lJaUlpSVNNa3gyQkVSRVJFUkVTazVCanNpSWlJaUlpSWx4MkJIUkVSRVJFU2s1QmpzaUlpSWlJaUlsQnlESFJFUkVSRVJrWkpqc0NNaUlpSWlJbEp5REhaRVJFUkVSRVJLanNHT2lJaUlpSWhJeVRIWUVSRVJFUkVSS1RrR095SWlJaUlpSWlYSFlFZEVSRVJFUktUa0dPeUlpSWlJaUlpVUhJTWRFUkVSRVJHUmttT3dJeUlpSWlJaVVuSU1ka1JFUkVSRVJFcU93WTZJaUlpSWlFakpNZGdSRVJFUkVSRXBPUVk3SWlJaUlpSWlKY2RnUjBSRVJFUkVwT1FZN0lpSWlJaUlpSlFjZ3gwUkVSRVJFWkdTWTdBaklpSWlJaUpTY2d4MlJFUkVSRVJFU283QmpvaUlpSWlJU01reDJCRVJFUkVSRVNrNUJqc2lJaUlpSWlJbHgyQkhSRVJFUkVTazVCanNpSWlJaUlpSWxCeURIUkVSRVJFUmtaSmpzQ01pSWlJaUt1VE1US3ZEVU44SzhmRWZ4UzdsbXlVbUpzRytzUk9xVjJ1QzhQQklzY3Nwc0Jqc2lJaUlpSWhFRmhZV0FiY3A4MUcvWGx1VUtta0RJME5ybEN0YkM0NU5uWEZndjZkb2RVbWxVdmhjdUlMb3R6R2kxUkFSRVlXZ29IdDQ4U0ljZCs4K0ZLMk9nazVkN0FLSWlJaUlpSXF5VTZjdW9HL3ZFVWhJU0FRQUZDdG1BQzB0VGNURnZjZU5HMEU0ZGVvOHV2eldVWlRhV2piL0RUZHVCT0hhZFMrWWxEQVdwUVlySzB1c1dqMGZjZS9lbzJYTEpxTFVvQXdZN0lpSWlJaUlSQklURTRmK2ZVY2hJU0VSWGJzNVlmcU1jU2hYcmd3QTRNT0hlSnozOWtOWW1IaTNIOFovVEJEdDJsL3IwN2ViMkNVVWVBeDJSRVJFUkVRaU9lOTlDZkh4SDJGaFVSWWJOeTJGaW9xS3NNM0FRQitkZm0walluV2tUUGlNSFJFUkVSR1JTRklsRWdCQThlSkdjcUV1TTNmdTNJZWh2aFVhTldpZjRmWmhReWZCVU44S216ZnR6UFFjZnBldW8yT0hYaWhyYmd0enM1L1J2cDByTGwyOEpyZVBZMU5uR09wYjRlR0RKd0NBQnZYYndWRGZDa2FHMW5MN3hjZC94QktQdGJCdjdBUnpzNTloV3FJYTZ0UnVoVmt6UFJBYiswN2gyaXRXYklTaHZoWGNwc3hIWW1JU1preGZqQm8yRGpBcFhnVTJWZTB4MWMwZEh6N0VLeHhYd3JocXBwTy9QSDRVZ21GREpzS21xajFNaWxlQnBVVWRPSFhzaGFDZ2U1bStCNFVSZ3gwUkVSRVJrVWpxMXEwRkZSVVZCQVlHdy9QWTZUeS8zckZqcDlHaGZVODhEMzJKbXJZMjBOUFR4YVdMMTlDeFF5OGNQWEpLMks5ZS9WL1F2TGs5OVBSMEFRQU5HdFJHOCtiMmFOSGl5ek51WVdFUmNMRHZoRmt6UGZEbzBWTlVyMTRGdHJiVjhlSjVHSlo0cklXRGZTZUVoVVZrV0VkS1NpbzZ0SFBGbXIvK1J1blNwVkNqUmhXRWgwZGg1WXBONk5pK0o1S1RVM0wwZXZidk80YUdEZHBqKy9ZRFNFeEtScjM2dFdCaWJBUmZuNnNJdkIzOEErK1U4bUd3SXlJaUlpSVNTY1dLbGhnNnJDOEF3TlZsS0lZTW1wQnBHTW9ONDhmT3dwcDFDM0VuMkFjbnZIYml3U00vREI3U0IybHBhUmc1WWdvK2ZucW1ic0hDcVRoOGRBdCsrdlM4My9JVmMzRDQ2QlljT0xSWk9GZmYzaVB4NU1tL2FOZXVPUjQ5dVlvejUvYmh6TGw5ZVBqNENscTJkRUJvNkVzTUhqUWh3enEyYmQwSE5YVjEzSC9naHpQbjlzSG40aEZjdVhvY3BxWWxjT3ZXWGF4ZXRUbkQ0NzRXR0JpTVFRUEhReUtSd0gzQlZEd051WWFUcDNiajV1MXpDTGh4R2pWdGJYTGhIVk1lREhaRVJFUkVSUC94OFdNQ0FnSUNzWDM3QVV4elc0QXV6Z1BRd3JFTDdCcDFSSjNhclZERHhnSFdWZzFRcm13dG1KYW9Ca045SzNUdk92QzdydVcrWUNvV0xaNE9QVDFkN054NUVEVnJPR0wwcUdtSWlJaks1VmNGdUxnNnc4WEZXV2lycTZ0ajdyeEorT2tuYzhUR3ZzT0o0K2R5ZEo3ejUvM2c3MzhieHNaRzJMQnBDWW9YTHlac016WTJ3dHIxaTZDdHJZV0x2bGR4OSs2RERNL3g5ei9MVU5MVVJHaFhzNm1NcWRQR0FBQjJiRCtRYlEzejV5NkhSQ0xCbUQ4SFlkandmbEJWL1JKdEtsVzJncTF0OVJ5OWxzS0N3WTZJaUlpSWlyVFkySGM0Y3Zna3BycTV3L25YZnFoYTJRNmxTOVZBODJhZE1XeklSS3hZc1JGbnp2akEzLzgyN3R5NWo4ZVBRdkQ4ZVJoZXZYcUR1TGozU0VwS0JnQjRlWG5qMnJXYjMxWEQ0Q0Y5Y09ldUQ0YVA2QTkxZFRYOHZYa1hmckZ0a2VXemN0L0R4ZFZab1U5VFV4UHQycmNBQUFRRjVlejJSZTl6RndFQTNici9Da05EQTRYdHBxWWwwTEpWVXdEQVpUOS9oZTBPRGcxUnRxeTVRcjlUcC9USllrSkNRak44MXU2enhNUWtlSHY3QVFDR0QrK2ZvNW9MTzg2S1NVUkVSVlphV2hxa1VpbWswalNrcGFYL0lsSjJxcXFxVUZWVmhacWFLdFRVMU9SR01TaGRUSFFzL1B6ODRlTnpHVmV2M3NDOTRFZTVjbDVyNi9Lb1dmUDdiLzhyYVdxQytlNXVHRDFtRUJhNHI4U21qVHN4WnZSMEpDZW5ZT2l3ZnJsU1kvbnlGaG4ybHlsYkdnQVFHNk00NFVsR1FrUERBS1N2TVpjWkM0djAyemdqSTE4cjFsRWg0enFNalkyZ3E2dURoSVJFeE1hK2c0R0Jmb2I3UFE5OWlkVFVWSmlibTZGRVNaTU05eWxxR095SWlLaElTa3BLaHVUVGJIUkVoY25uRHlrKy8vWFcwRkNIbHBhV3VFVVZBQzllaEdQYjFuM3c5RHlEQi9jZlo3dS91YmtaS2xoWm9IejVjckN5c2tUNTh1VlFxbFJKYUdsclFVZGJDMXJhV3REVzFvSzJsaGEwZGJTRlNVWnlnNmxwQ1N4ZE5odDE2dHBpOE1EeG1EWFRBOTE3L0EvR3hrYkNQakxJTWo1WWxrbi9KK3JxYWhuMngzMmF3VkpiSjJkL1Y2UlNhWmJuQXlCOHFLQ21wdmpoUW1iSEpTZW5DQXUxNitwb1ozcnVwT1QwVVZJTkRjYVp6L2hPRUJGUmtTS1ZTcEdVbEF4Wk5qLzhFQlVXcWFrU1NDUlNhR3RyUVUwdDh4L0NDNlBFeENRY1B1eUZuVHNPS2t6bi83WHk1Y3VoYWJQR2NIQm9DQnVieXFoY3BXSStWcGs1RnhkbnpKNjVCQkVSVVFnS3ZJZG1qbzJocGFrSkFJaUpqc3Z3bUlpSVYxbWU4KzNiR09qcjZ5bjBoNFNFQWdBc0xjdmxxRFp6ODFKeXgyVWtOUFFsQU1EQ29xeGlIVzlpTWp6bTJhZnpHUm9hd0tTRWNhYm5Oak16QlFDRWgwY2hJU0VSdXJvNk9hcTdNT1BZUEJFUkZSbFNxUlNKaVVrTWRWVGt5R1F5SkNZbUNhTXNoVjF3OEVPTUhPR0dDcFoxTVhqZ2VJVlFWOUxVQkYyN09XSGRoc1Y0OE1nUFFYY3ZZTVhLdVhEdTNEN2ZRMTFHNjdKOUpwRklFQmVYUHBMMmVXVEt0RlJKQUVCVTFHdEVSc3FIdU5qWWR3Z0lDTXp5ZXFkT25sZm9pNHg4QmE4VDNnQUF4K1oyY3R2VVAzMFlrUFNmNVFlYU5Xc01BTmk5KzBpR3o4SzllUjJOczJkOG9hcXFpbWFPZGdyYmZYMnZDaU56WDl1OGVSY0F3S0Zwb3l6WDlUTXpNNFcxZFhsSUpCTHMybmtvMC8yS0VnWTdJaUlxTWo1UGNFQlVWQlgyNzRHSEQ1N0FwY2NRTkdyUUhsdisyU05NM1E4QVdscWE2TmE5RTA2ZDNvT1FaLzdZdEhrWlhGeWNVYVpNYVJFclRwLzIzNlhIRUhoN1g1TDc4NG1NZklWQkE4Y2pJU0VSeGliRlVhZXVMUUNnZVBGaXFHWlRHVEtaREc1VDNKR2FtZ29BU0VoSXhMQ2hrN0tjY0FRQTVzeGVDbS92UzBJN0x1NDlCZzhhajlUVVZEZzYycUY2OVNweSs1dWJtd0VBcmx3T0FBRGhXZVIyN1Z1Z2FyVktlUHNtR2dQL0dJZTR1UGR5NXh3MmRDSVNFNVBnMnJNenluMWFNdUZyRVJGUkdEeG92Rnk5bnNkTzQ1Ky85d0FBUm93Y2tNMDdCNHdkUHhRQU1OWE5IY2VPeXE4QkdCQVFDSC8vMjltZW96RGhyWmhFUkZRazhQWkxvdlNSdStUazVFTDN6RjFJU0NqbXpsbUdRd2RQS0h5ZlY2cHNoWDc5ZXNDMVoyY1lHUm1LVkdIbVpETGd1T2NaSFBjOEEzVjFkWmlhbGtCU1VoSmlZdEp2dGRUVzFzTEdUVXVncmYzbHoyelNwQkhvM1dzNER1ejNoSy92RlZoVnNNU0RCNDlSc3FRSi91ZmNEb2NPbnNqMGVoMDZ0TVQvT3ZWRnhZcVdNQzFWRWtHQjkvRHhZd0xLbFN1RHY5WXVVTnkvWTB1Y09lT0RxVzd1OFBROGpiZHZvbkh6OWptb3FhbGh4NDYvMExGREw1dzRmaGFWclJ1aTVxZmxCWUlDZzVHWW1JVEdkdld3YVBIMERPdG8xNzRGTHB6M1E1VktqV0ZqVXhuUk1iRjQ4dmdaQUdEcXRERm8wS0IydHUrZGk0c3pidDRJd3NZTk85RFRkU2pLbFNzREM4dWY4T0o1R0o0L0Q4T2FkUXRScjE2dGJNOVRXSERFam9pSUNqMlpESndvaGVpVDFGUkpkdk5yS0kyRWhFUzRUWm1QV2pXYjQrQ0I0M0toenFsVGE1dzh0UnMzYnA3QnNPSDlDbVNvQTlLWEg1ZzFlenpzbXpTQVVmRmlpSXA2amVUa0ZGU3RWZ2xEaC9XRC80M1RhTm5TUWU2WVgvL1hGbHUycmtTTkdsWHhMdTRESGo4T1FkdDJ6WEg2ekw1c0ozRlp2R1FHWnMwZUQ0bEVpZ0QvUUJnWkZjT2d3YjNoZS9GSWhxT1h2WHIvaHZFVGhxRjA2Vks0ZGZPTzNOSUcxcFVxNFBJVlQ0d2VQUkJseTViR3JadDNjUGZPZmRqWVZJYkhrcGs0NXJrdDAzcXNyQ3h3enZzQUdqV3FpK0RnaHdnUGkwU0Robld3YzljYVRKZzRQTWZ2MzVLbHM3Qjl4MTlvNHRBUWNYSHZFZUIvR3hvYTZoZzZyQjlhdEdpUzQvTVVCaW95Zm54SlJFU0ZuRVFpUlZKU2t0aGxFQlVZMnRyYVdjNW1xQXlPZTU3QitIR3pFUjRlS2RmZnRGa2p6Sms3NlllV0hhQzhzMkxGUmt4elc0QVJJd2RnM3Z3cFlwZFRxUEJXVENJaUt2U0t5b1FSUkRtVmxpWUZvSnpCTGpMeUZjYU1tZ1l2TDIrNS9tbzJsYkY0OFhUWU4ya2dVbVZFNG1Ld0l5S2lRby9CamtpZXNuNVA3Tmh4QUJQR3paYWJTZExRMEFCdVUwZGowT0RlWEl5ZGlqUUdPeUlpS3ZRK3orSkdST21rVXVYNm5vaUxlNCtCZjR4Vm1LcS9hemNuTEZnd0ZTVkttb2hVR1ZIQndXQkhSRVJFUkFYV1pUOS85T2s5QXE5ZnZ4WDZTcFkwd2FhL2x3bHJxUkVSSjA4aElxSWlJS3NGZ0ltS0tuMTlQYkZMeUZKYVdocm16RjZLSlI1cjVmcmJ0bXVPOVJzOEN1d3NsMFJpNFlnZEVSRVJFUlVvcjE2OVFkOCtJM0haejEvb016SXloTWVTV2VqYXpVbkV5b2dLTGdZN0lpSWlJaW93L0M1ZFI2OWV3eEg5Tmtib2E5Q3dOclp0WHcwek0xTVJLeU1xMkRoMUVCRVJFUkdKVGlhVFlZSDdTclJ2NXlxRU9sVlZWYmhOSFkxVHAvY3cxQkZsZ3lOMlJFUkVSQ1NxbUpnNDlPMDlBajQrVjRTK01tVktZOXYyVmFoYnI1YUlsUkVwRDQ3WUVSRVJFWkZvYnR3SVFzUDY3ZVJDWGZzT0xYSE4veVJESGRFM1lMQWpJaUlpSWxFc1g3WWVqazJkRVJuNVN1aGJ1bXcyZHU5WmgyTEZERVNzakVqNThGWk1JaUlpSXNwWE1kR3g2Tk43Qkh4OXJ3cDlGaFpsc1dQWEd0U3NhU05pWlVUS2l5TjJSRVJFUkpSdmZIeXVvRTd0Vm5LaHJtMjc1cmh5N1FSREhkRVBZTEFqSWlJaW9qeVhrcEtDaVJQbXdLbERMN3o5Tk91bHVybzY1cnU3WWUrK0RUQXcwQmU1UWlMbHhtQkhSRVJVeE1WRXg2Skh0MEd3S2w4UGJWdjN3SlBISVdLWFZDREpaREs0VFptUHl0YU5VTGQyYTV6ME9pZDJTVXJqMXEyN3FGZTNEZGF1MlNMMFZiQ3l3QVhmUXhnK29yK0lsUkVWSGlveW1Vd21kaEZFUkVSNUtUNytvOWdsQUFDMmJkMkxTUlBuS2ZRdjlwZ08xNTVkc2p4MnpLaHAyTHYzcUVML3M5QUFhR3RyL1ZCZEM5eFhZZVdLalVLN1ZldG0yTEoxeFErZE16djJqWjBRRWhMNnpjY3RYVDRiM2J2L21nY1ZaZStpN3pWMDd6WlFhQnNaR2VMZWcwdFFVVkVScFo0ZnBhK3ZsK2ZYK1BneEFUTm5MTWFHOWR2eDlZK2NBMzUzaGZzQ3R4Lyt1MHRFWDNERWpvaUlTR1Q3OXgvUGNudGlZaEs4dkx6ejdQcjYrcnB5YlFNRDNVejJMTnAwOVhUazJqbzZPa29iNnZMRHhZdFhVYnRXUzZ4ZnQwMElkU1ZLR09QZzRiK3hiUGxzaGpxaVhNWlpNWW1JaUVUbWYvMFdYcjZNd0U4L21XZTQvY3hwSDN6NEVKOW4xeC93dXl0ZXZvekV0V3MzVUxteUZhWk8relBQcnFYTTZ0U3BpWm16Sm1EdjNzTW9WcXdZcHJpTkVydWtBaWtvNkI3bXpGcUtNMmQ4NVBwNzl1eUNlZTVUVUx4NE1aRXFJeXJjR095SWlJaEVvSzJ0QlQxOVBVUi9ta1RpOEtFVEdEbnFqd3ozUFhqZ3k0aGU2ZEtsNU5iOHlnMDZPdHBZdUdocXJwNHpPMGVQYllGRW1pYlhOMmJVTkZ5NGNGbG83OXk5RmpZMmxlWDJFWHVDallHRGVtTGdvSjZpMWxCUW5UdDNFWnMyN0ZBWVhhNVF3UUtyLzNLSG5YMTlrU29qS2hvWTdJaUlpRVFna1VoUis1ZWZoVkdOL2Z1UFp4anNvdDlHQzJGSFEwTUQxcFhLNTNxd0U0T3hpYkZDbjRhbXBseTdlSEVqbUpxV3lLK1M2RHU4Zi84QjI3Y2R3T1pOTy9EMHFmd3prem82MmhnL1lSaEdqZjRER2hvYUlsVklWSFF3MkJFUkVZbEFJcEdnUWNNNlFyQUxlZm92Z29MdUthempkZVRJYVVpbFVnQkF2ZnExSUpGSXN6enYrL2NmNEhuc05DNWR1bzU3OXg0ak1pSUtxYWtTbUpxV1FMMzZ0ZkRId0Y2d3RaVy94bkhQTXhqNHh6aWhQWFBXQkdGVUtpa3BHUlVzNndyYjZ0YXRoYU9lVzNIb29CZTJidG1EaHcrZlFpcVZ3c2FtTW9hTkdJQldyUnkrLzAzNUJtL2VSR1A3dG4zd3VYQUZJU0doZVA4K0hvYUdCcWhZc1R4YXRtcUNucjErZzVHUm9kd3htYjJXZ3dkT1lOdld2Y0pyc2JhdWdPNDlma1hQWGwyZ3BxWW03QjhUSFlQcU5rMkZkbWFUekVSRVJHSExQM3ZoZCtrYW5qOFB3N3QzSDZDcnF3Tkx5NS9RcjM5MzlIQnh6b04zSlA4OHVQOFlmbjcrOFBHNWdqT25MeUE1T1VWaG45KzZPbUgybkFrb1U2YTBDQlVTRlUwTWRrUkVSQ0pwMWRvQmMrY3NSVnBhK2kySmh3NHFMdEI4Nk9DWDJ6Q2RuZHRoeis0aldaNXo1UEFwT0hQR1Y2RS9QRHdTaHc5RjR0alIwMWk1YWg3KzU5enV1K3VlT1dNUk5xemZJZGNYRUJDSXZyMUhZT09tSldqZm9lVjNuenNuamgwOWpYRmpaeXJNZGhvYkc0ZUFnTnNJQ0xpTkRSdTJZLzM2eFdqWXFHNG1aMGszWWZ3YzdOaStYNjR2S09nZWdvTHU0ZUxGNjlpNHlRT3Fxam1mYTI3cmxyMllNWDB4VWxMa3cwNTgvRWNFQnovRVNhL3pTaFhzWW1QZjRVN1FQZHk5K3hCWHI5N0E1Y3YraUltT3pYQmZQVDFkdUxnNm8zOS9GOWhVcjV6aFBrU1VkeGpzaUlpbzBFbEtTa2I4aDNpOC94Q1ArUGlQcUZEQlF1eVNNbVJVekFBT0RnMkZXeTBQSC9iQzlCbGpoVkdpa0pEbnVIMDdHQUNncGFXSmR1MWJZdWVPZzFtZU15MHRmZlpCYzNNejFQcWxCa3hNakJFVitRcmUzcGNnbFVvaGxVb3hZZnhzTkczVytMc21zUWdPZm9DQWdOdlEwTkNBa1pFaDNyeUpsdHZ1UG45bG5nYTdjK2N1WXNqZ0NYSlQ1NnVwcWNIVXRBU2lvbDRML1cvZnhLQjNyeEh3UEw0ZFZhcGFaM2l1MjdmdklpRGdOZ0NnVkttU2lJNk9oVVFpRWJhZjlEcUhMZi9zUmY4QlBYSlUyN2F0ZXpGNWt1SnlGaVZMbWlBNU9RWHYzMy9JOGV2TUQwRkJ3Ymg0OFRvZ2swR2FsZ2FwUklwVWlRVEpTY2w0Y1A4eGdvTHVJenc4TXR2elZLOWVCZjBIdUtDSHkvK2dwOGNaVlluRXdtQkhSRVJLNDlXck4vajMyWE04Ky9jRi9uMzJBcytlUFVkNGVDVGV2WHVQRCsvVFExeE1USnpDY1JGUmQwU29ObnNTYVJwKzYrb2tCTHUzYjJMZzYzc1ZqbzUyQU9RblRXblp5Z0hGaWhsa2U4NWF2MVRId0VHOUZDYXFPSEg4TFA3NGZTeUE5TFhGenA3MVJkZXVUdDljYzJKaUVscTNjY1NxMWZPZ3I2OEh2MHZYNGRKamlCQ0luajE3anVmUHcyQmhVZmFiejUyZDFOUlV1RTJlTHhmcWhnN3JqM0hqaDBCYld3dng4Ujh4ZmRvaTdObDlHRUQ2NjV3MTB3Tzc5NjdQOEh3U2lRUzJ0alpZdDhFRDVjcVZRWEp5Q21iUDhzQS9mKzhSOXRtd2ZsdU9ndDJiTjlHWU5YT0pYRi92UHQwd2Z2eGdtSlF3QVFBOGZ2UVVBUUdCMy95Njg4TENCYXV3WXZuR3pIZVFmZjVOQmtBRktnRHdhV1VIQXdOOTJEZHBBRWRIT3pSdDJnaVZLbHZsY2JWRWxCTU1ka1JFVk9Ba0ppYkJ4K2NLcmw2NWdaQ1FVRHg3Rm9wL243MUFRa0tpMktYbHVqWnRIV0Znb0M4c1ozRG80SEVoMkIwK2RFTFlyM1BuRGprNjM1Zy9COHUxcFZJcElpTmZRLzgvczBrK2Z2VHN1K3JWMXRiQ2txVXpoY1d0N2V6cm8yV3JwampwZFU3WUp6d3NNaytDM2ZWcjZjdENmTmJZcmg2bVRoc3R0UFgxOWJCdzBWUmM5cnN1N09mcmV4WFJiNk9GY1BVMURRME5yRjIvR09YS2xRR1FQaW82YzlaNG5EcDVRWmlnNXNXTGNJU0ZSYUpzMmF5ZkZUdXcvemdTRTVPRWR0OSszVERmM1UxdW4wcVZLNkpTNVlyZitLcnp4cVZMMTdMZVFlWHpiL0xyOU5XdS9UTis2K3FFRmkyYU1OQVJGVEFNZGtSRVZDRGN2ZnNBM3VjdXd0dmJENzQrVjM3NGZFWkdoakF3MEllQllmYWpYR0xTMXRaQyt3NHRoVkdtazE3bkVSLy9FZmZ2UDhiejUyRUEwbWVIZEd4dWw2UHpTU1FTSER0NkJpZFBldVArdlVkNCtUSkM3dmJDei83N2ZGcE9XVmxad3RqWVNLNnZVcVVLT09uMXBmMHhqd0o0MEozN2N1MzI3VnNvN0tPaG9ZRUdEV3JMQmNDSEQwUFEyRTR4MkZXcFVsRWhnR3BvYUtCR2phcHlNNDlHaEdjZjdQNDdFdGUzYjdjczl4ZmJ5SkYvWU5La2VVajQrQkZwTWtDV0pvVkVtZ2FwUkpMbEJEMDNiOTdCelp2cEkrQ2xTNWRDaDQ0dDRlemNIbzN0NnVWWDZVU1VDUVk3SWlJU1JWemNlNXc3NjR2ejNuNDRlZXE4c0o1YmRpcFd0SVNWVlhsWVZ5b1BTOHR5c0twb0NTT2pZakEwMElkaE1RTVlHT2hEVjFkSDdwanZEVEg1cFZzM0p5SFlKU1ltNGJ5M0gvejlid25iblRxMXl0RjA4Ykd4NytEYVl6QUNBKy9KOVd0cmE2Rk1tZElJQ2ZreUhmM25DVnUrbGE2dTRqTlVlbnJ5Ny9mWHQwcm1wcmpZOTNKdE03T1NHZTVYb3FUOFVncnhIeE15M0s5VXFZeVAxLzNQNjBsTlZRekcveFg5VnY1WlE3UFNwYkk5Umt5dFdqZUZjK2YybVc1LytqUVVvYUV2OFBUSnYzajI3RGxDbm9iaTZ0VWJjdDlMa1pHdnNISEREbXpjc0FQVzF1WFJxMDlYdUxwMFJrbFR4UkJOUkhtUHdZNklpUEtWMTRsejJMbnpFRHlQbmM1eXYxS2xTcUpOVzBmVXFGRVZWaFV0VWFHQ0JjcVhMNWRQVmVhdmV2Vi9nWVZGV1dHRXp1ZkNaVnk5ZWtQWTNybEx4eHlkWi82OEZVS28wOUhSeHB5NUUrSFkzQjVtWnFhUXlXUW9hMjZiWjZFclB4Z2E2c20xMzJieVlVQlUxQnU1OW45SEdEL0xMUENGaDBYOTUvamkyZGFtcVNXL0J0L0xseEVLaTZzcms0b1ZMVkd4b2lWYXRHZ2kxMy9SOXlyT25QR0IxNGx6Y3V2V1BYbnlMNlpQWFlqcFV4ZWljNWNPR1BQbklQejhjN1g4THB1b1NNdjUvTDFFUkVUZjZjV0xjTXlldFFTVktqWkU5MjZETWd4MWVucTZhTk9tR1JZdW1vWWJOOC9nU2NnMXJGbzlId01IOVVMejV2YUZOdFFCZ0lxS0NweS9lb2J1OU9rTFFzZ3JYNzRjNnRTcG1hUHpuRDU5WHZqNnQ2NmQ0T0xhR1dabXBnQ0FrS2VoU2gzcUFLQnF0VXB5N2ZQbkZXL1pUVTVPd1pYTEFVSmJVMU16MDREMTRQNGo0ZG5HejE2OENNZXRXMThtMjlIUjBVWkZhOHRzYTZ2OG4rZk5kdTQ0a08weHlxaUpRMFBNblRjWnR3SzlFWGpuUE1hT0c2SVFuQThlT0E2N1JoMHhvUDhZaElWRlpISW1Jc3B0REhaRVJKUW5VbE5UY2VqZ0NUaDE3SVhxMVpyQVkvRWFSRVc5RnJhcnFLaWdWcTBhR0R0dUNMeE83c0tMc0Z2WWQyQVRoZ3p0V3lRblplankyNWRnRnh2N1R2ZzZxOXZsL3V0ai9KY1JxSkNRZjRVZzkvRmpBbVpNWDVRTFZZckx6cTQrVEUxTENPMVRKNzN4MStxL2tacWFDZ0Q0OENFZTQ4Zk54S3RYWDBic25EcTFVcmcxOTdOMzd6N2d6ekV6aEhEMzlrME0vaHd6WFZnUUhnRGF0Vytlbzl0Z2YvMmYvTHFBVy83WkMvZjVLNFZ6eTJReUJBWGR3L1p0KzNMNGFndStDaFVzTUdQbU9JUyt1SWtORzVlZ2JsMWJ1ZTM3OXgxRHRTcjJtREY5c1VnVkVoVXRESFpFUkpTclVsTlRzWEhERHRoVWJZSytmVWJDNTRMOHFJcTV1UmttVHhtRngwK3Z3dmZTRWN5WU9RNTI5dlZ6OU1OellWYStmRG5VclZ0TG9mOWJndDNYbzBhWC9melJ4UDVYOU9rMUhJMGF0SWRQTGt4SUl6WnRiUzNNbmpOUnJtL2UzT1d3S2w4ZmRYNXBoU3FWR3VQQS9pOUxSSlFvYVl4SmswZG1lYzRUeDgraVdoVjcxSy9iQnJWc204dU45dW5vYUdQMG1NRlpIUDFGblRvMTBhMWJKN20rVlNzM29iSjFJOVN1MVJMV1ZnM1F0blVQZUh0Znp0SDVsRTMzSHIvQys4SkIrRjQ2QXZzbURlUzJMVnU2RGo5WGI0b0w1d3ZuYXljcUtCanNpSWdvVjBna0VtemJ1ZysyUHp0aTdKOHo1RWJuVkZWVjBhWk5NK3padHdIM0gxN0M1Q2tqTTUyNG9pajdyYXY4a2daMTZ0VDhwbHRRL3h3M0JDb3FYNmFuRDNuNkw4NmV2WWczYjZJeHhXMVVydFVwSnFkT3JlR3haQVkwTmI4ODB5YVJTQkFSRVNWM3E2bWw1VS9ZdTNjanpNM05NajFYNVNvVllWV3hQS1JTS1Y2K2pKQWJxZFBTMHNTYWRZdGdaWlh6eGUwWExwNkd6bDBVZzNoazVLdEN1VlJIUm1yVnFvRVRYanV4ZTg4NlZLanc1YjBMRFgySlRrNjk4Y2Z2ZitaNG9pUWkrallNZGtSRTlFUFMwdEt3Wi9jUjFQbWxGWVlQbXl3M3pYenAwcVV3Y2RJSTNIOTRDZnNPYkVLN2RzMmhxc3IvZWpMVDBha050TDZhaE9OYlJ1c0FvRVdMSmpoeWJDdWFPRFNBc1VseDZPcnFvRTZkbXRpNGFRbUdEZStmMitXS3hzVzFNeTc2SGNYUW9YMWhZMU1aK3ZwNlVGTlRnN0ZKY2RnM3FRLzNCVzd3dm5BUVZhdFpaM2tlUXdNREhEMjZCYjM3ZEVPcFVpV2hycTRPTXpOVGRPdldDV2U5RDZCMTY2YmZWSmVtcGlaV3JYYkhucjBiNE5TcE5jek56YUNob1FGMWRYV1ltNXVoVGR2bStQMTNseDk1NlVxamZZZVc4TDl4Q3RPbS93bHRiUzJoZisrZW82aGR1eFZPbjdvZ1luVkVoWk9LVE5tZnBDWWlJbEhJWkRJY09Yd1M4K1l0eCtOSElYTGIwZ1BkY1BUdTB4WHE2dUpQd0Z6UWx6dWcvSkdVbEl3S2xuV0ZkdDI2dFhEVWM2dUlGWW5yOHlMemVlMzU4ekNNSGprVjN0Nlg1UG9IRCttRE9YTW55WDJZUVVUZmp4K2JFaEhSTi92MzN4ZG80ZGdGZlhxUGtBdDF4aWJGTVhmZVpOd0o5a0gvQVM0Rkl0UVJrYmdzTE1yaThORXQyTEJ4Q1F3TTlJWCtkV3Uzd3I2eEU1NDhmaVppZFVTRkI0TWRFUkhsbUZRcXhSS1B0YWhYcHpVQ0FnS0ZmZ01EZlV5ZU1nckI5M3d4Y3RUdi9BU2VpQlIwNy9FckFtNmVScjM2dndoOUR4OCtRZU5HSFhEc2FOYnJXaEpSOWhqc2lJZ29SKzRGUDBMalJoMHhhNllIa3BOVEFLVFBVamh5MU8rNGU4OFhrNmVNekxkYnU0aElPWm1ibStITTJiMllQV2VDTUJOdVVsSXllcm9PeFl6cGk1VityVVVpTVRIWUVSRlJsbEpTVWpCNzFoTFlOZTZJKy9jZUNmMTI5dlVzYVVxYkFBQWdBRWxFUVZSeEsvQWM1czZickxCQU1SRlJabFJWVlRGNnpDQ2M5em1Jc21WTEMvM0xscTZEODYvOThQNzlCeEdySTFKZURIWkVSSlNwVzdmdW9uN2R0dkJZdkVhWUNsNVBUeGRMbDgyRzE4bGRLRnZXWE9RS2lVaFoxYXhwZ3l2WHZOQzZkVE9oejl2N0VwcllkY0tkTy9kRnJJeElPWEZXVENJaVVwQ1ltSVNaTXhaajNkcXRjcmRHMmRuWHg0YU5Ia29YNkRnckpwR2lnblRyOVBMbEd6QnorbUtrcGFVQlNGOUhjTEhIRFBUdDExM2t5b2lVQjRNZEVSSEpDUXVMUUNlblBuSXoxZW5yNjJIdXZFbm9QMEE1MStCaXNDTlNWSkNDSFFCY3VSeUFYcjJHNGMzcmFLR3ZjNWNPV1AyWE8vVDBkRVdzakVnNU1OZ1JFWkhnNXMwNzZQeS9mb2lKaVJQNm1qWnJoRFZyRnlyZEtOM1hHT3lJRkJXMFlBY0FiOTlFbzMrLzBmRHh1U0wwVmJDeXdONjlHMUM1U2tVUkt5TXErUGlNSFJFUkFRQU9IL0pDcXhaZDVVTGQxR2xqY014enUxS0hPaUpTSGlWS211Q281emE0VFIwTkZSVVZBTUN6a09ld3QzUENodlhiUmE2T3FHRGppQjBSRVdIV1RBOHM4VmdydEhWMHRMRnR4MnE1U1EyVUdVZnNpQlFWeEJHN3IvbGR1bzVldllZaittMk0wT2ZnMEJDYi9sNkdVcVZLaWxnWlVjSEVZRWRFVklRbEpTV2piNStSOERweFR1Z3JVNlkwRGg3YWpHbzJsVVdzTEhjeDJCRXBLdWpCRGdCZXZYb0RWNWVoOEw5K1MrZ3JWc3dBZjYxWkNLZE9yVVdzaktqZzRhMllSRVJGMUp2WDBXamgyRVV1MU5Xdi93c3VYL0VzVktFT1NGODNpNGkrVUpidmlWS2xTdUwwbVQxeUM1cS9lL2NCUFYySFl0QWY0N2ptSGRGWE9HSkhSRlFFUlVSRW9XWHozL0R5WllUUTE3Tm5GNnhjUFEvcTZ1b2lWcFkza3BPVGtab3FFYnNNb2dKRFEwTWRXbHBhWXBmeFRlN2RlNFFCL1Viai92M0hRcCtabVNubXpaK00zN282aVZnWlVjR2dIQi9YRUJGUnJ2bHZxRk5UVThPU3BiT3dadDNDUWhucUFFQlZWVTNzRW9nS0ZHWDhuckN4cVl4TGw0OWg0cVFSVUZOTHJ6OHE2alVHOUIrRE5xMjc0K0dESnlKWFdMQ1ptVmFIb2I2VlV0NmFucGlZQlB2R1RxaGVyUW5Dd3lQRkxxZkFZckFqSWlwQ1hyd0lsd3QxNnVycTJMMTNQZjRZMkZQa3l2S1dtaHIvdXlQNm1ySitUMmhvYU1CdDZtaGN1bndNdFd2L0xQUmZ1UnlBQnZYYjRmY0JZeEFTRWlwaWhkOHZMQ3dDYmxQbW8zNjl0aWhWMGdaR2h0WW9WN1lXSEpzNjQ4QitUOUhxa2txbDhMbHdSVzRTbS93V0VSR0ZvS0I3ZVBFaUhIZnZQaFN0am9LT3QySVNFUlVSbjBOZFpPUXJBT21oN3NDaHpYQjB0Qk81c3Z5UmtKQ0l0TFEwc2NzZ0VwMmFtaHAwZExURkx1T0h5V1F5YlBsbkQyWk1YNFM0dVBkQ3Y0cUtDbjc5WDF0TW5qd1NWYXBhaTFoaHpwMDZkUUY5ZTQ5QVFrSWlnUFFKWWxSVVZJVFgxYldiRXpadFh2WkQxekF6clk2RWhFUkVSTjM1cG9sekhKczY0OGFOSUZ5NzdpWHE4OWRidCt4RjNMdjNHRDY4dnpCaVMvS1U4K01hSWlMNkp2OE5kWnFhbWtVcTFBRW9GRC9JRXVVR2JXM2xlcll1TXlvcUt1alh2d2NDZzg3RHhjVlo2SmZKWkRoOHlBdjE2clpCMnpZOXNIdjNZU1FtSm9sWWFkWmlZdUxRdis4b0pDUWtvbXMzSndUZnY0aVg0WUY0RVhZYjRaRkIyTDdqTDlTcTlYUDJKOG9qOFI4VFJMdjIxL3IwN1laUm8vNWdxTXNDUit5SWlBcTVqRUxkNFNQL3dMNUpBNUVyeTM4U2lSUkpTUVgzQnp5aXZLYXRyUTExOWNMNWczRlEwRDI0ejFzQkx5OXZoVzBHQnZybzNLVURldmZwaWpwMWFvcFFYZVlPN1BkRS8zNmpZV0ZSRm5lQ2ZZU0YyWFBiOTQ3WTFhdmJCZzhmUEJGOXhJNnl4eEU3SXFKQ0xDd3NBaTBjdXdpaFRrdExFd2NQYlM2U29RNEExTlhUYjBITHF4K2NpQW9xRlJVVjZPZ1UzbEFIQURWcjJtRFB2ZzI0NkhjVTdkcTNrTnYyNFVNOHR2eXpCNDVObldGdDFRQy9EeGlEWGJzT0ZZaUpPRklsNlRQMkZpOXVsS04vbSs3Y3VROURmU3MwYXRBK3crM0RoazZDb2I0Vk5tL2FtZWs1L0M1ZFI4Y092VkRXM0JibVpqK2pmVHRYWExwNFRXNGZ4NmJPTU5TM0VpYWxhVkMvSFF6MXJXQmtLSDk3YTN6OFJ5enhXQXY3eGs0d04vc1pwaVdxb1U3dFZwZzEwd094c2U4VXJyMWl4VVlZNmx2QmJjcDhKQ1ltWWNiMHhhaGg0d0NUNGxWZ1U5VWVVOTNjOGVGRHZNSnhKWXlyWmpyNXkrTkhJUmcyWkNKc3F0ckRwSGdWV0ZyVWdWUEhYZ2dLdXBmcGUxQVlNZGdSRVJWU0h6OG1vSk5USDBSRnZRYVFmdnVWNTRrZGNHamFTT1RLeEtXbXBnWTlQZDFDL1FNdTBkZlUxZFdocDZkYlpHNWhzN1d0amoxNzErTkp5RFhNbURrT0ZTcFl5RzEvOWVvTjl1MDloc0VEeDZOcVpUdlkvdXlJa1NQY2NQREFjYng5RTUzdjlkYXRXd3NxS2lvSURBeUc1N0hUZVg2OVk4ZE9vMFA3bm5nZStoSTFiVzJncDZlTFN4ZXZvV09IWGpoNjVKU3dYNzM2djZCNWMzdm82ZWtDQUJvMHFJM216ZTNSb2tVVFlaK3dzQWc0MkhmQ3JKa2VlUFRvS2FwWHJ3SmIyK3A0OFR3TVN6eld3c0crRThMQ0loUnFBSUNVbEZSMGFPZUtOWC85amRLbFM2RkdqU29JRDQvQ3loV2IwTEY5VHlRbnArVG85ZXpmZHd3Tkc3VEg5dTBIa0ppVWpIcjFhOEhFMkFpK1BsY1JlRHY0Qjk0cDVjTmJNWW1JQ3FsT1RyMXg0Znhsb1gzeTFHNDB0cXNuWWtVRmowd21nMVNhQnFsVUNxbFV5c2xWcUZCUVZWV0ZtcG9hMU5UU2YrY0lOWERaengvYnQrM0g0Y05lMlQ1dlY2Wk1hVlNyVmluOVYvWEtxRmF0RXFwVXNZYVdsbWFlMVRkNTBsejh0Zm9mQUlDcmEyZTRUUnVOc21YTk05ejN6cDM3c0d2VUVkV3JWOEdWYXljVXRnOGJPZ25idCszSHN1V3pNZUIzVjZILzg2MllCZ2I2V0x4a2h2QmNva1Fpd1pUSjg3RnU3VllVTDE0TTl4LzZDV0VPeVBwV3pCYU9YZUR2Znh2dDJqWEgydldMVWJ4NE1RRHB6dzMrTWVCUG5EM3JpeVlPRFhIOHhBN2htQlVyTm1LYTJ3TG82R2lqcG0xMTdOeTVCaVZOVFFBQTkrODlnbFBIM25qOStpMW16QnlIc2VPR0NNZVZNSzZLbEpRVXVWdEpBd09ENGRpME02UlNLZWE3dTJISTBENVFWVTBmdDNyOEtBUUppWW13dGEyZXd6OEY1VmM0Rnl3aUlpcmlCZzhjTHhmcWR1NWF3MUNYQVJVVkZhaXJxM0gwanFpUWEyeFhENDN0Nm1IWmlqbTRldlVHZkgydTRxTHZGZHk4ZVVkaDMvRHdTSVNIUitMc1dWKzVmaXNyUzVRcFd4cmFXbHJRMXRHQ3RyWVd0TFRTZjlmUjBZYU9qZzQ2ZEd5Sm1qVnR2cmsrOXdWVFlXSHhFMmJOOU1ET25RZXhiOTh4OU9yOUd5Wk1IQVp6YzdQdmZ0MFpjWEYxbHB0c1JsMWRIWFBuVGNLSjQyZng4bVVFVGh3L2g2N2RzbC93L2Z4NVAvajczNGF4c1JFMmJGb0NRME1EWVp1eHNSSFdybCtFNnRXYTRLTHZWZHk5K3dBMWFsUlZPTWZmL3l3VFFoMEFWTE9waktuVHhtRGtDRGZzMkg1QUx0aGxaUDdjNVpCSUpQaHo3R0FNRzk1UGJsdWx5bGJadm9iQ2hzR09pS2lRV2VLeEZydDJIUkxhczJhUFIwZW4xaUpXUkVSVU1Pam9hTVBSMFU2WUVmakRoM2o0K2ZuRDErY0tmSDJ2NEY3d28weVBEUWtKelhhTnZJVUxWdUZPc0E4c0xYLzY1dG9HRCttRHpwMDdZTm15ZGRpOGFSZiszcndMZTNZZnhyejVrK1ZHM242VWk2dXpRcCttcGliYXRXK0I5ZXUySVNnb09FZkJ6dnZjUlFCQXQrNi95b1c2ejB4TlM2QmxxNmJ3UEhZYWwvMzhGWUtkZzBQRERFY2xuVHExd2NnUmJnZ0pDY1dIRC9Fd01ORFA4UHFKaVVudzl2WURBQXdmM2ovYmVvc0NCanNpb2tMRTg5aHB6SnJwSWJSZFhKd3g1cy9CSWxaRVJGUndHUmpvbzIxYlI3UnQ2d2dnZlNLUWh3K2Y0c0dESjNqMDhBa2VQbmlLQnc4ZTQrWExqSjhUeTBqU0R5eXRVTkxVQlBQZDNUQjZ6Q0FzY0YrSlRSdDNZc3pvNlVoT1RzSFFZZjJ5UDBFT2xDOXZrV0YvbWJLbEFRQ3hNWW9Ubm1Ra05EUU1RUHBJWm1Zc0xNb0FBQ0lqWHl2V1VTSGpPb3lOamFDcnE0T0VoRVRFeHI3TE5OZzlEMzJKMU5SVW1KdWJvVVJKa3d6M0tXb1k3SWlJQ2dsLy85dm8yMmVVMEc3YXJCSCtXcnRBeElxSWlKU0x2cjRlNnRTcHFiQWt3c2VQQ1hqNDhDbmk0dDRoT1NrWlNVbkpTRXBPRnI1T1RrNy92V0xGOHJteUtMcXBhUWtzWFRZYmRlcmFZdkRBOFpnMTB3UGRlL3dQeHNaR3dqNHlaREpOUmpiVFoyUjI2M25jcHhrc3RYVnl0czZoVkNyTjhud0FoT2ZkMU5RVTUydk03TGprNUJSaG9YYmRMTllmVFVwT0JnQm9hRERPZk1aM2dvaW9FSGo5K2kyNmR2a2RxYW1wQUFEclNoV3dlOC82SWpNTEhoRlJYdExUMDBYdDJ2bS9TTGlMaXpObXoxeUNpSWdvQkFYZVF6UEh4dERTVEovRUpTWTZMc05qSWlKZVpYbk90MjlqTWx6SDd2TnRwcGFXNVhKVW03bDVLYm5qTWhJYStoSUFZR0ZSVnJHT056RVpIdlBzMC9rTURRMWdVc0k0MDNPYm1aa0NBTUxEbzVDUWtBaGRYWjBjMVYyWWNia0RJaUlsSjVGSTROSjlNR0ppMHYrVEwybHFBcy9qMitWbU5TTWlvb0lwbzNYWlBwTklKSWlMU3g5Sit6d3laVnFxSkFBZ0t1cTFzRWJwWjdHeDd4QVFFSmpsOVU2ZFBLL1FGeG41Q2w0bjBoZDJkMnh1SjdkTi9kTUhoRW4vV1g2Z1diUEdBSURkdTQ5a3VPN2NtOWZST0h2R0Y2cXFxbWptYUtldzNkZjNxakF5OTdYTm0zY0JBQnlhTnNweVJsY3pNMU5ZVzVlSFJDTEJycDJITXQydktHR3dJeUpTY2pPbUw0Sy8vMjBBNld1MEhUaTRPZGRuVVNNaW9yeXhiZXMrdVBRWUFtL3ZTMGhLU2hiNkl5TmZZZERBOFVoSVNJU3hTWEhVcVdzTEFDaGV2QmlxMlZTR1RDYUQyeFIzNFU2TmhJUkVEQnM2S2NPUTliVTVzNWZDMi91UzBJNkxlNC9CZzhZak5UVVZqbzUycUY2OWl0eituLzgvdVhJNUFBQ0VaV0hhdFcrQnF0VXE0ZTJiYUF6OFl4emk0dDdMblhQWTBJbElURXlDYTgvT0tGZXVqRUlkRVJGUkdEeG92Rnk5bnNkTzQ1Ky85d0FBUm93Y2tNMDdCNHdkUHhRQU1OWE5IY2VPeXE4QkdCQVFLUHpmV0ZUd1Zrd2lJaVhtNWVXTlZTczNDKzE1OHllalZxMGFJbFpFUkVUZlFpWURqbnVld1hIUE0xQlhWNGVwYVFra0pTVUpkMkZvYTJ0aDQ2WWwwTmIrOHV6YnBFa2owTHZYY0J6WTd3bGYzeXV3cW1DSkJ3OGVvMlJKRS96UHVSME9IVlJjMys2ekRoMWE0bitkK3FKaVJVdVlsaXFKb01CNytQZ3hBZVhLbGNud3Vld09IVnZpekJrZlRIVnpoNmZuYWJ4OUU0MmJ0ODlCVFUwTk8zYjhoWTRkZXVIRThiT29iTjBRTlQrdEdSY1VHSXpFeENRMHRxdUhSWXVuWjFoSHUvWXRjT0c4SDZwVWFnd2JtOHFJam9uRms4ZlBBQUJUcDQxQmd3YTFzMzN2WEZ5Y2NmTkdFRFp1MklHZXJrTlJybHdaV0ZqK2hCZlB3L0Q4ZVJqV3JGdUlldlZxWlh1ZXdvSWpka1JFU3VyRmkzQU02RGRhYUxkdDY1aHJzNllSRVZIK2NIRjF4cXpaNDJIZnBBR01paGREVk5SckpDZW5vR3ExU2hnNnJCLzhiNXhHeTVZT2NzZjgrcisyMkxKMUpXclVxSXAzY1IvdytIRUkyclpyanRObjltVjdHLzdpSlRNd2EvWjRTQ1JTQlBnSHdzaW9HQVlON2czZmkwZFFwa3hwaGYxNzlmNE40eWNNUStuU3BYRHI1aDI1cFEyc0sxWEE1U3VlR0QxNklNcVdMWTFiTisvZzdwMzdzTEdwREk4bE0zSE1jMXVtOVZoWldlQ2M5d0UwYWxRWHdjRVBFUjRXaVFZTjYyRG5yaldZTUhGNGp0Ky9KVXRuWWZ1T3Y5REVvU0hpNHQ0andQODJORFRVTVhSWVA3Um8wU1RINXlrTVZHU3liS2JPSVNLaUFpYzFOUlZON0RzSmF5NVZxR0FCdnl1ZUdUNFFUMFJFVkZDc1dMRVIwOXdXWU1USUFaZzNmNHJZNVJRcUhMRWpJbEpDNDhiT0VrS2RwcVltOXU3YndGQkhSRVJVaERIWUVSRXBtUlBIeitLZnYzY0w3V1hMWjZOeWxZb2lWa1JFUkVSaVk3QWpJbElpYjk5RVk4amdDVUw3MS8rMVJhL2V2NGxZRVJFUkVSVUVESFpFUkVya2o5L0hDbE5LbHlwVkVxdi9jaGU1SWlJaUlpb0lPSGtLRVpHUzJMNzlBSVlObVNpMHZVN3VncDE5ZlJFcklpSWlvb0tDSTNaRVJFcmc1Y3NJakI4N1Uyai9NYkFuUXgwUkVSRUpPR0pIUkZUQXlXUXl0R3JSRmRldjN3SUFXRnIrQlA4YnArVVdxeVVpSXFLaWpTTjJSRVFGM0pxL3RnaWhUa1ZGQmR0MnJHYW9JeUlpSWprTWRrUkVCZGp6NTJHWVBtMmgwSjR3Y1Roc2JhdUxXQkVSRVJFVlJMd1ZrNGlvQUd2VHVqdXVYQTRBQU5Tc2FZTUx2b2VncnE0dWNsVkVSRVJVMEhERWpvaW9nTnE3NTZnUTZ0VFUxUERQMXBVTWRVUkVSSlFoQmpzaW9nTG8zYnNQbURoaHR0QWVOZm9QVkt4b0tXSkZSRVJFVkpBeDJCRVJGVUNUSjg1RlRFd2NBS0JjdVRLWTRqWks1SXFJaUlpb0lHT3dJeUlxWUM3NytXUEhqZ05DZS8wR0QyaHFhb3BZRVJFUkVSVjBESFpFUkFWSVNrb0tCZzBjSjdTN2RlK0V4bmIxUkt5SWlJaUlsQUdESFJGUkFiSm80Vjk0OFNJY0FHQm9hSUNGQzZlSlhCRVJFUkVwQXdZN0lxSUM0dW5UVUN4YXVGcG9MMWcwRmNZbXhVV3NpSWlJaUpRRmd4MFJVUUV4WnZTWDBibEdqZXVpWjg4dUlsWkRSRVJFeW9UQmpvaW9BRGg1OGp4OGZhNEk3VldyM1VXc2hvaUlpSlFOZ3gwUmtjaFNVMU14Y2Z5WE5ldUdETzBMYSt2eUlsWkVSRVJFeW9iQmpvaElaS3RYYlVabzZFc0FRTEZpQnBnNmJZeklGUkVSRVpHeVliQWpJaEpSOU5zWUxIQmZKYlJuejVrSUF3TjlFU3NpSWlJaVpjUmdSMFFrb2ltVDV5TXhNUWtBWUZPOU12cjI2eTV5UlVSRVJLU01WR1F5bVV6c0lvaUlpcUtnb0h1d2Ird2t0Qy80SGtidDJqK0xXQkVSRVJFcEs0N1lFUkdKNU0vUjA0V3ZuVHExWnFnaklpS2k3OFpnUjBRa2dsT25MaUFnSUJBQW9LNnVqdm51YmlKWFJFUkVSTXFNd1k2SUtKL0paREpNbWpCSGFQLytoeXZLbFNzallrVkVSRVNrN0Jqc2lJankyYmF0Ky9EczJYTUFnSUdCUGlaUEdTVnlSVVJFUktUc0dPeUlpUEpSY25JS1pzNzBFTnJqSnd4RjhlTEZSS3lJaUlpSUNnTUdPeUtpZkxSODJYcEV2NDBCQUppWm1XTFk4UDRpVjBSRVJFU0ZBWU1kRVZFK2lZbUp3N0tsNjRYMm5MbVRvS0doSVdKRlJFUkVWRmd3MkJFUjVaT0ZDMVloSVNFUkFGQzFXaVYwNjk1SjVJcUlpSWlvc09BQzVVUkUrU0FpSWdyVnF6bEFJcEVBQUE0ZCtRY3RXalFSdVNvaUlpSXFMRGhpUjBTVUQyYk44QkJDWGYzNnZ6RFVFUkVSVWE3aWlCMFJVUjU3OHVSZjFQbWxKVDcvYzN2Ujd5aHNiYXVMWEJVUkVSRVZKaHl4SXlMS1k5UGMzSVZRMTZGaks0WTZJaUlpeW5VY3NTTWl5a09CZ2NGb1lwYytTWXFLaWdwdTNEb0xhK3Z5SWxkRlJFUkVoUTFIN0lpSTh0RDRzYk9FcjN2MjdNeFFSMFJFUkhtQ0kzWkVSSG5rOU9rTCtLM3o3d0FBZFhWMUJOLzNoYm01bWNoVkVSRVJVV0hFRVRzaW9qd3lZL3BpNGVzaFEvc3cxQkVSRVZHZVliQWpJc29EQi9aNzR2NjlSd0FBWFYwZGpCMDdST1NLaUlpSXFEQmpzQ01peW1WU3FSU3pabm9JN2VFakJzRFlwTGlJRlJFUkVWRmh4MkJIUkpUTHRtL2JqK2ZQd3dBQWhvWUdHREh5ZDVFcklpSWlvc0tPd1k2SUtCZWxwcVppenB5bFFudjBtSUVvVnN4QXhJcUlpSWlvS0dDd0l5TEtSZXZYYmNlYjE5RUFBR05qSXd3WjJsZmtpb2lJaUtnb1lMQWpJc29sSHo4bVlQR2kxVUo3N0xpaDBOUFRGYkVpSWlJaUtpb1k3SWlJY3NtcWxac1FHL3NPQUdCcVdnSi9ET3dwY2tWRVJFUlVWRERZRVJIbGduZnZQbUQ1c2cxQ2UrS2tFZERXMWhLeElpSWlJaXBLR095SWlITEJrc1Zya0pDUUNBRDQ2U2R6anRZUkVSRlJ2bUt3SXlMNlFhOWZ2OFhhdFZ1RTlxVEpJMFdzaG9pSWlJb2lCanNpb2grMGNNRXFKQ2VuQUFBc0xNckN4ZFZaNUlxSWlJaW9xR0d3SXlMNkFlSGhrZmpuN3oxQ2U5cjBzVkJUVXhPeElpSWlJaXFLR095SWlIN0EzTm5MSUpGSUFBRFcxdVhSdFp1VHlCVVJFUkZSVWNSZ1IwVDBuVUpEWDJMWHJrTkNlL2FjaVNKV1EwUkVSRVVaZ3gwUjBYZWFQbTBoWkRJWkFLQldyUnBvMzZHbHlCVVJFUkZSVWNWZ1IwVDBIZTRGUDhLUnd5ZUY5b3haNDBTc2hvaUlpSW82QmpzaW91OHdiZW9DNGVzR0RldkEwZEZPeEdxSWlJaW9xR093SXlMNlJ0ZXUzY1M1Y3hlRjlvS0ZVMFdzaG9pSWlJakJqb2pvbTQwZk8wdjR1azJiWnZqbGx4b2lWa05FUkVURVlFZEU5RTA4ajUxR1VOQTlBSUNLaWdybXVidUpYQkVSRVJFUmd4MFJVWTZscGFWaHh2UkZRcnRIai8vQjJycThpQlVSRVJFUnBXT3dJeUxLb1owN0R1THAwMUFBZ0xxNk9xYlBIQ3R5UlVSRVJFVHBHT3lJaUhJZ05UVVZjK2NzRTlxRGgvU0d1Ym1aaUJVUkVSRVJmY0ZnUjBTVUEzK3QvaHVSa2E4QUFBWUcraGczZnBqSUZSRVJFUkY5d1dCSFJKU04yTmgzV0x4b2pkQWU4K2NnR0JzYmlWZ1JFUkVSa1R3R095S2liTXlmdHh3ZlBzUURBTXpNVERGaTVPOGlWMFJFUkVRa2o4R09pQ2dMTDE2RVkrT0dIVUo3K3N5eDBOTFNGTEVpSWlJaUlrVU1ka1JFV1pnMGNTN1MwdElBQUpXclZJU3JhMmVSS3lJaUlpSlN4R0JIUkpRSmYvL2JPTzU1Um1ndld6WWJLaW9xSWxaRVJFUkVsREYxc1F2SVRUZHVCT0hhMVp1NGUrYys3dDU5Z09EZ2gyS1hSRVE1VUwxNkZmejhjelhVK0xrYTdPenJvV1pORzdGTEFnQ01HVFZOK0xwVnE2YXdzNjh2WWpWRVJFVGZ6OHkwT2hJU0VoRVJkUWY2K25waWwvTk5FaE9UMEtwRlY4VEd4dUgwMmIwb1U2YTAyQ1VWU0lVaTJNWEZ2Y2VrQ1hPd2E5Y2hzVXNob3U4UUhQd3cvWU9ZVDkvRHYvL2hpdWt6eHNISXlGQzBtbmJ1UElpN2R4OEFBRlJWVmJGdzhiUnNqaUFpSXZwK1lXRVJXTHRtQzg2ZHU0VFFmMThnT1RrRmhvYjZxRml4UElZTzY0Y3V2M1VVcFM2cFZJcExGNitqUm8wcU1DbGhMRW9ORVJGUkNBcTZCd0M0ZS9jaGcxMG1WR1F5bVV6c0luN0VtVE0rR0Q1ME1xS2lYb3RkQ2hIbElqTXpVNnhlNDQ1V3Jacm0rN1VURWhKaFU2MEpvdC9HQUFBRy9PNktaY3RuNTNzZFJFUlVOSnc2ZFFGOWU0OUFRa0lpQUtCWU1RT29xS2dnTHU0OUFLQnJOeWRzMnJ6c2g2N3h2U04yamsyZDArK0t1KzZGYWphVmY2aUdIN0YxeTE3RXZYdVA0Y1A3UTAxTlRiUTZDaktsSHJFN2QrNGl1amdQRUxzTUlzb0RVVkd2MGNWNUFBNGMycHp2NGM1ajhSb2gxT25yNjJINmpMSDVlbjBpSWlvNlltTGkwTC92S0NRa0pLSnJOeWRNbnpFTzVjcVZBUUI4K0JDUDg5NStDQXVMRksyKytJOEpvbDM3YTMzNmRoTzdoQUpQYVlOZGJPdzdEQmswUWV3eWlDaVBEUjg2R2JlRHZLR25wNXN2MTN2NU1nSXJWMndTMm01VHg2QjQ4V0w1Y20waUlpcDZ6bnRmUW56OFIxaFlsTVhHVFV2bEp1a3lNTkJIcDEvYmlGZ2RLUk9sblJWenpPaHBlUFhxamRobEVGRWVpNHA2alNtVDUrZmI5YWE2dVNNbEpRVUFVS0dDQlFZUDZaMXYxeVlpb3FJblZTSUJBQlF2YnBTam1aZnYzTGtQUTMwck5HclFQc1B0dzRaT2dxRytGVFp2MnBucE9md3VYVWZIRHIxUTF0d1c1bVkvbzMwN1YxeTZlRTF1SDhlbXpqRFV0OExEQjA4QUFBM3F0NE9odmhXTURLM2w5b3VQLzRnbEhtdGgzOWdKNW1ZL3c3UkVOZFNwM1Fxelpub2dOdmFkd3JWWHJOZ0lRMzBydUUyWmo4VEVKTXlZdmhnMWJCeGdVcndLYktyYVk2cWJPejU4aUZjNHJvUnhWUmpxV3lFKy9xUEN0c2VQUWpCc3lFVFlWTFdIU2ZFcXNMU29BNmVPdllUbjhvb0twUXgyTWRHeE9IeklTK3d5aUNpZmJQbG5qM0JyWkY2NmR1Mm0zTDh0Q3hkUDQzMzhSRVNVcCtyV3JRVVZGUlVFQmdiRDg5anBQTC9lc1dPbjBhRjlUendQZlltYXRqYlEwOVBGcFl2WDBMRkRMeHc5Y2tyWXIxNzlYOUM4dWIxd3gweURCclhSdkxrOVdyUm9JdXdURmhZQkIvdE9tRFhUQTQ4ZVBVWDE2bFZnYTFzZEw1NkhZWW5IV2pqWWQwSllXRVNHZGFTa3BLSkRPMWVzK2V0dmxDNWRDalZxVkVGNGVCUldydGlFanUxN0lqazVKVWV2Wi8rK1kyallvRDIyYnorQXhLUmsxS3RmQ3liR1J2RDF1WXJBMjhFLzhFNHBINlVNZGxldUJFREo1M3dob204Z2s4bHc5ZXFOUEwxR2Ftb3FoZzJaS0xTYk9UWkc2OWJOOHZTYVJFU2tmTjYvLzRBM3I2UHg4bVVFbmp6NUY4SEJEM0hqUmhBdSsvbC8xOTFrRlN0YVl1aXd2Z0FBVjVlaEdESm9RcVpoS0RlTUh6c0xhOVl0eEoxZ0g1encyb2tIai93d2VFZ2ZwS1dsWWVTSUtmajQ2Wm02QlF1bjR2RFJMZmpwMC9OK3kxZk13ZUdqVzNEZzBHYmhYSDE3ajhTVEovK2lYYnZtZVBUa0tzNmMyNGN6NS9iaDRlTXJhTm5TQWFHaEx6RTRrMGVudG0zZEJ6VjFkZHgvNEljejUvYkI1K0lSWExsNkhLYW1KWERyMWwyc1hyVTV3K08rRmhnWWpFRUR4ME1pa2NCOXdWUThEYm1HazZkMjQrYnRjd2k0Y1JvMWJRdkc4a241UlNtRDNhVkwxOFV1Z1lqeW1iOS9ZSjZlZjlYS3pYank1RjhBZ0pxYUdsYXNuSmVuMXlNaW9vSkpKcE1oTlBRbFRwMjZnT1hMMW1Qd3dQRm8ydVJYbEM1VkE0YjZWaWhyYmd1ckN2VmdVOVVldFd1MVFLTUc3ZUhZMUJsdDIvU0F0VldENzdyRHhIM0JWQ3hhUEIxNmVycll1Zk1nYXRad3hPaFIweEFSRVpYcnI4L0YxUmt1THM1Q1cxMWRIWFBuVGNKUFA1a2pOdllkVGh3L2w2UHpuRC92QjMvLzJ6QTJOc0tHVFV2a25rYzNOamJDMnZXTG9LMnRoWXUrVjRYbGcvN3I3MytXb2FTcGlkQ3VabE1aVTZlTkFRRHMySDRnMnhybXoxME9pVVNDTVg4T3dyRGgvYUNxK2lYYVZLcHNCVnZiNmpsNkxZV0ZVazZlRXVCL1crd1NpQ2lmQlFUazNmZDlXRmdFRnJpdkZOcC9qaDBNUzh1Zjh1eDZWSENrcGFWQktwVkNLazFEV2xyNkx5SmxwNnFxQ2xWVlZhaXBxVUpOVFUzdWgxMVNGQk1UaDR1K1YzSDE2ZzFjdlhJRER4NDh6dkZ0Z0JsNUdSYnhYZXU5RFI3U0I1MDdkOEN5WmV1d2VkTXUvTDE1Ri9ic1BveDU4eWRqd08rdTMxM1BmN200T2l2MGFXcHFvbDM3RmxpL2JodUNnb0xSdFp0VHR1ZnhQbmNSQU5DdCs2OHdORFJRMkc1cVdnSXRXeldGNTdIVHVPem5qeG8xcXNwdGQzQm9pTEpselJXT2MrclVCaU5IdUNFa0pCUWZQc1REd0VBL3crc25KaWJCMjlzUEFEQjhlUDlzNnkwS2xDN1lKU1VsWjVyNmlhand1bmtqQ0ltSlNkRFIwYzcxYzQ4Yk93dEpTY2tBQUhOek0weVlPRHpYcjBFRlQxSlNNaVNmSmkwZ0trdytmMGp4K2ErM2hvWTZ0TFMweEMycUFJbUpqc1dsUzlmaDQzTUZWNi9ld1AxN2o3N3BlQjBkYmVqb2FFTkxTd3ZhMmxyUTB0YUNqclkyZEhTMTBhRkRxeDhhSlNwcGFvTDU3bTRZUFdZUUZyaXZ4S2FOT3pGbTlIUWtKNmRnNkxCKzMzM2VyNVV2YjVGaGY1bXk2WXQreDhZb1RuaVNrZERRTUFDQWxaVmxwdnRZV0tUZnhoa1pxYmplZFBrS0dkZGhiR3dFWFYwZEpDUWtJamIyWGFiQjdubm9TNlNtcHNMYzNBd2xTcHBrdUU5Um8zVEJUbHRiNjRjK1JTRWk1WlNVbEp3bm9lN2t5ZlB3T3ZIbHRwUFZhOXlocGFXWjY5ZWhna01xbFNJcEtablBhbE9Sa1pvcWdVUWloYmEyVnBHZEVDb2hJUkdIRDN0aCs3Yjl1SEk1SU10OVM1cWFvRUo1QzVTdlVBNFZLbGlnL0tldnJTcFlmTmRJM1Bjd05TMkJwY3RtbzA1ZFd3d2VPQjZ6Wm5xZ2U0Ly93ZGpZU05oSGhreitEY3ZtM3paMTlZei9Ec1I5bXNGU1d5ZG5Id0pJcGRJc3p3ZEFHQzFXVTFNY05jN3N1T1RrRkdHaGR0MHMvdDlQU2s3L1FGWkRRK25pVEo3aE8wRkVSVlo4L0VjTUh6WkphTGZ2MEZKdXR0TjJIZ0VBQUNBQVNVUkJWQzhxZktSU0tSSVRrOFF1Z3lqZnlXUXk0YTZIb2hUdXJsMjdpUjNiRCtEUXdSTVpUcE1QQUJZV1plSFF0QkVjSEJxaWFkUEdjczk4aWMzRnhSbXpaeTVCUkVRVWdnTHZvWmxqWTJocHBuLzRHQk1kbCtFeEVSR3ZzanpuMjdjeDBOZlhVK2dQQ1FrRkFGaGFsc3RSYmVibXBlU095MGhvNkVzQTZlK3hRaDF2TW40VzhkbW44eGthR21RWnBNM01UQUVBNGVGUlNFaEloSzZ1VG83cUxzeDQwelVSRlZsdVU5eng1blUwQUVCUFR4ZExsczRVdVNMS2E1OXZ1U1VxcW9ySzk4RGFOVnZ3aTIxenRHclJGZHUyN3BNTGRicTZPbkR1M0I2clZzL0h2UWVYY1BlZUwxYi81WTdmdWpxSkV1b3lDNXdBSUpGSUVCZVhQcEwyZVdUS3RGUkpBT25ydkVaR3lvZTQyTmgzQ0FqSWVyS3hVeWZQSy9SRlJyNkMxd2x2QUlCamN6dTViZXFmUGdoSStzOGRjODJhTlFZQTdONTlKTU4xNTk2OGpzYlpNNzVRVlZWRk0wYzdoZTIrdmxlRmtibXZiZDY4Q3dEZzBMUlJsdXY2bVptWnd0cTZQQ1FTQ2Y3UDNsMUhSYlZGWVFELzZKQTBzREVRQ3d3VUZRT3hXK3dXdXhIcmlZV0ZBWFozZHljMmRpdFkySVdLSWliZC9mNUFMZzVEREFwZUJyN2ZXcTduT1hQdm5UM3poSmw5enpuNzdObDlKTlhqY2hNbWRrU1VLN203UDhMV0xYdUZ0dU9zQ1NoU3BKQ0lFVkZXNC9STG9vU1J1OGpJbkpuY1JVVkZZZDNhN1RBMnNzREVDYlB4OXEza1NGSzFhcFd3YXJVejNuMXd4N2J0SzlDM1h6Y1VMeTVkdk9OZjI3SDlBSHIyR0k2TEY2OUxKTjVmdm56RDBDSDJDQXNMUjk1OCtqQ3ZVUlVBb0srdmk0b201UkFmSHcrSEtjNklqbzRHa0REZDFIYkVwQlNUck4vTm5yVUVGeTllRjlvQkFVRVlOdFFlMGRIUmFOU29Ia3hOeTBzY24valptRGlGTmJISVZLdldUVkNoWWxuOC9PR0xJWVBISXlBZ1NPS2F0aU1tSWp3OEFyMTZkNExocnkwVGZ1Zmo4eFhEaHRwTHhIdkM1UnkyYnRrSEFMQWJOVENkZHc3NHozNEVBR0NxZ3pOY2prdnVBZWp1L2dodXVhemdJcWRpRWxHdUV4RVJpVUVEeGdydDZ0VXJZL0NRM2lKR1JGa3RQaDRzbEVMMFMzUjBERlJWMVpER1lJaGNpWTZPeG83dEI3Qnd3UnFwN1FHMHRiWFF0VnM3REJyVUN5YW01VVNLTUczeDhjREpFNjQ0ZWNJVnlzcktNRERJajRpSUNQajVKVXkxVkZkWHc4Wk5pNkd1bnJUMmJkSWtPL1N4R1lsREIwL2c2dFZiTUNwZEVpOWV2RWFCQXZuUW9XTXJIRGw4S3RYbmE5T21LVHEwNjRjeVpVckNvR0FCZUR4Nmh0RFFNQmdhRnNYcXRmT2tqMi9iRks2dVZ6RFZ3UmtuVHB6RHp4Kyt1UC93QXBTVWxMQnIxMnEwYldPRFV5ZlBvNXh4YlZUNVZUakc0OUZUaElkSG9HNjltbGl3Y0hxS2NiUnEzUVNYTDkxQStiSjFZV0pTRHI1Ky9uanoraDBBWU9xMHNiQ3dxSjd1ZTllelowZmN2K2VCalJ0Mm9YZXZFVEEwTElvU0pZdmpvNWMzdkx5OHNXYmRmTlNzYVpidWRYSUtqdGdSVWE3ak1NVUo3OTkvQkpDd1o5Mm1MVXZUbk81QjhpOXhrVDhSSmNncFB4TzNicnFqVm8wV0dEdG11a1JTbHpldkhwem5UY1Vienp0WXVteFd0azNxZ0lUdEJ4eG4yY095dmdYMDlIWHg5ZXQzUkVaR29VTEZzaGhoMng5dTk4NmhhVk1yaVhQYWQyaUpiZHRYb0ZLbENnZ01DTWJyMTU1bzJhb3h6cmtlUUo0OG1tayszOExGTStBNHl4NHhNYkZ3ZDNzRVBUMWREQjNXQjFldkhVUFJvb1dsanJmcDB3WDJFMnhSdUhCQlBMai9XR0pyQStPeXBYSHoxZ21NR1RNRXhZb1Z4b1A3ai9IazhYT1ltSlREb3NVejRYSmlSNnJ4R0JtVndJV0xoMUNuVGcwOGZmb1NuNzIvd0tLMk9YYnZXWk9oNnRTTGx6aGk1NjdWcUc5Vkd3RUJRWEIzZXdnVkZXV01zTzJmNjliTks4VEw0YndVSFMwanNVTWdJaEVFaFhqKzlUV3VYN3VEMXEyUzlnTnluR1dQc2VPRy9mVjFLWHVMakl3U3Bpc1JFYUNxcWdKVlZmbXRBQndZR0F5SEtVN1lzZjJBUkwrdXJqWkdqUjRNMjVFRFdFd2ptMXErZkNPbU9jeUQzYWlCbU9zMFJleHdjaFJPeFNTaVhDTW9LQmdEK284UjJqVnFWTVdZc1VORmpJaitsWnd5T2tHVVdlVDVaOExWOVFwc2gwL0N0MjgvSlBwSDJQYkh4RWwyME5mWEZTa3lJbkV4c1NPaVhHUHNtT25DRndGTlRRMXMzN21TVXpCemljVEYva1NVSURaVy9uNG1Ra1BETUdHOEkzYnVQQ1RSWDh1aUdsYXZub2V5NVRpamkzSTNKblpFbENzY1AzWVdCdys0Q08wRkM2ZWpXREh4cTZFUkVWSDZybCsvZ3lHRHh1UHo1eTlDWDhHQ0JUQm43bVIwNjk1T3hNaUlzZzhtZGtTVTQzbDcrMkQ0c0FsQ3UxMzdGdWpUdDZ1SUVSRVJrU3pDd3lNdzFjRVpHemZza3VqdjFyMGRGaTl4bENqa1FaVGJzWGdLRWNtTlB5MmUwclJ4Rjl5OSt3QUFVS1pNU1Z5L2VTTGRxbUdVczZTMUFUQlJicVdsbFVmc0VOTGsrZllET25VYWdIZWVYa0tmcnE0MlZxK1pEK3QyelVXTWpDaDc0bllIUkpSanhjZkhvMmVQNFVKU3A2R2hqcjM3MWpPcEl5TEs1azZmdW9DNmRkcElKSFZXVnJWeDc4RjVKblZFcVdCaVIwUTUxb3pwQzNIeWhLdlEzclI1Q2NxVkx5TmlSRVJFbEpiWTJGaE1uem9mM2JzTlJWaFlPQUJBV1ZrWmM1Mm00TVNwWFNoWXNJRElFUkpsWDF4alIwUTUwdTdkaDdGczZYcWhQZGRwQ3RwYTh5NHZFVkYyNWZ2VEQ3MTZqY0N0bSs1Q242RmhVZXpZdFJyVnFsVVNNVElpK2NBUk95TEtjUTRkUEFIYjRaT0Vkci8rM1dFM2FxQ0lFUkVSVVZyYzNSNmlabzBXRWtsZDZ6Wk5jY2Z0REpNNklobHh4STVrb3F5c0RCM2RwTXBUZ1FGQk1tOXVxcUNnQUUxTkRhRWRHaHFXNmZFUkpUcDA4SVRFSnVUTm1qWEFzdVd6Ull5SWlJaFNFeDhmajBVTDEyRHVuR1hDZnBOcWFxcHdjbmJBNENHOVJZNk9TTDR3c2N1aE5EVTFVSzE2WmR5NGZqZFRybWRSdXpwT245a2p0QnMzN0FSMzkwY3luVnZMb2pwY3orOFgybFVyTjhLN2QxNnBIMStyR21yV01zT3hvMmZ3NlpPUHhHT1RwNHhHd1lMNWhmYU02UXNRR0JnczY4dklGdXBiMVlhbWhyclF2bkxsRmlJaUlrV01LT2RJbnRUVnM2eUYzWHZYUWxHUmt4T0lpTEliMzU5KzZHTmpoK3ZYN3doOWhvWkZjZkR3SmxTb1VGYkV5SWprRXhPN0hFUkpTUWx6NWs1RzdUcm1xRnk1QXBTVmxkRzZWUzljdjNZbi9aT1RjVG14RTkrLy84U05HM2V4ZTlmaExJZzJkWGFqQnNHNlhYUE1kWnFDZS9jOE1HcmtGRHg5K2hJQTBMbHpHeGlYTFMwY3UyRCs2Z3dsZHVudFhYYnh3blY4K2ZJTmd3YjN5bkRjVDUrK2xKaENraEtiUGwyd2VzMDhvWDNrOENtY1BYczV3ODlGMHBJbmRRMGIxY1dCZzV1Z3BxWXFZbFJFUkpTU0sxZHVZVUMvMGZqNTAwL29hOTJtS1RadVdwenR0MkVneXE2WTJPVWdzYkd4TURNemxaaUwzdHVtYzRZVE8xMWRiVmcxcUEwRkJRVzB0VzZHSGRzUFpPajhlZk9uUWwxZERRQ3dldlhXREoxYndDQWZXclpxSkxUTGx5OERMeS92REYwak5VcEtTbGkxMmpuTlk3cDJIb1NmUDMyeGFQSE1ERjkvN1pwdGFTWjJsdlV0c0hUWkxLSDk5ZXQzVEpuc2xPSFMreEVSa1RKUGc4MHQ1czliaWJsemxnbnRobzNxNHREaHpWQlJVUkV4S2lJaVNpNHFLZ29PVTV5eGZ0ME9vVTlWVlJYTzh6ajFrdWh2TWJHVEU4YkdwVkRScEZ5Nng3MTc3NFU2ZFdzSWJXdnI1amh6K2lMUzI0ZituYWNYbmp4NUFRQ29VY01NQ2dvS0FJQm56MTVCUVVFQlNrcEtFc2NyS1NsSjljWEZ4U0UrUGg1OSszVVRrcFZqeDg0Z0lpSXEvUmY0UzkrKzNTUytqTy9iZXd6QndTRXludzhBaW9xS3dqejlmeWttSnZWa3EzRmpTK3padHc2cXFrbWpSNFVLR2VEbDY1c1pmcDdCZzhaaC83N2pmeFJqVGhNZUhvRkJBOGZoaE1zNW9ZOUpIVkhHK2ZuNnczYkVKTGk1UFVUWnNrWllzWElPak1zYWlSMVd0aE1mSDQrcERzNDRkUEFrZEhTME1XdTJQVnEyYWlKMldITGoyYk5YNk52SERxOWZlUXA5bkhwSmxIbVkyTW1KTm0yYnczR1dmWWJQeTVOSEV6dDJya3IzdUEzcmQyTDhmd21qVkRWcm1Rbjk1dVpWNEIvNFd1cDQxd3ZTbzNqT1Rpdmc3TFE4d3pFbTB0VFVnSzF0ZjZFZEh4K1A5ZXQzcEhHR05GVlZWUnc2dkJrdlhyeUd3eFJueE1URXBIcHM0cWhYOGdRMXVRY1BudUNMejFlcC9qeDU4cUJCd3pwQ096SXk1WFZ5L1FmMHdNSkYweVdTT3ZwN256OS9RWWYyL2ZIeXhSdWhyM3VQOWxpemRqNlVsZm1yamJLbkhkdjNZOUxFdVZMOUN4ZE5SNi9lbmRNOGQrem9hZGkvWC9xbXpyc1A3c0lzaVQrMVljTXVYTDE2R3dEZzRmRU1jK2V1d0xidGYvNzdYQmFXZGEzaDZma2h3K2N0V1RZTDNidTN6NEtJMG5mOTJsMXMzYklQQUJBY0hJTC94czFFaTVhTmhadWhsTExJeUNqTW43Y1N5NVp1a1BoY3R1blRCZk1YVE9QVVM2Sk13bTgvSktWeGsvcWlQTy9nd2IyUkwzOWVvWDNxNUhtOGV2bFc1dk1WRlJXeFplc3lOR2hZQncwYTFrRzE2cFhSMThZT1Bpa2taUUJRM2F3cDNyM3p3czNiSjFHcFVvVlVyN3R5eFNZY1BuUlNxdC9jdkFvYU5Ed2l0QU1EZ2lRZTE5TEtneVZMWjZGN0Q4a3ZJSEZ4Y2ZEMi9wTHU2MUZRVUVEeDRrV2sraU1qWlI4QnphbDI3ejZNeVJQbklPRFhlNjZrcElUNUM2Wmh5RkFia1NNaitqTUhENTVNTTdFTEQ0L0E2ZE1Ycyt6NXRiUWtwNFJyYTJkc2luaHVvWmxIUTZLdG9hSEJwQzRkMTY3ZHhzZ1JrL0hod3llaEwzLyt2RmkvY1JHYU5yVVNNVEtpbkllSm5aejYvdjFubXFOUjZWRlFVRURod2dXbCt2UG0wMGYxNnBYL0pyUS9raWVQSnV4R0Q1TG9XN2hnVFlhdXNYS1ZFNnpiSlcxQVhhdFdOUnc0dEJHV2RhM1RuWXFhSG0xdExkajA2WUtnd0dDRWhZZERWVlVGZmZ0Mmt6am00NmZQd3QvYnRHMkdSWXRub0VpUlFsTFhVbFJVeE1NSFR6QnUzSFQ4K082YjR2T1ptcGJIa21XenBCSzdwVXZXNGRqUk0zLzFXdVRaMTYvZk1XeUlQUzVkdWlIMDZlcHFZLytCalJKVGtJbmtqZHZkQi9qMHlTZkZtemtBNEhydVNvYW5wV2ZFd0VHOThPblRGOXk1Y3cvbHlobGg2clJ4V2ZaYzhzemN2QXBtT2s3QS92MUhvYXVyaXlrT284VU9LZHZ5OEhpR3ViT1hTaFVJNjlHakErWXRtQVo5ZlYyUklpUEt1WmpZeWFtMmJXenc0cm4wRkVsWjZlcHE0OU5uNmUwS21qV3pFa3JEWDcxeUMyM2JKSXlBMUxPczljZmJIY2hpNHFTUk1EQkkyc2JnemV0M2VQandpVXpuS2lrcFlmWGFlZWpaczZORS84OGZ2dWpmYi9SZkozVUFFQklTQ29lcFk2Q3RyWlhpNDFGUlViaHlPV0c5WE5HaWhiRit3MEtKWTkrLy80aVk2Qmlob21lNzlpMWdhVmtMenM0cnNHM3JQbUVVcm5UcEVyQWJOUkQ5K25lWG1DSWFFQkNFa2JhVDRITDhISEl6ODJyTkVCU1VWQVhWMkxnVWpoN2ZEa1BEb2lKR1JmUm4xTlhWa0VjckQzeC9WUVU4ZXVRVVJvMGVuT0t4djg4YUtGeTRJTDU4K1phcHNXaG9xR1ArZ3FtWmVzMzBISGZaaHBoWXlmWFFZMGRQdytYTFNXdVBkKzlkQzVOazY4dFQrejM4cnd3WjJodERockxJUjJvZVBud0M1N25McFJLNmtpV0xZK1VxSjFnMXFKUEttVVQwdDdpNWs1d0lDQWpFdTNkZXdwK292NXlPRnhzYkozRzl4SExEbHk3ZXdQUnBDK0RwK1FISGo1L05qTkRUWlZ5Mk5HeEhEcERvazNVMFVrTkRIYnYzcnBWSzZ2ejhBdERPdWkvZXZINlg2cmtuVHUzQ284ZVhVSzVjK2dVQzR1UGo4ZkJCeW9sbWZIdzhwa3gyZ3I5L0lJQ0V0Vi85KzQ0V0NyanMySDRBZFN4YW8xSERqamgvL3Fwd1h0NTgrbGk0YUFhZXZiaU9pWlBzc0d2M0dqeDRkQUVEQi9XU1NPcE91SnhEclJvdGNuMVNCMEJJNnBTVmxUSHV2Mkc0ZWZzVWt6cVNXekV4c2FoZUxXbUd4TUdEMGxPK0FjRDNwNitRN0tpb3FNQzRiS2wvRWw5V3k1c3ZMd3dNOGt2OFVVbTJGbGxmWDAvcUdJM2Y5Z0dsN0NFcUtncjc5eDFIazBhZFlXWFpYaUtwVTFSVXhPalJnM0hYL1N5VE9xSXN4aEU3T2ZIdW5SY21UWmd0dEkyTlM4SFkrTzgrM0grL1h1eXZ1NmE5ZW5kRzVjb1Y0UEhvR1JvMXFvZTZkV3NDQUFvVXlDZHg3dFJwNCtEbjV5OTF6UVVMVm1jNGpxVkxaLzF4QmNNOWU5ZWlRa1hKU2xvL3Z2dWliVnNiUEgvMktzMXpVNXZ5bEpxdFcvZkI2MlBDZE11NDJGaEVSVVhEejg4ZlowNWZ4SU5rU1orcjZ4Vk1tamdIWGg4KzRjeVpTMEovcHc0RE1IQlFMOHlaTzBtb0hHcGdrQjhPVThjZ3VXZFBYMkhLbExtNGZDbmpsVE56c3RwMXpMRnFsYlBFZm9aRThpZ21KZ1lXdGMzaDZub0ZBT0Q1OWowOFBKNmhTaFVUaWVPT0hUc25GSHVxV2Nzc3pRcThRTUlOa0JNdTUzRDkrbDA4ZS9ZYVgzeStJam82QmdZRytWR3psaGtHRDdGQjFhcVN6M0h5aEN1R0RCNHZ0R2M2VGhCR3BTSWlJbEc2Wk5KVTV4bzF6SEQ4eEhZY09Yd2EyN2Z0dzh1WGJ4RWJHd3NUazNLd3RSdUlaczMremJxcEh6OThzWFBIQVZ5NWZBdWVuaDhRRkJRQ0hSMXRsQ2xUQ2syYjFVZHZteTdRMDlPUk9DZTExM0w0MENuczJMNWZlQzNHeHFYUnZVZDc5TGJwTEhHanpjL1hENlltRFlSMnMrWU5VeXd5NCtQekZkdTI3c2VONjNmZzVlV053TUJnYUdwcW9HVEo0dWcvb0R0NkpMc1pLYStlUFgyRmd3ZGRzR1BIUWZ6OEliMjBvRTNiWm5CMHRPZnZhNkovaEltZG5GaS9ZV0dLNjdVeVMyUmtGQXJrcXdETCtyWFFSSWJpS1EwYjFVMnhmL3YyL1JsNjNqRmpocUMrVmUwTW5mTzc1RW1kdDdjUDJyWHRnemR2M3YveE5aTXJXYkk0ek13cTRaMm5GOTU1ZXFWNGpKbFpKVVJIUndzYnFRUEF1clhib2FTa2hPTEZpOERZdURUTXFsV0NtVmtsbUZXckpOUGVkUlVxR21QcHN0bDQ5Y29UcjE2OWhkY0hid1FHQmlFd0lBaUJnVUg0OE9FVHZuLy9tV212VXg3czI3OGVyVnF6dERqbEhNMmFXMkhPN0NYQ0NQK1J3NmVrRXJzamg1Tkc4anAyYklWOWU0K2xlYzFSSTZmQTFmV3FWUC9uejE5dzlNZ1h1QncvaHhVcjU2SkR4MVovSFBmTUdRdXdZZjB1aVQ1MzkwZm8xOGNPR3pjdFJ1czJUZi80MnJKd09YNE80LytiaVpDUVVJbCtmLzhBdUxzL2hMdjdRMnpZc0JQcjF5OUU3VHBwcjcrZFlEOGJ1M1llbE9qejhIZ0dENDludUhidExqWnVXaVFzVVpERjltMzdNV1A2UWtSRlNjNnNDUWtKeGRPbkwzSG05Q1c1VGV5ZVBYMkZtemZkY1AzNkhkeTQ0U1pNSTA2dWZZZVcrRy84Y0tsL3kwU1V0WmpZa1dpcVZqWEZ0Qm1adDBELzhlUG42Tnh4SUw1Ky9aN2k0OGsvbUljT0hvOHZYNzloMmZJNUtGMjZSS3JYblRGelBHYk1ISi9xNDRuOGZQMVJzb1E1bWpkdmlERmpoNkM0WVZFVUxWb28zZTBVZ0lTS2Q4bW5GeWtxS3FKMDZSSW9YYm9FV3Jac0pIVk90eTZESlVZRGN3TW1kWlRUNk9scXc4cXF0akRWOHVqUjA1Zys0ei9oOTRhbnB4Y2VQbndLQUZCVFUwV3IxazJ4ZTlmaE5LOFpGNWV3cnJoSWtVSXdxMVlKK2ZMbHhkY3YzM0R4NG5YRXhzWWlOallXRSt4bm9VSER1bjlVd09McDB4ZHdkMzhJRlJVVjZPbnA0RWV5a1JwbnB4VlptdGhkdUhBTnc0ZE5rRmcvcmFTa0JBT0QvUGo2OWJ2US8vT0hIL3JZMk9IRXlaMG9YOEU0eFdzOWZQZ0U3dTRQQVFBRkN4YUFyNisveEZLQU02Y3ZZTnZXL1Jnd3NJZE1zZTNZdmgrVEowbHZaMUdnUUQ1RVJrWkpyQkhPenFLaW92RHk1VnQ0ZUR6SGs4ZlA4Zmp4Y3p4OThqTE4rSXNWSzRLKy9icGl3SUNlS0dDUUw5WGppQ2pyTUxHVEU2R2g0UWdORFpQcDJOOUhnK0xpNGhBZUhwSHVPWkVSQ1h1d0xWNjBOc1V2RGVYTGw4SEVTWFpDZS9hc0pYajNUbnIwNmxrNjB4OS8xNzVEeXd4TndkVFIwWWFXZHNwNzNadzdkeG45K294Szh6MVNWSlFzU1gzNzlqMTgrUEJKNXZkVlZnOGZQa0dObWxYVDNiZnV6ZXQzT0hmdUNseGN6dUh1bmZ1b1hMa2lyTnMxUjdQbURWQ3BVb1UwN3hCN2VYbExMVXpQRFhTMDVIL0RaRFcxaEg4WGlTWFNmLzl2Mm4xSTlUR2tlTjZ2aDVEMjlUUHlQTEljajR3K1R6cnhaVFF1NGIvSnpqdDhaQXV5bzVqWU9IVHBhaTBrZGo5LytPSHExZHRvMUtnZUFNbWlLVTJiV1VGWFZ6dmRhNXBWTThXUW9UYW9aMWxMb3YvVXlmTVlQT2cvQUVCb2FCak9uNytLcmwydE14eHplSGdFbXJkb2hKV3I1a0pMS3c5dVhMK0xuajJHQ3duUnUzZGU4UEx5Um9rU3hUSjg3ZlJFUjBmRFliS1RSRkkzd25ZQXh0c1BoN3E2R2tKQ1FqRjkyZ0xzMjNzVVFNTHJkSnk1Q0h2M3IwL3hlakV4TWFoYTFRVHJOaXlDb1dGUlJFWkdZWmJqSW1Hdk9nRFlzSDZIVEluZGp4KytjSnk1V0tLdlQ5OXVzTGNmaG56NUV4S2QxNi9lWm1yaHNiL2hldTRLSmsrZWk5Q1FVTVRGQS9GeHNZaUppVU5zYkF5aW8yTUI0V2MwYmMyYU5jQ0FRVDNScWxYakxJK1ppTkxHeEU1T1ZEZVRmYVRDUC9DMWNMZlh3K01ackN4bDM4ajE1ZzIzRlB2cldkYVNTT3l1WEw3NTF4OU9kKy9jRi83KzhlTm5GQ2xTTU5XTnBhMGExTUhhZGZPbHRtaUlqNC9INGtWck1YdldrblNyWHlhL2R1TFVwOHlTK1B6ZnYvL0VvVU1uSlFxNlJFZEg0L256MTNody96RnUzNzRIRDQvbm1PczBHZVVybEVINUNtVnc1L1o5TEppL0NoNGV6ekI3MWhKb2EydkJ3cUk2ektwVmdvbEpPVlNzV0JZbFN4a0tTY0hXTFhzenBkb24vWHZjaDVDU2E5R3lFYlMxdFlUdERJNGNQaWtrZGtlUG5CS082OVNwalV6WEd6dHVtRVE3TmpZV1g3NThoMWF5YXBLdlg2VmVYQ290NnVwcVdMeGtwckNwZEQzTFdtamFyQUhPbkw0Z0hQUForMHVXSkhaMzd5UnNDNUdvYnIyYW1Eb3RhWTJ5bGxZZXpGOHdGVGR2M0JXT3UzcjFObngvK2dySjFlOVVWRlN3ZHYxQ29RaVRtcG9xWmpyYTQreVp5MExsMFk4ZlA4UGIrd3VLRlN1Y1pteUhEcDZVdUpIYXIzODNPRGs3U0J4VHRsd1psQzFYSm9Pdk9tdXNXTDRSWDN4U3JxNmEwdFo4OFVoSThrd3JWVUNUSnZWUnAyNE4xSzV0THRQTkJpTDZONWpZeWFIZXZUdWpXL2QyOFA3OEJkNmZmTEJrOFRxWlJ1VmtOV3g0WDFSSnRyQytZTUVDRXUwSmswWUtsVFFUM1hQM3dPWk51MlYrbnJ0M0h3Qkl1UHZicy9zd1hMeDhHTW56T2owOUhVeWZNUjREQi9WTWNSUFlRUVBINGVBQkY1bWVMekVwU2xTMFdHRW9LeXRETloxUncyRkQ3SEhpaEN1YU5LMlBva1VMU2R6SmRUbTVFelZxVkFVQVBINzhRdWhmc1h3VGZENS94YXRYYi9IeXhWdThmUGxHNGd0OTdUcm1FbXNaWDc2UTNJZzlPRGdFNTg5ZmxhaWlDUUFGRFBLaGVMRWllUHYyZzB5dm1ZaXlQM1YxTmJSdTAxUVlaVHB6K2hKQ1FrTHgvUGxyZUhsNUEwaW9EdG1vY1QyWnJoY1RFd09YNDY0NGMrWWluajk3aFUrZmZGS3NOSng4Zlpxc2pJeEtJbTllUFltK3NtVkw0OHpwcEhab1dQZ2ZYVHM5SG8rZlM3UmJwekE5VzBWRkJSWVcxU1VTd0pjdlBWRzNublJpVjc1OEdha0VWRVZGQlpVcVZaRFlVc0xuYy9xSlhmS2JuZjM2ZFV2bHlPekJzcjZGVk9HdnRDUitBajk5OGdJZnZiengvcjBYQXZ3RDBhU0pKZklYNE5STG91eUFpWjBjYXR6RVVpZ1o3T2ZyajdsemxxVjZySTZPTmxxMGFKam05VDUrOHBHb0lHbGxWVHZkOVJITm0wdGZVMTFOTFVPSm5aOWZBTHk4dkRGbjloSThUdlpocmFDZ0FCdWJ6bkNjTlNITkQ0eVVSaGdWRlJWVEhJMUxQalh5bkt0c2hWN0tWelRHeE1sMktGWEtFTUhCSWRpKzdRQ0NnME5RcXBTaGtOUUJFTDZVQVFsZnJCS0xGMmhvYXNDc211U203OG4vbnlncUtzQ2l0cmxNOFhoLzhwR2JkUnFaTFNqRVUrd1FNaXppMXpUbnhCSFcrUGg0aWI5TFA0WlVqMGRheHlPbHg5THFTLzE1WklrTDZSNmY3SG53OTY4L3hmOW00UFZrWjkyNldRdS9ROExESTNEcDRnMjR1VDBRSHJkdTEweW1xZXYrL29IbzFXTVlIajE2SnRHdnJxNkdva1VMdzlNejZhYlFuODVhME5TVUx2NlVKNCtHUkR1cjN2TUEveUNKZHFGQ0JWSThMbitCdkJMdGtGU20zQ2UvYVpsSU05bnJpWTVPZndzZTM1K1NhdzBMSlp0aGt0MU1uR1NIVHAzYjRQcjF1NGlMalVOc1hCeGlZMklRRlJXTmtKQVF2SGorQm0vZXZKTklrQk1GQlFYaitMR3pPSDRzWVZza3kvb1dzTEhwZ3U0OVpKOGhSRVNaajRtZEhLcFdQU2xKY0V0bk9xU1JVVWtjT0xRcHpXTzJiTjZETWFPblpVcHNHVFhLYmtxcTVmeTdkRzMzUjNjQnQyMWZnWHo1OUhIbXpFVmN1SEFkTDErOEFRQm82L3pacHJadjM3eUhubDVDZ1FGdGJTME1HV3FEeFl2V1lzalFQc0l4WVdIaGNIRkoybWZPMGRFK1E4VURSdGoyeHdqYi9qSWRPODFoSHBZdjN5anp0WE9TMDZjdnl0MDZEblYxTmJGRElQejU2TlMvVXJOV05aUW9VVXdZb2J0eStTWnUzNzRuUE42cGMxdVpydU0wZDdtUTFHbG9xR1AybklsbzFOZ1NoUW9aSUQ0K0hzV0tWSldMUkRjMU9qcVM2NnlUenh4SjlQWHJENGwyOGhIR1JLa2xmSis5dnlZN1h6L2QyRlNUelFyNTlNbEhhblAxN0tacVZWTlVyV3FhN25FZUhzL3cvUGxyZUR4NmhydDM3dVArL2NjU2oxKy9kZ2ZYcjkzQitQOW1va2ZQRGhneXhJWmJIQkNKZ0J1VXk1a1NKWXFoVkNsRG9mMzdPcldzY1BLRUs4YU1ub1pWS3lVTER5eGJ1aDVqUmsvNzZ3SWVxU1YxOGZIeHNCMHhVVmh6QWdDdlgzbW1XbHI1ZHdZRytXRlozd0pPemc1d2N6OHJqQzdxNmVxa2MyYktRa1BEc0hIRFRxRnRQOEVXOWExcVkvQ1FYa0xmb1lNbk1yMElTMnBTMmo4d3QramVkUWk2ZGg0RWIyL3BPOGhFOGt4QlFRRWRmMXREZCs3Y1pTSEpLMVhLRU9ibVZXUzZ6cmx6U1pWeXUzUnRoNTY5T3FGUUlRTUFnT2ZiRDNLZDFBSFNXOXhjdW5STDZwakl5Q2pjdXVrdXRGVlZWVk5Oc0Y0OGZ5WHhPUU1rcktsNzhDQXBjZEhRVUVjWjQ1THB4bGF1bkdSeHA5MjdEcVY3anJ5b1VzVUVQWHAwd0x6NVUzSDU2bEVFaFhqQzljSUJEQi9SRHpvNlNXdnNnb0tDc1g3ZERsU3YxaFE5dWcvRCsvY2ZSWXlhS1BkaFlpZG51aVNyWUpiOEF5bTV1TGc0aElhR3Bma25jYXBZU3R6ZFBiQmw4eDZjL20xUlBBQ2NjSEhGbHMxNzhEQUQ4L016NnRNbkg4eWV0UVN4c2JGWXNuZ2Q2dFJ1QXorL2dIVFBNMGcydGNiclk4S1hvNEsvdnR3QUNSLzhPbHBHME5FeXdwTW5MNUNlMWF1MkNKdXZhbXBxNE9peHJjTFV6ckN3Y0RqTmxkeWdOanc4SXRYM096bzZXdUxZNk9qb05QLy9KRzVNbk1oWGh2Y2dKenQ3OWpMTXFqVEc4dVViTTcwQURwR1lPbmRKU3V6OC9RT0Z2M2ZzMUZybWE0U0dKTjFnOHZSOEx5UnlvYUZobURGOVFTWkVLYTU2OVdyQndDQy8wRDU3NWlKV3I5b2kvRjRORGc2Qi9maVorUFl0YWNUT3VsMHphR3BxU0YwTEFBSURnekZ1N0F6aHMvVG5EeitNR3p0ZDR2ZHVxOWFOWlpvRzI3NkQ1TDZBMjdidWg3UFRDdUhhOGZIeDhQQjRocDA3RHNqNGFyTTNDNHZxbUw5Z0dwNjl1STRWSytlaWJMTEU5dFRKODZoU3FTRnNoMC9NZFh1dUVvbUZpWjJjU1Y2YTJuYmtnRFQzU2ZQd2VJYkNCU3VsK1dmU3hEbFpIZllmMjdCK0orcldhWXVaTTZRM2UwMU4wYUpKRzduSHg4Zmp3Njg3aHIvZnNmMlpiQzFFZXZ6OUF6RjVjdExlUkw5L3lLOWNzUWsrUHBMVGRnYjBINVBpZTEyNVVnT3BQWjlTT3pieHorMWI5eVNPOS9mUDNZa2RrSkNZVDNPWWh3YjFPK0RONnorcjdFZVUzU1NzMnpXVDZzOUlZdmY3cU5ITkcyNm9iOWtlZlcxR29vNUZhMXk1SWoyNkpXL1UxZFV3YS9aRWliNjVjNWJCcUZRdG1GZHJodkpsNitMUXdhUXRJdklYeUl0SmswZWxlYzFUSjgrallubEwxS3JSWkplQmV3QUFJQUJKUkVGVUFtWlZHMHVNOW1sb3FHUE0yR0ZwbkozRTNMd0t1blZySjlHM2NzVW1sRE91ZytwbVRXRnNaSUdXelh2ZzRzV1VaNnJJSzExZGJmVHIzeDMzN3J2aW1NdDJxVFg0TzNjZVFyV3FUYkJsOHg2UklpVEtQWmpZeVpFT0hWdEpiYkphcXBRaEZpeWNMbEpFS1pkRU5pcFZVMGhLcmwyOTgxZlhqNHVMa3lqc2tweE9zakxMeHNhbEpEYjYvdno1aXpBaWFXYVd0STRnK2ZvTFdadzhjVDdGemM4dm5MOG0wL2tsU2hURHFWTzdVYVJJVXVMNTVNa0xuSEJ4VGZPOEFzbldHY295YXBsVGJkdStRbUxkNWFOSFQxR25kbXVjT25sZXhLaUlNaytYcnBKYkdwaWJWNUdZZnArZWNlT0hTMVFROW56N0h1ZlBYOE9QSDc2WTRqQTYwK0lVazNXNzVsaTBlSVpFUWF5WW1CajQrSHlWbUdwYXNtUng3TisvVWVKM2JuTGx5cGVCVVpsU2lJMk54YWRQUGhJamRXcHFxbGl6YmdHTWpFcklITnY4aGRQUXFiTjBJdjdseXplRVpWR2wwT3lrVWFONk9IaDRFMXpQSDRDcGFYbWhQeWdvR0dOR1Q0TmxYV3M4ZmZwU3hBaUpjalltZG5KQ1dWa1owMmY4bCtKamc0ZjB4dXExOC8vcFhqS21sU3FnUll1R2FOcXNnZENYT0MwdUxDeGNtRVlZRnhjSFE4TWlFdWYrelJxUGlFakphYU9qUmc4UzlsSXFVcVFRWmpyYVN6eis0bGZoRkZWVlZkU3VVMFBvZi9icmcwVkJRVUVxY1VwSjNYbzFjZTJHaTdCVzVYZG56dTJGazdORHF0WFZWRlJVTUhSWUg5eTRkVklpTVkrSWlNU0lZUlBUbkU2WU41OCtTaWI3VXVmcm0zdlgySFhzMUJyM0g1eEhqeDRkaEw3SXlDajA2RDRNODV4WGlCZ1pVZVpvYTkxQ1ltdVdqSXpXQVVDVEp2Vnh6R1U3Nmx0WklHOCtmV2hxYXNEY3ZBbzJibG9NMjVFRE1qdGMwZlRzMVFuWGJoekhpQkg5WUdKU0RscGFlYUNrcElTOCtmUmhXYjhXbk9jNTRPTGx3NmhRMFRqTjYraG9hK1A0OFczbzA3Y2JDaFlzQUdWbFpSUXFaSUJ1M2RyaC9NVkRhTjY4UVpybko2ZXFxb3FWcTV5eGIvOEdXTGRyamlKRkNrRkZSUVhLeXNvb1VxUVFXclJzakVHRGV2N05TNWNMRnJXcjQ5YWRVMWk1eWdsNTh5VVZudkh3ZUlZNkZxMHhlOVlTRWFNanlya1U0dVZ3SmJXT2xsSDZCK1V3aXhiUHhKQ2hOa0w3MWsxM2xERXVKYkhXSUNRa0ZGY3UzMFRyTmsyRk83YnYzbmxoOHNRNWlJbUpGUklxQlFVRktDa3BRa2xaR2NyS1NsQlZWWVdxaWdwZXYvYUV1L3NqN04yM1Rxam9PR1A2UWl4ZHNnNzFMR3ZoOUpta2FSUTd0aDlBbjc1ZEpXSmN0WElMcGt5ZWk0bVQ3RkN3WUFHRWgwZEFVVkVSWGJxMmxZaXplTkdxQ0F5VUx0Zi93L2VGOElYbXhmUFhxRld6cGRReCsvYXZSNnNVOWkxS2pkUGM1WmpudkFJZE83WEd0dTFKWC95UEhENEZSVVZGRkN4WUFMWHJKRzB6MExGOWYxeS9mZ2MvZkpQVzNiMTc1NFhTcGRPL1l4c2RIWTBSd3lkaS83N2pBQkpHVTd0MHRVYi9BZDFSdEdoaHFXUDc5UjJORXk3bjBMSmxJOVNvYVliQWdDQUVoNFFpT2lvS3NiRnhLRlRZQUwxdHVxQk1tYVJGKzkrKy9ZQ3hrWVhNcnorbitYMjdnMnRYYjJQSTRQRVMwMkRiZDJpSlRadVhTRzF0UVpUZHEyTFN2eEVSRVluU0paTnU4dFdvWVliako3YUxHSkc0RW0rTVpxV2dvR0E0emx5RVRSdDNTOXpZclZ5NUlyYnZXQW1qTXVrWHBpRWkyWEM3QXpuUXFYTWJpYVF1T2pvYWRuWlRVS3FrSWZZZjNDQ3NzZFBTeW9NMmJadEpuRnU2ZEFuc1B5aGJhWHliM3JhQWUvckhBY0NkMi9lbEVqdFgxNFFLbVlhR1JXSFRwMHVLNS9uKzlFc3hxWk9WeS9Gek1pZDJNVEV4MkxVem9TcVppa3JTUC9XNHVEaXNYTEVKbDY4ZWxUckh5K3VUVkYrZVBKSjdOa1ZHUnNGK3ZDUDZEK2dPTTdOS1F2LzM3ejl4K3RSRjFMT3NoU1ZMSEtXbXpTYjYrY01YQXdhTXdaWExDZXRkRkpXVU1ONStoRXl2YWU5ZTZaaHpxL3BXdFhIWC9TdzZkZWdQTjdlSEFJQmpSOC9Benk4QUJ3NXVUTFZZQWhFUi9UczZPdHBZdk1RUi9RZjBnSjN0WkdHcmhNZVBuNk5PN2Rad2NwNkNnWU42cFhNVklwSUZwMkxLZ2Z2M1BDUTJwRjYxY2pQZXZINEhWOWNyNk5DK0gzNTh6MWdoa0pTRWgwZkE5ZHdWQU1DUEg3NzQrUEV6UG43OG5PcEcyRy9ldk1QWHI5L2g1eGVBSjA5ZVlJTDlMQ0ZSZWZndzlVcVpxMVp0U2ZVeFdlemRleFF1eDgrbGUxeFVWQlQ2OXhzdGxNWGZ2Kzg0RnN4ZkJRQzRldVUyN3Q5L2pBOGZKSk80bXpmYzhPYk5lNmxyTFZtOFRxaHFGaEFRaEk0ZCttUGIxbjFvMGF3N2poMDlJeHczL2o5SEJBZUg0TlpOZDN6NFZhYjhkM0Z4Y2RpejV3aHExbXdwdkZkQXd2NC9zZ3ljMzdycGpnWHpWcVY3WEc2aXE2dU5VMmYyb0dsVEs2SHYydFhiYU4rdVg2NVl6MEpFSkM5TVRjdmowcFVqbUQxM2tsQ0FMRHc4QW1QSFRFZW5EZ1ArNnFZdkVTWGdWRXc1MGFsekcyemR0aHhYTHQ5Q3h3NzlFUk1USXp5bXBxYUtybDJ0MGJCUlBaU3ZZSXhDQlF0QVMxc3JReHNqbno1OUVkMjdEa24xOGVSVE1SczM3QVQzVkRaSFQzNXNmSHc4M3I3OWdKM2JEMkQ1OG8ycEpqR3lUTVZNWk4ydU9WcTJhb3hpUlFzTDU4VEV4TUxYMXg4ZUhzOXdZUDl4ZlB6NFdlSWNCUVVGSEhmWmdkbXpGc1BkL1JHY25CMVFvMlpWZlBINUJuZjNoOWkyZFQrQ2cwT2dwcVlxTVJXemY3L1JLRjY4S0pvMXM4S1F3ZU9sOWxEcjB0VWF6Wm8xd09CQjQ0UStMYTA4dUhydEdJekxsa1p3Y0FnTzdEK09kZXQyNE5YTHR5bStucnR1WjFDdWZCa29LaWJkYXdrUGo4RFBuMzU0OCtZZERoODZpVDI3ajBodGZaRGIvRDRWODNkeGNYR3dzNTJNblR1VDlvMnlxRzJPSTBlMy9KT3BScFQ5Y1NvbUFaeUttWnhZdngrZlBIbUJ2bjNzOFBhM202bkZpaFhHM3YzclVhV0tpU2d4RWVVRVRPemt5S1RKbzdCbTlkWlVSOUdTVTFCUWdKcWFLdFRWMWFDc29nS1ZYMnZxbEpTVW9LaW9DRVZGaFlTMWVBb0s4UFgxaDE4bUZlVlFVRkNBdHJZVzR1TGlFQnNiaTZpbzZHeVRrR2hvcUNNOFBDTEQ1eWtyS3lNMk5qWkRoVi9LbENrSkk2TlN1SHo1cHN4Yk5TVCt2NG1KaVpIN2pZU3pRbXFKWGFJRjgxZGh6dXlsUXR2Y3ZBcGNUdTVrY2tkTTdBZ0FFN3ZreFB6ZEdCRVJDZnZ4anRpK2JiL1FwNnFxaW5uenAyTFFZRTdOSlBvVFRPeUlTRzZrbDlnQjBzbGQzWG8xY2ZMVXJqVDNlNlNjajRrZEFVenNrc3NPTjcxY2pwL0Q4R0VUaENVUFFFSTEySldybktDdHJTVmlaRVR5aDRrZEVja05XUkk3QUJobDU0QnRXL2NKN2Q2OU8yUE51dmxaRlJiSkFTWjJSTkt5UTJJSEFON2VQaGpRZnd6dTNMNHY5SlVvVVF5NzlxemgxRXlpREdEeEZDTEtjWll0bjQxbXYrMnh1R3ZYSVN4ZHNrN0VpSWlJS0RYRmloV0I2L2tEY0pnNlJ1ano4dktHWlYxcnJGKzNROFRJaU9RTFIreUlTRzdJT21JSEpCU2ZhZE9xbDBTUm41MjdWcU5kK3haWkVScGxjeHl4STVLV1hVYnNmbmYzem4zMHNiSERseS9maEw1MjdWdGd6ZHI1bkpwSmxBNk8yQkZSanFTaG9ZNURSN1pJYkM0L2FPQll2SHp4UnNTb2lJZ29MYlVzcXVQMjNkTm8wS0NPMEhmODJGbFkxR3lKdTNmdXAzRW1FVEd4STZJY1MxOWZGeTRuZDZLQVFUNEFDWnZMZCs4MmxIdmNFUkZsWTNuejZ1SDRpUjF3bkdVdkZMNzY5TWtIelpwMnd6U0hlWWlPamhZNVFxTHNpWWtkRWVWb2hvWkZjZURnSnVITHdidDNYaGcrYklMSVVSRVJVVm9VRkJRd2R0d3duRDIzRjRVTEZ3U1FzQy91OHVVYllWblhPdFY5WVlseU15WjJSSlRqVmE5ZUdiTm1UeFRhUjQrY3hxNWRoOUk0ZzRpSXNvTmFGdFZ4MS8wc3VuUzFGdnFlUDMrTnVuWGFZdm55amR6emxlZzNMSjVDUkhJakk4VlRVdEt4Zlg5Y3VIQU5BS0NwcVFIMys2NG9YcnhJWm9SRzJWeFlXRGppNHVMRURvTW8yMUJVVklTbXBvYllZV1NJeS9GenNMT2JBbisvQUtHdmV2WEtXTHA4TnFwV05SVXhNcUxzZ1NOMlJKUnJiTjY2REFVTEZnQ1E4RVYvUUwvUnZOdWJTeWdwOGVPTzZIZnkrRE5oM2E0NTd0MTNSWXVXallTKysvY2Z3OHF5UFViWk9jRFAxMS9FNklqRUozOC8xVVJFZjBoZlh4ZGJ0aTRUMm5mdlBzQ3FsVnRFaklqK0ZVVkZKYkZESU1wVzVQVm5va0NCZkRod2NDTzI3MWlKUW9VTUFDU3N2ZHUyZFIrcVZHNkloUXRXczBCV0tnb1ptRUpIeTBndXQzOEpENCtBWlYxcm1GYXNqOCtmdjRnZFRyYkZ4STZJY2hYTCtoWVlNTENuMEhhY3VRZ2ZQbndTTVNMNkYrUnhkSUlvSzhuN3owU0hqcTN3NE5FRjJJN3NEMFhGaE5jU0dCaU0yYk9Xd0tSaWZheGNzUm1Sa1ZFaVI1a3gzdDQrY0pqaWhGbzFXNkpnQVJQbzZSakRzSmdaR2pYb2lFTUhUNGdXVjJ4c0xLNWN2Z1hmbjM2aXhlRGo4eFVlSHMvdzhlTm5QSG55VXJRNHNqdXVzU01pdWZHM2Erd1NSVVJFb2xhTkZuai8vaU1Bb0o1bExadytzeWRUcmszWkY5ZlpFU1ZRVWxLQ2hvYTYyR0ZrbXVmUFhtR1VuUVBjM0I1SzlCY3NXQUI5KzNWRG43NWRZV2hZVktUb1pIUDI3R1gwNjJNbmpEYnE2bXBEUVVFQkFRRkJBSUN1M2F5eGFmUFN2M3FPUWdhbUNBc0xoOC9YeHhuYW5MNVJnNDY0ZDg4RGQrNmVSa1dUY244Vnc5L1l2bTAvQWdLRE1ITGtBS0hTTlVtUzc5czFSRVIvUUYxZERSczJMUmJhTjY3ZnhZN3RCMFNNaVA2Rm5QUkZsdWh2cUt1cmlSMUNwcXBvVWc3bkx4N0UxbTNMVWJwMENhSC8yN2NmV0RCL0ZVd3Ixa2ViMXIyeGY5OXhoSWRIaUJocHl2ejhBakNnMzJpRWhZV2phemRyUEgxK0RaOCtQOEpINzRmNC9NVURPM2V0aHBsWlpkSGlDd2tORSsyNWY5ZTNYemVNSGoyWVNWMGFPR0pIUkhJanMwYnNFdG1ObklMdDIvWURTTGc3ZXUvQmVhRzRDdVZNTVRHeGlJaklmbC9zaVA0VmRYVjFLQ3ZuM0MvR01URXgyTFoxUCtZNXI4RDM3eitsSHRmVzFrTG5MbTFoMDZjTHpNMnJpQkNodEVNSFQyQkEvekVvVWFJWUhqKzlBZ1VGaFN4NW5qOGRzYXRab3dWZXZuZ2orb2dkcFk4amRrU1VhODJlTXdrR0J2a0JKS3pObURMWlNlU0lLS3NwS3lkTVFjdXFMMDVFMlpXQ2dnSTBOSEoyVWdjQXlzcktHRFM0RjU2L3ZJN3RPMWFpU1pQNkVqL3Z3Y0VoMkxwbEx4bzE2QWlqMGpYUnZkdFFMRjYwRnRldTNoYXQ2RXAwVEF3QVFGOWZUNmJmVFk4ZlA0ZU9saEhxV0xSTzhYSGJFWk9nbzJXRXpadDJwM3FORzlmdm9tMGJHeFFyVWhWRkNsVkc2MWE5Y1AzYUhZbGpHalhvQ0IwdEk3eDg4UVlBWUZHckZYUzBqS0NuWXl4eFhFaElLQll2V2d2THV0WW9VcWd5RFBKWGhIbjFabkNjdVFqKy9vRlN6NzE4K1Vib2FCbkJZWW9Ud3NNak1HUDZRbFF5c1VJKy9mSXdxV0NKcVE3T0NBNE9rVG92Zjk0S3FSWi9lZjNLRTdiREo4S2tnaVh5NlpkSHlSTG1zRzVyQXcrUFo2bStCem1Sc3RnQkVCR0pSVTlQQjRzV3owUWZtNUVBZ0lNSFhEQjRjQzlZMURZWE9UTEtTa3BLU3NpVFJ4TVJFUkdJaVlrVk94eWlMS2Vzckp6anBsK21SMVZWRlIwNnRrS0hqcTNnNC9NVnUzWWV3dTVkaDRXMTFRRHc0N3N2VHArNmdOT25MZ2g5bFNwVlFCbmpVakF5S29sU3BRd1QvcFEyUk5HaWhiTXMxaG8xektDZ29JQkhqNTdpaE1zNXRMVnVubVhQQlFBdUx1Y3dZdGhFR0JvV1JaV3FKbmo5eWhQWHI5M0J6UnR1Mkw1akpkcTFid0VBcUZtckduUjFkWERuem4yRWhvYkJ3cUk2OHVUUmxKZ0s2ZTN0ZzNadCsrRE5tL2RRVjFjVDloTjg5T2dwRmk5YWk4T0hUdUwwMlQwb1ZreDZ6OWlvcUdpMGFkVUxqeDgvaDVsWkplVExwNDlIajU1aHhmSk51SEg5THM2ZFB3QTFOZFYwWDgvQkF5NFlOblFDb3FPamtiOUFQdFNzWllidjMzN2c2cFhiZVBUd0thcFVNY21rZHk3N2s4dXBtSW1MT0lrbzl6QTNyNEpMVjQ1a3liWGJ0ckhCMVN1M0FBREdaVXZqenQzVFVGRlJ5Wkxub3V3bFBqNGVzYkZ4aUkyTlJXeHNMSXVyVUk2Z3FLZ0lKU1dsWDM4VU9VTDltNmRQWCtMcWxkdTRmT2tHcmwyN2pZaUlTSm5PVTFOVFJjbFNoaWhhcEJCMDlYU2dwNmNMWFYwZDZPdnJRRmMzb2EydnI0ZUtKbVgvYUVyLzVFbHpzSHJWVmdCQXIxNmQ0REJ0VElySkVKQXdZbGV2VGx1WW1wYkhyVHVucEI2M0hURUpPM2NjeE5KbHN6QndVQytoUDNFcXByYTJGaFl1bm9HZVBUc0NTSmkrT21XeUU5YXQzUTU5ZlYwOGYza0RlZkpvQ3VlbE5SV3pTYVBPY0hON2lGYXRHbVB0K29YUTE5Y0ZrTEJ1Y1BEQWNUaC8vaXJxVzlYR3lWTzdoSE9XTDkrSWFRN3pvS0doamlwVlRiRjc5eG9VTU1nSElLRVFqblhiUHZqKy9TZG16QnlQLzhZUEY4N0xuN2NDb3FLaUpLYVNQbnIwRkkwYWRFSnNiQ3ljbkIwd2ZFUmZvVXJxNjFlZUNBc1B6MVdiMTh2bGlGMmx5aFdaMkJIbE1wVXFWOHl5YTY5WU9SYzFxamRIVkZRVTNyeCtoMVVyTjJQc3VHRlo5bnlVZlNnb0tFQlpXU25IVDA4am9nU21wdVZoYWxvZXRpUDdJem82R201M0grTGl4ZXU0Zk9rR0hqeDRndFRHT3lJam8vRHE1VnU4ZXZrMjNlZDQvOEVkK2ZMbnpWQmN6dk9tb2tTSjRuQ2N1UWk3ZHgvR2dRTXVzT25UQlJNbTJxSklrVUladWxaNmV2YnFLQ1IxUU1LSTdweTVrM0RxNUhsOCt1U0RVeWN2b0dzMzYzU3ZjK25TRGJpNVBVVGV2SHJZc0dreGRIUzBoY2Z5NXRYRDJ2VUxZRnF4UHE1ZHZZMG5UMTZnVXFVS1V0Zllzbldwa05RQkNZVndwazRiaTFGMkR0aTE4NUJFWXBjU3B6bkxFQk1UZzNIL0RZUHR5UDRTajVVdGwvdHFjc2psR3J2S2xhWC9ZUkJSenBhVlAvZWxTaGxLZkhqTWMxNEpiMitmTEhzK0lpSVNuNHFLQ3VyV3E0bnBNLzdENWF0SDhkSDdJUTRmM1lLRmkyYkFidFJBdEdyZEJCVk55a0ZUVXlORDEvMzBoNThmdzRiM3hlTW5WekRTYmdDVWxaV3daZk1lVkt2YUpNMjFjbitpWjYrT1VuMnFxcXBvMWJvSkFNREQ0NmxNMTdsNDRSb0FvRnYzOWhKSlhTSURnL3hvMnF3QkFPRG1EVGVweDYyc2FxYzRLbW5kTG1FcXFLZm5oeFRYMmlVS0Q0L0F4WXMzQUFBalJ3NlFLZWFjVG01SDdJZ29kOG5xbi90eC93M0QzajFIOE9IREo0U0hSMkRLWkNmczJMa3FTNStUaUlpeUQxMWRiVFJ0YWdVMGxYN3N4M2RmZlBENmhKOC8vUkFZRUlUQXdLUS9BYi9hd2NFaGFOcTB3VjlOL1N0Z2tBOU96ZzRZTTNZbzVqbXZ3S2FOdXpGMnpIUkVSa1poaEczLzlDOGdnMUtsU3FUWVg3Ull3anBDZnovcGdpY3ArZkRCR3dCZ1pGUXkxV05LbEVqWVAvRExsKy9TY1pST09ZNjhlZldncWFtQnNMQncrUHNIUWx0Yks4WGp2RDU4UW5SME5Jb1VLWVQ4QmZLbGVFeHVJNWVKbmJsNUZaaWJWK0YwVEtKY3dySytSWmFYcFZaVFU4V0tsVTZ3Ym1zREFEaDI5QXpjM0I2aVprMnpMSDFlSWlMSy9nb1k1Sk9ZTXBqVkRBenlZOG5TV1RDdlVSWERodGpEY2VZaWRPL1JBWG56NmduSHhDT1ZNaG5wbE05SWJlcDV3SzhLbHVvYXNoWGFpWTJOVGZONkFJVDFia3BLMHBNRVV6c3ZNakpLcUZDcW1jYitveEdSQ2VzalZWVGtNcDNKRW5JNUZWTlJVUkZidGkySG5wNk8yS0VRVVJiVDFkWEcxbTNMaFErSHJOU2dZUjIwYk5sSWFJOGJNejNWOVJaRVJFUlpyV2ZQamloU3BCREN3eVBnOFNpaGRMK2Fha0tsU0QvZmdCVFA4Zkg1bHVZMWYvNzBTN0hmMC9NREFLQmtTVU9aWWl0U3BLREVlU241OE9FVEFLQkVpV0xTY2Z4SU9ZNTN2NjZubzZPZDVsckZRb1VNQUFDZlAzOFZiYXVLN0VZdUV6c0FLRm15T0ZhdWNoWTdEQ0xLWXV2V0x4VDJtdnNYbk9ZNVFGazU0ZTdmNDhmUGhRM01pWWlJc2tKSys3SWxpb21KUVVCQXdraGE0c2lVd2ErcW0xKy9mc2VYTDVKSm5MOS9JTnpkSDZYNWZHZlBYSkxxKy9MbEcwNmZ1Z2dBYU5TNG5zUmp5cisyTjRpSWpKTG9iOWl3TGdCZzc5NWpLYTZGKy9IZEYrZGRyMEpSVVJFTkc5V1RldnhxS25zSGJ0NjhCd0JnMWFCT21oVmRDeFV5Z0xGeEtjVEV4R0RQN3F5cG1pMXY1RGF4QTRCMjdWdmcwSkhOUXNaT1JEbEhvVUlHT0hSa00xcTNTV0d4UXhZeU1pcUpZY1A3Q0cxSHg4VUlDZ3IrcHpFUUVWSHVzV1A3QWZUc01Sd1hMMTZYMkg3aHk1ZHZHRHJFSG1GaDRjaWJUeC9tTmFvQ0FQVDFkVkhScEJ6aTQrUGhNTVVaMGRIUkFJQ3dzSERZanBpVVpzRVJBSmc5YXdrdVhyd3V0QU1DZ2pCc3FEMmlvNlBScUZFOW1KcVdsemcrc1NybnJadnVBQ0JzQzlPcWRSTlVxRmdXUDMvNFlzamc4UWdJQ0pLNHB1MklpUWdQajBDdjNwMWdhRmhVS2c0Zm42OFlOdFJlSXQ0VEx1ZXdkY3MrQUlEZHFJSHB2SFBBZi9ZakFBQlRIWnpoY3Z5Y3hHUHU3by9nNXZZdzNXdmtKSEs1ajExeUFRRkJzQnM1R2NlUG5SVTdGQ0xLQkwxN2Q0YlRQQWZScGxzSEJRWER0R0o5NFVOcXBOMEFPRGs3aUJJTEVSSGxiS3RYYmNYa1NYTUFKR3c5WUdDUUh4RVJFZkR6UzVocXFhNnVodDE3MXlZVWR2bmwyTkV6NkdNekVrREMraitqMGlYeDRzVnJGQ2lRRDVXcm1PREk0Vk9wN21QWG8wY0g3TjE3RkdYS2xJUkJ3UUx3ZVBRTW9hRmhNRFFzaW5QbjkwdHR4cjV0Nno2TXNuT0FvcUlpYWxsVXc4OGZ2cmovTUdGVDl6ZXYzNkZ0R3h2NCtId1Y5cVVEQUk5SFR4RWVIb0c2OVdyaTBPSE5FdnZpSmU1ajE2cDFFOXk4Y1JkeGNmRXdNU2tIWHo5L3ZIbjlEZ0F3ZGRwWVRKZzRVaUtPbFBheEE0RC94czNBeGcwSisrUVpHaFpGaVpMRjhkSExHMTVlM2xpemJqNTY5Kzc4Ri85MzVJdGNqOWdsMHRQVHdjNWRxL0hpMVEzczJMa0tJKzBHb0daTk02aXFwcjliUFJHSlMxVlZGVFZybW1HazNRRHMyTGtLTDE3ZHdKcDE4MFZkUTZ1am80MlpqdlpDZTkzYUhmRHk4aFl0SGlJaXlybDY5dW9JeDFuMnNLeHZBVDE5WFh6OStoMlJrVkdvVUxFc1J0ajJoOXU5Y3hKSkhRQzA3OUFTMjdhdlFLVktGUkFZRUl6WHJ6M1JzbFZqbkhNOUlKRkVwV1RoNGhsd25HV1BtSmhZdUxzOWdwNmVMb1lPNjRPcjE0NUpKWFVBWU5PbkMrd24yS0p3NFlKNGNQK3h4TllHeG1WTDQrYXRFeGd6WmdpS0ZTdU1CL2NmNDhuajV6QXhLWWRGaTJmQzVjU09WT014TWlxQkN4Y1BvVTZkR25qNjlDVStlMytCUlcxejdONnpSaXFwUzh2aUpZN1l1V3MxNmx2VlJrQkFFTnpkSGtKRlJSa2piUHVqU1pQNk1sOG5KOGdSSTNaRVJKa3RQajRlTld1MEVEYWp0VzdYSEx0MnJ4RTVLaUlpSXZtV09HSm5OMm9nNWpwTkVUdWNIQ1ZIak5nUkVXVTJCUVVGTEY0OFUyaTdIRCtITzNmdWl4Z1JFUkVSVWVxWTJCRVJwYUsrVlcySjZTLzIvem1LR0EwUkVSRlI2cGpZRVJHbFlmYWNpVUs1WlErUFp6aDY1TFRJRVJFUkVSRkpZMkpIUkpTR2lpYmwwTnNtcWFMV3RLbnpoTkxTUkVSRVJOa0ZpNmNRRWFYangzZGZWREsxRWpaU25UZC9La2JZOWhjNUtpSWlJcUlrSExFaklrcEhBWU44c0JzMVNHalBuN2NTb2FGaElrWkVSRVJFSkltSkhSR1JETWFNSFFKOWZWMEFnTDkvSUpZdDNTQnlSRVJFUkVSSm1OZ1JFY2tnVHg1TlRIRVlJN1JYcnRnRVA3OEFFU01pSWlJaVNzTEVqb2hJUmdNRzlrQ0pFc1VBQUdGaDRYQ2F1MHpraUlpSWlJZ1NNTEVqSXBLUmlvb0twazMvVDJodjJid1hIejU4RWpFaUlpSWlvZ1JNN0lpSU1xQnJOMnRVTkNrSEFJaUppY0hzV1V0RWpvaUlpSWlJaVIwUlVZYk5uak5SK1B2QkF5NTQrZUtOaU5FUUVSRVJNYkVqSXNxd3BrMnRZRkhiWEdqUG5yMVV4R2lJaUlpSXVFRTVFZEVmdVhmUEE0MGFkQlRhMTIrNm9Fb1ZFeEVqSWlJaW90eU1JM1pFUkgvQTNMd0tXclZxTExTZDVyQkNKaEVSRVltSEkzWkVSSC9vOVN0UDFEQnZqc1Jmb3h5MUl5SWlJckZ3eEk2STZBK1ZMV2VFTGwzYkNtM0hHWXRFaklhSWlJaHlNNDdZRVJIOWhmZnZQOEtzU21QRXhjVUJBQzVjT29TYU5jMUVqb3FJaUloeUc0N1lFUkg5aFZLbEROR3ZmM2VoelgzdGlJaUlTQXdjc1NNaStrdmZ2djJBc1pHRjBENTFlamNzNjF1a2NRWVJFUkZSNXVLSUhSSFJYeXBZc0FER2pCa2l0R2RNWHlCaU5FUkVSSlFiY2NTT2lDZ1RCQVlHbzV4eGJZU0ZoUU1BRGh6YWhCWXRHb29jRlJFUkVlVVdITEVqSXNvRXVycmFHUDNicU4yc21heVFTVVJFUlA4T0V6c2lva3d5YXZRZzZPaG9Bd0NlUG4ySlkwZlBpQndSRVJFUjVSWk03SWlJTWttZVBKb1liejljYU0rZXZVVFlCb0dJaUlnb0t6R3hJeUxLUk1PRzk0T0JRWDRBd0p2WDc3Qi8vM0dSSXlJaUlxTGNnSWtkRVZFbVVsZFhnLzBFVzZIdFBIYzVZbU5qUll5SWlJaUljZ01tZGtSRW1hei9nTzRvV3JRd0FPRERoMC9ZdWVPZ3lCRVJFUkZSVHNmRWpvZ29rNm1xcW1MeWxGRkNlODdzcFlpS2loSXhJaUlpSXNycG1OZ1JFV1dCWHIwN29XVEo0Z0NBNzk5L1l1T0czU0pIUkVSRVJEa1pFenNpb2l5Z3BLU0VhZFBIQ2UwRjgxY2lORFJNeElpSWlJZ29KMk5pUjBTVVJicDB0WWFwYVhrQWdMOS9JSll0M1NCeVJFUkVSSlJUS2NUSHg4ZUxIUVFSVVU1MTl1eGxkTzA4Q0FDZ3FhbUI1eTl2SUc5ZVBaR2pJaUlpb3B5R0kzWkVSRm1vUll1R3FGTzNCZ0FnTEN3Yzg1eFhpQndSRVJFUjVVUWNzU01peW1MMzdubWdVWU9PQUFCbFpXVThlWFpGMkE2QmlJaUlLRE53eEk2SUtJdVptMWRCaXhZTkFRQXhNVEZ3bkxsSTVJaUlpSWdvcCtHSUhSSFJQL0Q2bFNkcW1EZEhmSHc4RkJRVWNPKytLNHpMbGhZN0xDSWlJc29oT0dKSFJQUVBsQzFuaEs3ZHJBRUE4Zkh4bU9yZ0xISkVSRVJFbEpOd3hJNkk2Qi94OXZaQmxVcU5FQjBkRFFCd3ZYQUFGaGJWUlk2S2lJaUljZ0tPMkJFUi9TUEZpaFhCd0VFOWhiYjlmNDRpUmtORVJFUTVDUk03SXFKL2FOTGtVZERXMWdJQWVIZzh3OUVqcDBXT2lJaUlpSElDSm5aRVJQOVEzcng2R0c4L1hHaFBtenBQbUpwSlJFUkU5S2VZMkJFUi9XUERSL1JINGNJRkFRQWZQMzdHcG8yN1JZNklpSWlJNUIwVE95S2lmMHhkWFEwelo5a0w3WG5PS3hBVUZDeGlSRVJFUkNUdm1OZ1JFWW1nUjQ4T3FGQ3hMQURBM3o4UWl4ZXRFemtpSWlJaWttZmM3b0NJU0NUWHJ0NUdtOWE5QVFDcXFxcDQ4T2dDREEyTGlod1ZFUkVSeVNPTzJCRVJpYVMrVlcwMGJXb0ZBSWlLaXNLVXlYTkZqb2lJaUlqa0ZVZnNpSWhFOVBMRkcxalVhb1c0dURnQXdPa3plMURQc3BiSVVSRVJFWkc4NFlnZEVaR0l5bGN3eG9DQlBZVDIyTEhUd2Z0dFJFUkVsRkZNN0lpSVJEWnQrbi9DcHVXdlhyN0ZsczE3Ukk2SWlJaUk1QTBUT3lJaWtlbnI2MktLd3hpaDdUaHpFYmMvSUNJaW9neGhZa2RFbEEwTUc5NEhwVXVYQUFBRUJBUmhxc004a1NNaUlpSWllY0xFam9nb0cxQlNVc0xDeFRPRTlyYXQrM0QzN2dNUkl5SWlJaUo1d3NTT2lDaWJhTnJVQ2gwN3RSYmFJNFpOUUhSMHRJZ1JFUkVSa2J4Z1lrZEVsSTNNWHpBTmVmSm9BZ0RldkhtUGxTczJpeHdSRVJFUnlRTW1ka1JFMlVqQmdnVXdaKzRrb2UwMGR6bmV2LzhvWWtSRVJFUWtEN2hCT1JGUk5oTWZIdzhyeS9aNDlPZ3BBTUN5dmdWT25kNHRjbFJFUkVTVW5YSEVqb2dvbTFGUVVNQzY5UXVncUpqd0svcjZ0VHM0Zk9pa3lGRVJFUkZSZHNiRWpvZ29HNnBvVWc2alJnOFcyaE1uekVad2NJaUlFUkVSRVZGMnhzU09pQ2libWp4bEZJb1VLUVFBK1A3OUp5YmF6eFk1SWlJaUlzcXVtTmdSRVdWVEdocnFXTFhHV1dqdjJuVUlycTVYUkl5SWlJaUlzaXNtZGtSRTJWaVRKdlhSczJkSG9UMXM2QVQ0K1FXSUdCR0x0dWs1QUFBZ0FFbEVRVlFSRVJGbFI2eUtTVVNVelFVRkJjTzhXak44L2ZvZEFOQzZUVlBzM2JkTzVLaUlpSWdvTytHSUhSRlJOcWVqbzQyTm14WUw3Vk1uejJQdjNxTWlSa1JFUkVUWkRSTTdJaUk1WU5XZ0RvYVA2Q2UweDQrYmlTOWZ2b2tZRVJFUkVXVW5uSXBKUkNRbklpSWlVYXRHQzd4Ly94RUFVTitxTms2ZTJpVnlWRVJFUkpRZGNNU09pRWhPcUt1clljdTI1VkJRVUFBQVhMdDZHK3ZYN1JBNUtpSWlJc29PbU5nUkVjbVI2dFVyWStJa082SHRNTVVaVDUrK0ZERWlJaUlpeWc2WTJCRVJ5WmtKRTIxaGFsb2VBQkFWRllWdVhRWWpKQ1JVNUtpSWlDZzdLMlJnQ2gwdEk3bjh2QWdQajRCbFhXdVlWcXlQejUrL2lCMU90c1hFam9oSXppZ3JLMlBuN3RYSWswY1RBUERwa3c4RzloOGpjbFJFUlBRM3ZMMTk0RERGQ2JWcXRrVEJBaWJRMHpHR1lURXpOR3JRRVljT25oQXRydGpZV0Z5NWZBdStQLzFFaThISDV5czhQSjdoNDhmUGVQS0VzMVJTdzhTT2lFZ09HUm1WeE9hdHk0VDJtVE9Yc0d6WkJoRWpJaUtpUDNYMjdHV1lWMnVHbFNzMjQ4WHoxMUJWVllHT2poWUNBb0p3NzU0SHpwNjlKRnBzVFJ0M2dYVmJHM3o3OWtPMEdJeU1TbUxsS2lmTW5qc0pUWnZXRnkyTzdJNkpIUkdSbkdyVnFqSHNSZzBVMm80ekZ1SHUzUWNpUmtSRVJCbmw1eGVBQWYxR0l5d3NIRjI3V2VQcDgydjQ5UGtSUG5vL3hPY3ZIdGk1YXpYTXpDcUxGbDlJYUpob3ovMjd2djI2WWZUb3dWQlNVaEk3bEd4TFdld0FpSWpvenpuT21vQzdkeDdBemUwaFltTmowYlBITU55K2N4b0dCdm5GRG8ySWlHUnc2ZUoxaElTRW9rU0pZdGk0YVlsUStSZ0F0TFcxMEs1OUN4R2pJM25DRVRzaUlqbW1yS3lNUGZ2V0lXOWVQUURBaisrKzZObDlHT0xpNGtTT2pJaUlaQkVkRXdNQTBOZlhrMGpxVXZQNDhYUG9hQm1oamtYckZCKzNIVEVKT2xwRzJMeHBkNnJYdUhIOUx0cTJzVUd4SWxWUnBGQmx0RzdWQzlldjNaRTRwbEdEanREUk1zTExGMjhBQUJhMVdrRkh5d2g2T3NZU3g0V0VoR0x4b3JXd3JHdU5Jb1Vxd3lCL1JaaFhid2JIbVl2Zzd4OG85ZHpMbDIrRWpwWVJIS1k0SVR3OEFqT21MMFFsRXl2azB5OFBrd3FXbU9yZ2pPRGdFS256OHVldGtHcnhsOWV2UEdFN2ZDSk1LbGdpbjM1NWxDeGhEdXUyTnZEd2VKYnFlNUFUTWJFaklwSnpCZ2I1c1hQWGF1RUxnWnZiUTR3WlBVM2txSWlJU0JZMWFwaEJRVUVCang0OXhRbVhjMW4rZkM0dTU5Q21kVzk0ZmZpRUtsVk5rQ2VQSnE1ZnU0TzJiV3h3L05oWjRiaWF0YXFoY1dOTG9WQ1hoVVYxTkc1c2lTWk5rdGE0ZVh2N3dNcXlIUnhuTHNLclYyOWhhbG9lVmF1YTRxT1hOeFl2V2dzcnkzYnc5dlpKTVk2b3FHaTBhZFVMYTFadlFlSENCVkdwVW5sOC92d1ZLNVp2UXR2V3ZSRVpHU1hUNnpsNHdBVzFMVnBqNTg1RENJK0lSTTFhWnNpWFZ3OVhyOXpHbzRkUC8rS2RrajlNN0lpSWNnREwraGFZTVhPODBONjJkUitXTFYwdllrUkVSQ1NMTW1WS1lvUnRQd0JBcjU0ak1Iem9oRlNUb2N4Zy81OGoxcXliajhkUHIrRFU2ZDE0OGVvR2hnM3ZpN2k0T0l5eW00TFFYMnZxNXMyZmlxUEh0Nkc0WVZFQXdMTGxzM0gwK0RZY09ySlp1RmEvUHFQdzVzMTd0R3JWR0svZTNJYnJoUU53dlhBQUwxL2ZRdE9tVnZqdzRST0dEWjJRWWh3N3RoK0Frckl5bnIrNEFkY0xCM0RsMmpIY3VuMFNCZ2I1OGVEQkU2eGF1VG5GODM3MzZORlREQjFpajVpWUdEalBtNHEzbm5kdzV1eGUzSDk0QWU3M3pxRktWWk5NZU1ma0J4TTdJcUljWXR4L3c5Q3hVOUxVbk9uVEZ2eVR1NzlFUkRsUmFHZ1kzTjBmWWVmT1E1am1NQStkT3c1RWswYWRVYTlPVzVoWGI0WktKbFl3TnJLQVlURXpHT1N2Q0IwdEkzVHZPdVNQbnN0NTNsUXNXRGdkZWZKb1l2ZnV3NmhTcVJIR2pKNEdINSt2bWZ5cWdKNjlPcUpuejQ1Q1cxbFpHWFBtVGtMeDRrWGc3eCtJVXljdnlIU2RTNWR1d00zdElmTG0xY09HVFl1aHI2OHJQSlkzcng3V3JsOEFkWFUxWEx0NkcwK2V2RWp4R2x1MkxrVUJnM3hDdTZKSk9VeWROaFlBc0d2bm9YUmpjSnF6RERFeE1SZzdiaWhzUi9hSG9tSlNhbE8ybkJHcVZqV1Y2YlhrRkV6c2lJaHlrSTJiRnFOTzNScEN1MS9mMGJoNXcwM0VpSWlJc2o5Ly8wQWNPM29HVXgyYzBiRjlmMVFvVncrRkMxWkM0NGFkWUR0OElwWXYzd2hYMXl0d2MzdUl4NCtmNC9VclQzaDVlZVBidHg4SUNBaENSRVFrQU9EMDZZdTRjK2YrSDhVd2JIaGZQSDV5QlNQdEJrQlpXUWxiTnU5QnRhcE4wbHdyOXlkNjl1b28xYWVxcW9wV3Jac0FBRHc4Wkp1K2VQSENOUUJBdCs3dG9hT2pMZlc0Z1VGK05HM1dBQUJTL0J5eXNxcU5Zc1dLU1BWYnQwc29GdVBwK1NIRnRYYUp3c01qY1BIaURRREF5SkVEWklvNXAyTlZUQ0tpSEVSRlJRVUhEbTVFd3dZZDhlYjFPMFJIUjZOcmw4RzRmT1VJeXBZekVqdThiQ2N1TGc2eHNiR0lqWTFEWEZ6Yy8rM2RlVnlOMlI4SDhFLzdiWlhTSW40VnFTakdWa3BLaVJoSmlMRmtHY3VNbldGR2xzbSt4ZGpHekJqNzJNZStacGtpaW9TeWxIM0xoRGJTUXJUZXE5OGZjYmx1bXlHM1c1LzM2K1hGYzU3bk9YM3ZIWmsrOTV6bkhDNDZRNVdDb3FJaUZCVVZvYVNrQ0NVbEpZbFJEQ3FVbHBxTzhQQkloSWFleGJsekYzSGorcDNQMHErbFpSMDBidnpmcC84WkdPcGpmb0EveG8wZmhnVUJ2MkhkMm0wWVAyNDZjblB6TUhMVW9NOVNZNTA2WmtXMjE2cGRFd0NRbmlhOTRFbFI0dUxpQVJUdU1WY2NNN1BDYVp4SlNVK2w2NmhiZEIxNmVyclEwRkJIVmxZMjB0T2ZRMXRicThqckhzWTlSbjUrUGt4TWpGSERRTC9JYTZvYUJqc2lva3BHUjBjYmdZZTN3TldsSzU0OFNVRm01a3Q0ZHg2QTBOUDdZV3hzS092eUtveWNuRndJMzZ4R1IxU1p2UDJRNHUxZmJ4VVZaYWlwcWNtMnFBcmcwYU1FYk42MEM0R0J3YmgxODI2cDE1dVlHS091aFJucTFER0ZoWVU1NnRReGhaR1JBZFFFYWxBWHFFRk5vQWFCUUEwQ05UVUkxQVhpUlVZK0IwUERHbGk2YkRiczdKdGcrRkEvekpxNUdMMzdkQk92Z0F3QUJTZ28rdWFDWXRyZlVGWXVlaCs0akRjcldBclV5L1ozUlNRU2xkZ2ZBUEdIQ2twSzBoOHVGSGRmYm00ZXNyS3lBUUFhNm9KaSs4N0pMUndsVlZGaG5IbUw3d1FSVVNWa1ltS01Bd2Mzb2IxSFQyUm12a1JpWWpLK2J0OGJRY2Qzd3NqSVFOYmx5WlJJSkVKT1RpNEtTdm5oaDZpeXlNOFhRaWdVUVNCUXEzS2JPMmRuNTJELy9xUFl0bld2MUhMKzc2dFR4eFJ1YlZyQjFiVWxiRzJ0WVYyLzNoZXNzbmkrdmo2WVBYTUpFaE9URVJOOUEyM2NXMEZOVlJVQWtKYWFVZVE5aVlsUFN1enoyYk0wYUdscFNyWEh4c1lCQU16TlRjdFVtNG1Ka2NSOVJZbUxld3dBTURPckxWMUhTbHFSOXp4NDA1K09qamIwYStnVjIvZmJEeW9URXBLUmxaVU5EUTMxTXRWZG1YRnNub2lva3JKdGFJMXRmNjhVSHo5NDhCQWRQSG9oT1ZsNlNreFZJUktKa0oyZHcxQkhWVTVCUVFHeXMzUEVveXlWM2ZYcnR6RjJqRC9xbXR0aitGQS9xVkJuWUtpUG5yMjhzV3JOSXR5NkU0NllhNmV3L0xlNThPbmU2WXVIdXFMMlpYdExLQlFpSTZOd0pPM3R5SlRobXcvbmtwT2ZJaWxKTXNTbHB6OUhWRlIwaVYvdm4yTW5wZHFTa3A3ZzZKRVFBSUI3VzJlSmM4cHZQZ3pJK1dEN2dUWnRXZ0VBdG04L1VPU3pjQ2xQVTNFOE9BeUtpb3BvNCs0c2RUNHM3Sng0Wk81OTY5Zi9EUUJ3ZFhNcWNWOC9ZMk5EV0ZyV2dWQW94Ti9iOWhWN1hWWENZRWRFVkltNXRYSEMzdjEvUVVWRkJVQmh1UHU2Zlc4OGVaSWk0OHBrNCswQ0IwUlZWV1gvSHJoOTZ4NTgrNHlBazJNbmJOeXdRN3gwUHdDb3FhbWlWKzh1K0Nkb0IySWZSR0xkK21YdzlmVkJyVm8xWlZoeDRiTC92bjFHSUNUa2pNUi9uNlNrSnhnMjFBOVpXZG5RMDY4T08vc21BSURxMWF2Qnh0WWFCUVVGOFA4NUFQbjUrUUNBckt4c2pCbzV1Y1FGUndCZ3p1eWxDQWs1SXo3T3lIaUI0Y1A4a0orZkQzZDNaelJzV0YvaWVoTVRZd0JBeE5rb0FCQS9pK3pacVIwYTJGamhXVW9xaG40L0FSa1pMeVQ2SERWeUVyS3pjOUMzWDNlWXZ0a3k0WDJKaWNrWVBzeFBvdDdBUTBIWThOY09BTUNZc1VOS2VlZUFuL3hHQWdDbStnZmcwRUhKVmFDam9xSVJHWG1sMUQ0cUUwN0ZKQ0txNUR3OFhMRmoxMnI0OWg2TzNOdzg4Y2pka1dQYlpQNER6WmZFNlpkRWhTTjN1Ym01bGU2WnU5allPTXlkc3d6NzloNlIrajYzc3JiQW9FRjkwTGRmZCtqcTZzaW93dUlWRkFDSEE0TnhPREFZeXNyS01EU3NnWnljSEtTbEZVNjFGQWpVc0hiZEVnZ0U3LzZiVFo0OEJnUDZqOGFlM1lFSUM0dUFSVjF6M0xwMUZ3WUcrdWptNDRsOWU0OFUrL1c4dkR6UXJjdEExS3RuRGtNakE4UkUzOENyVjFrd05hMkZGU3NYU0YvZjJRUEJ3YUdZNmgrQXdNQWdQRXRKeGFVcko2Q2twSVN0VzFlZ3MxZC9IRGw4SE5hV0xkSDR6ZllDTWRIWGtaMmRnMWJPTGZETG91bEYxdUhacVIxT25ReEhmYXRXc0xXMVJtcGFPdTdkZlFBQW1EcHRQQndkbTVmNjN2bjYrdURTeFJpc1hiTVYvZnFPaEtscExaaVovdytQSHNiajRjTjQvTGxxSVZxMGFGcHFQNVVGUit5SWlLb0FEdzlYN05tN0htcHFoYzltdkExM0NRbEpNcTdzeXlnb0FCZEtJWG9qUDE5WTJ2b2FjaU1yS3h2K1A4OUgwOFp0c1hmUFlZbFE1OTJsQTQ3OXN4MFhMd1ZqMU9oQkZUTFVBWVhiRDh5YTdRZVgxbzdRclY0TnljbFBrWnViaHdZMlZoZzVhaEFpTHdiQnc4TlY0cDZ1M1RwaTQ2YmYwS2hSQXp6UHlNVGR1N0hvNk5rV1FjRzdTbDNFWmRHU0daZzEydzlDb1FoUmtkSFExYTJHWWNNSElPejBnU0kvN09zLzRCdjRUUnlGbWpXTmNQblNWWW10RFN5dDZ1SnNSQ0RHalJ1SzJyVnI0dktscTdoMjlTWnNiYTJ4ZU1sTUhBcmNYR3c5RmhabU9CR3lCMDVPOXJoKy9UWVM0cFBnMk5JTzIvNytFeE1ualM3eis3ZGs2U3hzMmJvQ3JWMWJJaVBqQmFJaXIwQkZSUmtqUncxQ3UzYXR5OXhQWmFCUXdJOHZpWWlxakxEUUNQVG9QZ1M1YjU2Vk1EV3RoYURqT3l2OXlKMVFLRUpPVG82c3l5Q3FNQVFDUVltckdjcUR3NEhCOEpzd1crb0RLcmMyVHBnemQvSW5iVHRBNVdmNThyV1k1cjhBWThZT3diejVQOHU2bkVxRkkzWkVSRldJcTVzVDl1eGREL1UzUzBnL2VwUlFKVWJ1cXNxQ0VVUmw5ZnExL0g1UEpDVTlRZStlUStIYlo0VEV2MTAydHRZNGNuUWJEZ1Z1WWFpaktvbkJqb2lvaW5GMWM4S0JnNXNrd3AxYjYyNjRjdVdhakNzclB3eDJSSkxrOVh0aTY5WTlhTjdVQTBlUGhvamJkSFMwc2ZDWGFZZzRkeGd1clIxbFdCMlJiREhZRVJGVlFTMmQ3Q1RDM1pNbktXam4vZzMyN2prczQ4ckt4OXRWM0lpb2tFZ2tYOThUR1JrdjBQT2I3ekZ5K0NTSjdRRjY5dkpHZEV3SVJvd2NLTjRNbTZpcTRuY0FFVkVWMWRMSkRzRW5kb21mcjh2UHo4ZWdnVDlnMHNRNWN2dHBQaEZWUG1mREkySFh6RU5pL3pVREEzMGNETnlNZGV1WG9ZYUJ2Z3lySTZvNHVIZ0tFVkVWbDVhYWpsNDloK0xDaGN2aXRwWk9kdGk1YTIyRlhVWHVZNVcwQVRCUlZhV2xwU25yRWtyMCt2VnJ6Sm05RkVzV3I1Um83K2paRnF2WExLNDAvejRSZlM0Y3NTTWlxdUwwOUt2aldOQjI5T3ZYUTl4Mkx1SWlXclhzaEZzMzc4cXdNaUtxcXA0OFNVRW56NzRTb1U1WFZ3ZnIxaS9EemwxckdPcUlpc0JnUjBSRVVGWld4cCtyRm1MWnI3T2hyS3dNQUhqOE9CR3VyYnZpenhVYnVMRTNFWDB4NFdjdXdOSEJFMmZESThWdGppMmJJL0ppRUhyMjhwWmhaVVFWRzZkaUVoR1JoUFBuTDZGM3o2RklTOHNRdHprNk5zZmE5VXRoWmxaYmhwWDlkNXlLU1NTdG9rM0ZMQ2dvd01JRnZ5TmcvbS9pRDVNVUZSVXg1ZWV4OEpzNGlvdWpFSldDd1k2SWlLVEV4eWVpdTg4UWlhbVlHaHJxbURkL0NvWjgxMWVHbGYwM0RIWkUwaXBTc0V0THk4REFBV01RR2hvaGJxdFZxeVkyYi9rZDlpMmF5ckF5SXZuQmp6NklpRWhLN2RvbUNEdDlBRC84OEwzNFUvS3NyR3lNSHpjZG5oMTlrWlQwUk1ZVkVsRmxjZkZpREZvNmVFcUV1azVlSGpnZmVZeWhqdWdqTU5nUkVWR1JCQUkxekprM0dhZkM5c0hTc282NFBmek1CZGcxYTQ4dFcvYklzRG9pcWd4K1hiWWE3bTQrRWg4V0xWMDJHOXQzckVLMWF0b3lySXhJL25BcUpoRVJsU292THc4QjgzL0RzcVdySlRiN3RyTnJqUGtCUDhPeHBaME1xeXNkcDJJU1NaUGxWTXkwMUhSOE8yQU13c0xPaWR2TXpHcGo2OTkvb25Galc1blZSU1RQR095SWlLak1ybHk1aG1GRC9YRDcxajJKOXZidDNUQjd6a1RZMkZyTHFMS1NNZGdSU1pOVnNBc05qY0RnZ1QvZzJiTTBjVnRIejdaWXQzNHB0TFcxWkZJVFVXWEFxWmhFUkZSbVRaczJ3dG1JUUV5YVBBWktTa3JpOXVEZ1VEZzZlR0xJNFBGNDhPQ2hEQ3Nrb29vcUx5OFBreWJPZ2JkWGYzR29VMVpXeHZ3QWYremN0WWFoanVnVE1kZ1JFZEZIVVZGUmdmL1VjYmg0T1JqZGUzaEpuTnU5NnhEc21yWEhqK09uNCtuVFp6S3FrRDVXV21vNit2UWFCb3M2TGRDeFF4L2N1eHNyNjVJcXBJS0NBdmovUEIvV2xrNndiOTRCeDQ2ZWtIVkpjdVB5NVd0b1lmODFWdjY1VWR4VzE4SU1wOEwyWWZTWXdUS3NqS2p5NEZSTUlpTDZKTGR2M2NQTUdZdHc5R2lJUkx1cXFpcTYrWFRFNE1HK2FPa2syMmZ3S3NwVXpNMmJkbUx5cEhsUzdZc1dUMGZmZmoxS3ZIZjhEOU93YytkQnFmWUhjVkVRQ05RK3FhNEZBYi9qdCtWcnhjZnRPN1RCeGszTFA2blAwcmkwOGtac2JOeEgzN2YwMTlubzNidHJPVlJVdXROaDU5RzcxMUR4c2E2dURtN2NPZ01GQlFXWjFQT3B2c1JVekZldnNqQnp4aUtzV2IwRjcvL0lPZVM3dmdoWTRQL0pmM2VKNkIyTzJCRVIwU2VwMzhBU08zYXRRZWpwQTNCMWN4SzM1K1hsWWVlT2cralF2aGZzN1RwZzVaOGI4Zng1cGd3cnJiaDI3ejVjNHZuczdCeXA0UHc1YVdscFNCeHJhMnNVYzJYVnBxR3BMbkdzcnE0dXQ2SHVTemg5K2h5YU4vWEE2bFdieGFHdVJnMDk3TjMvRjViOU9wdWhqdWd6WTdBaklxTFBvbG16UmdnOHZBVkJ3VHZSdEdramlYTjNidC9IcElsellHbmhnT0ZEL1hEaHdtVVpWVmt4UlY2NGpNZVBFNHM5SHh3VWlzek1sK1gyOVlkODF4ZjlCL1NFcFZWZGVIWDJ3TlJwUDViYjE1Sm5kbmFOTVhQV1JEU3dzWVJqU3p1c1hydFkxaVZWU0RFeE45RERad2k4UFBzaE1URlozTjZ2WHc5Y3VuSUNIaDZ1TXF5T3FQTGlWRXdpSWlvWEZ5NWN4cVlOTzdGMzcyRmtaK2RJbmJleHRjYmd3WDNReDdkYnVTK2FVQkduWWdvRWF0RFUwa1RxbTBVa0prOFpnN0UvZkYva2ZRUDZqY2FKRTZjQkFEVnJHa25zK2ZVNXBtTEtRbHBxR29TaTF4SnQ0MytZaGxPbnpvcVB0MjFmQ2RzUFZsclYxdGFDdXJyZ2k5UlkyWDN1cVpnblRwekd1alZicFVhWDY5WTF3eDhyQXVEczR2Qlp2eDRSU2VLSUhSRVJsUXNIaDJiNGM5VkMzSDl3QWI4dW40TW1UUnBLbkw5NTR3NG0vRFFUNXFaMjZOQytGK2JPV1lhdzBJZ2lRMkJsSkJTSzBMelpWK0xqNHFaanBqNUxGWWNkRlJVVldGclZLZkk2ZWFPbnJ3ZER3eG9TdjFSVVZTV3VxVjVkVitvYWhycUs1Y1dMVEt6NFl3T2FOV2tMbjY2REpFS2R1cm9BMDJmOGhLaExRUXgxUkYrQXNxd0xJQ0tpeWsxYld3dURoL2hpOEJCZjNMaCtCK3ZXYmNQdVhZZnc0a1hoODNiNStmazRGM0VSNXlJdTRwZUZmMEJGUlFWMjlvM2g0dUlJRnhjSHRIQm9WaWwvbUJjS2hYQnNhWWZnNEZBQVFPejlmeEVUYzBOcWMrWURCNElnRW9rQUFDMGNta0lvRkpYWTc0c1htUWc4RklRelp5N2d4bzI3U0VwTVJuNitFSWFHTmREQ29TbStIOW9mVFpwSWZvM0RnY0VZK3YwRThmSE1XUk14ZEZnL0FFQk9UaTdxbXR1THo5bmJOOFhCd0UzWXQvY29ObTNjZ2R1MzcwTWtFc0hXMWhxanhneEIrL1pmWnBwZFNrb3F0bXplaGRCVEVZaU5qY09MRnkraG82T05ldlhxd0tOOWEvVHIvdzEwZFhVazdpbnV0ZXpkY3dTYk4rMFV2eFpMeTdybzNhY3Irdlh2SWJHdFIxcHFHaHJhdW9tUGkxdGtKakV4R1JzMzdFVDRtZk40K0RBZXo1OW5Ra05ESGVibS84T2d3YjNSeDllbkhONlJMK2ZXemJzSUQ0OUVhR2dFZ29OT0lUYzNUK3FhYjNwNlkvYWNpYWhWcTZZTUtpU3FtaGpzaUlqb2k3RnRhSTFsdjg3R3dsK21JdUxzUlp3NEVZYmp4MC9qMXMyNzRtcytESHBLU2tvd04vOGZyS3pxd3RLcUxxeXNMR0JwV1JkV1ZuV2hYME5QaHEvbTA3WHY0SXE1YzViaTlldkNLWW43OWg2UkNuYjc5cjRieWZQeDhjU083UWRLN0hQczZKOFJIQndtMVo2UWtJVDkrNUp3NkdBUWZ2dDlIcnI1ZVA3bnVtZk8rQVZyVm0rVmFJdUtpc2JBQVdPd2R0MFNkUEx5K005OWw4V2hnMEdZOE5OTXFTbTI2ZWtaaUlxNmdxaW9LMWl6Wmd0V3IxNkVsazcyeGZSU2FLTGZIR3pkc2x1aUxTYm1CbUppYnVEMDZRdFl1MjR4RkJYTFBzRnAwOGFkbURGOUVmTHlKTVBPeTVldmNQMzZiUnc3ZWxLdWdsMTYrbk5jamJtQmE5ZHU0OXk1aXpoN05oSnBxZWxGWHF1cHFRSGZ2ajRZUE5nWHRnMnRpN3lHaU1vUGd4MFJFWDF4cXFxcWNHdmpCTGMyVHBnN2J3cWVQRWxCU01nWkhBNDhqckRRQ0ltRlFrUWlFV0pqNHhBYkc0ZGp4MDVLOUtPbHBRa2JHeXZvNmxhRHRvNFd0TFcxb0tPakJSMGRiV2hyYTBGYlJ3czYydHB3Yit2OHBWOWltZWhXMDRhcmEwdnhWTXY5KzQ5aStveWZ4S05Fc2JFUGNlWEtkUUNBbXBvcVBEdDVZTnZXdlNYMitmcDE0YVB6SmliR2FOcXNFZlQxOVpDYzlBUWhJV2NnRW9rZ0Vva3cwVzgyM05xMFF2WHExVDY2NXV2WGJ5RXE2Z3BVVkZTZ3E2dURsSlJVaWZNQjgzOHIxMkIzNHNScGpCZytVV0xwZkNVbEpSZ2Exa0J5OGxOeCs3T1VOQXpvUHdhQmg3ZWdmZ1BMSXZ1NmN1VWFvcUt1QUFDTWpBeVFtcG9Pb1ZBb1BuL3M2QWxzM0xBVGc0ZjBLVk50bXpmdHhKVEowdHRaR0Jqb0l6YzNUenhLWFZIRXhGekg2ZE1YZ0lJQ2lGNi9oa2dvUXI1UWlOeWNYTnk2ZVJjeE1UZVJrSkJVYWo4Tkc5Ykg0Q0crNk9QYkRacWFYRkdWU0ZZWTdJaUlTT2FNakF6ZzYrc0RYMThmdkg3OUdsRlIwVGh4L0RST0hBL0Q1Y3ZYVU53Nlh5OWZ2a0prNUpWUyswOU12dnE1Uy80c2hLTFgrS2FudHpqWVBVdEpRMWpZT2JpN0Z3YlJ2WHZlamRaNXRIZEZ0V3JhcGZiWnRGbEREQjNXWCtxWnBpT0hqK1A3NzM0Q1VMaTMyUEhqWWVqWjAvdWphODdPemtHSHI5M3greC96b0tXbGlmQXpGK0RiWjRRNEVEMTQ4QkFQSDhiRHpLejJSL2RkbXZ6OGZQaFBtUy94OTJIa3FNR1k0RGNDQW9FYVhyNThoZW5UZnNHTzdmc0JGTDdPV1RNWFkvdk8xVVgySnhRSzBhU0pMVmF0V1F4VDAxckl6YzNEN0ZtTHNlR3ZIZUpyMXF6ZVhLWmdsNUtTaWxremwwaTBEZmkyRi96OGhrTy9oajRBNE82ZCs0aUtpdjdvMTEwZUZpNzRIY3QvWFZ2OEJRVnZmeXNBb0FBRkFIaXpzNE8ydGhaY1dqdkMzZDBaYm01T3NMSzJLT2RxaWFnc0dPeUlpS2hDVVZSVWhJTkRNemc0TklQLzFISEl5Y25GM2J1eHVIc25GdmZ1L1N2KzgvMzcvMWFLaFZhKzd1Z09iVzB0OFNqbHZyMkh4Y0Z1Lzc0ajR1dTZkL2NxVTMvamZ4d3VjU3dTaVpDVTlCUmFINnc4ZXZmT2cvOVVyMENnaGlWTFo0cFhWSFIyY1lCSGV6Y2NPM3BDZkUxQ2ZGSzVCTHNMNXlXM2hXamwzQUpUcDQwVEgydHBhV0xoTDFOeE52eUMrTHF3c0hOSWZaWXFEbGZ2VTFGUndjclZpMkJxV2d0QTRham96RmwrK09mWUtmSEtvNDhlSlNBK1BnbTFhNWY4ck5pZTNaS3J2dzRjMUF2ekEvd2xyckd5cmdjcjYzb2YrYXJMeDVrejUwdStRT0h0YjVMNzlEVnYvaFcrNmVtTmR1MWFNOUFSVlRBTWRrUkVWS0VKQkdyNDZpc2JmUFdWamRTNVI0OFM4T2hoUERJeW51TkY1a3U4ekh5RnpNeVh5TXJLUmtiR2MyUm12c1NMRitXMy85dm5JQkNvb1pPWGgzaVU2ZGpSazNqNThoVnUzcnlMaHcvakFSU3VEbG5XNmFSQ29SQ0hEZ2JqMkxFUTNMeHhCNDhmSjBwTUwzenJ2MjRCWVdGaERqMDlYWWsySzZ1Nk9IYjAzZkdyck96LzFIZHBZcTdlbERqdTFLbWQxRFVxS2lwd2RHd3VFUUJ2MzQ1RksyZnBZRmUvZmoycEFLcWlvb0pHalJwSWJDbVJtRkI2c1B0d0pHN2d3RjRsWGk5clk4ZCtqOG1UNXlIcjFTdThMZ0FLWG9zZ0ZMMkdTQ2dzY1lHZVM1ZXU0dEtsd2hId21qV040TlhaQXo0K25kREt1Y1dYS3AySWlzRmdSMFJFY3N2VXRKWjR0S1VrRldVZnUrTDA2dVV0RG5iWjJUazRHUktPeU1oM203aDdkMmtQRlJXVlV2dEpUMytPdm4yR0l6cjZoa1M3UUtDR1dyVnFJalkyVHR6MmRzR1dqNldoSWYwTWxhYW11c1J4ZVcyUm01SCtRdUxZMk5pZ3lPdHFHRWd1cXZQeVZWYVIxeGtaRlgyL3hnZXZKejlmT2hoL0tQV1o1TE9HeGpXTlNyMUhsdHAzY0lOUDkwN0ZucjkvUHc1eGNZOXcvOTYvZVBEZ0lXTHZ4K0hjdVlzUzMwdEpTVSt3ZHMxV3JGMnpGWmFXZGRELzI1N282OXNkQm9iU0lacUl5aCtESFJFUmtZeTFjR2dHTTdQYTRoRzYwRk5uY2U3Y1JmSDU3ajA2bDZtZitmT1dpME9kdXJvQWMrWk9nbnRiRnhnYkc2S2dvQUMxVFpxVVcrajZFblIwSkRmVWZ2Wm1jL2NQSlNlblNCeC9PTUw0Vm5HQkx5RSsrWVA3cTVkYW02cWE1QjU4ang4blNtMnVMay9xMVROSHZYcm1hTmV1dFVUNzZiQnpDQTRPeGRFakozRC8vcnNQQ3U3ZCt4ZlRweTdFOUtrTDBiMkhGOGIvT0t6SVVYWWlLai9jb0p5SWlFakdGQlFVNFBQZU0zUkJRYWZFSWE5T0hWUFkyVFV1VXo5QlFlOVdEZjJtWnhmNDl1ME9ZMk5EQUVEcy9UaTVEblVBME1ER1N1TDQ1TWtJcVd0eWMvTVFjVFpLZkt5cXFscHN3THAxODQ3RUNxeEE0ZlRleTVmZkxiYWpyaTVBUFV2elVtdXovdUI1czIxYjk1UjZqenhxN2RvU2MrZE53ZVhvRUVSZlBZbWZKb3lRQ3M1Nzl4eUdzMU5uREJrOEh2SHhpY1gwUkVTZkc0TWRFUkZSQmREam0zZkJMajM5dWZqUEpVMlgrOUNybCs5R29HSmoveFVIdVZldnNqQmoraStmb1VyWmNuWjJnS0ZoRGZIeFA4ZENzT0tQdjVDZm53OEF5TXg4Q2I4Sk0vSGt5YnNSTys4dTdhR2hvUzdWRndBOGY1NkpIOGZQRUllN1p5bHArSEg4ZFBHRzhBRGcyYWx0bWFiQmR1MG11Uy9neGcwN0VURC9OM0hmQlFVRmlJbTVnUzJiZDVYeDFWWjhkZXVhWWNiTUNZaDdkQWxyMWk2QnZYMFRpZk83ZHgyQ1RYMFh6SmkrU0VZVkVsVXRESFpFUkVRVlFKMDZwckMzYnlyVi9qSEI3djFSbzdQaGtXanQwaFhmOWg4Tko4ZE9DQTJWSHQyU053S0JHbWJQbVNUUk5tL3VyN0NvNHdDN1p1MVIzNm9WOXV4K3QwVkVEUU05VEo0eXRzUStqeHcrRHB2NkxuQ3cveHBObTdTVkdPMVRWeGRnM1BqaEpkejlqcDFkWS9UcTFVV2k3ZmZmMXNIYTBnbk5tM3JBMHNJUkhUdjBRVWpJMlRMMUoyOTY5K21La0ZON0VYYm1BRnhhTzBxY1c3WjBGYjVxNklaVEp5dm5heWVxS0Jqc2lJaUlLb2h2ZWtwdWFXQm4xeGgxNnBpVytmNGZKNHlBZ3NLNzVlbGo3LytMNDhkUEl5VWxGVC83Ly9EWjZwUWw3eTRkc0hqSkRLaXF2bnVtVFNnVUlqRXhXV0txcWJuNS83Qno1MXFZbUJnWDI1ZDEvWHF3cUZjSElwRUlqeDhuU296VXFhbXA0czlWdjhEQ3dxek10UzFjTkEzZGUwZ0g4YVNrSnpRakltUUFBQkZlU1VSQlZNZ3FwNVZDSzVxbVRSdmh5TkZ0Mkw1akZlcldmZmZleGNVOVJoZnZBZmordXgrUldzeXprVVQwYVJqc2lJaUlLb2pPM2w5RDdiMUZPRDVtdEE0QTJyVnJqUU9ITnFHMXF5UDA5S3REUTBNZGRuYU5zWGJkRW93YVBmaHpseXN6dm4yNzQzVDRRWXdjT1JDMnR0YlEwdEtFa3BJUzlQU3J3NlcxQXdJVytDUGsxRjQwc0xFc3NSOGRiVzBjUExnUkE3N3RCU01qQXlncks4UFkyQkM5ZW5YQjhaQTk2TkRCN2FQcVVsVlZ4ZTkvQkdESHpqWHc3dElCSmliR1VGRlJnYkt5TWt4TWpQRjF4N2I0N2p2ZlQzbnBjcU9UbHdjaUwvNkRhZE4vaEVDZ0ptN2Z1ZU1nbWpkdmo2Qi9Uc213T3FMS1NhRkEzcCtrSmlJaUtrVkYzKzZBdm95Y25GelVOYmNYSDl2Yk44WEJ3RTB5ckVpMjNtNHlYOTRlUG96SHVMRlRFUkp5UnFKOStJaHZNV2Z1WklrUE00am92K09JSFJFUkVSR1ZHek96MnRoL2NDUFdyRjBDYlcwdGNmdXFsWnZnMHNvYjkrNCtrR0YxUkpVSGd4MFJFUkVSbGJ2ZWZib2k2bElRV2pnMEU3ZmR2bjBQclp5OGNPaGdrQXdySTZvY0dPeUlpSWlJNklzd01URkc4UEdkbUQxbm9uZ2JpWnljWFBUck94SXpwaStTKzcwV2lXU0p3WTZJaUlpSXZoaEZSVVdNR3o4TUowUDNvbmJ0bXVMMlpVdFh3YWZySUx4NGtTbkQ2b2prRjRNZEVSRVJFWDF4alJ2Ykl1TDhVWFRvMEViY0ZoSnlCcTJkdStEcTFac3lySXhJUG5GVlRDSWlxdlM0S2lhUnRDKzFLbVpaL1ByckdzeWN2Z2l2WDc4R1VMaVA0S0xGTXpCd1VHOFpWMFlrUHhqc2lJaW8wbU93STVKV2tZSWRBRVNjalVMLy9xT1E4alJWM05hOWh4ZitXQkVBVFUwTkdWWkdKQjg0RlpPSWlJaUlaTTZwbFQwdVhEZ0dOemNuY2R2ZVBZZlJ5c2tMZDI3ZmwyRmxSUEtCd1k2SWlJaUlLb1FhQnZvNEdMZ1ovbFBIUVVGQkFRRHdJUFloWEp5OXNXYjFGaGxYUjFTeGNTb21FUkZWZXB5S1NTU3RvazNGL0ZENG1Rdm8zMzgwVXArbGlkdGNYVnRpM1YvTFlHUmtJTVBLaUNvbWp0Z1JFUkVSVVlYajdPS0E4eGVPU214b0hoWjJEbmJOUExpaE9WRVJHT3lJaUtqU1UxVGsvKzZJM2ljdjN4TkdSZ1lJQ3Q0aHNhSDU4K2VaNk5kM0pJWjlQNEY3M2hHOWgxTXhpWWlvMHN2TnpVVit2bERXWlJCVkdDb3F5bEJUVTVOMUdSL2x4bzA3R0RKb0hHN2V2Q3R1TXpZMnhMejVVL0JOVDI4WlZrWlVNY2pIeHpWRVJFU2ZRRkZSU2RZbEVGVW84dmc5WVd0cmpUTm5EMkhTNURGUVVpcXNQem41S1lZTUhvK3ZPL1RHN1Z2M1pGeGh4V1pzMkJBNldoWnkrY3h4ZG5ZT1hGcDVvNkZOYXlRa0pNbTZuQXFMd1k2SWlDbzlKU1grNzQ3b2ZmTDZQYUdpb2dML3FlTnc1dXdoTkcvK2xiZzk0bXdVSEIwODhkMlE4WWlOalpOaGhmOWRmSHdpL0grZUQ0Y1dIV0ZrWUF0ZEhVdVkxbTRLZHpjZjdOa2RLTE82UkNJUlFrOUZTQ3hpODZVbEppWWpKdVlHSGoxS3dMVnJ0MlZXUjBYSHFaaEVSRlFsWkdWbDQvWHIxN0l1ZzBqbWxKU1VvSzR1a0hVWm42eWdvQUFiTit6QWpPbS9JQ1BqaGJoZFFVRUJYYnQxeEpRcFkxRy9nYVVNS3l5N2YvNDVoWUVEeGlBckt4c0FVSzJhTmhRVUZNU3ZxMmN2YjZ4YnYreVR2b2F4WVVOa1pXVWpNZm5xUjYySTZ1N21nNHNYWTNEK3dsSFkyRnAvVWcyZll0UEduY2g0L2dLalJ3OFdqOWlTSlBuOHVJYUlpT2dqVllZZlpJaytCNEZBdnA2dEs0NkNnZ0lHRGU2RDZKaVQ4UFgxRWJjWEZCUmcvNzZqYUdIL05UcCszUWZidCs5SGRuYU9EQ3N0V1ZwYUJnWVAvQUZaV2RubzJjc2IxMitleHVPRWFEeUt2NEtFcEJoczJib0NUWnQrVlhwSDVlVGxxeXlaZmUzM2ZUdXdGMzc0NFh1R3VoSnd4STZJaUtvTW9WQ0VuSnlLK3dNZVVYa1RDQVJRVnE2Y1B4akh4TnhBd0x6bE9IbzBST3FjdHJZV3V2Znd3b0J2ZThMT3JyRU1xaXZlbnQyQkdEeG9ITXpNYXVQcTlWRHh4dXlmMjM4ZHNXdGgvelZ1Mzdvbjh4RTdLaDFIN0lpSXFNcFFWaTZjZ2xaZVB6Z1JWVlFLQ2dwUVY2KzhvUTRBR2plMnhZNWRhM0E2L0NBOE83V1RPSmVaK1JJYk4reUF1NXNQTEMwYzhkMlE4Zmo3NzMwVllpR09mR0hoaXIzVnErdVc2ZCttcTFkdlFrZkxBazZPbllvOFAycmtaT2hvV1dEOXVtM0Y5aEYrNWdJNmUvVkhiWk1tTURIK0NwMDgrK0xNNmZNUzE3aTcrVUJIeTBLOEtJMmpneWQwdEN5Z3F5TTV2ZlhseTFkWXNuZ2xYRnA1dzhUNEt4aldzSUZkOC9hWU5YTXgwdE9mUzMzdDVjdlhRa2ZMQXY0L3owZDJkZzVtVEYrRVJyYXUwSzllSDdZTlhERFZQd0NabVMrbDdxdWgxNkRZeFYvdTNvbkZxQkdUWU52QUJmclY2OFBjekE3ZW5mc2pKdVpHc2U5QlpjUmdSMFJFVllxU2toSTBOVFVxOVErNFJPOVRWbGFHcHFaR2xabkMxcVJKUSt6WXVScjNZczlqeHN3SnFGdlhUT0w4a3ljcDJMWHpFSVlQOVVNRGEyYzArY29kWThmNFkrK2V3M2lXa3ZyRjY3VzNid29GQlFWRVIxOUg0S0h5MzNqOTBLRWdlSFhxaDRkeGo5RzRpUzAwTlRWdzV2UjVkUGJxajRNSC9oRmYxOEtoR2RxMmRZR21wZ1lBd05HeE9kcTJkVUc3ZHEzRjE4VEhKOExWcFF0bXpWeU1PM2Z1bzJIRCttalNwQ0VlUFl6SGtzVXI0ZXJTQmZIeGlVWFdrWmVYRHkvUHZ2aHp4VitvV2RNSWpSclZSMEpDTW41YnZnNmRPL1ZEYm01ZW1WN1A3bDJIME5LeEU3WnMyWVBzbkZ5MGNHZ0tmVDFkaElXZVEvU1Y2NS93VHNrZlRzVWtJcUlxcTZDZ0FDTFJhNGhFSW9oRUlpNnVRcFdDb3FJaWxKU1UzdnhTNUFnMWdMUGhrZGl5ZVRmMjd6OWE2dk4ydFdyVmhJMk5WZUd2aHRhd3NiRkMvZnFXVUZOVExiZjZwa3llaXhWL2JBQUE5TzNiSGY3VHhxRjJiWk1pcjcxNjlTYWNuVHFqWWNQNmlEaC9ST3I4cUpHVHNXWHpiaXo3ZFRhR2ZOZFgzUDUyS3FhMnRoWVdMWmtoZmk1UktCVGk1eW56c1dybEpsU3ZYZzAzYjRlTHd4eFE4bFRNZHU0OUVCbDVCWjZlYmJGeTlTSlVyMTROUU9Gemc5OFArUkhIajRlaHRXdExIRDZ5Vlh6UDh1VnJNYzEvQWRUVkJXamNwQ0cyYmZzVEJvYjZBSUNiTis3QXUvTUFQSDM2RERObVRzQlBFMGFJNzZ1aDF3QjVlWGtTVTBtam82L0QzYTA3UkNJUjVnZjRZOFRJYjZHb1dEaHVkZmRPTExLeXM5R2tTY015L2xlUWY4cXlMb0NJaUVoV0ZCUVVvS3lzeE5FN29rcXVsWE1MdEhKdWdXWEw1K0RjdVlzSUN6MkgwMkVSdUhUcHF0UzFDUWxKU0VoSXd2SGpZUkx0RmhibXFGVzdKZ1JxYWhDb3EwRWdVSU9hV3VIdjZ1b0NxS3VydzZ1ekJ4bzN0djNvK2dJV1RJV1oyZjh3YStaaWJOdTJGN3QySFVML0FkOWc0cVJSTURFeC9zK3Z1eWkrZlgwa0ZwdFJWbGJHM0htVGNlVHdjVHgrbklnamgwK2daNi9TTjN3L2VUSWNrWkZYb0tlbml6WHJsa0JIUjF0OFRrOVBGeXRYLzRLR05xMXhPdXdjcmwyN2hVYU5Ha2oxOGRlR1plSlFCd0EydHRhWU9tMDh4bzd4eDlZdGV5U0NYVkhtei8wVlFxRVFQLzQwSEtOR0Q1STRaMlZ0VWVwcnFHd1k3SWlJaUlpb1NsQlhGOERkM1JudTdzNEFDcCs5Q3crUFJGaG9CTUxDSW5EaitwMWk3NDJOalN0MWo3eUZDMzdIMWV1aE1EZi8zMGZYTm56RXQramUzUXZMbHEzQytuVi80Ni8xZjJQSDl2MllOMytLeE1qYnAvTHQ2eVBWcHFxcUNzOU83YkI2MVdiRXhGd3ZVN0FMT1hFYUFOQ3JkMWVKVVBlV29XRU5lTFIzUStDaElKd05qNVFLZHE2dUxZc2NsZlR1OGpYR2p2RkhiR3djTWpOZlFsdGJxOGl2bjUyZGc1Q1FjQURBNk5HRFM2MjNLbUN3SXlJaUlxSXFTVnRiQ3gwN3VxTmpSM2NBaFF1QjNMNTlIN2R1M2NPZDIvZHcrOVo5M0xwMUY0OGZGLzJjV0ZGeVBtRnJCUU5EZmN3UDhNZTQ4Y093SU9BM3JGdTdEZVBIVFVkdWJoNUdqaHBVZWdkbFVLZU9XWkh0dFdyWEJBQ2twMGt2ZUZLVXVMaDRBSVVqbWNVeE02c0ZBRWhLZWlwZFI5Mmk2OURUMDRXR2hqcXlzcktSbnY2ODJHRDNNTzR4OHZQellXSmlqQm9HK2tWZVU5VXcyQkVSRVJFUkFkRFMwb1NkWFdPcExSRmV2Y3JDN2R2M2taSHhITGs1dWNqSnlVVk9icTc0ejdtNWhiL1hxMWZuczJ5S2JtaFlBMHVYellhZGZSTU1IK3FIV1RNWG8zZWZidERUMHhWZlU0Qmlsc2tvWmZtTTRxYWVaN3had1ZLZ1hyWjlEa1VpVVluOUFSQS83NmFrSkwxZVkzSDM1ZWJtaVRkcTF5aGgvOUdjM0Z3QWdJb0s0OHhiZkNlSWlJaUlpRXFncWFtQjVzMi8vQ2JodnI0K21EMXpDUklUa3hFVGZRTnQzRnRCVGJWd0VaZTAxSXdpNzBsTWZGSmluOCtlcFJXNWo5M2JhYWJtNXFabHFzM0V4RWppdnFMRXhUMEdBSmlaMVphdUl5V3R5SHNldk9sUFIwY2IralgwaXUzYjJOZ1FBSkNRa0l5c3JHeG9hS2lYcWU3S2pOc2RFQkVSRVJISlNGSDdzcjBsRkFxUmtWRTRrdloyWk1yUXlBQUFrSno4RkVsSmtpRXVQZjA1b3FLaVMveDYveHc3S2RXV2xQUUVSNDhVYnV6dTN0Wlo0cHp5bTIweWNqN1lmcUJObTFZQWdPM2JEeFM1NzF6SzAxUWNEdzZEb3FJaTJyZzdTNTBQQ3pzbkhwbDczL3IxZndNQVhOMmNTbHpSMWRqWUVKYVdkU0FVQ3ZIM3RuM0ZYbGVWTU5nUkVSRVJFY25JNWsyNzROdG5CRUpDemlBbkoxZmNucFQwQk1PRytpRXJLeHQ2K3RWaFo5OEVBRkM5ZWpYWTJGcWpvS0FBL2o4SElEOC9Id0NRbFpXTlVTTW5GeG15M2pkbjlsS0VoSndSSDJka3ZNRHdZWDdJejgrSHU3c3pHamFzTDNIOTIxVTVJODVHQVlCNFd4alBUdTNRd01ZS3oxSlNNZlQ3Q2NqSWVDSFI1NmlSazVDZG5ZTysvYnJEMUxTV1ZCMkppY2tZUHN4UG90N0FRMEhZOE5jT0FNQ1lzVU5LZWVlQW4veEdBZ0NtK2dmZzBFSEpQUUNqb3FJUkdYbWwxRDRxRTA3RkpDSWlJaUtTa1lJQzRIQmdNQTRIQmtOWldSbUdoaldRazVPRHRMVENxWllDZ1JyV3Jsc0NnZURkczIrVEo0L0JnUDZqc1dkM0lNTENJbUJSMXh5M2J0MkZnWUUrdXZsNFl0OWU2ZjN0M3ZMeThrQzNMZ05ScjU0NURJME1FQk45QTY5ZVpjSFV0QlpXckZ3Z2ZYMW5Ed1FIaDJLcWZ3QUNBNFB3TENVVmw2NmNnSktTRXJadVhZSE9YdjF4NVBCeFdGdTJST00zZThiRlJGOUhkbllPV2ptM3dDK0xwaGRaaDJlbmRqaDFNaHoxclZyQjF0WWFxV25wdUhmM0FRQmc2clR4Y0hSc1h1cDc1K3ZyZzBzWFk3QjJ6VmIwNnpzU3BxYTFZR2IrUHp4NkdJK0hEK1B4NTZxRmFOR2lhYW45VkJZY3NTTWlJaUlpa2hIZnZqNllOZHNQTHEwZG9WdTlHcEtUbnlJM053OE5iS3d3Y3RRZ1JGNE1nb2VIcThROVhidDF4TVpOdjZGUm93WjRucEdKdTNkajBkR3pMWUtDZDBsc0xsNlVSVXRtWU5ac1B3aUZJa1JGUmtOWHR4cUdEUitBc05NSFVLdFdUYW5yK3cvNEJuNFRSNkZtVFNOY3ZuUlZZbXNEUzZ1Nk9Cc1JpSEhqaHFKMjdacTRmT2txcmwyOUNWdGJheXhlTWhPSEFqY1hXNCtGaFJsT2hPeUJrNU05cmwrL2pZVDRKRGkydE1PMnYvL0V4RW1qeS96K0xWazZDMXUycmtCcjE1Ykl5SGlCcU1nclVGRlJ4c2hSZzlDdVhlc3k5MU1aS0JRVWxMSjBEaEVSRVJFUjBXZXdmUGxhVFBOZmdERmpoMkRlL0o5bFhVNmx3aEU3SWlJaUlpSWlPY2RnUjBSRVJFUkVKT2NZN0lpSWlJaUlpT1FjZ3gwUkVSRVJFWkdjNCtJcFJFUkVSRVJFY280amRrUkVSRVJFUkhLT3dZNklpSWlJaUVqT01kZ1JFUkVSRVJISk9RWTdJaUlpSWlJaU9jZGdSMFJFUkVSRUpPY1k3SWlJaUlpSWlPUWNneDBSRVJFUkVaR2NZN0FqSWlJaUlpS1Njd3gyUkVSRVJFUkVjbzdCam9pSWlJaUlTTTR4MkJFUkVSRVJFY2s1QmpzaUlpSWlJaUk1eDJCSFJFUkVSRVFrNXhqc2lJaUlpSWlJNUJ5REhSRVJFUkVSa1p4anNDTWlJaUlpSXBKekRIWkVSRVJFUkVSeWpzR09pSWlJaUloSXpqSFlFUkVSRVJFUnlUa0dPeUlpSWlJaUlqbkhZRWRFUkVSRVJDVG5HT3lJaUlpSWlJamtISU1kRVJFUkVSR1JuR093SXlJaUlpSWlrbk1NZGtSRVJFUkVSSEtPd1k2SWlJaUlpRWpPTWRnUkVSRVJFUkhKT1FZN0lpSWlJaUlpT2NkZ1IwUkVSRVJFSk9jWTdJaUlpSWlJaU9RY2d4MFJFUkVSRVpHY1k3QWpJaUlpSWlLU2N3eDJSRVJFUkVSRWNvN0Jqb2lJaUlpSVNNNHgyQkVSRVJFUkVjazVCanNpSWlJaUlpSTV4MkJIUkVSRVJFUWs1eGpzaUlpSWlJaUk1QnlESFJFUkVSRVJrWnhqc0NNaUlpSWlJcEp6REhaRVJFUkVSRVJ5anNHT2lJaUlpSWhJempIWUVSRVJFUkVSeVRrR095SWlJaUlpSWpuSFlFZEVSRVJFUkNUbkdPeUlpSWlJaUlqa0hJTWRFUkVSRVJHUm5HT3dJeUlpSWlJaWtuTU1ka1JFUkVSRVJIS093WTZJaUlpSWlFak9NZGdSRVJFUkVSSEp1ZjhESk1XZFJKdWZjS3dBQUFBQVNVVk9SSzVDWUlJPSIsCgkiVGhlbWUiIDogIiIsCgkiVHlwZSIgOiAibWluZCIsCgkiVmVyc2lvbiIgOiAiIgp9Cg=="/>
    </extobj>
  </extobjs>
</s:customData>
</file>

<file path=customXml/itemProps614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5300</Words>
  <Application>WPS 演示</Application>
  <PresentationFormat>自定义</PresentationFormat>
  <Paragraphs>794</Paragraphs>
  <Slides>41</Slides>
  <Notes>36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68" baseType="lpstr">
      <vt:lpstr>Arial</vt:lpstr>
      <vt:lpstr>宋体</vt:lpstr>
      <vt:lpstr>Wingdings</vt:lpstr>
      <vt:lpstr>OPPOSans R</vt:lpstr>
      <vt:lpstr>OPPOSans B</vt:lpstr>
      <vt:lpstr>OPPOSans R</vt:lpstr>
      <vt:lpstr>华文中宋</vt:lpstr>
      <vt:lpstr>OPPOSans B</vt:lpstr>
      <vt:lpstr>Times New Roman</vt:lpstr>
      <vt:lpstr>HP Simplified Hans</vt:lpstr>
      <vt:lpstr>黑体</vt:lpstr>
      <vt:lpstr>微软雅黑</vt:lpstr>
      <vt:lpstr>方正黑体简体</vt:lpstr>
      <vt:lpstr>思源黑体</vt:lpstr>
      <vt:lpstr>Century Gothic</vt:lpstr>
      <vt:lpstr>方正兰亭超细黑简体</vt:lpstr>
      <vt:lpstr>Helvetica Neue</vt:lpstr>
      <vt:lpstr>FZLanTingHeiS-R-GB</vt:lpstr>
      <vt:lpstr>Segoe Print</vt:lpstr>
      <vt:lpstr>Arial Unicode MS</vt:lpstr>
      <vt:lpstr>MiSans Normal</vt:lpstr>
      <vt:lpstr>+中文正文</vt:lpstr>
      <vt:lpstr>Roboto Regular</vt:lpstr>
      <vt:lpstr>思源黑体 CN Regular</vt:lpstr>
      <vt:lpstr>HarmonyOS Sans SC</vt:lpstr>
      <vt:lpstr>仿宋</vt:lpstr>
      <vt:lpstr>办公资源网：www.bangongziyuan.com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久芯</cp:lastModifiedBy>
  <cp:revision>7857</cp:revision>
  <dcterms:created xsi:type="dcterms:W3CDTF">2020-11-24T06:30:00Z</dcterms:created>
  <dcterms:modified xsi:type="dcterms:W3CDTF">2024-12-20T09:09:13Z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0CFB89AB192F42C5A335FBBD08EBD39E_13</vt:lpwstr>
  </property>
  <property fmtid="{D5CDD505-2E9C-101B-9397-08002B2CF9AE}" pid="3" name="KSOProductBuildVer">
    <vt:lpwstr>2052-12.1.0.19302</vt:lpwstr>
  </property>
</Properties>
</file>