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79" r:id="rId4"/>
    <p:sldId id="280" r:id="rId5"/>
    <p:sldId id="281" r:id="rId6"/>
    <p:sldId id="262" r:id="rId7"/>
    <p:sldId id="263" r:id="rId8"/>
    <p:sldId id="272" r:id="rId9"/>
    <p:sldId id="292" r:id="rId10"/>
    <p:sldId id="293" r:id="rId11"/>
    <p:sldId id="294" r:id="rId12"/>
    <p:sldId id="295" r:id="rId13"/>
    <p:sldId id="296" r:id="rId14"/>
    <p:sldId id="273" r:id="rId15"/>
    <p:sldId id="274" r:id="rId16"/>
    <p:sldId id="271" r:id="rId17"/>
    <p:sldId id="286" r:id="rId18"/>
    <p:sldId id="287" r:id="rId19"/>
    <p:sldId id="288" r:id="rId20"/>
    <p:sldId id="258" r:id="rId21"/>
    <p:sldId id="276" r:id="rId22"/>
    <p:sldId id="275" r:id="rId23"/>
    <p:sldId id="291" r:id="rId24"/>
    <p:sldId id="290" r:id="rId25"/>
    <p:sldId id="277" r:id="rId26"/>
    <p:sldId id="269"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initials="MC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6B4"/>
    <a:srgbClr val="3B3B3B"/>
    <a:srgbClr val="868586"/>
    <a:srgbClr val="6C6C6C"/>
    <a:srgbClr val="B6A59C"/>
    <a:srgbClr val="ADA5A0"/>
    <a:srgbClr val="FCF5F4"/>
    <a:srgbClr val="E5D8D2"/>
    <a:srgbClr val="C9BAB5"/>
    <a:srgbClr val="8D86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28" autoAdjust="0"/>
    <p:restoredTop sz="94660"/>
  </p:normalViewPr>
  <p:slideViewPr>
    <p:cSldViewPr snapToGrid="0">
      <p:cViewPr varScale="1">
        <p:scale>
          <a:sx n="91" d="100"/>
          <a:sy n="91" d="100"/>
        </p:scale>
        <p:origin x="25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F85E9-D741-4274-8CC7-A515B51120E7}"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D2133-4B06-4A44-98CA-15D3897EC88E}" type="slidenum">
              <a:rPr lang="en-US" smtClean="0"/>
              <a:t>‹#›</a:t>
            </a:fld>
            <a:endParaRPr lang="en-US"/>
          </a:p>
        </p:txBody>
      </p:sp>
    </p:spTree>
    <p:extLst>
      <p:ext uri="{BB962C8B-B14F-4D97-AF65-F5344CB8AC3E}">
        <p14:creationId xmlns:p14="http://schemas.microsoft.com/office/powerpoint/2010/main" val="1150761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101F-1DAC-4199-AED6-6E9C651401E4}"/>
              </a:ext>
            </a:extLst>
          </p:cNvPr>
          <p:cNvSpPr>
            <a:spLocks noGrp="1"/>
          </p:cNvSpPr>
          <p:nvPr userDrawn="1">
            <p:ph type="ctrTitle"/>
          </p:nvPr>
        </p:nvSpPr>
        <p:spPr>
          <a:xfrm>
            <a:off x="693420" y="2910840"/>
            <a:ext cx="5974080" cy="2011046"/>
          </a:xfrm>
        </p:spPr>
        <p:txBody>
          <a:bodyPr anchor="ctr">
            <a:normAutofit/>
          </a:bodyPr>
          <a:lstStyle>
            <a:lvl1pPr algn="l">
              <a:defRPr lang="en-US" sz="5700" b="0" i="0" spc="-40" dirty="0">
                <a:solidFill>
                  <a:schemeClr val="tx2"/>
                </a:solidFill>
                <a:latin typeface="Garamond" panose="02020404030301010803" pitchFamily="18" charset="0"/>
                <a:ea typeface="+mj-ea"/>
                <a:cs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6D1ED97A-5CD9-4EF6-BFB9-F1304CF57C3F}"/>
              </a:ext>
            </a:extLst>
          </p:cNvPr>
          <p:cNvSpPr>
            <a:spLocks noGrp="1"/>
          </p:cNvSpPr>
          <p:nvPr userDrawn="1">
            <p:ph type="subTitle" idx="1"/>
          </p:nvPr>
        </p:nvSpPr>
        <p:spPr>
          <a:xfrm>
            <a:off x="693420" y="4999038"/>
            <a:ext cx="5974080" cy="858202"/>
          </a:xfrm>
        </p:spPr>
        <p:txBody>
          <a:bodyPr>
            <a:normAutofit/>
          </a:bodyPr>
          <a:lstStyle>
            <a:lvl1pPr marL="12700" indent="0" algn="l" defTabSz="914400" rtl="0" eaLnBrk="1" latinLnBrk="0" hangingPunct="1">
              <a:lnSpc>
                <a:spcPct val="100000"/>
              </a:lnSpc>
              <a:spcBef>
                <a:spcPts val="100"/>
              </a:spcBef>
              <a:buNone/>
              <a:defRPr lang="en-US" sz="2200" kern="1200" spc="45" dirty="0">
                <a:solidFill>
                  <a:srgbClr val="86858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object 2">
            <a:extLst>
              <a:ext uri="{FF2B5EF4-FFF2-40B4-BE49-F238E27FC236}">
                <a16:creationId xmlns:a16="http://schemas.microsoft.com/office/drawing/2014/main" id="{1DBE6B6B-11DF-41B5-A7A0-F78609C12B45}"/>
              </a:ext>
            </a:extLst>
          </p:cNvPr>
          <p:cNvSpPr/>
          <p:nvPr userDrawn="1"/>
        </p:nvSpPr>
        <p:spPr>
          <a:xfrm>
            <a:off x="858629" y="928720"/>
            <a:ext cx="2143633" cy="1198999"/>
          </a:xfrm>
          <a:prstGeom prst="rect">
            <a:avLst/>
          </a:prstGeom>
          <a:blipFill>
            <a:blip r:embed="rId2" cstate="print"/>
            <a:stretch>
              <a:fillRect/>
            </a:stretch>
          </a:blipFill>
        </p:spPr>
        <p:txBody>
          <a:bodyPr wrap="square" lIns="0" tIns="0" rIns="0" bIns="0" rtlCol="0"/>
          <a:lstStyle/>
          <a:p>
            <a:endParaRPr/>
          </a:p>
        </p:txBody>
      </p:sp>
      <p:sp>
        <p:nvSpPr>
          <p:cNvPr id="10" name="Rectangle 9">
            <a:extLst>
              <a:ext uri="{FF2B5EF4-FFF2-40B4-BE49-F238E27FC236}">
                <a16:creationId xmlns:a16="http://schemas.microsoft.com/office/drawing/2014/main" id="{907458EF-0DE0-44CF-A95B-A2092F603C00}"/>
              </a:ext>
            </a:extLst>
          </p:cNvPr>
          <p:cNvSpPr>
            <a:spLocks/>
          </p:cNvSpPr>
          <p:nvPr userDrawn="1"/>
        </p:nvSpPr>
        <p:spPr>
          <a:xfrm>
            <a:off x="0" y="6618816"/>
            <a:ext cx="12192000" cy="239184"/>
          </a:xfrm>
          <a:prstGeom prst="rect">
            <a:avLst/>
          </a:prstGeom>
          <a:gradFill>
            <a:gsLst>
              <a:gs pos="72760">
                <a:srgbClr val="B6A59C"/>
              </a:gs>
              <a:gs pos="20342">
                <a:srgbClr val="ADA5A0"/>
              </a:gs>
              <a:gs pos="38600">
                <a:srgbClr val="FCF5F4"/>
              </a:gs>
              <a:gs pos="50000">
                <a:srgbClr val="E5D8D2"/>
              </a:gs>
              <a:gs pos="0">
                <a:srgbClr val="92827C"/>
              </a:gs>
              <a:gs pos="90000">
                <a:srgbClr val="C9BAB5"/>
              </a:gs>
              <a:gs pos="100000">
                <a:srgbClr val="8D86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341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1A5B-8113-4484-AA64-0BC94E9A1CF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E0D4214-57D6-47E5-8654-D792E17A5EC7}"/>
              </a:ext>
            </a:extLst>
          </p:cNvPr>
          <p:cNvSpPr>
            <a:spLocks noGrp="1"/>
          </p:cNvSpPr>
          <p:nvPr>
            <p:ph sz="half" idx="1"/>
          </p:nvPr>
        </p:nvSpPr>
        <p:spPr>
          <a:xfrm>
            <a:off x="447040" y="2143759"/>
            <a:ext cx="5572760" cy="403320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577145C-FC8B-4D66-813A-4A47408E09FF}"/>
              </a:ext>
            </a:extLst>
          </p:cNvPr>
          <p:cNvSpPr>
            <a:spLocks noGrp="1"/>
          </p:cNvSpPr>
          <p:nvPr>
            <p:ph sz="half" idx="2"/>
          </p:nvPr>
        </p:nvSpPr>
        <p:spPr>
          <a:xfrm>
            <a:off x="6172200" y="2143759"/>
            <a:ext cx="5572760" cy="403320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FE230841-1898-41C6-BE1E-6E2AC512E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4C39B-F650-453A-95D0-AFB012001F29}"/>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3565228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D208C4-CC6B-4525-B2C2-1C524648F5D4}"/>
              </a:ext>
            </a:extLst>
          </p:cNvPr>
          <p:cNvSpPr>
            <a:spLocks noGrp="1"/>
          </p:cNvSpPr>
          <p:nvPr>
            <p:ph type="body" idx="1"/>
          </p:nvPr>
        </p:nvSpPr>
        <p:spPr>
          <a:xfrm>
            <a:off x="447039" y="1994854"/>
            <a:ext cx="5283201" cy="510221"/>
          </a:xfrm>
        </p:spPr>
        <p:txBody>
          <a:bodyPr anchor="b">
            <a:norm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A3AC1C20-2448-4EBE-AEAE-E05D407C9404}"/>
              </a:ext>
            </a:extLst>
          </p:cNvPr>
          <p:cNvSpPr>
            <a:spLocks noGrp="1"/>
          </p:cNvSpPr>
          <p:nvPr>
            <p:ph sz="half" idx="2"/>
          </p:nvPr>
        </p:nvSpPr>
        <p:spPr>
          <a:xfrm>
            <a:off x="447040" y="2505075"/>
            <a:ext cx="5283201" cy="3467100"/>
          </a:xfrm>
        </p:spPr>
        <p:txBody>
          <a:bodyPr>
            <a:normAutofit/>
          </a:bodyPr>
          <a:lstStyle>
            <a:lvl1pPr marL="228600" indent="-192088">
              <a:defRPr sz="1600"/>
            </a:lvl1pPr>
            <a:lvl2pPr marL="422275" indent="-200025">
              <a:defRPr sz="1400"/>
            </a:lvl2pPr>
            <a:lvl3pPr marL="628650" indent="-185738">
              <a:defRPr sz="1200"/>
            </a:lvl3pPr>
            <a:lvl4pPr marL="814388" indent="-200025">
              <a:defRPr sz="1100"/>
            </a:lvl4pPr>
            <a:lvl5pPr marL="1008063" indent="-193675">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548FF0-521C-47B7-891E-9AA3D8B34939}"/>
              </a:ext>
            </a:extLst>
          </p:cNvPr>
          <p:cNvSpPr>
            <a:spLocks noGrp="1"/>
          </p:cNvSpPr>
          <p:nvPr>
            <p:ph type="body" sz="quarter" idx="3"/>
          </p:nvPr>
        </p:nvSpPr>
        <p:spPr>
          <a:xfrm>
            <a:off x="6461762" y="1994854"/>
            <a:ext cx="5283201" cy="510221"/>
          </a:xfrm>
        </p:spPr>
        <p:txBody>
          <a:bodyPr anchor="b">
            <a:norm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70CA127-99EB-4A22-A0B0-316DB9D4CE6F}"/>
              </a:ext>
            </a:extLst>
          </p:cNvPr>
          <p:cNvSpPr>
            <a:spLocks noGrp="1"/>
          </p:cNvSpPr>
          <p:nvPr>
            <p:ph sz="quarter" idx="4"/>
          </p:nvPr>
        </p:nvSpPr>
        <p:spPr>
          <a:xfrm>
            <a:off x="6461762" y="2505075"/>
            <a:ext cx="5283201" cy="3467100"/>
          </a:xfrm>
        </p:spPr>
        <p:txBody>
          <a:bodyPr>
            <a:normAutofit/>
          </a:bodyPr>
          <a:lstStyle>
            <a:lvl1pPr marL="228600" indent="-192088">
              <a:defRPr sz="1600"/>
            </a:lvl1pPr>
            <a:lvl2pPr marL="422275" indent="-200025">
              <a:defRPr sz="1400"/>
            </a:lvl2pPr>
            <a:lvl3pPr marL="628650" indent="-185738">
              <a:defRPr sz="1200"/>
            </a:lvl3pPr>
            <a:lvl4pPr marL="814388" indent="-200025">
              <a:defRPr sz="1100"/>
            </a:lvl4pPr>
            <a:lvl5pPr marL="1008063" indent="-193675">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AF5AC2D5-99D3-4A3A-AD97-4A92C85825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46EC8A9-1941-4D77-AA1B-50E22912E6D2}"/>
              </a:ext>
            </a:extLst>
          </p:cNvPr>
          <p:cNvSpPr>
            <a:spLocks noGrp="1"/>
          </p:cNvSpPr>
          <p:nvPr>
            <p:ph type="sldNum" sz="quarter" idx="12"/>
          </p:nvPr>
        </p:nvSpPr>
        <p:spPr/>
        <p:txBody>
          <a:bodyPr/>
          <a:lstStyle/>
          <a:p>
            <a:fld id="{AEAB0841-83BD-4D57-B9AD-640E513EB75A}" type="slidenum">
              <a:rPr lang="en-US" smtClean="0"/>
              <a:t>‹#›</a:t>
            </a:fld>
            <a:endParaRPr lang="en-US"/>
          </a:p>
        </p:txBody>
      </p:sp>
      <p:sp>
        <p:nvSpPr>
          <p:cNvPr id="2" name="Title 1">
            <a:extLst>
              <a:ext uri="{FF2B5EF4-FFF2-40B4-BE49-F238E27FC236}">
                <a16:creationId xmlns:a16="http://schemas.microsoft.com/office/drawing/2014/main" id="{4A72FA4C-29F4-4569-B90D-45F2D62F68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1826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5A4F-28E0-4EAF-B3C2-3B23462ED7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E1D3FC7-B413-4AC5-A360-300FFE1DA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F0154-C54F-4690-931A-37C7A70B0F48}"/>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3040066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5A4F-28E0-4EAF-B3C2-3B23462ED7E2}"/>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4E1D3FC7-B413-4AC5-A360-300FFE1DA1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9F0154-C54F-4690-931A-37C7A70B0F48}"/>
              </a:ext>
            </a:extLst>
          </p:cNvPr>
          <p:cNvSpPr>
            <a:spLocks noGrp="1"/>
          </p:cNvSpPr>
          <p:nvPr>
            <p:ph type="sldNum" sz="quarter" idx="12"/>
          </p:nvPr>
        </p:nvSpPr>
        <p:spPr/>
        <p:txBody>
          <a:bodyPr/>
          <a:lstStyle/>
          <a:p>
            <a:fld id="{AEAB0841-83BD-4D57-B9AD-640E513EB75A}" type="slidenum">
              <a:rPr lang="en-US" smtClean="0"/>
              <a:t>‹#›</a:t>
            </a:fld>
            <a:endParaRPr lang="en-US" dirty="0"/>
          </a:p>
        </p:txBody>
      </p:sp>
      <p:sp>
        <p:nvSpPr>
          <p:cNvPr id="6" name="Picture Placeholder 5">
            <a:extLst>
              <a:ext uri="{FF2B5EF4-FFF2-40B4-BE49-F238E27FC236}">
                <a16:creationId xmlns:a16="http://schemas.microsoft.com/office/drawing/2014/main" id="{5CA0AFCA-B133-434C-A7C8-8261422175C3}"/>
              </a:ext>
            </a:extLst>
          </p:cNvPr>
          <p:cNvSpPr>
            <a:spLocks noGrp="1"/>
          </p:cNvSpPr>
          <p:nvPr>
            <p:ph type="pic" sz="quarter" idx="13" hasCustomPrompt="1"/>
          </p:nvPr>
        </p:nvSpPr>
        <p:spPr>
          <a:xfrm>
            <a:off x="669924" y="1817688"/>
            <a:ext cx="3272156" cy="3272156"/>
          </a:xfrm>
          <a:prstGeom prst="ellipse">
            <a:avLst/>
          </a:prstGeom>
          <a:solidFill>
            <a:schemeClr val="accent5"/>
          </a:solidFill>
        </p:spPr>
        <p:txBody>
          <a:bodyPr anchor="ctr"/>
          <a:lstStyle>
            <a:lvl1pPr marL="84138" indent="0" algn="ctr">
              <a:buNone/>
              <a:defRPr/>
            </a:lvl1pPr>
          </a:lstStyle>
          <a:p>
            <a:r>
              <a:rPr lang="en-US" dirty="0"/>
              <a:t>Click to Insert Image</a:t>
            </a:r>
          </a:p>
        </p:txBody>
      </p:sp>
      <p:sp>
        <p:nvSpPr>
          <p:cNvPr id="7" name="Picture Placeholder 5">
            <a:extLst>
              <a:ext uri="{FF2B5EF4-FFF2-40B4-BE49-F238E27FC236}">
                <a16:creationId xmlns:a16="http://schemas.microsoft.com/office/drawing/2014/main" id="{544DD729-41EE-425D-81C3-FCE0445567BC}"/>
              </a:ext>
            </a:extLst>
          </p:cNvPr>
          <p:cNvSpPr>
            <a:spLocks noGrp="1"/>
          </p:cNvSpPr>
          <p:nvPr>
            <p:ph type="pic" sz="quarter" idx="14" hasCustomPrompt="1"/>
          </p:nvPr>
        </p:nvSpPr>
        <p:spPr>
          <a:xfrm>
            <a:off x="4459922" y="1817688"/>
            <a:ext cx="3272156" cy="3272156"/>
          </a:xfrm>
          <a:prstGeom prst="ellipse">
            <a:avLst/>
          </a:prstGeom>
          <a:solidFill>
            <a:schemeClr val="accent5"/>
          </a:solidFill>
        </p:spPr>
        <p:txBody>
          <a:bodyPr anchor="ctr"/>
          <a:lstStyle>
            <a:lvl1pPr marL="84138" indent="0" algn="ctr">
              <a:buNone/>
              <a:defRPr/>
            </a:lvl1pPr>
          </a:lstStyle>
          <a:p>
            <a:r>
              <a:rPr lang="en-US" dirty="0"/>
              <a:t>Click to Insert Image</a:t>
            </a:r>
          </a:p>
        </p:txBody>
      </p:sp>
      <p:sp>
        <p:nvSpPr>
          <p:cNvPr id="8" name="Picture Placeholder 5">
            <a:extLst>
              <a:ext uri="{FF2B5EF4-FFF2-40B4-BE49-F238E27FC236}">
                <a16:creationId xmlns:a16="http://schemas.microsoft.com/office/drawing/2014/main" id="{42F442CB-95F2-4267-B02D-5B93B5E8B720}"/>
              </a:ext>
            </a:extLst>
          </p:cNvPr>
          <p:cNvSpPr>
            <a:spLocks noGrp="1"/>
          </p:cNvSpPr>
          <p:nvPr>
            <p:ph type="pic" sz="quarter" idx="15" hasCustomPrompt="1"/>
          </p:nvPr>
        </p:nvSpPr>
        <p:spPr>
          <a:xfrm>
            <a:off x="8249920" y="1817688"/>
            <a:ext cx="3272156" cy="3272156"/>
          </a:xfrm>
          <a:prstGeom prst="ellipse">
            <a:avLst/>
          </a:prstGeom>
          <a:solidFill>
            <a:schemeClr val="accent5"/>
          </a:solidFill>
        </p:spPr>
        <p:txBody>
          <a:bodyPr anchor="ctr"/>
          <a:lstStyle>
            <a:lvl1pPr marL="84138" indent="0" algn="ctr">
              <a:buNone/>
              <a:defRPr/>
            </a:lvl1pPr>
          </a:lstStyle>
          <a:p>
            <a:r>
              <a:rPr lang="en-US" dirty="0"/>
              <a:t>Click to Insert Image</a:t>
            </a:r>
          </a:p>
        </p:txBody>
      </p:sp>
      <p:sp>
        <p:nvSpPr>
          <p:cNvPr id="12" name="Text Placeholder 11">
            <a:extLst>
              <a:ext uri="{FF2B5EF4-FFF2-40B4-BE49-F238E27FC236}">
                <a16:creationId xmlns:a16="http://schemas.microsoft.com/office/drawing/2014/main" id="{F64C4C41-8B63-488E-99EE-8EBA545F6ED9}"/>
              </a:ext>
            </a:extLst>
          </p:cNvPr>
          <p:cNvSpPr>
            <a:spLocks noGrp="1"/>
          </p:cNvSpPr>
          <p:nvPr>
            <p:ph type="body" sz="quarter" idx="16" hasCustomPrompt="1"/>
          </p:nvPr>
        </p:nvSpPr>
        <p:spPr>
          <a:xfrm>
            <a:off x="669607" y="5211763"/>
            <a:ext cx="3272156" cy="914718"/>
          </a:xfrm>
        </p:spPr>
        <p:txBody>
          <a:bodyPr>
            <a:normAutofit/>
          </a:bodyPr>
          <a:lstStyle>
            <a:lvl1pPr marL="0" indent="0">
              <a:buNone/>
              <a:defRPr sz="1800">
                <a:solidFill>
                  <a:schemeClr val="tx2"/>
                </a:solidFill>
              </a:defRPr>
            </a:lvl1pPr>
          </a:lstStyle>
          <a:p>
            <a:pPr lvl="0"/>
            <a:r>
              <a:rPr lang="en-US" dirty="0"/>
              <a:t>Insert text</a:t>
            </a:r>
          </a:p>
        </p:txBody>
      </p:sp>
      <p:sp>
        <p:nvSpPr>
          <p:cNvPr id="13" name="Text Placeholder 11">
            <a:extLst>
              <a:ext uri="{FF2B5EF4-FFF2-40B4-BE49-F238E27FC236}">
                <a16:creationId xmlns:a16="http://schemas.microsoft.com/office/drawing/2014/main" id="{8FF0AED5-8EE7-4D97-BD5E-73E063F7A68C}"/>
              </a:ext>
            </a:extLst>
          </p:cNvPr>
          <p:cNvSpPr>
            <a:spLocks noGrp="1"/>
          </p:cNvSpPr>
          <p:nvPr>
            <p:ph type="body" sz="quarter" idx="17" hasCustomPrompt="1"/>
          </p:nvPr>
        </p:nvSpPr>
        <p:spPr>
          <a:xfrm>
            <a:off x="4459922" y="5211763"/>
            <a:ext cx="3272156" cy="914718"/>
          </a:xfrm>
        </p:spPr>
        <p:txBody>
          <a:bodyPr>
            <a:normAutofit/>
          </a:bodyPr>
          <a:lstStyle>
            <a:lvl1pPr marL="0" indent="0">
              <a:buNone/>
              <a:defRPr sz="1800">
                <a:solidFill>
                  <a:schemeClr val="tx2"/>
                </a:solidFill>
              </a:defRPr>
            </a:lvl1pPr>
          </a:lstStyle>
          <a:p>
            <a:pPr lvl="0"/>
            <a:r>
              <a:rPr lang="en-US" dirty="0"/>
              <a:t>Insert text</a:t>
            </a:r>
          </a:p>
        </p:txBody>
      </p:sp>
      <p:sp>
        <p:nvSpPr>
          <p:cNvPr id="14" name="Text Placeholder 11">
            <a:extLst>
              <a:ext uri="{FF2B5EF4-FFF2-40B4-BE49-F238E27FC236}">
                <a16:creationId xmlns:a16="http://schemas.microsoft.com/office/drawing/2014/main" id="{9E971657-BAE8-4740-AB33-76B99C6C4007}"/>
              </a:ext>
            </a:extLst>
          </p:cNvPr>
          <p:cNvSpPr>
            <a:spLocks noGrp="1"/>
          </p:cNvSpPr>
          <p:nvPr>
            <p:ph type="body" sz="quarter" idx="18" hasCustomPrompt="1"/>
          </p:nvPr>
        </p:nvSpPr>
        <p:spPr>
          <a:xfrm>
            <a:off x="8249920" y="5211763"/>
            <a:ext cx="3272156" cy="914718"/>
          </a:xfrm>
        </p:spPr>
        <p:txBody>
          <a:bodyPr>
            <a:normAutofit/>
          </a:bodyPr>
          <a:lstStyle>
            <a:lvl1pPr marL="0" indent="0">
              <a:buNone/>
              <a:defRPr sz="1800">
                <a:solidFill>
                  <a:schemeClr val="tx2"/>
                </a:solidFill>
              </a:defRPr>
            </a:lvl1pPr>
          </a:lstStyle>
          <a:p>
            <a:pPr lvl="0"/>
            <a:r>
              <a:rPr lang="en-US" dirty="0"/>
              <a:t>Insert text</a:t>
            </a:r>
          </a:p>
        </p:txBody>
      </p:sp>
    </p:spTree>
    <p:extLst>
      <p:ext uri="{BB962C8B-B14F-4D97-AF65-F5344CB8AC3E}">
        <p14:creationId xmlns:p14="http://schemas.microsoft.com/office/powerpoint/2010/main" val="202021616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5A4F-28E0-4EAF-B3C2-3B23462ED7E2}"/>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4E1D3FC7-B413-4AC5-A360-300FFE1DA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F0154-C54F-4690-931A-37C7A70B0F48}"/>
              </a:ext>
            </a:extLst>
          </p:cNvPr>
          <p:cNvSpPr>
            <a:spLocks noGrp="1"/>
          </p:cNvSpPr>
          <p:nvPr>
            <p:ph type="sldNum" sz="quarter" idx="12"/>
          </p:nvPr>
        </p:nvSpPr>
        <p:spPr/>
        <p:txBody>
          <a:bodyPr/>
          <a:lstStyle/>
          <a:p>
            <a:fld id="{AEAB0841-83BD-4D57-B9AD-640E513EB75A}" type="slidenum">
              <a:rPr lang="en-US" smtClean="0"/>
              <a:t>‹#›</a:t>
            </a:fld>
            <a:endParaRPr lang="en-US"/>
          </a:p>
        </p:txBody>
      </p:sp>
      <p:sp>
        <p:nvSpPr>
          <p:cNvPr id="6" name="Picture Placeholder 5">
            <a:extLst>
              <a:ext uri="{FF2B5EF4-FFF2-40B4-BE49-F238E27FC236}">
                <a16:creationId xmlns:a16="http://schemas.microsoft.com/office/drawing/2014/main" id="{5CA0AFCA-B133-434C-A7C8-8261422175C3}"/>
              </a:ext>
            </a:extLst>
          </p:cNvPr>
          <p:cNvSpPr>
            <a:spLocks noGrp="1"/>
          </p:cNvSpPr>
          <p:nvPr>
            <p:ph type="pic" sz="quarter" idx="13" hasCustomPrompt="1"/>
          </p:nvPr>
        </p:nvSpPr>
        <p:spPr>
          <a:xfrm>
            <a:off x="669924" y="1817688"/>
            <a:ext cx="3272156" cy="3272156"/>
          </a:xfrm>
          <a:prstGeom prst="rect">
            <a:avLst/>
          </a:prstGeom>
          <a:solidFill>
            <a:schemeClr val="accent5"/>
          </a:solidFill>
        </p:spPr>
        <p:txBody>
          <a:bodyPr anchor="ctr"/>
          <a:lstStyle>
            <a:lvl1pPr marL="84138" indent="0" algn="ctr">
              <a:buNone/>
              <a:defRPr/>
            </a:lvl1pPr>
          </a:lstStyle>
          <a:p>
            <a:r>
              <a:rPr lang="en-US" dirty="0"/>
              <a:t>Click to Insert Image</a:t>
            </a:r>
          </a:p>
        </p:txBody>
      </p:sp>
      <p:sp>
        <p:nvSpPr>
          <p:cNvPr id="7" name="Picture Placeholder 5">
            <a:extLst>
              <a:ext uri="{FF2B5EF4-FFF2-40B4-BE49-F238E27FC236}">
                <a16:creationId xmlns:a16="http://schemas.microsoft.com/office/drawing/2014/main" id="{544DD729-41EE-425D-81C3-FCE0445567BC}"/>
              </a:ext>
            </a:extLst>
          </p:cNvPr>
          <p:cNvSpPr>
            <a:spLocks noGrp="1"/>
          </p:cNvSpPr>
          <p:nvPr>
            <p:ph type="pic" sz="quarter" idx="14" hasCustomPrompt="1"/>
          </p:nvPr>
        </p:nvSpPr>
        <p:spPr>
          <a:xfrm>
            <a:off x="4459922" y="1817688"/>
            <a:ext cx="3272156" cy="3272156"/>
          </a:xfrm>
          <a:prstGeom prst="rect">
            <a:avLst/>
          </a:prstGeom>
          <a:solidFill>
            <a:schemeClr val="accent5"/>
          </a:solidFill>
        </p:spPr>
        <p:txBody>
          <a:bodyPr anchor="ctr"/>
          <a:lstStyle>
            <a:lvl1pPr marL="84138" indent="0" algn="ctr">
              <a:buNone/>
              <a:defRPr/>
            </a:lvl1pPr>
          </a:lstStyle>
          <a:p>
            <a:r>
              <a:rPr lang="en-US" dirty="0"/>
              <a:t>Click to Insert Image</a:t>
            </a:r>
          </a:p>
        </p:txBody>
      </p:sp>
      <p:sp>
        <p:nvSpPr>
          <p:cNvPr id="8" name="Picture Placeholder 5">
            <a:extLst>
              <a:ext uri="{FF2B5EF4-FFF2-40B4-BE49-F238E27FC236}">
                <a16:creationId xmlns:a16="http://schemas.microsoft.com/office/drawing/2014/main" id="{42F442CB-95F2-4267-B02D-5B93B5E8B720}"/>
              </a:ext>
            </a:extLst>
          </p:cNvPr>
          <p:cNvSpPr>
            <a:spLocks noGrp="1"/>
          </p:cNvSpPr>
          <p:nvPr>
            <p:ph type="pic" sz="quarter" idx="15" hasCustomPrompt="1"/>
          </p:nvPr>
        </p:nvSpPr>
        <p:spPr>
          <a:xfrm>
            <a:off x="8249920" y="1817688"/>
            <a:ext cx="3272156" cy="3272156"/>
          </a:xfrm>
          <a:prstGeom prst="rect">
            <a:avLst/>
          </a:prstGeom>
          <a:solidFill>
            <a:schemeClr val="accent5"/>
          </a:solidFill>
        </p:spPr>
        <p:txBody>
          <a:bodyPr anchor="ctr"/>
          <a:lstStyle>
            <a:lvl1pPr marL="84138" indent="0" algn="ctr">
              <a:buNone/>
              <a:defRPr/>
            </a:lvl1pPr>
          </a:lstStyle>
          <a:p>
            <a:r>
              <a:rPr lang="en-US" dirty="0"/>
              <a:t>Click to Insert Image</a:t>
            </a:r>
          </a:p>
        </p:txBody>
      </p:sp>
      <p:sp>
        <p:nvSpPr>
          <p:cNvPr id="12" name="Text Placeholder 11">
            <a:extLst>
              <a:ext uri="{FF2B5EF4-FFF2-40B4-BE49-F238E27FC236}">
                <a16:creationId xmlns:a16="http://schemas.microsoft.com/office/drawing/2014/main" id="{F64C4C41-8B63-488E-99EE-8EBA545F6ED9}"/>
              </a:ext>
            </a:extLst>
          </p:cNvPr>
          <p:cNvSpPr>
            <a:spLocks noGrp="1"/>
          </p:cNvSpPr>
          <p:nvPr>
            <p:ph type="body" sz="quarter" idx="16" hasCustomPrompt="1"/>
          </p:nvPr>
        </p:nvSpPr>
        <p:spPr>
          <a:xfrm>
            <a:off x="669607" y="5211763"/>
            <a:ext cx="3272156" cy="914718"/>
          </a:xfrm>
        </p:spPr>
        <p:txBody>
          <a:bodyPr>
            <a:normAutofit/>
          </a:bodyPr>
          <a:lstStyle>
            <a:lvl1pPr marL="0" indent="0">
              <a:buNone/>
              <a:defRPr sz="2000">
                <a:solidFill>
                  <a:schemeClr val="tx2"/>
                </a:solidFill>
              </a:defRPr>
            </a:lvl1pPr>
          </a:lstStyle>
          <a:p>
            <a:pPr lvl="0"/>
            <a:r>
              <a:rPr lang="en-US" dirty="0"/>
              <a:t>Insert text</a:t>
            </a:r>
          </a:p>
        </p:txBody>
      </p:sp>
      <p:sp>
        <p:nvSpPr>
          <p:cNvPr id="13" name="Text Placeholder 11">
            <a:extLst>
              <a:ext uri="{FF2B5EF4-FFF2-40B4-BE49-F238E27FC236}">
                <a16:creationId xmlns:a16="http://schemas.microsoft.com/office/drawing/2014/main" id="{8FF0AED5-8EE7-4D97-BD5E-73E063F7A68C}"/>
              </a:ext>
            </a:extLst>
          </p:cNvPr>
          <p:cNvSpPr>
            <a:spLocks noGrp="1"/>
          </p:cNvSpPr>
          <p:nvPr>
            <p:ph type="body" sz="quarter" idx="17" hasCustomPrompt="1"/>
          </p:nvPr>
        </p:nvSpPr>
        <p:spPr>
          <a:xfrm>
            <a:off x="4459922" y="5211763"/>
            <a:ext cx="3272156" cy="914718"/>
          </a:xfrm>
        </p:spPr>
        <p:txBody>
          <a:bodyPr>
            <a:normAutofit/>
          </a:bodyPr>
          <a:lstStyle>
            <a:lvl1pPr marL="0" indent="0">
              <a:buNone/>
              <a:defRPr sz="2000">
                <a:solidFill>
                  <a:schemeClr val="tx2"/>
                </a:solidFill>
              </a:defRPr>
            </a:lvl1pPr>
          </a:lstStyle>
          <a:p>
            <a:pPr lvl="0"/>
            <a:r>
              <a:rPr lang="en-US" dirty="0"/>
              <a:t>Insert text</a:t>
            </a:r>
          </a:p>
        </p:txBody>
      </p:sp>
      <p:sp>
        <p:nvSpPr>
          <p:cNvPr id="14" name="Text Placeholder 11">
            <a:extLst>
              <a:ext uri="{FF2B5EF4-FFF2-40B4-BE49-F238E27FC236}">
                <a16:creationId xmlns:a16="http://schemas.microsoft.com/office/drawing/2014/main" id="{9E971657-BAE8-4740-AB33-76B99C6C4007}"/>
              </a:ext>
            </a:extLst>
          </p:cNvPr>
          <p:cNvSpPr>
            <a:spLocks noGrp="1"/>
          </p:cNvSpPr>
          <p:nvPr>
            <p:ph type="body" sz="quarter" idx="18" hasCustomPrompt="1"/>
          </p:nvPr>
        </p:nvSpPr>
        <p:spPr>
          <a:xfrm>
            <a:off x="8249920" y="5211763"/>
            <a:ext cx="3272156" cy="914718"/>
          </a:xfrm>
        </p:spPr>
        <p:txBody>
          <a:bodyPr>
            <a:normAutofit/>
          </a:bodyPr>
          <a:lstStyle>
            <a:lvl1pPr marL="0" indent="0">
              <a:buNone/>
              <a:defRPr sz="2000">
                <a:solidFill>
                  <a:schemeClr val="tx2"/>
                </a:solidFill>
              </a:defRPr>
            </a:lvl1pPr>
          </a:lstStyle>
          <a:p>
            <a:pPr lvl="0"/>
            <a:r>
              <a:rPr lang="en-US" dirty="0"/>
              <a:t>Insert text</a:t>
            </a:r>
          </a:p>
        </p:txBody>
      </p:sp>
    </p:spTree>
    <p:extLst>
      <p:ext uri="{BB962C8B-B14F-4D97-AF65-F5344CB8AC3E}">
        <p14:creationId xmlns:p14="http://schemas.microsoft.com/office/powerpoint/2010/main" val="395323865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F9FB-450B-4165-AFCC-BE9D0E91CA53}"/>
              </a:ext>
            </a:extLst>
          </p:cNvPr>
          <p:cNvSpPr>
            <a:spLocks noGrp="1"/>
          </p:cNvSpPr>
          <p:nvPr>
            <p:ph type="title"/>
          </p:nvPr>
        </p:nvSpPr>
        <p:spPr>
          <a:xfrm>
            <a:off x="447040" y="727565"/>
            <a:ext cx="3644900" cy="2776220"/>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DB19F41E-3319-4A4B-AB5C-E654B6B87A97}"/>
              </a:ext>
            </a:extLst>
          </p:cNvPr>
          <p:cNvSpPr>
            <a:spLocks noGrp="1"/>
          </p:cNvSpPr>
          <p:nvPr>
            <p:ph idx="1"/>
          </p:nvPr>
        </p:nvSpPr>
        <p:spPr>
          <a:xfrm>
            <a:off x="447040" y="3708400"/>
            <a:ext cx="3644900" cy="2082801"/>
          </a:xfrm>
        </p:spPr>
        <p:txBody>
          <a:bodyPr>
            <a:normAutofit/>
          </a:bodyPr>
          <a:lstStyle>
            <a:lvl1pPr marL="228600" indent="-228600">
              <a:defRPr sz="1800">
                <a:solidFill>
                  <a:schemeClr val="tx2"/>
                </a:solidFill>
              </a:defRPr>
            </a:lvl1pPr>
            <a:lvl2pPr marL="498475" indent="-252413">
              <a:defRPr sz="1600">
                <a:solidFill>
                  <a:schemeClr val="tx2"/>
                </a:solidFill>
              </a:defRPr>
            </a:lvl2pPr>
            <a:lvl3pPr marL="731838" indent="-206375">
              <a:defRPr sz="1400">
                <a:solidFill>
                  <a:schemeClr val="tx2"/>
                </a:solidFill>
              </a:defRPr>
            </a:lvl3pPr>
            <a:lvl4pPr marL="965200" indent="-236538">
              <a:defRPr sz="1200">
                <a:solidFill>
                  <a:schemeClr val="tx2"/>
                </a:solidFill>
              </a:defRPr>
            </a:lvl4pPr>
            <a:lvl5pPr marL="1189038" indent="-212725">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89567C2-D68E-430C-B36F-CC3913BF89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190209-9EEC-48FD-8F50-7FC0FB8967A3}"/>
              </a:ext>
            </a:extLst>
          </p:cNvPr>
          <p:cNvSpPr>
            <a:spLocks noGrp="1"/>
          </p:cNvSpPr>
          <p:nvPr>
            <p:ph type="sldNum" sz="quarter" idx="12"/>
          </p:nvPr>
        </p:nvSpPr>
        <p:spPr/>
        <p:txBody>
          <a:bodyPr/>
          <a:lstStyle/>
          <a:p>
            <a:fld id="{AEAB0841-83BD-4D57-B9AD-640E513EB75A}" type="slidenum">
              <a:rPr lang="en-US" smtClean="0"/>
              <a:t>‹#›</a:t>
            </a:fld>
            <a:endParaRPr lang="en-US"/>
          </a:p>
        </p:txBody>
      </p:sp>
      <p:sp>
        <p:nvSpPr>
          <p:cNvPr id="7" name="Picture Placeholder 6">
            <a:extLst>
              <a:ext uri="{FF2B5EF4-FFF2-40B4-BE49-F238E27FC236}">
                <a16:creationId xmlns:a16="http://schemas.microsoft.com/office/drawing/2014/main" id="{5A179EE9-6807-47AC-9369-0F71051910DB}"/>
              </a:ext>
            </a:extLst>
          </p:cNvPr>
          <p:cNvSpPr>
            <a:spLocks noGrp="1"/>
          </p:cNvSpPr>
          <p:nvPr>
            <p:ph type="pic" sz="quarter" idx="13" hasCustomPrompt="1"/>
          </p:nvPr>
        </p:nvSpPr>
        <p:spPr>
          <a:xfrm>
            <a:off x="5265191" y="396240"/>
            <a:ext cx="5560010" cy="5554982"/>
          </a:xfrm>
          <a:prstGeom prst="ellipse">
            <a:avLst/>
          </a:prstGeom>
          <a:solidFill>
            <a:schemeClr val="accent5"/>
          </a:solidFill>
        </p:spPr>
        <p:txBody>
          <a:bodyPr anchor="ctr"/>
          <a:lstStyle>
            <a:lvl1pPr marL="84138" indent="0" algn="ctr">
              <a:buNone/>
              <a:defRPr/>
            </a:lvl1pPr>
          </a:lstStyle>
          <a:p>
            <a:r>
              <a:rPr lang="en-US" dirty="0"/>
              <a:t>Click to Insert Image</a:t>
            </a:r>
          </a:p>
        </p:txBody>
      </p:sp>
    </p:spTree>
    <p:extLst>
      <p:ext uri="{BB962C8B-B14F-4D97-AF65-F5344CB8AC3E}">
        <p14:creationId xmlns:p14="http://schemas.microsoft.com/office/powerpoint/2010/main" val="746214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179EE9-6807-47AC-9369-0F71051910DB}"/>
              </a:ext>
            </a:extLst>
          </p:cNvPr>
          <p:cNvSpPr>
            <a:spLocks noGrp="1"/>
          </p:cNvSpPr>
          <p:nvPr>
            <p:ph type="pic" sz="quarter" idx="13" hasCustomPrompt="1"/>
          </p:nvPr>
        </p:nvSpPr>
        <p:spPr>
          <a:xfrm>
            <a:off x="0" y="0"/>
            <a:ext cx="12192000" cy="3139440"/>
          </a:xfrm>
          <a:prstGeom prst="rect">
            <a:avLst/>
          </a:prstGeom>
          <a:solidFill>
            <a:schemeClr val="accent5"/>
          </a:solidFill>
        </p:spPr>
        <p:txBody>
          <a:bodyPr anchor="ctr"/>
          <a:lstStyle>
            <a:lvl1pPr marL="84138" indent="0" algn="ctr">
              <a:buNone/>
              <a:defRPr/>
            </a:lvl1pPr>
          </a:lstStyle>
          <a:p>
            <a:r>
              <a:rPr lang="en-US" dirty="0"/>
              <a:t>Click to Insert Image</a:t>
            </a:r>
          </a:p>
        </p:txBody>
      </p:sp>
      <p:sp>
        <p:nvSpPr>
          <p:cNvPr id="2" name="Title 1">
            <a:extLst>
              <a:ext uri="{FF2B5EF4-FFF2-40B4-BE49-F238E27FC236}">
                <a16:creationId xmlns:a16="http://schemas.microsoft.com/office/drawing/2014/main" id="{20BCF9FB-450B-4165-AFCC-BE9D0E91CA53}"/>
              </a:ext>
            </a:extLst>
          </p:cNvPr>
          <p:cNvSpPr>
            <a:spLocks noGrp="1"/>
          </p:cNvSpPr>
          <p:nvPr>
            <p:ph type="title"/>
          </p:nvPr>
        </p:nvSpPr>
        <p:spPr>
          <a:xfrm>
            <a:off x="447040" y="3413761"/>
            <a:ext cx="3644900" cy="2286000"/>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DB19F41E-3319-4A4B-AB5C-E654B6B87A97}"/>
              </a:ext>
            </a:extLst>
          </p:cNvPr>
          <p:cNvSpPr>
            <a:spLocks noGrp="1"/>
          </p:cNvSpPr>
          <p:nvPr>
            <p:ph idx="1"/>
          </p:nvPr>
        </p:nvSpPr>
        <p:spPr>
          <a:xfrm>
            <a:off x="4297680" y="3413761"/>
            <a:ext cx="7264400" cy="2590800"/>
          </a:xfrm>
        </p:spPr>
        <p:txBody>
          <a:bodyPr numCol="2">
            <a:normAutofit/>
          </a:bodyPr>
          <a:lstStyle>
            <a:lvl1pPr marL="171450" indent="-171450">
              <a:defRPr sz="2000">
                <a:solidFill>
                  <a:schemeClr val="tx2"/>
                </a:solidFill>
              </a:defRPr>
            </a:lvl1pPr>
            <a:lvl2pPr marL="384175" indent="-201613">
              <a:defRPr sz="1800">
                <a:solidFill>
                  <a:schemeClr val="tx2"/>
                </a:solidFill>
              </a:defRPr>
            </a:lvl2pPr>
            <a:lvl3pPr marL="554038" indent="-152400">
              <a:defRPr sz="1600">
                <a:solidFill>
                  <a:schemeClr val="tx2"/>
                </a:solidFill>
              </a:defRPr>
            </a:lvl3pPr>
            <a:lvl4pPr marL="712788" indent="-158750">
              <a:defRPr sz="1400">
                <a:solidFill>
                  <a:schemeClr val="tx2"/>
                </a:solidFill>
              </a:defRPr>
            </a:lvl4pPr>
            <a:lvl5pPr marL="914400" indent="-212725">
              <a:defRPr sz="14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89567C2-D68E-430C-B36F-CC3913BF89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190209-9EEC-48FD-8F50-7FC0FB8967A3}"/>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361120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F9FB-450B-4165-AFCC-BE9D0E91CA53}"/>
              </a:ext>
            </a:extLst>
          </p:cNvPr>
          <p:cNvSpPr>
            <a:spLocks noGrp="1"/>
          </p:cNvSpPr>
          <p:nvPr>
            <p:ph type="title"/>
          </p:nvPr>
        </p:nvSpPr>
        <p:spPr>
          <a:xfrm>
            <a:off x="447040" y="2030731"/>
            <a:ext cx="3098800" cy="2286000"/>
          </a:xfrm>
        </p:spPr>
        <p:txBody>
          <a:bodyPr anchor="ctr">
            <a:no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DB19F41E-3319-4A4B-AB5C-E654B6B87A97}"/>
              </a:ext>
            </a:extLst>
          </p:cNvPr>
          <p:cNvSpPr>
            <a:spLocks noGrp="1"/>
          </p:cNvSpPr>
          <p:nvPr>
            <p:ph idx="1"/>
          </p:nvPr>
        </p:nvSpPr>
        <p:spPr>
          <a:xfrm>
            <a:off x="8503920" y="1503681"/>
            <a:ext cx="3393440" cy="3340102"/>
          </a:xfrm>
        </p:spPr>
        <p:txBody>
          <a:bodyPr anchor="ctr">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89567C2-D68E-430C-B36F-CC3913BF89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190209-9EEC-48FD-8F50-7FC0FB8967A3}"/>
              </a:ext>
            </a:extLst>
          </p:cNvPr>
          <p:cNvSpPr>
            <a:spLocks noGrp="1"/>
          </p:cNvSpPr>
          <p:nvPr>
            <p:ph type="sldNum" sz="quarter" idx="12"/>
          </p:nvPr>
        </p:nvSpPr>
        <p:spPr/>
        <p:txBody>
          <a:bodyPr/>
          <a:lstStyle/>
          <a:p>
            <a:fld id="{AEAB0841-83BD-4D57-B9AD-640E513EB75A}" type="slidenum">
              <a:rPr lang="en-US" smtClean="0"/>
              <a:t>‹#›</a:t>
            </a:fld>
            <a:endParaRPr lang="en-US"/>
          </a:p>
        </p:txBody>
      </p:sp>
      <p:sp>
        <p:nvSpPr>
          <p:cNvPr id="7" name="Picture Placeholder 6">
            <a:extLst>
              <a:ext uri="{FF2B5EF4-FFF2-40B4-BE49-F238E27FC236}">
                <a16:creationId xmlns:a16="http://schemas.microsoft.com/office/drawing/2014/main" id="{5A179EE9-6807-47AC-9369-0F71051910DB}"/>
              </a:ext>
            </a:extLst>
          </p:cNvPr>
          <p:cNvSpPr>
            <a:spLocks noGrp="1"/>
          </p:cNvSpPr>
          <p:nvPr>
            <p:ph type="pic" sz="quarter" idx="13" hasCustomPrompt="1"/>
          </p:nvPr>
        </p:nvSpPr>
        <p:spPr>
          <a:xfrm>
            <a:off x="3915978" y="995680"/>
            <a:ext cx="4360044" cy="4356102"/>
          </a:xfrm>
          <a:prstGeom prst="ellipse">
            <a:avLst/>
          </a:prstGeom>
          <a:solidFill>
            <a:schemeClr val="accent5"/>
          </a:solidFill>
        </p:spPr>
        <p:txBody>
          <a:bodyPr anchor="ctr"/>
          <a:lstStyle>
            <a:lvl1pPr marL="84138" indent="0" algn="ctr">
              <a:buNone/>
              <a:defRPr/>
            </a:lvl1pPr>
          </a:lstStyle>
          <a:p>
            <a:r>
              <a:rPr lang="en-US" dirty="0"/>
              <a:t>Click to Insert Image</a:t>
            </a:r>
          </a:p>
        </p:txBody>
      </p:sp>
    </p:spTree>
    <p:extLst>
      <p:ext uri="{BB962C8B-B14F-4D97-AF65-F5344CB8AC3E}">
        <p14:creationId xmlns:p14="http://schemas.microsoft.com/office/powerpoint/2010/main" val="1588739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405FBB-4316-4E9F-B185-C3823B981E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BF9ECC1-1F46-4563-BFB4-19741D8139E2}"/>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3328674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D529-4B3C-4854-8137-AFA65DFF0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217A5B-97D2-4504-AAB3-B45B7482C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D69F73C-F064-4F09-854D-BA64AE846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a:extLst>
              <a:ext uri="{FF2B5EF4-FFF2-40B4-BE49-F238E27FC236}">
                <a16:creationId xmlns:a16="http://schemas.microsoft.com/office/drawing/2014/main" id="{E70459F0-FEA2-4FA7-BE5C-CFFFEF15E3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794EA7-966E-42BF-9681-4CAA7F51E773}"/>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68795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rgbClr val="8685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101F-1DAC-4199-AED6-6E9C651401E4}"/>
              </a:ext>
            </a:extLst>
          </p:cNvPr>
          <p:cNvSpPr>
            <a:spLocks noGrp="1"/>
          </p:cNvSpPr>
          <p:nvPr userDrawn="1">
            <p:ph type="ctrTitle"/>
          </p:nvPr>
        </p:nvSpPr>
        <p:spPr>
          <a:xfrm>
            <a:off x="693420" y="2910840"/>
            <a:ext cx="5974080" cy="2011046"/>
          </a:xfrm>
        </p:spPr>
        <p:txBody>
          <a:bodyPr anchor="ctr">
            <a:normAutofit/>
          </a:bodyPr>
          <a:lstStyle>
            <a:lvl1pPr algn="l">
              <a:defRPr lang="en-US" sz="5700" b="0" i="0" spc="-40" dirty="0">
                <a:solidFill>
                  <a:schemeClr val="accent5"/>
                </a:solidFill>
                <a:latin typeface="+mj-lt"/>
                <a:ea typeface="+mj-ea"/>
                <a:cs typeface="Times New Roman"/>
              </a:defRPr>
            </a:lvl1pPr>
          </a:lstStyle>
          <a:p>
            <a:r>
              <a:rPr lang="en-US" dirty="0"/>
              <a:t>Click to edit Master title style</a:t>
            </a:r>
          </a:p>
        </p:txBody>
      </p:sp>
      <p:sp>
        <p:nvSpPr>
          <p:cNvPr id="3" name="Subtitle 2">
            <a:extLst>
              <a:ext uri="{FF2B5EF4-FFF2-40B4-BE49-F238E27FC236}">
                <a16:creationId xmlns:a16="http://schemas.microsoft.com/office/drawing/2014/main" id="{6D1ED97A-5CD9-4EF6-BFB9-F1304CF57C3F}"/>
              </a:ext>
            </a:extLst>
          </p:cNvPr>
          <p:cNvSpPr>
            <a:spLocks noGrp="1"/>
          </p:cNvSpPr>
          <p:nvPr userDrawn="1">
            <p:ph type="subTitle" idx="1"/>
          </p:nvPr>
        </p:nvSpPr>
        <p:spPr>
          <a:xfrm>
            <a:off x="693420" y="4999038"/>
            <a:ext cx="5974080" cy="858202"/>
          </a:xfrm>
        </p:spPr>
        <p:txBody>
          <a:bodyPr>
            <a:normAutofit/>
          </a:bodyPr>
          <a:lstStyle>
            <a:lvl1pPr marL="12700" indent="0" algn="l" defTabSz="914400" rtl="0" eaLnBrk="1" latinLnBrk="0" hangingPunct="1">
              <a:lnSpc>
                <a:spcPct val="100000"/>
              </a:lnSpc>
              <a:spcBef>
                <a:spcPts val="100"/>
              </a:spcBef>
              <a:buNone/>
              <a:defRPr lang="en-US" sz="2200" kern="1200" spc="45" dirty="0">
                <a:solidFill>
                  <a:schemeClr val="accent5"/>
                </a:solidFill>
                <a:latin typeface="+mn-lt"/>
                <a:ea typeface="+mn-ea"/>
                <a:cs typeface="Akhbar" panose="020005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907458EF-0DE0-44CF-A95B-A2092F603C00}"/>
              </a:ext>
            </a:extLst>
          </p:cNvPr>
          <p:cNvSpPr>
            <a:spLocks/>
          </p:cNvSpPr>
          <p:nvPr userDrawn="1"/>
        </p:nvSpPr>
        <p:spPr>
          <a:xfrm>
            <a:off x="0" y="6618816"/>
            <a:ext cx="12192000" cy="239184"/>
          </a:xfrm>
          <a:prstGeom prst="rect">
            <a:avLst/>
          </a:prstGeom>
          <a:gradFill>
            <a:gsLst>
              <a:gs pos="72760">
                <a:srgbClr val="B6A59C"/>
              </a:gs>
              <a:gs pos="20342">
                <a:srgbClr val="ADA5A0"/>
              </a:gs>
              <a:gs pos="38600">
                <a:srgbClr val="FCF5F4"/>
              </a:gs>
              <a:gs pos="50000">
                <a:srgbClr val="E5D8D2"/>
              </a:gs>
              <a:gs pos="0">
                <a:srgbClr val="92827C"/>
              </a:gs>
              <a:gs pos="90000">
                <a:srgbClr val="C9BAB5"/>
              </a:gs>
              <a:gs pos="100000">
                <a:srgbClr val="8D86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9F72FF0D-1559-4E40-A58F-34E62358AF6E}"/>
              </a:ext>
            </a:extLst>
          </p:cNvPr>
          <p:cNvSpPr/>
          <p:nvPr userDrawn="1"/>
        </p:nvSpPr>
        <p:spPr>
          <a:xfrm>
            <a:off x="858628" y="928719"/>
            <a:ext cx="2143633" cy="119899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49348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1ADE-D271-4E35-85D5-051FE73C6E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112B09-B2AB-4191-A3C6-4A70856E0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92B99E8-1158-406A-A93F-CD95B9F62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a:extLst>
              <a:ext uri="{FF2B5EF4-FFF2-40B4-BE49-F238E27FC236}">
                <a16:creationId xmlns:a16="http://schemas.microsoft.com/office/drawing/2014/main" id="{562A1879-3FAB-49CE-9B28-0CF57E1D99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11E1C3-2E62-4AFA-A0B7-654F8E34684E}"/>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2721074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293A-65C6-42B5-BE49-E2995F31B1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76E318-7C38-4D45-957F-3A1967A13E52}"/>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8790BD-E98D-4881-84F8-F7D61511A5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524131-F32E-439F-8E9D-7500A4F7432E}"/>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171030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3F910C-E53A-4961-890C-261CB483C0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605546-8FD6-4AF9-9F67-CB39D8E7B650}"/>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3ABFF1-44EE-48A9-A905-F102E4786F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553AE5-AD65-4D61-861C-C4C618E357EE}"/>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320936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person, man, indoor, holding&#10;&#10;Description automatically generated">
            <a:extLst>
              <a:ext uri="{FF2B5EF4-FFF2-40B4-BE49-F238E27FC236}">
                <a16:creationId xmlns:a16="http://schemas.microsoft.com/office/drawing/2014/main" id="{193EDC28-EC74-45F8-89CF-7F058162F7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49" t="16565" r="7657" b="15965"/>
          <a:stretch/>
        </p:blipFill>
        <p:spPr>
          <a:xfrm flipH="1">
            <a:off x="0" y="0"/>
            <a:ext cx="12192000" cy="6858000"/>
          </a:xfrm>
          <a:prstGeom prst="rect">
            <a:avLst/>
          </a:prstGeom>
        </p:spPr>
      </p:pic>
      <p:sp>
        <p:nvSpPr>
          <p:cNvPr id="10" name="Rectangle 9">
            <a:extLst>
              <a:ext uri="{FF2B5EF4-FFF2-40B4-BE49-F238E27FC236}">
                <a16:creationId xmlns:a16="http://schemas.microsoft.com/office/drawing/2014/main" id="{907458EF-0DE0-44CF-A95B-A2092F603C00}"/>
              </a:ext>
            </a:extLst>
          </p:cNvPr>
          <p:cNvSpPr>
            <a:spLocks/>
          </p:cNvSpPr>
          <p:nvPr userDrawn="1"/>
        </p:nvSpPr>
        <p:spPr>
          <a:xfrm>
            <a:off x="0" y="6618816"/>
            <a:ext cx="12192000" cy="239184"/>
          </a:xfrm>
          <a:prstGeom prst="rect">
            <a:avLst/>
          </a:prstGeom>
          <a:gradFill>
            <a:gsLst>
              <a:gs pos="72760">
                <a:srgbClr val="B6A59C"/>
              </a:gs>
              <a:gs pos="20342">
                <a:srgbClr val="ADA5A0"/>
              </a:gs>
              <a:gs pos="38600">
                <a:srgbClr val="FCF5F4"/>
              </a:gs>
              <a:gs pos="50000">
                <a:srgbClr val="E5D8D2"/>
              </a:gs>
              <a:gs pos="0">
                <a:srgbClr val="92827C"/>
              </a:gs>
              <a:gs pos="90000">
                <a:srgbClr val="C9BAB5"/>
              </a:gs>
              <a:gs pos="100000">
                <a:srgbClr val="8D86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FAA83C5A-49BC-4C6F-8586-C188D0AF0AA1}"/>
              </a:ext>
            </a:extLst>
          </p:cNvPr>
          <p:cNvSpPr/>
          <p:nvPr userDrawn="1"/>
        </p:nvSpPr>
        <p:spPr>
          <a:xfrm>
            <a:off x="9665863" y="5065698"/>
            <a:ext cx="1786361" cy="999166"/>
          </a:xfrm>
          <a:prstGeom prst="rect">
            <a:avLst/>
          </a:prstGeom>
          <a:blipFill>
            <a:blip r:embed="rId3" cstate="print"/>
            <a:stretch>
              <a:fillRect/>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BB13B0B9-8E87-4A28-A294-7BA480A1DE81}"/>
              </a:ext>
            </a:extLst>
          </p:cNvPr>
          <p:cNvSpPr/>
          <p:nvPr userDrawn="1"/>
        </p:nvSpPr>
        <p:spPr>
          <a:xfrm>
            <a:off x="0" y="0"/>
            <a:ext cx="6496050" cy="6858000"/>
          </a:xfrm>
          <a:custGeom>
            <a:avLst/>
            <a:gdLst/>
            <a:ahLst/>
            <a:cxnLst/>
            <a:rect l="l" t="t" r="r" b="b"/>
            <a:pathLst>
              <a:path w="6496050" h="8229600">
                <a:moveTo>
                  <a:pt x="0" y="8229600"/>
                </a:moveTo>
                <a:lnTo>
                  <a:pt x="6496050" y="8229600"/>
                </a:lnTo>
                <a:lnTo>
                  <a:pt x="6496050" y="0"/>
                </a:lnTo>
                <a:lnTo>
                  <a:pt x="0" y="0"/>
                </a:lnTo>
                <a:lnTo>
                  <a:pt x="0" y="8229600"/>
                </a:lnTo>
                <a:close/>
              </a:path>
            </a:pathLst>
          </a:custGeom>
          <a:gradFill flip="none" rotWithShape="1">
            <a:gsLst>
              <a:gs pos="0">
                <a:schemeClr val="tx1">
                  <a:alpha val="50000"/>
                </a:schemeClr>
              </a:gs>
              <a:gs pos="100000">
                <a:schemeClr val="tx1">
                  <a:alpha val="0"/>
                </a:schemeClr>
              </a:gs>
            </a:gsLst>
            <a:lin ang="0" scaled="1"/>
            <a:tileRect/>
          </a:gradFill>
        </p:spPr>
        <p:txBody>
          <a:bodyPr wrap="square" lIns="0" tIns="0" rIns="0" bIns="0" rtlCol="0"/>
          <a:lstStyle/>
          <a:p>
            <a:endParaRPr/>
          </a:p>
        </p:txBody>
      </p:sp>
      <p:sp>
        <p:nvSpPr>
          <p:cNvPr id="2" name="Title 1">
            <a:extLst>
              <a:ext uri="{FF2B5EF4-FFF2-40B4-BE49-F238E27FC236}">
                <a16:creationId xmlns:a16="http://schemas.microsoft.com/office/drawing/2014/main" id="{2DBA101F-1DAC-4199-AED6-6E9C651401E4}"/>
              </a:ext>
            </a:extLst>
          </p:cNvPr>
          <p:cNvSpPr>
            <a:spLocks noGrp="1"/>
          </p:cNvSpPr>
          <p:nvPr userDrawn="1">
            <p:ph type="ctrTitle"/>
          </p:nvPr>
        </p:nvSpPr>
        <p:spPr>
          <a:xfrm>
            <a:off x="693420" y="929640"/>
            <a:ext cx="4386580" cy="2011046"/>
          </a:xfrm>
        </p:spPr>
        <p:txBody>
          <a:bodyPr anchor="t">
            <a:normAutofit/>
          </a:bodyPr>
          <a:lstStyle>
            <a:lvl1pPr algn="l">
              <a:defRPr lang="en-US" sz="6600" b="0" i="0" spc="-40" dirty="0">
                <a:solidFill>
                  <a:schemeClr val="accent5"/>
                </a:solidFill>
                <a:latin typeface="+mj-lt"/>
                <a:ea typeface="+mj-ea"/>
                <a:cs typeface="Times New Roman"/>
              </a:defRPr>
            </a:lvl1pPr>
          </a:lstStyle>
          <a:p>
            <a:r>
              <a:rPr lang="en-US" dirty="0"/>
              <a:t>Click to edit Master title style</a:t>
            </a:r>
          </a:p>
        </p:txBody>
      </p:sp>
      <p:sp>
        <p:nvSpPr>
          <p:cNvPr id="3" name="Subtitle 2">
            <a:extLst>
              <a:ext uri="{FF2B5EF4-FFF2-40B4-BE49-F238E27FC236}">
                <a16:creationId xmlns:a16="http://schemas.microsoft.com/office/drawing/2014/main" id="{6D1ED97A-5CD9-4EF6-BFB9-F1304CF57C3F}"/>
              </a:ext>
            </a:extLst>
          </p:cNvPr>
          <p:cNvSpPr>
            <a:spLocks noGrp="1"/>
          </p:cNvSpPr>
          <p:nvPr userDrawn="1">
            <p:ph type="subTitle" idx="1"/>
          </p:nvPr>
        </p:nvSpPr>
        <p:spPr>
          <a:xfrm>
            <a:off x="693420" y="4999038"/>
            <a:ext cx="4386580" cy="858202"/>
          </a:xfrm>
        </p:spPr>
        <p:txBody>
          <a:bodyPr>
            <a:normAutofit/>
          </a:bodyPr>
          <a:lstStyle>
            <a:lvl1pPr marL="12700" indent="0" algn="l" defTabSz="914400" rtl="0" eaLnBrk="1" latinLnBrk="0" hangingPunct="1">
              <a:lnSpc>
                <a:spcPct val="100000"/>
              </a:lnSpc>
              <a:spcBef>
                <a:spcPts val="100"/>
              </a:spcBef>
              <a:buNone/>
              <a:defRPr lang="en-US" sz="2200" kern="1200" spc="45" dirty="0">
                <a:solidFill>
                  <a:schemeClr val="accent5"/>
                </a:solidFill>
                <a:latin typeface="+mn-lt"/>
                <a:ea typeface="+mn-ea"/>
                <a:cs typeface="Akhbar" panose="020005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3188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CDC4D6-F114-46FC-8A6A-D425CB8425E0}"/>
              </a:ext>
            </a:extLst>
          </p:cNvPr>
          <p:cNvSpPr>
            <a:spLocks/>
          </p:cNvSpPr>
          <p:nvPr userDrawn="1"/>
        </p:nvSpPr>
        <p:spPr>
          <a:xfrm>
            <a:off x="0" y="0"/>
            <a:ext cx="12192000" cy="6858000"/>
          </a:xfrm>
          <a:prstGeom prst="rect">
            <a:avLst/>
          </a:prstGeom>
          <a:gradFill>
            <a:gsLst>
              <a:gs pos="50000">
                <a:srgbClr val="888787"/>
              </a:gs>
              <a:gs pos="0">
                <a:srgbClr val="535353"/>
              </a:gs>
              <a:gs pos="100000">
                <a:srgbClr val="92919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A101F-1DAC-4199-AED6-6E9C651401E4}"/>
              </a:ext>
            </a:extLst>
          </p:cNvPr>
          <p:cNvSpPr>
            <a:spLocks noGrp="1"/>
          </p:cNvSpPr>
          <p:nvPr userDrawn="1">
            <p:ph type="ctrTitle"/>
          </p:nvPr>
        </p:nvSpPr>
        <p:spPr>
          <a:xfrm>
            <a:off x="693420" y="2311400"/>
            <a:ext cx="5974080" cy="2011046"/>
          </a:xfrm>
        </p:spPr>
        <p:txBody>
          <a:bodyPr anchor="ctr">
            <a:normAutofit/>
          </a:bodyPr>
          <a:lstStyle>
            <a:lvl1pPr algn="l">
              <a:defRPr lang="en-US" sz="5700" b="0" i="0" spc="-40" dirty="0">
                <a:solidFill>
                  <a:schemeClr val="accent5"/>
                </a:solidFill>
                <a:latin typeface="+mj-lt"/>
                <a:ea typeface="+mj-ea"/>
                <a:cs typeface="Times New Roman"/>
              </a:defRPr>
            </a:lvl1pPr>
          </a:lstStyle>
          <a:p>
            <a:r>
              <a:rPr lang="en-US" dirty="0"/>
              <a:t>Click to edit Master title style</a:t>
            </a:r>
          </a:p>
        </p:txBody>
      </p:sp>
      <p:sp>
        <p:nvSpPr>
          <p:cNvPr id="3" name="Subtitle 2">
            <a:extLst>
              <a:ext uri="{FF2B5EF4-FFF2-40B4-BE49-F238E27FC236}">
                <a16:creationId xmlns:a16="http://schemas.microsoft.com/office/drawing/2014/main" id="{6D1ED97A-5CD9-4EF6-BFB9-F1304CF57C3F}"/>
              </a:ext>
            </a:extLst>
          </p:cNvPr>
          <p:cNvSpPr>
            <a:spLocks noGrp="1"/>
          </p:cNvSpPr>
          <p:nvPr userDrawn="1">
            <p:ph type="subTitle" idx="1"/>
          </p:nvPr>
        </p:nvSpPr>
        <p:spPr>
          <a:xfrm>
            <a:off x="693420" y="4399598"/>
            <a:ext cx="5974080" cy="858202"/>
          </a:xfrm>
        </p:spPr>
        <p:txBody>
          <a:bodyPr>
            <a:normAutofit/>
          </a:bodyPr>
          <a:lstStyle>
            <a:lvl1pPr marL="12700" indent="0" algn="l" defTabSz="914400" rtl="0" eaLnBrk="1" latinLnBrk="0" hangingPunct="1">
              <a:lnSpc>
                <a:spcPct val="100000"/>
              </a:lnSpc>
              <a:spcBef>
                <a:spcPts val="100"/>
              </a:spcBef>
              <a:buNone/>
              <a:defRPr lang="en-US" sz="2200" kern="1200" spc="45" dirty="0">
                <a:solidFill>
                  <a:schemeClr val="accent5"/>
                </a:solidFill>
                <a:latin typeface="+mn-lt"/>
                <a:ea typeface="+mn-ea"/>
                <a:cs typeface="Akhbar" panose="020005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26AFEDAD-4F7C-4F10-B8F1-F280877F4AEC}"/>
              </a:ext>
            </a:extLst>
          </p:cNvPr>
          <p:cNvSpPr>
            <a:spLocks/>
          </p:cNvSpPr>
          <p:nvPr userDrawn="1"/>
        </p:nvSpPr>
        <p:spPr>
          <a:xfrm>
            <a:off x="0" y="6618816"/>
            <a:ext cx="12192000" cy="239184"/>
          </a:xfrm>
          <a:prstGeom prst="rect">
            <a:avLst/>
          </a:prstGeom>
          <a:gradFill>
            <a:gsLst>
              <a:gs pos="72760">
                <a:srgbClr val="B6A59C"/>
              </a:gs>
              <a:gs pos="20342">
                <a:srgbClr val="ADA5A0"/>
              </a:gs>
              <a:gs pos="38600">
                <a:srgbClr val="FCF5F4"/>
              </a:gs>
              <a:gs pos="50000">
                <a:srgbClr val="E5D8D2"/>
              </a:gs>
              <a:gs pos="0">
                <a:srgbClr val="92827C"/>
              </a:gs>
              <a:gs pos="90000">
                <a:srgbClr val="C9BAB5"/>
              </a:gs>
              <a:gs pos="100000">
                <a:srgbClr val="8D86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63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CDC4D6-F114-46FC-8A6A-D425CB8425E0}"/>
              </a:ext>
            </a:extLst>
          </p:cNvPr>
          <p:cNvSpPr>
            <a:spLocks/>
          </p:cNvSpPr>
          <p:nvPr userDrawn="1"/>
        </p:nvSpPr>
        <p:spPr>
          <a:xfrm>
            <a:off x="0" y="0"/>
            <a:ext cx="12192000" cy="6858000"/>
          </a:xfrm>
          <a:prstGeom prst="rect">
            <a:avLst/>
          </a:prstGeom>
          <a:gradFill>
            <a:gsLst>
              <a:gs pos="50000">
                <a:srgbClr val="59514E"/>
              </a:gs>
              <a:gs pos="0">
                <a:srgbClr val="6F625C"/>
              </a:gs>
              <a:gs pos="100000">
                <a:srgbClr val="3F3E3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A101F-1DAC-4199-AED6-6E9C651401E4}"/>
              </a:ext>
            </a:extLst>
          </p:cNvPr>
          <p:cNvSpPr>
            <a:spLocks noGrp="1"/>
          </p:cNvSpPr>
          <p:nvPr userDrawn="1">
            <p:ph type="ctrTitle"/>
          </p:nvPr>
        </p:nvSpPr>
        <p:spPr>
          <a:xfrm>
            <a:off x="693420" y="2311400"/>
            <a:ext cx="5974080" cy="2011046"/>
          </a:xfrm>
        </p:spPr>
        <p:txBody>
          <a:bodyPr anchor="ctr">
            <a:normAutofit/>
          </a:bodyPr>
          <a:lstStyle>
            <a:lvl1pPr algn="l">
              <a:defRPr lang="en-US" sz="5700" b="0" i="0" spc="-40" dirty="0">
                <a:solidFill>
                  <a:schemeClr val="accent5"/>
                </a:solidFill>
                <a:latin typeface="+mj-lt"/>
                <a:ea typeface="+mj-ea"/>
                <a:cs typeface="Times New Roman"/>
              </a:defRPr>
            </a:lvl1pPr>
          </a:lstStyle>
          <a:p>
            <a:r>
              <a:rPr lang="en-US" dirty="0"/>
              <a:t>Click to edit Master title style</a:t>
            </a:r>
          </a:p>
        </p:txBody>
      </p:sp>
      <p:sp>
        <p:nvSpPr>
          <p:cNvPr id="3" name="Subtitle 2">
            <a:extLst>
              <a:ext uri="{FF2B5EF4-FFF2-40B4-BE49-F238E27FC236}">
                <a16:creationId xmlns:a16="http://schemas.microsoft.com/office/drawing/2014/main" id="{6D1ED97A-5CD9-4EF6-BFB9-F1304CF57C3F}"/>
              </a:ext>
            </a:extLst>
          </p:cNvPr>
          <p:cNvSpPr>
            <a:spLocks noGrp="1"/>
          </p:cNvSpPr>
          <p:nvPr userDrawn="1">
            <p:ph type="subTitle" idx="1"/>
          </p:nvPr>
        </p:nvSpPr>
        <p:spPr>
          <a:xfrm>
            <a:off x="693420" y="4399598"/>
            <a:ext cx="5974080" cy="858202"/>
          </a:xfrm>
        </p:spPr>
        <p:txBody>
          <a:bodyPr>
            <a:normAutofit/>
          </a:bodyPr>
          <a:lstStyle>
            <a:lvl1pPr marL="12700" indent="0" algn="l" defTabSz="914400" rtl="0" eaLnBrk="1" latinLnBrk="0" hangingPunct="1">
              <a:lnSpc>
                <a:spcPct val="100000"/>
              </a:lnSpc>
              <a:spcBef>
                <a:spcPts val="100"/>
              </a:spcBef>
              <a:buNone/>
              <a:defRPr lang="en-US" sz="2200" kern="1200" spc="45" dirty="0">
                <a:solidFill>
                  <a:schemeClr val="accent5"/>
                </a:solidFill>
                <a:latin typeface="+mn-lt"/>
                <a:ea typeface="+mn-ea"/>
                <a:cs typeface="Akhbar" panose="020005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0C140C47-8C58-4BBD-832F-FB4EC5FF821B}"/>
              </a:ext>
            </a:extLst>
          </p:cNvPr>
          <p:cNvSpPr>
            <a:spLocks/>
          </p:cNvSpPr>
          <p:nvPr userDrawn="1"/>
        </p:nvSpPr>
        <p:spPr>
          <a:xfrm>
            <a:off x="0" y="6618816"/>
            <a:ext cx="12192000" cy="239184"/>
          </a:xfrm>
          <a:prstGeom prst="rect">
            <a:avLst/>
          </a:prstGeom>
          <a:gradFill>
            <a:gsLst>
              <a:gs pos="72760">
                <a:srgbClr val="B6A59C"/>
              </a:gs>
              <a:gs pos="20342">
                <a:srgbClr val="ADA5A0"/>
              </a:gs>
              <a:gs pos="38600">
                <a:srgbClr val="FCF5F4"/>
              </a:gs>
              <a:gs pos="50000">
                <a:srgbClr val="E5D8D2"/>
              </a:gs>
              <a:gs pos="0">
                <a:srgbClr val="92827C"/>
              </a:gs>
              <a:gs pos="90000">
                <a:srgbClr val="C9BAB5"/>
              </a:gs>
              <a:gs pos="100000">
                <a:srgbClr val="8D86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89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F9FB-450B-4165-AFCC-BE9D0E91CA53}"/>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DB19F41E-3319-4A4B-AB5C-E654B6B87A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89567C2-D68E-430C-B36F-CC3913BF89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190209-9EEC-48FD-8F50-7FC0FB8967A3}"/>
              </a:ext>
            </a:extLst>
          </p:cNvPr>
          <p:cNvSpPr>
            <a:spLocks noGrp="1"/>
          </p:cNvSpPr>
          <p:nvPr>
            <p:ph type="sldNum" sz="quarter" idx="12"/>
          </p:nvPr>
        </p:nvSpPr>
        <p:spPr/>
        <p:txBody>
          <a:bodyPr/>
          <a:lstStyle/>
          <a:p>
            <a:fld id="{AEAB0841-83BD-4D57-B9AD-640E513EB75A}" type="slidenum">
              <a:rPr lang="en-US" smtClean="0"/>
              <a:t>‹#›</a:t>
            </a:fld>
            <a:endParaRPr lang="en-US" dirty="0"/>
          </a:p>
        </p:txBody>
      </p:sp>
    </p:spTree>
    <p:extLst>
      <p:ext uri="{BB962C8B-B14F-4D97-AF65-F5344CB8AC3E}">
        <p14:creationId xmlns:p14="http://schemas.microsoft.com/office/powerpoint/2010/main" val="100278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F9FB-450B-4165-AFCC-BE9D0E91CA53}"/>
              </a:ext>
            </a:extLst>
          </p:cNvPr>
          <p:cNvSpPr>
            <a:spLocks noGrp="1"/>
          </p:cNvSpPr>
          <p:nvPr>
            <p:ph type="title"/>
          </p:nvPr>
        </p:nvSpPr>
        <p:spPr>
          <a:xfrm>
            <a:off x="447040" y="727565"/>
            <a:ext cx="3644900" cy="2755900"/>
          </a:xfrm>
        </p:spPr>
        <p:txBody>
          <a:bodyPr anchor="t">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DB19F41E-3319-4A4B-AB5C-E654B6B87A97}"/>
              </a:ext>
            </a:extLst>
          </p:cNvPr>
          <p:cNvSpPr>
            <a:spLocks noGrp="1"/>
          </p:cNvSpPr>
          <p:nvPr>
            <p:ph idx="1"/>
          </p:nvPr>
        </p:nvSpPr>
        <p:spPr>
          <a:xfrm>
            <a:off x="447040" y="3749040"/>
            <a:ext cx="3644900" cy="2042161"/>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89567C2-D68E-430C-B36F-CC3913BF8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90209-9EEC-48FD-8F50-7FC0FB8967A3}"/>
              </a:ext>
            </a:extLst>
          </p:cNvPr>
          <p:cNvSpPr>
            <a:spLocks noGrp="1"/>
          </p:cNvSpPr>
          <p:nvPr>
            <p:ph type="sldNum" sz="quarter" idx="12"/>
          </p:nvPr>
        </p:nvSpPr>
        <p:spPr/>
        <p:txBody>
          <a:bodyPr/>
          <a:lstStyle/>
          <a:p>
            <a:fld id="{AEAB0841-83BD-4D57-B9AD-640E513EB75A}" type="slidenum">
              <a:rPr lang="en-US" smtClean="0"/>
              <a:t>‹#›</a:t>
            </a:fld>
            <a:endParaRPr lang="en-US"/>
          </a:p>
        </p:txBody>
      </p:sp>
      <p:sp>
        <p:nvSpPr>
          <p:cNvPr id="7" name="Picture Placeholder 6">
            <a:extLst>
              <a:ext uri="{FF2B5EF4-FFF2-40B4-BE49-F238E27FC236}">
                <a16:creationId xmlns:a16="http://schemas.microsoft.com/office/drawing/2014/main" id="{5A179EE9-6807-47AC-9369-0F71051910DB}"/>
              </a:ext>
            </a:extLst>
          </p:cNvPr>
          <p:cNvSpPr>
            <a:spLocks noGrp="1"/>
          </p:cNvSpPr>
          <p:nvPr>
            <p:ph type="pic" sz="quarter" idx="13" hasCustomPrompt="1"/>
          </p:nvPr>
        </p:nvSpPr>
        <p:spPr>
          <a:xfrm>
            <a:off x="4473575" y="739141"/>
            <a:ext cx="7139305" cy="5052060"/>
          </a:xfrm>
          <a:solidFill>
            <a:schemeClr val="accent5"/>
          </a:solidFill>
        </p:spPr>
        <p:txBody>
          <a:bodyPr anchor="ctr"/>
          <a:lstStyle>
            <a:lvl1pPr marL="84138" indent="0" algn="ctr">
              <a:buNone/>
              <a:defRPr/>
            </a:lvl1pPr>
          </a:lstStyle>
          <a:p>
            <a:r>
              <a:rPr lang="en-US" dirty="0"/>
              <a:t>Click to Insert Image</a:t>
            </a:r>
          </a:p>
        </p:txBody>
      </p:sp>
    </p:spTree>
    <p:extLst>
      <p:ext uri="{BB962C8B-B14F-4D97-AF65-F5344CB8AC3E}">
        <p14:creationId xmlns:p14="http://schemas.microsoft.com/office/powerpoint/2010/main" val="871418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179EE9-6807-47AC-9369-0F71051910DB}"/>
              </a:ext>
            </a:extLst>
          </p:cNvPr>
          <p:cNvSpPr>
            <a:spLocks noGrp="1"/>
          </p:cNvSpPr>
          <p:nvPr>
            <p:ph type="pic" sz="quarter" idx="13" hasCustomPrompt="1"/>
          </p:nvPr>
        </p:nvSpPr>
        <p:spPr>
          <a:xfrm>
            <a:off x="6096000" y="0"/>
            <a:ext cx="6096000" cy="6236208"/>
          </a:xfrm>
          <a:solidFill>
            <a:schemeClr val="accent5"/>
          </a:solidFill>
        </p:spPr>
        <p:txBody>
          <a:bodyPr anchor="ctr"/>
          <a:lstStyle>
            <a:lvl1pPr marL="84138" indent="0" algn="ctr">
              <a:buNone/>
              <a:defRPr/>
            </a:lvl1pPr>
          </a:lstStyle>
          <a:p>
            <a:r>
              <a:rPr lang="en-US" dirty="0"/>
              <a:t>Click to Insert Image</a:t>
            </a:r>
          </a:p>
        </p:txBody>
      </p:sp>
      <p:sp>
        <p:nvSpPr>
          <p:cNvPr id="2" name="Title 1">
            <a:extLst>
              <a:ext uri="{FF2B5EF4-FFF2-40B4-BE49-F238E27FC236}">
                <a16:creationId xmlns:a16="http://schemas.microsoft.com/office/drawing/2014/main" id="{20BCF9FB-450B-4165-AFCC-BE9D0E91CA53}"/>
              </a:ext>
            </a:extLst>
          </p:cNvPr>
          <p:cNvSpPr>
            <a:spLocks noGrp="1"/>
          </p:cNvSpPr>
          <p:nvPr>
            <p:ph type="title"/>
          </p:nvPr>
        </p:nvSpPr>
        <p:spPr>
          <a:xfrm>
            <a:off x="447039" y="727564"/>
            <a:ext cx="5025183" cy="2524921"/>
          </a:xfrm>
        </p:spPr>
        <p:txBody>
          <a:bodyPr anchor="t">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DB19F41E-3319-4A4B-AB5C-E654B6B87A97}"/>
              </a:ext>
            </a:extLst>
          </p:cNvPr>
          <p:cNvSpPr>
            <a:spLocks noGrp="1"/>
          </p:cNvSpPr>
          <p:nvPr>
            <p:ph idx="1"/>
          </p:nvPr>
        </p:nvSpPr>
        <p:spPr>
          <a:xfrm>
            <a:off x="447039" y="3322320"/>
            <a:ext cx="5025183" cy="2468881"/>
          </a:xfrm>
        </p:spPr>
        <p:txBody>
          <a:bodyPr>
            <a:normAutofit/>
          </a:bodyPr>
          <a:lstStyle>
            <a:lvl1pPr>
              <a:defRPr sz="2000">
                <a:solidFill>
                  <a:schemeClr val="accent6"/>
                </a:solidFill>
              </a:defRPr>
            </a:lvl1pPr>
            <a:lvl2pPr>
              <a:defRPr sz="1800">
                <a:solidFill>
                  <a:schemeClr val="accent6"/>
                </a:solidFill>
              </a:defRPr>
            </a:lvl2pPr>
            <a:lvl3pPr>
              <a:defRPr sz="16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89567C2-D68E-430C-B36F-CC3913BF8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90209-9EEC-48FD-8F50-7FC0FB8967A3}"/>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25448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5F1C-4A43-4C2C-9C30-EFC671712B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55309F-1B9B-41A1-97D8-189DE6993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32455B85-782C-4EF8-BED0-4B27BA1B2F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59B043-C497-46ED-8F8E-36E35CCC2CC6}"/>
              </a:ext>
            </a:extLst>
          </p:cNvPr>
          <p:cNvSpPr>
            <a:spLocks noGrp="1"/>
          </p:cNvSpPr>
          <p:nvPr>
            <p:ph type="sldNum" sz="quarter" idx="12"/>
          </p:nvPr>
        </p:nvSpPr>
        <p:spPr/>
        <p:txBody>
          <a:bodyPr/>
          <a:lstStyle/>
          <a:p>
            <a:fld id="{AEAB0841-83BD-4D57-B9AD-640E513EB75A}" type="slidenum">
              <a:rPr lang="en-US" smtClean="0"/>
              <a:t>‹#›</a:t>
            </a:fld>
            <a:endParaRPr lang="en-US"/>
          </a:p>
        </p:txBody>
      </p:sp>
    </p:spTree>
    <p:extLst>
      <p:ext uri="{BB962C8B-B14F-4D97-AF65-F5344CB8AC3E}">
        <p14:creationId xmlns:p14="http://schemas.microsoft.com/office/powerpoint/2010/main" val="180898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1D5584B-08C7-4585-B0B5-76BCD049CC0A}"/>
              </a:ext>
            </a:extLst>
          </p:cNvPr>
          <p:cNvGrpSpPr/>
          <p:nvPr userDrawn="1"/>
        </p:nvGrpSpPr>
        <p:grpSpPr>
          <a:xfrm>
            <a:off x="0" y="6228080"/>
            <a:ext cx="12192000" cy="629920"/>
            <a:chOff x="0" y="6228080"/>
            <a:chExt cx="12192000" cy="629920"/>
          </a:xfrm>
        </p:grpSpPr>
        <p:sp>
          <p:nvSpPr>
            <p:cNvPr id="9" name="Rectangle 8">
              <a:extLst>
                <a:ext uri="{FF2B5EF4-FFF2-40B4-BE49-F238E27FC236}">
                  <a16:creationId xmlns:a16="http://schemas.microsoft.com/office/drawing/2014/main" id="{C43A5C68-5170-4A6A-A211-86D815A1E049}"/>
                </a:ext>
              </a:extLst>
            </p:cNvPr>
            <p:cNvSpPr>
              <a:spLocks/>
            </p:cNvSpPr>
            <p:nvPr userDrawn="1"/>
          </p:nvSpPr>
          <p:spPr>
            <a:xfrm flipH="1">
              <a:off x="0" y="6360160"/>
              <a:ext cx="12192000" cy="497840"/>
            </a:xfrm>
            <a:prstGeom prst="rect">
              <a:avLst/>
            </a:prstGeom>
            <a:gradFill>
              <a:gsLst>
                <a:gs pos="50000">
                  <a:srgbClr val="6C6C6C"/>
                </a:gs>
                <a:gs pos="0">
                  <a:srgbClr val="3B3B3B"/>
                </a:gs>
                <a:gs pos="100000">
                  <a:srgbClr val="92919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69E5E40-FB33-445A-832E-21CA548AF696}"/>
                </a:ext>
              </a:extLst>
            </p:cNvPr>
            <p:cNvSpPr>
              <a:spLocks/>
            </p:cNvSpPr>
            <p:nvPr userDrawn="1"/>
          </p:nvSpPr>
          <p:spPr>
            <a:xfrm>
              <a:off x="0" y="6228080"/>
              <a:ext cx="12192000" cy="128270"/>
            </a:xfrm>
            <a:prstGeom prst="rect">
              <a:avLst/>
            </a:prstGeom>
            <a:gradFill>
              <a:gsLst>
                <a:gs pos="72760">
                  <a:srgbClr val="B6A59C"/>
                </a:gs>
                <a:gs pos="20342">
                  <a:srgbClr val="ADA5A0"/>
                </a:gs>
                <a:gs pos="38600">
                  <a:srgbClr val="FCF5F4"/>
                </a:gs>
                <a:gs pos="50000">
                  <a:srgbClr val="E5D8D2"/>
                </a:gs>
                <a:gs pos="0">
                  <a:srgbClr val="92827C"/>
                </a:gs>
                <a:gs pos="90000">
                  <a:srgbClr val="C9BAB5"/>
                </a:gs>
                <a:gs pos="100000">
                  <a:srgbClr val="8D86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26E3CEA7-D121-4E8C-A3DA-EC91B023D91A}"/>
              </a:ext>
            </a:extLst>
          </p:cNvPr>
          <p:cNvSpPr>
            <a:spLocks noGrp="1"/>
          </p:cNvSpPr>
          <p:nvPr>
            <p:ph type="title"/>
          </p:nvPr>
        </p:nvSpPr>
        <p:spPr>
          <a:xfrm>
            <a:off x="447040" y="375920"/>
            <a:ext cx="11297920" cy="14563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DFC05B1-D91E-4CA7-9054-9D6A7A7FBFF3}"/>
              </a:ext>
            </a:extLst>
          </p:cNvPr>
          <p:cNvSpPr>
            <a:spLocks noGrp="1"/>
          </p:cNvSpPr>
          <p:nvPr>
            <p:ph type="body" idx="1"/>
          </p:nvPr>
        </p:nvSpPr>
        <p:spPr>
          <a:xfrm>
            <a:off x="447040" y="2143759"/>
            <a:ext cx="11297920" cy="39624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23447F5-6F1F-430E-B61D-EC51192A6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EFF422B7-FA62-4548-A4E0-A4AC6BC39122}"/>
              </a:ext>
            </a:extLst>
          </p:cNvPr>
          <p:cNvSpPr>
            <a:spLocks noGrp="1"/>
          </p:cNvSpPr>
          <p:nvPr>
            <p:ph type="sldNum" sz="quarter" idx="4"/>
          </p:nvPr>
        </p:nvSpPr>
        <p:spPr>
          <a:xfrm>
            <a:off x="9182100" y="6407150"/>
            <a:ext cx="2743200" cy="365125"/>
          </a:xfrm>
          <a:prstGeom prst="rect">
            <a:avLst/>
          </a:prstGeom>
        </p:spPr>
        <p:txBody>
          <a:bodyPr vert="horz" lIns="91440" tIns="45720" rIns="91440" bIns="45720" rtlCol="0" anchor="ctr"/>
          <a:lstStyle>
            <a:lvl1pPr algn="r">
              <a:defRPr sz="1800" i="1">
                <a:solidFill>
                  <a:schemeClr val="accent3">
                    <a:lumMod val="60000"/>
                    <a:lumOff val="40000"/>
                  </a:schemeClr>
                </a:solidFill>
                <a:latin typeface="+mj-lt"/>
              </a:defRPr>
            </a:lvl1pPr>
          </a:lstStyle>
          <a:p>
            <a:fld id="{AEAB0841-83BD-4D57-B9AD-640E513EB75A}" type="slidenum">
              <a:rPr lang="en-US" smtClean="0"/>
              <a:pPr/>
              <a:t>‹#›</a:t>
            </a:fld>
            <a:endParaRPr lang="en-US" dirty="0"/>
          </a:p>
        </p:txBody>
      </p:sp>
      <p:sp>
        <p:nvSpPr>
          <p:cNvPr id="11" name="TextBox 10">
            <a:extLst>
              <a:ext uri="{FF2B5EF4-FFF2-40B4-BE49-F238E27FC236}">
                <a16:creationId xmlns:a16="http://schemas.microsoft.com/office/drawing/2014/main" id="{3C28B529-8A62-45A9-9D1B-0E0D7BA53E70}"/>
              </a:ext>
            </a:extLst>
          </p:cNvPr>
          <p:cNvSpPr txBox="1"/>
          <p:nvPr userDrawn="1"/>
        </p:nvSpPr>
        <p:spPr>
          <a:xfrm>
            <a:off x="447040" y="6461760"/>
            <a:ext cx="3119120" cy="261610"/>
          </a:xfrm>
          <a:prstGeom prst="rect">
            <a:avLst/>
          </a:prstGeom>
          <a:noFill/>
        </p:spPr>
        <p:txBody>
          <a:bodyPr wrap="square" rtlCol="0">
            <a:spAutoFit/>
          </a:bodyPr>
          <a:lstStyle/>
          <a:p>
            <a:r>
              <a:rPr lang="en-US" sz="1100" dirty="0">
                <a:solidFill>
                  <a:schemeClr val="accent3">
                    <a:lumMod val="60000"/>
                    <a:lumOff val="40000"/>
                  </a:schemeClr>
                </a:solidFill>
              </a:rPr>
              <a:t>Sheraton Hotels &amp; Resorts</a:t>
            </a:r>
          </a:p>
        </p:txBody>
      </p:sp>
    </p:spTree>
    <p:extLst>
      <p:ext uri="{BB962C8B-B14F-4D97-AF65-F5344CB8AC3E}">
        <p14:creationId xmlns:p14="http://schemas.microsoft.com/office/powerpoint/2010/main" val="129062550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3" r:id="rId3"/>
    <p:sldLayoutId id="2147483661" r:id="rId4"/>
    <p:sldLayoutId id="2147483662" r:id="rId5"/>
    <p:sldLayoutId id="2147483650" r:id="rId6"/>
    <p:sldLayoutId id="2147483664" r:id="rId7"/>
    <p:sldLayoutId id="2147483665" r:id="rId8"/>
    <p:sldLayoutId id="2147483651" r:id="rId9"/>
    <p:sldLayoutId id="2147483652" r:id="rId10"/>
    <p:sldLayoutId id="2147483653" r:id="rId11"/>
    <p:sldLayoutId id="2147483654" r:id="rId12"/>
    <p:sldLayoutId id="2147483666" r:id="rId13"/>
    <p:sldLayoutId id="2147483671" r:id="rId14"/>
    <p:sldLayoutId id="2147483667" r:id="rId15"/>
    <p:sldLayoutId id="2147483668" r:id="rId16"/>
    <p:sldLayoutId id="2147483669" r:id="rId17"/>
    <p:sldLayoutId id="2147483655" r:id="rId18"/>
    <p:sldLayoutId id="2147483656" r:id="rId19"/>
    <p:sldLayoutId id="2147483657" r:id="rId20"/>
    <p:sldLayoutId id="2147483658" r:id="rId21"/>
    <p:sldLayoutId id="2147483659" r:id="rId22"/>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6"/>
        </a:buClr>
        <a:buFont typeface="Arial" panose="020B0604020202020204" pitchFamily="34" charset="0"/>
        <a:buChar char="•"/>
        <a:defRPr sz="2800" kern="1200">
          <a:solidFill>
            <a:schemeClr val="tx2">
              <a:lumMod val="60000"/>
              <a:lumOff val="40000"/>
            </a:schemeClr>
          </a:solidFill>
          <a:latin typeface="+mn-lt"/>
          <a:ea typeface="+mn-ea"/>
          <a:cs typeface="+mn-cs"/>
        </a:defRPr>
      </a:lvl1pPr>
      <a:lvl2pPr marL="517525" indent="-252413" algn="l" defTabSz="914400" rtl="0" eaLnBrk="1" latinLnBrk="0" hangingPunct="1">
        <a:lnSpc>
          <a:spcPct val="90000"/>
        </a:lnSpc>
        <a:spcBef>
          <a:spcPts val="600"/>
        </a:spcBef>
        <a:buClr>
          <a:schemeClr val="accent6"/>
        </a:buClr>
        <a:buFont typeface="Akhbar" panose="02000500000000000000" pitchFamily="2" charset="-78"/>
        <a:buChar char="–"/>
        <a:defRPr sz="2400" kern="1200">
          <a:solidFill>
            <a:schemeClr val="tx2">
              <a:lumMod val="60000"/>
              <a:lumOff val="40000"/>
            </a:schemeClr>
          </a:solidFill>
          <a:latin typeface="+mn-lt"/>
          <a:ea typeface="+mn-ea"/>
          <a:cs typeface="+mn-cs"/>
        </a:defRPr>
      </a:lvl2pPr>
      <a:lvl3pPr marL="752475" indent="-206375" algn="l" defTabSz="914400" rtl="0" eaLnBrk="1" latinLnBrk="0" hangingPunct="1">
        <a:lnSpc>
          <a:spcPct val="90000"/>
        </a:lnSpc>
        <a:spcBef>
          <a:spcPts val="600"/>
        </a:spcBef>
        <a:buClr>
          <a:schemeClr val="accent6"/>
        </a:buClr>
        <a:buFont typeface="Wingdings" panose="05000000000000000000" pitchFamily="2" charset="2"/>
        <a:buChar char="§"/>
        <a:defRPr sz="2000" kern="1200">
          <a:solidFill>
            <a:schemeClr val="tx2">
              <a:lumMod val="60000"/>
              <a:lumOff val="40000"/>
            </a:schemeClr>
          </a:solidFill>
          <a:latin typeface="+mn-lt"/>
          <a:ea typeface="+mn-ea"/>
          <a:cs typeface="+mn-cs"/>
        </a:defRPr>
      </a:lvl3pPr>
      <a:lvl4pPr marL="995363" indent="-236538" algn="l" defTabSz="914400" rtl="0" eaLnBrk="1" latinLnBrk="0" hangingPunct="1">
        <a:lnSpc>
          <a:spcPct val="90000"/>
        </a:lnSpc>
        <a:spcBef>
          <a:spcPts val="600"/>
        </a:spcBef>
        <a:buClr>
          <a:schemeClr val="accent6"/>
        </a:buClr>
        <a:buFont typeface="Arial" panose="020B0604020202020204" pitchFamily="34" charset="0"/>
        <a:buChar char="○"/>
        <a:defRPr sz="1800" kern="1200">
          <a:solidFill>
            <a:schemeClr val="tx2">
              <a:lumMod val="60000"/>
              <a:lumOff val="40000"/>
            </a:schemeClr>
          </a:solidFill>
          <a:latin typeface="+mn-lt"/>
          <a:ea typeface="+mn-ea"/>
          <a:cs typeface="+mn-cs"/>
        </a:defRPr>
      </a:lvl4pPr>
      <a:lvl5pPr marL="1168400" indent="-212725" algn="l" defTabSz="914400" rtl="0" eaLnBrk="1" latinLnBrk="0" hangingPunct="1">
        <a:lnSpc>
          <a:spcPct val="90000"/>
        </a:lnSpc>
        <a:spcBef>
          <a:spcPts val="600"/>
        </a:spcBef>
        <a:buClr>
          <a:schemeClr val="accent6"/>
        </a:buClr>
        <a:buFont typeface="Arial" panose="020B0604020202020204" pitchFamily="34" charset="0"/>
        <a:buChar char="□"/>
        <a:tabLst/>
        <a:defRPr sz="18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633A-EE8A-4407-BDDE-E8251F0CC233}"/>
              </a:ext>
            </a:extLst>
          </p:cNvPr>
          <p:cNvSpPr>
            <a:spLocks noGrp="1"/>
          </p:cNvSpPr>
          <p:nvPr>
            <p:ph type="ctrTitle"/>
          </p:nvPr>
        </p:nvSpPr>
        <p:spPr>
          <a:xfrm>
            <a:off x="724950" y="3530950"/>
            <a:ext cx="7431077" cy="2011046"/>
          </a:xfrm>
        </p:spPr>
        <p:txBody>
          <a:bodyPr>
            <a:normAutofit fontScale="90000"/>
          </a:bodyPr>
          <a:lstStyle/>
          <a:p>
            <a:r>
              <a:rPr lang="zh-CN" altLang="en-US" dirty="0" smtClean="0">
                <a:latin typeface="宋体" panose="02010600030101010101" pitchFamily="2" charset="-122"/>
                <a:ea typeface="宋体" panose="02010600030101010101" pitchFamily="2" charset="-122"/>
              </a:rPr>
              <a:t>厦门喜来登酒店</a:t>
            </a:r>
            <a:r>
              <a:rPr lang="en-US" altLang="zh-CN" dirty="0" smtClean="0"/>
              <a:t/>
            </a:r>
            <a:br>
              <a:rPr lang="en-US" altLang="zh-CN" dirty="0" smtClean="0"/>
            </a:br>
            <a:r>
              <a:rPr lang="en-US" altLang="zh-CN" dirty="0" smtClean="0">
                <a:latin typeface="+mn-lt"/>
              </a:rPr>
              <a:t>Sheraton Xiamen Hotel</a:t>
            </a:r>
            <a:endParaRPr lang="en-US" dirty="0">
              <a:latin typeface="+mn-lt"/>
            </a:endParaRPr>
          </a:p>
        </p:txBody>
      </p:sp>
    </p:spTree>
    <p:extLst>
      <p:ext uri="{BB962C8B-B14F-4D97-AF65-F5344CB8AC3E}">
        <p14:creationId xmlns:p14="http://schemas.microsoft.com/office/powerpoint/2010/main" val="35432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10</a:t>
            </a:fld>
            <a:endParaRPr lang="en-US" dirty="0"/>
          </a:p>
        </p:txBody>
      </p:sp>
      <p:sp>
        <p:nvSpPr>
          <p:cNvPr id="3" name="Title 7"/>
          <p:cNvSpPr>
            <a:spLocks noGrp="1"/>
          </p:cNvSpPr>
          <p:nvPr>
            <p:ph type="title"/>
          </p:nvPr>
        </p:nvSpPr>
        <p:spPr>
          <a:xfrm>
            <a:off x="2450287" y="7106"/>
            <a:ext cx="6950362" cy="1110494"/>
          </a:xfrm>
        </p:spPr>
        <p:txBody>
          <a:bodyPr>
            <a:normAutofit/>
          </a:bodyPr>
          <a:lstStyle/>
          <a:p>
            <a:pPr algn="ctr"/>
            <a:r>
              <a:rPr lang="zh-CN" altLang="en-US" sz="4000" dirty="0">
                <a:latin typeface="宋体" panose="02010600030101010101" pitchFamily="2" charset="-122"/>
                <a:ea typeface="宋体" panose="02010600030101010101" pitchFamily="2" charset="-122"/>
              </a:rPr>
              <a:t>高级</a:t>
            </a:r>
            <a:r>
              <a:rPr lang="zh-CN" altLang="en-US" sz="4000" dirty="0" smtClean="0">
                <a:latin typeface="宋体" panose="02010600030101010101" pitchFamily="2" charset="-122"/>
                <a:ea typeface="宋体" panose="02010600030101010101" pitchFamily="2" charset="-122"/>
              </a:rPr>
              <a:t>套房 </a:t>
            </a:r>
            <a:r>
              <a:rPr lang="en-US" sz="4000" dirty="0" smtClean="0">
                <a:latin typeface="+mn-lt"/>
              </a:rPr>
              <a:t>Junior Suite</a:t>
            </a:r>
            <a:endParaRPr lang="en-US" sz="4000" dirty="0">
              <a:latin typeface="+mn-lt"/>
              <a:ea typeface="思源黑体 CN Regular" pitchFamily="34" charset="-122"/>
            </a:endParaRPr>
          </a:p>
        </p:txBody>
      </p:sp>
      <p:sp>
        <p:nvSpPr>
          <p:cNvPr id="5" name="Rectangle 17"/>
          <p:cNvSpPr>
            <a:spLocks noChangeArrowheads="1"/>
          </p:cNvSpPr>
          <p:nvPr/>
        </p:nvSpPr>
        <p:spPr bwMode="auto">
          <a:xfrm>
            <a:off x="0" y="5566248"/>
            <a:ext cx="12192000" cy="72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chemeClr val="accent2"/>
              </a:buClr>
            </a:pPr>
            <a:r>
              <a:rPr lang="zh-CN" altLang="en-US" sz="1400" dirty="0">
                <a:ea typeface="思源黑体 CN Regular" pitchFamily="34" charset="-122"/>
              </a:rPr>
              <a:t>共</a:t>
            </a:r>
            <a:r>
              <a:rPr lang="en-US" altLang="zh-CN" sz="1400" dirty="0">
                <a:ea typeface="思源黑体 CN Regular" pitchFamily="34" charset="-122"/>
              </a:rPr>
              <a:t>57</a:t>
            </a:r>
            <a:r>
              <a:rPr lang="zh-CN" altLang="en-US" sz="1400" dirty="0">
                <a:ea typeface="思源黑体 CN Regular" pitchFamily="34" charset="-122"/>
              </a:rPr>
              <a:t>间，</a:t>
            </a:r>
            <a:r>
              <a:rPr lang="en-US" altLang="zh-CN" sz="1400" dirty="0">
                <a:ea typeface="思源黑体 CN Regular" pitchFamily="34" charset="-122"/>
              </a:rPr>
              <a:t>72</a:t>
            </a:r>
            <a:r>
              <a:rPr lang="zh-CN" altLang="en-US" sz="1400" dirty="0">
                <a:ea typeface="思源黑体 CN Regular" pitchFamily="34" charset="-122"/>
              </a:rPr>
              <a:t>平方米 </a:t>
            </a:r>
            <a:r>
              <a:rPr lang="en-US" altLang="zh-CN" sz="1400" dirty="0">
                <a:ea typeface="思源黑体 CN Regular" pitchFamily="34" charset="-122"/>
              </a:rPr>
              <a:t>- </a:t>
            </a:r>
            <a:r>
              <a:rPr lang="zh-CN" altLang="en-US" sz="1400" dirty="0">
                <a:ea typeface="思源黑体 CN Regular" pitchFamily="34" charset="-122"/>
              </a:rPr>
              <a:t>精致的装修，营造出舒适的家居感。配有独立的客厅及办公区域，客人还可享受行政酒廊的多种专属礼遇。</a:t>
            </a:r>
          </a:p>
          <a:p>
            <a:pPr algn="ctr" eaLnBrk="1" hangingPunct="1">
              <a:spcBef>
                <a:spcPct val="20000"/>
              </a:spcBef>
              <a:buClr>
                <a:schemeClr val="accent2"/>
              </a:buClr>
            </a:pPr>
            <a:r>
              <a:rPr lang="en-US" altLang="zh-CN" sz="1400" dirty="0" smtClean="0">
                <a:latin typeface="+mn-lt"/>
                <a:ea typeface="思源黑体 CN Regular" pitchFamily="34" charset="-122"/>
              </a:rPr>
              <a:t>72 </a:t>
            </a:r>
            <a:r>
              <a:rPr lang="en-US" altLang="zh-CN" sz="1400" dirty="0" err="1">
                <a:latin typeface="+mn-lt"/>
                <a:ea typeface="思源黑体 CN Regular" pitchFamily="34" charset="-122"/>
              </a:rPr>
              <a:t>sqm</a:t>
            </a:r>
            <a:r>
              <a:rPr lang="en-US" altLang="zh-CN" sz="1400" dirty="0">
                <a:latin typeface="+mn-lt"/>
                <a:ea typeface="思源黑体 CN Regular" pitchFamily="34" charset="-122"/>
              </a:rPr>
              <a:t> – 57 Exquisite furnishing with a residential feel, separate living room and work station with exclusive Club Lounge Benefits</a:t>
            </a:r>
            <a:r>
              <a:rPr lang="en-US" altLang="zh-CN" sz="1400" dirty="0" smtClean="0">
                <a:latin typeface="+mn-lt"/>
                <a:ea typeface="思源黑体 CN Regular" pitchFamily="34" charset="-122"/>
              </a:rPr>
              <a:t>.</a:t>
            </a:r>
          </a:p>
        </p:txBody>
      </p:sp>
      <p:pic>
        <p:nvPicPr>
          <p:cNvPr id="6" name="Picture 8" descr="P:\Sales and Marketing市场与销售部\Nicole You\酒店新照片\Junior Su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8901" y="1021783"/>
            <a:ext cx="6553200" cy="437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37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11</a:t>
            </a:fld>
            <a:endParaRPr lang="en-US" dirty="0"/>
          </a:p>
        </p:txBody>
      </p:sp>
      <p:sp>
        <p:nvSpPr>
          <p:cNvPr id="3" name="Title 7"/>
          <p:cNvSpPr>
            <a:spLocks noGrp="1"/>
          </p:cNvSpPr>
          <p:nvPr>
            <p:ph type="title"/>
          </p:nvPr>
        </p:nvSpPr>
        <p:spPr>
          <a:xfrm>
            <a:off x="2783139" y="0"/>
            <a:ext cx="6703762" cy="914400"/>
          </a:xfrm>
        </p:spPr>
        <p:txBody>
          <a:bodyPr>
            <a:normAutofit/>
          </a:bodyPr>
          <a:lstStyle/>
          <a:p>
            <a:pPr algn="ctr"/>
            <a:r>
              <a:rPr lang="zh-CN" altLang="en-US" sz="4000" dirty="0">
                <a:latin typeface="宋体" panose="02010600030101010101" pitchFamily="2" charset="-122"/>
                <a:ea typeface="宋体" panose="02010600030101010101" pitchFamily="2" charset="-122"/>
              </a:rPr>
              <a:t>行政</a:t>
            </a:r>
            <a:r>
              <a:rPr lang="zh-CN" altLang="en-US" sz="4000" dirty="0" smtClean="0">
                <a:latin typeface="宋体" panose="02010600030101010101" pitchFamily="2" charset="-122"/>
                <a:ea typeface="宋体" panose="02010600030101010101" pitchFamily="2" charset="-122"/>
              </a:rPr>
              <a:t>套房 </a:t>
            </a:r>
            <a:r>
              <a:rPr lang="en-US" sz="4000" dirty="0" smtClean="0">
                <a:latin typeface="Arial" panose="020B0604020202020204" pitchFamily="34" charset="0"/>
                <a:cs typeface="Arial" panose="020B0604020202020204" pitchFamily="34" charset="0"/>
              </a:rPr>
              <a:t>Executive Suite</a:t>
            </a:r>
            <a:endParaRPr lang="en-US" sz="4000" dirty="0">
              <a:latin typeface="Arial" panose="020B0604020202020204" pitchFamily="34" charset="0"/>
              <a:ea typeface="思源黑体 CN Regular" pitchFamily="34" charset="-122"/>
              <a:cs typeface="Arial" panose="020B0604020202020204" pitchFamily="34" charset="0"/>
            </a:endParaRPr>
          </a:p>
        </p:txBody>
      </p:sp>
      <p:sp>
        <p:nvSpPr>
          <p:cNvPr id="5" name="Rectangle 17"/>
          <p:cNvSpPr>
            <a:spLocks noChangeArrowheads="1"/>
          </p:cNvSpPr>
          <p:nvPr/>
        </p:nvSpPr>
        <p:spPr bwMode="auto">
          <a:xfrm>
            <a:off x="102903" y="5531422"/>
            <a:ext cx="12069871" cy="75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chemeClr val="accent2"/>
              </a:buClr>
            </a:pPr>
            <a:r>
              <a:rPr lang="zh-CN" altLang="en-US" sz="1400" dirty="0">
                <a:latin typeface="思源黑体 CN Regular" pitchFamily="34" charset="-122"/>
                <a:ea typeface="思源黑体 CN Regular" pitchFamily="34" charset="-122"/>
              </a:rPr>
              <a:t>共</a:t>
            </a:r>
            <a:r>
              <a:rPr lang="en-US" altLang="zh-CN" sz="1400" dirty="0">
                <a:latin typeface="思源黑体 CN Regular" pitchFamily="34" charset="-122"/>
                <a:ea typeface="思源黑体 CN Regular" pitchFamily="34" charset="-122"/>
              </a:rPr>
              <a:t>6</a:t>
            </a:r>
            <a:r>
              <a:rPr lang="zh-CN" altLang="en-US" sz="1400" dirty="0">
                <a:latin typeface="思源黑体 CN Regular" pitchFamily="34" charset="-122"/>
                <a:ea typeface="思源黑体 CN Regular" pitchFamily="34" charset="-122"/>
              </a:rPr>
              <a:t>间，</a:t>
            </a:r>
            <a:r>
              <a:rPr lang="en-US" altLang="zh-CN" sz="1400" dirty="0">
                <a:latin typeface="思源黑体 CN Regular" pitchFamily="34" charset="-122"/>
                <a:ea typeface="思源黑体 CN Regular" pitchFamily="34" charset="-122"/>
              </a:rPr>
              <a:t>106 - 135</a:t>
            </a:r>
            <a:r>
              <a:rPr lang="zh-CN" altLang="en-US" sz="1400" dirty="0">
                <a:latin typeface="思源黑体 CN Regular" pitchFamily="34" charset="-122"/>
                <a:ea typeface="思源黑体 CN Regular" pitchFamily="34" charset="-122"/>
              </a:rPr>
              <a:t>平方米 </a:t>
            </a:r>
            <a:r>
              <a:rPr lang="en-US" altLang="zh-CN" sz="1400" dirty="0">
                <a:latin typeface="思源黑体 CN Regular" pitchFamily="34" charset="-122"/>
                <a:ea typeface="思源黑体 CN Regular" pitchFamily="34" charset="-122"/>
              </a:rPr>
              <a:t>– </a:t>
            </a:r>
            <a:r>
              <a:rPr lang="zh-CN" altLang="en-US" sz="1400" dirty="0">
                <a:latin typeface="思源黑体 CN Regular" pitchFamily="34" charset="-122"/>
                <a:ea typeface="思源黑体 CN Regular" pitchFamily="34" charset="-122"/>
              </a:rPr>
              <a:t>现代豪华的设计，配有独立的客厅和全套设施配备齐全的厨房，客人还可享受行政酒廊的多种专属礼遇</a:t>
            </a:r>
            <a:endParaRPr lang="en-US" altLang="zh-CN" sz="1400" dirty="0">
              <a:latin typeface="思源黑体 CN Regular" pitchFamily="34" charset="-122"/>
              <a:ea typeface="思源黑体 CN Regular" pitchFamily="34" charset="-122"/>
            </a:endParaRPr>
          </a:p>
          <a:p>
            <a:pPr algn="ctr" eaLnBrk="1" hangingPunct="1">
              <a:spcBef>
                <a:spcPct val="20000"/>
              </a:spcBef>
              <a:buClr>
                <a:schemeClr val="accent2"/>
              </a:buClr>
            </a:pPr>
            <a:r>
              <a:rPr lang="zh-CN" altLang="en-US" sz="1400" dirty="0" smtClean="0">
                <a:latin typeface="思源黑体 CN Regular" pitchFamily="34" charset="-122"/>
                <a:ea typeface="思源黑体 CN Regular" pitchFamily="34" charset="-122"/>
              </a:rPr>
              <a:t> </a:t>
            </a:r>
            <a:r>
              <a:rPr lang="en-US" altLang="zh-CN" sz="1400" dirty="0" smtClean="0">
                <a:latin typeface="+mn-lt"/>
                <a:ea typeface="思源黑体 CN Regular" pitchFamily="34" charset="-122"/>
              </a:rPr>
              <a:t>106 </a:t>
            </a:r>
            <a:r>
              <a:rPr lang="en-US" altLang="zh-CN" sz="1400" dirty="0">
                <a:latin typeface="+mn-lt"/>
                <a:ea typeface="思源黑体 CN Regular" pitchFamily="34" charset="-122"/>
              </a:rPr>
              <a:t>- 135 </a:t>
            </a:r>
            <a:r>
              <a:rPr lang="en-US" altLang="zh-CN" sz="1400" dirty="0" err="1">
                <a:latin typeface="+mn-lt"/>
                <a:ea typeface="思源黑体 CN Regular" pitchFamily="34" charset="-122"/>
              </a:rPr>
              <a:t>sqm</a:t>
            </a:r>
            <a:r>
              <a:rPr lang="en-US" altLang="zh-CN" sz="1400" dirty="0">
                <a:latin typeface="+mn-lt"/>
                <a:ea typeface="思源黑体 CN Regular" pitchFamily="34" charset="-122"/>
              </a:rPr>
              <a:t> – luxury setting with contemporary design, feature a separate living room, fully equipped kitchenette </a:t>
            </a:r>
            <a:r>
              <a:rPr lang="en-US" altLang="zh-CN" sz="1400" dirty="0" smtClean="0">
                <a:latin typeface="+mn-lt"/>
                <a:ea typeface="思源黑体 CN Regular" pitchFamily="34" charset="-122"/>
              </a:rPr>
              <a:t>exclusive  Club Lounge </a:t>
            </a:r>
            <a:r>
              <a:rPr lang="en-US" altLang="zh-CN" sz="1400" dirty="0">
                <a:latin typeface="+mn-lt"/>
                <a:ea typeface="思源黑体 CN Regular" pitchFamily="34" charset="-122"/>
              </a:rPr>
              <a:t>benefits.</a:t>
            </a:r>
          </a:p>
          <a:p>
            <a:pPr algn="ctr" eaLnBrk="1" hangingPunct="1">
              <a:spcBef>
                <a:spcPct val="20000"/>
              </a:spcBef>
              <a:buClr>
                <a:schemeClr val="accent2"/>
              </a:buClr>
            </a:pPr>
            <a:r>
              <a:rPr lang="en-US" altLang="zh-CN" sz="1400" dirty="0" smtClean="0">
                <a:latin typeface="思源黑体 CN Regular" pitchFamily="34" charset="-122"/>
                <a:ea typeface="思源黑体 CN Regular" pitchFamily="34" charset="-122"/>
              </a:rPr>
              <a:t> </a:t>
            </a:r>
            <a:r>
              <a:rPr lang="zh-CN" altLang="en-US" sz="1400" dirty="0" smtClean="0">
                <a:latin typeface="思源黑体 CN Regular" pitchFamily="34" charset="-122"/>
                <a:ea typeface="思源黑体 CN Regular" pitchFamily="34" charset="-122"/>
              </a:rPr>
              <a:t> </a:t>
            </a:r>
            <a:endParaRPr lang="zh-CN" altLang="en-US" sz="1400" dirty="0">
              <a:latin typeface="思源黑体 CN Regular" pitchFamily="34" charset="-122"/>
              <a:ea typeface="思源黑体 CN Regular" pitchFamily="34" charset="-122"/>
            </a:endParaRPr>
          </a:p>
        </p:txBody>
      </p:sp>
      <p:pic>
        <p:nvPicPr>
          <p:cNvPr id="6" name="Picture 2" descr="P:\Sales and Marketing市场与销售部\Nancy Cai\酒店新照片\Executive Su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5039" y="910636"/>
            <a:ext cx="6703761" cy="44741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4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12</a:t>
            </a:fld>
            <a:endParaRPr lang="en-US" dirty="0"/>
          </a:p>
        </p:txBody>
      </p:sp>
      <p:sp>
        <p:nvSpPr>
          <p:cNvPr id="3" name="Title 7"/>
          <p:cNvSpPr>
            <a:spLocks noGrp="1"/>
          </p:cNvSpPr>
          <p:nvPr>
            <p:ph type="title"/>
          </p:nvPr>
        </p:nvSpPr>
        <p:spPr>
          <a:xfrm>
            <a:off x="675775" y="38100"/>
            <a:ext cx="10716962" cy="889000"/>
          </a:xfrm>
        </p:spPr>
        <p:txBody>
          <a:bodyPr>
            <a:normAutofit/>
          </a:bodyPr>
          <a:lstStyle/>
          <a:p>
            <a:pPr algn="ctr"/>
            <a:r>
              <a:rPr lang="zh-CN" altLang="en-US" sz="4000" dirty="0">
                <a:latin typeface="宋体" panose="02010600030101010101" pitchFamily="2" charset="-122"/>
                <a:ea typeface="宋体" panose="02010600030101010101" pitchFamily="2" charset="-122"/>
              </a:rPr>
              <a:t>大使</a:t>
            </a:r>
            <a:r>
              <a:rPr lang="zh-CN" altLang="en-US" sz="4000" dirty="0" smtClean="0">
                <a:latin typeface="宋体" panose="02010600030101010101" pitchFamily="2" charset="-122"/>
                <a:ea typeface="宋体" panose="02010600030101010101" pitchFamily="2" charset="-122"/>
              </a:rPr>
              <a:t>套房 </a:t>
            </a:r>
            <a:r>
              <a:rPr lang="en-US" sz="4000" dirty="0" smtClean="0">
                <a:latin typeface="Arial" panose="020B0604020202020204" pitchFamily="34" charset="0"/>
                <a:ea typeface="宋体" panose="02010600030101010101" pitchFamily="2" charset="-122"/>
                <a:cs typeface="Arial" panose="020B0604020202020204" pitchFamily="34" charset="0"/>
              </a:rPr>
              <a:t>Ambassador Suite</a:t>
            </a:r>
            <a:endParaRPr lang="en-US" sz="4000" dirty="0">
              <a:latin typeface="Arial" panose="020B0604020202020204" pitchFamily="34" charset="0"/>
              <a:ea typeface="宋体" panose="02010600030101010101" pitchFamily="2" charset="-122"/>
              <a:cs typeface="Arial" panose="020B0604020202020204" pitchFamily="34" charset="0"/>
            </a:endParaRPr>
          </a:p>
        </p:txBody>
      </p:sp>
      <p:sp>
        <p:nvSpPr>
          <p:cNvPr id="5" name="Rectangle 17"/>
          <p:cNvSpPr>
            <a:spLocks noChangeArrowheads="1"/>
          </p:cNvSpPr>
          <p:nvPr/>
        </p:nvSpPr>
        <p:spPr bwMode="auto">
          <a:xfrm>
            <a:off x="0" y="5544449"/>
            <a:ext cx="12192000" cy="69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chemeClr val="accent2"/>
              </a:buClr>
            </a:pPr>
            <a:r>
              <a:rPr lang="zh-CN" altLang="en-US" sz="1400" dirty="0">
                <a:ea typeface="思源黑体 CN Regular" pitchFamily="34" charset="-122"/>
              </a:rPr>
              <a:t>共</a:t>
            </a:r>
            <a:r>
              <a:rPr lang="en-US" altLang="zh-CN" sz="1400" dirty="0">
                <a:ea typeface="思源黑体 CN Regular" pitchFamily="34" charset="-122"/>
              </a:rPr>
              <a:t>1</a:t>
            </a:r>
            <a:r>
              <a:rPr lang="zh-CN" altLang="en-US" sz="1400" dirty="0">
                <a:ea typeface="思源黑体 CN Regular" pitchFamily="34" charset="-122"/>
              </a:rPr>
              <a:t>间，</a:t>
            </a:r>
            <a:r>
              <a:rPr lang="en-US" altLang="zh-CN" sz="1400" dirty="0">
                <a:ea typeface="思源黑体 CN Regular" pitchFamily="34" charset="-122"/>
              </a:rPr>
              <a:t>165</a:t>
            </a:r>
            <a:r>
              <a:rPr lang="zh-CN" altLang="en-US" sz="1400" dirty="0">
                <a:ea typeface="思源黑体 CN Regular" pitchFamily="34" charset="-122"/>
              </a:rPr>
              <a:t>平方米 </a:t>
            </a:r>
            <a:r>
              <a:rPr lang="en-US" altLang="zh-CN" sz="1400" dirty="0">
                <a:ea typeface="思源黑体 CN Regular" pitchFamily="34" charset="-122"/>
              </a:rPr>
              <a:t>– </a:t>
            </a:r>
            <a:r>
              <a:rPr lang="zh-CN" altLang="en-US" sz="1400" dirty="0">
                <a:ea typeface="思源黑体 CN Regular" pitchFamily="34" charset="-122"/>
              </a:rPr>
              <a:t>配有豪华的家私及完善的设施，独立宽敞的客厅和配备齐全的厨房，客人还可享受行政酒廊的多种专属礼遇。</a:t>
            </a:r>
          </a:p>
          <a:p>
            <a:pPr algn="ctr" eaLnBrk="1" hangingPunct="1">
              <a:spcBef>
                <a:spcPct val="20000"/>
              </a:spcBef>
              <a:buClr>
                <a:schemeClr val="accent2"/>
              </a:buClr>
            </a:pPr>
            <a:r>
              <a:rPr lang="en-US" altLang="zh-CN" sz="1400" spc="-50" dirty="0" smtClean="0">
                <a:latin typeface="+mn-lt"/>
                <a:ea typeface="思源黑体 CN Regular" pitchFamily="34" charset="-122"/>
              </a:rPr>
              <a:t>165 </a:t>
            </a:r>
            <a:r>
              <a:rPr lang="en-US" altLang="zh-CN" sz="1400" spc="-50" dirty="0" err="1">
                <a:latin typeface="+mn-lt"/>
                <a:ea typeface="思源黑体 CN Regular" pitchFamily="34" charset="-122"/>
              </a:rPr>
              <a:t>sqm</a:t>
            </a:r>
            <a:r>
              <a:rPr lang="en-US" altLang="zh-CN" sz="1400" spc="-50" dirty="0">
                <a:latin typeface="+mn-lt"/>
                <a:ea typeface="思源黑体 CN Regular" pitchFamily="34" charset="-122"/>
              </a:rPr>
              <a:t> – entertain lavishly in this beautifully appointed suite, features a spacious living room, a fully equipped kitchenette and exclusive Club Lounge benefits.</a:t>
            </a:r>
          </a:p>
          <a:p>
            <a:pPr algn="ctr" eaLnBrk="1" hangingPunct="1">
              <a:spcBef>
                <a:spcPct val="20000"/>
              </a:spcBef>
              <a:buClr>
                <a:schemeClr val="accent2"/>
              </a:buClr>
            </a:pPr>
            <a:r>
              <a:rPr lang="zh-CN" altLang="en-US" sz="1600" dirty="0" smtClean="0">
                <a:latin typeface="+mn-lt"/>
                <a:ea typeface="思源黑体 CN Regular" pitchFamily="34" charset="-122"/>
              </a:rPr>
              <a:t>  </a:t>
            </a:r>
            <a:endParaRPr lang="zh-CN" altLang="en-US" sz="1600" dirty="0">
              <a:latin typeface="+mn-lt"/>
              <a:ea typeface="思源黑体 CN Regular" pitchFamily="34" charset="-122"/>
            </a:endParaRPr>
          </a:p>
        </p:txBody>
      </p:sp>
      <p:pic>
        <p:nvPicPr>
          <p:cNvPr id="6" name="Picture 6" descr="P:\Sales and Marketing市场与销售部\Nicole You\酒店新照片\Ambassador Suite - Living Ro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3500" y="868363"/>
            <a:ext cx="6908800" cy="460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10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13</a:t>
            </a:fld>
            <a:endParaRPr lang="en-US" dirty="0"/>
          </a:p>
        </p:txBody>
      </p:sp>
      <p:sp>
        <p:nvSpPr>
          <p:cNvPr id="3" name="Title 7"/>
          <p:cNvSpPr>
            <a:spLocks noGrp="1"/>
          </p:cNvSpPr>
          <p:nvPr>
            <p:ph type="title"/>
          </p:nvPr>
        </p:nvSpPr>
        <p:spPr>
          <a:xfrm>
            <a:off x="2886496" y="0"/>
            <a:ext cx="6448990" cy="889000"/>
          </a:xfrm>
        </p:spPr>
        <p:txBody>
          <a:bodyPr>
            <a:normAutofit/>
          </a:bodyPr>
          <a:lstStyle/>
          <a:p>
            <a:pPr algn="ctr"/>
            <a:r>
              <a:rPr lang="zh-CN" altLang="en-US" sz="4000" dirty="0">
                <a:latin typeface="宋体" panose="02010600030101010101" pitchFamily="2" charset="-122"/>
                <a:ea typeface="宋体" panose="02010600030101010101" pitchFamily="2" charset="-122"/>
              </a:rPr>
              <a:t>总统</a:t>
            </a:r>
            <a:r>
              <a:rPr lang="zh-CN" altLang="en-US" sz="4000" dirty="0" smtClean="0">
                <a:latin typeface="宋体" panose="02010600030101010101" pitchFamily="2" charset="-122"/>
                <a:ea typeface="宋体" panose="02010600030101010101" pitchFamily="2" charset="-122"/>
              </a:rPr>
              <a:t>套房</a:t>
            </a:r>
            <a:r>
              <a:rPr lang="en-US" altLang="zh-CN" sz="4000" dirty="0">
                <a:latin typeface="宋体" panose="02010600030101010101" pitchFamily="2" charset="-122"/>
                <a:ea typeface="宋体" panose="02010600030101010101" pitchFamily="2" charset="-122"/>
              </a:rPr>
              <a:t> </a:t>
            </a:r>
            <a:r>
              <a:rPr lang="en-US" sz="4000" dirty="0" smtClean="0">
                <a:latin typeface="Arial" panose="020B0604020202020204" pitchFamily="34" charset="0"/>
                <a:ea typeface="宋体" panose="02010600030101010101" pitchFamily="2" charset="-122"/>
                <a:cs typeface="Arial" panose="020B0604020202020204" pitchFamily="34" charset="0"/>
              </a:rPr>
              <a:t>Presidential Suite</a:t>
            </a:r>
            <a:endParaRPr lang="en-US" sz="4000" dirty="0">
              <a:latin typeface="Arial" panose="020B0604020202020204" pitchFamily="34" charset="0"/>
              <a:ea typeface="宋体" panose="02010600030101010101" pitchFamily="2" charset="-122"/>
              <a:cs typeface="Arial" panose="020B0604020202020204" pitchFamily="34" charset="0"/>
            </a:endParaRPr>
          </a:p>
        </p:txBody>
      </p:sp>
      <p:sp>
        <p:nvSpPr>
          <p:cNvPr id="5" name="Rectangle 17"/>
          <p:cNvSpPr>
            <a:spLocks noChangeArrowheads="1"/>
          </p:cNvSpPr>
          <p:nvPr/>
        </p:nvSpPr>
        <p:spPr bwMode="auto">
          <a:xfrm>
            <a:off x="4131" y="5062539"/>
            <a:ext cx="12187869" cy="152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algn="ctr" eaLnBrk="1" hangingPunct="1">
              <a:spcBef>
                <a:spcPct val="20000"/>
              </a:spcBef>
              <a:buClr>
                <a:schemeClr val="accent2"/>
              </a:buClr>
            </a:pPr>
            <a:r>
              <a:rPr lang="zh-CN" altLang="en-US" sz="1400" dirty="0">
                <a:ea typeface="思源黑体 CN Regular" pitchFamily="34" charset="-122"/>
              </a:rPr>
              <a:t>共</a:t>
            </a:r>
            <a:r>
              <a:rPr lang="en-US" altLang="zh-CN" sz="1400" dirty="0">
                <a:ea typeface="思源黑体 CN Regular" pitchFamily="34" charset="-122"/>
              </a:rPr>
              <a:t>1</a:t>
            </a:r>
            <a:r>
              <a:rPr lang="zh-CN" altLang="en-US" sz="1400" dirty="0">
                <a:ea typeface="思源黑体 CN Regular" pitchFamily="34" charset="-122"/>
              </a:rPr>
              <a:t>间，</a:t>
            </a:r>
            <a:r>
              <a:rPr lang="en-US" altLang="zh-CN" sz="1400" dirty="0">
                <a:ea typeface="思源黑体 CN Regular" pitchFamily="34" charset="-122"/>
              </a:rPr>
              <a:t>236</a:t>
            </a:r>
            <a:r>
              <a:rPr lang="zh-CN" altLang="en-US" sz="1400" dirty="0">
                <a:ea typeface="思源黑体 CN Regular" pitchFamily="34" charset="-122"/>
              </a:rPr>
              <a:t>平方米 </a:t>
            </a:r>
            <a:r>
              <a:rPr lang="en-US" altLang="zh-CN" sz="1400" dirty="0">
                <a:ea typeface="思源黑体 CN Regular" pitchFamily="34" charset="-122"/>
              </a:rPr>
              <a:t>– </a:t>
            </a:r>
            <a:r>
              <a:rPr lang="zh-CN" altLang="en-US" sz="1400" dirty="0">
                <a:ea typeface="思源黑体 CN Regular" pitchFamily="34" charset="-122"/>
              </a:rPr>
              <a:t>位于顶层的酒店最顶级套房</a:t>
            </a:r>
            <a:r>
              <a:rPr lang="zh-CN" altLang="en-US" sz="1400" dirty="0" smtClean="0">
                <a:ea typeface="思源黑体 CN Regular" pitchFamily="34" charset="-122"/>
              </a:rPr>
              <a:t>。</a:t>
            </a:r>
            <a:endParaRPr lang="en-US" altLang="zh-CN" sz="1400" dirty="0" smtClean="0">
              <a:ea typeface="思源黑体 CN Regular" pitchFamily="34" charset="-122"/>
            </a:endParaRPr>
          </a:p>
          <a:p>
            <a:pPr indent="0" algn="ctr" eaLnBrk="1" hangingPunct="1">
              <a:spcBef>
                <a:spcPct val="20000"/>
              </a:spcBef>
              <a:buClr>
                <a:schemeClr val="accent2"/>
              </a:buClr>
            </a:pPr>
            <a:r>
              <a:rPr lang="zh-CN" altLang="en-US" sz="1400" dirty="0" smtClean="0">
                <a:ea typeface="思源黑体 CN Regular" pitchFamily="34" charset="-122"/>
              </a:rPr>
              <a:t>别具一格</a:t>
            </a:r>
            <a:r>
              <a:rPr lang="zh-CN" altLang="en-US" sz="1400" dirty="0">
                <a:ea typeface="思源黑体 CN Regular" pitchFamily="34" charset="-122"/>
              </a:rPr>
              <a:t>的复式设计，设有气派非凡的客厅，宽敞的用餐区域</a:t>
            </a:r>
            <a:r>
              <a:rPr lang="zh-CN" altLang="en-US" sz="1400" dirty="0" smtClean="0">
                <a:ea typeface="思源黑体 CN Regular" pitchFamily="34" charset="-122"/>
              </a:rPr>
              <a:t>，两</a:t>
            </a:r>
            <a:r>
              <a:rPr lang="zh-CN" altLang="en-US" sz="1400" dirty="0">
                <a:ea typeface="思源黑体 CN Regular" pitchFamily="34" charset="-122"/>
              </a:rPr>
              <a:t>个舒适客房及豪华大理石浴室，可饱览城市风光。</a:t>
            </a:r>
            <a:endParaRPr lang="en-US" altLang="zh-CN" sz="1400" dirty="0">
              <a:ea typeface="思源黑体 CN Regular" pitchFamily="34" charset="-122"/>
            </a:endParaRPr>
          </a:p>
          <a:p>
            <a:pPr indent="0" algn="ctr" eaLnBrk="1" hangingPunct="1">
              <a:spcBef>
                <a:spcPct val="20000"/>
              </a:spcBef>
              <a:buClr>
                <a:schemeClr val="accent2"/>
              </a:buClr>
            </a:pPr>
            <a:r>
              <a:rPr lang="en-US" altLang="zh-CN" sz="1400" dirty="0" smtClean="0">
                <a:latin typeface="+mn-lt"/>
                <a:ea typeface="思源黑体 CN Regular" pitchFamily="34" charset="-122"/>
              </a:rPr>
              <a:t>236 </a:t>
            </a:r>
            <a:r>
              <a:rPr lang="en-US" altLang="zh-CN" sz="1400" dirty="0" err="1">
                <a:latin typeface="+mn-lt"/>
                <a:ea typeface="思源黑体 CN Regular" pitchFamily="34" charset="-122"/>
              </a:rPr>
              <a:t>sqm</a:t>
            </a:r>
            <a:r>
              <a:rPr lang="en-US" altLang="zh-CN" sz="1400" dirty="0">
                <a:latin typeface="+mn-lt"/>
                <a:ea typeface="思源黑体 CN Regular" pitchFamily="34" charset="-122"/>
              </a:rPr>
              <a:t> – hotel’s premier suite located on the top of the hotel. </a:t>
            </a:r>
            <a:endParaRPr lang="en-US" altLang="zh-CN" sz="1400" dirty="0" smtClean="0">
              <a:latin typeface="+mn-lt"/>
              <a:ea typeface="思源黑体 CN Regular" pitchFamily="34" charset="-122"/>
            </a:endParaRPr>
          </a:p>
          <a:p>
            <a:pPr indent="0" algn="ctr" eaLnBrk="1" hangingPunct="1">
              <a:spcBef>
                <a:spcPct val="20000"/>
              </a:spcBef>
              <a:buClr>
                <a:schemeClr val="accent2"/>
              </a:buClr>
            </a:pPr>
            <a:r>
              <a:rPr lang="en-US" altLang="zh-CN" sz="1400" dirty="0" smtClean="0">
                <a:latin typeface="+mn-lt"/>
                <a:ea typeface="思源黑体 CN Regular" pitchFamily="34" charset="-122"/>
              </a:rPr>
              <a:t>Unique </a:t>
            </a:r>
            <a:r>
              <a:rPr lang="en-US" altLang="zh-CN" sz="1400" dirty="0">
                <a:latin typeface="+mn-lt"/>
                <a:ea typeface="思源黑体 CN Regular" pitchFamily="34" charset="-122"/>
              </a:rPr>
              <a:t>duplex design featuring a refined living space, a dining area, two bedrooms and a luxury marble bathroom with panoramic city view. </a:t>
            </a:r>
          </a:p>
        </p:txBody>
      </p:sp>
      <p:pic>
        <p:nvPicPr>
          <p:cNvPr id="6" name="Picture 2" descr="P:\Sales and Marketing市场与销售部\Nancy Cai\酒店新照片\酒店旧照片\_MG_98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600" y="859924"/>
            <a:ext cx="6249386" cy="41646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0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14B819C-3EF5-457E-BC96-FB3A121F51FA}"/>
              </a:ext>
            </a:extLst>
          </p:cNvPr>
          <p:cNvSpPr>
            <a:spLocks noGrp="1"/>
          </p:cNvSpPr>
          <p:nvPr>
            <p:ph idx="1"/>
          </p:nvPr>
        </p:nvSpPr>
        <p:spPr>
          <a:xfrm>
            <a:off x="331427" y="1767051"/>
            <a:ext cx="5160228" cy="4128814"/>
          </a:xfrm>
        </p:spPr>
        <p:txBody>
          <a:bodyPr>
            <a:noAutofit/>
          </a:bodyPr>
          <a:lstStyle/>
          <a:p>
            <a:pPr marL="0" indent="0">
              <a:spcBef>
                <a:spcPts val="0"/>
              </a:spcBef>
              <a:buNone/>
            </a:pPr>
            <a:r>
              <a:rPr lang="zh-CN" altLang="en-US" sz="1500" dirty="0">
                <a:ea typeface="思源黑体 CN Regular" pitchFamily="34" charset="-122"/>
                <a:cs typeface="Arial" charset="0"/>
              </a:rPr>
              <a:t>客人入住行政楼层客房即可享有行政俱乐部专享礼遇：</a:t>
            </a:r>
            <a:endParaRPr lang="en-US" altLang="zh-CN" sz="1500" dirty="0">
              <a:ea typeface="思源黑体 CN Regular" pitchFamily="34" charset="-122"/>
              <a:cs typeface="Arial" charset="0"/>
            </a:endParaRPr>
          </a:p>
          <a:p>
            <a:pPr marL="180000" indent="-457200">
              <a:spcBef>
                <a:spcPts val="0"/>
              </a:spcBef>
              <a:buNone/>
            </a:pPr>
            <a:r>
              <a:rPr lang="en-US" altLang="zh-CN" sz="1500" dirty="0">
                <a:ea typeface="思源黑体 CN Regular" pitchFamily="34" charset="-122"/>
                <a:cs typeface="Arial" charset="0"/>
              </a:rPr>
              <a:t>Guests stay on Club Floors and suites are entitled </a:t>
            </a:r>
            <a:r>
              <a:rPr lang="en-US" altLang="zh-CN" sz="1500" dirty="0" smtClean="0">
                <a:ea typeface="思源黑体 CN Regular" pitchFamily="34" charset="-122"/>
                <a:cs typeface="Arial" charset="0"/>
              </a:rPr>
              <a:t>to</a:t>
            </a:r>
          </a:p>
          <a:p>
            <a:pPr marL="180000" indent="-457200">
              <a:spcBef>
                <a:spcPts val="0"/>
              </a:spcBef>
              <a:buNone/>
            </a:pPr>
            <a:r>
              <a:rPr lang="en-US" altLang="zh-CN" sz="1500" dirty="0" smtClean="0">
                <a:ea typeface="思源黑体 CN Regular" pitchFamily="34" charset="-122"/>
                <a:cs typeface="Arial" charset="0"/>
              </a:rPr>
              <a:t>exclusive </a:t>
            </a:r>
            <a:r>
              <a:rPr lang="en-US" altLang="zh-CN" sz="1500" dirty="0">
                <a:ea typeface="思源黑体 CN Regular" pitchFamily="34" charset="-122"/>
                <a:cs typeface="Arial" charset="0"/>
              </a:rPr>
              <a:t>Club Lounge benefits:</a:t>
            </a:r>
            <a:r>
              <a:rPr lang="zh-CN" altLang="en-US" sz="1500" dirty="0">
                <a:ea typeface="思源黑体 CN Regular" pitchFamily="34" charset="-122"/>
                <a:cs typeface="Arial" charset="0"/>
              </a:rPr>
              <a:t>        </a:t>
            </a:r>
            <a:endParaRPr lang="en-US" altLang="zh-CN" sz="1500" dirty="0">
              <a:ea typeface="思源黑体 CN Regular" pitchFamily="34" charset="-122"/>
              <a:cs typeface="Arial" charset="0"/>
            </a:endParaRPr>
          </a:p>
          <a:p>
            <a:pPr marL="681750" indent="-285750">
              <a:spcBef>
                <a:spcPts val="857"/>
              </a:spcBef>
              <a:buFont typeface="Wingdings" panose="05000000000000000000" pitchFamily="2" charset="2"/>
              <a:buChar char="Ø"/>
            </a:pPr>
            <a:r>
              <a:rPr lang="zh-CN" altLang="en-US" sz="1500" dirty="0">
                <a:ea typeface="思源黑体 CN Regular" pitchFamily="34" charset="-122"/>
                <a:cs typeface="Arial" charset="0"/>
              </a:rPr>
              <a:t>每天欧陆式早餐</a:t>
            </a:r>
            <a:endParaRPr lang="en-US" altLang="zh-CN" sz="1500" dirty="0">
              <a:ea typeface="思源黑体 CN Regular" pitchFamily="34" charset="-122"/>
              <a:cs typeface="Arial" charset="0"/>
            </a:endParaRPr>
          </a:p>
          <a:p>
            <a:pPr marL="680400" indent="-284400">
              <a:spcBef>
                <a:spcPts val="857"/>
              </a:spcBef>
              <a:buNone/>
            </a:pPr>
            <a:r>
              <a:rPr lang="en-US" altLang="zh-CN" sz="1500" dirty="0">
                <a:ea typeface="思源黑体 CN Regular" pitchFamily="34" charset="-122"/>
                <a:cs typeface="Arial" charset="0"/>
              </a:rPr>
              <a:t>Complimentary Daily Continental Breakfast</a:t>
            </a:r>
          </a:p>
          <a:p>
            <a:pPr marL="681750" lvl="1" indent="-285750">
              <a:buFont typeface="Wingdings" panose="05000000000000000000" pitchFamily="2" charset="2"/>
              <a:buChar char="Ø"/>
            </a:pPr>
            <a:r>
              <a:rPr lang="zh-CN" altLang="en-US" sz="1500" dirty="0">
                <a:ea typeface="思源黑体 CN Regular" pitchFamily="34" charset="-122"/>
                <a:cs typeface="Arial" charset="0"/>
              </a:rPr>
              <a:t>全天咖啡及茶</a:t>
            </a:r>
          </a:p>
          <a:p>
            <a:pPr marL="680400" lvl="1" indent="-284400">
              <a:buNone/>
            </a:pPr>
            <a:r>
              <a:rPr lang="en-US" altLang="zh-CN" sz="1500" dirty="0">
                <a:ea typeface="思源黑体 CN Regular" pitchFamily="34" charset="-122"/>
                <a:cs typeface="Arial" charset="0"/>
              </a:rPr>
              <a:t>All day coffee and tea</a:t>
            </a:r>
          </a:p>
          <a:p>
            <a:pPr marL="681750" lvl="1" indent="-285750">
              <a:buFont typeface="Wingdings" panose="05000000000000000000" pitchFamily="2" charset="2"/>
              <a:buChar char="Ø"/>
            </a:pPr>
            <a:r>
              <a:rPr lang="zh-CN" altLang="en-US" sz="1500" dirty="0">
                <a:ea typeface="思源黑体 CN Regular" pitchFamily="34" charset="-122"/>
                <a:cs typeface="Arial" charset="0"/>
              </a:rPr>
              <a:t>免费客房内及行政俱乐部宽带联结</a:t>
            </a:r>
          </a:p>
          <a:p>
            <a:pPr marL="680400" lvl="1" indent="-284400">
              <a:buNone/>
            </a:pPr>
            <a:r>
              <a:rPr lang="en-US" altLang="zh-CN" sz="1500" dirty="0">
                <a:ea typeface="思源黑体 CN Regular" pitchFamily="34" charset="-122"/>
                <a:cs typeface="Arial" charset="0"/>
              </a:rPr>
              <a:t>Complimentary internet in guestrooms and Club Lounge</a:t>
            </a:r>
          </a:p>
          <a:p>
            <a:pPr marL="681750" lvl="1" indent="-285750">
              <a:buFont typeface="Wingdings" panose="05000000000000000000" pitchFamily="2" charset="2"/>
              <a:buChar char="Ø"/>
            </a:pPr>
            <a:r>
              <a:rPr lang="zh-CN" altLang="en-US" sz="1500" dirty="0">
                <a:ea typeface="思源黑体 CN Regular" pitchFamily="34" charset="-122"/>
                <a:cs typeface="Arial" charset="0"/>
              </a:rPr>
              <a:t>每天免费使用行政俱乐部会议室一小时</a:t>
            </a:r>
            <a:endParaRPr lang="en-US" altLang="zh-CN" sz="1500" dirty="0">
              <a:ea typeface="思源黑体 CN Regular" pitchFamily="34" charset="-122"/>
              <a:cs typeface="Arial" charset="0"/>
            </a:endParaRPr>
          </a:p>
          <a:p>
            <a:pPr marL="680400" lvl="1" indent="-284400">
              <a:buNone/>
            </a:pPr>
            <a:r>
              <a:rPr lang="en-US" altLang="zh-CN" sz="1500" dirty="0">
                <a:ea typeface="思源黑体 CN Regular" pitchFamily="34" charset="-122"/>
                <a:cs typeface="Arial" charset="0"/>
              </a:rPr>
              <a:t>One hour meeting room use per day</a:t>
            </a:r>
          </a:p>
          <a:p>
            <a:pPr marL="681750" lvl="1" indent="-285750">
              <a:buFont typeface="Wingdings" panose="05000000000000000000" pitchFamily="2" charset="2"/>
              <a:buChar char="Ø"/>
            </a:pPr>
            <a:r>
              <a:rPr lang="zh-CN" altLang="en-US" sz="1500" dirty="0">
                <a:ea typeface="思源黑体 CN Regular" pitchFamily="34" charset="-122"/>
                <a:cs typeface="Arial" charset="0"/>
              </a:rPr>
              <a:t>晚间鸡尾酒及小吃</a:t>
            </a:r>
          </a:p>
          <a:p>
            <a:pPr marL="680400" lvl="1" indent="-284400">
              <a:buNone/>
            </a:pPr>
            <a:r>
              <a:rPr lang="en-US" altLang="zh-CN" sz="1500" dirty="0">
                <a:ea typeface="思源黑体 CN Regular" pitchFamily="34" charset="-122"/>
                <a:cs typeface="Arial" charset="0"/>
              </a:rPr>
              <a:t>Evening cocktail served with deluxe hors </a:t>
            </a:r>
            <a:r>
              <a:rPr lang="en-US" altLang="zh-CN" sz="1500" dirty="0" err="1">
                <a:ea typeface="思源黑体 CN Regular" pitchFamily="34" charset="-122"/>
                <a:cs typeface="Arial" charset="0"/>
              </a:rPr>
              <a:t>d’oeurves</a:t>
            </a:r>
            <a:r>
              <a:rPr lang="en-US" altLang="zh-CN" sz="1500" dirty="0">
                <a:ea typeface="思源黑体 CN Regular" pitchFamily="34" charset="-122"/>
                <a:cs typeface="Arial" charset="0"/>
              </a:rPr>
              <a:t> </a:t>
            </a:r>
          </a:p>
        </p:txBody>
      </p:sp>
      <p:sp>
        <p:nvSpPr>
          <p:cNvPr id="4" name="Slide Number Placeholder 3">
            <a:extLst>
              <a:ext uri="{FF2B5EF4-FFF2-40B4-BE49-F238E27FC236}">
                <a16:creationId xmlns:a16="http://schemas.microsoft.com/office/drawing/2014/main" id="{F9161C18-DD26-4555-BEDE-3417311F0584}"/>
              </a:ext>
            </a:extLst>
          </p:cNvPr>
          <p:cNvSpPr>
            <a:spLocks noGrp="1"/>
          </p:cNvSpPr>
          <p:nvPr>
            <p:ph type="sldNum" sz="quarter" idx="12"/>
          </p:nvPr>
        </p:nvSpPr>
        <p:spPr/>
        <p:txBody>
          <a:bodyPr/>
          <a:lstStyle/>
          <a:p>
            <a:fld id="{AEAB0841-83BD-4D57-B9AD-640E513EB75A}" type="slidenum">
              <a:rPr lang="en-US" smtClean="0"/>
              <a:t>14</a:t>
            </a:fld>
            <a:endParaRPr lang="en-US"/>
          </a:p>
        </p:txBody>
      </p:sp>
      <p:sp>
        <p:nvSpPr>
          <p:cNvPr id="9" name="Title 7"/>
          <p:cNvSpPr>
            <a:spLocks noGrp="1"/>
          </p:cNvSpPr>
          <p:nvPr>
            <p:ph type="title"/>
          </p:nvPr>
        </p:nvSpPr>
        <p:spPr>
          <a:xfrm>
            <a:off x="331427" y="459995"/>
            <a:ext cx="4672200" cy="1307056"/>
          </a:xfrm>
        </p:spPr>
        <p:txBody>
          <a:bodyPr>
            <a:noAutofit/>
          </a:bodyPr>
          <a:lstStyle/>
          <a:p>
            <a:r>
              <a:rPr lang="zh-CN" altLang="en-US" sz="4000" b="1" dirty="0">
                <a:latin typeface="宋体" panose="02010600030101010101" pitchFamily="2" charset="-122"/>
                <a:ea typeface="宋体" panose="02010600030101010101" pitchFamily="2" charset="-122"/>
              </a:rPr>
              <a:t>喜来登行政酒廊 </a:t>
            </a:r>
            <a:r>
              <a:rPr lang="en-US" altLang="zh-CN" sz="4000" b="1" dirty="0" smtClean="0">
                <a:latin typeface="思源黑体 CN Regular" pitchFamily="34" charset="-122"/>
                <a:ea typeface="思源黑体 CN Regular" pitchFamily="34" charset="-122"/>
              </a:rPr>
              <a:t/>
            </a:r>
            <a:br>
              <a:rPr lang="en-US" altLang="zh-CN" sz="4000" b="1" dirty="0" smtClean="0">
                <a:latin typeface="思源黑体 CN Regular" pitchFamily="34" charset="-122"/>
                <a:ea typeface="思源黑体 CN Regular" pitchFamily="34" charset="-122"/>
              </a:rPr>
            </a:br>
            <a:r>
              <a:rPr lang="en-US" altLang="zh-CN" sz="2400" b="1" dirty="0">
                <a:latin typeface="+mn-lt"/>
              </a:rPr>
              <a:t>Sheraton Club Lounge</a:t>
            </a:r>
            <a:endParaRPr lang="en-US" sz="2400" b="1" dirty="0">
              <a:latin typeface="+mn-lt"/>
              <a:ea typeface="思源黑体 CN Regular" pitchFamily="34" charset="-122"/>
            </a:endParaRPr>
          </a:p>
        </p:txBody>
      </p:sp>
      <p:pic>
        <p:nvPicPr>
          <p:cNvPr id="7" name="图片 1"/>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2891" r="2891"/>
          <a:stretch>
            <a:fillRect/>
          </a:stretch>
        </p:blipFill>
        <p:spPr>
          <a:xfrm>
            <a:off x="5387975" y="879095"/>
            <a:ext cx="6672323" cy="4721605"/>
          </a:xfrm>
          <a:prstGeom prst="rect">
            <a:avLst/>
          </a:prstGeom>
          <a:noFill/>
          <a:ln>
            <a:noFill/>
          </a:ln>
        </p:spPr>
      </p:pic>
    </p:spTree>
    <p:extLst>
      <p:ext uri="{BB962C8B-B14F-4D97-AF65-F5344CB8AC3E}">
        <p14:creationId xmlns:p14="http://schemas.microsoft.com/office/powerpoint/2010/main" val="6519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372097" y="309681"/>
            <a:ext cx="7363381" cy="582213"/>
          </a:xfrm>
        </p:spPr>
        <p:txBody>
          <a:bodyPr>
            <a:noAutofit/>
          </a:bodyPr>
          <a:lstStyle/>
          <a:p>
            <a:r>
              <a:rPr lang="zh-CN" altLang="en-US" sz="3600" b="1" dirty="0">
                <a:latin typeface="宋体" panose="02010600030101010101" pitchFamily="2" charset="-122"/>
                <a:ea typeface="宋体" panose="02010600030101010101" pitchFamily="2" charset="-122"/>
              </a:rPr>
              <a:t>会议空间 </a:t>
            </a:r>
            <a:r>
              <a:rPr lang="en-US" sz="3600" b="1" dirty="0">
                <a:latin typeface="+mn-lt"/>
              </a:rPr>
              <a:t>Meeting </a:t>
            </a:r>
            <a:r>
              <a:rPr lang="en-US" sz="3600" b="1" dirty="0" smtClean="0">
                <a:latin typeface="+mn-lt"/>
              </a:rPr>
              <a:t>Space</a:t>
            </a:r>
            <a:endParaRPr lang="en-US" sz="3600" b="1" dirty="0">
              <a:latin typeface="+mn-lt"/>
              <a:ea typeface="思源黑体 CN Regular" pitchFamily="34" charset="-122"/>
            </a:endParaRPr>
          </a:p>
        </p:txBody>
      </p:sp>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097" y="1086734"/>
            <a:ext cx="5440466" cy="3627239"/>
          </a:xfrm>
          <a:prstGeom prst="rect">
            <a:avLst/>
          </a:prstGeom>
          <a:noFill/>
          <a:ln>
            <a:noFill/>
          </a:ln>
        </p:spPr>
      </p:pic>
      <p:pic>
        <p:nvPicPr>
          <p:cNvPr id="7"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006" y="1097369"/>
            <a:ext cx="5425351" cy="3616604"/>
          </a:xfrm>
          <a:prstGeom prst="rect">
            <a:avLst/>
          </a:prstGeom>
          <a:noFill/>
          <a:ln>
            <a:noFill/>
          </a:ln>
        </p:spPr>
      </p:pic>
      <p:sp>
        <p:nvSpPr>
          <p:cNvPr id="8" name="Rectangle 14"/>
          <p:cNvSpPr txBox="1">
            <a:spLocks noChangeArrowheads="1"/>
          </p:cNvSpPr>
          <p:nvPr/>
        </p:nvSpPr>
        <p:spPr bwMode="auto">
          <a:xfrm>
            <a:off x="128512" y="4898386"/>
            <a:ext cx="11872988" cy="16132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228600" tIns="91440" rIns="228600" bIns="91440" rtlCol="0">
            <a:normAutofit/>
          </a:bodyPr>
          <a:lstStyle>
            <a:lvl1pPr marL="228600" indent="-228600" algn="l" defTabSz="914400" rtl="0" eaLnBrk="1" latinLnBrk="0" hangingPunct="1">
              <a:lnSpc>
                <a:spcPct val="90000"/>
              </a:lnSpc>
              <a:spcBef>
                <a:spcPts val="1200"/>
              </a:spcBef>
              <a:buClr>
                <a:schemeClr val="accent6"/>
              </a:buClr>
              <a:buFont typeface="Arial" panose="020B0604020202020204" pitchFamily="34" charset="0"/>
              <a:buChar char="•"/>
              <a:defRPr sz="2800" kern="1200">
                <a:solidFill>
                  <a:schemeClr val="tx2">
                    <a:lumMod val="60000"/>
                    <a:lumOff val="40000"/>
                  </a:schemeClr>
                </a:solidFill>
                <a:latin typeface="+mn-lt"/>
                <a:ea typeface="+mn-ea"/>
                <a:cs typeface="+mn-cs"/>
              </a:defRPr>
            </a:lvl1pPr>
            <a:lvl2pPr marL="517525" indent="-252413" algn="l" defTabSz="914400" rtl="0" eaLnBrk="1" latinLnBrk="0" hangingPunct="1">
              <a:lnSpc>
                <a:spcPct val="90000"/>
              </a:lnSpc>
              <a:spcBef>
                <a:spcPts val="600"/>
              </a:spcBef>
              <a:buClr>
                <a:schemeClr val="accent6"/>
              </a:buClr>
              <a:buFont typeface="Akhbar" panose="02000500000000000000" pitchFamily="2" charset="-78"/>
              <a:buChar char="–"/>
              <a:defRPr sz="2400" kern="1200">
                <a:solidFill>
                  <a:schemeClr val="tx2">
                    <a:lumMod val="60000"/>
                    <a:lumOff val="40000"/>
                  </a:schemeClr>
                </a:solidFill>
                <a:latin typeface="+mn-lt"/>
                <a:ea typeface="+mn-ea"/>
                <a:cs typeface="+mn-cs"/>
              </a:defRPr>
            </a:lvl2pPr>
            <a:lvl3pPr marL="752475" indent="-206375" algn="l" defTabSz="914400" rtl="0" eaLnBrk="1" latinLnBrk="0" hangingPunct="1">
              <a:lnSpc>
                <a:spcPct val="90000"/>
              </a:lnSpc>
              <a:spcBef>
                <a:spcPts val="600"/>
              </a:spcBef>
              <a:buClr>
                <a:schemeClr val="accent6"/>
              </a:buClr>
              <a:buFont typeface="Wingdings" panose="05000000000000000000" pitchFamily="2" charset="2"/>
              <a:buChar char="§"/>
              <a:defRPr sz="2000" kern="1200">
                <a:solidFill>
                  <a:schemeClr val="tx2">
                    <a:lumMod val="60000"/>
                    <a:lumOff val="40000"/>
                  </a:schemeClr>
                </a:solidFill>
                <a:latin typeface="+mn-lt"/>
                <a:ea typeface="+mn-ea"/>
                <a:cs typeface="+mn-cs"/>
              </a:defRPr>
            </a:lvl3pPr>
            <a:lvl4pPr marL="995363" indent="-236538" algn="l" defTabSz="914400" rtl="0" eaLnBrk="1" latinLnBrk="0" hangingPunct="1">
              <a:lnSpc>
                <a:spcPct val="90000"/>
              </a:lnSpc>
              <a:spcBef>
                <a:spcPts val="600"/>
              </a:spcBef>
              <a:buClr>
                <a:schemeClr val="accent6"/>
              </a:buClr>
              <a:buFont typeface="Arial" panose="020B0604020202020204" pitchFamily="34" charset="0"/>
              <a:buChar char="○"/>
              <a:defRPr sz="1800" kern="1200">
                <a:solidFill>
                  <a:schemeClr val="tx2">
                    <a:lumMod val="60000"/>
                    <a:lumOff val="40000"/>
                  </a:schemeClr>
                </a:solidFill>
                <a:latin typeface="+mn-lt"/>
                <a:ea typeface="+mn-ea"/>
                <a:cs typeface="+mn-cs"/>
              </a:defRPr>
            </a:lvl4pPr>
            <a:lvl5pPr marL="1168400" indent="-212725" algn="l" defTabSz="914400" rtl="0" eaLnBrk="1" latinLnBrk="0" hangingPunct="1">
              <a:lnSpc>
                <a:spcPct val="90000"/>
              </a:lnSpc>
              <a:spcBef>
                <a:spcPts val="600"/>
              </a:spcBef>
              <a:buClr>
                <a:schemeClr val="accent6"/>
              </a:buClr>
              <a:buFont typeface="Arial" panose="020B0604020202020204" pitchFamily="34" charset="0"/>
              <a:buChar char="□"/>
              <a:tabLst/>
              <a:defRPr sz="18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400" dirty="0">
                <a:solidFill>
                  <a:schemeClr val="tx1">
                    <a:lumMod val="85000"/>
                    <a:lumOff val="15000"/>
                  </a:schemeClr>
                </a:solidFill>
                <a:ea typeface="宋体" panose="02010600030101010101" pitchFamily="2" charset="-122"/>
                <a:cs typeface="Arial" charset="0"/>
              </a:rPr>
              <a:t>全新宴会厅升级装修，于</a:t>
            </a:r>
            <a:r>
              <a:rPr lang="en-US" altLang="zh-CN" sz="1400" dirty="0">
                <a:solidFill>
                  <a:schemeClr val="tx1">
                    <a:lumMod val="85000"/>
                    <a:lumOff val="15000"/>
                  </a:schemeClr>
                </a:solidFill>
                <a:ea typeface="宋体" panose="02010600030101010101" pitchFamily="2" charset="-122"/>
                <a:cs typeface="Arial" charset="0"/>
              </a:rPr>
              <a:t>2017</a:t>
            </a:r>
            <a:r>
              <a:rPr lang="zh-CN" altLang="en-US" sz="1400" dirty="0">
                <a:solidFill>
                  <a:schemeClr val="tx1">
                    <a:lumMod val="85000"/>
                    <a:lumOff val="15000"/>
                  </a:schemeClr>
                </a:solidFill>
                <a:ea typeface="宋体" panose="02010600030101010101" pitchFamily="2" charset="-122"/>
                <a:cs typeface="Arial" charset="0"/>
              </a:rPr>
              <a:t>年</a:t>
            </a:r>
            <a:r>
              <a:rPr lang="en-US" altLang="zh-CN" sz="1400" dirty="0">
                <a:solidFill>
                  <a:schemeClr val="tx1">
                    <a:lumMod val="85000"/>
                    <a:lumOff val="15000"/>
                  </a:schemeClr>
                </a:solidFill>
                <a:ea typeface="宋体" panose="02010600030101010101" pitchFamily="2" charset="-122"/>
                <a:cs typeface="Arial" charset="0"/>
              </a:rPr>
              <a:t>9</a:t>
            </a:r>
            <a:r>
              <a:rPr lang="zh-CN" altLang="en-US" sz="1400" dirty="0">
                <a:solidFill>
                  <a:schemeClr val="tx1">
                    <a:lumMod val="85000"/>
                    <a:lumOff val="15000"/>
                  </a:schemeClr>
                </a:solidFill>
                <a:ea typeface="宋体" panose="02010600030101010101" pitchFamily="2" charset="-122"/>
                <a:cs typeface="Arial" charset="0"/>
              </a:rPr>
              <a:t>月投入使用。</a:t>
            </a:r>
            <a:r>
              <a:rPr lang="en-US" altLang="zh-CN" sz="1400" dirty="0">
                <a:solidFill>
                  <a:schemeClr val="tx1">
                    <a:lumMod val="85000"/>
                    <a:lumOff val="15000"/>
                  </a:schemeClr>
                </a:solidFill>
                <a:ea typeface="宋体" panose="02010600030101010101" pitchFamily="2" charset="-122"/>
                <a:cs typeface="Arial" charset="0"/>
              </a:rPr>
              <a:t>Brand-new meeting space re-opened in September 2017</a:t>
            </a:r>
          </a:p>
          <a:p>
            <a:pPr>
              <a:spcBef>
                <a:spcPts val="0"/>
              </a:spcBef>
            </a:pPr>
            <a:r>
              <a:rPr lang="zh-CN" altLang="en-US" sz="1400" dirty="0">
                <a:solidFill>
                  <a:schemeClr val="tx1">
                    <a:lumMod val="85000"/>
                    <a:lumOff val="15000"/>
                  </a:schemeClr>
                </a:solidFill>
                <a:ea typeface="宋体" panose="02010600030101010101" pitchFamily="2" charset="-122"/>
                <a:cs typeface="Arial" charset="0"/>
              </a:rPr>
              <a:t>大宴会厅可分隔成</a:t>
            </a:r>
            <a:r>
              <a:rPr lang="en-US" altLang="zh-CN" sz="1400" dirty="0">
                <a:solidFill>
                  <a:schemeClr val="tx1">
                    <a:lumMod val="85000"/>
                    <a:lumOff val="15000"/>
                  </a:schemeClr>
                </a:solidFill>
                <a:ea typeface="宋体" panose="02010600030101010101" pitchFamily="2" charset="-122"/>
                <a:cs typeface="Arial" charset="0"/>
              </a:rPr>
              <a:t>3</a:t>
            </a:r>
            <a:r>
              <a:rPr lang="zh-CN" altLang="en-US" sz="1400" dirty="0">
                <a:solidFill>
                  <a:schemeClr val="tx1">
                    <a:lumMod val="85000"/>
                    <a:lumOff val="15000"/>
                  </a:schemeClr>
                </a:solidFill>
                <a:ea typeface="宋体" panose="02010600030101010101" pitchFamily="2" charset="-122"/>
                <a:cs typeface="Arial" charset="0"/>
              </a:rPr>
              <a:t>个小厅。</a:t>
            </a:r>
            <a:r>
              <a:rPr lang="en-US" altLang="zh-CN" sz="1400" dirty="0">
                <a:solidFill>
                  <a:schemeClr val="tx1">
                    <a:lumMod val="85000"/>
                    <a:lumOff val="15000"/>
                  </a:schemeClr>
                </a:solidFill>
                <a:ea typeface="宋体" panose="02010600030101010101" pitchFamily="2" charset="-122"/>
                <a:cs typeface="Arial" charset="0"/>
              </a:rPr>
              <a:t>One Grande Ballroom which can be configured into three </a:t>
            </a:r>
            <a:r>
              <a:rPr lang="en-US" altLang="zh-CN" sz="1400" dirty="0" smtClean="0">
                <a:solidFill>
                  <a:schemeClr val="tx1">
                    <a:lumMod val="85000"/>
                    <a:lumOff val="15000"/>
                  </a:schemeClr>
                </a:solidFill>
                <a:ea typeface="宋体" panose="02010600030101010101" pitchFamily="2" charset="-122"/>
                <a:cs typeface="Arial" charset="0"/>
              </a:rPr>
              <a:t>sections</a:t>
            </a:r>
            <a:endParaRPr lang="en-US" altLang="zh-CN" sz="1400" dirty="0">
              <a:solidFill>
                <a:schemeClr val="tx1">
                  <a:lumMod val="85000"/>
                  <a:lumOff val="15000"/>
                </a:schemeClr>
              </a:solidFill>
              <a:ea typeface="宋体" panose="02010600030101010101" pitchFamily="2" charset="-122"/>
              <a:cs typeface="Arial" charset="0"/>
            </a:endParaRPr>
          </a:p>
          <a:p>
            <a:pPr>
              <a:spcBef>
                <a:spcPts val="0"/>
              </a:spcBef>
            </a:pPr>
            <a:r>
              <a:rPr lang="zh-CN" altLang="en-US" sz="1400" dirty="0">
                <a:solidFill>
                  <a:schemeClr val="tx1">
                    <a:lumMod val="85000"/>
                    <a:lumOff val="15000"/>
                  </a:schemeClr>
                </a:solidFill>
                <a:ea typeface="宋体" panose="02010600030101010101" pitchFamily="2" charset="-122"/>
                <a:cs typeface="Arial" charset="0"/>
              </a:rPr>
              <a:t>五个多功能厅。</a:t>
            </a:r>
            <a:r>
              <a:rPr lang="en-US" altLang="zh-CN" sz="1400" dirty="0">
                <a:solidFill>
                  <a:schemeClr val="tx1">
                    <a:lumMod val="85000"/>
                    <a:lumOff val="15000"/>
                  </a:schemeClr>
                </a:solidFill>
                <a:ea typeface="宋体" panose="02010600030101010101" pitchFamily="2" charset="-122"/>
                <a:cs typeface="Arial" charset="0"/>
              </a:rPr>
              <a:t>Five highly adoptable function rooms</a:t>
            </a:r>
          </a:p>
          <a:p>
            <a:pPr>
              <a:spcBef>
                <a:spcPts val="0"/>
              </a:spcBef>
            </a:pPr>
            <a:r>
              <a:rPr lang="zh-CN" altLang="en-US" sz="1400" dirty="0">
                <a:solidFill>
                  <a:schemeClr val="tx1">
                    <a:lumMod val="85000"/>
                    <a:lumOff val="15000"/>
                  </a:schemeClr>
                </a:solidFill>
                <a:ea typeface="宋体" panose="02010600030101010101" pitchFamily="2" charset="-122"/>
                <a:cs typeface="Arial" charset="0"/>
              </a:rPr>
              <a:t>大宴会厅及会议室可承接</a:t>
            </a:r>
            <a:r>
              <a:rPr lang="en-US" altLang="zh-CN" sz="1400" dirty="0">
                <a:solidFill>
                  <a:schemeClr val="tx1">
                    <a:lumMod val="85000"/>
                    <a:lumOff val="15000"/>
                  </a:schemeClr>
                </a:solidFill>
                <a:ea typeface="宋体" panose="02010600030101010101" pitchFamily="2" charset="-122"/>
                <a:cs typeface="Arial" charset="0"/>
              </a:rPr>
              <a:t>10</a:t>
            </a:r>
            <a:r>
              <a:rPr lang="zh-CN" altLang="en-US" sz="1400" dirty="0">
                <a:solidFill>
                  <a:schemeClr val="tx1">
                    <a:lumMod val="85000"/>
                    <a:lumOff val="15000"/>
                  </a:schemeClr>
                </a:solidFill>
                <a:ea typeface="宋体" panose="02010600030101010101" pitchFamily="2" charset="-122"/>
                <a:cs typeface="Arial" charset="0"/>
              </a:rPr>
              <a:t>到</a:t>
            </a:r>
            <a:r>
              <a:rPr lang="en-US" altLang="zh-CN" sz="1400" dirty="0">
                <a:solidFill>
                  <a:schemeClr val="tx1">
                    <a:lumMod val="85000"/>
                    <a:lumOff val="15000"/>
                  </a:schemeClr>
                </a:solidFill>
                <a:ea typeface="宋体" panose="02010600030101010101" pitchFamily="2" charset="-122"/>
                <a:cs typeface="Arial" charset="0"/>
              </a:rPr>
              <a:t>770</a:t>
            </a:r>
            <a:r>
              <a:rPr lang="zh-CN" altLang="en-US" sz="1400" dirty="0">
                <a:solidFill>
                  <a:schemeClr val="tx1">
                    <a:lumMod val="85000"/>
                    <a:lumOff val="15000"/>
                  </a:schemeClr>
                </a:solidFill>
                <a:ea typeface="宋体" panose="02010600030101010101" pitchFamily="2" charset="-122"/>
                <a:cs typeface="Arial" charset="0"/>
              </a:rPr>
              <a:t>人的大小不等的会议和宴会。</a:t>
            </a:r>
            <a:r>
              <a:rPr lang="en-US" altLang="zh-CN" sz="1400" dirty="0">
                <a:solidFill>
                  <a:schemeClr val="tx1">
                    <a:lumMod val="85000"/>
                    <a:lumOff val="15000"/>
                  </a:schemeClr>
                </a:solidFill>
                <a:ea typeface="宋体" panose="02010600030101010101" pitchFamily="2" charset="-122"/>
                <a:cs typeface="Arial" charset="0"/>
              </a:rPr>
              <a:t>Total meeting space can accommodate groups from 10 to 770</a:t>
            </a:r>
          </a:p>
          <a:p>
            <a:pPr>
              <a:spcBef>
                <a:spcPts val="0"/>
              </a:spcBef>
            </a:pPr>
            <a:r>
              <a:rPr lang="zh-CN" altLang="en-US" sz="1400" dirty="0">
                <a:solidFill>
                  <a:schemeClr val="tx1">
                    <a:lumMod val="85000"/>
                    <a:lumOff val="15000"/>
                  </a:schemeClr>
                </a:solidFill>
                <a:ea typeface="宋体" panose="02010600030101010101" pitchFamily="2" charset="-122"/>
                <a:cs typeface="Arial" charset="0"/>
              </a:rPr>
              <a:t>先进的视听和会议器材。</a:t>
            </a:r>
            <a:r>
              <a:rPr lang="en-US" altLang="zh-CN" sz="1400" dirty="0">
                <a:solidFill>
                  <a:schemeClr val="tx1">
                    <a:lumMod val="85000"/>
                    <a:lumOff val="15000"/>
                  </a:schemeClr>
                </a:solidFill>
                <a:ea typeface="宋体" panose="02010600030101010101" pitchFamily="2" charset="-122"/>
                <a:cs typeface="Arial" charset="0"/>
              </a:rPr>
              <a:t>State-of-the-art audio and video system   </a:t>
            </a:r>
          </a:p>
          <a:p>
            <a:pPr>
              <a:spcBef>
                <a:spcPts val="0"/>
              </a:spcBef>
            </a:pPr>
            <a:r>
              <a:rPr lang="zh-CN" altLang="en-US" sz="1400" dirty="0">
                <a:solidFill>
                  <a:schemeClr val="tx1">
                    <a:lumMod val="85000"/>
                    <a:lumOff val="15000"/>
                  </a:schemeClr>
                </a:solidFill>
                <a:ea typeface="宋体" panose="02010600030101010101" pitchFamily="2" charset="-122"/>
                <a:cs typeface="Arial" charset="0"/>
              </a:rPr>
              <a:t>经验丰富的专业会议服务团队。</a:t>
            </a:r>
            <a:r>
              <a:rPr lang="en-US" altLang="zh-CN" sz="1400" dirty="0">
                <a:solidFill>
                  <a:schemeClr val="tx1">
                    <a:lumMod val="85000"/>
                    <a:lumOff val="15000"/>
                  </a:schemeClr>
                </a:solidFill>
                <a:ea typeface="宋体" panose="02010600030101010101" pitchFamily="2" charset="-122"/>
                <a:cs typeface="Arial" charset="0"/>
              </a:rPr>
              <a:t>A team of experienced and professional convention executives</a:t>
            </a:r>
            <a:endParaRPr lang="zh-CN" altLang="en-US" sz="1400" dirty="0">
              <a:solidFill>
                <a:schemeClr val="tx1">
                  <a:lumMod val="85000"/>
                  <a:lumOff val="15000"/>
                </a:schemeClr>
              </a:solidFill>
              <a:ea typeface="宋体" panose="02010600030101010101" pitchFamily="2" charset="-122"/>
              <a:cs typeface="Arial" charset="0"/>
            </a:endParaRPr>
          </a:p>
        </p:txBody>
      </p:sp>
    </p:spTree>
    <p:extLst>
      <p:ext uri="{BB962C8B-B14F-4D97-AF65-F5344CB8AC3E}">
        <p14:creationId xmlns:p14="http://schemas.microsoft.com/office/powerpoint/2010/main" val="198827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4194E-E8E6-46C1-B895-F296C773A7ED}"/>
              </a:ext>
            </a:extLst>
          </p:cNvPr>
          <p:cNvSpPr>
            <a:spLocks noGrp="1"/>
          </p:cNvSpPr>
          <p:nvPr>
            <p:ph type="sldNum" sz="quarter" idx="12"/>
          </p:nvPr>
        </p:nvSpPr>
        <p:spPr/>
        <p:txBody>
          <a:bodyPr/>
          <a:lstStyle/>
          <a:p>
            <a:fld id="{AEAB0841-83BD-4D57-B9AD-640E513EB75A}" type="slidenum">
              <a:rPr lang="en-US" smtClean="0"/>
              <a:t>16</a:t>
            </a:fld>
            <a:endParaRPr lang="en-US"/>
          </a:p>
        </p:txBody>
      </p:sp>
      <p:sp>
        <p:nvSpPr>
          <p:cNvPr id="11" name="Title 7"/>
          <p:cNvSpPr>
            <a:spLocks noGrp="1"/>
          </p:cNvSpPr>
          <p:nvPr>
            <p:ph type="title"/>
          </p:nvPr>
        </p:nvSpPr>
        <p:spPr>
          <a:xfrm>
            <a:off x="669924" y="646012"/>
            <a:ext cx="7363381" cy="582213"/>
          </a:xfrm>
        </p:spPr>
        <p:txBody>
          <a:bodyPr>
            <a:noAutofit/>
          </a:bodyPr>
          <a:lstStyle/>
          <a:p>
            <a:r>
              <a:rPr lang="zh-CN" altLang="en-US" sz="3600" b="1" dirty="0">
                <a:latin typeface="宋体" panose="02010600030101010101" pitchFamily="2" charset="-122"/>
                <a:ea typeface="宋体" panose="02010600030101010101" pitchFamily="2" charset="-122"/>
              </a:rPr>
              <a:t>会议空间 </a:t>
            </a:r>
            <a:r>
              <a:rPr lang="en-US" sz="3600" b="1" dirty="0">
                <a:latin typeface="+mn-lt"/>
              </a:rPr>
              <a:t>Meeting </a:t>
            </a:r>
            <a:r>
              <a:rPr lang="en-US" sz="3600" b="1" dirty="0" smtClean="0">
                <a:latin typeface="+mn-lt"/>
              </a:rPr>
              <a:t>Space</a:t>
            </a:r>
            <a:endParaRPr lang="en-US" sz="3600" b="1" dirty="0">
              <a:latin typeface="+mn-lt"/>
              <a:ea typeface="思源黑体 CN Regular" pitchFamily="34" charset="-122"/>
            </a:endParaRPr>
          </a:p>
        </p:txBody>
      </p:sp>
      <p:pic>
        <p:nvPicPr>
          <p:cNvPr id="13" name="图片 8"/>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398" t="-321" r="31846" b="321"/>
          <a:stretch/>
        </p:blipFill>
        <p:spPr>
          <a:xfrm>
            <a:off x="571500" y="1817688"/>
            <a:ext cx="3472180" cy="3472180"/>
          </a:xfrm>
          <a:prstGeom prst="rect">
            <a:avLst/>
          </a:prstGeom>
          <a:noFill/>
          <a:ln>
            <a:noFill/>
          </a:ln>
        </p:spPr>
      </p:pic>
      <p:pic>
        <p:nvPicPr>
          <p:cNvPr id="19" name="图片 1"/>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8751" r="24595"/>
          <a:stretch/>
        </p:blipFill>
        <p:spPr>
          <a:xfrm>
            <a:off x="4361498" y="1817688"/>
            <a:ext cx="3472180" cy="3472180"/>
          </a:xfrm>
          <a:prstGeom prst="rect">
            <a:avLst/>
          </a:prstGeom>
          <a:noFill/>
          <a:ln>
            <a:noFill/>
          </a:ln>
        </p:spPr>
      </p:pic>
      <p:pic>
        <p:nvPicPr>
          <p:cNvPr id="20" name="图片 6"/>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l="23109" t="322" r="10270" b="-322"/>
          <a:stretch/>
        </p:blipFill>
        <p:spPr>
          <a:xfrm>
            <a:off x="8138796" y="1817688"/>
            <a:ext cx="3472180" cy="3472180"/>
          </a:xfrm>
          <a:prstGeom prst="rect">
            <a:avLst/>
          </a:prstGeom>
          <a:noFill/>
          <a:ln>
            <a:noFill/>
          </a:ln>
        </p:spPr>
      </p:pic>
    </p:spTree>
    <p:extLst>
      <p:ext uri="{BB962C8B-B14F-4D97-AF65-F5344CB8AC3E}">
        <p14:creationId xmlns:p14="http://schemas.microsoft.com/office/powerpoint/2010/main" val="33326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AB0841-83BD-4D57-B9AD-640E513EB75A}" type="slidenum">
              <a:rPr lang="en-US" smtClean="0"/>
              <a:t>17</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40" y="131024"/>
            <a:ext cx="7930380" cy="6003076"/>
          </a:xfrm>
          <a:prstGeom prst="rect">
            <a:avLst/>
          </a:prstGeom>
        </p:spPr>
      </p:pic>
    </p:spTree>
    <p:extLst>
      <p:ext uri="{BB962C8B-B14F-4D97-AF65-F5344CB8AC3E}">
        <p14:creationId xmlns:p14="http://schemas.microsoft.com/office/powerpoint/2010/main" val="71699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AB0841-83BD-4D57-B9AD-640E513EB75A}" type="slidenum">
              <a:rPr lang="en-US" smtClean="0"/>
              <a:t>18</a:t>
            </a:fld>
            <a:endParaRPr lang="en-US"/>
          </a:p>
        </p:txBody>
      </p:sp>
      <p:graphicFrame>
        <p:nvGraphicFramePr>
          <p:cNvPr id="4" name="表格 4"/>
          <p:cNvGraphicFramePr>
            <a:graphicFrameLocks noGrp="1"/>
          </p:cNvGraphicFramePr>
          <p:nvPr>
            <p:extLst>
              <p:ext uri="{D42A27DB-BD31-4B8C-83A1-F6EECF244321}">
                <p14:modId xmlns:p14="http://schemas.microsoft.com/office/powerpoint/2010/main" val="3443519733"/>
              </p:ext>
            </p:extLst>
          </p:nvPr>
        </p:nvGraphicFramePr>
        <p:xfrm>
          <a:off x="1039093" y="1358338"/>
          <a:ext cx="10153402" cy="4671195"/>
        </p:xfrm>
        <a:graphic>
          <a:graphicData uri="http://schemas.openxmlformats.org/drawingml/2006/table">
            <a:tbl>
              <a:tblPr>
                <a:tableStyleId>{D7AC3CCA-C797-4891-BE02-D94E43425B78}</a:tableStyleId>
              </a:tblPr>
              <a:tblGrid>
                <a:gridCol w="1066991">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520351">
                  <a:extLst>
                    <a:ext uri="{9D8B030D-6E8A-4147-A177-3AD203B41FA5}">
                      <a16:colId xmlns:a16="http://schemas.microsoft.com/office/drawing/2014/main" val="20002"/>
                    </a:ext>
                  </a:extLst>
                </a:gridCol>
                <a:gridCol w="894009">
                  <a:extLst>
                    <a:ext uri="{9D8B030D-6E8A-4147-A177-3AD203B41FA5}">
                      <a16:colId xmlns:a16="http://schemas.microsoft.com/office/drawing/2014/main" val="20003"/>
                    </a:ext>
                  </a:extLst>
                </a:gridCol>
                <a:gridCol w="693313">
                  <a:extLst>
                    <a:ext uri="{9D8B030D-6E8A-4147-A177-3AD203B41FA5}">
                      <a16:colId xmlns:a16="http://schemas.microsoft.com/office/drawing/2014/main" val="20004"/>
                    </a:ext>
                  </a:extLst>
                </a:gridCol>
                <a:gridCol w="732084">
                  <a:extLst>
                    <a:ext uri="{9D8B030D-6E8A-4147-A177-3AD203B41FA5}">
                      <a16:colId xmlns:a16="http://schemas.microsoft.com/office/drawing/2014/main" val="20005"/>
                    </a:ext>
                  </a:extLst>
                </a:gridCol>
                <a:gridCol w="775417">
                  <a:extLst>
                    <a:ext uri="{9D8B030D-6E8A-4147-A177-3AD203B41FA5}">
                      <a16:colId xmlns:a16="http://schemas.microsoft.com/office/drawing/2014/main" val="20006"/>
                    </a:ext>
                  </a:extLst>
                </a:gridCol>
                <a:gridCol w="738927">
                  <a:extLst>
                    <a:ext uri="{9D8B030D-6E8A-4147-A177-3AD203B41FA5}">
                      <a16:colId xmlns:a16="http://schemas.microsoft.com/office/drawing/2014/main" val="20007"/>
                    </a:ext>
                  </a:extLst>
                </a:gridCol>
                <a:gridCol w="688102">
                  <a:extLst>
                    <a:ext uri="{9D8B030D-6E8A-4147-A177-3AD203B41FA5}">
                      <a16:colId xmlns:a16="http://schemas.microsoft.com/office/drawing/2014/main" val="20008"/>
                    </a:ext>
                  </a:extLst>
                </a:gridCol>
                <a:gridCol w="917468">
                  <a:extLst>
                    <a:ext uri="{9D8B030D-6E8A-4147-A177-3AD203B41FA5}">
                      <a16:colId xmlns:a16="http://schemas.microsoft.com/office/drawing/2014/main" val="20009"/>
                    </a:ext>
                  </a:extLst>
                </a:gridCol>
                <a:gridCol w="786821">
                  <a:extLst>
                    <a:ext uri="{9D8B030D-6E8A-4147-A177-3AD203B41FA5}">
                      <a16:colId xmlns:a16="http://schemas.microsoft.com/office/drawing/2014/main" val="20010"/>
                    </a:ext>
                  </a:extLst>
                </a:gridCol>
                <a:gridCol w="848398">
                  <a:extLst>
                    <a:ext uri="{9D8B030D-6E8A-4147-A177-3AD203B41FA5}">
                      <a16:colId xmlns:a16="http://schemas.microsoft.com/office/drawing/2014/main" val="20011"/>
                    </a:ext>
                  </a:extLst>
                </a:gridCol>
                <a:gridCol w="814188">
                  <a:extLst>
                    <a:ext uri="{9D8B030D-6E8A-4147-A177-3AD203B41FA5}">
                      <a16:colId xmlns:a16="http://schemas.microsoft.com/office/drawing/2014/main" val="20012"/>
                    </a:ext>
                  </a:extLst>
                </a:gridCol>
              </a:tblGrid>
              <a:tr h="789419">
                <a:tc gridSpan="5">
                  <a:txBody>
                    <a:bodyPr/>
                    <a:lstStyle/>
                    <a:p>
                      <a:pPr algn="ctr" fontAlgn="ctr"/>
                      <a:r>
                        <a:rPr lang="zh-CN" altLang="en-US" sz="800" u="none" strike="noStrike" dirty="0">
                          <a:effectLst/>
                        </a:rPr>
                        <a:t>　</a:t>
                      </a: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0"/>
                  </a:ext>
                </a:extLst>
              </a:tr>
              <a:tr h="626946">
                <a:tc>
                  <a:txBody>
                    <a:bodyPr/>
                    <a:lstStyle/>
                    <a:p>
                      <a:pPr algn="ctr" fontAlgn="ctr"/>
                      <a:r>
                        <a:rPr lang="zh-CN" altLang="en-US" sz="1200" b="0" u="none" strike="noStrike" dirty="0">
                          <a:solidFill>
                            <a:srgbClr val="345067"/>
                          </a:solidFill>
                          <a:effectLst/>
                        </a:rPr>
                        <a:t>宴会厅名称</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smtClean="0">
                          <a:solidFill>
                            <a:srgbClr val="345067"/>
                          </a:solidFill>
                          <a:effectLst/>
                        </a:rPr>
                        <a:t>宽度</a:t>
                      </a:r>
                      <a:r>
                        <a:rPr lang="zh-CN" altLang="en-US" sz="1200" b="0" u="none" strike="noStrike" dirty="0">
                          <a:solidFill>
                            <a:srgbClr val="345067"/>
                          </a:solidFill>
                          <a:effectLst/>
                        </a:rPr>
                        <a:t/>
                      </a:r>
                      <a:br>
                        <a:rPr lang="zh-CN" altLang="en-US" sz="1200" b="0" u="none" strike="noStrike" dirty="0">
                          <a:solidFill>
                            <a:srgbClr val="345067"/>
                          </a:solidFill>
                          <a:effectLst/>
                        </a:rPr>
                      </a:br>
                      <a:r>
                        <a:rPr lang="zh-CN" altLang="en-US" sz="1200" b="0" u="none" strike="noStrike" dirty="0">
                          <a:solidFill>
                            <a:srgbClr val="345067"/>
                          </a:solidFill>
                          <a:effectLst/>
                        </a:rPr>
                        <a:t>（米）</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zh-CN" altLang="en-US" sz="1200" b="0" u="none" strike="noStrike" dirty="0" smtClean="0">
                          <a:solidFill>
                            <a:srgbClr val="345067"/>
                          </a:solidFill>
                          <a:effectLst/>
                        </a:rPr>
                        <a:t>长度</a:t>
                      </a:r>
                      <a:br>
                        <a:rPr lang="zh-CN" altLang="en-US" sz="1200" b="0" u="none" strike="noStrike" dirty="0" smtClean="0">
                          <a:solidFill>
                            <a:srgbClr val="345067"/>
                          </a:solidFill>
                          <a:effectLst/>
                        </a:rPr>
                      </a:br>
                      <a:r>
                        <a:rPr lang="zh-CN" altLang="en-US" sz="1200" b="0" u="none" strike="noStrike" dirty="0" smtClean="0">
                          <a:solidFill>
                            <a:srgbClr val="345067"/>
                          </a:solidFill>
                          <a:effectLst/>
                        </a:rPr>
                        <a:t>（米）</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zh-CN" altLang="en-US" sz="1200" b="0" u="none" strike="noStrike" dirty="0">
                          <a:solidFill>
                            <a:srgbClr val="345067"/>
                          </a:solidFill>
                          <a:effectLst/>
                        </a:rPr>
                        <a:t>天花板高度</a:t>
                      </a:r>
                      <a:br>
                        <a:rPr lang="zh-CN" altLang="en-US" sz="1200" b="0" u="none" strike="noStrike" dirty="0">
                          <a:solidFill>
                            <a:srgbClr val="345067"/>
                          </a:solidFill>
                          <a:effectLst/>
                        </a:rPr>
                      </a:br>
                      <a:r>
                        <a:rPr lang="zh-CN" altLang="en-US" sz="1200" b="0" u="none" strike="noStrike" dirty="0">
                          <a:solidFill>
                            <a:srgbClr val="345067"/>
                          </a:solidFill>
                          <a:effectLst/>
                        </a:rPr>
                        <a:t>（米）</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面积</a:t>
                      </a:r>
                      <a:br>
                        <a:rPr lang="zh-CN" altLang="en-US" sz="1200" b="0" u="none" strike="noStrike" dirty="0">
                          <a:solidFill>
                            <a:srgbClr val="345067"/>
                          </a:solidFill>
                          <a:effectLst/>
                        </a:rPr>
                      </a:br>
                      <a:r>
                        <a:rPr lang="zh-CN" altLang="en-US" sz="1200" b="0" u="none" strike="noStrike" dirty="0">
                          <a:solidFill>
                            <a:srgbClr val="345067"/>
                          </a:solidFill>
                          <a:effectLst/>
                        </a:rPr>
                        <a:t>（平米）</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宴会</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剧院</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a:solidFill>
                            <a:srgbClr val="345067"/>
                          </a:solidFill>
                          <a:effectLst/>
                        </a:rPr>
                        <a:t>会议</a:t>
                      </a:r>
                      <a:endParaRPr lang="zh-CN" altLang="en-US" sz="1200" b="0" i="0" u="none" strike="noStrike">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酒会</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课桌</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en-US" sz="1200" b="0" u="none" strike="noStrike" dirty="0">
                          <a:solidFill>
                            <a:srgbClr val="345067"/>
                          </a:solidFill>
                          <a:effectLst/>
                        </a:rPr>
                        <a:t>U</a:t>
                      </a:r>
                      <a:r>
                        <a:rPr lang="zh-CN" altLang="en-US" sz="1200" b="0" u="none" strike="noStrike" dirty="0">
                          <a:solidFill>
                            <a:srgbClr val="345067"/>
                          </a:solidFill>
                          <a:effectLst/>
                        </a:rPr>
                        <a:t>形</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回形</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zh-CN" altLang="en-US" sz="1200" b="0" u="none" strike="noStrike" dirty="0">
                          <a:solidFill>
                            <a:srgbClr val="345067"/>
                          </a:solidFill>
                          <a:effectLst/>
                        </a:rPr>
                        <a:t>晚餐舞会</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extLst>
                  <a:ext uri="{0D108BD9-81ED-4DB2-BD59-A6C34878D82A}">
                    <a16:rowId xmlns:a16="http://schemas.microsoft.com/office/drawing/2014/main" val="10001"/>
                  </a:ext>
                </a:extLst>
              </a:tr>
              <a:tr h="325483">
                <a:tc>
                  <a:txBody>
                    <a:bodyPr/>
                    <a:lstStyle/>
                    <a:p>
                      <a:pPr algn="ctr" fontAlgn="ctr"/>
                      <a:r>
                        <a:rPr lang="zh-CN" altLang="en-US" sz="1200" b="1" i="0" u="none" strike="noStrike" dirty="0" smtClean="0">
                          <a:solidFill>
                            <a:schemeClr val="bg1"/>
                          </a:solidFill>
                          <a:effectLst/>
                          <a:latin typeface="宋体" panose="02010600030101010101" pitchFamily="2" charset="-122"/>
                          <a:ea typeface="宋体" panose="02010600030101010101" pitchFamily="2" charset="-122"/>
                        </a:rPr>
                        <a:t>五楼</a:t>
                      </a:r>
                      <a:endParaRPr lang="zh-CN" altLang="en-US" sz="1200" b="1" i="0" u="none" strike="noStrike" dirty="0">
                        <a:solidFill>
                          <a:schemeClr val="bg1"/>
                        </a:solidFill>
                        <a:effectLst/>
                        <a:latin typeface="宋体" panose="02010600030101010101" pitchFamily="2" charset="-122"/>
                        <a:ea typeface="宋体" panose="02010600030101010101" pitchFamily="2" charset="-122"/>
                      </a:endParaRPr>
                    </a:p>
                  </a:txBody>
                  <a:tcPr marL="0" marR="0" marT="0" marB="0" anchor="ctr">
                    <a:solidFill>
                      <a:srgbClr val="345067"/>
                    </a:solidFill>
                  </a:tcPr>
                </a:tc>
                <a:tc>
                  <a:txBody>
                    <a:bodyPr/>
                    <a:lstStyle/>
                    <a:p>
                      <a:pPr algn="ctr" fontAlgn="ctr"/>
                      <a:endParaRPr lang="en-US" sz="12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solidFill>
                      <a:srgbClr val="345067"/>
                    </a:solidFill>
                  </a:tcPr>
                </a:tc>
                <a:tc>
                  <a:txBody>
                    <a:bodyPr/>
                    <a:lstStyle/>
                    <a:p>
                      <a:pPr algn="ctr" fontAlgn="ctr"/>
                      <a:endParaRPr lang="en-US" sz="12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extLst>
                  <a:ext uri="{0D108BD9-81ED-4DB2-BD59-A6C34878D82A}">
                    <a16:rowId xmlns:a16="http://schemas.microsoft.com/office/drawing/2014/main" val="10002"/>
                  </a:ext>
                </a:extLst>
              </a:tr>
              <a:tr h="325483">
                <a:tc>
                  <a:txBody>
                    <a:bodyPr/>
                    <a:lstStyle/>
                    <a:p>
                      <a:pPr algn="ctr" fontAlgn="ctr"/>
                      <a:r>
                        <a:rPr lang="zh-CN" altLang="en-US" sz="1200" u="none" strike="noStrike" dirty="0">
                          <a:solidFill>
                            <a:schemeClr val="bg2">
                              <a:lumMod val="50000"/>
                            </a:schemeClr>
                          </a:solidFill>
                          <a:effectLst/>
                        </a:rPr>
                        <a:t>大宴会厅</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41</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617</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700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324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140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3"/>
                  </a:ext>
                </a:extLst>
              </a:tr>
              <a:tr h="325483">
                <a:tc>
                  <a:txBody>
                    <a:bodyPr/>
                    <a:lstStyle/>
                    <a:p>
                      <a:pPr algn="ctr" fontAlgn="ctr"/>
                      <a:r>
                        <a:rPr lang="zh-CN" altLang="en-US" sz="1200" u="none" strike="noStrike" dirty="0">
                          <a:solidFill>
                            <a:schemeClr val="bg2">
                              <a:lumMod val="50000"/>
                            </a:schemeClr>
                          </a:solidFill>
                          <a:effectLst/>
                        </a:rPr>
                        <a:t>宴会厅 </a:t>
                      </a:r>
                      <a:r>
                        <a:rPr lang="en-US" sz="1200" u="none" strike="noStrike" dirty="0">
                          <a:solidFill>
                            <a:schemeClr val="bg2">
                              <a:lumMod val="50000"/>
                            </a:schemeClr>
                          </a:solidFill>
                          <a:effectLst/>
                        </a:rPr>
                        <a:t>A</a:t>
                      </a:r>
                      <a:endParaRPr 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16.3</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246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48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4"/>
                  </a:ext>
                </a:extLst>
              </a:tr>
              <a:tr h="325483">
                <a:tc>
                  <a:txBody>
                    <a:bodyPr/>
                    <a:lstStyle/>
                    <a:p>
                      <a:pPr algn="ctr" fontAlgn="ctr"/>
                      <a:r>
                        <a:rPr lang="zh-CN" altLang="en-US" sz="1200" u="none" strike="noStrike">
                          <a:solidFill>
                            <a:schemeClr val="bg2">
                              <a:lumMod val="50000"/>
                            </a:schemeClr>
                          </a:solidFill>
                          <a:effectLst/>
                        </a:rPr>
                        <a:t>宴会厅 </a:t>
                      </a:r>
                      <a:r>
                        <a:rPr lang="en-US" sz="1200" u="none" strike="noStrike">
                          <a:solidFill>
                            <a:schemeClr val="bg2">
                              <a:lumMod val="50000"/>
                            </a:schemeClr>
                          </a:solidFill>
                          <a:effectLst/>
                        </a:rPr>
                        <a:t>B</a:t>
                      </a:r>
                      <a:endParaRPr lang="en-US" sz="1200" b="1" i="0" u="none" strike="noStrike">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8.4</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130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54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54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5"/>
                  </a:ext>
                </a:extLst>
              </a:tr>
              <a:tr h="325483">
                <a:tc>
                  <a:txBody>
                    <a:bodyPr/>
                    <a:lstStyle/>
                    <a:p>
                      <a:pPr algn="ctr" fontAlgn="ctr"/>
                      <a:r>
                        <a:rPr lang="zh-CN" altLang="en-US" sz="1200" u="none" strike="noStrike">
                          <a:solidFill>
                            <a:schemeClr val="bg2">
                              <a:lumMod val="50000"/>
                            </a:schemeClr>
                          </a:solidFill>
                          <a:effectLst/>
                        </a:rPr>
                        <a:t>宴会厅 </a:t>
                      </a:r>
                      <a:r>
                        <a:rPr lang="en-US" sz="1200" u="none" strike="noStrike">
                          <a:solidFill>
                            <a:schemeClr val="bg2">
                              <a:lumMod val="50000"/>
                            </a:schemeClr>
                          </a:solidFill>
                          <a:effectLst/>
                        </a:rPr>
                        <a:t>C</a:t>
                      </a:r>
                      <a:endParaRPr lang="en-US" sz="1200" b="1" i="0" u="none" strike="noStrike">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16.3</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240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48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6"/>
                  </a:ext>
                </a:extLst>
              </a:tr>
              <a:tr h="325483">
                <a:tc>
                  <a:txBody>
                    <a:bodyPr/>
                    <a:lstStyle/>
                    <a:p>
                      <a:pPr algn="ctr" fontAlgn="ctr"/>
                      <a:r>
                        <a:rPr lang="zh-CN" altLang="en-US" sz="1200" u="none" strike="noStrike">
                          <a:solidFill>
                            <a:schemeClr val="bg2">
                              <a:lumMod val="50000"/>
                            </a:schemeClr>
                          </a:solidFill>
                          <a:effectLst/>
                        </a:rPr>
                        <a:t>闽南厅</a:t>
                      </a:r>
                      <a:endParaRPr lang="zh-CN" altLang="en-US" sz="1200" b="1" i="0" u="none" strike="noStrike">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5.3</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6.9</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2.5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51</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7"/>
                  </a:ext>
                </a:extLst>
              </a:tr>
              <a:tr h="325483">
                <a:tc>
                  <a:txBody>
                    <a:bodyPr/>
                    <a:lstStyle/>
                    <a:p>
                      <a:pPr algn="ctr" fontAlgn="ctr"/>
                      <a:r>
                        <a:rPr lang="zh-CN" altLang="en-US" sz="1200" u="none" strike="noStrike">
                          <a:solidFill>
                            <a:schemeClr val="bg2">
                              <a:lumMod val="50000"/>
                            </a:schemeClr>
                          </a:solidFill>
                          <a:effectLst/>
                        </a:rPr>
                        <a:t>白鹭厅</a:t>
                      </a:r>
                      <a:endParaRPr lang="zh-CN" altLang="en-US" sz="1200" b="1" i="0" u="none" strike="noStrike">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9.6</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8.3</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81</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30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27</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15</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18</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30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8"/>
                  </a:ext>
                </a:extLst>
              </a:tr>
              <a:tr h="325483">
                <a:tc>
                  <a:txBody>
                    <a:bodyPr/>
                    <a:lstStyle/>
                    <a:p>
                      <a:pPr algn="ctr" fontAlgn="ctr"/>
                      <a:r>
                        <a:rPr lang="zh-CN" altLang="en-US" sz="1200" u="none" strike="noStrike">
                          <a:solidFill>
                            <a:schemeClr val="bg2">
                              <a:lumMod val="50000"/>
                            </a:schemeClr>
                          </a:solidFill>
                          <a:effectLst/>
                        </a:rPr>
                        <a:t>茗香厅</a:t>
                      </a:r>
                      <a:endParaRPr lang="zh-CN" altLang="en-US" sz="1200" b="1" i="0" u="none" strike="noStrike">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12.9</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12</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165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51</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39</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9"/>
                  </a:ext>
                </a:extLst>
              </a:tr>
              <a:tr h="325483">
                <a:tc>
                  <a:txBody>
                    <a:bodyPr/>
                    <a:lstStyle/>
                    <a:p>
                      <a:pPr algn="ctr" fontAlgn="ctr"/>
                      <a:r>
                        <a:rPr lang="zh-CN" altLang="en-US" sz="1200" u="none" strike="noStrike">
                          <a:solidFill>
                            <a:schemeClr val="bg2">
                              <a:lumMod val="50000"/>
                            </a:schemeClr>
                          </a:solidFill>
                          <a:effectLst/>
                        </a:rPr>
                        <a:t>鼓琴厅</a:t>
                      </a:r>
                      <a:endParaRPr lang="zh-CN" altLang="en-US" sz="1200" b="1" i="0" u="none" strike="noStrike">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6.6</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5</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64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40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zh-CN" altLang="en-US" sz="1200" u="none" strike="noStrike" dirty="0">
                          <a:solidFill>
                            <a:schemeClr val="bg2">
                              <a:lumMod val="50000"/>
                            </a:schemeClr>
                          </a:solidFill>
                          <a:effectLst/>
                        </a:rPr>
                        <a:t>　</a:t>
                      </a:r>
                      <a:endParaRPr lang="zh-CN" alt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10"/>
                  </a:ext>
                </a:extLst>
              </a:tr>
              <a:tr h="325483">
                <a:tc>
                  <a:txBody>
                    <a:bodyPr/>
                    <a:lstStyle/>
                    <a:p>
                      <a:pPr algn="ctr" fontAlgn="ctr"/>
                      <a:r>
                        <a:rPr lang="zh-CN" altLang="en-US" sz="1200" u="none" strike="noStrike" dirty="0">
                          <a:solidFill>
                            <a:schemeClr val="bg2">
                              <a:lumMod val="50000"/>
                            </a:schemeClr>
                          </a:solidFill>
                          <a:effectLst/>
                        </a:rPr>
                        <a:t>凤凰厅</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6.6</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5</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64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20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40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18</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zh-CN" altLang="en-US" sz="1200" u="none" strike="noStrike" dirty="0">
                          <a:solidFill>
                            <a:schemeClr val="bg2">
                              <a:lumMod val="50000"/>
                            </a:schemeClr>
                          </a:solidFill>
                          <a:effectLst/>
                        </a:rPr>
                        <a:t>　</a:t>
                      </a:r>
                      <a:endParaRPr lang="zh-CN" alt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11"/>
                  </a:ext>
                </a:extLst>
              </a:tr>
            </a:tbl>
          </a:graphicData>
        </a:graphic>
      </p:graphicFrame>
      <p:pic>
        <p:nvPicPr>
          <p:cNvPr id="5" name="图片 5"/>
          <p:cNvPicPr>
            <a:picLocks noChangeAspect="1"/>
          </p:cNvPicPr>
          <p:nvPr/>
        </p:nvPicPr>
        <p:blipFill rotWithShape="1">
          <a:blip r:embed="rId2">
            <a:extLst>
              <a:ext uri="{28A0092B-C50C-407E-A947-70E740481C1C}">
                <a14:useLocalDpi xmlns:a14="http://schemas.microsoft.com/office/drawing/2010/main" val="0"/>
              </a:ext>
            </a:extLst>
          </a:blip>
          <a:srcRect l="16971" r="19388"/>
          <a:stretch/>
        </p:blipFill>
        <p:spPr>
          <a:xfrm>
            <a:off x="4964076" y="1460309"/>
            <a:ext cx="577494" cy="508163"/>
          </a:xfrm>
          <a:prstGeom prst="rect">
            <a:avLst/>
          </a:prstGeom>
        </p:spPr>
      </p:pic>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16838" r="9814"/>
          <a:stretch/>
        </p:blipFill>
        <p:spPr>
          <a:xfrm>
            <a:off x="5693948" y="1478214"/>
            <a:ext cx="642135" cy="490258"/>
          </a:xfrm>
          <a:prstGeom prst="rect">
            <a:avLst/>
          </a:prstGeom>
        </p:spPr>
      </p:pic>
      <p:pic>
        <p:nvPicPr>
          <p:cNvPr id="7" name="图片 7"/>
          <p:cNvPicPr>
            <a:picLocks noChangeAspect="1"/>
          </p:cNvPicPr>
          <p:nvPr/>
        </p:nvPicPr>
        <p:blipFill rotWithShape="1">
          <a:blip r:embed="rId4">
            <a:extLst>
              <a:ext uri="{28A0092B-C50C-407E-A947-70E740481C1C}">
                <a14:useLocalDpi xmlns:a14="http://schemas.microsoft.com/office/drawing/2010/main" val="0"/>
              </a:ext>
            </a:extLst>
          </a:blip>
          <a:srcRect l="10786" r="13708" b="8771"/>
          <a:stretch/>
        </p:blipFill>
        <p:spPr>
          <a:xfrm>
            <a:off x="6472593" y="1483960"/>
            <a:ext cx="596735" cy="410966"/>
          </a:xfrm>
          <a:prstGeom prst="rect">
            <a:avLst/>
          </a:prstGeom>
        </p:spPr>
      </p:pic>
      <p:pic>
        <p:nvPicPr>
          <p:cNvPr id="8" name="图片 8"/>
          <p:cNvPicPr>
            <a:picLocks noChangeAspect="1"/>
          </p:cNvPicPr>
          <p:nvPr/>
        </p:nvPicPr>
        <p:blipFill rotWithShape="1">
          <a:blip r:embed="rId5">
            <a:extLst>
              <a:ext uri="{28A0092B-C50C-407E-A947-70E740481C1C}">
                <a14:useLocalDpi xmlns:a14="http://schemas.microsoft.com/office/drawing/2010/main" val="0"/>
              </a:ext>
            </a:extLst>
          </a:blip>
          <a:srcRect l="12348" r="17539"/>
          <a:stretch/>
        </p:blipFill>
        <p:spPr>
          <a:xfrm>
            <a:off x="7201206" y="1467193"/>
            <a:ext cx="556517" cy="444500"/>
          </a:xfrm>
          <a:prstGeom prst="rect">
            <a:avLst/>
          </a:prstGeom>
        </p:spPr>
      </p:pic>
      <p:pic>
        <p:nvPicPr>
          <p:cNvPr id="9" name="图片 9"/>
          <p:cNvPicPr>
            <a:picLocks noChangeAspect="1"/>
          </p:cNvPicPr>
          <p:nvPr/>
        </p:nvPicPr>
        <p:blipFill rotWithShape="1">
          <a:blip r:embed="rId6">
            <a:extLst>
              <a:ext uri="{28A0092B-C50C-407E-A947-70E740481C1C}">
                <a14:useLocalDpi xmlns:a14="http://schemas.microsoft.com/office/drawing/2010/main" val="0"/>
              </a:ext>
            </a:extLst>
          </a:blip>
          <a:srcRect l="9915" r="13500"/>
          <a:stretch/>
        </p:blipFill>
        <p:spPr>
          <a:xfrm>
            <a:off x="8014957" y="1472989"/>
            <a:ext cx="607889" cy="444500"/>
          </a:xfrm>
          <a:prstGeom prst="rect">
            <a:avLst/>
          </a:prstGeom>
        </p:spPr>
      </p:pic>
      <p:pic>
        <p:nvPicPr>
          <p:cNvPr id="10" name="图片 10"/>
          <p:cNvPicPr>
            <a:picLocks noChangeAspect="1"/>
          </p:cNvPicPr>
          <p:nvPr/>
        </p:nvPicPr>
        <p:blipFill rotWithShape="1">
          <a:blip r:embed="rId7">
            <a:extLst>
              <a:ext uri="{28A0092B-C50C-407E-A947-70E740481C1C}">
                <a14:useLocalDpi xmlns:a14="http://schemas.microsoft.com/office/drawing/2010/main" val="0"/>
              </a:ext>
            </a:extLst>
          </a:blip>
          <a:srcRect l="12915" r="14815"/>
          <a:stretch/>
        </p:blipFill>
        <p:spPr>
          <a:xfrm>
            <a:off x="8834887" y="1485568"/>
            <a:ext cx="573642" cy="444500"/>
          </a:xfrm>
          <a:prstGeom prst="rect">
            <a:avLst/>
          </a:prstGeom>
        </p:spPr>
      </p:pic>
      <p:pic>
        <p:nvPicPr>
          <p:cNvPr id="11"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0094" y="1474413"/>
            <a:ext cx="785813" cy="444500"/>
          </a:xfrm>
          <a:prstGeom prst="rect">
            <a:avLst/>
          </a:prstGeom>
        </p:spPr>
      </p:pic>
      <p:pic>
        <p:nvPicPr>
          <p:cNvPr id="12" name="图片 12"/>
          <p:cNvPicPr>
            <a:picLocks noChangeAspect="1"/>
          </p:cNvPicPr>
          <p:nvPr/>
        </p:nvPicPr>
        <p:blipFill rotWithShape="1">
          <a:blip r:embed="rId9">
            <a:extLst>
              <a:ext uri="{28A0092B-C50C-407E-A947-70E740481C1C}">
                <a14:useLocalDpi xmlns:a14="http://schemas.microsoft.com/office/drawing/2010/main" val="0"/>
              </a:ext>
            </a:extLst>
          </a:blip>
          <a:srcRect l="9874" r="10878"/>
          <a:stretch/>
        </p:blipFill>
        <p:spPr>
          <a:xfrm>
            <a:off x="10445915" y="1500078"/>
            <a:ext cx="616450" cy="428625"/>
          </a:xfrm>
          <a:prstGeom prst="rect">
            <a:avLst/>
          </a:prstGeom>
        </p:spPr>
      </p:pic>
      <p:sp>
        <p:nvSpPr>
          <p:cNvPr id="13" name="Title 7"/>
          <p:cNvSpPr>
            <a:spLocks noGrp="1"/>
          </p:cNvSpPr>
          <p:nvPr>
            <p:ph type="title"/>
          </p:nvPr>
        </p:nvSpPr>
        <p:spPr>
          <a:xfrm>
            <a:off x="840991" y="189171"/>
            <a:ext cx="10753344" cy="1089213"/>
          </a:xfrm>
        </p:spPr>
        <p:txBody>
          <a:bodyPr/>
          <a:lstStyle/>
          <a:p>
            <a:pPr algn="ctr"/>
            <a:r>
              <a:rPr lang="zh-CN" altLang="en-US" sz="4000" dirty="0">
                <a:latin typeface="宋体" panose="02010600030101010101" pitchFamily="2" charset="-122"/>
                <a:ea typeface="宋体" panose="02010600030101010101" pitchFamily="2" charset="-122"/>
              </a:rPr>
              <a:t>会议空间的容纳人数表 </a:t>
            </a:r>
            <a:r>
              <a:rPr lang="en-US" altLang="zh-CN" dirty="0">
                <a:latin typeface="+mn-lt"/>
              </a:rPr>
              <a:t>Capacity Charts</a:t>
            </a:r>
            <a:endParaRPr lang="zh-CN" altLang="en-US" dirty="0">
              <a:latin typeface="+mn-lt"/>
            </a:endParaRPr>
          </a:p>
        </p:txBody>
      </p:sp>
    </p:spTree>
    <p:extLst>
      <p:ext uri="{BB962C8B-B14F-4D97-AF65-F5344CB8AC3E}">
        <p14:creationId xmlns:p14="http://schemas.microsoft.com/office/powerpoint/2010/main" val="394317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AB0841-83BD-4D57-B9AD-640E513EB75A}" type="slidenum">
              <a:rPr lang="en-US" smtClean="0"/>
              <a:t>19</a:t>
            </a:fld>
            <a:endParaRPr lang="en-US"/>
          </a:p>
        </p:txBody>
      </p:sp>
      <p:graphicFrame>
        <p:nvGraphicFramePr>
          <p:cNvPr id="4" name="表格 4"/>
          <p:cNvGraphicFramePr>
            <a:graphicFrameLocks noGrp="1"/>
          </p:cNvGraphicFramePr>
          <p:nvPr>
            <p:extLst>
              <p:ext uri="{D42A27DB-BD31-4B8C-83A1-F6EECF244321}">
                <p14:modId xmlns:p14="http://schemas.microsoft.com/office/powerpoint/2010/main" val="2058191143"/>
              </p:ext>
            </p:extLst>
          </p:nvPr>
        </p:nvGraphicFramePr>
        <p:xfrm>
          <a:off x="1039093" y="1306740"/>
          <a:ext cx="10153402" cy="4719410"/>
        </p:xfrm>
        <a:graphic>
          <a:graphicData uri="http://schemas.openxmlformats.org/drawingml/2006/table">
            <a:tbl>
              <a:tblPr>
                <a:tableStyleId>{D7AC3CCA-C797-4891-BE02-D94E43425B78}</a:tableStyleId>
              </a:tblPr>
              <a:tblGrid>
                <a:gridCol w="992908">
                  <a:extLst>
                    <a:ext uri="{9D8B030D-6E8A-4147-A177-3AD203B41FA5}">
                      <a16:colId xmlns:a16="http://schemas.microsoft.com/office/drawing/2014/main" val="20000"/>
                    </a:ext>
                  </a:extLst>
                </a:gridCol>
                <a:gridCol w="582083">
                  <a:extLst>
                    <a:ext uri="{9D8B030D-6E8A-4147-A177-3AD203B41FA5}">
                      <a16:colId xmlns:a16="http://schemas.microsoft.com/office/drawing/2014/main" val="20001"/>
                    </a:ext>
                  </a:extLst>
                </a:gridCol>
                <a:gridCol w="689684">
                  <a:extLst>
                    <a:ext uri="{9D8B030D-6E8A-4147-A177-3AD203B41FA5}">
                      <a16:colId xmlns:a16="http://schemas.microsoft.com/office/drawing/2014/main" val="20002"/>
                    </a:ext>
                  </a:extLst>
                </a:gridCol>
                <a:gridCol w="894009">
                  <a:extLst>
                    <a:ext uri="{9D8B030D-6E8A-4147-A177-3AD203B41FA5}">
                      <a16:colId xmlns:a16="http://schemas.microsoft.com/office/drawing/2014/main" val="20003"/>
                    </a:ext>
                  </a:extLst>
                </a:gridCol>
                <a:gridCol w="693313">
                  <a:extLst>
                    <a:ext uri="{9D8B030D-6E8A-4147-A177-3AD203B41FA5}">
                      <a16:colId xmlns:a16="http://schemas.microsoft.com/office/drawing/2014/main" val="20004"/>
                    </a:ext>
                  </a:extLst>
                </a:gridCol>
                <a:gridCol w="732084">
                  <a:extLst>
                    <a:ext uri="{9D8B030D-6E8A-4147-A177-3AD203B41FA5}">
                      <a16:colId xmlns:a16="http://schemas.microsoft.com/office/drawing/2014/main" val="20005"/>
                    </a:ext>
                  </a:extLst>
                </a:gridCol>
                <a:gridCol w="775417">
                  <a:extLst>
                    <a:ext uri="{9D8B030D-6E8A-4147-A177-3AD203B41FA5}">
                      <a16:colId xmlns:a16="http://schemas.microsoft.com/office/drawing/2014/main" val="20006"/>
                    </a:ext>
                  </a:extLst>
                </a:gridCol>
                <a:gridCol w="738927">
                  <a:extLst>
                    <a:ext uri="{9D8B030D-6E8A-4147-A177-3AD203B41FA5}">
                      <a16:colId xmlns:a16="http://schemas.microsoft.com/office/drawing/2014/main" val="20007"/>
                    </a:ext>
                  </a:extLst>
                </a:gridCol>
                <a:gridCol w="688102">
                  <a:extLst>
                    <a:ext uri="{9D8B030D-6E8A-4147-A177-3AD203B41FA5}">
                      <a16:colId xmlns:a16="http://schemas.microsoft.com/office/drawing/2014/main" val="20008"/>
                    </a:ext>
                  </a:extLst>
                </a:gridCol>
                <a:gridCol w="917468">
                  <a:extLst>
                    <a:ext uri="{9D8B030D-6E8A-4147-A177-3AD203B41FA5}">
                      <a16:colId xmlns:a16="http://schemas.microsoft.com/office/drawing/2014/main" val="20009"/>
                    </a:ext>
                  </a:extLst>
                </a:gridCol>
                <a:gridCol w="786821">
                  <a:extLst>
                    <a:ext uri="{9D8B030D-6E8A-4147-A177-3AD203B41FA5}">
                      <a16:colId xmlns:a16="http://schemas.microsoft.com/office/drawing/2014/main" val="20010"/>
                    </a:ext>
                  </a:extLst>
                </a:gridCol>
                <a:gridCol w="848398">
                  <a:extLst>
                    <a:ext uri="{9D8B030D-6E8A-4147-A177-3AD203B41FA5}">
                      <a16:colId xmlns:a16="http://schemas.microsoft.com/office/drawing/2014/main" val="20011"/>
                    </a:ext>
                  </a:extLst>
                </a:gridCol>
                <a:gridCol w="814188">
                  <a:extLst>
                    <a:ext uri="{9D8B030D-6E8A-4147-A177-3AD203B41FA5}">
                      <a16:colId xmlns:a16="http://schemas.microsoft.com/office/drawing/2014/main" val="20012"/>
                    </a:ext>
                  </a:extLst>
                </a:gridCol>
              </a:tblGrid>
              <a:tr h="789419">
                <a:tc gridSpan="5">
                  <a:txBody>
                    <a:bodyPr/>
                    <a:lstStyle/>
                    <a:p>
                      <a:pPr algn="ctr" fontAlgn="ctr"/>
                      <a:r>
                        <a:rPr lang="zh-CN" altLang="en-US" sz="800" u="none" strike="noStrike" dirty="0">
                          <a:effectLst/>
                        </a:rPr>
                        <a:t>　</a:t>
                      </a: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endParaRPr lang="zh-CN" altLang="en-US" sz="8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0"/>
                  </a:ext>
                </a:extLst>
              </a:tr>
              <a:tr h="626946">
                <a:tc>
                  <a:txBody>
                    <a:bodyPr/>
                    <a:lstStyle/>
                    <a:p>
                      <a:pPr algn="ctr" fontAlgn="ctr"/>
                      <a:r>
                        <a:rPr lang="en-US" altLang="zh-CN" sz="1200" b="0" u="none" strike="noStrike" dirty="0" smtClean="0">
                          <a:solidFill>
                            <a:srgbClr val="345067"/>
                          </a:solidFill>
                          <a:effectLst/>
                        </a:rPr>
                        <a:t>Meeting Room Name</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en-US" altLang="zh-CN" sz="1200" b="0" u="none" strike="noStrike" dirty="0" smtClean="0">
                          <a:solidFill>
                            <a:srgbClr val="345067"/>
                          </a:solidFill>
                          <a:effectLst/>
                        </a:rPr>
                        <a:t>Width</a:t>
                      </a:r>
                      <a:r>
                        <a:rPr lang="zh-CN" altLang="en-US" sz="1200" b="0" u="none" strike="noStrike" dirty="0">
                          <a:solidFill>
                            <a:srgbClr val="345067"/>
                          </a:solidFill>
                          <a:effectLst/>
                        </a:rPr>
                        <a:t/>
                      </a:r>
                      <a:br>
                        <a:rPr lang="zh-CN" altLang="en-US" sz="1200" b="0" u="none" strike="noStrike" dirty="0">
                          <a:solidFill>
                            <a:srgbClr val="345067"/>
                          </a:solidFill>
                          <a:effectLst/>
                        </a:rPr>
                      </a:br>
                      <a:r>
                        <a:rPr lang="zh-CN" altLang="en-US" sz="1200" b="0" u="none" strike="noStrike" dirty="0" smtClean="0">
                          <a:solidFill>
                            <a:srgbClr val="345067"/>
                          </a:solidFill>
                          <a:effectLst/>
                        </a:rPr>
                        <a:t>（</a:t>
                      </a:r>
                      <a:r>
                        <a:rPr lang="en-US" altLang="zh-CN" sz="1200" b="0" u="none" strike="noStrike" dirty="0" smtClean="0">
                          <a:solidFill>
                            <a:srgbClr val="345067"/>
                          </a:solidFill>
                          <a:effectLst/>
                        </a:rPr>
                        <a:t>Meters</a:t>
                      </a:r>
                      <a:r>
                        <a:rPr lang="zh-CN" altLang="en-US" sz="1200" b="0" u="none" strike="noStrike" dirty="0" smtClean="0">
                          <a:solidFill>
                            <a:srgbClr val="345067"/>
                          </a:solidFill>
                          <a:effectLst/>
                        </a:rPr>
                        <a:t>）</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altLang="zh-CN" sz="1200" b="0" u="none" strike="noStrike" dirty="0" smtClean="0">
                          <a:solidFill>
                            <a:srgbClr val="345067"/>
                          </a:solidFill>
                          <a:effectLst/>
                        </a:rPr>
                        <a:t>Length</a:t>
                      </a:r>
                      <a:r>
                        <a:rPr lang="zh-CN" altLang="en-US" sz="1200" b="0" u="none" strike="noStrike" dirty="0" smtClean="0">
                          <a:solidFill>
                            <a:srgbClr val="345067"/>
                          </a:solidFill>
                          <a:effectLst/>
                        </a:rPr>
                        <a:t/>
                      </a:r>
                      <a:br>
                        <a:rPr lang="zh-CN" altLang="en-US" sz="1200" b="0" u="none" strike="noStrike" dirty="0" smtClean="0">
                          <a:solidFill>
                            <a:srgbClr val="345067"/>
                          </a:solidFill>
                          <a:effectLst/>
                        </a:rPr>
                      </a:br>
                      <a:r>
                        <a:rPr lang="zh-CN" altLang="en-US" sz="1200" b="0" u="none" strike="noStrike" dirty="0" smtClean="0">
                          <a:solidFill>
                            <a:srgbClr val="345067"/>
                          </a:solidFill>
                          <a:effectLst/>
                        </a:rPr>
                        <a:t>（</a:t>
                      </a:r>
                      <a:r>
                        <a:rPr lang="en-US" altLang="zh-CN" sz="1200" b="0" u="none" strike="noStrike" dirty="0" smtClean="0">
                          <a:solidFill>
                            <a:srgbClr val="345067"/>
                          </a:solidFill>
                          <a:effectLst/>
                        </a:rPr>
                        <a:t>Meters</a:t>
                      </a:r>
                      <a:r>
                        <a:rPr lang="zh-CN" altLang="en-US" sz="1200" b="0" u="none" strike="noStrike" dirty="0" smtClean="0">
                          <a:solidFill>
                            <a:srgbClr val="345067"/>
                          </a:solidFill>
                          <a:effectLst/>
                        </a:rPr>
                        <a:t>）</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b="0" u="none" strike="noStrike" dirty="0" smtClean="0">
                          <a:solidFill>
                            <a:srgbClr val="345067"/>
                          </a:solidFill>
                          <a:effectLst/>
                        </a:rPr>
                        <a:t>Ceiling Height</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en-US" altLang="zh-CN" sz="1200" b="0" u="none" strike="noStrike" dirty="0" smtClean="0">
                          <a:solidFill>
                            <a:srgbClr val="345067"/>
                          </a:solidFill>
                          <a:effectLst/>
                        </a:rPr>
                        <a:t>Room Area (M²)</a:t>
                      </a:r>
                      <a:endParaRPr lang="zh-CN" altLang="en-US" sz="1200" b="0" i="0" u="none" strike="noStrike" dirty="0">
                        <a:solidFill>
                          <a:srgbClr val="345067"/>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Banquet</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Theater</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Conference</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Reception</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Classroom 3*6</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U-Shape</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Hollow Square</a:t>
                      </a:r>
                    </a:p>
                  </a:txBody>
                  <a:tcPr marL="7938" marR="7938" marT="7938" marB="0" anchor="ctr">
                    <a:noFill/>
                  </a:tcPr>
                </a:tc>
                <a:tc>
                  <a:txBody>
                    <a:bodyPr/>
                    <a:lstStyle/>
                    <a:p>
                      <a:pPr algn="ctr" fontAlgn="ctr"/>
                      <a:r>
                        <a:rPr lang="en-US" sz="1000" b="1" i="0" u="none" strike="noStrike" dirty="0">
                          <a:solidFill>
                            <a:srgbClr val="16364E"/>
                          </a:solidFill>
                          <a:effectLst/>
                          <a:latin typeface="Arial" panose="020B0604020202020204" pitchFamily="34" charset="0"/>
                          <a:ea typeface="宋体" panose="02010600030101010101" pitchFamily="2" charset="-122"/>
                        </a:rPr>
                        <a:t>Dinner/Dance</a:t>
                      </a:r>
                    </a:p>
                  </a:txBody>
                  <a:tcPr marL="7938" marR="7938" marT="7938" marB="0" anchor="ctr">
                    <a:noFill/>
                  </a:tcPr>
                </a:tc>
                <a:extLst>
                  <a:ext uri="{0D108BD9-81ED-4DB2-BD59-A6C34878D82A}">
                    <a16:rowId xmlns:a16="http://schemas.microsoft.com/office/drawing/2014/main" val="10001"/>
                  </a:ext>
                </a:extLst>
              </a:tr>
              <a:tr h="325483">
                <a:tc>
                  <a:txBody>
                    <a:bodyPr/>
                    <a:lstStyle/>
                    <a:p>
                      <a:pPr algn="ctr" fontAlgn="ctr"/>
                      <a:r>
                        <a:rPr lang="en-US" altLang="zh-CN" sz="1200" b="1" i="0" u="none" strike="noStrike" dirty="0" smtClean="0">
                          <a:solidFill>
                            <a:schemeClr val="bg1"/>
                          </a:solidFill>
                          <a:effectLst/>
                          <a:latin typeface="+mn-lt"/>
                          <a:ea typeface="宋体" panose="02010600030101010101" pitchFamily="2" charset="-122"/>
                        </a:rPr>
                        <a:t>Fifth</a:t>
                      </a:r>
                      <a:r>
                        <a:rPr lang="en-US" altLang="zh-CN" sz="1200" b="1" i="0" u="none" strike="noStrike" baseline="0" dirty="0" smtClean="0">
                          <a:solidFill>
                            <a:schemeClr val="bg1"/>
                          </a:solidFill>
                          <a:effectLst/>
                          <a:latin typeface="+mn-lt"/>
                          <a:ea typeface="宋体" panose="02010600030101010101" pitchFamily="2" charset="-122"/>
                        </a:rPr>
                        <a:t> Floor</a:t>
                      </a:r>
                      <a:endParaRPr lang="zh-CN" altLang="en-US" sz="1200" b="1" i="0" u="none" strike="noStrike" dirty="0">
                        <a:solidFill>
                          <a:schemeClr val="bg1"/>
                        </a:solidFill>
                        <a:effectLst/>
                        <a:latin typeface="+mn-lt"/>
                        <a:ea typeface="宋体" panose="02010600030101010101" pitchFamily="2" charset="-122"/>
                      </a:endParaRPr>
                    </a:p>
                  </a:txBody>
                  <a:tcPr marL="0" marR="0" marT="0" marB="0" anchor="ctr">
                    <a:solidFill>
                      <a:srgbClr val="345067"/>
                    </a:solidFill>
                  </a:tcPr>
                </a:tc>
                <a:tc>
                  <a:txBody>
                    <a:bodyPr/>
                    <a:lstStyle/>
                    <a:p>
                      <a:pPr algn="ctr" fontAlgn="ctr"/>
                      <a:endParaRPr lang="en-US" sz="12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solidFill>
                      <a:srgbClr val="345067"/>
                    </a:solidFill>
                  </a:tcPr>
                </a:tc>
                <a:tc>
                  <a:txBody>
                    <a:bodyPr/>
                    <a:lstStyle/>
                    <a:p>
                      <a:pPr algn="ctr" fontAlgn="ctr"/>
                      <a:endParaRPr lang="en-US" sz="12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tc>
                  <a:txBody>
                    <a:bodyPr/>
                    <a:lstStyle/>
                    <a:p>
                      <a:pPr algn="ctr" fontAlgn="ctr"/>
                      <a:endParaRPr lang="en-US" altLang="zh-CN" sz="1200" b="0" i="0" u="none" strike="noStrike" dirty="0">
                        <a:solidFill>
                          <a:srgbClr val="000000"/>
                        </a:solidFill>
                        <a:effectLst/>
                        <a:latin typeface="Arial" panose="020B0604020202020204" pitchFamily="34" charset="0"/>
                        <a:ea typeface="宋体" panose="02010600030101010101" pitchFamily="2" charset="-122"/>
                      </a:endParaRPr>
                    </a:p>
                  </a:txBody>
                  <a:tcPr marL="0" marR="0" marT="0" marB="0" anchor="ctr">
                    <a:solidFill>
                      <a:srgbClr val="345067"/>
                    </a:solidFill>
                  </a:tcPr>
                </a:tc>
                <a:extLst>
                  <a:ext uri="{0D108BD9-81ED-4DB2-BD59-A6C34878D82A}">
                    <a16:rowId xmlns:a16="http://schemas.microsoft.com/office/drawing/2014/main" val="10002"/>
                  </a:ext>
                </a:extLst>
              </a:tr>
              <a:tr h="363538">
                <a:tc>
                  <a:txBody>
                    <a:bodyPr/>
                    <a:lstStyle/>
                    <a:p>
                      <a:pPr marL="0" algn="ctr" defTabSz="1306155" rtl="0" eaLnBrk="1" fontAlgn="ctr" latinLnBrk="0" hangingPunct="1"/>
                      <a:r>
                        <a:rPr lang="en-US" sz="1200" u="none" strike="noStrike" kern="1200" dirty="0">
                          <a:solidFill>
                            <a:schemeClr val="bg2">
                              <a:lumMod val="50000"/>
                            </a:schemeClr>
                          </a:solidFill>
                          <a:effectLst/>
                          <a:latin typeface="+mn-lt"/>
                          <a:ea typeface="+mn-ea"/>
                          <a:cs typeface="+mn-cs"/>
                        </a:rPr>
                        <a:t>The Grande Ballroom</a:t>
                      </a:r>
                    </a:p>
                  </a:txBody>
                  <a:tcPr marL="7938" marR="7938" marT="7938"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41</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617</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700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324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140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3"/>
                  </a:ext>
                </a:extLst>
              </a:tr>
              <a:tr h="325483">
                <a:tc>
                  <a:txBody>
                    <a:bodyPr/>
                    <a:lstStyle/>
                    <a:p>
                      <a:pPr marL="0" algn="ctr" defTabSz="1306155" rtl="0" eaLnBrk="1" fontAlgn="ctr" latinLnBrk="0" hangingPunct="1"/>
                      <a:r>
                        <a:rPr lang="en-US" sz="1200" u="none" strike="noStrike" kern="1200">
                          <a:solidFill>
                            <a:schemeClr val="bg2">
                              <a:lumMod val="50000"/>
                            </a:schemeClr>
                          </a:solidFill>
                          <a:effectLst/>
                          <a:latin typeface="+mn-lt"/>
                          <a:ea typeface="+mn-ea"/>
                          <a:cs typeface="+mn-cs"/>
                        </a:rPr>
                        <a:t>Ballroom A</a:t>
                      </a:r>
                    </a:p>
                  </a:txBody>
                  <a:tcPr marL="7938" marR="7938" marT="7938"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16.3</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246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48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4"/>
                  </a:ext>
                </a:extLst>
              </a:tr>
              <a:tr h="325483">
                <a:tc>
                  <a:txBody>
                    <a:bodyPr/>
                    <a:lstStyle/>
                    <a:p>
                      <a:pPr marL="0" algn="ctr" defTabSz="1306155" rtl="0" eaLnBrk="1" fontAlgn="ctr" latinLnBrk="0" hangingPunct="1"/>
                      <a:r>
                        <a:rPr lang="en-US" sz="1200" u="none" strike="noStrike" kern="1200">
                          <a:solidFill>
                            <a:schemeClr val="bg2">
                              <a:lumMod val="50000"/>
                            </a:schemeClr>
                          </a:solidFill>
                          <a:effectLst/>
                          <a:latin typeface="+mn-lt"/>
                          <a:ea typeface="+mn-ea"/>
                          <a:cs typeface="+mn-cs"/>
                        </a:rPr>
                        <a:t>Ballroom B</a:t>
                      </a:r>
                    </a:p>
                  </a:txBody>
                  <a:tcPr marL="7938" marR="7938" marT="7938"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8.4</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130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54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54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5"/>
                  </a:ext>
                </a:extLst>
              </a:tr>
              <a:tr h="325483">
                <a:tc>
                  <a:txBody>
                    <a:bodyPr/>
                    <a:lstStyle/>
                    <a:p>
                      <a:pPr marL="0" algn="ctr" defTabSz="1306155" rtl="0" eaLnBrk="1" fontAlgn="ctr" latinLnBrk="0" hangingPunct="1"/>
                      <a:r>
                        <a:rPr lang="en-US" sz="1200" u="none" strike="noStrike" kern="1200" dirty="0">
                          <a:solidFill>
                            <a:schemeClr val="bg2">
                              <a:lumMod val="50000"/>
                            </a:schemeClr>
                          </a:solidFill>
                          <a:effectLst/>
                          <a:latin typeface="+mn-lt"/>
                          <a:ea typeface="+mn-ea"/>
                          <a:cs typeface="+mn-cs"/>
                        </a:rPr>
                        <a:t>Ballroom C</a:t>
                      </a:r>
                    </a:p>
                  </a:txBody>
                  <a:tcPr marL="7938" marR="7938" marT="7938"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14.4</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16.3</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240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48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126</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6"/>
                  </a:ext>
                </a:extLst>
              </a:tr>
              <a:tr h="325483">
                <a:tc>
                  <a:txBody>
                    <a:bodyPr/>
                    <a:lstStyle/>
                    <a:p>
                      <a:pPr algn="ctr" fontAlgn="ctr"/>
                      <a:r>
                        <a:rPr lang="en-US" altLang="zh-CN" sz="1200" u="none" strike="noStrike" dirty="0" smtClean="0">
                          <a:solidFill>
                            <a:schemeClr val="bg2">
                              <a:lumMod val="50000"/>
                            </a:schemeClr>
                          </a:solidFill>
                          <a:effectLst/>
                        </a:rPr>
                        <a:t>Room 1</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5.3</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6.9</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2.5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51</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12</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7"/>
                  </a:ext>
                </a:extLst>
              </a:tr>
              <a:tr h="325483">
                <a:tc>
                  <a:txBody>
                    <a:bodyPr/>
                    <a:lstStyle/>
                    <a:p>
                      <a:pPr algn="ctr" fontAlgn="ctr"/>
                      <a:r>
                        <a:rPr lang="en-US" altLang="zh-CN" sz="1200" u="none" strike="noStrike" dirty="0" smtClean="0">
                          <a:solidFill>
                            <a:schemeClr val="bg2">
                              <a:lumMod val="50000"/>
                            </a:schemeClr>
                          </a:solidFill>
                          <a:effectLst/>
                        </a:rPr>
                        <a:t>Room2</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9.6</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8.3</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81</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60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30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27</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15</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18</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30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8"/>
                  </a:ext>
                </a:extLst>
              </a:tr>
              <a:tr h="325483">
                <a:tc>
                  <a:txBody>
                    <a:bodyPr/>
                    <a:lstStyle/>
                    <a:p>
                      <a:pPr algn="ctr" fontAlgn="ctr"/>
                      <a:r>
                        <a:rPr lang="en-US" altLang="zh-CN" sz="1200" u="none" strike="noStrike" dirty="0" smtClean="0">
                          <a:solidFill>
                            <a:schemeClr val="bg2">
                              <a:lumMod val="50000"/>
                            </a:schemeClr>
                          </a:solidFill>
                          <a:effectLst/>
                        </a:rPr>
                        <a:t>Room3</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12.9</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12</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165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39</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51</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30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39</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100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09"/>
                  </a:ext>
                </a:extLst>
              </a:tr>
              <a:tr h="325483">
                <a:tc>
                  <a:txBody>
                    <a:bodyPr/>
                    <a:lstStyle/>
                    <a:p>
                      <a:pPr algn="ctr" fontAlgn="ctr"/>
                      <a:r>
                        <a:rPr lang="en-US" altLang="zh-CN" sz="1200" u="none" strike="noStrike" dirty="0" smtClean="0">
                          <a:solidFill>
                            <a:schemeClr val="bg2">
                              <a:lumMod val="50000"/>
                            </a:schemeClr>
                          </a:solidFill>
                          <a:effectLst/>
                        </a:rPr>
                        <a:t>Room5</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6.6</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5</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64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40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zh-CN" altLang="en-US" sz="1200" u="none" strike="noStrike" dirty="0">
                          <a:solidFill>
                            <a:schemeClr val="bg2">
                              <a:lumMod val="50000"/>
                            </a:schemeClr>
                          </a:solidFill>
                          <a:effectLst/>
                        </a:rPr>
                        <a:t>　</a:t>
                      </a:r>
                      <a:endParaRPr lang="zh-CN" alt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10"/>
                  </a:ext>
                </a:extLst>
              </a:tr>
              <a:tr h="325483">
                <a:tc>
                  <a:txBody>
                    <a:bodyPr/>
                    <a:lstStyle/>
                    <a:p>
                      <a:pPr algn="ctr" fontAlgn="ctr"/>
                      <a:r>
                        <a:rPr lang="en-US" altLang="zh-CN" sz="1200" u="none" strike="noStrike" dirty="0" smtClean="0">
                          <a:solidFill>
                            <a:schemeClr val="bg2">
                              <a:lumMod val="50000"/>
                            </a:schemeClr>
                          </a:solidFill>
                          <a:effectLst/>
                        </a:rPr>
                        <a:t>Room</a:t>
                      </a:r>
                      <a:r>
                        <a:rPr lang="en-US" altLang="zh-CN" sz="1200" u="none" strike="noStrike" baseline="0" dirty="0" smtClean="0">
                          <a:solidFill>
                            <a:schemeClr val="bg2">
                              <a:lumMod val="50000"/>
                            </a:schemeClr>
                          </a:solidFill>
                          <a:effectLst/>
                        </a:rPr>
                        <a:t>6</a:t>
                      </a:r>
                      <a:endParaRPr lang="zh-CN" altLang="en-US" sz="1200" b="1" i="0" u="none" strike="noStrike" dirty="0">
                        <a:solidFill>
                          <a:schemeClr val="bg2">
                            <a:lumMod val="50000"/>
                          </a:schemeClr>
                        </a:solidFill>
                        <a:effectLst/>
                        <a:latin typeface="宋体" panose="02010600030101010101" pitchFamily="2" charset="-122"/>
                        <a:ea typeface="宋体" panose="02010600030101010101" pitchFamily="2" charset="-122"/>
                      </a:endParaRPr>
                    </a:p>
                  </a:txBody>
                  <a:tcPr marL="0" marR="0" marT="0" marB="0" anchor="ctr">
                    <a:noFill/>
                  </a:tcPr>
                </a:tc>
                <a:tc>
                  <a:txBody>
                    <a:bodyPr/>
                    <a:lstStyle/>
                    <a:p>
                      <a:pPr marL="0" marR="0" lvl="0" indent="0" algn="ctr" defTabSz="1306155" rtl="0" eaLnBrk="1" fontAlgn="ctr" latinLnBrk="0" hangingPunct="1">
                        <a:lnSpc>
                          <a:spcPct val="100000"/>
                        </a:lnSpc>
                        <a:spcBef>
                          <a:spcPts val="0"/>
                        </a:spcBef>
                        <a:spcAft>
                          <a:spcPts val="0"/>
                        </a:spcAft>
                        <a:buClrTx/>
                        <a:buSzTx/>
                        <a:buFontTx/>
                        <a:buNone/>
                        <a:tabLst/>
                        <a:defRPr/>
                      </a:pPr>
                      <a:r>
                        <a:rPr lang="en-US" altLang="zh-CN" sz="1200" u="none" strike="noStrike" dirty="0" smtClean="0">
                          <a:solidFill>
                            <a:schemeClr val="bg2">
                              <a:lumMod val="50000"/>
                            </a:schemeClr>
                          </a:solidFill>
                          <a:effectLst/>
                        </a:rPr>
                        <a:t>6.6</a:t>
                      </a:r>
                      <a:endParaRPr lang="en-US" altLang="zh-CN" sz="1200" b="0" i="0" u="none" strike="noStrike" dirty="0" smtClean="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R w="12700" cap="flat" cmpd="sng" algn="ctr">
                      <a:solidFill>
                        <a:schemeClr val="tx1"/>
                      </a:solidFill>
                      <a:prstDash val="solid"/>
                      <a:round/>
                      <a:headEnd type="none" w="med" len="med"/>
                      <a:tailEnd type="none" w="med" len="med"/>
                    </a:lnR>
                    <a:noFill/>
                  </a:tcPr>
                </a:tc>
                <a:tc>
                  <a:txBody>
                    <a:bodyPr/>
                    <a:lstStyle/>
                    <a:p>
                      <a:pPr algn="ctr" fontAlgn="ctr"/>
                      <a:r>
                        <a:rPr lang="en-US" sz="1200" u="none" strike="noStrike" dirty="0" smtClean="0">
                          <a:solidFill>
                            <a:schemeClr val="bg2">
                              <a:lumMod val="50000"/>
                            </a:schemeClr>
                          </a:solidFill>
                          <a:effectLst/>
                        </a:rPr>
                        <a:t>5</a:t>
                      </a:r>
                      <a:endParaRPr 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ctr"/>
                      <a:r>
                        <a:rPr lang="en-US" altLang="zh-CN" sz="1200" u="none" strike="noStrike" dirty="0" smtClean="0">
                          <a:solidFill>
                            <a:schemeClr val="bg2">
                              <a:lumMod val="50000"/>
                            </a:schemeClr>
                          </a:solidFill>
                          <a:effectLst/>
                        </a:rPr>
                        <a:t>3.8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smtClean="0">
                          <a:solidFill>
                            <a:schemeClr val="bg2">
                              <a:lumMod val="50000"/>
                            </a:schemeClr>
                          </a:solidFill>
                          <a:effectLst/>
                        </a:rPr>
                        <a:t>64</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20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40</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a:solidFill>
                            <a:schemeClr val="bg2">
                              <a:lumMod val="50000"/>
                            </a:schemeClr>
                          </a:solidFill>
                          <a:effectLst/>
                        </a:rPr>
                        <a:t>18</a:t>
                      </a:r>
                      <a:endParaRPr lang="en-US" altLang="zh-CN" sz="1200" b="0" i="0" u="none" strike="noStrike">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zh-CN" altLang="en-US" sz="1200" u="none" strike="noStrike" dirty="0">
                          <a:solidFill>
                            <a:schemeClr val="bg2">
                              <a:lumMod val="50000"/>
                            </a:schemeClr>
                          </a:solidFill>
                          <a:effectLst/>
                        </a:rPr>
                        <a:t>　</a:t>
                      </a:r>
                      <a:endParaRPr lang="zh-CN" altLang="en-US"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15</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18</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tc>
                  <a:txBody>
                    <a:bodyPr/>
                    <a:lstStyle/>
                    <a:p>
                      <a:pPr algn="ctr" fontAlgn="ctr"/>
                      <a:r>
                        <a:rPr lang="en-US" altLang="zh-CN" sz="1200" u="none" strike="noStrike" dirty="0">
                          <a:solidFill>
                            <a:schemeClr val="bg2">
                              <a:lumMod val="50000"/>
                            </a:schemeClr>
                          </a:solidFill>
                          <a:effectLst/>
                        </a:rPr>
                        <a:t>20</a:t>
                      </a:r>
                      <a:endParaRPr lang="en-US" altLang="zh-CN" sz="1200" b="0" i="0" u="none" strike="noStrike" dirty="0">
                        <a:solidFill>
                          <a:schemeClr val="bg2">
                            <a:lumMod val="50000"/>
                          </a:schemeClr>
                        </a:solidFill>
                        <a:effectLst/>
                        <a:latin typeface="Arial" panose="020B0604020202020204" pitchFamily="34" charset="0"/>
                        <a:ea typeface="宋体" panose="02010600030101010101" pitchFamily="2" charset="-122"/>
                      </a:endParaRPr>
                    </a:p>
                  </a:txBody>
                  <a:tcPr marL="0" marR="0" marT="0" marB="0" anchor="ctr">
                    <a:noFill/>
                  </a:tcPr>
                </a:tc>
                <a:extLst>
                  <a:ext uri="{0D108BD9-81ED-4DB2-BD59-A6C34878D82A}">
                    <a16:rowId xmlns:a16="http://schemas.microsoft.com/office/drawing/2014/main" val="10011"/>
                  </a:ext>
                </a:extLst>
              </a:tr>
            </a:tbl>
          </a:graphicData>
        </a:graphic>
      </p:graphicFrame>
      <p:pic>
        <p:nvPicPr>
          <p:cNvPr id="5" name="图片 5"/>
          <p:cNvPicPr>
            <a:picLocks noChangeAspect="1"/>
          </p:cNvPicPr>
          <p:nvPr/>
        </p:nvPicPr>
        <p:blipFill rotWithShape="1">
          <a:blip r:embed="rId2">
            <a:extLst>
              <a:ext uri="{28A0092B-C50C-407E-A947-70E740481C1C}">
                <a14:useLocalDpi xmlns:a14="http://schemas.microsoft.com/office/drawing/2010/main" val="0"/>
              </a:ext>
            </a:extLst>
          </a:blip>
          <a:srcRect l="16971" r="19388"/>
          <a:stretch/>
        </p:blipFill>
        <p:spPr>
          <a:xfrm>
            <a:off x="4964076" y="1408711"/>
            <a:ext cx="577494" cy="508163"/>
          </a:xfrm>
          <a:prstGeom prst="rect">
            <a:avLst/>
          </a:prstGeom>
        </p:spPr>
      </p:pic>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16838" r="9814"/>
          <a:stretch/>
        </p:blipFill>
        <p:spPr>
          <a:xfrm>
            <a:off x="5693948" y="1426616"/>
            <a:ext cx="642135" cy="490258"/>
          </a:xfrm>
          <a:prstGeom prst="rect">
            <a:avLst/>
          </a:prstGeom>
        </p:spPr>
      </p:pic>
      <p:pic>
        <p:nvPicPr>
          <p:cNvPr id="7" name="图片 7"/>
          <p:cNvPicPr>
            <a:picLocks noChangeAspect="1"/>
          </p:cNvPicPr>
          <p:nvPr/>
        </p:nvPicPr>
        <p:blipFill rotWithShape="1">
          <a:blip r:embed="rId4">
            <a:extLst>
              <a:ext uri="{28A0092B-C50C-407E-A947-70E740481C1C}">
                <a14:useLocalDpi xmlns:a14="http://schemas.microsoft.com/office/drawing/2010/main" val="0"/>
              </a:ext>
            </a:extLst>
          </a:blip>
          <a:srcRect l="10786" r="13708" b="8771"/>
          <a:stretch/>
        </p:blipFill>
        <p:spPr>
          <a:xfrm>
            <a:off x="6472593" y="1432362"/>
            <a:ext cx="596735" cy="410966"/>
          </a:xfrm>
          <a:prstGeom prst="rect">
            <a:avLst/>
          </a:prstGeom>
        </p:spPr>
      </p:pic>
      <p:pic>
        <p:nvPicPr>
          <p:cNvPr id="8" name="图片 8"/>
          <p:cNvPicPr>
            <a:picLocks noChangeAspect="1"/>
          </p:cNvPicPr>
          <p:nvPr/>
        </p:nvPicPr>
        <p:blipFill rotWithShape="1">
          <a:blip r:embed="rId5">
            <a:extLst>
              <a:ext uri="{28A0092B-C50C-407E-A947-70E740481C1C}">
                <a14:useLocalDpi xmlns:a14="http://schemas.microsoft.com/office/drawing/2010/main" val="0"/>
              </a:ext>
            </a:extLst>
          </a:blip>
          <a:srcRect l="12348" r="17539"/>
          <a:stretch/>
        </p:blipFill>
        <p:spPr>
          <a:xfrm>
            <a:off x="7201206" y="1415595"/>
            <a:ext cx="556517" cy="444500"/>
          </a:xfrm>
          <a:prstGeom prst="rect">
            <a:avLst/>
          </a:prstGeom>
        </p:spPr>
      </p:pic>
      <p:pic>
        <p:nvPicPr>
          <p:cNvPr id="9" name="图片 9"/>
          <p:cNvPicPr>
            <a:picLocks noChangeAspect="1"/>
          </p:cNvPicPr>
          <p:nvPr/>
        </p:nvPicPr>
        <p:blipFill rotWithShape="1">
          <a:blip r:embed="rId6">
            <a:extLst>
              <a:ext uri="{28A0092B-C50C-407E-A947-70E740481C1C}">
                <a14:useLocalDpi xmlns:a14="http://schemas.microsoft.com/office/drawing/2010/main" val="0"/>
              </a:ext>
            </a:extLst>
          </a:blip>
          <a:srcRect l="9915" r="13500"/>
          <a:stretch/>
        </p:blipFill>
        <p:spPr>
          <a:xfrm>
            <a:off x="8014957" y="1421391"/>
            <a:ext cx="607889" cy="444500"/>
          </a:xfrm>
          <a:prstGeom prst="rect">
            <a:avLst/>
          </a:prstGeom>
        </p:spPr>
      </p:pic>
      <p:pic>
        <p:nvPicPr>
          <p:cNvPr id="10" name="图片 10"/>
          <p:cNvPicPr>
            <a:picLocks noChangeAspect="1"/>
          </p:cNvPicPr>
          <p:nvPr/>
        </p:nvPicPr>
        <p:blipFill rotWithShape="1">
          <a:blip r:embed="rId7">
            <a:extLst>
              <a:ext uri="{28A0092B-C50C-407E-A947-70E740481C1C}">
                <a14:useLocalDpi xmlns:a14="http://schemas.microsoft.com/office/drawing/2010/main" val="0"/>
              </a:ext>
            </a:extLst>
          </a:blip>
          <a:srcRect l="12915" r="14815"/>
          <a:stretch/>
        </p:blipFill>
        <p:spPr>
          <a:xfrm>
            <a:off x="8834887" y="1433970"/>
            <a:ext cx="573642" cy="444500"/>
          </a:xfrm>
          <a:prstGeom prst="rect">
            <a:avLst/>
          </a:prstGeom>
        </p:spPr>
      </p:pic>
      <p:pic>
        <p:nvPicPr>
          <p:cNvPr id="11"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0094" y="1422815"/>
            <a:ext cx="785813" cy="444500"/>
          </a:xfrm>
          <a:prstGeom prst="rect">
            <a:avLst/>
          </a:prstGeom>
        </p:spPr>
      </p:pic>
      <p:pic>
        <p:nvPicPr>
          <p:cNvPr id="12" name="图片 12"/>
          <p:cNvPicPr>
            <a:picLocks noChangeAspect="1"/>
          </p:cNvPicPr>
          <p:nvPr/>
        </p:nvPicPr>
        <p:blipFill rotWithShape="1">
          <a:blip r:embed="rId9">
            <a:extLst>
              <a:ext uri="{28A0092B-C50C-407E-A947-70E740481C1C}">
                <a14:useLocalDpi xmlns:a14="http://schemas.microsoft.com/office/drawing/2010/main" val="0"/>
              </a:ext>
            </a:extLst>
          </a:blip>
          <a:srcRect l="9874" r="10878"/>
          <a:stretch/>
        </p:blipFill>
        <p:spPr>
          <a:xfrm>
            <a:off x="10445915" y="1448480"/>
            <a:ext cx="616450" cy="428625"/>
          </a:xfrm>
          <a:prstGeom prst="rect">
            <a:avLst/>
          </a:prstGeom>
        </p:spPr>
      </p:pic>
      <p:sp>
        <p:nvSpPr>
          <p:cNvPr id="14" name="Title 7"/>
          <p:cNvSpPr>
            <a:spLocks noGrp="1"/>
          </p:cNvSpPr>
          <p:nvPr>
            <p:ph type="title"/>
          </p:nvPr>
        </p:nvSpPr>
        <p:spPr>
          <a:xfrm>
            <a:off x="840991" y="189171"/>
            <a:ext cx="10753344" cy="1089213"/>
          </a:xfrm>
        </p:spPr>
        <p:txBody>
          <a:bodyPr/>
          <a:lstStyle/>
          <a:p>
            <a:pPr algn="ctr"/>
            <a:r>
              <a:rPr lang="zh-CN" altLang="en-US" sz="4000" dirty="0">
                <a:latin typeface="宋体" panose="02010600030101010101" pitchFamily="2" charset="-122"/>
                <a:ea typeface="宋体" panose="02010600030101010101" pitchFamily="2" charset="-122"/>
              </a:rPr>
              <a:t>会议空间的容纳人数表 </a:t>
            </a:r>
            <a:r>
              <a:rPr lang="en-US" altLang="zh-CN" dirty="0">
                <a:latin typeface="+mn-lt"/>
              </a:rPr>
              <a:t>Capacity Charts</a:t>
            </a:r>
            <a:endParaRPr lang="zh-CN" altLang="en-US" dirty="0">
              <a:latin typeface="+mn-lt"/>
            </a:endParaRPr>
          </a:p>
        </p:txBody>
      </p:sp>
    </p:spTree>
    <p:extLst>
      <p:ext uri="{BB962C8B-B14F-4D97-AF65-F5344CB8AC3E}">
        <p14:creationId xmlns:p14="http://schemas.microsoft.com/office/powerpoint/2010/main" val="75929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0E6A55-E969-46D5-9B7A-4FDF3AE47038}"/>
              </a:ext>
            </a:extLst>
          </p:cNvPr>
          <p:cNvSpPr>
            <a:spLocks noGrp="1"/>
          </p:cNvSpPr>
          <p:nvPr>
            <p:ph type="ctrTitle"/>
          </p:nvPr>
        </p:nvSpPr>
        <p:spPr>
          <a:xfrm>
            <a:off x="756482" y="2890344"/>
            <a:ext cx="4386580" cy="3647089"/>
          </a:xfrm>
        </p:spPr>
        <p:txBody>
          <a:bodyPr>
            <a:noAutofit/>
          </a:bodyPr>
          <a:lstStyle/>
          <a:p>
            <a:pPr>
              <a:lnSpc>
                <a:spcPts val="6300"/>
              </a:lnSpc>
            </a:pPr>
            <a:r>
              <a:rPr lang="en-US" sz="6000" dirty="0">
                <a:latin typeface="+mn-lt"/>
              </a:rPr>
              <a:t>Where </a:t>
            </a:r>
            <a:br>
              <a:rPr lang="en-US" sz="6000" dirty="0">
                <a:latin typeface="+mn-lt"/>
              </a:rPr>
            </a:br>
            <a:r>
              <a:rPr lang="en-US" sz="6000" dirty="0">
                <a:latin typeface="+mn-lt"/>
              </a:rPr>
              <a:t>the World Comes Together</a:t>
            </a:r>
          </a:p>
        </p:txBody>
      </p:sp>
      <p:sp>
        <p:nvSpPr>
          <p:cNvPr id="3" name="TextBox 2"/>
          <p:cNvSpPr txBox="1"/>
          <p:nvPr/>
        </p:nvSpPr>
        <p:spPr>
          <a:xfrm>
            <a:off x="756482" y="651641"/>
            <a:ext cx="5391807" cy="1754326"/>
          </a:xfrm>
          <a:prstGeom prst="rect">
            <a:avLst/>
          </a:prstGeom>
          <a:noFill/>
        </p:spPr>
        <p:txBody>
          <a:bodyPr wrap="square" rtlCol="0">
            <a:spAutoFit/>
          </a:bodyPr>
          <a:lstStyle/>
          <a:p>
            <a:r>
              <a:rPr lang="zh-CN" altLang="en-US" sz="5400" dirty="0">
                <a:solidFill>
                  <a:schemeClr val="bg1"/>
                </a:solidFill>
                <a:latin typeface="宋体" panose="02010600030101010101" pitchFamily="2" charset="-122"/>
                <a:ea typeface="宋体" panose="02010600030101010101" pitchFamily="2" charset="-122"/>
              </a:rPr>
              <a:t>世界会聚</a:t>
            </a:r>
            <a:endParaRPr lang="en-US" sz="5400" dirty="0">
              <a:solidFill>
                <a:schemeClr val="bg1"/>
              </a:solidFill>
              <a:latin typeface="宋体" panose="02010600030101010101" pitchFamily="2" charset="-122"/>
              <a:ea typeface="宋体" panose="02010600030101010101" pitchFamily="2" charset="-122"/>
            </a:endParaRPr>
          </a:p>
          <a:p>
            <a:r>
              <a:rPr lang="zh-CN" altLang="en-US" sz="5400" smtClean="0">
                <a:solidFill>
                  <a:schemeClr val="bg1"/>
                </a:solidFill>
                <a:latin typeface="宋体" panose="02010600030101010101" pitchFamily="2" charset="-122"/>
                <a:ea typeface="宋体" panose="02010600030101010101" pitchFamily="2" charset="-122"/>
              </a:rPr>
              <a:t>之所</a:t>
            </a:r>
            <a:endParaRPr lang="en-US" altLang="zh-CN" sz="5400" dirty="0" smtClean="0">
              <a:solidFill>
                <a:schemeClr val="bg1"/>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41496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372097" y="267641"/>
            <a:ext cx="7363381" cy="582213"/>
          </a:xfrm>
        </p:spPr>
        <p:txBody>
          <a:bodyPr>
            <a:noAutofit/>
          </a:bodyPr>
          <a:lstStyle/>
          <a:p>
            <a:r>
              <a:rPr lang="zh-CN" altLang="en-US" sz="3600" b="1" dirty="0">
                <a:latin typeface="宋体" panose="02010600030101010101" pitchFamily="2" charset="-122"/>
                <a:ea typeface="宋体" panose="02010600030101010101" pitchFamily="2" charset="-122"/>
              </a:rPr>
              <a:t>酒店餐厅 </a:t>
            </a:r>
            <a:r>
              <a:rPr lang="en-US" sz="3600" b="1" dirty="0">
                <a:latin typeface="+mn-lt"/>
              </a:rPr>
              <a:t>Hotel Restaurant</a:t>
            </a:r>
            <a:endParaRPr lang="en-US" sz="3600" b="1" dirty="0">
              <a:latin typeface="+mn-lt"/>
              <a:ea typeface="思源黑体 CN Regular" pitchFamily="34" charset="-122"/>
            </a:endParaRPr>
          </a:p>
        </p:txBody>
      </p:sp>
      <p:pic>
        <p:nvPicPr>
          <p:cNvPr id="14" name="图片 1"/>
          <p:cNvPicPr>
            <a:picLocks noChangeAspect="1"/>
          </p:cNvPicPr>
          <p:nvPr/>
        </p:nvPicPr>
        <p:blipFill>
          <a:blip r:embed="rId2"/>
          <a:stretch>
            <a:fillRect/>
          </a:stretch>
        </p:blipFill>
        <p:spPr>
          <a:xfrm>
            <a:off x="6188533" y="996700"/>
            <a:ext cx="2781095" cy="1838517"/>
          </a:xfrm>
          <a:prstGeom prst="rect">
            <a:avLst/>
          </a:prstGeom>
          <a:noFill/>
          <a:ln>
            <a:noFill/>
          </a:ln>
        </p:spPr>
      </p:pic>
      <p:pic>
        <p:nvPicPr>
          <p:cNvPr id="15" name="图片 2"/>
          <p:cNvPicPr>
            <a:picLocks noChangeAspect="1"/>
          </p:cNvPicPr>
          <p:nvPr/>
        </p:nvPicPr>
        <p:blipFill>
          <a:blip r:embed="rId3"/>
          <a:stretch>
            <a:fillRect/>
          </a:stretch>
        </p:blipFill>
        <p:spPr>
          <a:xfrm>
            <a:off x="9077410" y="996700"/>
            <a:ext cx="2758166" cy="1830619"/>
          </a:xfrm>
          <a:prstGeom prst="rect">
            <a:avLst/>
          </a:prstGeom>
          <a:noFill/>
          <a:ln>
            <a:noFill/>
          </a:ln>
        </p:spPr>
      </p:pic>
      <p:pic>
        <p:nvPicPr>
          <p:cNvPr id="16" name="图片 3"/>
          <p:cNvPicPr>
            <a:picLocks noChangeAspect="1"/>
          </p:cNvPicPr>
          <p:nvPr/>
        </p:nvPicPr>
        <p:blipFill rotWithShape="1">
          <a:blip r:embed="rId4"/>
          <a:srcRect t="2673" b="1"/>
          <a:stretch/>
        </p:blipFill>
        <p:spPr>
          <a:xfrm>
            <a:off x="6188532" y="2924077"/>
            <a:ext cx="2781096" cy="1801287"/>
          </a:xfrm>
          <a:prstGeom prst="rect">
            <a:avLst/>
          </a:prstGeom>
          <a:noFill/>
          <a:ln>
            <a:noFill/>
          </a:ln>
        </p:spPr>
      </p:pic>
      <p:pic>
        <p:nvPicPr>
          <p:cNvPr id="17" name="图片 4"/>
          <p:cNvPicPr>
            <a:picLocks noChangeAspect="1"/>
          </p:cNvPicPr>
          <p:nvPr/>
        </p:nvPicPr>
        <p:blipFill>
          <a:blip r:embed="rId5"/>
          <a:stretch>
            <a:fillRect/>
          </a:stretch>
        </p:blipFill>
        <p:spPr>
          <a:xfrm>
            <a:off x="9077410" y="2924077"/>
            <a:ext cx="2758165" cy="1820046"/>
          </a:xfrm>
          <a:prstGeom prst="rect">
            <a:avLst/>
          </a:prstGeom>
          <a:noFill/>
          <a:ln>
            <a:noFill/>
          </a:ln>
        </p:spPr>
      </p:pic>
      <p:pic>
        <p:nvPicPr>
          <p:cNvPr id="19"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158" y="996700"/>
            <a:ext cx="5604668" cy="3736665"/>
          </a:xfrm>
          <a:prstGeom prst="rect">
            <a:avLst/>
          </a:prstGeom>
          <a:noFill/>
          <a:ln>
            <a:noFill/>
          </a:ln>
        </p:spPr>
      </p:pic>
      <p:sp>
        <p:nvSpPr>
          <p:cNvPr id="20" name="Rectangle 14"/>
          <p:cNvSpPr txBox="1">
            <a:spLocks noChangeArrowheads="1"/>
          </p:cNvSpPr>
          <p:nvPr/>
        </p:nvSpPr>
        <p:spPr bwMode="auto">
          <a:xfrm>
            <a:off x="136634" y="4835243"/>
            <a:ext cx="11921578" cy="14359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228600" tIns="91440" rIns="228600" bIns="91440" rtlCol="0">
            <a:normAutofit lnSpcReduction="10000"/>
          </a:bodyPr>
          <a:lstStyle>
            <a:lvl1pPr marL="228600" indent="-228600" algn="l" defTabSz="914400" rtl="0" eaLnBrk="1" latinLnBrk="0" hangingPunct="1">
              <a:lnSpc>
                <a:spcPct val="90000"/>
              </a:lnSpc>
              <a:spcBef>
                <a:spcPts val="1200"/>
              </a:spcBef>
              <a:buClr>
                <a:schemeClr val="accent6"/>
              </a:buClr>
              <a:buFont typeface="Arial" panose="020B0604020202020204" pitchFamily="34" charset="0"/>
              <a:buChar char="•"/>
              <a:defRPr sz="2800" kern="1200">
                <a:solidFill>
                  <a:schemeClr val="tx2">
                    <a:lumMod val="60000"/>
                    <a:lumOff val="40000"/>
                  </a:schemeClr>
                </a:solidFill>
                <a:latin typeface="+mn-lt"/>
                <a:ea typeface="+mn-ea"/>
                <a:cs typeface="+mn-cs"/>
              </a:defRPr>
            </a:lvl1pPr>
            <a:lvl2pPr marL="517525" indent="-252413" algn="l" defTabSz="914400" rtl="0" eaLnBrk="1" latinLnBrk="0" hangingPunct="1">
              <a:lnSpc>
                <a:spcPct val="90000"/>
              </a:lnSpc>
              <a:spcBef>
                <a:spcPts val="600"/>
              </a:spcBef>
              <a:buClr>
                <a:schemeClr val="accent6"/>
              </a:buClr>
              <a:buFont typeface="Akhbar" panose="02000500000000000000" pitchFamily="2" charset="-78"/>
              <a:buChar char="–"/>
              <a:defRPr sz="2400" kern="1200">
                <a:solidFill>
                  <a:schemeClr val="tx2">
                    <a:lumMod val="60000"/>
                    <a:lumOff val="40000"/>
                  </a:schemeClr>
                </a:solidFill>
                <a:latin typeface="+mn-lt"/>
                <a:ea typeface="+mn-ea"/>
                <a:cs typeface="+mn-cs"/>
              </a:defRPr>
            </a:lvl2pPr>
            <a:lvl3pPr marL="752475" indent="-206375" algn="l" defTabSz="914400" rtl="0" eaLnBrk="1" latinLnBrk="0" hangingPunct="1">
              <a:lnSpc>
                <a:spcPct val="90000"/>
              </a:lnSpc>
              <a:spcBef>
                <a:spcPts val="600"/>
              </a:spcBef>
              <a:buClr>
                <a:schemeClr val="accent6"/>
              </a:buClr>
              <a:buFont typeface="Wingdings" panose="05000000000000000000" pitchFamily="2" charset="2"/>
              <a:buChar char="§"/>
              <a:defRPr sz="2000" kern="1200">
                <a:solidFill>
                  <a:schemeClr val="tx2">
                    <a:lumMod val="60000"/>
                    <a:lumOff val="40000"/>
                  </a:schemeClr>
                </a:solidFill>
                <a:latin typeface="+mn-lt"/>
                <a:ea typeface="+mn-ea"/>
                <a:cs typeface="+mn-cs"/>
              </a:defRPr>
            </a:lvl3pPr>
            <a:lvl4pPr marL="995363" indent="-236538" algn="l" defTabSz="914400" rtl="0" eaLnBrk="1" latinLnBrk="0" hangingPunct="1">
              <a:lnSpc>
                <a:spcPct val="90000"/>
              </a:lnSpc>
              <a:spcBef>
                <a:spcPts val="600"/>
              </a:spcBef>
              <a:buClr>
                <a:schemeClr val="accent6"/>
              </a:buClr>
              <a:buFont typeface="Arial" panose="020B0604020202020204" pitchFamily="34" charset="0"/>
              <a:buChar char="○"/>
              <a:defRPr sz="1800" kern="1200">
                <a:solidFill>
                  <a:schemeClr val="tx2">
                    <a:lumMod val="60000"/>
                    <a:lumOff val="40000"/>
                  </a:schemeClr>
                </a:solidFill>
                <a:latin typeface="+mn-lt"/>
                <a:ea typeface="+mn-ea"/>
                <a:cs typeface="+mn-cs"/>
              </a:defRPr>
            </a:lvl4pPr>
            <a:lvl5pPr marL="1168400" indent="-212725" algn="l" defTabSz="914400" rtl="0" eaLnBrk="1" latinLnBrk="0" hangingPunct="1">
              <a:lnSpc>
                <a:spcPct val="90000"/>
              </a:lnSpc>
              <a:spcBef>
                <a:spcPts val="600"/>
              </a:spcBef>
              <a:buClr>
                <a:schemeClr val="accent6"/>
              </a:buClr>
              <a:buFont typeface="Arial" panose="020B0604020202020204" pitchFamily="34" charset="0"/>
              <a:buChar char="□"/>
              <a:tabLst/>
              <a:defRPr sz="18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20000"/>
              </a:spcBef>
              <a:buClr>
                <a:schemeClr val="accent2"/>
              </a:buClr>
              <a:buFont typeface="Arial" panose="020B0604020202020204" pitchFamily="34" charset="0"/>
              <a:buNone/>
            </a:pPr>
            <a:r>
              <a:rPr lang="zh-CN" altLang="en-US" sz="1600" b="1" dirty="0" smtClean="0">
                <a:solidFill>
                  <a:schemeClr val="tx2"/>
                </a:solidFill>
                <a:latin typeface="宋体" panose="02010600030101010101" pitchFamily="2" charset="-122"/>
                <a:ea typeface="宋体" panose="02010600030101010101" pitchFamily="2" charset="-122"/>
              </a:rPr>
              <a:t>海浪泛亚餐厅</a:t>
            </a:r>
            <a:r>
              <a:rPr lang="en-US" altLang="zh-CN" sz="1600" dirty="0" smtClean="0">
                <a:solidFill>
                  <a:schemeClr val="tx2"/>
                </a:solidFill>
                <a:latin typeface="宋体" panose="02010600030101010101" pitchFamily="2" charset="-122"/>
                <a:ea typeface="宋体" panose="02010600030101010101" pitchFamily="2" charset="-122"/>
              </a:rPr>
              <a:t>     </a:t>
            </a:r>
          </a:p>
          <a:p>
            <a:pPr marL="0" indent="0" algn="ctr">
              <a:spcBef>
                <a:spcPct val="20000"/>
              </a:spcBef>
              <a:spcAft>
                <a:spcPts val="600"/>
              </a:spcAft>
              <a:buClr>
                <a:schemeClr val="accent2"/>
              </a:buClr>
              <a:buFont typeface="Arial" panose="020B0604020202020204" pitchFamily="34" charset="0"/>
              <a:buNone/>
            </a:pPr>
            <a:r>
              <a:rPr lang="en-US" altLang="zh-CN" sz="1600" b="1" dirty="0" smtClean="0">
                <a:solidFill>
                  <a:schemeClr val="tx2"/>
                </a:solidFill>
                <a:ea typeface="宋体" panose="02010600030101010101" pitchFamily="2" charset="-122"/>
              </a:rPr>
              <a:t>Waves Pan-Asian Restaurant</a:t>
            </a:r>
            <a:endParaRPr lang="en-US" altLang="zh-CN" sz="1600" dirty="0" smtClean="0">
              <a:solidFill>
                <a:schemeClr val="tx2"/>
              </a:solidFill>
              <a:ea typeface="宋体" panose="02010600030101010101" pitchFamily="2" charset="-122"/>
            </a:endParaRPr>
          </a:p>
          <a:p>
            <a:pPr marL="0" indent="0" algn="ctr">
              <a:spcBef>
                <a:spcPct val="20000"/>
              </a:spcBef>
              <a:buClr>
                <a:schemeClr val="accent2"/>
              </a:buClr>
              <a:buFont typeface="Arial" panose="020B0604020202020204" pitchFamily="34" charset="0"/>
              <a:buNone/>
            </a:pPr>
            <a:r>
              <a:rPr lang="zh-CN" altLang="en-US" sz="1400" dirty="0" smtClean="0">
                <a:solidFill>
                  <a:schemeClr val="tx2"/>
                </a:solidFill>
                <a:latin typeface="宋体" panose="02010600030101010101" pitchFamily="2" charset="-122"/>
                <a:ea typeface="宋体" panose="02010600030101010101" pitchFamily="2" charset="-122"/>
              </a:rPr>
              <a:t> 提供新鲜的欧陆及本地佳肴和丰盛的自助餐</a:t>
            </a:r>
            <a:endParaRPr lang="en-US" altLang="zh-CN" sz="1400" dirty="0" smtClean="0">
              <a:solidFill>
                <a:schemeClr val="tx2"/>
              </a:solidFill>
              <a:latin typeface="宋体" panose="02010600030101010101" pitchFamily="2" charset="-122"/>
              <a:ea typeface="宋体" panose="02010600030101010101" pitchFamily="2" charset="-122"/>
            </a:endParaRPr>
          </a:p>
          <a:p>
            <a:pPr marL="0" indent="0" algn="ctr">
              <a:spcBef>
                <a:spcPct val="20000"/>
              </a:spcBef>
              <a:buClr>
                <a:schemeClr val="accent2"/>
              </a:buClr>
              <a:buNone/>
            </a:pPr>
            <a:r>
              <a:rPr lang="en-US" altLang="zh-CN" sz="1400" dirty="0" smtClean="0">
                <a:solidFill>
                  <a:schemeClr val="tx2"/>
                </a:solidFill>
                <a:ea typeface="思源黑体 CN Regular" pitchFamily="34" charset="-122"/>
              </a:rPr>
              <a:t>Offers all-day buffet and a-la-carte dinning of International favorites and local delights</a:t>
            </a:r>
            <a:endParaRPr lang="en-US" altLang="zh-CN" sz="1400" dirty="0" smtClean="0">
              <a:solidFill>
                <a:schemeClr val="tx2"/>
              </a:solidFill>
              <a:latin typeface="宋体" panose="02010600030101010101" pitchFamily="2" charset="-122"/>
              <a:ea typeface="宋体" panose="02010600030101010101" pitchFamily="2" charset="-122"/>
            </a:endParaRPr>
          </a:p>
          <a:p>
            <a:pPr marL="0" indent="0" algn="ctr">
              <a:spcBef>
                <a:spcPct val="20000"/>
              </a:spcBef>
              <a:buClr>
                <a:schemeClr val="accent2"/>
              </a:buClr>
              <a:buFont typeface="Arial" panose="020B0604020202020204" pitchFamily="34" charset="0"/>
              <a:buNone/>
            </a:pPr>
            <a:r>
              <a:rPr lang="zh-CN" altLang="en-US" sz="1400" dirty="0" smtClean="0">
                <a:solidFill>
                  <a:schemeClr val="tx2"/>
                </a:solidFill>
                <a:latin typeface="宋体" panose="02010600030101010101" pitchFamily="2" charset="-122"/>
                <a:ea typeface="宋体" panose="02010600030101010101" pitchFamily="2" charset="-122"/>
              </a:rPr>
              <a:t>营业时间</a:t>
            </a:r>
            <a:r>
              <a:rPr lang="en-US" altLang="zh-CN" sz="1400" dirty="0" smtClean="0">
                <a:solidFill>
                  <a:schemeClr val="tx2"/>
                </a:solidFill>
                <a:ea typeface="宋体" panose="02010600030101010101" pitchFamily="2" charset="-122"/>
              </a:rPr>
              <a:t>Operation Hours</a:t>
            </a:r>
            <a:r>
              <a:rPr lang="en-US" altLang="zh-CN" sz="1400" dirty="0" smtClean="0">
                <a:solidFill>
                  <a:schemeClr val="tx2"/>
                </a:solidFill>
                <a:latin typeface="宋体" panose="02010600030101010101" pitchFamily="2" charset="-122"/>
                <a:ea typeface="宋体" panose="02010600030101010101" pitchFamily="2" charset="-122"/>
              </a:rPr>
              <a:t>: 06:30 - 23:00  </a:t>
            </a:r>
            <a:r>
              <a:rPr lang="zh-CN" altLang="en-US" sz="1400" dirty="0" smtClean="0">
                <a:solidFill>
                  <a:schemeClr val="tx2"/>
                </a:solidFill>
                <a:latin typeface="宋体" panose="02010600030101010101" pitchFamily="2" charset="-122"/>
                <a:ea typeface="宋体" panose="02010600030101010101" pitchFamily="2" charset="-122"/>
              </a:rPr>
              <a:t>可容纳人数</a:t>
            </a:r>
            <a:r>
              <a:rPr lang="en-US" altLang="zh-CN" sz="1400" dirty="0" smtClean="0">
                <a:solidFill>
                  <a:schemeClr val="tx2"/>
                </a:solidFill>
                <a:ea typeface="宋体" panose="02010600030101010101" pitchFamily="2" charset="-122"/>
              </a:rPr>
              <a:t>Capacity</a:t>
            </a:r>
            <a:r>
              <a:rPr lang="zh-CN" altLang="en-US" sz="1400" dirty="0" smtClean="0">
                <a:solidFill>
                  <a:schemeClr val="tx2"/>
                </a:solidFill>
                <a:latin typeface="宋体" panose="02010600030101010101" pitchFamily="2" charset="-122"/>
                <a:ea typeface="宋体" panose="02010600030101010101" pitchFamily="2" charset="-122"/>
              </a:rPr>
              <a:t> </a:t>
            </a:r>
            <a:r>
              <a:rPr lang="en-US" altLang="zh-CN" sz="1400" dirty="0" smtClean="0">
                <a:solidFill>
                  <a:schemeClr val="tx2"/>
                </a:solidFill>
                <a:latin typeface="宋体" panose="02010600030101010101" pitchFamily="2" charset="-122"/>
                <a:ea typeface="宋体" panose="02010600030101010101" pitchFamily="2" charset="-122"/>
              </a:rPr>
              <a:t>: 192</a:t>
            </a:r>
            <a:endParaRPr lang="en-US" altLang="zh-CN" sz="1400" dirty="0">
              <a:solidFill>
                <a:schemeClr val="tx2"/>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68594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6C1C72A-228F-4642-9759-03F2C92BEDD6}"/>
              </a:ext>
            </a:extLst>
          </p:cNvPr>
          <p:cNvSpPr>
            <a:spLocks noGrp="1"/>
          </p:cNvSpPr>
          <p:nvPr>
            <p:ph type="sldNum" sz="quarter" idx="12"/>
          </p:nvPr>
        </p:nvSpPr>
        <p:spPr/>
        <p:txBody>
          <a:bodyPr/>
          <a:lstStyle/>
          <a:p>
            <a:fld id="{AEAB0841-83BD-4D57-B9AD-640E513EB75A}" type="slidenum">
              <a:rPr lang="en-US" smtClean="0"/>
              <a:t>21</a:t>
            </a:fld>
            <a:endParaRPr lang="en-US"/>
          </a:p>
        </p:txBody>
      </p:sp>
      <p:sp>
        <p:nvSpPr>
          <p:cNvPr id="13" name="Title 7"/>
          <p:cNvSpPr txBox="1">
            <a:spLocks/>
          </p:cNvSpPr>
          <p:nvPr/>
        </p:nvSpPr>
        <p:spPr>
          <a:xfrm>
            <a:off x="372097" y="267641"/>
            <a:ext cx="7363381" cy="582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zh-CN" altLang="en-US" sz="3600" b="1" dirty="0" smtClean="0">
                <a:latin typeface="宋体" panose="02010600030101010101" pitchFamily="2" charset="-122"/>
                <a:ea typeface="宋体" panose="02010600030101010101" pitchFamily="2" charset="-122"/>
              </a:rPr>
              <a:t>酒店餐厅 </a:t>
            </a:r>
            <a:r>
              <a:rPr lang="en-US" sz="3600" b="1" dirty="0" smtClean="0">
                <a:latin typeface="+mn-lt"/>
              </a:rPr>
              <a:t>Hotel Restaurant</a:t>
            </a:r>
            <a:endParaRPr lang="en-US" sz="3600" b="1" dirty="0">
              <a:latin typeface="+mn-lt"/>
              <a:ea typeface="思源黑体 CN Regular" pitchFamily="34" charset="-122"/>
            </a:endParaRPr>
          </a:p>
        </p:txBody>
      </p:sp>
      <p:pic>
        <p:nvPicPr>
          <p:cNvPr id="8" name="Picture Placeholder 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6667" r="16667"/>
          <a:stretch>
            <a:fillRect/>
          </a:stretch>
        </p:blipFill>
        <p:spPr>
          <a:xfrm>
            <a:off x="6926165" y="1240943"/>
            <a:ext cx="3272156" cy="3272156"/>
          </a:xfrm>
        </p:spPr>
      </p:pic>
      <p:sp>
        <p:nvSpPr>
          <p:cNvPr id="37" name="Rectangle 14"/>
          <p:cNvSpPr>
            <a:spLocks noGrp="1" noChangeArrowheads="1"/>
          </p:cNvSpPr>
          <p:nvPr>
            <p:ph type="body" sz="half" idx="4294967295"/>
          </p:nvPr>
        </p:nvSpPr>
        <p:spPr bwMode="auto">
          <a:xfrm>
            <a:off x="805608" y="4467115"/>
            <a:ext cx="10300138" cy="2305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p>
            <a:pPr marL="0" indent="0" algn="ctr">
              <a:spcBef>
                <a:spcPct val="20000"/>
              </a:spcBef>
              <a:buClr>
                <a:schemeClr val="accent2"/>
              </a:buClr>
              <a:buNone/>
            </a:pPr>
            <a:r>
              <a:rPr lang="zh-CN" altLang="en-US" sz="1600" b="1" dirty="0">
                <a:solidFill>
                  <a:schemeClr val="tx2"/>
                </a:solidFill>
                <a:ea typeface="宋体" panose="02010600030101010101" pitchFamily="2" charset="-122"/>
              </a:rPr>
              <a:t>绿茵餐厅</a:t>
            </a:r>
            <a:endParaRPr lang="en-US" altLang="zh-CN" sz="1600" dirty="0">
              <a:solidFill>
                <a:schemeClr val="tx2"/>
              </a:solidFill>
              <a:ea typeface="宋体" panose="02010600030101010101" pitchFamily="2" charset="-122"/>
            </a:endParaRPr>
          </a:p>
          <a:p>
            <a:pPr marL="0" indent="0" algn="ctr">
              <a:spcBef>
                <a:spcPct val="20000"/>
              </a:spcBef>
              <a:spcAft>
                <a:spcPts val="600"/>
              </a:spcAft>
              <a:buClr>
                <a:schemeClr val="accent2"/>
              </a:buClr>
              <a:buNone/>
            </a:pPr>
            <a:r>
              <a:rPr lang="en-US" altLang="zh-CN" sz="1600" b="1" dirty="0" smtClean="0">
                <a:solidFill>
                  <a:schemeClr val="tx2"/>
                </a:solidFill>
                <a:ea typeface="宋体" panose="02010600030101010101" pitchFamily="2" charset="-122"/>
              </a:rPr>
              <a:t>Olea Restaurant</a:t>
            </a:r>
            <a:endParaRPr lang="en-US" altLang="zh-CN" sz="1600" b="1" dirty="0">
              <a:solidFill>
                <a:schemeClr val="tx2"/>
              </a:solidFill>
              <a:ea typeface="宋体" panose="02010600030101010101" pitchFamily="2" charset="-122"/>
            </a:endParaRPr>
          </a:p>
          <a:p>
            <a:pPr marL="0" indent="0" algn="ctr">
              <a:spcBef>
                <a:spcPct val="20000"/>
              </a:spcBef>
              <a:buClr>
                <a:schemeClr val="accent2"/>
              </a:buClr>
              <a:buNone/>
            </a:pPr>
            <a:r>
              <a:rPr lang="zh-CN" altLang="en-US" sz="1400" dirty="0">
                <a:solidFill>
                  <a:schemeClr val="tx2"/>
                </a:solidFill>
                <a:ea typeface="宋体" panose="02010600030101010101" pitchFamily="2" charset="-122"/>
              </a:rPr>
              <a:t>日式料理精致健康的饮食理念，在厦门喜来登酒店绿茵餐厅主厨用心细致的烹饪下，带您体验日式料理文化和传统的和风美味。</a:t>
            </a:r>
          </a:p>
          <a:p>
            <a:pPr marL="0" indent="0" algn="ctr">
              <a:spcBef>
                <a:spcPct val="20000"/>
              </a:spcBef>
              <a:buClr>
                <a:schemeClr val="accent2"/>
              </a:buClr>
              <a:buNone/>
            </a:pPr>
            <a:r>
              <a:rPr lang="zh-CN" altLang="en-US" sz="1400" dirty="0">
                <a:solidFill>
                  <a:schemeClr val="tx2"/>
                </a:solidFill>
                <a:ea typeface="宋体" panose="02010600030101010101" pitchFamily="2" charset="-122"/>
              </a:rPr>
              <a:t> </a:t>
            </a:r>
            <a:r>
              <a:rPr lang="en-US" altLang="zh-CN" sz="1400" dirty="0">
                <a:solidFill>
                  <a:schemeClr val="tx2"/>
                </a:solidFill>
                <a:ea typeface="宋体" panose="02010600030101010101" pitchFamily="2" charset="-122"/>
              </a:rPr>
              <a:t>Explore the Japanese cuisine here of </a:t>
            </a:r>
            <a:r>
              <a:rPr lang="en-US" altLang="zh-CN" sz="1400" dirty="0" err="1">
                <a:solidFill>
                  <a:schemeClr val="tx2"/>
                </a:solidFill>
                <a:ea typeface="宋体" panose="02010600030101010101" pitchFamily="2" charset="-122"/>
              </a:rPr>
              <a:t>Olea</a:t>
            </a:r>
            <a:r>
              <a:rPr lang="en-US" altLang="zh-CN" sz="1400" dirty="0">
                <a:solidFill>
                  <a:schemeClr val="tx2"/>
                </a:solidFill>
                <a:ea typeface="宋体" panose="02010600030101010101" pitchFamily="2" charset="-122"/>
              </a:rPr>
              <a:t> Restaurant at Sheraton Xiamen Hotel, experience the Japanese healthy cuisine with the elegance touch of our chef preparations.</a:t>
            </a:r>
          </a:p>
          <a:p>
            <a:pPr marL="0" indent="0" algn="ctr">
              <a:spcBef>
                <a:spcPct val="20000"/>
              </a:spcBef>
              <a:buClr>
                <a:schemeClr val="accent2"/>
              </a:buClr>
              <a:buNone/>
            </a:pPr>
            <a:r>
              <a:rPr lang="zh-CN" altLang="en-US" sz="1400" dirty="0" smtClean="0">
                <a:solidFill>
                  <a:schemeClr val="tx2"/>
                </a:solidFill>
                <a:ea typeface="宋体" panose="02010600030101010101" pitchFamily="2" charset="-122"/>
              </a:rPr>
              <a:t>营业时间</a:t>
            </a:r>
            <a:r>
              <a:rPr lang="en-US" altLang="zh-CN" sz="1400" dirty="0" smtClean="0">
                <a:solidFill>
                  <a:schemeClr val="tx2"/>
                </a:solidFill>
                <a:ea typeface="宋体" panose="02010600030101010101" pitchFamily="2" charset="-122"/>
              </a:rPr>
              <a:t> </a:t>
            </a:r>
            <a:r>
              <a:rPr lang="en-US" altLang="zh-CN" sz="1400" dirty="0" smtClean="0">
                <a:solidFill>
                  <a:schemeClr val="tx2"/>
                </a:solidFill>
                <a:ea typeface="宋体" panose="02010600030101010101" pitchFamily="2" charset="-122"/>
              </a:rPr>
              <a:t>Operation Hours: </a:t>
            </a:r>
            <a:r>
              <a:rPr lang="en-US" altLang="zh-CN" sz="1400" dirty="0" smtClean="0">
                <a:solidFill>
                  <a:schemeClr val="tx2"/>
                </a:solidFill>
                <a:ea typeface="宋体" panose="02010600030101010101" pitchFamily="2" charset="-122"/>
              </a:rPr>
              <a:t>18:00 </a:t>
            </a:r>
            <a:r>
              <a:rPr lang="en-US" altLang="zh-CN" sz="1400" dirty="0">
                <a:solidFill>
                  <a:schemeClr val="tx2"/>
                </a:solidFill>
                <a:ea typeface="宋体" panose="02010600030101010101" pitchFamily="2" charset="-122"/>
              </a:rPr>
              <a:t>- </a:t>
            </a:r>
            <a:r>
              <a:rPr lang="en-US" altLang="zh-CN" sz="1400" dirty="0" smtClean="0">
                <a:solidFill>
                  <a:schemeClr val="tx2"/>
                </a:solidFill>
                <a:ea typeface="宋体" panose="02010600030101010101" pitchFamily="2" charset="-122"/>
              </a:rPr>
              <a:t>22:00    </a:t>
            </a:r>
            <a:r>
              <a:rPr lang="zh-CN" altLang="en-US" sz="1400" dirty="0" smtClean="0">
                <a:solidFill>
                  <a:schemeClr val="tx2"/>
                </a:solidFill>
                <a:ea typeface="宋体" panose="02010600030101010101" pitchFamily="2" charset="-122"/>
              </a:rPr>
              <a:t>可</a:t>
            </a:r>
            <a:r>
              <a:rPr lang="zh-CN" altLang="en-US" sz="1400" dirty="0">
                <a:solidFill>
                  <a:schemeClr val="tx2"/>
                </a:solidFill>
                <a:ea typeface="宋体" panose="02010600030101010101" pitchFamily="2" charset="-122"/>
              </a:rPr>
              <a:t>容纳</a:t>
            </a:r>
            <a:r>
              <a:rPr lang="zh-CN" altLang="en-US" sz="1400" dirty="0" smtClean="0">
                <a:solidFill>
                  <a:schemeClr val="tx2"/>
                </a:solidFill>
                <a:ea typeface="宋体" panose="02010600030101010101" pitchFamily="2" charset="-122"/>
              </a:rPr>
              <a:t>人数</a:t>
            </a:r>
            <a:r>
              <a:rPr lang="en-US" altLang="zh-CN" sz="1400" dirty="0" smtClean="0">
                <a:solidFill>
                  <a:schemeClr val="tx2"/>
                </a:solidFill>
                <a:ea typeface="宋体" panose="02010600030101010101" pitchFamily="2" charset="-122"/>
              </a:rPr>
              <a:t>Capacity</a:t>
            </a:r>
            <a:r>
              <a:rPr lang="zh-CN" altLang="en-US" sz="1400" dirty="0" smtClean="0">
                <a:solidFill>
                  <a:schemeClr val="tx2"/>
                </a:solidFill>
                <a:ea typeface="宋体" panose="02010600030101010101" pitchFamily="2" charset="-122"/>
              </a:rPr>
              <a:t>：</a:t>
            </a:r>
            <a:r>
              <a:rPr lang="en-US" altLang="zh-CN" sz="1400" dirty="0">
                <a:solidFill>
                  <a:schemeClr val="tx2"/>
                </a:solidFill>
                <a:ea typeface="宋体" panose="02010600030101010101" pitchFamily="2" charset="-122"/>
              </a:rPr>
              <a:t>28</a:t>
            </a:r>
          </a:p>
          <a:p>
            <a:pPr>
              <a:spcBef>
                <a:spcPct val="20000"/>
              </a:spcBef>
              <a:buClr>
                <a:schemeClr val="accent2"/>
              </a:buClr>
            </a:pPr>
            <a:endParaRPr lang="zh-CN" altLang="en-US" sz="1400" dirty="0">
              <a:latin typeface="+mn-lt"/>
              <a:ea typeface="思源黑体 CN Regular" pitchFamily="34" charset="-122"/>
            </a:endParaRPr>
          </a:p>
        </p:txBody>
      </p:sp>
      <p:sp>
        <p:nvSpPr>
          <p:cNvPr id="2" name="Oval 1"/>
          <p:cNvSpPr/>
          <p:nvPr/>
        </p:nvSpPr>
        <p:spPr>
          <a:xfrm>
            <a:off x="1899784" y="1240943"/>
            <a:ext cx="3310359" cy="327215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94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4194E-E8E6-46C1-B895-F296C773A7ED}"/>
              </a:ext>
            </a:extLst>
          </p:cNvPr>
          <p:cNvSpPr>
            <a:spLocks noGrp="1"/>
          </p:cNvSpPr>
          <p:nvPr>
            <p:ph type="sldNum" sz="quarter" idx="12"/>
          </p:nvPr>
        </p:nvSpPr>
        <p:spPr/>
        <p:txBody>
          <a:bodyPr/>
          <a:lstStyle/>
          <a:p>
            <a:fld id="{AEAB0841-83BD-4D57-B9AD-640E513EB75A}" type="slidenum">
              <a:rPr lang="en-US" smtClean="0"/>
              <a:t>22</a:t>
            </a:fld>
            <a:endParaRPr lang="en-US"/>
          </a:p>
        </p:txBody>
      </p:sp>
      <p:pic>
        <p:nvPicPr>
          <p:cNvPr id="11" name="Picture 4" descr="P:\Sales and Marketing市场与销售部\Nancy Cai\酒店新照片\she1545re-116805-Vista Lounge.jpg"/>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16667" r="16667"/>
          <a:stretch>
            <a:fillRect/>
          </a:stretch>
        </p:blipFill>
        <p:spPr bwMode="auto">
          <a:xfrm>
            <a:off x="669924" y="1292171"/>
            <a:ext cx="3272156" cy="3272156"/>
          </a:xfrm>
          <a:prstGeom prst="rect">
            <a:avLst/>
          </a:prstGeom>
          <a:noFill/>
          <a:ln>
            <a:noFill/>
          </a:ln>
          <a:extLst/>
        </p:spPr>
      </p:pic>
      <p:pic>
        <p:nvPicPr>
          <p:cNvPr id="13" name="图片 1"/>
          <p:cNvPicPr>
            <a:picLocks noGrp="1" noChangeAspect="1"/>
          </p:cNvPicPr>
          <p:nvPr>
            <p:ph type="pic" sz="quarter" idx="14"/>
          </p:nvPr>
        </p:nvPicPr>
        <p:blipFill>
          <a:blip r:embed="rId3"/>
          <a:srcRect t="16594" b="16594"/>
          <a:stretch>
            <a:fillRect/>
          </a:stretch>
        </p:blipFill>
        <p:spPr>
          <a:xfrm>
            <a:off x="4459922" y="1292171"/>
            <a:ext cx="3272156" cy="3272156"/>
          </a:xfrm>
          <a:prstGeom prst="rect">
            <a:avLst/>
          </a:prstGeom>
          <a:noFill/>
          <a:ln>
            <a:noFill/>
          </a:ln>
        </p:spPr>
      </p:pic>
      <p:pic>
        <p:nvPicPr>
          <p:cNvPr id="17" name="图片 2"/>
          <p:cNvPicPr>
            <a:picLocks noGrp="1" noChangeAspect="1"/>
          </p:cNvPicPr>
          <p:nvPr>
            <p:ph type="pic" sz="quarter" idx="15"/>
          </p:nvPr>
        </p:nvPicPr>
        <p:blipFill>
          <a:blip r:embed="rId4"/>
          <a:srcRect l="16504" r="16504"/>
          <a:stretch>
            <a:fillRect/>
          </a:stretch>
        </p:blipFill>
        <p:spPr>
          <a:xfrm>
            <a:off x="8249920" y="1292171"/>
            <a:ext cx="3272156" cy="3272156"/>
          </a:xfrm>
          <a:prstGeom prst="rect">
            <a:avLst/>
          </a:prstGeom>
          <a:noFill/>
          <a:ln>
            <a:noFill/>
          </a:ln>
        </p:spPr>
      </p:pic>
      <p:sp>
        <p:nvSpPr>
          <p:cNvPr id="20" name="Rectangle 14"/>
          <p:cNvSpPr>
            <a:spLocks noGrp="1" noChangeArrowheads="1"/>
          </p:cNvSpPr>
          <p:nvPr>
            <p:ph type="body" sz="half" idx="4294967295"/>
          </p:nvPr>
        </p:nvSpPr>
        <p:spPr bwMode="auto">
          <a:xfrm>
            <a:off x="840828" y="4727037"/>
            <a:ext cx="10300138" cy="2045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p>
            <a:pPr marL="0" indent="0" algn="ctr">
              <a:spcBef>
                <a:spcPct val="20000"/>
              </a:spcBef>
              <a:buClr>
                <a:schemeClr val="accent2"/>
              </a:buClr>
              <a:buNone/>
            </a:pPr>
            <a:r>
              <a:rPr lang="zh-CN" altLang="en-US" sz="1600" b="1" dirty="0">
                <a:solidFill>
                  <a:schemeClr val="tx2"/>
                </a:solidFill>
                <a:ea typeface="宋体" panose="02010600030101010101" pitchFamily="2" charset="-122"/>
              </a:rPr>
              <a:t>观景大堂吧</a:t>
            </a:r>
          </a:p>
          <a:p>
            <a:pPr marL="0" indent="0" algn="ctr">
              <a:spcBef>
                <a:spcPct val="20000"/>
              </a:spcBef>
              <a:spcAft>
                <a:spcPts val="600"/>
              </a:spcAft>
              <a:buClr>
                <a:schemeClr val="accent2"/>
              </a:buClr>
              <a:buNone/>
            </a:pPr>
            <a:r>
              <a:rPr lang="en-US" altLang="zh-CN" sz="1600" b="1" dirty="0" smtClean="0">
                <a:solidFill>
                  <a:schemeClr val="tx2"/>
                </a:solidFill>
                <a:ea typeface="宋体" panose="02010600030101010101" pitchFamily="2" charset="-122"/>
              </a:rPr>
              <a:t>Vista Lounge</a:t>
            </a:r>
            <a:endParaRPr lang="en-US" altLang="zh-CN" sz="1600" b="1" dirty="0">
              <a:solidFill>
                <a:schemeClr val="tx2"/>
              </a:solidFill>
              <a:ea typeface="宋体" panose="02010600030101010101" pitchFamily="2" charset="-122"/>
            </a:endParaRPr>
          </a:p>
          <a:p>
            <a:pPr marL="0" indent="0" algn="ctr">
              <a:spcBef>
                <a:spcPct val="20000"/>
              </a:spcBef>
              <a:buClr>
                <a:schemeClr val="accent2"/>
              </a:buClr>
              <a:buNone/>
            </a:pPr>
            <a:r>
              <a:rPr lang="zh-CN" altLang="en-US" sz="1400" dirty="0" smtClean="0">
                <a:solidFill>
                  <a:schemeClr val="tx2"/>
                </a:solidFill>
                <a:ea typeface="宋体" panose="02010600030101010101" pitchFamily="2" charset="-122"/>
              </a:rPr>
              <a:t>观景大堂</a:t>
            </a:r>
            <a:r>
              <a:rPr lang="zh-CN" altLang="en-US" sz="1400" dirty="0">
                <a:solidFill>
                  <a:schemeClr val="tx2"/>
                </a:solidFill>
                <a:ea typeface="宋体" panose="02010600030101010101" pitchFamily="2" charset="-122"/>
              </a:rPr>
              <a:t>吧设有舒适的沙发，现场爵士乐演奏及品种繁多的小</a:t>
            </a:r>
            <a:r>
              <a:rPr lang="zh-CN" altLang="en-US" sz="1400" dirty="0" smtClean="0">
                <a:solidFill>
                  <a:schemeClr val="tx2"/>
                </a:solidFill>
                <a:ea typeface="宋体" panose="02010600030101010101" pitchFamily="2" charset="-122"/>
              </a:rPr>
              <a:t>点、鸡尾酒</a:t>
            </a:r>
            <a:r>
              <a:rPr lang="zh-CN" altLang="en-US" sz="1400" dirty="0">
                <a:solidFill>
                  <a:schemeClr val="tx2"/>
                </a:solidFill>
                <a:ea typeface="宋体" panose="02010600030101010101" pitchFamily="2" charset="-122"/>
              </a:rPr>
              <a:t>和红</a:t>
            </a:r>
            <a:r>
              <a:rPr lang="zh-CN" altLang="en-US" sz="1400" dirty="0" smtClean="0">
                <a:solidFill>
                  <a:schemeClr val="tx2"/>
                </a:solidFill>
                <a:ea typeface="宋体" panose="02010600030101010101" pitchFamily="2" charset="-122"/>
              </a:rPr>
              <a:t>酒</a:t>
            </a:r>
            <a:endParaRPr lang="en-US" altLang="zh-CN" sz="1400" dirty="0" smtClean="0">
              <a:solidFill>
                <a:schemeClr val="tx2"/>
              </a:solidFill>
              <a:ea typeface="宋体" panose="02010600030101010101" pitchFamily="2" charset="-122"/>
            </a:endParaRPr>
          </a:p>
          <a:p>
            <a:pPr marL="0" indent="0" algn="ctr">
              <a:spcBef>
                <a:spcPct val="20000"/>
              </a:spcBef>
              <a:buClr>
                <a:schemeClr val="accent2"/>
              </a:buClr>
              <a:buNone/>
            </a:pPr>
            <a:r>
              <a:rPr lang="en-US" altLang="zh-CN" sz="1400" dirty="0">
                <a:solidFill>
                  <a:schemeClr val="tx2">
                    <a:lumMod val="75000"/>
                  </a:schemeClr>
                </a:solidFill>
                <a:ea typeface="思源黑体 CN Regular" pitchFamily="34" charset="-122"/>
              </a:rPr>
              <a:t>Vista Lounge features comfy sofas, live jazz music and an unparalleled choice of snacks, cocktails and wines. </a:t>
            </a:r>
            <a:endParaRPr lang="zh-CN" altLang="en-US" sz="1400" dirty="0">
              <a:solidFill>
                <a:schemeClr val="tx2">
                  <a:lumMod val="75000"/>
                </a:schemeClr>
              </a:solidFill>
              <a:ea typeface="宋体" panose="02010600030101010101" pitchFamily="2" charset="-122"/>
            </a:endParaRPr>
          </a:p>
          <a:p>
            <a:pPr marL="0" indent="0" algn="ctr">
              <a:spcBef>
                <a:spcPct val="20000"/>
              </a:spcBef>
              <a:buClr>
                <a:schemeClr val="accent2"/>
              </a:buClr>
              <a:buNone/>
            </a:pPr>
            <a:r>
              <a:rPr lang="zh-CN" altLang="en-US" sz="1400" dirty="0" smtClean="0">
                <a:solidFill>
                  <a:schemeClr val="tx2"/>
                </a:solidFill>
                <a:ea typeface="宋体" panose="02010600030101010101" pitchFamily="2" charset="-122"/>
              </a:rPr>
              <a:t>营业时间</a:t>
            </a:r>
            <a:r>
              <a:rPr lang="en-US" altLang="zh-CN" sz="1400" dirty="0">
                <a:solidFill>
                  <a:schemeClr val="tx2"/>
                </a:solidFill>
                <a:ea typeface="宋体" panose="02010600030101010101" pitchFamily="2" charset="-122"/>
              </a:rPr>
              <a:t>Operation Hours </a:t>
            </a:r>
            <a:r>
              <a:rPr lang="en-US" altLang="zh-CN" sz="1400" dirty="0" smtClean="0">
                <a:solidFill>
                  <a:schemeClr val="tx2"/>
                </a:solidFill>
                <a:ea typeface="宋体" panose="02010600030101010101" pitchFamily="2" charset="-122"/>
              </a:rPr>
              <a:t>: </a:t>
            </a:r>
            <a:r>
              <a:rPr lang="en-US" altLang="zh-CN" sz="1400" dirty="0">
                <a:solidFill>
                  <a:schemeClr val="tx2"/>
                </a:solidFill>
                <a:ea typeface="宋体" panose="02010600030101010101" pitchFamily="2" charset="-122"/>
              </a:rPr>
              <a:t>09:00 - </a:t>
            </a:r>
            <a:r>
              <a:rPr lang="en-US" altLang="zh-CN" sz="1400" dirty="0" smtClean="0">
                <a:solidFill>
                  <a:schemeClr val="tx2"/>
                </a:solidFill>
                <a:ea typeface="宋体" panose="02010600030101010101" pitchFamily="2" charset="-122"/>
              </a:rPr>
              <a:t>00:00   </a:t>
            </a:r>
            <a:r>
              <a:rPr lang="zh-CN" altLang="en-US" sz="1400" dirty="0" smtClean="0">
                <a:solidFill>
                  <a:schemeClr val="tx2"/>
                </a:solidFill>
                <a:ea typeface="宋体" panose="02010600030101010101" pitchFamily="2" charset="-122"/>
              </a:rPr>
              <a:t>可</a:t>
            </a:r>
            <a:r>
              <a:rPr lang="zh-CN" altLang="en-US" sz="1400" dirty="0">
                <a:solidFill>
                  <a:schemeClr val="tx2"/>
                </a:solidFill>
                <a:ea typeface="宋体" panose="02010600030101010101" pitchFamily="2" charset="-122"/>
              </a:rPr>
              <a:t>容纳</a:t>
            </a:r>
            <a:r>
              <a:rPr lang="zh-CN" altLang="en-US" sz="1400" dirty="0" smtClean="0">
                <a:solidFill>
                  <a:schemeClr val="tx2"/>
                </a:solidFill>
                <a:ea typeface="宋体" panose="02010600030101010101" pitchFamily="2" charset="-122"/>
              </a:rPr>
              <a:t>人数</a:t>
            </a:r>
            <a:r>
              <a:rPr lang="en-US" altLang="zh-CN" sz="1400" dirty="0">
                <a:solidFill>
                  <a:schemeClr val="tx2"/>
                </a:solidFill>
                <a:ea typeface="宋体" panose="02010600030101010101" pitchFamily="2" charset="-122"/>
              </a:rPr>
              <a:t>Capacity </a:t>
            </a:r>
            <a:r>
              <a:rPr lang="zh-CN" altLang="en-US" sz="1400" dirty="0" smtClean="0">
                <a:solidFill>
                  <a:schemeClr val="tx2"/>
                </a:solidFill>
                <a:ea typeface="宋体" panose="02010600030101010101" pitchFamily="2" charset="-122"/>
              </a:rPr>
              <a:t>：</a:t>
            </a:r>
            <a:r>
              <a:rPr lang="en-US" altLang="zh-CN" sz="1400" dirty="0" smtClean="0">
                <a:solidFill>
                  <a:schemeClr val="tx2"/>
                </a:solidFill>
                <a:ea typeface="宋体" panose="02010600030101010101" pitchFamily="2" charset="-122"/>
              </a:rPr>
              <a:t>82</a:t>
            </a:r>
            <a:endParaRPr lang="en-US" altLang="zh-CN" sz="1400" dirty="0">
              <a:solidFill>
                <a:schemeClr val="tx2"/>
              </a:solidFill>
              <a:ea typeface="宋体" panose="02010600030101010101" pitchFamily="2" charset="-122"/>
            </a:endParaRPr>
          </a:p>
          <a:p>
            <a:pPr>
              <a:spcBef>
                <a:spcPct val="20000"/>
              </a:spcBef>
              <a:buClr>
                <a:schemeClr val="accent2"/>
              </a:buClr>
            </a:pPr>
            <a:endParaRPr lang="zh-CN" altLang="en-US" sz="1400" dirty="0">
              <a:latin typeface="+mn-lt"/>
              <a:ea typeface="思源黑体 CN Regular" pitchFamily="34" charset="-122"/>
            </a:endParaRPr>
          </a:p>
        </p:txBody>
      </p:sp>
      <p:sp>
        <p:nvSpPr>
          <p:cNvPr id="22" name="Title 7"/>
          <p:cNvSpPr txBox="1">
            <a:spLocks/>
          </p:cNvSpPr>
          <p:nvPr/>
        </p:nvSpPr>
        <p:spPr>
          <a:xfrm>
            <a:off x="372097" y="339461"/>
            <a:ext cx="7363381" cy="582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zh-CN" altLang="en-US" sz="3600" b="1" dirty="0" smtClean="0">
                <a:latin typeface="宋体" panose="02010600030101010101" pitchFamily="2" charset="-122"/>
                <a:ea typeface="宋体" panose="02010600030101010101" pitchFamily="2" charset="-122"/>
              </a:rPr>
              <a:t>酒店餐厅 </a:t>
            </a:r>
            <a:r>
              <a:rPr lang="en-US" sz="3600" b="1" dirty="0" smtClean="0">
                <a:latin typeface="+mn-lt"/>
              </a:rPr>
              <a:t>Hotel Restaurant</a:t>
            </a:r>
            <a:endParaRPr lang="en-US" sz="3600" b="1" dirty="0">
              <a:latin typeface="+mn-lt"/>
              <a:ea typeface="思源黑体 CN Regular" pitchFamily="34" charset="-122"/>
            </a:endParaRPr>
          </a:p>
        </p:txBody>
      </p:sp>
    </p:spTree>
    <p:extLst>
      <p:ext uri="{BB962C8B-B14F-4D97-AF65-F5344CB8AC3E}">
        <p14:creationId xmlns:p14="http://schemas.microsoft.com/office/powerpoint/2010/main" val="349446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4194E-E8E6-46C1-B895-F296C773A7ED}"/>
              </a:ext>
            </a:extLst>
          </p:cNvPr>
          <p:cNvSpPr>
            <a:spLocks noGrp="1"/>
          </p:cNvSpPr>
          <p:nvPr>
            <p:ph type="sldNum" sz="quarter" idx="12"/>
          </p:nvPr>
        </p:nvSpPr>
        <p:spPr/>
        <p:txBody>
          <a:bodyPr/>
          <a:lstStyle/>
          <a:p>
            <a:fld id="{AEAB0841-83BD-4D57-B9AD-640E513EB75A}" type="slidenum">
              <a:rPr lang="en-US" smtClean="0"/>
              <a:t>23</a:t>
            </a:fld>
            <a:endParaRPr lang="en-US"/>
          </a:p>
        </p:txBody>
      </p:sp>
      <p:sp>
        <p:nvSpPr>
          <p:cNvPr id="22" name="Title 7"/>
          <p:cNvSpPr txBox="1">
            <a:spLocks/>
          </p:cNvSpPr>
          <p:nvPr/>
        </p:nvSpPr>
        <p:spPr>
          <a:xfrm>
            <a:off x="372097" y="339461"/>
            <a:ext cx="7363381" cy="582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zh-CN" altLang="en-US" sz="3600" b="1" dirty="0" smtClean="0">
                <a:latin typeface="宋体" panose="02010600030101010101" pitchFamily="2" charset="-122"/>
                <a:ea typeface="宋体" panose="02010600030101010101" pitchFamily="2" charset="-122"/>
              </a:rPr>
              <a:t>酒店餐厅 </a:t>
            </a:r>
            <a:r>
              <a:rPr lang="en-US" sz="3600" b="1" dirty="0" smtClean="0">
                <a:latin typeface="+mn-lt"/>
              </a:rPr>
              <a:t>Hotel Restaurant</a:t>
            </a:r>
            <a:endParaRPr lang="en-US" sz="3600" b="1" dirty="0">
              <a:latin typeface="+mn-lt"/>
              <a:ea typeface="思源黑体 CN Regular" pitchFamily="34" charset="-122"/>
            </a:endParaRPr>
          </a:p>
        </p:txBody>
      </p:sp>
      <p:sp>
        <p:nvSpPr>
          <p:cNvPr id="14" name="Rectangle 3"/>
          <p:cNvSpPr>
            <a:spLocks noChangeArrowheads="1"/>
          </p:cNvSpPr>
          <p:nvPr/>
        </p:nvSpPr>
        <p:spPr bwMode="auto">
          <a:xfrm>
            <a:off x="595042" y="4656243"/>
            <a:ext cx="10675938" cy="156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0" tIns="76200" rIns="190500" bIns="7620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a:spcBef>
                <a:spcPct val="20000"/>
              </a:spcBef>
              <a:buClr>
                <a:schemeClr val="accent2"/>
              </a:buClr>
              <a:buNone/>
            </a:pPr>
            <a:r>
              <a:rPr lang="zh-CN" altLang="en-US" sz="1600" b="1" dirty="0" smtClean="0">
                <a:ea typeface="思源黑体 CN Regular" pitchFamily="34" charset="-122"/>
              </a:rPr>
              <a:t>龙吧</a:t>
            </a:r>
            <a:r>
              <a:rPr lang="en-US" altLang="zh-CN" sz="1600" b="1" dirty="0">
                <a:ea typeface="思源黑体 CN Regular" pitchFamily="34" charset="-122"/>
              </a:rPr>
              <a:t>Loong Bar </a:t>
            </a:r>
            <a:r>
              <a:rPr lang="en-US" altLang="zh-CN" sz="1600" b="1" dirty="0" smtClean="0">
                <a:ea typeface="思源黑体 CN Regular" pitchFamily="34" charset="-122"/>
              </a:rPr>
              <a:t>——</a:t>
            </a:r>
            <a:r>
              <a:rPr lang="zh-CN" altLang="en-US" sz="1600" b="1" dirty="0">
                <a:ea typeface="思源黑体 CN Regular" pitchFamily="34" charset="-122"/>
              </a:rPr>
              <a:t>雪茄</a:t>
            </a:r>
            <a:r>
              <a:rPr lang="zh-CN" altLang="en-US" sz="1600" b="1" dirty="0" smtClean="0">
                <a:ea typeface="思源黑体 CN Regular" pitchFamily="34" charset="-122"/>
              </a:rPr>
              <a:t>吧</a:t>
            </a:r>
            <a:r>
              <a:rPr lang="en-US" altLang="zh-CN" sz="1600" b="1" dirty="0" smtClean="0">
                <a:ea typeface="思源黑体 CN Regular" pitchFamily="34" charset="-122"/>
              </a:rPr>
              <a:t>Cigar </a:t>
            </a:r>
            <a:r>
              <a:rPr lang="en-US" altLang="zh-CN" sz="1600" b="1" dirty="0">
                <a:ea typeface="思源黑体 CN Regular" pitchFamily="34" charset="-122"/>
              </a:rPr>
              <a:t>&amp; Wine</a:t>
            </a:r>
          </a:p>
          <a:p>
            <a:pPr marL="0" indent="0" algn="ctr">
              <a:spcBef>
                <a:spcPct val="20000"/>
              </a:spcBef>
              <a:buClr>
                <a:schemeClr val="accent2"/>
              </a:buClr>
              <a:buNone/>
            </a:pPr>
            <a:r>
              <a:rPr lang="zh-CN" altLang="en-US" sz="1400" dirty="0">
                <a:ea typeface="思源黑体 CN Regular" pitchFamily="34" charset="-122"/>
              </a:rPr>
              <a:t>谧静的氛围，是雪茄及红酒爱好者的最佳去处</a:t>
            </a:r>
          </a:p>
          <a:p>
            <a:pPr marL="0" indent="0" algn="ctr">
              <a:spcBef>
                <a:spcPct val="20000"/>
              </a:spcBef>
              <a:buClr>
                <a:schemeClr val="accent2"/>
              </a:buClr>
              <a:buNone/>
            </a:pPr>
            <a:r>
              <a:rPr lang="en-US" altLang="zh-CN" sz="1400" dirty="0">
                <a:ea typeface="思源黑体 CN Regular" pitchFamily="34" charset="-122"/>
              </a:rPr>
              <a:t>An intimate venue for cigar aficionados and wine lovers</a:t>
            </a:r>
          </a:p>
          <a:p>
            <a:pPr marL="0" indent="0" algn="ctr">
              <a:spcBef>
                <a:spcPct val="20000"/>
              </a:spcBef>
              <a:buClr>
                <a:schemeClr val="accent2"/>
              </a:buClr>
              <a:buNone/>
            </a:pPr>
            <a:r>
              <a:rPr lang="zh-CN" altLang="en-US" sz="1400" dirty="0">
                <a:ea typeface="思源黑体 CN Regular" pitchFamily="34" charset="-122"/>
              </a:rPr>
              <a:t>营业时间 </a:t>
            </a:r>
            <a:r>
              <a:rPr lang="en-US" altLang="zh-CN" sz="1400" dirty="0">
                <a:ea typeface="思源黑体 CN Regular" pitchFamily="34" charset="-122"/>
              </a:rPr>
              <a:t>Operation </a:t>
            </a:r>
            <a:r>
              <a:rPr lang="en-US" altLang="zh-CN" sz="1400" dirty="0">
                <a:solidFill>
                  <a:schemeClr val="tx2"/>
                </a:solidFill>
                <a:ea typeface="宋体" panose="02010600030101010101" pitchFamily="2" charset="-122"/>
              </a:rPr>
              <a:t>Hours</a:t>
            </a:r>
            <a:r>
              <a:rPr lang="en-US" altLang="zh-CN" sz="1400" dirty="0" smtClean="0">
                <a:ea typeface="思源黑体 CN Regular" pitchFamily="34" charset="-122"/>
              </a:rPr>
              <a:t> </a:t>
            </a:r>
            <a:r>
              <a:rPr lang="zh-CN" altLang="en-US" sz="1400" dirty="0">
                <a:ea typeface="思源黑体 CN Regular" pitchFamily="34" charset="-122"/>
              </a:rPr>
              <a:t>：</a:t>
            </a:r>
            <a:r>
              <a:rPr lang="en-US" altLang="zh-CN" sz="1400" dirty="0">
                <a:ea typeface="思源黑体 CN Regular" pitchFamily="34" charset="-122"/>
              </a:rPr>
              <a:t>18:00 - 00:00</a:t>
            </a:r>
          </a:p>
          <a:p>
            <a:pPr marL="0" indent="0" algn="ctr">
              <a:spcBef>
                <a:spcPct val="20000"/>
              </a:spcBef>
              <a:buClr>
                <a:schemeClr val="accent2"/>
              </a:buClr>
              <a:buNone/>
            </a:pPr>
            <a:r>
              <a:rPr lang="zh-CN" altLang="en-US" sz="1400" dirty="0">
                <a:ea typeface="思源黑体 CN Regular" pitchFamily="34" charset="-122"/>
              </a:rPr>
              <a:t>可容纳人数 </a:t>
            </a:r>
            <a:r>
              <a:rPr lang="en-US" altLang="zh-CN" sz="1400" dirty="0">
                <a:ea typeface="思源黑体 CN Regular" pitchFamily="34" charset="-122"/>
              </a:rPr>
              <a:t>Capacity </a:t>
            </a:r>
            <a:r>
              <a:rPr lang="zh-CN" altLang="en-US" sz="1400" dirty="0">
                <a:ea typeface="思源黑体 CN Regular" pitchFamily="34" charset="-122"/>
              </a:rPr>
              <a:t>：</a:t>
            </a:r>
            <a:r>
              <a:rPr lang="en-US" altLang="zh-CN" sz="1400" dirty="0">
                <a:ea typeface="思源黑体 CN Regular" pitchFamily="34" charset="-122"/>
              </a:rPr>
              <a:t>28</a:t>
            </a:r>
          </a:p>
        </p:txBody>
      </p:sp>
      <p:pic>
        <p:nvPicPr>
          <p:cNvPr id="9" name="Picture 3" descr="P:\Sales and Marketing市场与销售部\Nancy Cai\酒店新照片\Loong Bar.jpg"/>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t="2846" b="2846"/>
          <a:stretch>
            <a:fillRect/>
          </a:stretch>
        </p:blipFill>
        <p:spPr bwMode="auto">
          <a:xfrm>
            <a:off x="723900" y="1225550"/>
            <a:ext cx="5208588" cy="3273425"/>
          </a:xfrm>
          <a:prstGeom prst="rect">
            <a:avLst/>
          </a:prstGeom>
          <a:noFill/>
          <a:ln>
            <a:noFill/>
          </a:ln>
          <a:extLst/>
        </p:spPr>
      </p:pic>
      <p:pic>
        <p:nvPicPr>
          <p:cNvPr id="11" name="图片 2"/>
          <p:cNvPicPr>
            <a:picLocks noGrp="1" noChangeAspect="1"/>
          </p:cNvPicPr>
          <p:nvPr>
            <p:ph type="pic" sz="quarter" idx="15"/>
          </p:nvPr>
        </p:nvPicPr>
        <p:blipFill>
          <a:blip r:embed="rId3"/>
          <a:srcRect t="2155" b="2155"/>
          <a:stretch>
            <a:fillRect/>
          </a:stretch>
        </p:blipFill>
        <p:spPr>
          <a:xfrm>
            <a:off x="6299200" y="1254125"/>
            <a:ext cx="5108575" cy="3273425"/>
          </a:xfrm>
          <a:prstGeom prst="rect">
            <a:avLst/>
          </a:prstGeom>
          <a:noFill/>
          <a:ln>
            <a:noFill/>
          </a:ln>
        </p:spPr>
      </p:pic>
    </p:spTree>
    <p:extLst>
      <p:ext uri="{BB962C8B-B14F-4D97-AF65-F5344CB8AC3E}">
        <p14:creationId xmlns:p14="http://schemas.microsoft.com/office/powerpoint/2010/main" val="40046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4194E-E8E6-46C1-B895-F296C773A7ED}"/>
              </a:ext>
            </a:extLst>
          </p:cNvPr>
          <p:cNvSpPr>
            <a:spLocks noGrp="1"/>
          </p:cNvSpPr>
          <p:nvPr>
            <p:ph type="sldNum" sz="quarter" idx="12"/>
          </p:nvPr>
        </p:nvSpPr>
        <p:spPr/>
        <p:txBody>
          <a:bodyPr/>
          <a:lstStyle/>
          <a:p>
            <a:fld id="{AEAB0841-83BD-4D57-B9AD-640E513EB75A}" type="slidenum">
              <a:rPr lang="en-US" smtClean="0"/>
              <a:t>24</a:t>
            </a:fld>
            <a:endParaRPr lang="en-US"/>
          </a:p>
        </p:txBody>
      </p:sp>
      <p:sp>
        <p:nvSpPr>
          <p:cNvPr id="22" name="Title 7"/>
          <p:cNvSpPr txBox="1">
            <a:spLocks/>
          </p:cNvSpPr>
          <p:nvPr/>
        </p:nvSpPr>
        <p:spPr>
          <a:xfrm>
            <a:off x="372097" y="301361"/>
            <a:ext cx="7363381" cy="582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zh-CN" altLang="en-US" sz="3600" b="1" dirty="0" smtClean="0">
                <a:latin typeface="宋体" panose="02010600030101010101" pitchFamily="2" charset="-122"/>
                <a:ea typeface="宋体" panose="02010600030101010101" pitchFamily="2" charset="-122"/>
              </a:rPr>
              <a:t>酒店餐厅 </a:t>
            </a:r>
            <a:r>
              <a:rPr lang="en-US" sz="3600" b="1" dirty="0" smtClean="0">
                <a:latin typeface="+mn-lt"/>
              </a:rPr>
              <a:t>Hotel Restaurant</a:t>
            </a:r>
            <a:endParaRPr lang="en-US" sz="3600" b="1" dirty="0">
              <a:latin typeface="+mn-lt"/>
              <a:ea typeface="思源黑体 CN Regular" pitchFamily="34" charset="-122"/>
            </a:endParaRPr>
          </a:p>
        </p:txBody>
      </p:sp>
      <p:sp>
        <p:nvSpPr>
          <p:cNvPr id="14" name="Rectangle 3"/>
          <p:cNvSpPr>
            <a:spLocks noChangeArrowheads="1"/>
          </p:cNvSpPr>
          <p:nvPr/>
        </p:nvSpPr>
        <p:spPr bwMode="auto">
          <a:xfrm>
            <a:off x="595042" y="4554643"/>
            <a:ext cx="10675938" cy="156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0" tIns="76200" rIns="190500" bIns="7620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0" algn="ctr" eaLnBrk="1" hangingPunct="1">
              <a:spcBef>
                <a:spcPct val="20000"/>
              </a:spcBef>
              <a:buClr>
                <a:schemeClr val="accent2"/>
              </a:buClr>
            </a:pPr>
            <a:r>
              <a:rPr lang="zh-CN" altLang="en-US" sz="1600" b="1" dirty="0">
                <a:latin typeface="宋体" panose="02010600030101010101" pitchFamily="2" charset="-122"/>
                <a:ea typeface="宋体" panose="02010600030101010101" pitchFamily="2" charset="-122"/>
                <a:cs typeface="Calibre Regular" pitchFamily="34" charset="0"/>
              </a:rPr>
              <a:t>王子饭店</a:t>
            </a:r>
            <a:endParaRPr lang="en-US" altLang="zh-CN" sz="1600" b="1" dirty="0">
              <a:latin typeface="宋体" panose="02010600030101010101" pitchFamily="2" charset="-122"/>
              <a:ea typeface="宋体" panose="02010600030101010101" pitchFamily="2" charset="-122"/>
              <a:cs typeface="Calibre Regular" pitchFamily="34" charset="0"/>
            </a:endParaRPr>
          </a:p>
          <a:p>
            <a:pPr marL="0" indent="0" algn="ctr" eaLnBrk="1" hangingPunct="1">
              <a:lnSpc>
                <a:spcPct val="90000"/>
              </a:lnSpc>
              <a:spcBef>
                <a:spcPct val="20000"/>
              </a:spcBef>
              <a:spcAft>
                <a:spcPts val="600"/>
              </a:spcAft>
              <a:buClr>
                <a:schemeClr val="accent2"/>
              </a:buClr>
            </a:pPr>
            <a:r>
              <a:rPr lang="en-US" altLang="zh-CN" sz="1600" b="1" dirty="0">
                <a:solidFill>
                  <a:schemeClr val="tx2"/>
                </a:solidFill>
                <a:latin typeface="+mn-lt"/>
                <a:ea typeface="宋体" panose="02010600030101010101" pitchFamily="2" charset="-122"/>
                <a:cs typeface="+mn-cs"/>
              </a:rPr>
              <a:t>Prince Restaurant </a:t>
            </a:r>
          </a:p>
          <a:p>
            <a:pPr indent="0" algn="ctr" eaLnBrk="1" hangingPunct="1">
              <a:spcBef>
                <a:spcPct val="20000"/>
              </a:spcBef>
              <a:buClr>
                <a:schemeClr val="accent2"/>
              </a:buClr>
              <a:buFont typeface="Arial" panose="020B0604020202020204" pitchFamily="34" charset="0"/>
            </a:pPr>
            <a:r>
              <a:rPr lang="zh-CN" altLang="en-US" sz="1167" dirty="0">
                <a:ea typeface="思源黑体 CN Regular" pitchFamily="34" charset="-122"/>
                <a:cs typeface="Calibre Regular" pitchFamily="34" charset="0"/>
              </a:rPr>
              <a:t>这间由王子饭店及餐饮管理有限公司经营管理的餐厅可为您提供顶级的广东美食体验。 </a:t>
            </a:r>
            <a:endParaRPr lang="en-US" altLang="zh-CN" sz="1167" dirty="0">
              <a:ea typeface="思源黑体 CN Regular" pitchFamily="34" charset="-122"/>
              <a:cs typeface="Calibre Regular" pitchFamily="34" charset="0"/>
            </a:endParaRPr>
          </a:p>
          <a:p>
            <a:pPr indent="0" algn="ctr" eaLnBrk="1" hangingPunct="1">
              <a:spcBef>
                <a:spcPct val="20000"/>
              </a:spcBef>
              <a:buClr>
                <a:schemeClr val="accent2"/>
              </a:buClr>
              <a:buFont typeface="Arial" panose="020B0604020202020204" pitchFamily="34" charset="0"/>
            </a:pPr>
            <a:r>
              <a:rPr lang="zh-CN" altLang="en-US" sz="1167" dirty="0">
                <a:ea typeface="思源黑体 CN Regular" pitchFamily="34" charset="-122"/>
                <a:cs typeface="Calibre Regular" pitchFamily="34" charset="0"/>
              </a:rPr>
              <a:t>餐厅位于酒店三楼和四楼，拥有 </a:t>
            </a:r>
            <a:r>
              <a:rPr lang="en-US" altLang="zh-CN" sz="1167" dirty="0">
                <a:ea typeface="思源黑体 CN Regular" pitchFamily="34" charset="-122"/>
                <a:cs typeface="Calibre Regular" pitchFamily="34" charset="0"/>
              </a:rPr>
              <a:t>5000 </a:t>
            </a:r>
            <a:r>
              <a:rPr lang="zh-CN" altLang="en-US" sz="1167" dirty="0">
                <a:ea typeface="思源黑体 CN Regular" pitchFamily="34" charset="-122"/>
                <a:cs typeface="Calibre Regular" pitchFamily="34" charset="0"/>
              </a:rPr>
              <a:t>平米的主餐区和 </a:t>
            </a:r>
            <a:r>
              <a:rPr lang="en-US" altLang="zh-CN" sz="1167" dirty="0">
                <a:ea typeface="思源黑体 CN Regular" pitchFamily="34" charset="-122"/>
                <a:cs typeface="Calibre Regular" pitchFamily="34" charset="0"/>
              </a:rPr>
              <a:t>25 </a:t>
            </a:r>
            <a:r>
              <a:rPr lang="zh-CN" altLang="en-US" sz="1167" dirty="0">
                <a:ea typeface="思源黑体 CN Regular" pitchFamily="34" charset="-122"/>
                <a:cs typeface="Calibre Regular" pitchFamily="34" charset="0"/>
              </a:rPr>
              <a:t>间包房。 </a:t>
            </a:r>
          </a:p>
          <a:p>
            <a:pPr indent="0" algn="ctr" eaLnBrk="1" hangingPunct="1">
              <a:spcBef>
                <a:spcPct val="20000"/>
              </a:spcBef>
              <a:buClr>
                <a:schemeClr val="accent2"/>
              </a:buClr>
              <a:buFont typeface="Arial" panose="020B0604020202020204" pitchFamily="34" charset="0"/>
            </a:pPr>
            <a:r>
              <a:rPr lang="en-US" altLang="zh-CN" sz="1167" dirty="0">
                <a:latin typeface="+mn-lt"/>
                <a:ea typeface="思源黑体 CN Regular" pitchFamily="34" charset="-122"/>
                <a:cs typeface="Calibre Regular" pitchFamily="34" charset="0"/>
              </a:rPr>
              <a:t>Dine on premium Cantonese cuisine at this eatery managed by Prince Hotels and Catering Management Co., Ltd. </a:t>
            </a:r>
          </a:p>
          <a:p>
            <a:pPr indent="0" algn="ctr" eaLnBrk="1" hangingPunct="1">
              <a:spcBef>
                <a:spcPct val="20000"/>
              </a:spcBef>
              <a:buClr>
                <a:schemeClr val="accent2"/>
              </a:buClr>
              <a:buFont typeface="Arial" panose="020B0604020202020204" pitchFamily="34" charset="0"/>
            </a:pPr>
            <a:r>
              <a:rPr lang="en-US" altLang="zh-CN" sz="1167" dirty="0">
                <a:latin typeface="+mn-lt"/>
                <a:ea typeface="思源黑体 CN Regular" pitchFamily="34" charset="-122"/>
                <a:cs typeface="Calibre Regular" pitchFamily="34" charset="0"/>
              </a:rPr>
              <a:t>Located on the 3rd and 4th floor of the hotel it boasts a main dining area of 5000 square meters and 25 private rooms</a:t>
            </a:r>
            <a:endParaRPr lang="zh-CN" altLang="en-US" sz="1167" dirty="0">
              <a:latin typeface="+mn-lt"/>
              <a:ea typeface="思源黑体 CN Regular" pitchFamily="34" charset="-122"/>
              <a:cs typeface="Calibre Regular" pitchFamily="34" charset="0"/>
            </a:endParaRPr>
          </a:p>
        </p:txBody>
      </p:sp>
      <p:pic>
        <p:nvPicPr>
          <p:cNvPr id="18" name="Picture 2" descr="P:\Sales and Marketing市场与销售部\Nancy Cai\酒店新照片\Prince Restaurant.jpg"/>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t="4826" b="4826"/>
          <a:stretch>
            <a:fillRect/>
          </a:stretch>
        </p:blipFill>
        <p:spPr bwMode="auto">
          <a:xfrm>
            <a:off x="498998" y="1170307"/>
            <a:ext cx="5434013" cy="3271837"/>
          </a:xfrm>
          <a:prstGeom prst="rect">
            <a:avLst/>
          </a:prstGeom>
          <a:noFill/>
          <a:ln>
            <a:noFill/>
          </a:ln>
          <a:extLst/>
        </p:spPr>
      </p:pic>
      <p:pic>
        <p:nvPicPr>
          <p:cNvPr id="19" name="图片 1"/>
          <p:cNvPicPr>
            <a:picLocks noGrp="1" noChangeAspect="1"/>
          </p:cNvPicPr>
          <p:nvPr>
            <p:ph type="pic" sz="quarter" idx="15"/>
          </p:nvPr>
        </p:nvPicPr>
        <p:blipFill>
          <a:blip r:embed="rId3"/>
          <a:srcRect t="3444" b="3444"/>
          <a:stretch>
            <a:fillRect/>
          </a:stretch>
        </p:blipFill>
        <p:spPr>
          <a:xfrm>
            <a:off x="6207365" y="1169988"/>
            <a:ext cx="5245100" cy="3271837"/>
          </a:xfrm>
          <a:prstGeom prst="rect">
            <a:avLst/>
          </a:prstGeom>
          <a:noFill/>
          <a:ln>
            <a:noFill/>
          </a:ln>
        </p:spPr>
      </p:pic>
    </p:spTree>
    <p:extLst>
      <p:ext uri="{BB962C8B-B14F-4D97-AF65-F5344CB8AC3E}">
        <p14:creationId xmlns:p14="http://schemas.microsoft.com/office/powerpoint/2010/main" val="68981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445667" y="456825"/>
            <a:ext cx="7363381" cy="582213"/>
          </a:xfrm>
        </p:spPr>
        <p:txBody>
          <a:bodyPr>
            <a:noAutofit/>
          </a:bodyPr>
          <a:lstStyle/>
          <a:p>
            <a:r>
              <a:rPr lang="zh-CN" altLang="en-US" sz="3600" b="1" dirty="0">
                <a:latin typeface="宋体" panose="02010600030101010101" pitchFamily="2" charset="-122"/>
                <a:ea typeface="宋体" panose="02010600030101010101" pitchFamily="2" charset="-122"/>
              </a:rPr>
              <a:t>健身中心 </a:t>
            </a:r>
            <a:r>
              <a:rPr lang="en-US" sz="3600" b="1" dirty="0">
                <a:latin typeface="+mn-lt"/>
              </a:rPr>
              <a:t>Fitness Center</a:t>
            </a:r>
            <a:endParaRPr lang="en-US" sz="3600" b="1" dirty="0">
              <a:latin typeface="+mn-lt"/>
              <a:ea typeface="思源黑体 CN Regular" pitchFamily="34" charset="-122"/>
            </a:endParaRPr>
          </a:p>
        </p:txBody>
      </p:sp>
      <p:pic>
        <p:nvPicPr>
          <p:cNvPr id="6" name="Picture 10" descr="P:\Sales and Marketing市场与销售部\Nicole You\酒店新照片\sheraton xiamen gym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437" y="1431172"/>
            <a:ext cx="5298296" cy="353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P:\Sales and Marketing市场与销售部\Nicole You\酒店新照片\Swimming Po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267" y="1436127"/>
            <a:ext cx="5292170" cy="353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111746" y="5187677"/>
            <a:ext cx="1749198" cy="701731"/>
          </a:xfrm>
          <a:prstGeom prst="rect">
            <a:avLst/>
          </a:prstGeom>
        </p:spPr>
        <p:txBody>
          <a:bodyPr wrap="none">
            <a:spAutoFit/>
          </a:bodyPr>
          <a:lstStyle/>
          <a:p>
            <a:pPr algn="ctr">
              <a:spcBef>
                <a:spcPct val="20000"/>
              </a:spcBef>
              <a:buClr>
                <a:schemeClr val="accent2"/>
              </a:buClr>
            </a:pPr>
            <a:r>
              <a:rPr lang="zh-CN" altLang="en-US" b="1" dirty="0">
                <a:latin typeface="宋体" panose="02010600030101010101" pitchFamily="2" charset="-122"/>
                <a:ea typeface="宋体" panose="02010600030101010101" pitchFamily="2" charset="-122"/>
              </a:rPr>
              <a:t>恒温</a:t>
            </a:r>
            <a:r>
              <a:rPr lang="zh-CN" altLang="en-US" b="1" dirty="0" smtClean="0">
                <a:latin typeface="宋体" panose="02010600030101010101" pitchFamily="2" charset="-122"/>
                <a:ea typeface="宋体" panose="02010600030101010101" pitchFamily="2" charset="-122"/>
              </a:rPr>
              <a:t>游泳池</a:t>
            </a:r>
            <a:endParaRPr lang="en-US" altLang="zh-CN" b="1" dirty="0" smtClean="0">
              <a:latin typeface="宋体" panose="02010600030101010101" pitchFamily="2" charset="-122"/>
              <a:ea typeface="宋体" panose="02010600030101010101" pitchFamily="2" charset="-122"/>
            </a:endParaRPr>
          </a:p>
          <a:p>
            <a:pPr algn="ctr">
              <a:spcBef>
                <a:spcPct val="20000"/>
              </a:spcBef>
              <a:buClr>
                <a:schemeClr val="accent2"/>
              </a:buClr>
            </a:pPr>
            <a:r>
              <a:rPr lang="en-US" altLang="zh-CN" dirty="0" smtClean="0">
                <a:ea typeface="思源黑体 CN Regular" pitchFamily="34" charset="-122"/>
              </a:rPr>
              <a:t>Swimming pool</a:t>
            </a:r>
            <a:endParaRPr lang="en-US" altLang="zh-CN" dirty="0">
              <a:ea typeface="思源黑体 CN Regular" pitchFamily="34" charset="-122"/>
            </a:endParaRPr>
          </a:p>
        </p:txBody>
      </p:sp>
      <p:sp>
        <p:nvSpPr>
          <p:cNvPr id="3" name="Rectangle 2"/>
          <p:cNvSpPr/>
          <p:nvPr/>
        </p:nvSpPr>
        <p:spPr>
          <a:xfrm>
            <a:off x="1182779" y="5272833"/>
            <a:ext cx="4108817" cy="1034129"/>
          </a:xfrm>
          <a:prstGeom prst="rect">
            <a:avLst/>
          </a:prstGeom>
        </p:spPr>
        <p:txBody>
          <a:bodyPr wrap="none">
            <a:spAutoFit/>
          </a:bodyPr>
          <a:lstStyle/>
          <a:p>
            <a:pPr algn="ctr">
              <a:spcBef>
                <a:spcPct val="20000"/>
              </a:spcBef>
              <a:buClr>
                <a:schemeClr val="accent2"/>
              </a:buClr>
            </a:pPr>
            <a:r>
              <a:rPr lang="en-US" altLang="zh-CN" b="1" dirty="0">
                <a:latin typeface="宋体" panose="02010600030101010101" pitchFamily="2" charset="-122"/>
                <a:ea typeface="宋体" panose="02010600030101010101" pitchFamily="2" charset="-122"/>
              </a:rPr>
              <a:t>24</a:t>
            </a:r>
            <a:r>
              <a:rPr lang="zh-CN" altLang="en-US" b="1" dirty="0">
                <a:latin typeface="宋体" panose="02010600030101010101" pitchFamily="2" charset="-122"/>
                <a:ea typeface="宋体" panose="02010600030101010101" pitchFamily="2" charset="-122"/>
              </a:rPr>
              <a:t>小时全天侯健身</a:t>
            </a:r>
            <a:r>
              <a:rPr lang="zh-CN" altLang="en-US" b="1" dirty="0" smtClean="0">
                <a:latin typeface="宋体" panose="02010600030101010101" pitchFamily="2" charset="-122"/>
                <a:ea typeface="宋体" panose="02010600030101010101" pitchFamily="2" charset="-122"/>
              </a:rPr>
              <a:t>中心</a:t>
            </a:r>
            <a:endParaRPr lang="en-US" altLang="zh-CN" b="1" dirty="0" smtClean="0">
              <a:latin typeface="宋体" panose="02010600030101010101" pitchFamily="2" charset="-122"/>
              <a:ea typeface="宋体" panose="02010600030101010101" pitchFamily="2" charset="-122"/>
            </a:endParaRPr>
          </a:p>
          <a:p>
            <a:pPr algn="ctr">
              <a:spcBef>
                <a:spcPct val="20000"/>
              </a:spcBef>
              <a:buClr>
                <a:schemeClr val="accent2"/>
              </a:buClr>
            </a:pPr>
            <a:r>
              <a:rPr lang="en-US" altLang="zh-CN" dirty="0">
                <a:ea typeface="思源黑体 CN Regular" pitchFamily="34" charset="-122"/>
              </a:rPr>
              <a:t>24-hours state-of-the-art fitness center</a:t>
            </a:r>
          </a:p>
          <a:p>
            <a:pPr algn="ctr">
              <a:spcBef>
                <a:spcPct val="20000"/>
              </a:spcBef>
              <a:buClr>
                <a:schemeClr val="accent2"/>
              </a:buClr>
            </a:pPr>
            <a:endParaRPr lang="zh-CN" altLang="en-US"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5221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DAF7-CE9D-43DB-8879-BA39DD38F58A}"/>
              </a:ext>
            </a:extLst>
          </p:cNvPr>
          <p:cNvSpPr>
            <a:spLocks noGrp="1"/>
          </p:cNvSpPr>
          <p:nvPr>
            <p:ph type="ctrTitle"/>
          </p:nvPr>
        </p:nvSpPr>
        <p:spPr>
          <a:xfrm>
            <a:off x="693420" y="2711140"/>
            <a:ext cx="10259060" cy="2011046"/>
          </a:xfrm>
        </p:spPr>
        <p:txBody>
          <a:bodyPr>
            <a:normAutofit/>
          </a:bodyPr>
          <a:lstStyle/>
          <a:p>
            <a:r>
              <a:rPr lang="zh-CN" altLang="en-US" sz="4000" dirty="0" smtClean="0">
                <a:latin typeface="宋体" panose="02010600030101010101" pitchFamily="2" charset="-122"/>
                <a:ea typeface="宋体" panose="02010600030101010101" pitchFamily="2" charset="-122"/>
              </a:rPr>
              <a:t>联系我们</a:t>
            </a:r>
            <a:r>
              <a:rPr lang="en-US" altLang="zh-CN" sz="4000" dirty="0" smtClean="0"/>
              <a:t/>
            </a:r>
            <a:br>
              <a:rPr lang="en-US" altLang="zh-CN" sz="4000" dirty="0" smtClean="0"/>
            </a:br>
            <a:r>
              <a:rPr lang="en-US" sz="4000" dirty="0" smtClean="0">
                <a:latin typeface="+mn-lt"/>
              </a:rPr>
              <a:t>Contact </a:t>
            </a:r>
            <a:r>
              <a:rPr lang="en-US" sz="4000" dirty="0">
                <a:latin typeface="+mn-lt"/>
              </a:rPr>
              <a:t>Information</a:t>
            </a:r>
          </a:p>
        </p:txBody>
      </p:sp>
      <p:sp>
        <p:nvSpPr>
          <p:cNvPr id="3" name="Subtitle 2">
            <a:extLst>
              <a:ext uri="{FF2B5EF4-FFF2-40B4-BE49-F238E27FC236}">
                <a16:creationId xmlns:a16="http://schemas.microsoft.com/office/drawing/2014/main" id="{767FF096-0BBF-435A-AFE9-A508F01432C6}"/>
              </a:ext>
            </a:extLst>
          </p:cNvPr>
          <p:cNvSpPr>
            <a:spLocks noGrp="1"/>
          </p:cNvSpPr>
          <p:nvPr>
            <p:ph type="subTitle" idx="1"/>
          </p:nvPr>
        </p:nvSpPr>
        <p:spPr>
          <a:xfrm>
            <a:off x="693420" y="4470417"/>
            <a:ext cx="6327490" cy="2963918"/>
          </a:xfrm>
        </p:spPr>
        <p:txBody>
          <a:bodyPr>
            <a:noAutofit/>
          </a:bodyPr>
          <a:lstStyle/>
          <a:p>
            <a:r>
              <a:rPr lang="zh-CN" altLang="en-US" sz="1800" dirty="0" smtClean="0">
                <a:solidFill>
                  <a:schemeClr val="bg1"/>
                </a:solidFill>
                <a:ea typeface="宋体" panose="02010600030101010101" pitchFamily="2" charset="-122"/>
              </a:rPr>
              <a:t>中国</a:t>
            </a:r>
            <a:r>
              <a:rPr lang="zh-CN" altLang="en-US" sz="1800" dirty="0">
                <a:solidFill>
                  <a:schemeClr val="bg1"/>
                </a:solidFill>
                <a:ea typeface="宋体" panose="02010600030101010101" pitchFamily="2" charset="-122"/>
              </a:rPr>
              <a:t>福建省厦门市嘉禾路</a:t>
            </a:r>
            <a:r>
              <a:rPr lang="en-US" altLang="zh-CN" sz="1800" dirty="0">
                <a:solidFill>
                  <a:schemeClr val="bg1"/>
                </a:solidFill>
                <a:ea typeface="宋体" panose="02010600030101010101" pitchFamily="2" charset="-122"/>
              </a:rPr>
              <a:t>386-1</a:t>
            </a:r>
            <a:r>
              <a:rPr lang="zh-CN" altLang="en-US" sz="1800" dirty="0">
                <a:solidFill>
                  <a:schemeClr val="bg1"/>
                </a:solidFill>
                <a:ea typeface="宋体" panose="02010600030101010101" pitchFamily="2" charset="-122"/>
              </a:rPr>
              <a:t>号 </a:t>
            </a:r>
            <a:r>
              <a:rPr lang="en-US" altLang="zh-CN" sz="1800" dirty="0">
                <a:solidFill>
                  <a:schemeClr val="bg1"/>
                </a:solidFill>
                <a:ea typeface="宋体" panose="02010600030101010101" pitchFamily="2" charset="-122"/>
              </a:rPr>
              <a:t>361009</a:t>
            </a:r>
          </a:p>
          <a:p>
            <a:r>
              <a:rPr lang="en-US" altLang="zh-CN" sz="1800" dirty="0">
                <a:solidFill>
                  <a:schemeClr val="bg1"/>
                </a:solidFill>
                <a:ea typeface="宋体" panose="02010600030101010101" pitchFamily="2" charset="-122"/>
              </a:rPr>
              <a:t>386-1 </a:t>
            </a:r>
            <a:r>
              <a:rPr lang="en-US" altLang="zh-CN" sz="1800" dirty="0" err="1">
                <a:solidFill>
                  <a:schemeClr val="bg1"/>
                </a:solidFill>
                <a:ea typeface="宋体" panose="02010600030101010101" pitchFamily="2" charset="-122"/>
              </a:rPr>
              <a:t>Jiahe</a:t>
            </a:r>
            <a:r>
              <a:rPr lang="en-US" altLang="zh-CN" sz="1800" dirty="0">
                <a:solidFill>
                  <a:schemeClr val="bg1"/>
                </a:solidFill>
                <a:ea typeface="宋体" panose="02010600030101010101" pitchFamily="2" charset="-122"/>
              </a:rPr>
              <a:t> Road, Xiamen, Fujian 361009, P.R. China</a:t>
            </a:r>
          </a:p>
          <a:p>
            <a:pPr marL="0"/>
            <a:r>
              <a:rPr lang="zh-CN" altLang="en-US" sz="1800" dirty="0">
                <a:solidFill>
                  <a:schemeClr val="bg1"/>
                </a:solidFill>
                <a:ea typeface="宋体" panose="02010600030101010101" pitchFamily="2" charset="-122"/>
              </a:rPr>
              <a:t>电话 </a:t>
            </a:r>
            <a:r>
              <a:rPr lang="en-US" altLang="zh-CN" sz="1800" dirty="0">
                <a:solidFill>
                  <a:schemeClr val="bg1"/>
                </a:solidFill>
                <a:ea typeface="宋体" panose="02010600030101010101" pitchFamily="2" charset="-122"/>
              </a:rPr>
              <a:t>Tel: +86 592 552 5888    </a:t>
            </a:r>
          </a:p>
          <a:p>
            <a:pPr marL="0"/>
            <a:r>
              <a:rPr lang="zh-CN" altLang="en-US" sz="1800" dirty="0">
                <a:solidFill>
                  <a:schemeClr val="bg1"/>
                </a:solidFill>
                <a:ea typeface="宋体" panose="02010600030101010101" pitchFamily="2" charset="-122"/>
              </a:rPr>
              <a:t>传真 </a:t>
            </a:r>
            <a:r>
              <a:rPr lang="en-US" altLang="zh-CN" sz="1800" dirty="0">
                <a:solidFill>
                  <a:schemeClr val="bg1"/>
                </a:solidFill>
                <a:ea typeface="宋体" panose="02010600030101010101" pitchFamily="2" charset="-122"/>
              </a:rPr>
              <a:t>Fax: +86 592 553 9088    </a:t>
            </a:r>
          </a:p>
          <a:p>
            <a:pPr marL="0"/>
            <a:r>
              <a:rPr lang="zh-CN" altLang="en-US" sz="1800" dirty="0">
                <a:solidFill>
                  <a:schemeClr val="bg1"/>
                </a:solidFill>
                <a:ea typeface="宋体" panose="02010600030101010101" pitchFamily="2" charset="-122"/>
              </a:rPr>
              <a:t>官网 </a:t>
            </a:r>
            <a:r>
              <a:rPr lang="en-US" altLang="zh-CN" sz="1800" dirty="0">
                <a:solidFill>
                  <a:schemeClr val="bg1"/>
                </a:solidFill>
                <a:ea typeface="宋体" panose="02010600030101010101" pitchFamily="2" charset="-122"/>
              </a:rPr>
              <a:t>Website: </a:t>
            </a:r>
            <a:r>
              <a:rPr lang="en-US" altLang="zh-CN" sz="1800" dirty="0" smtClean="0">
                <a:solidFill>
                  <a:schemeClr val="bg1"/>
                </a:solidFill>
                <a:ea typeface="宋体" panose="02010600030101010101" pitchFamily="2" charset="-122"/>
              </a:rPr>
              <a:t>Marriott.com.cn/</a:t>
            </a:r>
            <a:r>
              <a:rPr lang="en-US" altLang="zh-CN" sz="1800" dirty="0" err="1" smtClean="0">
                <a:solidFill>
                  <a:schemeClr val="bg1"/>
                </a:solidFill>
                <a:ea typeface="宋体" panose="02010600030101010101" pitchFamily="2" charset="-122"/>
              </a:rPr>
              <a:t>xmnsi</a:t>
            </a:r>
            <a:endParaRPr lang="en-US" altLang="zh-CN" sz="1800" dirty="0">
              <a:solidFill>
                <a:schemeClr val="bg1"/>
              </a:solidFill>
              <a:ea typeface="宋体" panose="02010600030101010101" pitchFamily="2" charset="-122"/>
            </a:endParaRPr>
          </a:p>
          <a:p>
            <a:pPr marL="0"/>
            <a:r>
              <a:rPr lang="zh-CN" altLang="en-US" sz="1800" dirty="0" smtClean="0">
                <a:solidFill>
                  <a:schemeClr val="bg1"/>
                </a:solidFill>
                <a:ea typeface="宋体" panose="02010600030101010101" pitchFamily="2" charset="-122"/>
              </a:rPr>
              <a:t>官方</a:t>
            </a:r>
            <a:r>
              <a:rPr lang="zh-CN" altLang="en-US" sz="1800" dirty="0">
                <a:solidFill>
                  <a:schemeClr val="bg1"/>
                </a:solidFill>
                <a:ea typeface="宋体" panose="02010600030101010101" pitchFamily="2" charset="-122"/>
              </a:rPr>
              <a:t>微信 </a:t>
            </a:r>
            <a:r>
              <a:rPr lang="en-US" altLang="zh-CN" sz="1800" dirty="0">
                <a:solidFill>
                  <a:schemeClr val="bg1"/>
                </a:solidFill>
                <a:ea typeface="宋体" panose="02010600030101010101" pitchFamily="2" charset="-122"/>
              </a:rPr>
              <a:t>Official WeChat: </a:t>
            </a:r>
            <a:r>
              <a:rPr lang="en-US" altLang="zh-CN" sz="1800" dirty="0" err="1">
                <a:solidFill>
                  <a:schemeClr val="bg1"/>
                </a:solidFill>
                <a:ea typeface="宋体" panose="02010600030101010101" pitchFamily="2" charset="-122"/>
              </a:rPr>
              <a:t>sheratonxiamen</a:t>
            </a:r>
            <a:endParaRPr lang="en-US" altLang="zh-CN" sz="1800" dirty="0">
              <a:solidFill>
                <a:schemeClr val="bg1"/>
              </a:solidFill>
              <a:ea typeface="宋体" panose="02010600030101010101" pitchFamily="2" charset="-122"/>
            </a:endParaRPr>
          </a:p>
        </p:txBody>
      </p:sp>
      <p:pic>
        <p:nvPicPr>
          <p:cNvPr id="4" name="Picture 2" descr="C:\Users\a0052488\Desktop\各类二维码签名\集团二维码.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743" y="4285166"/>
            <a:ext cx="1933903" cy="194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13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419" y="2910840"/>
            <a:ext cx="10247849" cy="2011046"/>
          </a:xfrm>
        </p:spPr>
        <p:txBody>
          <a:bodyPr>
            <a:noAutofit/>
          </a:bodyPr>
          <a:lstStyle/>
          <a:p>
            <a:pPr algn="ctr"/>
            <a:r>
              <a:rPr lang="zh-CN" altLang="en-US" sz="8800" dirty="0" smtClean="0">
                <a:latin typeface="宋体" panose="02010600030101010101" pitchFamily="2" charset="-122"/>
                <a:ea typeface="宋体" panose="02010600030101010101" pitchFamily="2" charset="-122"/>
              </a:rPr>
              <a:t>谢谢！</a:t>
            </a:r>
            <a:r>
              <a:rPr lang="en-US" altLang="zh-CN" sz="8800" dirty="0" smtClean="0">
                <a:latin typeface="宋体" panose="02010600030101010101" pitchFamily="2" charset="-122"/>
                <a:ea typeface="宋体" panose="02010600030101010101" pitchFamily="2" charset="-122"/>
              </a:rPr>
              <a:t/>
            </a:r>
            <a:br>
              <a:rPr lang="en-US" altLang="zh-CN" sz="8800" dirty="0" smtClean="0">
                <a:latin typeface="宋体" panose="02010600030101010101" pitchFamily="2" charset="-122"/>
                <a:ea typeface="宋体" panose="02010600030101010101" pitchFamily="2" charset="-122"/>
              </a:rPr>
            </a:br>
            <a:r>
              <a:rPr lang="en-US" altLang="zh-CN" sz="8800" dirty="0" smtClean="0"/>
              <a:t>Thank You</a:t>
            </a:r>
            <a:endParaRPr lang="en-US" sz="8800" dirty="0"/>
          </a:p>
        </p:txBody>
      </p:sp>
    </p:spTree>
    <p:extLst>
      <p:ext uri="{BB962C8B-B14F-4D97-AF65-F5344CB8AC3E}">
        <p14:creationId xmlns:p14="http://schemas.microsoft.com/office/powerpoint/2010/main" val="2270083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161C18-DD26-4555-BEDE-3417311F0584}"/>
              </a:ext>
            </a:extLst>
          </p:cNvPr>
          <p:cNvSpPr>
            <a:spLocks noGrp="1"/>
          </p:cNvSpPr>
          <p:nvPr>
            <p:ph type="sldNum" sz="quarter" idx="12"/>
          </p:nvPr>
        </p:nvSpPr>
        <p:spPr/>
        <p:txBody>
          <a:bodyPr/>
          <a:lstStyle/>
          <a:p>
            <a:fld id="{AEAB0841-83BD-4D57-B9AD-640E513EB75A}" type="slidenum">
              <a:rPr lang="en-US" smtClean="0"/>
              <a:t>3</a:t>
            </a:fld>
            <a:endParaRPr lang="en-US"/>
          </a:p>
        </p:txBody>
      </p:sp>
      <p:sp>
        <p:nvSpPr>
          <p:cNvPr id="10" name="矩形 4"/>
          <p:cNvSpPr/>
          <p:nvPr/>
        </p:nvSpPr>
        <p:spPr>
          <a:xfrm>
            <a:off x="5082049" y="475453"/>
            <a:ext cx="6843251" cy="5693866"/>
          </a:xfrm>
          <a:prstGeom prst="rect">
            <a:avLst/>
          </a:prstGeom>
        </p:spPr>
        <p:txBody>
          <a:bodyPr wrap="square">
            <a:spAutoFit/>
          </a:bodyPr>
          <a:lstStyle/>
          <a:p>
            <a:pPr fontAlgn="base"/>
            <a:r>
              <a:rPr lang="zh-CN" altLang="en-US" sz="1400" b="1" dirty="0" smtClean="0">
                <a:ea typeface="思源黑体 CN Regular" pitchFamily="34" charset="-122"/>
              </a:rPr>
              <a:t>加入</a:t>
            </a:r>
            <a:r>
              <a:rPr lang="zh-CN" altLang="en-US" sz="1400" b="1" dirty="0">
                <a:ea typeface="思源黑体 CN Regular" pitchFamily="34" charset="-122"/>
              </a:rPr>
              <a:t>“万豪旅享家”，探索更多缤纷</a:t>
            </a:r>
            <a:r>
              <a:rPr lang="zh-CN" altLang="en-US" sz="1400" b="1" dirty="0" smtClean="0">
                <a:ea typeface="思源黑体 CN Regular" pitchFamily="34" charset="-122"/>
              </a:rPr>
              <a:t>体验</a:t>
            </a:r>
            <a:r>
              <a:rPr lang="zh-CN" altLang="en-US" sz="1400" b="1" dirty="0">
                <a:ea typeface="思源黑体 CN Regular" pitchFamily="34" charset="-122"/>
              </a:rPr>
              <a:t> </a:t>
            </a:r>
            <a:r>
              <a:rPr lang="en-US" altLang="zh-CN" sz="1400" b="1" dirty="0" smtClean="0"/>
              <a:t>Reward </a:t>
            </a:r>
            <a:r>
              <a:rPr lang="en-US" altLang="zh-CN" sz="1400" b="1" dirty="0"/>
              <a:t>all your </a:t>
            </a:r>
            <a:r>
              <a:rPr lang="en-US" altLang="zh-CN" sz="1400" b="1" dirty="0" smtClean="0"/>
              <a:t>adventures</a:t>
            </a:r>
            <a:endParaRPr lang="en-US" altLang="zh-CN" sz="1400" b="1" dirty="0"/>
          </a:p>
          <a:p>
            <a:pPr fontAlgn="base"/>
            <a:endParaRPr lang="en-US" altLang="zh-CN" sz="1400" b="1" dirty="0" smtClean="0"/>
          </a:p>
          <a:p>
            <a:pPr fontAlgn="base"/>
            <a:r>
              <a:rPr lang="zh-CN" altLang="en-US" sz="1400" b="1" u="sng" dirty="0" smtClean="0">
                <a:ea typeface="思源黑体 CN Regular" pitchFamily="34" charset="-122"/>
              </a:rPr>
              <a:t>享受</a:t>
            </a:r>
            <a:r>
              <a:rPr lang="zh-CN" altLang="en-US" sz="1400" b="1" u="sng" dirty="0">
                <a:ea typeface="思源黑体 CN Regular" pitchFamily="34" charset="-122"/>
              </a:rPr>
              <a:t>美好</a:t>
            </a:r>
            <a:r>
              <a:rPr lang="zh-CN" altLang="en-US" sz="1400" b="1" u="sng" dirty="0" smtClean="0">
                <a:ea typeface="思源黑体 CN Regular" pitchFamily="34" charset="-122"/>
              </a:rPr>
              <a:t>生活</a:t>
            </a:r>
            <a:endParaRPr lang="zh-CN" altLang="en-US" sz="1400" b="1" u="sng" dirty="0">
              <a:ea typeface="思源黑体 CN Regular" pitchFamily="34" charset="-122"/>
            </a:endParaRPr>
          </a:p>
          <a:p>
            <a:pPr fontAlgn="base"/>
            <a:r>
              <a:rPr lang="zh-CN" altLang="en-US" sz="1400" dirty="0"/>
              <a:t>包括免费</a:t>
            </a:r>
            <a:r>
              <a:rPr lang="en-US" altLang="zh-CN" sz="1400" dirty="0"/>
              <a:t>Wi-Fi </a:t>
            </a:r>
            <a:r>
              <a:rPr lang="zh-CN" altLang="en-US" sz="1400" dirty="0"/>
              <a:t>网络和手机登记入住服务，随时随地获享万豪优惠房价，享受延迟退房礼遇，还可参加会员专享特别活动，留下回味悠长的难忘回忆</a:t>
            </a:r>
            <a:r>
              <a:rPr lang="zh-CN" altLang="en-US" sz="1400" dirty="0" smtClean="0"/>
              <a:t>。</a:t>
            </a:r>
            <a:endParaRPr lang="en-US" altLang="zh-CN" sz="1400" b="1" dirty="0"/>
          </a:p>
          <a:p>
            <a:pPr fontAlgn="base"/>
            <a:r>
              <a:rPr lang="en-US" altLang="zh-CN" sz="1400" b="1" u="sng" dirty="0" smtClean="0">
                <a:ea typeface="思源黑体 CN Regular" pitchFamily="34" charset="-122"/>
              </a:rPr>
              <a:t>Enjoy </a:t>
            </a:r>
            <a:r>
              <a:rPr lang="en-US" altLang="zh-CN" sz="1400" b="1" u="sng" dirty="0">
                <a:ea typeface="思源黑体 CN Regular" pitchFamily="34" charset="-122"/>
              </a:rPr>
              <a:t>the good life</a:t>
            </a:r>
          </a:p>
          <a:p>
            <a:pPr fontAlgn="base"/>
            <a:r>
              <a:rPr lang="en-US" altLang="zh-CN" sz="1400" dirty="0"/>
              <a:t>The freedom of free Wi-Fi and mobile check-in. Our lowest rates, all the time. The luxury of late checkout. Plus, once-in-a-lifetime experiences for members only</a:t>
            </a:r>
            <a:r>
              <a:rPr lang="en-US" altLang="zh-CN" sz="1400" dirty="0" smtClean="0"/>
              <a:t>.</a:t>
            </a:r>
          </a:p>
          <a:p>
            <a:pPr fontAlgn="base"/>
            <a:endParaRPr lang="en-US" altLang="zh-CN" sz="1400" dirty="0"/>
          </a:p>
          <a:p>
            <a:pPr fontAlgn="base"/>
            <a:r>
              <a:rPr lang="zh-CN" altLang="en-US" sz="1400" b="1" u="sng" dirty="0">
                <a:ea typeface="思源黑体 CN Regular" pitchFamily="34" charset="-122"/>
              </a:rPr>
              <a:t>简单的积分赚取及使用</a:t>
            </a:r>
            <a:r>
              <a:rPr lang="zh-CN" altLang="en-US" sz="1400" b="1" u="sng" dirty="0" smtClean="0">
                <a:ea typeface="思源黑体 CN Regular" pitchFamily="34" charset="-122"/>
              </a:rPr>
              <a:t>方式</a:t>
            </a:r>
            <a:endParaRPr lang="zh-CN" altLang="en-US" sz="1400" b="1" u="sng" dirty="0">
              <a:ea typeface="思源黑体 CN Regular" pitchFamily="34" charset="-122"/>
            </a:endParaRPr>
          </a:p>
          <a:p>
            <a:pPr fontAlgn="base"/>
            <a:r>
              <a:rPr lang="zh-CN" altLang="en-US" sz="1400" dirty="0"/>
              <a:t>酒店住宿、飞行旅程及购物均可让您轻松赚取积分。您可用积分升级客房，兑换梦想</a:t>
            </a:r>
            <a:r>
              <a:rPr lang="zh-CN" altLang="en-US" sz="1400" dirty="0" smtClean="0"/>
              <a:t>假期或</a:t>
            </a:r>
            <a:r>
              <a:rPr lang="zh-CN" altLang="en-US" sz="1400" dirty="0"/>
              <a:t>最新科技产品</a:t>
            </a:r>
            <a:r>
              <a:rPr lang="zh-CN" altLang="en-US" sz="1400" dirty="0" smtClean="0"/>
              <a:t>。</a:t>
            </a:r>
            <a:endParaRPr lang="en-US" altLang="zh-CN" sz="1400" b="0" i="0" dirty="0" smtClean="0">
              <a:solidFill>
                <a:srgbClr val="1C1C1C"/>
              </a:solidFill>
              <a:effectLst/>
            </a:endParaRPr>
          </a:p>
          <a:p>
            <a:pPr fontAlgn="base"/>
            <a:r>
              <a:rPr lang="en-US" altLang="zh-CN" sz="1400" b="1" u="sng" dirty="0">
                <a:ea typeface="思源黑体 CN Regular" pitchFamily="34" charset="-122"/>
              </a:rPr>
              <a:t>Easy ways </a:t>
            </a:r>
            <a:r>
              <a:rPr lang="en-US" altLang="zh-CN" sz="1400" b="1" u="sng" dirty="0" smtClean="0">
                <a:ea typeface="思源黑体 CN Regular" pitchFamily="34" charset="-122"/>
              </a:rPr>
              <a:t>to </a:t>
            </a:r>
            <a:r>
              <a:rPr lang="en-US" altLang="zh-CN" sz="1400" b="1" u="sng" dirty="0">
                <a:ea typeface="思源黑体 CN Regular" pitchFamily="34" charset="-122"/>
              </a:rPr>
              <a:t>earn and use</a:t>
            </a:r>
          </a:p>
          <a:p>
            <a:pPr fontAlgn="base"/>
            <a:r>
              <a:rPr lang="en-US" altLang="zh-CN" sz="1400" dirty="0"/>
              <a:t>Relax while you rack up points for hotel stays, airline travel and shopping. Then, use your points for a room upgrade, a dream vacation or the coolest new tech</a:t>
            </a:r>
            <a:r>
              <a:rPr lang="en-US" altLang="zh-CN" sz="1400" dirty="0" smtClean="0"/>
              <a:t>.</a:t>
            </a:r>
          </a:p>
          <a:p>
            <a:pPr fontAlgn="base"/>
            <a:endParaRPr lang="en-US" altLang="zh-CN" sz="1400" dirty="0" smtClean="0"/>
          </a:p>
          <a:p>
            <a:pPr fontAlgn="base"/>
            <a:r>
              <a:rPr lang="zh-CN" altLang="en-US" sz="1400" b="1" u="sng" dirty="0">
                <a:ea typeface="思源黑体 CN Regular" pitchFamily="34" charset="-122"/>
              </a:rPr>
              <a:t>遍布全球的目的地</a:t>
            </a:r>
          </a:p>
          <a:p>
            <a:pPr fontAlgn="base"/>
            <a:r>
              <a:rPr lang="zh-CN" altLang="en-US" sz="1400" dirty="0"/>
              <a:t>探索了解遍布全球的精彩酒店之选。从经典酒店到特色酒店，从奢华酒店到高级品牌或精选酒店，不论您喜爱哪种风格，我们都将热切期待您的光临</a:t>
            </a:r>
            <a:r>
              <a:rPr lang="zh-CN" altLang="en-US" sz="1400" dirty="0" smtClean="0"/>
              <a:t>。</a:t>
            </a:r>
            <a:endParaRPr lang="en-US" altLang="zh-CN" sz="1400" dirty="0"/>
          </a:p>
          <a:p>
            <a:pPr fontAlgn="base"/>
            <a:r>
              <a:rPr lang="en-US" altLang="zh-CN" sz="1400" b="1" u="sng" dirty="0">
                <a:ea typeface="思源黑体 CN Regular" pitchFamily="34" charset="-122"/>
              </a:rPr>
              <a:t>A world of destinations</a:t>
            </a:r>
          </a:p>
          <a:p>
            <a:pPr fontAlgn="base"/>
            <a:r>
              <a:rPr lang="en-US" altLang="zh-CN" sz="1400" dirty="0"/>
              <a:t>Explore stunning hotels in locations across the globe. From classic to distinctive, from luxury to premium to select, whatever your preference, we can’t wait to welcome you.</a:t>
            </a:r>
          </a:p>
          <a:p>
            <a:pPr fontAlgn="base"/>
            <a:endParaRPr lang="en-US" altLang="zh-CN" sz="1400" dirty="0" smtClean="0">
              <a:solidFill>
                <a:srgbClr val="1C1C1C"/>
              </a:solidFill>
            </a:endParaRPr>
          </a:p>
          <a:p>
            <a:pPr fontAlgn="base"/>
            <a:r>
              <a:rPr lang="zh-CN" altLang="en-US" sz="1400" dirty="0" smtClean="0"/>
              <a:t>更多详情 </a:t>
            </a:r>
            <a:r>
              <a:rPr lang="en-US" altLang="zh-CN" sz="1400" dirty="0" smtClean="0"/>
              <a:t>For more information:  </a:t>
            </a:r>
            <a:r>
              <a:rPr lang="en-US" altLang="zh-CN" sz="1400" dirty="0"/>
              <a:t>https</a:t>
            </a:r>
            <a:r>
              <a:rPr lang="en-US" altLang="zh-CN" sz="1400" dirty="0" smtClean="0"/>
              <a:t>://marriottbonvoy.com/cn</a:t>
            </a:r>
            <a:endParaRPr lang="en-US" altLang="zh-CN" sz="1400" b="0" i="0" dirty="0" smtClean="0">
              <a:solidFill>
                <a:srgbClr val="1C1C1C"/>
              </a:solidFill>
              <a:effectLst/>
            </a:endParaRPr>
          </a:p>
        </p:txBody>
      </p:sp>
      <p:pic>
        <p:nvPicPr>
          <p:cNvPr id="11" name="图片 3"/>
          <p:cNvPicPr>
            <a:picLocks noChangeAspect="1"/>
          </p:cNvPicPr>
          <p:nvPr/>
        </p:nvPicPr>
        <p:blipFill rotWithShape="1">
          <a:blip r:embed="rId2">
            <a:extLst>
              <a:ext uri="{28A0092B-C50C-407E-A947-70E740481C1C}">
                <a14:useLocalDpi xmlns:a14="http://schemas.microsoft.com/office/drawing/2010/main" val="0"/>
              </a:ext>
            </a:extLst>
          </a:blip>
          <a:srcRect l="9690" r="9454"/>
          <a:stretch/>
        </p:blipFill>
        <p:spPr>
          <a:xfrm>
            <a:off x="292897" y="2206172"/>
            <a:ext cx="4673601" cy="2214925"/>
          </a:xfrm>
          <a:prstGeom prst="rect">
            <a:avLst/>
          </a:prstGeom>
        </p:spPr>
      </p:pic>
    </p:spTree>
    <p:extLst>
      <p:ext uri="{BB962C8B-B14F-4D97-AF65-F5344CB8AC3E}">
        <p14:creationId xmlns:p14="http://schemas.microsoft.com/office/powerpoint/2010/main" val="38218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4</a:t>
            </a:fld>
            <a:endParaRPr lang="en-US"/>
          </a:p>
        </p:txBody>
      </p:sp>
      <p:sp>
        <p:nvSpPr>
          <p:cNvPr id="6" name="Title 7"/>
          <p:cNvSpPr>
            <a:spLocks noGrp="1"/>
          </p:cNvSpPr>
          <p:nvPr>
            <p:ph type="title"/>
          </p:nvPr>
        </p:nvSpPr>
        <p:spPr>
          <a:xfrm>
            <a:off x="2521881" y="3958216"/>
            <a:ext cx="7507491" cy="644268"/>
          </a:xfrm>
        </p:spPr>
        <p:txBody>
          <a:bodyPr>
            <a:normAutofit/>
          </a:bodyPr>
          <a:lstStyle/>
          <a:p>
            <a:r>
              <a:rPr lang="zh-CN" altLang="en-US" sz="4000" dirty="0">
                <a:latin typeface="宋体" panose="02010600030101010101" pitchFamily="2" charset="-122"/>
                <a:ea typeface="宋体" panose="02010600030101010101" pitchFamily="2" charset="-122"/>
              </a:rPr>
              <a:t>海上</a:t>
            </a:r>
            <a:r>
              <a:rPr lang="zh-CN" altLang="en-US" sz="4000" dirty="0" smtClean="0">
                <a:latin typeface="宋体" panose="02010600030101010101" pitchFamily="2" charset="-122"/>
                <a:ea typeface="宋体" panose="02010600030101010101" pitchFamily="2" charset="-122"/>
              </a:rPr>
              <a:t>花园 </a:t>
            </a:r>
            <a:r>
              <a:rPr lang="en-US" sz="4000" dirty="0" smtClean="0">
                <a:latin typeface="+mn-lt"/>
              </a:rPr>
              <a:t>Garden on the Sea</a:t>
            </a:r>
            <a:endParaRPr lang="en-US" sz="4000" dirty="0">
              <a:latin typeface="+mn-lt"/>
              <a:ea typeface="思源黑体 CN Regular" pitchFamily="34" charset="-122"/>
            </a:endParaRPr>
          </a:p>
        </p:txBody>
      </p:sp>
      <p:sp>
        <p:nvSpPr>
          <p:cNvPr id="7" name="Rectangle 5"/>
          <p:cNvSpPr txBox="1">
            <a:spLocks noChangeArrowheads="1"/>
          </p:cNvSpPr>
          <p:nvPr/>
        </p:nvSpPr>
        <p:spPr bwMode="auto">
          <a:xfrm>
            <a:off x="188686" y="4733205"/>
            <a:ext cx="11736614" cy="14353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228600" tIns="91440" rIns="228600" bIns="91440" rtlCol="0">
            <a:normAutofit/>
          </a:bodyPr>
          <a:lstStyle>
            <a:lvl1pPr marL="228600" indent="-228600" algn="l" defTabSz="914400" rtl="0" eaLnBrk="1" latinLnBrk="0" hangingPunct="1">
              <a:lnSpc>
                <a:spcPct val="90000"/>
              </a:lnSpc>
              <a:spcBef>
                <a:spcPts val="1200"/>
              </a:spcBef>
              <a:buClr>
                <a:schemeClr val="accent6"/>
              </a:buClr>
              <a:buFont typeface="Arial" panose="020B0604020202020204" pitchFamily="34" charset="0"/>
              <a:buChar char="•"/>
              <a:defRPr sz="2800" kern="1200">
                <a:solidFill>
                  <a:schemeClr val="tx2">
                    <a:lumMod val="60000"/>
                    <a:lumOff val="40000"/>
                  </a:schemeClr>
                </a:solidFill>
                <a:latin typeface="+mn-lt"/>
                <a:ea typeface="+mn-ea"/>
                <a:cs typeface="+mn-cs"/>
              </a:defRPr>
            </a:lvl1pPr>
            <a:lvl2pPr marL="517525" indent="-252413" algn="l" defTabSz="914400" rtl="0" eaLnBrk="1" latinLnBrk="0" hangingPunct="1">
              <a:lnSpc>
                <a:spcPct val="90000"/>
              </a:lnSpc>
              <a:spcBef>
                <a:spcPts val="600"/>
              </a:spcBef>
              <a:buClr>
                <a:schemeClr val="accent6"/>
              </a:buClr>
              <a:buFont typeface="Akhbar" panose="02000500000000000000" pitchFamily="2" charset="-78"/>
              <a:buChar char="–"/>
              <a:defRPr sz="2400" kern="1200">
                <a:solidFill>
                  <a:schemeClr val="tx2">
                    <a:lumMod val="60000"/>
                    <a:lumOff val="40000"/>
                  </a:schemeClr>
                </a:solidFill>
                <a:latin typeface="+mn-lt"/>
                <a:ea typeface="+mn-ea"/>
                <a:cs typeface="+mn-cs"/>
              </a:defRPr>
            </a:lvl2pPr>
            <a:lvl3pPr marL="752475" indent="-206375" algn="l" defTabSz="914400" rtl="0" eaLnBrk="1" latinLnBrk="0" hangingPunct="1">
              <a:lnSpc>
                <a:spcPct val="90000"/>
              </a:lnSpc>
              <a:spcBef>
                <a:spcPts val="600"/>
              </a:spcBef>
              <a:buClr>
                <a:schemeClr val="accent6"/>
              </a:buClr>
              <a:buFont typeface="Wingdings" panose="05000000000000000000" pitchFamily="2" charset="2"/>
              <a:buChar char="§"/>
              <a:defRPr sz="2000" kern="1200">
                <a:solidFill>
                  <a:schemeClr val="tx2">
                    <a:lumMod val="60000"/>
                    <a:lumOff val="40000"/>
                  </a:schemeClr>
                </a:solidFill>
                <a:latin typeface="+mn-lt"/>
                <a:ea typeface="+mn-ea"/>
                <a:cs typeface="+mn-cs"/>
              </a:defRPr>
            </a:lvl3pPr>
            <a:lvl4pPr marL="995363" indent="-236538" algn="l" defTabSz="914400" rtl="0" eaLnBrk="1" latinLnBrk="0" hangingPunct="1">
              <a:lnSpc>
                <a:spcPct val="90000"/>
              </a:lnSpc>
              <a:spcBef>
                <a:spcPts val="600"/>
              </a:spcBef>
              <a:buClr>
                <a:schemeClr val="accent6"/>
              </a:buClr>
              <a:buFont typeface="Arial" panose="020B0604020202020204" pitchFamily="34" charset="0"/>
              <a:buChar char="○"/>
              <a:defRPr sz="1800" kern="1200">
                <a:solidFill>
                  <a:schemeClr val="tx2">
                    <a:lumMod val="60000"/>
                    <a:lumOff val="40000"/>
                  </a:schemeClr>
                </a:solidFill>
                <a:latin typeface="+mn-lt"/>
                <a:ea typeface="+mn-ea"/>
                <a:cs typeface="+mn-cs"/>
              </a:defRPr>
            </a:lvl4pPr>
            <a:lvl5pPr marL="1168400" indent="-212725" algn="l" defTabSz="914400" rtl="0" eaLnBrk="1" latinLnBrk="0" hangingPunct="1">
              <a:lnSpc>
                <a:spcPct val="90000"/>
              </a:lnSpc>
              <a:spcBef>
                <a:spcPts val="600"/>
              </a:spcBef>
              <a:buClr>
                <a:schemeClr val="accent6"/>
              </a:buClr>
              <a:buFont typeface="Arial" panose="020B0604020202020204" pitchFamily="34" charset="0"/>
              <a:buChar char="□"/>
              <a:tabLst/>
              <a:defRPr sz="18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0988" indent="-280988" algn="ctr">
              <a:lnSpc>
                <a:spcPct val="150000"/>
              </a:lnSpc>
              <a:spcBef>
                <a:spcPts val="0"/>
              </a:spcBef>
              <a:buFontTx/>
              <a:buNone/>
            </a:pPr>
            <a:r>
              <a:rPr lang="zh-CN" altLang="en-US" sz="1600" dirty="0" smtClean="0">
                <a:solidFill>
                  <a:schemeClr val="tx2">
                    <a:lumMod val="75000"/>
                  </a:schemeClr>
                </a:solidFill>
                <a:latin typeface="宋体" panose="02010600030101010101" pitchFamily="2" charset="-122"/>
                <a:ea typeface="宋体" panose="02010600030101010101" pitchFamily="2" charset="-122"/>
                <a:cs typeface="Arial" charset="0"/>
              </a:rPr>
              <a:t>四季如春的海滨城市，被蔚蓝的大海环抱着，有</a:t>
            </a:r>
            <a:r>
              <a:rPr lang="en-US" altLang="zh-CN" sz="1600" dirty="0" smtClean="0">
                <a:solidFill>
                  <a:schemeClr val="tx2">
                    <a:lumMod val="75000"/>
                  </a:schemeClr>
                </a:solidFill>
                <a:latin typeface="宋体" panose="02010600030101010101" pitchFamily="2" charset="-122"/>
                <a:ea typeface="宋体" panose="02010600030101010101" pitchFamily="2" charset="-122"/>
                <a:cs typeface="Arial" charset="0"/>
              </a:rPr>
              <a:t>”</a:t>
            </a:r>
            <a:r>
              <a:rPr lang="zh-CN" altLang="en-US" sz="1600" dirty="0" smtClean="0">
                <a:solidFill>
                  <a:schemeClr val="tx2">
                    <a:lumMod val="75000"/>
                  </a:schemeClr>
                </a:solidFill>
                <a:latin typeface="宋体" panose="02010600030101010101" pitchFamily="2" charset="-122"/>
                <a:ea typeface="宋体" panose="02010600030101010101" pitchFamily="2" charset="-122"/>
                <a:cs typeface="Arial" charset="0"/>
              </a:rPr>
              <a:t>海上花园</a:t>
            </a:r>
            <a:r>
              <a:rPr lang="en-US" altLang="zh-CN" sz="1600" dirty="0" smtClean="0">
                <a:solidFill>
                  <a:schemeClr val="tx2">
                    <a:lumMod val="75000"/>
                  </a:schemeClr>
                </a:solidFill>
                <a:latin typeface="宋体" panose="02010600030101010101" pitchFamily="2" charset="-122"/>
                <a:ea typeface="宋体" panose="02010600030101010101" pitchFamily="2" charset="-122"/>
                <a:cs typeface="Arial" charset="0"/>
              </a:rPr>
              <a:t>”</a:t>
            </a:r>
            <a:r>
              <a:rPr lang="zh-CN" altLang="en-US" sz="1600" dirty="0" smtClean="0">
                <a:solidFill>
                  <a:schemeClr val="tx2">
                    <a:lumMod val="75000"/>
                  </a:schemeClr>
                </a:solidFill>
                <a:latin typeface="宋体" panose="02010600030101010101" pitchFamily="2" charset="-122"/>
                <a:ea typeface="宋体" panose="02010600030101010101" pitchFamily="2" charset="-122"/>
                <a:cs typeface="Arial" charset="0"/>
              </a:rPr>
              <a:t>的美称。风景秀丽，富有底蕴的人文历史及整洁的城市，</a:t>
            </a:r>
            <a:endParaRPr lang="en-US" altLang="zh-CN" sz="1600" dirty="0" smtClean="0">
              <a:solidFill>
                <a:schemeClr val="tx2">
                  <a:lumMod val="75000"/>
                </a:schemeClr>
              </a:solidFill>
              <a:latin typeface="宋体" panose="02010600030101010101" pitchFamily="2" charset="-122"/>
              <a:ea typeface="宋体" panose="02010600030101010101" pitchFamily="2" charset="-122"/>
              <a:cs typeface="Arial" charset="0"/>
            </a:endParaRPr>
          </a:p>
          <a:p>
            <a:pPr marL="280988" indent="-280988" algn="ctr">
              <a:spcBef>
                <a:spcPts val="0"/>
              </a:spcBef>
              <a:buFontTx/>
              <a:buNone/>
            </a:pPr>
            <a:r>
              <a:rPr lang="zh-CN" altLang="en-US" sz="1600" dirty="0" smtClean="0">
                <a:solidFill>
                  <a:schemeClr val="tx2">
                    <a:lumMod val="75000"/>
                  </a:schemeClr>
                </a:solidFill>
                <a:latin typeface="宋体" panose="02010600030101010101" pitchFamily="2" charset="-122"/>
                <a:ea typeface="宋体" panose="02010600030101010101" pitchFamily="2" charset="-122"/>
                <a:cs typeface="Arial" charset="0"/>
              </a:rPr>
              <a:t>已成为知名的国际生态旅游城市，是中国最适合居住的城市之一。</a:t>
            </a:r>
            <a:endParaRPr lang="en-US" altLang="zh-CN" sz="1600" dirty="0" smtClean="0">
              <a:solidFill>
                <a:schemeClr val="tx2">
                  <a:lumMod val="75000"/>
                </a:schemeClr>
              </a:solidFill>
              <a:latin typeface="宋体" panose="02010600030101010101" pitchFamily="2" charset="-122"/>
              <a:ea typeface="宋体" panose="02010600030101010101" pitchFamily="2" charset="-122"/>
              <a:cs typeface="Arial" charset="0"/>
            </a:endParaRPr>
          </a:p>
          <a:p>
            <a:pPr marL="280988" indent="-280988" algn="ctr">
              <a:lnSpc>
                <a:spcPct val="150000"/>
              </a:lnSpc>
              <a:spcBef>
                <a:spcPts val="0"/>
              </a:spcBef>
              <a:buFont typeface="Arial" panose="020B0604020202020204" pitchFamily="34" charset="0"/>
              <a:buNone/>
            </a:pPr>
            <a:r>
              <a:rPr lang="en-US" altLang="zh-CN" sz="1600" dirty="0" smtClean="0">
                <a:solidFill>
                  <a:schemeClr val="tx2">
                    <a:lumMod val="75000"/>
                  </a:schemeClr>
                </a:solidFill>
                <a:ea typeface="思源黑体 CN Regular" pitchFamily="34" charset="-122"/>
                <a:cs typeface="Arial" charset="0"/>
              </a:rPr>
              <a:t>Xiamen, the “Garden on the Sea”. The city is well known by its fascinating scenic views, rich cultural heritage and cleanness. </a:t>
            </a:r>
          </a:p>
          <a:p>
            <a:pPr marL="280988" indent="-280988" algn="ctr">
              <a:spcBef>
                <a:spcPts val="0"/>
              </a:spcBef>
              <a:buFont typeface="Arial" panose="020B0604020202020204" pitchFamily="34" charset="0"/>
              <a:buNone/>
            </a:pPr>
            <a:r>
              <a:rPr lang="en-US" altLang="zh-CN" sz="1600" dirty="0" smtClean="0">
                <a:solidFill>
                  <a:schemeClr val="tx2">
                    <a:lumMod val="75000"/>
                  </a:schemeClr>
                </a:solidFill>
                <a:ea typeface="思源黑体 CN Regular" pitchFamily="34" charset="-122"/>
                <a:cs typeface="Arial" charset="0"/>
              </a:rPr>
              <a:t>It is one of the ‘most suitable for living’ cities and the most popular tourist destinations in China.</a:t>
            </a:r>
          </a:p>
          <a:p>
            <a:pPr marL="280988" indent="-280988" algn="ctr">
              <a:lnSpc>
                <a:spcPct val="150000"/>
              </a:lnSpc>
              <a:spcBef>
                <a:spcPts val="0"/>
              </a:spcBef>
              <a:buFontTx/>
              <a:buNone/>
            </a:pPr>
            <a:endParaRPr lang="en-US" altLang="zh-CN" sz="1600" dirty="0" smtClean="0">
              <a:latin typeface="思源黑体 CN Regular" panose="020B0500000000000000" pitchFamily="34" charset="-122"/>
              <a:ea typeface="思源黑体 CN Regular" panose="020B0500000000000000" pitchFamily="34" charset="-122"/>
              <a:cs typeface="Arial" charset="0"/>
            </a:endParaRPr>
          </a:p>
        </p:txBody>
      </p:sp>
      <p:pic>
        <p:nvPicPr>
          <p:cNvPr id="8" name="Picture 2" descr="C:\Users\nanccai\Desktop\she1545wn-77019-Lujiang Harbour.jpg"/>
          <p:cNvPicPr>
            <a:picLocks noChangeAspect="1" noChangeArrowheads="1"/>
          </p:cNvPicPr>
          <p:nvPr/>
        </p:nvPicPr>
        <p:blipFill rotWithShape="1">
          <a:blip r:embed="rId2">
            <a:extLst>
              <a:ext uri="{28A0092B-C50C-407E-A947-70E740481C1C}">
                <a14:useLocalDpi xmlns:a14="http://schemas.microsoft.com/office/drawing/2010/main" val="0"/>
              </a:ext>
            </a:extLst>
          </a:blip>
          <a:srcRect t="7671" r="257"/>
          <a:stretch/>
        </p:blipFill>
        <p:spPr bwMode="auto">
          <a:xfrm>
            <a:off x="0" y="-3087"/>
            <a:ext cx="12192000" cy="37087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9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5</a:t>
            </a:fld>
            <a:endParaRPr lang="en-US"/>
          </a:p>
        </p:txBody>
      </p:sp>
      <p:sp>
        <p:nvSpPr>
          <p:cNvPr id="6" name="Title 7"/>
          <p:cNvSpPr>
            <a:spLocks noGrp="1"/>
          </p:cNvSpPr>
          <p:nvPr>
            <p:ph type="title"/>
          </p:nvPr>
        </p:nvSpPr>
        <p:spPr>
          <a:xfrm>
            <a:off x="415496" y="221100"/>
            <a:ext cx="11357404" cy="954003"/>
          </a:xfrm>
        </p:spPr>
        <p:txBody>
          <a:bodyPr/>
          <a:lstStyle/>
          <a:p>
            <a:pPr algn="ctr"/>
            <a:r>
              <a:rPr lang="zh-CN" altLang="en-US" dirty="0">
                <a:latin typeface="宋体" panose="02010600030101010101" pitchFamily="2" charset="-122"/>
                <a:ea typeface="宋体" panose="02010600030101010101" pitchFamily="2" charset="-122"/>
              </a:rPr>
              <a:t>风情</a:t>
            </a:r>
            <a:r>
              <a:rPr lang="zh-CN" altLang="en-US" dirty="0" smtClean="0">
                <a:latin typeface="宋体" panose="02010600030101010101" pitchFamily="2" charset="-122"/>
                <a:ea typeface="宋体" panose="02010600030101010101" pitchFamily="2" charset="-122"/>
              </a:rPr>
              <a:t>厦门 </a:t>
            </a:r>
            <a:r>
              <a:rPr lang="en-US" altLang="zh-CN" dirty="0" smtClean="0">
                <a:latin typeface="+mn-lt"/>
                <a:ea typeface="宋体" panose="02010600030101010101" pitchFamily="2" charset="-122"/>
              </a:rPr>
              <a:t>Xiamen</a:t>
            </a:r>
            <a:r>
              <a:rPr lang="zh-CN" altLang="en-US" dirty="0" smtClean="0">
                <a:latin typeface="+mn-lt"/>
                <a:ea typeface="宋体" panose="02010600030101010101" pitchFamily="2" charset="-122"/>
              </a:rPr>
              <a:t> </a:t>
            </a:r>
            <a:r>
              <a:rPr lang="en-US" dirty="0" smtClean="0">
                <a:latin typeface="+mn-lt"/>
              </a:rPr>
              <a:t>Culture</a:t>
            </a:r>
            <a:endParaRPr lang="en-US" dirty="0">
              <a:latin typeface="+mn-lt"/>
              <a:ea typeface="思源黑体 CN Regular" pitchFamily="34" charset="-122"/>
            </a:endParaRPr>
          </a:p>
        </p:txBody>
      </p:sp>
      <p:sp>
        <p:nvSpPr>
          <p:cNvPr id="7" name="Text Box 13"/>
          <p:cNvSpPr txBox="1">
            <a:spLocks noChangeArrowheads="1"/>
          </p:cNvSpPr>
          <p:nvPr/>
        </p:nvSpPr>
        <p:spPr bwMode="auto">
          <a:xfrm>
            <a:off x="863024" y="2875731"/>
            <a:ext cx="16037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45720" tIns="91440" rIns="45720" b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zh-CN" altLang="en-US" baseline="-25000" dirty="0">
                <a:latin typeface="宋体" panose="02010600030101010101" pitchFamily="2" charset="-122"/>
                <a:ea typeface="宋体" panose="02010600030101010101" pitchFamily="2" charset="-122"/>
              </a:rPr>
              <a:t>功夫</a:t>
            </a:r>
            <a:r>
              <a:rPr lang="zh-CN" altLang="en-US" baseline="-25000" dirty="0" smtClean="0">
                <a:latin typeface="宋体" panose="02010600030101010101" pitchFamily="2" charset="-122"/>
                <a:ea typeface="宋体" panose="02010600030101010101" pitchFamily="2" charset="-122"/>
              </a:rPr>
              <a:t>茶</a:t>
            </a:r>
            <a:endParaRPr lang="en-US" altLang="zh-CN" baseline="-25000" dirty="0" smtClean="0">
              <a:latin typeface="宋体" panose="02010600030101010101" pitchFamily="2" charset="-122"/>
              <a:ea typeface="宋体" panose="02010600030101010101" pitchFamily="2" charset="-122"/>
            </a:endParaRPr>
          </a:p>
          <a:p>
            <a:pPr algn="r"/>
            <a:r>
              <a:rPr lang="en-US" altLang="zh-CN" baseline="-25000" dirty="0" smtClean="0">
                <a:latin typeface="+mn-lt"/>
                <a:ea typeface="思源黑体 CN Regular" pitchFamily="34" charset="-122"/>
              </a:rPr>
              <a:t>Kung </a:t>
            </a:r>
            <a:r>
              <a:rPr lang="en-US" altLang="zh-CN" baseline="-25000" dirty="0">
                <a:latin typeface="+mn-lt"/>
                <a:ea typeface="思源黑体 CN Regular" pitchFamily="34" charset="-122"/>
              </a:rPr>
              <a:t>Fu </a:t>
            </a:r>
            <a:r>
              <a:rPr lang="en-US" altLang="zh-CN" baseline="-25000" dirty="0" smtClean="0">
                <a:latin typeface="+mn-lt"/>
                <a:ea typeface="思源黑体 CN Regular" pitchFamily="34" charset="-122"/>
              </a:rPr>
              <a:t>Tea</a:t>
            </a:r>
            <a:endParaRPr lang="en-US" altLang="zh-CN" baseline="-25000" dirty="0">
              <a:latin typeface="+mn-lt"/>
              <a:ea typeface="思源黑体 CN Regular" pitchFamily="34" charset="-122"/>
            </a:endParaRPr>
          </a:p>
        </p:txBody>
      </p:sp>
      <p:sp>
        <p:nvSpPr>
          <p:cNvPr id="8" name="Text Box 13"/>
          <p:cNvSpPr txBox="1">
            <a:spLocks noChangeArrowheads="1"/>
          </p:cNvSpPr>
          <p:nvPr/>
        </p:nvSpPr>
        <p:spPr bwMode="auto">
          <a:xfrm>
            <a:off x="10010307" y="2875731"/>
            <a:ext cx="20365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45720" tIns="91440" rIns="45720" b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zh-CN" altLang="en-US" baseline="-25000" dirty="0">
                <a:latin typeface="宋体" panose="02010600030101010101" pitchFamily="2" charset="-122"/>
                <a:ea typeface="宋体" panose="02010600030101010101" pitchFamily="2" charset="-122"/>
              </a:rPr>
              <a:t>国际马拉松</a:t>
            </a:r>
          </a:p>
          <a:p>
            <a:r>
              <a:rPr lang="en-US" altLang="zh-CN" baseline="-25000" dirty="0" smtClean="0">
                <a:latin typeface="+mn-lt"/>
                <a:ea typeface="思源黑体 CN Regular" pitchFamily="34" charset="-122"/>
              </a:rPr>
              <a:t>International marathon</a:t>
            </a:r>
            <a:endParaRPr lang="en-US" altLang="zh-CN" baseline="-25000" dirty="0">
              <a:latin typeface="+mn-lt"/>
              <a:ea typeface="思源黑体 CN Regular" pitchFamily="34" charset="-122"/>
            </a:endParaRPr>
          </a:p>
        </p:txBody>
      </p:sp>
      <p:sp>
        <p:nvSpPr>
          <p:cNvPr id="9" name="Text Box 13"/>
          <p:cNvSpPr txBox="1">
            <a:spLocks noChangeArrowheads="1"/>
          </p:cNvSpPr>
          <p:nvPr/>
        </p:nvSpPr>
        <p:spPr bwMode="auto">
          <a:xfrm>
            <a:off x="10010307" y="5295652"/>
            <a:ext cx="19149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45720" tIns="91440" rIns="45720" b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zh-CN" altLang="en-US" baseline="-25000" dirty="0" smtClean="0">
                <a:latin typeface="宋体" panose="02010600030101010101" pitchFamily="2" charset="-122"/>
                <a:ea typeface="宋体" panose="02010600030101010101" pitchFamily="2" charset="-122"/>
              </a:rPr>
              <a:t>歌仔戏</a:t>
            </a:r>
            <a:endParaRPr lang="en-US" altLang="zh-CN" baseline="-25000" dirty="0" smtClean="0">
              <a:latin typeface="宋体" panose="02010600030101010101" pitchFamily="2" charset="-122"/>
              <a:ea typeface="宋体" panose="02010600030101010101" pitchFamily="2" charset="-122"/>
            </a:endParaRPr>
          </a:p>
          <a:p>
            <a:r>
              <a:rPr lang="en-US" altLang="zh-CN" baseline="-25000" dirty="0" smtClean="0">
                <a:latin typeface="+mn-lt"/>
                <a:ea typeface="思源黑体 CN Regular" pitchFamily="34" charset="-122"/>
              </a:rPr>
              <a:t>Ge </a:t>
            </a:r>
            <a:r>
              <a:rPr lang="en-US" altLang="zh-CN" baseline="-25000" dirty="0" err="1" smtClean="0">
                <a:latin typeface="+mn-lt"/>
                <a:ea typeface="思源黑体 CN Regular" pitchFamily="34" charset="-122"/>
              </a:rPr>
              <a:t>Zai</a:t>
            </a:r>
            <a:r>
              <a:rPr lang="en-US" altLang="zh-CN" baseline="-25000" dirty="0" smtClean="0">
                <a:latin typeface="+mn-lt"/>
                <a:ea typeface="思源黑体 CN Regular" pitchFamily="34" charset="-122"/>
              </a:rPr>
              <a:t> Opera</a:t>
            </a:r>
            <a:r>
              <a:rPr lang="en-US" altLang="zh-CN" dirty="0" smtClean="0">
                <a:latin typeface="+mn-lt"/>
                <a:ea typeface="思源黑体 CN Regular" pitchFamily="34" charset="-122"/>
              </a:rPr>
              <a:t> </a:t>
            </a:r>
            <a:endParaRPr lang="en-US" altLang="zh-CN" baseline="-25000" dirty="0">
              <a:latin typeface="+mn-lt"/>
              <a:ea typeface="思源黑体 CN Regular" pitchFamily="34" charset="-122"/>
            </a:endParaRPr>
          </a:p>
        </p:txBody>
      </p:sp>
      <p:sp>
        <p:nvSpPr>
          <p:cNvPr id="10" name="Text Box 13"/>
          <p:cNvSpPr txBox="1">
            <a:spLocks noChangeArrowheads="1"/>
          </p:cNvSpPr>
          <p:nvPr/>
        </p:nvSpPr>
        <p:spPr bwMode="auto">
          <a:xfrm>
            <a:off x="863024" y="5362338"/>
            <a:ext cx="15476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45720" tIns="91440" rIns="45720" b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zh-CN" altLang="en-US" baseline="-25000" dirty="0">
                <a:latin typeface="宋体" panose="02010600030101010101" pitchFamily="2" charset="-122"/>
                <a:ea typeface="宋体" panose="02010600030101010101" pitchFamily="2" charset="-122"/>
              </a:rPr>
              <a:t>南音</a:t>
            </a:r>
          </a:p>
          <a:p>
            <a:pPr algn="r"/>
            <a:r>
              <a:rPr lang="en-US" altLang="zh-CN" baseline="-25000" dirty="0" err="1" smtClean="0">
                <a:latin typeface="+mn-lt"/>
                <a:ea typeface="思源黑体 CN Regular" pitchFamily="34" charset="-122"/>
              </a:rPr>
              <a:t>Nanyin</a:t>
            </a:r>
            <a:r>
              <a:rPr lang="en-US" altLang="zh-CN" baseline="-25000" dirty="0" smtClean="0">
                <a:latin typeface="+mn-lt"/>
                <a:ea typeface="思源黑体 CN Regular" pitchFamily="34" charset="-122"/>
              </a:rPr>
              <a:t> Music</a:t>
            </a:r>
            <a:endParaRPr lang="en-US" altLang="zh-CN" baseline="-25000" dirty="0">
              <a:latin typeface="+mn-lt"/>
              <a:ea typeface="思源黑体 CN Regular" pitchFamily="34" charset="-122"/>
            </a:endParaRPr>
          </a:p>
        </p:txBody>
      </p:sp>
      <p:pic>
        <p:nvPicPr>
          <p:cNvPr id="11" name="Picture 2" descr="C:\Users\nanccai\Desktop\xin_47303070209522653099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876" y="3734153"/>
            <a:ext cx="3598667" cy="234633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4" descr="C:\Users\nanccai\Desktop\aHR0cDovL3AwLnNvLnFoaW1nLmNvbS9zZHIvXzI0MF8vdDAxNzYzODNmMWNkNWYxMjVkNS5qcG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886" y="3742748"/>
            <a:ext cx="3509801" cy="23387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5" descr="C:\Users\nanccai\Desktop\f46fb984-8fde-431a-8e9d-7e654e426d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574" y="1165547"/>
            <a:ext cx="3602465" cy="242832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6" descr="C:\Users\nanccai\Desktop\300001170731130173723990701.jpg"/>
          <p:cNvPicPr>
            <a:picLocks noChangeAspect="1" noChangeArrowheads="1"/>
          </p:cNvPicPr>
          <p:nvPr/>
        </p:nvPicPr>
        <p:blipFill rotWithShape="1">
          <a:blip r:embed="rId5">
            <a:extLst>
              <a:ext uri="{28A0092B-C50C-407E-A947-70E740481C1C}">
                <a14:useLocalDpi xmlns:a14="http://schemas.microsoft.com/office/drawing/2010/main" val="0"/>
              </a:ext>
            </a:extLst>
          </a:blip>
          <a:srcRect r="4986" b="912"/>
          <a:stretch/>
        </p:blipFill>
        <p:spPr bwMode="auto">
          <a:xfrm>
            <a:off x="6364886" y="1163269"/>
            <a:ext cx="3497574" cy="24165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556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14B819C-3EF5-457E-BC96-FB3A121F51FA}"/>
              </a:ext>
            </a:extLst>
          </p:cNvPr>
          <p:cNvSpPr>
            <a:spLocks noGrp="1"/>
          </p:cNvSpPr>
          <p:nvPr>
            <p:ph idx="1"/>
          </p:nvPr>
        </p:nvSpPr>
        <p:spPr>
          <a:xfrm>
            <a:off x="331426" y="2128786"/>
            <a:ext cx="4294549" cy="3883131"/>
          </a:xfrm>
        </p:spPr>
        <p:txBody>
          <a:bodyPr>
            <a:noAutofit/>
          </a:bodyPr>
          <a:lstStyle/>
          <a:p>
            <a:pPr marL="0" indent="0">
              <a:lnSpc>
                <a:spcPct val="150000"/>
              </a:lnSpc>
              <a:spcBef>
                <a:spcPts val="0"/>
              </a:spcBef>
              <a:buNone/>
            </a:pPr>
            <a:r>
              <a:rPr lang="zh-CN" altLang="en-US" sz="1400" dirty="0" smtClean="0">
                <a:latin typeface="宋体" panose="02010600030101010101" pitchFamily="2" charset="-122"/>
                <a:ea typeface="宋体" panose="02010600030101010101" pitchFamily="2" charset="-122"/>
                <a:cs typeface="Arial" charset="0"/>
              </a:rPr>
              <a:t>厦门喜来登酒店位于</a:t>
            </a:r>
            <a:r>
              <a:rPr lang="zh-CN" altLang="en-US" sz="1400" dirty="0">
                <a:latin typeface="宋体" panose="02010600030101010101" pitchFamily="2" charset="-122"/>
                <a:ea typeface="宋体" panose="02010600030101010101" pitchFamily="2" charset="-122"/>
                <a:cs typeface="Arial" charset="0"/>
              </a:rPr>
              <a:t>厦门市的商业、购物和贸易中心，地铁</a:t>
            </a:r>
            <a:r>
              <a:rPr lang="en-US" altLang="zh-CN" sz="1400" dirty="0">
                <a:latin typeface="宋体" panose="02010600030101010101" pitchFamily="2" charset="-122"/>
                <a:ea typeface="宋体" panose="02010600030101010101" pitchFamily="2" charset="-122"/>
                <a:cs typeface="Arial" charset="0"/>
              </a:rPr>
              <a:t>1</a:t>
            </a:r>
            <a:r>
              <a:rPr lang="zh-CN" altLang="en-US" sz="1400" dirty="0">
                <a:latin typeface="宋体" panose="02010600030101010101" pitchFamily="2" charset="-122"/>
                <a:ea typeface="宋体" panose="02010600030101010101" pitchFamily="2" charset="-122"/>
                <a:cs typeface="Arial" charset="0"/>
              </a:rPr>
              <a:t>号线和</a:t>
            </a:r>
            <a:r>
              <a:rPr lang="en-US" altLang="zh-CN" sz="1400" dirty="0">
                <a:latin typeface="宋体" panose="02010600030101010101" pitchFamily="2" charset="-122"/>
                <a:ea typeface="宋体" panose="02010600030101010101" pitchFamily="2" charset="-122"/>
                <a:cs typeface="Arial" charset="0"/>
              </a:rPr>
              <a:t>2</a:t>
            </a:r>
            <a:r>
              <a:rPr lang="zh-CN" altLang="en-US" sz="1400" dirty="0">
                <a:latin typeface="宋体" panose="02010600030101010101" pitchFamily="2" charset="-122"/>
                <a:ea typeface="宋体" panose="02010600030101010101" pitchFamily="2" charset="-122"/>
                <a:cs typeface="Arial" charset="0"/>
              </a:rPr>
              <a:t>号线交汇点。酒店拥有</a:t>
            </a:r>
            <a:r>
              <a:rPr lang="en-US" altLang="zh-CN" sz="1400" dirty="0">
                <a:latin typeface="宋体" panose="02010600030101010101" pitchFamily="2" charset="-122"/>
                <a:ea typeface="宋体" panose="02010600030101010101" pitchFamily="2" charset="-122"/>
                <a:cs typeface="Arial" charset="0"/>
              </a:rPr>
              <a:t>360</a:t>
            </a:r>
            <a:r>
              <a:rPr lang="zh-CN" altLang="en-US" sz="1400" dirty="0">
                <a:latin typeface="宋体" panose="02010600030101010101" pitchFamily="2" charset="-122"/>
                <a:ea typeface="宋体" panose="02010600030101010101" pitchFamily="2" charset="-122"/>
                <a:cs typeface="Arial" charset="0"/>
              </a:rPr>
              <a:t>间豪华宽敞的客房，包含</a:t>
            </a:r>
            <a:r>
              <a:rPr lang="en-US" altLang="zh-CN" sz="1400" dirty="0">
                <a:latin typeface="宋体" panose="02010600030101010101" pitchFamily="2" charset="-122"/>
                <a:ea typeface="宋体" panose="02010600030101010101" pitchFamily="2" charset="-122"/>
                <a:cs typeface="Arial" charset="0"/>
              </a:rPr>
              <a:t>48</a:t>
            </a:r>
            <a:r>
              <a:rPr lang="zh-CN" altLang="en-US" sz="1400" dirty="0">
                <a:latin typeface="宋体" panose="02010600030101010101" pitchFamily="2" charset="-122"/>
                <a:ea typeface="宋体" panose="02010600030101010101" pitchFamily="2" charset="-122"/>
                <a:cs typeface="Arial" charset="0"/>
              </a:rPr>
              <a:t>间精致套房，</a:t>
            </a:r>
            <a:r>
              <a:rPr lang="en-US" altLang="zh-CN" sz="1400" dirty="0">
                <a:latin typeface="宋体" panose="02010600030101010101" pitchFamily="2" charset="-122"/>
                <a:ea typeface="宋体" panose="02010600030101010101" pitchFamily="2" charset="-122"/>
                <a:cs typeface="Arial" charset="0"/>
              </a:rPr>
              <a:t>5</a:t>
            </a:r>
            <a:r>
              <a:rPr lang="zh-CN" altLang="en-US" sz="1400" dirty="0">
                <a:latin typeface="宋体" panose="02010600030101010101" pitchFamily="2" charset="-122"/>
                <a:ea typeface="宋体" panose="02010600030101010101" pitchFamily="2" charset="-122"/>
                <a:cs typeface="Arial" charset="0"/>
              </a:rPr>
              <a:t>个风格迥异的餐厅和酒吧及宴会厅。令宾客悠享下榻时光，深度发掘</a:t>
            </a:r>
            <a:r>
              <a:rPr lang="zh-CN" altLang="en-US" sz="1400" dirty="0" smtClean="0">
                <a:latin typeface="宋体" panose="02010600030101010101" pitchFamily="2" charset="-122"/>
                <a:ea typeface="宋体" panose="02010600030101010101" pitchFamily="2" charset="-122"/>
                <a:cs typeface="Arial" charset="0"/>
              </a:rPr>
              <a:t>“花园城市”</a:t>
            </a:r>
            <a:r>
              <a:rPr lang="zh-CN" altLang="en-US" sz="1400" dirty="0">
                <a:latin typeface="宋体" panose="02010600030101010101" pitchFamily="2" charset="-122"/>
                <a:ea typeface="宋体" panose="02010600030101010101" pitchFamily="2" charset="-122"/>
                <a:cs typeface="Arial" charset="0"/>
              </a:rPr>
              <a:t>的独特魅力</a:t>
            </a:r>
            <a:r>
              <a:rPr lang="zh-CN" altLang="en-US" sz="1400" dirty="0" smtClean="0">
                <a:latin typeface="宋体" panose="02010600030101010101" pitchFamily="2" charset="-122"/>
                <a:ea typeface="宋体" panose="02010600030101010101" pitchFamily="2" charset="-122"/>
                <a:cs typeface="Arial" charset="0"/>
              </a:rPr>
              <a:t>。</a:t>
            </a:r>
            <a:endParaRPr lang="en-US" altLang="zh-CN" sz="1400" dirty="0" smtClean="0">
              <a:latin typeface="宋体" panose="02010600030101010101" pitchFamily="2" charset="-122"/>
              <a:ea typeface="宋体" panose="02010600030101010101" pitchFamily="2" charset="-122"/>
              <a:cs typeface="Arial" charset="0"/>
            </a:endParaRPr>
          </a:p>
          <a:p>
            <a:pPr marL="0" indent="0">
              <a:lnSpc>
                <a:spcPct val="150000"/>
              </a:lnSpc>
              <a:spcBef>
                <a:spcPts val="0"/>
              </a:spcBef>
              <a:buNone/>
            </a:pPr>
            <a:r>
              <a:rPr lang="en-US" altLang="zh-CN" sz="1400" dirty="0">
                <a:ea typeface="思源黑体 CN Regular" pitchFamily="34" charset="-122"/>
                <a:cs typeface="Arial" charset="0"/>
              </a:rPr>
              <a:t>Sheraton Xiamen is ideally located at intersection of AMRT Line 1 &amp; Line 2, which is the heart of the city's business, retail and commercial hub. Its proximity to major attractions and transpiration links means less time travelling and more time enjoying the sights and sounds of this exciting costal region. </a:t>
            </a:r>
          </a:p>
        </p:txBody>
      </p:sp>
      <p:sp>
        <p:nvSpPr>
          <p:cNvPr id="4" name="Slide Number Placeholder 3">
            <a:extLst>
              <a:ext uri="{FF2B5EF4-FFF2-40B4-BE49-F238E27FC236}">
                <a16:creationId xmlns:a16="http://schemas.microsoft.com/office/drawing/2014/main" id="{F9161C18-DD26-4555-BEDE-3417311F0584}"/>
              </a:ext>
            </a:extLst>
          </p:cNvPr>
          <p:cNvSpPr>
            <a:spLocks noGrp="1"/>
          </p:cNvSpPr>
          <p:nvPr>
            <p:ph type="sldNum" sz="quarter" idx="12"/>
          </p:nvPr>
        </p:nvSpPr>
        <p:spPr/>
        <p:txBody>
          <a:bodyPr/>
          <a:lstStyle/>
          <a:p>
            <a:fld id="{AEAB0841-83BD-4D57-B9AD-640E513EB75A}" type="slidenum">
              <a:rPr lang="en-US" smtClean="0"/>
              <a:t>6</a:t>
            </a:fld>
            <a:endParaRPr lang="en-US"/>
          </a:p>
        </p:txBody>
      </p:sp>
      <p:sp>
        <p:nvSpPr>
          <p:cNvPr id="9" name="Title 7"/>
          <p:cNvSpPr>
            <a:spLocks noGrp="1"/>
          </p:cNvSpPr>
          <p:nvPr>
            <p:ph type="title"/>
          </p:nvPr>
        </p:nvSpPr>
        <p:spPr>
          <a:xfrm>
            <a:off x="331427" y="773995"/>
            <a:ext cx="4672200" cy="1307056"/>
          </a:xfrm>
        </p:spPr>
        <p:txBody>
          <a:bodyPr>
            <a:noAutofit/>
          </a:bodyPr>
          <a:lstStyle/>
          <a:p>
            <a:r>
              <a:rPr lang="zh-CN" altLang="en-US" sz="4400" b="1" dirty="0">
                <a:latin typeface="宋体" panose="02010600030101010101" pitchFamily="2" charset="-122"/>
                <a:ea typeface="宋体" panose="02010600030101010101" pitchFamily="2" charset="-122"/>
              </a:rPr>
              <a:t>酒店信息 </a:t>
            </a:r>
            <a:r>
              <a:rPr lang="en-US" altLang="zh-CN" sz="4400" b="1" dirty="0" smtClean="0">
                <a:latin typeface="思源黑体 CN Regular" pitchFamily="34" charset="-122"/>
                <a:ea typeface="思源黑体 CN Regular" pitchFamily="34" charset="-122"/>
              </a:rPr>
              <a:t/>
            </a:r>
            <a:br>
              <a:rPr lang="en-US" altLang="zh-CN" sz="4400" b="1" dirty="0" smtClean="0">
                <a:latin typeface="思源黑体 CN Regular" pitchFamily="34" charset="-122"/>
                <a:ea typeface="思源黑体 CN Regular" pitchFamily="34" charset="-122"/>
              </a:rPr>
            </a:br>
            <a:r>
              <a:rPr lang="en-US" altLang="zh-CN" sz="2800" b="1" dirty="0" smtClean="0">
                <a:latin typeface="+mn-lt"/>
              </a:rPr>
              <a:t>General </a:t>
            </a:r>
            <a:r>
              <a:rPr lang="en-US" altLang="zh-CN" sz="2800" b="1" dirty="0">
                <a:latin typeface="+mn-lt"/>
              </a:rPr>
              <a:t>Information</a:t>
            </a:r>
            <a:endParaRPr lang="en-US" sz="2800" b="1" dirty="0">
              <a:latin typeface="+mn-lt"/>
              <a:ea typeface="思源黑体 CN Regular" pitchFamily="34" charset="-122"/>
            </a:endParaRPr>
          </a:p>
        </p:txBody>
      </p:sp>
      <p:pic>
        <p:nvPicPr>
          <p:cNvPr id="6" name="Picture Placeholder 5"/>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891" r="2891"/>
          <a:stretch>
            <a:fillRect/>
          </a:stretch>
        </p:blipFill>
        <p:spPr>
          <a:xfrm>
            <a:off x="4625975" y="739141"/>
            <a:ext cx="7139305" cy="5052060"/>
          </a:xfrm>
        </p:spPr>
      </p:pic>
    </p:spTree>
    <p:extLst>
      <p:ext uri="{BB962C8B-B14F-4D97-AF65-F5344CB8AC3E}">
        <p14:creationId xmlns:p14="http://schemas.microsoft.com/office/powerpoint/2010/main" val="38490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12A346-D049-4933-B088-78357F60AC56}"/>
              </a:ext>
            </a:extLst>
          </p:cNvPr>
          <p:cNvSpPr>
            <a:spLocks noGrp="1"/>
          </p:cNvSpPr>
          <p:nvPr>
            <p:ph type="sldNum" sz="quarter" idx="12"/>
          </p:nvPr>
        </p:nvSpPr>
        <p:spPr/>
        <p:txBody>
          <a:bodyPr/>
          <a:lstStyle/>
          <a:p>
            <a:fld id="{AEAB0841-83BD-4D57-B9AD-640E513EB75A}" type="slidenum">
              <a:rPr lang="en-US" smtClean="0"/>
              <a:t>7</a:t>
            </a:fld>
            <a:endParaRPr lang="en-US"/>
          </a:p>
        </p:txBody>
      </p:sp>
      <p:pic>
        <p:nvPicPr>
          <p:cNvPr id="11" name="图片 2"/>
          <p:cNvPicPr>
            <a:picLocks noChangeAspect="1"/>
          </p:cNvPicPr>
          <p:nvPr/>
        </p:nvPicPr>
        <p:blipFill>
          <a:blip r:embed="rId2"/>
          <a:stretch>
            <a:fillRect/>
          </a:stretch>
        </p:blipFill>
        <p:spPr>
          <a:xfrm>
            <a:off x="474782" y="58743"/>
            <a:ext cx="4428348" cy="6173891"/>
          </a:xfrm>
          <a:prstGeom prst="rect">
            <a:avLst/>
          </a:prstGeom>
        </p:spPr>
      </p:pic>
      <p:sp>
        <p:nvSpPr>
          <p:cNvPr id="15" name="Content Placeholder 7">
            <a:extLst>
              <a:ext uri="{FF2B5EF4-FFF2-40B4-BE49-F238E27FC236}">
                <a16:creationId xmlns:a16="http://schemas.microsoft.com/office/drawing/2014/main" id="{E14B819C-3EF5-457E-BC96-FB3A121F51FA}"/>
              </a:ext>
            </a:extLst>
          </p:cNvPr>
          <p:cNvSpPr>
            <a:spLocks noGrp="1"/>
          </p:cNvSpPr>
          <p:nvPr>
            <p:ph idx="1"/>
          </p:nvPr>
        </p:nvSpPr>
        <p:spPr>
          <a:xfrm>
            <a:off x="4992030" y="1717950"/>
            <a:ext cx="7199970" cy="4616450"/>
          </a:xfrm>
        </p:spPr>
        <p:txBody>
          <a:bodyPr>
            <a:noAutofit/>
          </a:bodyPr>
          <a:lstStyle/>
          <a:p>
            <a:pPr>
              <a:lnSpc>
                <a:spcPct val="150000"/>
              </a:lnSpc>
              <a:spcBef>
                <a:spcPts val="0"/>
              </a:spcBef>
            </a:pPr>
            <a:r>
              <a:rPr lang="zh-CN" altLang="en-US" sz="1300" dirty="0">
                <a:latin typeface="思源黑体 CN Regular" pitchFamily="34" charset="-122"/>
                <a:ea typeface="思源黑体 CN Regular" pitchFamily="34" charset="-122"/>
                <a:cs typeface="Arial" charset="0"/>
              </a:rPr>
              <a:t>位于城市的商业、购物中心</a:t>
            </a: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dirty="0" smtClean="0">
                <a:ea typeface="思源黑体 CN Regular" pitchFamily="34" charset="-122"/>
                <a:cs typeface="Arial" charset="0"/>
              </a:rPr>
              <a:t>Located </a:t>
            </a:r>
            <a:r>
              <a:rPr lang="en-US" altLang="zh-CN" sz="1300" dirty="0">
                <a:ea typeface="思源黑体 CN Regular" pitchFamily="34" charset="-122"/>
                <a:cs typeface="Arial" charset="0"/>
              </a:rPr>
              <a:t>in the heart of city’s business, retail and commercial hub</a:t>
            </a:r>
          </a:p>
          <a:p>
            <a:pPr>
              <a:lnSpc>
                <a:spcPct val="150000"/>
              </a:lnSpc>
              <a:spcBef>
                <a:spcPts val="0"/>
              </a:spcBef>
            </a:pPr>
            <a:r>
              <a:rPr lang="zh-CN" altLang="en-US" sz="1300" dirty="0">
                <a:latin typeface="思源黑体 CN Regular" panose="020B0500000000000000" pitchFamily="34" charset="-122"/>
                <a:ea typeface="思源黑体 CN Regular" panose="020B0500000000000000" pitchFamily="34" charset="-122"/>
                <a:cs typeface="Arial" charset="0"/>
              </a:rPr>
              <a:t>距厦门国际机场、火车站及轮渡码头仅需</a:t>
            </a:r>
            <a:r>
              <a:rPr lang="en-US" altLang="zh-CN" sz="1300" dirty="0">
                <a:latin typeface="思源黑体 CN Regular" panose="020B0500000000000000" pitchFamily="34" charset="-122"/>
                <a:ea typeface="思源黑体 CN Regular" panose="020B0500000000000000" pitchFamily="34" charset="-122"/>
                <a:cs typeface="Arial" charset="0"/>
              </a:rPr>
              <a:t>15</a:t>
            </a:r>
            <a:r>
              <a:rPr lang="zh-CN" altLang="en-US" sz="1300" dirty="0">
                <a:latin typeface="思源黑体 CN Regular" panose="020B0500000000000000" pitchFamily="34" charset="-122"/>
                <a:ea typeface="思源黑体 CN Regular" panose="020B0500000000000000" pitchFamily="34" charset="-122"/>
                <a:cs typeface="Arial" charset="0"/>
              </a:rPr>
              <a:t>分钟</a:t>
            </a: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kern="0" spc="-80" dirty="0" smtClean="0">
                <a:ea typeface="思源黑体 CN Regular" pitchFamily="34" charset="-122"/>
                <a:cs typeface="Arial" charset="0"/>
              </a:rPr>
              <a:t>15 </a:t>
            </a:r>
            <a:r>
              <a:rPr lang="en-US" altLang="zh-CN" sz="1300" kern="0" spc="-80" dirty="0">
                <a:ea typeface="思源黑体 CN Regular" pitchFamily="34" charset="-122"/>
                <a:cs typeface="Arial" charset="0"/>
              </a:rPr>
              <a:t>minutes away from Xiamen International Airport, railway station and Ferry Terminal of </a:t>
            </a:r>
            <a:r>
              <a:rPr lang="en-US" altLang="zh-CN" sz="1300" kern="0" spc="-80" dirty="0" err="1">
                <a:ea typeface="思源黑体 CN Regular" pitchFamily="34" charset="-122"/>
                <a:cs typeface="Arial" charset="0"/>
              </a:rPr>
              <a:t>Gulangyu</a:t>
            </a:r>
            <a:r>
              <a:rPr lang="en-US" altLang="zh-CN" sz="1300" kern="0" spc="-80" dirty="0">
                <a:ea typeface="思源黑体 CN Regular" pitchFamily="34" charset="-122"/>
                <a:cs typeface="Arial" charset="0"/>
              </a:rPr>
              <a:t> Island</a:t>
            </a:r>
          </a:p>
          <a:p>
            <a:pPr>
              <a:lnSpc>
                <a:spcPct val="150000"/>
              </a:lnSpc>
              <a:spcBef>
                <a:spcPts val="0"/>
              </a:spcBef>
            </a:pPr>
            <a:r>
              <a:rPr lang="zh-CN" altLang="en-US" sz="1300" dirty="0">
                <a:ea typeface="思源黑体 CN Regular" pitchFamily="34" charset="-122"/>
                <a:cs typeface="Arial" charset="0"/>
              </a:rPr>
              <a:t>距厦门国际会展中心仅需</a:t>
            </a:r>
            <a:r>
              <a:rPr lang="en-US" altLang="zh-CN" sz="1300" dirty="0">
                <a:ea typeface="思源黑体 CN Regular" pitchFamily="34" charset="-122"/>
                <a:cs typeface="Arial" charset="0"/>
              </a:rPr>
              <a:t>15</a:t>
            </a:r>
            <a:r>
              <a:rPr lang="zh-CN" altLang="en-US" sz="1300" dirty="0">
                <a:ea typeface="思源黑体 CN Regular" pitchFamily="34" charset="-122"/>
                <a:cs typeface="Arial" charset="0"/>
              </a:rPr>
              <a:t>分钟</a:t>
            </a: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dirty="0" smtClean="0">
                <a:ea typeface="思源黑体 CN Regular" pitchFamily="34" charset="-122"/>
                <a:cs typeface="Arial" charset="0"/>
              </a:rPr>
              <a:t>15 </a:t>
            </a:r>
            <a:r>
              <a:rPr lang="en-US" altLang="zh-CN" sz="1300" dirty="0">
                <a:ea typeface="思源黑体 CN Regular" pitchFamily="34" charset="-122"/>
                <a:cs typeface="Arial" charset="0"/>
              </a:rPr>
              <a:t>minutes away from Xiamen International Exhibition and Conference Center</a:t>
            </a:r>
          </a:p>
          <a:p>
            <a:pPr>
              <a:lnSpc>
                <a:spcPct val="150000"/>
              </a:lnSpc>
              <a:spcBef>
                <a:spcPts val="0"/>
              </a:spcBef>
            </a:pPr>
            <a:r>
              <a:rPr lang="zh-CN" altLang="en-US" sz="1300" dirty="0">
                <a:ea typeface="思源黑体 CN Regular" pitchFamily="34" charset="-122"/>
                <a:cs typeface="Arial" charset="0"/>
              </a:rPr>
              <a:t>毗邻主要政府单位，工业园区及大型写字楼</a:t>
            </a: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dirty="0" smtClean="0">
                <a:ea typeface="思源黑体 CN Regular" pitchFamily="34" charset="-122"/>
                <a:cs typeface="Arial" charset="0"/>
              </a:rPr>
              <a:t>Close </a:t>
            </a:r>
            <a:r>
              <a:rPr lang="en-US" altLang="zh-CN" sz="1300" dirty="0">
                <a:ea typeface="思源黑体 CN Regular" pitchFamily="34" charset="-122"/>
                <a:cs typeface="Arial" charset="0"/>
              </a:rPr>
              <a:t>to municipal government offices, major industrial area, commercial buildings</a:t>
            </a:r>
          </a:p>
          <a:p>
            <a:pPr>
              <a:lnSpc>
                <a:spcPct val="150000"/>
              </a:lnSpc>
              <a:spcBef>
                <a:spcPts val="0"/>
              </a:spcBef>
            </a:pPr>
            <a:r>
              <a:rPr lang="zh-CN" altLang="en-US" sz="1300" dirty="0">
                <a:ea typeface="思源黑体 CN Regular" pitchFamily="34" charset="-122"/>
                <a:cs typeface="Arial" charset="0"/>
              </a:rPr>
              <a:t>步行可至城内最大的</a:t>
            </a:r>
            <a:r>
              <a:rPr lang="en-US" altLang="zh-CN" sz="1300" dirty="0">
                <a:ea typeface="思源黑体 CN Regular" pitchFamily="34" charset="-122"/>
                <a:cs typeface="Arial" charset="0"/>
              </a:rPr>
              <a:t>3</a:t>
            </a:r>
            <a:r>
              <a:rPr lang="zh-CN" altLang="en-US" sz="1300" dirty="0">
                <a:ea typeface="思源黑体 CN Regular" pitchFamily="34" charset="-122"/>
                <a:cs typeface="Arial" charset="0"/>
              </a:rPr>
              <a:t>家购物中心</a:t>
            </a:r>
            <a:endParaRPr lang="en-US" altLang="zh-CN" sz="1300" dirty="0">
              <a:ea typeface="思源黑体 CN Regular" pitchFamily="34" charset="-122"/>
              <a:cs typeface="Arial" charset="0"/>
            </a:endParaRP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dirty="0" smtClean="0">
                <a:ea typeface="思源黑体 CN Regular" pitchFamily="34" charset="-122"/>
                <a:cs typeface="Arial" charset="0"/>
              </a:rPr>
              <a:t> </a:t>
            </a:r>
            <a:r>
              <a:rPr lang="en-US" altLang="zh-CN" sz="1300" dirty="0">
                <a:ea typeface="思源黑体 CN Regular" pitchFamily="34" charset="-122"/>
                <a:cs typeface="Arial" charset="0"/>
              </a:rPr>
              <a:t>Three largest shopping malls are within walking distance</a:t>
            </a:r>
          </a:p>
          <a:p>
            <a:pPr>
              <a:lnSpc>
                <a:spcPct val="150000"/>
              </a:lnSpc>
              <a:spcBef>
                <a:spcPts val="0"/>
              </a:spcBef>
            </a:pPr>
            <a:r>
              <a:rPr lang="zh-CN" altLang="en-US" sz="1300" dirty="0">
                <a:ea typeface="思源黑体 CN Regular" pitchFamily="34" charset="-122"/>
                <a:cs typeface="Arial" charset="0"/>
              </a:rPr>
              <a:t>门口即有出租车等候</a:t>
            </a:r>
            <a:endParaRPr lang="en-US" altLang="zh-CN" sz="1300" dirty="0">
              <a:ea typeface="思源黑体 CN Regular" pitchFamily="34" charset="-122"/>
              <a:cs typeface="Arial" charset="0"/>
            </a:endParaRP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dirty="0" smtClean="0">
                <a:ea typeface="思源黑体 CN Regular" pitchFamily="34" charset="-122"/>
                <a:cs typeface="Arial" charset="0"/>
              </a:rPr>
              <a:t>Taxi </a:t>
            </a:r>
            <a:r>
              <a:rPr lang="en-US" altLang="zh-CN" sz="1300" dirty="0">
                <a:ea typeface="思源黑体 CN Regular" pitchFamily="34" charset="-122"/>
                <a:cs typeface="Arial" charset="0"/>
              </a:rPr>
              <a:t>is readily available at doorstep</a:t>
            </a:r>
          </a:p>
          <a:p>
            <a:pPr>
              <a:lnSpc>
                <a:spcPct val="150000"/>
              </a:lnSpc>
              <a:spcBef>
                <a:spcPts val="0"/>
              </a:spcBef>
            </a:pPr>
            <a:r>
              <a:rPr lang="zh-CN" altLang="en-US" sz="1300" dirty="0">
                <a:ea typeface="思源黑体 CN Regular" pitchFamily="34" charset="-122"/>
                <a:cs typeface="Arial" charset="0"/>
              </a:rPr>
              <a:t>步行</a:t>
            </a:r>
            <a:r>
              <a:rPr lang="en-US" altLang="zh-CN" sz="1300" dirty="0">
                <a:ea typeface="思源黑体 CN Regular" pitchFamily="34" charset="-122"/>
                <a:cs typeface="Arial" charset="0"/>
              </a:rPr>
              <a:t>5</a:t>
            </a:r>
            <a:r>
              <a:rPr lang="zh-CN" altLang="en-US" sz="1300" dirty="0">
                <a:ea typeface="思源黑体 CN Regular" pitchFamily="34" charset="-122"/>
                <a:cs typeface="Arial" charset="0"/>
              </a:rPr>
              <a:t>分钟即可至厦门地铁</a:t>
            </a:r>
            <a:r>
              <a:rPr lang="en-US" altLang="zh-CN" sz="1300" dirty="0">
                <a:ea typeface="思源黑体 CN Regular" pitchFamily="34" charset="-122"/>
                <a:cs typeface="Arial" charset="0"/>
              </a:rPr>
              <a:t>1</a:t>
            </a:r>
            <a:r>
              <a:rPr lang="zh-CN" altLang="en-US" sz="1300" dirty="0">
                <a:ea typeface="思源黑体 CN Regular" pitchFamily="34" charset="-122"/>
                <a:cs typeface="Arial" charset="0"/>
              </a:rPr>
              <a:t>号线吕厝站</a:t>
            </a:r>
            <a:r>
              <a:rPr lang="en-US" altLang="zh-CN" sz="1300" dirty="0">
                <a:ea typeface="思源黑体 CN Regular" pitchFamily="34" charset="-122"/>
                <a:cs typeface="Arial" charset="0"/>
              </a:rPr>
              <a:t>/</a:t>
            </a:r>
            <a:r>
              <a:rPr lang="zh-CN" altLang="en-US" sz="1300" dirty="0">
                <a:ea typeface="思源黑体 CN Regular" pitchFamily="34" charset="-122"/>
                <a:cs typeface="Arial" charset="0"/>
              </a:rPr>
              <a:t>乌石浦站</a:t>
            </a:r>
          </a:p>
          <a:p>
            <a:pPr marL="0" indent="0">
              <a:lnSpc>
                <a:spcPct val="150000"/>
              </a:lnSpc>
              <a:spcBef>
                <a:spcPts val="0"/>
              </a:spcBef>
              <a:buNone/>
            </a:pPr>
            <a:r>
              <a:rPr lang="en-US" altLang="zh-CN" sz="1300" dirty="0">
                <a:ea typeface="思源黑体 CN Regular" pitchFamily="34" charset="-122"/>
                <a:cs typeface="Arial" charset="0"/>
              </a:rPr>
              <a:t>     </a:t>
            </a:r>
            <a:r>
              <a:rPr lang="en-US" altLang="zh-CN" sz="1300" dirty="0" smtClean="0">
                <a:ea typeface="思源黑体 CN Regular" pitchFamily="34" charset="-122"/>
                <a:cs typeface="Arial" charset="0"/>
              </a:rPr>
              <a:t>5 </a:t>
            </a:r>
            <a:r>
              <a:rPr lang="en-US" altLang="zh-CN" sz="1300" dirty="0">
                <a:ea typeface="思源黑体 CN Regular" pitchFamily="34" charset="-122"/>
                <a:cs typeface="Arial" charset="0"/>
              </a:rPr>
              <a:t>minutes walk to AMRT Line 1 </a:t>
            </a:r>
            <a:r>
              <a:rPr lang="en-US" altLang="zh-CN" sz="1300" dirty="0" err="1">
                <a:ea typeface="思源黑体 CN Regular" pitchFamily="34" charset="-122"/>
                <a:cs typeface="Arial" charset="0"/>
              </a:rPr>
              <a:t>Lü</a:t>
            </a:r>
            <a:r>
              <a:rPr lang="en-US" altLang="zh-CN" sz="1300" dirty="0">
                <a:ea typeface="思源黑体 CN Regular" pitchFamily="34" charset="-122"/>
                <a:cs typeface="Arial" charset="0"/>
              </a:rPr>
              <a:t> </a:t>
            </a:r>
            <a:r>
              <a:rPr lang="en-US" altLang="zh-CN" sz="1300" dirty="0" err="1">
                <a:ea typeface="思源黑体 CN Regular" pitchFamily="34" charset="-122"/>
                <a:cs typeface="Arial" charset="0"/>
              </a:rPr>
              <a:t>Cuo</a:t>
            </a:r>
            <a:r>
              <a:rPr lang="en-US" altLang="zh-CN" sz="1300" dirty="0">
                <a:ea typeface="思源黑体 CN Regular" pitchFamily="34" charset="-122"/>
                <a:cs typeface="Arial" charset="0"/>
              </a:rPr>
              <a:t> Station/ </a:t>
            </a:r>
            <a:r>
              <a:rPr lang="en-US" altLang="zh-CN" sz="1300" dirty="0" err="1">
                <a:ea typeface="思源黑体 CN Regular" pitchFamily="34" charset="-122"/>
                <a:cs typeface="Arial" charset="0"/>
              </a:rPr>
              <a:t>Wushipu</a:t>
            </a:r>
            <a:r>
              <a:rPr lang="en-US" altLang="zh-CN" sz="1300" dirty="0">
                <a:ea typeface="思源黑体 CN Regular" pitchFamily="34" charset="-122"/>
                <a:cs typeface="Arial" charset="0"/>
              </a:rPr>
              <a:t> Station</a:t>
            </a:r>
          </a:p>
        </p:txBody>
      </p:sp>
      <p:sp>
        <p:nvSpPr>
          <p:cNvPr id="16" name="Title 7"/>
          <p:cNvSpPr>
            <a:spLocks noGrp="1"/>
          </p:cNvSpPr>
          <p:nvPr>
            <p:ph type="title"/>
          </p:nvPr>
        </p:nvSpPr>
        <p:spPr>
          <a:xfrm>
            <a:off x="5174507" y="398194"/>
            <a:ext cx="4672200" cy="1307056"/>
          </a:xfrm>
        </p:spPr>
        <p:txBody>
          <a:bodyPr>
            <a:noAutofit/>
          </a:bodyPr>
          <a:lstStyle/>
          <a:p>
            <a:r>
              <a:rPr lang="zh-CN" altLang="en-US" sz="4400" b="1" dirty="0" smtClean="0">
                <a:latin typeface="宋体" panose="02010600030101010101" pitchFamily="2" charset="-122"/>
                <a:ea typeface="宋体" panose="02010600030101010101" pitchFamily="2" charset="-122"/>
              </a:rPr>
              <a:t>地理位置</a:t>
            </a:r>
            <a:r>
              <a:rPr lang="en-US" altLang="zh-CN" sz="4400" b="1" dirty="0" smtClean="0">
                <a:latin typeface="思源黑体 CN Regular" pitchFamily="34" charset="-122"/>
                <a:ea typeface="思源黑体 CN Regular" pitchFamily="34" charset="-122"/>
              </a:rPr>
              <a:t/>
            </a:r>
            <a:br>
              <a:rPr lang="en-US" altLang="zh-CN" sz="4400" b="1" dirty="0" smtClean="0">
                <a:latin typeface="思源黑体 CN Regular" pitchFamily="34" charset="-122"/>
                <a:ea typeface="思源黑体 CN Regular" pitchFamily="34" charset="-122"/>
              </a:rPr>
            </a:br>
            <a:r>
              <a:rPr lang="en-US" altLang="zh-CN" sz="4000" b="1" dirty="0" smtClean="0">
                <a:latin typeface="+mn-lt"/>
              </a:rPr>
              <a:t>Location</a:t>
            </a:r>
            <a:endParaRPr lang="en-US" sz="4000" b="1" dirty="0">
              <a:latin typeface="+mn-lt"/>
              <a:ea typeface="思源黑体 CN Regular" pitchFamily="34" charset="-122"/>
            </a:endParaRPr>
          </a:p>
        </p:txBody>
      </p:sp>
    </p:spTree>
    <p:extLst>
      <p:ext uri="{BB962C8B-B14F-4D97-AF65-F5344CB8AC3E}">
        <p14:creationId xmlns:p14="http://schemas.microsoft.com/office/powerpoint/2010/main" val="31691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372097" y="309681"/>
            <a:ext cx="7363381" cy="582213"/>
          </a:xfrm>
        </p:spPr>
        <p:txBody>
          <a:bodyPr>
            <a:noAutofit/>
          </a:bodyPr>
          <a:lstStyle/>
          <a:p>
            <a:r>
              <a:rPr lang="zh-CN" altLang="en-US" sz="3600" b="1" dirty="0">
                <a:latin typeface="宋体" panose="02010600030101010101" pitchFamily="2" charset="-122"/>
                <a:ea typeface="宋体" panose="02010600030101010101" pitchFamily="2" charset="-122"/>
              </a:rPr>
              <a:t>酒店客房 </a:t>
            </a:r>
            <a:r>
              <a:rPr lang="en-US" sz="3600" b="1" dirty="0" smtClean="0">
                <a:latin typeface="+mn-lt"/>
              </a:rPr>
              <a:t>Guest </a:t>
            </a:r>
            <a:r>
              <a:rPr lang="en-US" sz="3600" b="1" dirty="0">
                <a:latin typeface="+mn-lt"/>
              </a:rPr>
              <a:t>Room</a:t>
            </a:r>
            <a:endParaRPr lang="en-US" sz="3600" b="1" dirty="0">
              <a:latin typeface="+mn-lt"/>
              <a:ea typeface="思源黑体 CN Regular" pitchFamily="34" charset="-122"/>
            </a:endParaRPr>
          </a:p>
        </p:txBody>
      </p:sp>
      <p:sp>
        <p:nvSpPr>
          <p:cNvPr id="20" name="Rectangle 14"/>
          <p:cNvSpPr txBox="1">
            <a:spLocks noChangeArrowheads="1"/>
          </p:cNvSpPr>
          <p:nvPr/>
        </p:nvSpPr>
        <p:spPr bwMode="auto">
          <a:xfrm>
            <a:off x="372096" y="4859024"/>
            <a:ext cx="11400803" cy="14157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228600" tIns="91440" rIns="228600" bIns="91440" rtlCol="0">
            <a:normAutofit/>
          </a:bodyPr>
          <a:lstStyle>
            <a:lvl1pPr marL="228600" indent="-228600" algn="l" defTabSz="914400" rtl="0" eaLnBrk="1" latinLnBrk="0" hangingPunct="1">
              <a:lnSpc>
                <a:spcPct val="90000"/>
              </a:lnSpc>
              <a:spcBef>
                <a:spcPts val="1200"/>
              </a:spcBef>
              <a:buClr>
                <a:schemeClr val="accent6"/>
              </a:buClr>
              <a:buFont typeface="Arial" panose="020B0604020202020204" pitchFamily="34" charset="0"/>
              <a:buChar char="•"/>
              <a:defRPr sz="2800" kern="1200">
                <a:solidFill>
                  <a:schemeClr val="tx2">
                    <a:lumMod val="60000"/>
                    <a:lumOff val="40000"/>
                  </a:schemeClr>
                </a:solidFill>
                <a:latin typeface="+mn-lt"/>
                <a:ea typeface="+mn-ea"/>
                <a:cs typeface="+mn-cs"/>
              </a:defRPr>
            </a:lvl1pPr>
            <a:lvl2pPr marL="517525" indent="-252413" algn="l" defTabSz="914400" rtl="0" eaLnBrk="1" latinLnBrk="0" hangingPunct="1">
              <a:lnSpc>
                <a:spcPct val="90000"/>
              </a:lnSpc>
              <a:spcBef>
                <a:spcPts val="600"/>
              </a:spcBef>
              <a:buClr>
                <a:schemeClr val="accent6"/>
              </a:buClr>
              <a:buFont typeface="Akhbar" panose="02000500000000000000" pitchFamily="2" charset="-78"/>
              <a:buChar char="–"/>
              <a:defRPr sz="2400" kern="1200">
                <a:solidFill>
                  <a:schemeClr val="tx2">
                    <a:lumMod val="60000"/>
                    <a:lumOff val="40000"/>
                  </a:schemeClr>
                </a:solidFill>
                <a:latin typeface="+mn-lt"/>
                <a:ea typeface="+mn-ea"/>
                <a:cs typeface="+mn-cs"/>
              </a:defRPr>
            </a:lvl2pPr>
            <a:lvl3pPr marL="752475" indent="-206375" algn="l" defTabSz="914400" rtl="0" eaLnBrk="1" latinLnBrk="0" hangingPunct="1">
              <a:lnSpc>
                <a:spcPct val="90000"/>
              </a:lnSpc>
              <a:spcBef>
                <a:spcPts val="600"/>
              </a:spcBef>
              <a:buClr>
                <a:schemeClr val="accent6"/>
              </a:buClr>
              <a:buFont typeface="Wingdings" panose="05000000000000000000" pitchFamily="2" charset="2"/>
              <a:buChar char="§"/>
              <a:defRPr sz="2000" kern="1200">
                <a:solidFill>
                  <a:schemeClr val="tx2">
                    <a:lumMod val="60000"/>
                    <a:lumOff val="40000"/>
                  </a:schemeClr>
                </a:solidFill>
                <a:latin typeface="+mn-lt"/>
                <a:ea typeface="+mn-ea"/>
                <a:cs typeface="+mn-cs"/>
              </a:defRPr>
            </a:lvl3pPr>
            <a:lvl4pPr marL="995363" indent="-236538" algn="l" defTabSz="914400" rtl="0" eaLnBrk="1" latinLnBrk="0" hangingPunct="1">
              <a:lnSpc>
                <a:spcPct val="90000"/>
              </a:lnSpc>
              <a:spcBef>
                <a:spcPts val="600"/>
              </a:spcBef>
              <a:buClr>
                <a:schemeClr val="accent6"/>
              </a:buClr>
              <a:buFont typeface="Arial" panose="020B0604020202020204" pitchFamily="34" charset="0"/>
              <a:buChar char="○"/>
              <a:defRPr sz="1800" kern="1200">
                <a:solidFill>
                  <a:schemeClr val="tx2">
                    <a:lumMod val="60000"/>
                    <a:lumOff val="40000"/>
                  </a:schemeClr>
                </a:solidFill>
                <a:latin typeface="+mn-lt"/>
                <a:ea typeface="+mn-ea"/>
                <a:cs typeface="+mn-cs"/>
              </a:defRPr>
            </a:lvl4pPr>
            <a:lvl5pPr marL="1168400" indent="-212725" algn="l" defTabSz="914400" rtl="0" eaLnBrk="1" latinLnBrk="0" hangingPunct="1">
              <a:lnSpc>
                <a:spcPct val="90000"/>
              </a:lnSpc>
              <a:spcBef>
                <a:spcPts val="600"/>
              </a:spcBef>
              <a:buClr>
                <a:schemeClr val="accent6"/>
              </a:buClr>
              <a:buFont typeface="Arial" panose="020B0604020202020204" pitchFamily="34" charset="0"/>
              <a:buChar char="□"/>
              <a:tabLst/>
              <a:defRPr sz="18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Clr>
                <a:schemeClr val="accent2"/>
              </a:buClr>
              <a:buNone/>
            </a:pPr>
            <a:r>
              <a:rPr lang="zh-CN" altLang="en-US" sz="1500" dirty="0">
                <a:solidFill>
                  <a:schemeClr val="tx2"/>
                </a:solidFill>
                <a:latin typeface="宋体" panose="02010600030101010101" pitchFamily="2" charset="-122"/>
                <a:ea typeface="宋体" panose="02010600030101010101" pitchFamily="2" charset="-122"/>
              </a:rPr>
              <a:t>酒店设有 </a:t>
            </a:r>
            <a:r>
              <a:rPr lang="en-US" altLang="zh-CN" sz="1500" dirty="0">
                <a:solidFill>
                  <a:schemeClr val="tx2"/>
                </a:solidFill>
                <a:latin typeface="宋体" panose="02010600030101010101" pitchFamily="2" charset="-122"/>
                <a:ea typeface="宋体" panose="02010600030101010101" pitchFamily="2" charset="-122"/>
              </a:rPr>
              <a:t>360 </a:t>
            </a:r>
            <a:r>
              <a:rPr lang="zh-CN" altLang="en-US" sz="1500" dirty="0">
                <a:solidFill>
                  <a:schemeClr val="tx2"/>
                </a:solidFill>
                <a:latin typeface="宋体" panose="02010600030101010101" pitchFamily="2" charset="-122"/>
                <a:ea typeface="宋体" panose="02010600030101010101" pitchFamily="2" charset="-122"/>
              </a:rPr>
              <a:t>间宽敞客房，其中包括 </a:t>
            </a:r>
            <a:r>
              <a:rPr lang="en-US" altLang="zh-CN" sz="1500" dirty="0">
                <a:solidFill>
                  <a:schemeClr val="tx2"/>
                </a:solidFill>
                <a:latin typeface="宋体" panose="02010600030101010101" pitchFamily="2" charset="-122"/>
                <a:ea typeface="宋体" panose="02010600030101010101" pitchFamily="2" charset="-122"/>
              </a:rPr>
              <a:t>57 </a:t>
            </a:r>
            <a:r>
              <a:rPr lang="zh-CN" altLang="en-US" sz="1500" dirty="0">
                <a:solidFill>
                  <a:schemeClr val="tx2"/>
                </a:solidFill>
                <a:latin typeface="宋体" panose="02010600030101010101" pitchFamily="2" charset="-122"/>
                <a:ea typeface="宋体" panose="02010600030101010101" pitchFamily="2" charset="-122"/>
              </a:rPr>
              <a:t>间行政级别客房和 </a:t>
            </a:r>
            <a:r>
              <a:rPr lang="en-US" altLang="zh-CN" sz="1500" dirty="0">
                <a:solidFill>
                  <a:schemeClr val="tx2"/>
                </a:solidFill>
                <a:latin typeface="宋体" panose="02010600030101010101" pitchFamily="2" charset="-122"/>
                <a:ea typeface="宋体" panose="02010600030101010101" pitchFamily="2" charset="-122"/>
              </a:rPr>
              <a:t>48 </a:t>
            </a:r>
            <a:r>
              <a:rPr lang="zh-CN" altLang="en-US" sz="1500" dirty="0">
                <a:solidFill>
                  <a:schemeClr val="tx2"/>
                </a:solidFill>
                <a:latin typeface="宋体" panose="02010600030101010101" pitchFamily="2" charset="-122"/>
                <a:ea typeface="宋体" panose="02010600030101010101" pitchFamily="2" charset="-122"/>
              </a:rPr>
              <a:t>间装潢精美的套房，定会让您倍感舒适惬意。 </a:t>
            </a:r>
            <a:r>
              <a:rPr lang="zh-CN" altLang="en-US" sz="1500" dirty="0" smtClean="0">
                <a:solidFill>
                  <a:schemeClr val="tx2"/>
                </a:solidFill>
                <a:latin typeface="宋体" panose="02010600030101010101" pitchFamily="2" charset="-122"/>
                <a:ea typeface="宋体" panose="02010600030101010101" pitchFamily="2" charset="-122"/>
              </a:rPr>
              <a:t>所有</a:t>
            </a:r>
            <a:r>
              <a:rPr lang="zh-CN" altLang="en-US" sz="1500" dirty="0">
                <a:solidFill>
                  <a:schemeClr val="tx2"/>
                </a:solidFill>
                <a:latin typeface="宋体" panose="02010600030101010101" pitchFamily="2" charset="-122"/>
                <a:ea typeface="宋体" panose="02010600030101010101" pitchFamily="2" charset="-122"/>
              </a:rPr>
              <a:t>客房均配喜来登特色睡眠体验</a:t>
            </a:r>
            <a:r>
              <a:rPr lang="zh-CN" altLang="en-US" sz="1500" dirty="0" smtClean="0">
                <a:solidFill>
                  <a:schemeClr val="tx2"/>
                </a:solidFill>
                <a:latin typeface="宋体" panose="02010600030101010101" pitchFamily="2" charset="-122"/>
                <a:ea typeface="宋体" panose="02010600030101010101" pitchFamily="2" charset="-122"/>
              </a:rPr>
              <a:t>、高速</a:t>
            </a:r>
            <a:r>
              <a:rPr lang="zh-CN" altLang="en-US" sz="1500" dirty="0">
                <a:solidFill>
                  <a:schemeClr val="tx2"/>
                </a:solidFill>
                <a:latin typeface="宋体" panose="02010600030101010101" pitchFamily="2" charset="-122"/>
                <a:ea typeface="宋体" panose="02010600030101010101" pitchFamily="2" charset="-122"/>
              </a:rPr>
              <a:t>上网接入、本地和国外精选电视频道以及 </a:t>
            </a:r>
            <a:r>
              <a:rPr lang="en-US" altLang="zh-CN" sz="1500" dirty="0">
                <a:solidFill>
                  <a:schemeClr val="tx2"/>
                </a:solidFill>
                <a:latin typeface="宋体" panose="02010600030101010101" pitchFamily="2" charset="-122"/>
                <a:ea typeface="宋体" panose="02010600030101010101" pitchFamily="2" charset="-122"/>
              </a:rPr>
              <a:t>24 </a:t>
            </a:r>
            <a:r>
              <a:rPr lang="zh-CN" altLang="en-US" sz="1500" dirty="0">
                <a:solidFill>
                  <a:schemeClr val="tx2"/>
                </a:solidFill>
                <a:latin typeface="宋体" panose="02010600030101010101" pitchFamily="2" charset="-122"/>
                <a:ea typeface="宋体" panose="02010600030101010101" pitchFamily="2" charset="-122"/>
              </a:rPr>
              <a:t>小时客房送餐服务</a:t>
            </a:r>
            <a:r>
              <a:rPr lang="zh-CN" altLang="en-US" sz="1500" dirty="0" smtClean="0">
                <a:solidFill>
                  <a:schemeClr val="tx2"/>
                </a:solidFill>
                <a:latin typeface="宋体" panose="02010600030101010101" pitchFamily="2" charset="-122"/>
                <a:ea typeface="宋体" panose="02010600030101010101" pitchFamily="2" charset="-122"/>
              </a:rPr>
              <a:t>，将</a:t>
            </a:r>
            <a:r>
              <a:rPr lang="zh-CN" altLang="en-US" sz="1500" dirty="0">
                <a:solidFill>
                  <a:schemeClr val="tx2"/>
                </a:solidFill>
                <a:latin typeface="宋体" panose="02010600030101010101" pitchFamily="2" charset="-122"/>
                <a:ea typeface="宋体" panose="02010600030101010101" pitchFamily="2" charset="-122"/>
              </a:rPr>
              <a:t>确保您获得舒适而便利的住宿体验</a:t>
            </a:r>
            <a:r>
              <a:rPr lang="zh-CN" altLang="en-US" sz="1500" dirty="0" smtClean="0">
                <a:solidFill>
                  <a:schemeClr val="tx2"/>
                </a:solidFill>
                <a:latin typeface="宋体" panose="02010600030101010101" pitchFamily="2" charset="-122"/>
                <a:ea typeface="宋体" panose="02010600030101010101" pitchFamily="2" charset="-122"/>
              </a:rPr>
              <a:t>。</a:t>
            </a:r>
            <a:endParaRPr lang="en-US" altLang="zh-CN" sz="1500" dirty="0" smtClean="0">
              <a:solidFill>
                <a:schemeClr val="tx2"/>
              </a:solidFill>
              <a:latin typeface="宋体" panose="02010600030101010101" pitchFamily="2" charset="-122"/>
              <a:ea typeface="宋体" panose="02010600030101010101" pitchFamily="2" charset="-122"/>
            </a:endParaRPr>
          </a:p>
          <a:p>
            <a:pPr marL="0" indent="0">
              <a:spcBef>
                <a:spcPct val="20000"/>
              </a:spcBef>
              <a:buClr>
                <a:schemeClr val="accent2"/>
              </a:buClr>
              <a:buNone/>
            </a:pPr>
            <a:r>
              <a:rPr lang="en-US" altLang="zh-CN" sz="1500" dirty="0">
                <a:solidFill>
                  <a:schemeClr val="tx2">
                    <a:lumMod val="75000"/>
                  </a:schemeClr>
                </a:solidFill>
                <a:ea typeface="文鼎CS中宋" pitchFamily="49" charset="-122"/>
              </a:rPr>
              <a:t>Make yourself comfortable in our 360 spacious guest rooms, including 57 Club Level rooms and 48 beautifully appointed suites. All guest rooms feature the Sheraton Signature Sleeping Experience, High Speed Internet Access, a wide selection of local and foreign TV channels, and 24-hour room service to make your stay comfortable and convenient</a:t>
            </a:r>
            <a:r>
              <a:rPr lang="en-US" altLang="zh-CN" sz="1500" dirty="0" smtClean="0">
                <a:solidFill>
                  <a:schemeClr val="tx2">
                    <a:lumMod val="75000"/>
                  </a:schemeClr>
                </a:solidFill>
                <a:ea typeface="文鼎CS中宋" pitchFamily="49" charset="-122"/>
              </a:rPr>
              <a:t>.</a:t>
            </a:r>
            <a:endParaRPr lang="en-US" altLang="zh-CN" sz="1500" dirty="0">
              <a:solidFill>
                <a:schemeClr val="tx2">
                  <a:lumMod val="75000"/>
                </a:schemeClr>
              </a:solidFill>
              <a:latin typeface="Sheraton Graph Extra Light" pitchFamily="2" charset="0"/>
              <a:ea typeface="宋体" charset="-122"/>
            </a:endParaRPr>
          </a:p>
        </p:txBody>
      </p:sp>
      <p:pic>
        <p:nvPicPr>
          <p:cNvPr id="9" name="Picture 8" descr="P:\Sales and Marketing市场与销售部\Nicole You\酒店新照片\Deluxe Room.jpg"/>
          <p:cNvPicPr>
            <a:picLocks noChangeAspect="1" noChangeArrowheads="1"/>
          </p:cNvPicPr>
          <p:nvPr/>
        </p:nvPicPr>
        <p:blipFill>
          <a:blip r:embed="rId2"/>
          <a:srcRect/>
          <a:stretch>
            <a:fillRect/>
          </a:stretch>
        </p:blipFill>
        <p:spPr bwMode="auto">
          <a:xfrm>
            <a:off x="508681" y="1093833"/>
            <a:ext cx="5440465" cy="35632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descr="P:\Sales and Marketing市场与销售部\Nancy Cai\酒店新照片\Guest Bathr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006" y="1105349"/>
            <a:ext cx="5328177" cy="35507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6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AB0841-83BD-4D57-B9AD-640E513EB75A}" type="slidenum">
              <a:rPr lang="en-US" smtClean="0"/>
              <a:t>9</a:t>
            </a:fld>
            <a:endParaRPr lang="en-US" dirty="0"/>
          </a:p>
        </p:txBody>
      </p:sp>
      <p:sp>
        <p:nvSpPr>
          <p:cNvPr id="5" name="Title 7"/>
          <p:cNvSpPr>
            <a:spLocks noGrp="1"/>
          </p:cNvSpPr>
          <p:nvPr>
            <p:ph type="title"/>
          </p:nvPr>
        </p:nvSpPr>
        <p:spPr>
          <a:xfrm>
            <a:off x="2838805" y="13908"/>
            <a:ext cx="6537104" cy="1060656"/>
          </a:xfrm>
        </p:spPr>
        <p:txBody>
          <a:bodyPr/>
          <a:lstStyle/>
          <a:p>
            <a:pPr algn="ctr"/>
            <a:r>
              <a:rPr lang="zh-CN" altLang="en-US" sz="4000" dirty="0">
                <a:latin typeface="宋体" panose="02010600030101010101" pitchFamily="2" charset="-122"/>
                <a:ea typeface="宋体" panose="02010600030101010101" pitchFamily="2" charset="-122"/>
              </a:rPr>
              <a:t>豪华</a:t>
            </a:r>
            <a:r>
              <a:rPr lang="zh-CN" altLang="en-US" sz="4000" dirty="0" smtClean="0">
                <a:latin typeface="宋体" panose="02010600030101010101" pitchFamily="2" charset="-122"/>
                <a:ea typeface="宋体" panose="02010600030101010101" pitchFamily="2" charset="-122"/>
              </a:rPr>
              <a:t>房 </a:t>
            </a:r>
            <a:r>
              <a:rPr lang="en-US" sz="4000" dirty="0" smtClean="0">
                <a:latin typeface="+mn-lt"/>
              </a:rPr>
              <a:t>Deluxe Room</a:t>
            </a:r>
            <a:endParaRPr lang="en-US" sz="4000" dirty="0">
              <a:latin typeface="+mn-lt"/>
              <a:ea typeface="思源黑体 CN Regular" pitchFamily="34" charset="-122"/>
            </a:endParaRPr>
          </a:p>
        </p:txBody>
      </p:sp>
      <p:sp>
        <p:nvSpPr>
          <p:cNvPr id="6" name="Rectangle 17"/>
          <p:cNvSpPr>
            <a:spLocks noChangeArrowheads="1"/>
          </p:cNvSpPr>
          <p:nvPr/>
        </p:nvSpPr>
        <p:spPr bwMode="auto">
          <a:xfrm>
            <a:off x="0" y="5547697"/>
            <a:ext cx="12192000" cy="85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91440" rIns="228600" bIns="91440"/>
          <a:lstStyle>
            <a:lvl1pPr marL="280988" indent="-2809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chemeClr val="accent2"/>
              </a:buClr>
            </a:pPr>
            <a:r>
              <a:rPr lang="zh-CN" altLang="en-US" sz="1400" dirty="0">
                <a:ea typeface="思源黑体 CN Regular" pitchFamily="34" charset="-122"/>
              </a:rPr>
              <a:t>共</a:t>
            </a:r>
            <a:r>
              <a:rPr lang="en-US" altLang="zh-CN" sz="1400" dirty="0">
                <a:ea typeface="思源黑体 CN Regular" pitchFamily="34" charset="-122"/>
              </a:rPr>
              <a:t>165</a:t>
            </a:r>
            <a:r>
              <a:rPr lang="zh-CN" altLang="en-US" sz="1400" dirty="0">
                <a:ea typeface="思源黑体 CN Regular" pitchFamily="34" charset="-122"/>
              </a:rPr>
              <a:t>间，典雅现代的设计，配有大床或双人床，热带雨林冲淋，独立工作区域及</a:t>
            </a:r>
            <a:r>
              <a:rPr lang="en-US" altLang="zh-CN" sz="1400" dirty="0">
                <a:ea typeface="思源黑体 CN Regular" pitchFamily="34" charset="-122"/>
              </a:rPr>
              <a:t>32</a:t>
            </a:r>
            <a:r>
              <a:rPr lang="zh-CN" altLang="en-US" sz="1400" dirty="0">
                <a:ea typeface="思源黑体 CN Regular" pitchFamily="34" charset="-122"/>
              </a:rPr>
              <a:t>寸液晶显示屏电视</a:t>
            </a:r>
            <a:r>
              <a:rPr lang="zh-CN" altLang="en-US" sz="1400" dirty="0" smtClean="0">
                <a:ea typeface="思源黑体 CN Regular" pitchFamily="34" charset="-122"/>
              </a:rPr>
              <a:t>。</a:t>
            </a:r>
            <a:r>
              <a:rPr lang="zh-CN" altLang="en-US" sz="1400" dirty="0" smtClean="0">
                <a:latin typeface="+mn-lt"/>
                <a:ea typeface="思源黑体 CN Regular" pitchFamily="34" charset="-122"/>
              </a:rPr>
              <a:t>     </a:t>
            </a:r>
            <a:endParaRPr lang="en-US" altLang="zh-CN" sz="1400" dirty="0" smtClean="0">
              <a:latin typeface="+mn-lt"/>
              <a:ea typeface="思源黑体 CN Regular" pitchFamily="34" charset="-122"/>
            </a:endParaRPr>
          </a:p>
          <a:p>
            <a:pPr algn="ctr" eaLnBrk="1" hangingPunct="1">
              <a:spcBef>
                <a:spcPct val="20000"/>
              </a:spcBef>
              <a:buClr>
                <a:schemeClr val="accent2"/>
              </a:buClr>
            </a:pPr>
            <a:r>
              <a:rPr lang="zh-CN" altLang="en-US" sz="1400" dirty="0" smtClean="0">
                <a:latin typeface="+mn-lt"/>
                <a:ea typeface="思源黑体 CN Regular" pitchFamily="34" charset="-122"/>
              </a:rPr>
              <a:t> </a:t>
            </a:r>
            <a:r>
              <a:rPr lang="en-US" altLang="zh-CN" sz="1400" dirty="0">
                <a:latin typeface="+mn-lt"/>
                <a:ea typeface="思源黑体 CN Regular" pitchFamily="34" charset="-122"/>
              </a:rPr>
              <a:t>165 Elegant and contemporary design, features a king-size/twin-size bed, rain-forest shower, private work station and a 32-inch flat </a:t>
            </a:r>
            <a:r>
              <a:rPr lang="en-US" altLang="zh-CN" sz="1400" dirty="0" smtClean="0">
                <a:latin typeface="+mn-lt"/>
                <a:ea typeface="思源黑体 CN Regular" pitchFamily="34" charset="-122"/>
              </a:rPr>
              <a:t>screen.</a:t>
            </a:r>
          </a:p>
          <a:p>
            <a:pPr algn="ctr" eaLnBrk="1" hangingPunct="1">
              <a:lnSpc>
                <a:spcPct val="150000"/>
              </a:lnSpc>
              <a:spcBef>
                <a:spcPct val="20000"/>
              </a:spcBef>
              <a:buClr>
                <a:schemeClr val="accent2"/>
              </a:buClr>
            </a:pPr>
            <a:endParaRPr lang="en-US" altLang="zh-CN" sz="1600" dirty="0" smtClean="0">
              <a:latin typeface="+mn-lt"/>
              <a:ea typeface="思源黑体 CN Regular" pitchFamily="34" charset="-122"/>
            </a:endParaRPr>
          </a:p>
          <a:p>
            <a:pPr algn="ctr" eaLnBrk="1" hangingPunct="1">
              <a:spcBef>
                <a:spcPct val="20000"/>
              </a:spcBef>
              <a:buClr>
                <a:schemeClr val="accent2"/>
              </a:buClr>
            </a:pPr>
            <a:endParaRPr lang="en-US" altLang="zh-CN" sz="1600" dirty="0" smtClean="0">
              <a:latin typeface="+mn-lt"/>
              <a:ea typeface="思源黑体 CN Regular" pitchFamily="34" charset="-122"/>
            </a:endParaRPr>
          </a:p>
          <a:p>
            <a:pPr eaLnBrk="1" hangingPunct="1">
              <a:buClr>
                <a:schemeClr val="accent2"/>
              </a:buClr>
            </a:pPr>
            <a:endParaRPr lang="zh-CN" altLang="en-US" sz="1600" dirty="0">
              <a:latin typeface="+mn-lt"/>
              <a:ea typeface="思源黑体 CN Regular" pitchFamily="34" charset="-122"/>
            </a:endParaRPr>
          </a:p>
        </p:txBody>
      </p:sp>
      <p:pic>
        <p:nvPicPr>
          <p:cNvPr id="7" name="Picture 13" descr="%HUKPQOIB8LY$DX7)]SVD2C"/>
          <p:cNvPicPr>
            <a:picLocks noChangeAspect="1" noChangeArrowheads="1"/>
          </p:cNvPicPr>
          <p:nvPr/>
        </p:nvPicPr>
        <p:blipFill>
          <a:blip r:embed="rId2">
            <a:extLst>
              <a:ext uri="{28A0092B-C50C-407E-A947-70E740481C1C}">
                <a14:useLocalDpi xmlns:a14="http://schemas.microsoft.com/office/drawing/2010/main" val="0"/>
              </a:ext>
            </a:extLst>
          </a:blip>
          <a:srcRect l="1074" t="1283"/>
          <a:stretch>
            <a:fillRect/>
          </a:stretch>
        </p:blipFill>
        <p:spPr bwMode="auto">
          <a:xfrm>
            <a:off x="2838805" y="1074564"/>
            <a:ext cx="6537104" cy="434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49962"/>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3B3B3B"/>
      </a:dk2>
      <a:lt2>
        <a:srgbClr val="EEEAE3"/>
      </a:lt2>
      <a:accent1>
        <a:srgbClr val="BEAED1"/>
      </a:accent1>
      <a:accent2>
        <a:srgbClr val="B5A79D"/>
      </a:accent2>
      <a:accent3>
        <a:srgbClr val="D1C2C0"/>
      </a:accent3>
      <a:accent4>
        <a:srgbClr val="D3D5E1"/>
      </a:accent4>
      <a:accent5>
        <a:srgbClr val="EEEAE3"/>
      </a:accent5>
      <a:accent6>
        <a:srgbClr val="868586"/>
      </a:accent6>
      <a:hlink>
        <a:srgbClr val="EEEAE3"/>
      </a:hlink>
      <a:folHlink>
        <a:srgbClr val="BEAED1"/>
      </a:folHlink>
    </a:clrScheme>
    <a:fontScheme name="Custom 84">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1108</TotalTime>
  <Words>2140</Words>
  <Application>Microsoft Office PowerPoint</Application>
  <PresentationFormat>Widescreen</PresentationFormat>
  <Paragraphs>428</Paragraphs>
  <Slides>27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Calibre Regular</vt:lpstr>
      <vt:lpstr>Sheraton Graph Extra Light</vt:lpstr>
      <vt:lpstr>思源黑体 CN Regular</vt:lpstr>
      <vt:lpstr>宋体</vt:lpstr>
      <vt:lpstr>文鼎CS中宋</vt:lpstr>
      <vt:lpstr>Akhbar</vt:lpstr>
      <vt:lpstr>Arial</vt:lpstr>
      <vt:lpstr>Calibri</vt:lpstr>
      <vt:lpstr>Garamond</vt:lpstr>
      <vt:lpstr>Times New Roman</vt:lpstr>
      <vt:lpstr>Wingdings</vt:lpstr>
      <vt:lpstr>Office Theme</vt:lpstr>
      <vt:lpstr>厦门喜来登酒店 Sheraton Xiamen Hotel</vt:lpstr>
      <vt:lpstr>Where  the World Comes Together</vt:lpstr>
      <vt:lpstr>PowerPoint Presentation</vt:lpstr>
      <vt:lpstr>海上花园 Garden on the Sea</vt:lpstr>
      <vt:lpstr>风情厦门 Xiamen Culture</vt:lpstr>
      <vt:lpstr>酒店信息  General Information</vt:lpstr>
      <vt:lpstr>地理位置 Location</vt:lpstr>
      <vt:lpstr>酒店客房 Guest Room</vt:lpstr>
      <vt:lpstr>豪华房 Deluxe Room</vt:lpstr>
      <vt:lpstr>高级套房 Junior Suite</vt:lpstr>
      <vt:lpstr>行政套房 Executive Suite</vt:lpstr>
      <vt:lpstr>大使套房 Ambassador Suite</vt:lpstr>
      <vt:lpstr>总统套房 Presidential Suite</vt:lpstr>
      <vt:lpstr>喜来登行政酒廊  Sheraton Club Lounge</vt:lpstr>
      <vt:lpstr>会议空间 Meeting Space</vt:lpstr>
      <vt:lpstr>会议空间 Meeting Space</vt:lpstr>
      <vt:lpstr>PowerPoint Presentation</vt:lpstr>
      <vt:lpstr>会议空间的容纳人数表 Capacity Charts</vt:lpstr>
      <vt:lpstr>会议空间的容纳人数表 Capacity Charts</vt:lpstr>
      <vt:lpstr>酒店餐厅 Hotel Restaurant</vt:lpstr>
      <vt:lpstr>PowerPoint Presentation</vt:lpstr>
      <vt:lpstr>PowerPoint Presentation</vt:lpstr>
      <vt:lpstr>PowerPoint Presentation</vt:lpstr>
      <vt:lpstr>PowerPoint Presentation</vt:lpstr>
      <vt:lpstr>健身中心 Fitness Center</vt:lpstr>
      <vt:lpstr>联系我们 Contact Information</vt:lpstr>
      <vt:lpstr>谢谢！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Green</dc:creator>
  <cp:lastModifiedBy>Chen, Danecey</cp:lastModifiedBy>
  <cp:revision>158</cp:revision>
  <dcterms:created xsi:type="dcterms:W3CDTF">2019-02-27T03:48:19Z</dcterms:created>
  <dcterms:modified xsi:type="dcterms:W3CDTF">2022-05-05T08:11:20Z</dcterms:modified>
</cp:coreProperties>
</file>