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322" r:id="rId3"/>
    <p:sldId id="325" r:id="rId5"/>
  </p:sldIdLst>
  <p:sldSz cx="9144000" cy="5143500" type="screen16x9"/>
  <p:notesSz cx="6858000" cy="9947275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75" autoAdjust="0"/>
  </p:normalViewPr>
  <p:slideViewPr>
    <p:cSldViewPr snapToGrid="0" snapToObjects="1" showGuides="1">
      <p:cViewPr varScale="1">
        <p:scale>
          <a:sx n="82" d="100"/>
          <a:sy n="82" d="100"/>
        </p:scale>
        <p:origin x="1044" y="78"/>
      </p:cViewPr>
      <p:guideLst>
        <p:guide orient="horz" pos="2875"/>
        <p:guide pos="1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836C4-D9C2-40A5-BDF7-D81F1B86F8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C478F-ABAC-4C46-A500-D9E77A8142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DE686-B22A-7548-A67D-97CE0D5B5B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5DB8A-B135-A94D-9AC3-A099350C6EE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DB8A-B135-A94D-9AC3-A099350C6EE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DB8A-B135-A94D-9AC3-A099350C6EE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9985-879E-1E4E-9C21-6AF420CB29F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87B9-B84D-E646-93A3-421F715CE7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9985-879E-1E4E-9C21-6AF420CB29F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87B9-B84D-E646-93A3-421F715CE7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9985-879E-1E4E-9C21-6AF420CB29F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87B9-B84D-E646-93A3-421F715CE7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474594" y="1457739"/>
            <a:ext cx="4020102" cy="2620549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87134" y="1203325"/>
            <a:ext cx="2373934" cy="28749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2766944" y="1203325"/>
            <a:ext cx="2373934" cy="2874963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984600" y="1103247"/>
            <a:ext cx="2761834" cy="353377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38566" y="1103248"/>
            <a:ext cx="2761834" cy="2386492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387070" y="1159982"/>
            <a:ext cx="2694056" cy="1921151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3233526" y="1159982"/>
            <a:ext cx="2694056" cy="1921151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072253" y="1159982"/>
            <a:ext cx="2694056" cy="1921151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96004" y="1071223"/>
            <a:ext cx="1889125" cy="1866487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2615443" y="1071223"/>
            <a:ext cx="1889125" cy="1866487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4624666" y="1071223"/>
            <a:ext cx="1889125" cy="1866487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6634579" y="1071223"/>
            <a:ext cx="1889125" cy="1866487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451100" y="0"/>
            <a:ext cx="6692900" cy="2705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4576763" y="1038502"/>
            <a:ext cx="4567237" cy="166715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0" y="2705652"/>
            <a:ext cx="4567237" cy="166715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9985-879E-1E4E-9C21-6AF420CB29F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87B9-B84D-E646-93A3-421F715CE7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95074" y="2220368"/>
            <a:ext cx="3400425" cy="1382712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835387" y="2220368"/>
            <a:ext cx="3400425" cy="1382712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1446676"/>
            <a:ext cx="9144001" cy="3014878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19044" y="1214783"/>
            <a:ext cx="2705100" cy="167274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3224144" y="2904363"/>
            <a:ext cx="2705100" cy="167274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5929244" y="1214783"/>
            <a:ext cx="2705100" cy="167274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761422" y="1180209"/>
            <a:ext cx="1904585" cy="123611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854022" y="1193460"/>
            <a:ext cx="1904585" cy="123611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944136" y="1180209"/>
            <a:ext cx="1904585" cy="123611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2761422" y="2919889"/>
            <a:ext cx="1904585" cy="123611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1" name="图片占位符 6"/>
          <p:cNvSpPr>
            <a:spLocks noGrp="1"/>
          </p:cNvSpPr>
          <p:nvPr>
            <p:ph type="pic" sz="quarter" idx="14"/>
          </p:nvPr>
        </p:nvSpPr>
        <p:spPr>
          <a:xfrm>
            <a:off x="4854022" y="2933140"/>
            <a:ext cx="1904585" cy="123611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2" name="图片占位符 6"/>
          <p:cNvSpPr>
            <a:spLocks noGrp="1"/>
          </p:cNvSpPr>
          <p:nvPr>
            <p:ph type="pic" sz="quarter" idx="15"/>
          </p:nvPr>
        </p:nvSpPr>
        <p:spPr>
          <a:xfrm>
            <a:off x="6944136" y="2919889"/>
            <a:ext cx="1904585" cy="123611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396875" y="806174"/>
            <a:ext cx="2617788" cy="381027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3125093" y="806174"/>
            <a:ext cx="2770188" cy="166756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5992470" y="806174"/>
            <a:ext cx="2770188" cy="1667565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989814" y="1171201"/>
            <a:ext cx="3145321" cy="3146799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35345" y="2732860"/>
            <a:ext cx="1584395" cy="158514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894786" y="1171201"/>
            <a:ext cx="1584395" cy="158514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427788" y="0"/>
            <a:ext cx="2716212" cy="514350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418383" y="0"/>
            <a:ext cx="1524000" cy="2506663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242" y="1128020"/>
            <a:ext cx="1931987" cy="3313112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2090629" y="1128020"/>
            <a:ext cx="1931987" cy="3313112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4178468" y="1128020"/>
            <a:ext cx="1931987" cy="3313112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6265686" y="1114215"/>
            <a:ext cx="1931987" cy="3313112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1" name="图片占位符 6"/>
          <p:cNvSpPr>
            <a:spLocks noGrp="1"/>
          </p:cNvSpPr>
          <p:nvPr>
            <p:ph type="pic" sz="quarter" idx="14"/>
          </p:nvPr>
        </p:nvSpPr>
        <p:spPr>
          <a:xfrm>
            <a:off x="8350074" y="1114215"/>
            <a:ext cx="793926" cy="3313112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365010" y="1247128"/>
            <a:ext cx="2316163" cy="1598612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2798615" y="1247128"/>
            <a:ext cx="3586458" cy="1598612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502682" y="1247128"/>
            <a:ext cx="2316163" cy="1598612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3"/>
          </p:nvPr>
        </p:nvSpPr>
        <p:spPr>
          <a:xfrm>
            <a:off x="365010" y="2969419"/>
            <a:ext cx="3586458" cy="1598612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1" name="图片占位符 6"/>
          <p:cNvSpPr>
            <a:spLocks noGrp="1"/>
          </p:cNvSpPr>
          <p:nvPr>
            <p:ph type="pic" sz="quarter" idx="14"/>
          </p:nvPr>
        </p:nvSpPr>
        <p:spPr>
          <a:xfrm>
            <a:off x="4068910" y="2969419"/>
            <a:ext cx="2316163" cy="1598612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2" name="图片占位符 6"/>
          <p:cNvSpPr>
            <a:spLocks noGrp="1"/>
          </p:cNvSpPr>
          <p:nvPr>
            <p:ph type="pic" sz="quarter" idx="15"/>
          </p:nvPr>
        </p:nvSpPr>
        <p:spPr>
          <a:xfrm>
            <a:off x="6502682" y="2969419"/>
            <a:ext cx="2316163" cy="1598612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9985-879E-1E4E-9C21-6AF420CB29F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87B9-B84D-E646-93A3-421F715CE7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9985-879E-1E4E-9C21-6AF420CB29F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87B9-B84D-E646-93A3-421F715CE7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9985-879E-1E4E-9C21-6AF420CB29F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87B9-B84D-E646-93A3-421F715CE7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9985-879E-1E4E-9C21-6AF420CB29F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87B9-B84D-E646-93A3-421F715CE7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9985-879E-1E4E-9C21-6AF420CB29F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87B9-B84D-E646-93A3-421F715CE7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9985-879E-1E4E-9C21-6AF420CB29F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87B9-B84D-E646-93A3-421F715CE7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9985-879E-1E4E-9C21-6AF420CB29F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87B9-B84D-E646-93A3-421F715CE7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9985-879E-1E4E-9C21-6AF420CB29F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F87B9-B84D-E646-93A3-421F715CE7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0" Type="http://schemas.openxmlformats.org/officeDocument/2006/relationships/notesSlide" Target="../notesSlides/notesSlide1.xml"/><Relationship Id="rId1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image" Target="../media/image6.jpeg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0" Type="http://schemas.openxmlformats.org/officeDocument/2006/relationships/notesSlide" Target="../notesSlides/notesSlide2.xml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31c703ae827a41d82d848b4543d3ea7289D8E8F86A53FC6163EC8A81A8A66F8C4722339FE4B4358C18D1CC4D5B5DBA40FE7B27962A37062774402BE64D77ED352C2DED658BBCE192B384931E562D09C1CA2206304943314E65E096CA37C976CCE7DD61D100E33EF341285A6C024131260DDDCF7B80020FADBBCA9E70BD21EEE5"/>
          <p:cNvSpPr/>
          <p:nvPr/>
        </p:nvSpPr>
        <p:spPr>
          <a:xfrm>
            <a:off x="130537" y="1043471"/>
            <a:ext cx="4466086" cy="2921715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</p:txBody>
      </p:sp>
      <p:sp>
        <p:nvSpPr>
          <p:cNvPr id="5" name="矩形 4" descr="e7d195523061f1c031c703ae827a41d82d848b4543d3ea7289D8E8F86A53FC6163EC8A81A8A66F8C4722339FE4B4358C18D1CC4D5B5DBA40FE7B27962A37062774402BE64D77ED352C2DED658BBCE192B384931E562D09C1CA2206304943314E65E096CA37C976CCE7DD61D100E33EF341285A6C024131260DDDCF7B80020FADBBCA9E70BD21EEE5"/>
          <p:cNvSpPr/>
          <p:nvPr/>
        </p:nvSpPr>
        <p:spPr>
          <a:xfrm>
            <a:off x="211942" y="1043197"/>
            <a:ext cx="4491921" cy="334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i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“长寿、康养地，光雾山首选”</a:t>
            </a:r>
            <a:endParaRPr lang="en-US" altLang="zh-CN" sz="1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位置</a:t>
            </a:r>
            <a:endParaRPr lang="en-US" altLang="zh-CN" sz="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巴中市南江县光雾山镇月琴路</a:t>
            </a:r>
            <a:endParaRPr lang="zh-CN" altLang="en-US" sz="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  <a:sym typeface="+mn-ea"/>
              </a:rPr>
              <a:t>地处光雾山镇桃园景区门口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，</a:t>
            </a: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距离</a:t>
            </a:r>
            <a:r>
              <a:rPr 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西成高铁汉中站</a:t>
            </a:r>
            <a:r>
              <a:rPr lang="en-US" alt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60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公里，汉中站到成都仅</a:t>
            </a:r>
            <a:r>
              <a:rPr lang="en-US" alt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2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小时</a:t>
            </a:r>
            <a:endParaRPr lang="zh-CN" altLang="en-US" sz="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    车程，距离</a:t>
            </a:r>
            <a:r>
              <a:rPr 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南江县</a:t>
            </a:r>
            <a:r>
              <a:rPr lang="en-US" alt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60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公里，</a:t>
            </a:r>
            <a:endParaRPr lang="zh-CN" sz="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餐饮</a:t>
            </a:r>
            <a:endParaRPr lang="en-US" altLang="zh-CN" sz="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  <a:sym typeface="+mn-ea"/>
              </a:rPr>
              <a:t>汇</a:t>
            </a: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  <a:sym typeface="+mn-ea"/>
              </a:rPr>
              <a:t>景</a:t>
            </a: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大堂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吧</a:t>
            </a:r>
            <a:r>
              <a:rPr lang="en-US" alt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—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可容纳</a:t>
            </a:r>
            <a:r>
              <a:rPr lang="en-US" alt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60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人  汇</a:t>
            </a: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景全日制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餐厅</a:t>
            </a:r>
            <a:r>
              <a:rPr lang="en-US" alt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—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可容纳</a:t>
            </a:r>
            <a:r>
              <a:rPr lang="en-US" alt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144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人</a:t>
            </a:r>
            <a:endParaRPr lang="en-US" altLang="zh-CN" sz="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怡品堂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中餐厅</a:t>
            </a:r>
            <a:r>
              <a:rPr lang="en-US" alt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—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拥有</a:t>
            </a:r>
            <a:r>
              <a:rPr lang="en-US" alt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4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个包间，可容纳</a:t>
            </a:r>
            <a:r>
              <a:rPr lang="en-US" alt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60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人，大堂可容纳</a:t>
            </a:r>
            <a:r>
              <a:rPr lang="en-US" alt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50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人</a:t>
            </a:r>
            <a:endParaRPr lang="en-US" altLang="zh-CN" sz="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客房</a:t>
            </a:r>
            <a:endParaRPr lang="en-US" altLang="zh-CN" sz="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客房总数：</a:t>
            </a:r>
            <a:r>
              <a:rPr lang="en-US" altLang="zh-CN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234</a:t>
            </a: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间（套）</a:t>
            </a:r>
            <a:endParaRPr lang="zh-CN" altLang="en-US" sz="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大床房：</a:t>
            </a:r>
            <a:r>
              <a:rPr lang="en-US" altLang="zh-CN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88</a:t>
            </a: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间  双床房：</a:t>
            </a:r>
            <a:r>
              <a:rPr lang="en-US" altLang="zh-CN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123</a:t>
            </a: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间  套房：</a:t>
            </a:r>
            <a:r>
              <a:rPr lang="en-US" altLang="zh-CN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23</a:t>
            </a: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套</a:t>
            </a:r>
            <a:endParaRPr lang="zh-CN" altLang="en-US" sz="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房间</a:t>
            </a: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面积：</a:t>
            </a:r>
            <a:r>
              <a:rPr lang="en-US" altLang="zh-CN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31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平方米以上</a:t>
            </a:r>
            <a:endParaRPr lang="zh-CN" altLang="en-US" sz="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会议</a:t>
            </a:r>
            <a:endParaRPr lang="en-US" altLang="zh-CN" sz="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拥有观山厅、游谷厅、望峰厅等三个会议室，一个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多功能宴会厅，</a:t>
            </a:r>
            <a:endParaRPr lang="zh-CN" altLang="en-US" sz="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会议室总面积</a:t>
            </a:r>
            <a:r>
              <a:rPr lang="en-US" altLang="zh-CN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399</a:t>
            </a:r>
            <a:r>
              <a:rPr lang="zh-CN" altLang="en-US" sz="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平方米，最大会议室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面积</a:t>
            </a:r>
            <a:r>
              <a:rPr lang="en-US" altLang="zh-CN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234</a:t>
            </a:r>
            <a:r>
              <a:rPr lang="zh-CN" altLang="en-US" sz="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平方米</a:t>
            </a:r>
            <a:endParaRPr lang="zh-CN" altLang="en-US" sz="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9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</p:txBody>
      </p:sp>
      <p:sp>
        <p:nvSpPr>
          <p:cNvPr id="15" name="矩形 14" descr="e7d195523061f1c031c703ae827a41d82d848b4543d3ea7289D8E8F86A53FC6163EC8A81A8A66F8C4722339FE4B4358C18D1CC4D5B5DBA40FE7B27962A37062774402BE64D77ED352C2DED658BBCE192B384931E562D09C1CA2206304943314E65E096CA37C976CCE7DD61D100E33EF341285A6C024131260DDDCF7B80020FADBBCA9E70BD21EEE5"/>
          <p:cNvSpPr/>
          <p:nvPr/>
        </p:nvSpPr>
        <p:spPr>
          <a:xfrm>
            <a:off x="1697463" y="375201"/>
            <a:ext cx="706811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光雾山明宇豪雅饭店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</p:txBody>
      </p:sp>
      <p:sp>
        <p:nvSpPr>
          <p:cNvPr id="2" name="e7d195523061f1c0" descr="e7d195523061f1c031c703ae827a41d82d848b4543d3ea7289D8E8F86A53FC6163EC8A81A8A66F8C4722339FE4B4358C18D1CC4D5B5DBA40FE7B27962A37062774402BE64D77ED352C2DED658BBCE192B384931E562D09C1CA2206304943314E65E096CA37C976CCE7DD61D100E33EF341285A6C024131260DDDCF7B80020FADBBCA9E70BD21EEE5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 smtClean="0"/>
              <a:t>e7d195523061f1c031c703ae827a41d82d848b4543d3ea7289D8E8F86A53FC6163EC8A81A8A66F8C4722339FE4B4358C18D1CC4D5B5DBA40FE7B27962A37062774402BE64D77ED352C2DED658BBCE192B384931E562D09C1CA2206304943314E65E096CA37C976CCE7DD61D100E33EF341285A6C024131260DDDCF7B80020FADBBCA9E70BD21EEE5</a:t>
            </a:r>
            <a:endParaRPr lang="zh-CN" altLang="en-US" sz="100"/>
          </a:p>
        </p:txBody>
      </p:sp>
      <p:sp>
        <p:nvSpPr>
          <p:cNvPr id="14" name="等腰三角形 13">
            <a:hlinkClick r:id="rId1" action="ppaction://hlinksldjump"/>
          </p:cNvPr>
          <p:cNvSpPr/>
          <p:nvPr/>
        </p:nvSpPr>
        <p:spPr>
          <a:xfrm>
            <a:off x="8765579" y="506079"/>
            <a:ext cx="172123" cy="129091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9号楼豪单人间"/>
          <p:cNvPicPr>
            <a:picLocks noChangeAspect="1"/>
          </p:cNvPicPr>
          <p:nvPr/>
        </p:nvPicPr>
        <p:blipFill>
          <a:blip r:embed="rId2"/>
          <a:srcRect l="5104" t="10284" r="6424" b="10734"/>
          <a:stretch>
            <a:fillRect/>
          </a:stretch>
        </p:blipFill>
        <p:spPr>
          <a:xfrm>
            <a:off x="109855" y="4109085"/>
            <a:ext cx="1430655" cy="920115"/>
          </a:xfrm>
          <a:prstGeom prst="rect">
            <a:avLst/>
          </a:prstGeom>
        </p:spPr>
      </p:pic>
      <p:pic>
        <p:nvPicPr>
          <p:cNvPr id="7" name="图片 6" descr="9号楼豪华套房01"/>
          <p:cNvPicPr>
            <a:picLocks noChangeAspect="1"/>
          </p:cNvPicPr>
          <p:nvPr/>
        </p:nvPicPr>
        <p:blipFill>
          <a:blip r:embed="rId3"/>
          <a:srcRect l="5440" t="7037" r="7419" b="7469"/>
          <a:stretch>
            <a:fillRect/>
          </a:stretch>
        </p:blipFill>
        <p:spPr>
          <a:xfrm>
            <a:off x="1612900" y="4109085"/>
            <a:ext cx="1465580" cy="922020"/>
          </a:xfrm>
          <a:prstGeom prst="rect">
            <a:avLst/>
          </a:prstGeom>
        </p:spPr>
      </p:pic>
      <p:pic>
        <p:nvPicPr>
          <p:cNvPr id="8" name="图片 7" descr="全日制餐厅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990" y="4100195"/>
            <a:ext cx="1369060" cy="930910"/>
          </a:xfrm>
          <a:prstGeom prst="rect">
            <a:avLst/>
          </a:prstGeom>
        </p:spPr>
      </p:pic>
      <p:pic>
        <p:nvPicPr>
          <p:cNvPr id="9" name="图片 8" descr="会议室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955" y="4100195"/>
            <a:ext cx="1423670" cy="930910"/>
          </a:xfrm>
          <a:prstGeom prst="rect">
            <a:avLst/>
          </a:prstGeom>
        </p:spPr>
      </p:pic>
      <p:pic>
        <p:nvPicPr>
          <p:cNvPr id="10" name="图片 9" descr="豪雅双床房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0395" y="4109085"/>
            <a:ext cx="1376680" cy="918210"/>
          </a:xfrm>
          <a:prstGeom prst="rect">
            <a:avLst/>
          </a:prstGeom>
        </p:spPr>
      </p:pic>
      <p:pic>
        <p:nvPicPr>
          <p:cNvPr id="12" name="图片 11" descr="876830378806952641"/>
          <p:cNvPicPr>
            <a:picLocks noChangeAspect="1"/>
          </p:cNvPicPr>
          <p:nvPr/>
        </p:nvPicPr>
        <p:blipFill>
          <a:blip r:embed="rId7"/>
          <a:srcRect l="-234" t="-167" r="234" b="17573"/>
          <a:stretch>
            <a:fillRect/>
          </a:stretch>
        </p:blipFill>
        <p:spPr>
          <a:xfrm>
            <a:off x="7653020" y="4100195"/>
            <a:ext cx="1384935" cy="927100"/>
          </a:xfrm>
          <a:prstGeom prst="rect">
            <a:avLst/>
          </a:prstGeom>
        </p:spPr>
      </p:pic>
      <p:pic>
        <p:nvPicPr>
          <p:cNvPr id="13" name="图片 12" descr="门头照"/>
          <p:cNvPicPr>
            <a:picLocks noChangeAspect="1"/>
          </p:cNvPicPr>
          <p:nvPr/>
        </p:nvPicPr>
        <p:blipFill>
          <a:blip r:embed="rId8"/>
          <a:srcRect l="9654" b="1784"/>
          <a:stretch>
            <a:fillRect/>
          </a:stretch>
        </p:blipFill>
        <p:spPr>
          <a:xfrm>
            <a:off x="4596765" y="1043940"/>
            <a:ext cx="4440555" cy="292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31c703ae827a41d82d848b4543d3ea7289D8E8F86A53FC6163EC8A81A8A66F8C4722339FE4B4358C18D1CC4D5B5DBA40FE7B27962A37062774402BE64D77ED352C2DED658BBCE192B384931E562D09C1CA2206304943314E65E096CA37C976CCE7DD61D100E33EF341285A6C024131260DDDCF7B80020FADBBCA9E70BD21EEE5"/>
          <p:cNvSpPr/>
          <p:nvPr/>
        </p:nvSpPr>
        <p:spPr>
          <a:xfrm>
            <a:off x="130536" y="1050214"/>
            <a:ext cx="4600185" cy="2921715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</p:txBody>
      </p:sp>
      <p:sp>
        <p:nvSpPr>
          <p:cNvPr id="5" name="矩形 4" descr="e7d195523061f1c031c703ae827a41d82d848b4543d3ea7289D8E8F86A53FC6163EC8A81A8A66F8C4722339FE4B4358C18D1CC4D5B5DBA40FE7B27962A37062774402BE64D77ED352C2DED658BBCE192B384931E562D09C1CA2206304943314E65E096CA37C976CCE7DD61D100E33EF341285A6C024131260DDDCF7B80020FADBBCA9E70BD21EEE5"/>
          <p:cNvSpPr/>
          <p:nvPr/>
        </p:nvSpPr>
        <p:spPr>
          <a:xfrm>
            <a:off x="109020" y="1050214"/>
            <a:ext cx="4698869" cy="339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Location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Yueqin  road,Guangwu Mountain,Nanjiang County,Bazhong City,Sichuan Province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,China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hotel is located on the </a:t>
            </a: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Taoyuan scenic entrance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60 kilometers from Xicheng high-speed railway station in Hanzhong, Hanzhong station is 2 hours' drive from Chengdu,60 kilometers from Nanjiang county,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Food &amp; Beverage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Vision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Lobby Lounge —  Capacity 60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pax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Vision All Day Dining— Capacity 144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pax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Yi Palace — 4 private compartments and 60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pax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Room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Total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234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间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Single Room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88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Double Room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123  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Suite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23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Room Area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&gt; 31m2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Meeting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4 multi-function conference halls ,among which the largest covers 234</a:t>
            </a:r>
            <a:r>
              <a:rPr lang="en-US" altLang="zh-CN" sz="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㎡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9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</p:txBody>
      </p:sp>
      <p:sp>
        <p:nvSpPr>
          <p:cNvPr id="15" name="矩形 14" descr="e7d195523061f1c031c703ae827a41d82d848b4543d3ea7289D8E8F86A53FC6163EC8A81A8A66F8C4722339FE4B4358C18D1CC4D5B5DBA40FE7B27962A37062774402BE64D77ED352C2DED658BBCE192B384931E562D09C1CA2206304943314E65E096CA37C976CCE7DD61D100E33EF341285A6C024131260DDDCF7B80020FADBBCA9E70BD21EEE5"/>
          <p:cNvSpPr/>
          <p:nvPr/>
        </p:nvSpPr>
        <p:spPr>
          <a:xfrm>
            <a:off x="1697463" y="375201"/>
            <a:ext cx="706811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Minyoun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Guangwu Mountain Hotel</a:t>
            </a:r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e7d195523061f1c0" descr="e7d195523061f1c031c703ae827a41d82d848b4543d3ea7289D8E8F86A53FC6163EC8A81A8A66F8C4722339FE4B4358C18D1CC4D5B5DBA40FE7B27962A37062774402BE64D77ED352C2DED658BBCE192B384931E562D09C1CA2206304943314E65E096CA37C976CCE7DD61D100E33EF341285A6C024131260DDDCF7B80020FADBBCA9E70BD21EEE5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e7d195523061f1c031c703ae827a41d82d848b4543d3ea7289D8E8F86A53FC6163EC8A81A8A66F8C4722339FE4B4358C18D1CC4D5B5DBA40FE7B27962A37062774402BE64D77ED352C2DED658BBCE192B384931E562D09C1CA2206304943314E65E096CA37C976CCE7DD61D100E33EF341285A6C024131260DDDCF7B80020FADBBCA9E70BD21EEE5</a:t>
            </a:r>
            <a:endParaRPr lang="zh-CN" altLang="en-US" sz="100"/>
          </a:p>
        </p:txBody>
      </p:sp>
      <p:sp>
        <p:nvSpPr>
          <p:cNvPr id="14" name="等腰三角形 13">
            <a:hlinkClick r:id="rId1" action="ppaction://hlinksldjump"/>
          </p:cNvPr>
          <p:cNvSpPr/>
          <p:nvPr/>
        </p:nvSpPr>
        <p:spPr>
          <a:xfrm>
            <a:off x="8765579" y="506079"/>
            <a:ext cx="172123" cy="129091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门头照"/>
          <p:cNvPicPr>
            <a:picLocks noChangeAspect="1"/>
          </p:cNvPicPr>
          <p:nvPr/>
        </p:nvPicPr>
        <p:blipFill>
          <a:blip r:embed="rId2"/>
          <a:srcRect l="9654" b="1784"/>
          <a:stretch>
            <a:fillRect/>
          </a:stretch>
        </p:blipFill>
        <p:spPr>
          <a:xfrm>
            <a:off x="4730750" y="1050925"/>
            <a:ext cx="4333875" cy="2921000"/>
          </a:xfrm>
          <a:prstGeom prst="rect">
            <a:avLst/>
          </a:prstGeom>
        </p:spPr>
      </p:pic>
      <p:pic>
        <p:nvPicPr>
          <p:cNvPr id="6" name="图片 5" descr="9号楼豪单人间"/>
          <p:cNvPicPr>
            <a:picLocks noChangeAspect="1"/>
          </p:cNvPicPr>
          <p:nvPr/>
        </p:nvPicPr>
        <p:blipFill>
          <a:blip r:embed="rId3"/>
          <a:srcRect l="5104" t="10284" r="6424" b="10734"/>
          <a:stretch>
            <a:fillRect/>
          </a:stretch>
        </p:blipFill>
        <p:spPr>
          <a:xfrm>
            <a:off x="109855" y="4109085"/>
            <a:ext cx="1430655" cy="920115"/>
          </a:xfrm>
          <a:prstGeom prst="rect">
            <a:avLst/>
          </a:prstGeom>
        </p:spPr>
      </p:pic>
      <p:pic>
        <p:nvPicPr>
          <p:cNvPr id="7" name="图片 6" descr="9号楼豪华套房01"/>
          <p:cNvPicPr>
            <a:picLocks noChangeAspect="1"/>
          </p:cNvPicPr>
          <p:nvPr/>
        </p:nvPicPr>
        <p:blipFill>
          <a:blip r:embed="rId4"/>
          <a:srcRect l="5440" t="7037" r="7419" b="7469"/>
          <a:stretch>
            <a:fillRect/>
          </a:stretch>
        </p:blipFill>
        <p:spPr>
          <a:xfrm>
            <a:off x="1612900" y="4109085"/>
            <a:ext cx="1465580" cy="922020"/>
          </a:xfrm>
          <a:prstGeom prst="rect">
            <a:avLst/>
          </a:prstGeom>
        </p:spPr>
      </p:pic>
      <p:pic>
        <p:nvPicPr>
          <p:cNvPr id="8" name="图片 7" descr="全日制餐厅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990" y="4100195"/>
            <a:ext cx="1369060" cy="930910"/>
          </a:xfrm>
          <a:prstGeom prst="rect">
            <a:avLst/>
          </a:prstGeom>
        </p:spPr>
      </p:pic>
      <p:pic>
        <p:nvPicPr>
          <p:cNvPr id="9" name="图片 8" descr="会议室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6955" y="4100195"/>
            <a:ext cx="1423670" cy="930910"/>
          </a:xfrm>
          <a:prstGeom prst="rect">
            <a:avLst/>
          </a:prstGeom>
        </p:spPr>
      </p:pic>
      <p:pic>
        <p:nvPicPr>
          <p:cNvPr id="10" name="图片 9" descr="豪雅双床房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0395" y="4109085"/>
            <a:ext cx="1376680" cy="918210"/>
          </a:xfrm>
          <a:prstGeom prst="rect">
            <a:avLst/>
          </a:prstGeom>
        </p:spPr>
      </p:pic>
      <p:pic>
        <p:nvPicPr>
          <p:cNvPr id="12" name="图片 11" descr="876830378806952641"/>
          <p:cNvPicPr>
            <a:picLocks noChangeAspect="1"/>
          </p:cNvPicPr>
          <p:nvPr/>
        </p:nvPicPr>
        <p:blipFill>
          <a:blip r:embed="rId8"/>
          <a:srcRect l="-234" t="-167" r="234" b="17573"/>
          <a:stretch>
            <a:fillRect/>
          </a:stretch>
        </p:blipFill>
        <p:spPr>
          <a:xfrm>
            <a:off x="7653020" y="4100195"/>
            <a:ext cx="1411605" cy="92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WPS 演示</Application>
  <PresentationFormat>全屏显示(16:9)</PresentationFormat>
  <Paragraphs>42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Arial</vt:lpstr>
      <vt:lpstr>黑体</vt:lpstr>
      <vt:lpstr>华文细黑</vt:lpstr>
      <vt:lpstr>Calibri</vt:lpstr>
      <vt:lpstr>微软雅黑</vt:lpstr>
      <vt:lpstr>Arial Unicode MS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Devin</dc:creator>
  <cp:lastModifiedBy>mingyuhaoya</cp:lastModifiedBy>
  <cp:revision>301</cp:revision>
  <cp:lastPrinted>2017-07-28T02:48:00Z</cp:lastPrinted>
  <dcterms:created xsi:type="dcterms:W3CDTF">2016-08-14T08:38:00Z</dcterms:created>
  <dcterms:modified xsi:type="dcterms:W3CDTF">2018-05-04T06:40:40Z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