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sldIdLst>
    <p:sldId id="256" r:id="rId2"/>
    <p:sldId id="472" r:id="rId3"/>
    <p:sldId id="400" r:id="rId4"/>
    <p:sldId id="504" r:id="rId5"/>
    <p:sldId id="481" r:id="rId6"/>
    <p:sldId id="501" r:id="rId7"/>
    <p:sldId id="457" r:id="rId8"/>
    <p:sldId id="458" r:id="rId9"/>
    <p:sldId id="459" r:id="rId10"/>
    <p:sldId id="460" r:id="rId11"/>
    <p:sldId id="502" r:id="rId12"/>
    <p:sldId id="464" r:id="rId13"/>
    <p:sldId id="465" r:id="rId14"/>
    <p:sldId id="463" r:id="rId15"/>
    <p:sldId id="508" r:id="rId16"/>
    <p:sldId id="503" r:id="rId17"/>
    <p:sldId id="505" r:id="rId18"/>
    <p:sldId id="506" r:id="rId19"/>
    <p:sldId id="507" r:id="rId20"/>
    <p:sldId id="44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>
          <p15:clr>
            <a:srgbClr val="A4A3A4"/>
          </p15:clr>
        </p15:guide>
        <p15:guide id="2" pos="49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966"/>
    <a:srgbClr val="996633"/>
    <a:srgbClr val="A87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9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62" y="60"/>
      </p:cViewPr>
      <p:guideLst>
        <p:guide orient="horz" pos="3725"/>
        <p:guide pos="49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E5FD7-032C-48CB-9890-A8DB903D8FA1}" type="datetimeFigureOut">
              <a:rPr lang="en-GB" smtClean="0"/>
              <a:pPr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37050-05E1-4AFF-B512-473C3E68AC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9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1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6263447"/>
            <a:ext cx="8327999" cy="451677"/>
          </a:xfrm>
          <a:prstGeom prst="rect">
            <a:avLst/>
          </a:prstGeom>
          <a:solidFill>
            <a:srgbClr val="8979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27999" cy="473480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20000"/>
              </a:lnSpc>
              <a:buClr>
                <a:srgbClr val="897966"/>
              </a:buClr>
              <a:defRPr sz="1600">
                <a:latin typeface="Verdana" panose="020B0604030504040204"/>
                <a:cs typeface="Verdana" panose="020B0604030504040204"/>
              </a:defRPr>
            </a:lvl1pPr>
            <a:lvl2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2pPr>
            <a:lvl3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3pPr>
            <a:lvl4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4pPr>
            <a:lvl5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63977" y="6339647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ysClr val="windowText" lastClr="000000"/>
                </a:solidFill>
              </a:rPr>
              <a:t>NEW ENCOUNTERS. TIMELESS PLEASURES</a:t>
            </a:r>
            <a:r>
              <a:rPr lang="en-US" sz="14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1" y="1034184"/>
            <a:ext cx="8327998" cy="114878"/>
            <a:chOff x="455151" y="1040534"/>
            <a:chExt cx="8285597" cy="114878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55151" y="1040534"/>
              <a:ext cx="8280400" cy="0"/>
            </a:xfrm>
            <a:prstGeom prst="line">
              <a:avLst/>
            </a:prstGeom>
            <a:ln>
              <a:solidFill>
                <a:srgbClr val="897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60348" y="1097110"/>
              <a:ext cx="8280400" cy="0"/>
            </a:xfrm>
            <a:prstGeom prst="line">
              <a:avLst/>
            </a:prstGeom>
            <a:ln>
              <a:solidFill>
                <a:srgbClr val="897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59773" y="1155412"/>
              <a:ext cx="8280400" cy="0"/>
            </a:xfrm>
            <a:prstGeom prst="line">
              <a:avLst/>
            </a:prstGeom>
            <a:ln>
              <a:solidFill>
                <a:srgbClr val="897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88" y="283148"/>
            <a:ext cx="635501" cy="6926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27999" cy="473480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20000"/>
              </a:lnSpc>
              <a:buClr>
                <a:srgbClr val="897966"/>
              </a:buClr>
              <a:defRPr sz="1600">
                <a:latin typeface="Verdana" panose="020B0604030504040204"/>
                <a:cs typeface="Verdana" panose="020B0604030504040204"/>
              </a:defRPr>
            </a:lvl1pPr>
            <a:lvl2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2pPr>
            <a:lvl3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3pPr>
            <a:lvl4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4pPr>
            <a:lvl5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64362" cy="75954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1" y="1034184"/>
            <a:ext cx="8322774" cy="0"/>
          </a:xfrm>
          <a:prstGeom prst="line">
            <a:avLst/>
          </a:prstGeom>
          <a:ln>
            <a:solidFill>
              <a:srgbClr val="8979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NICCOLO_LOGOTYPES_2_PANTONE_v02-01.jpg"/>
          <p:cNvPicPr/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7208874" y="380969"/>
            <a:ext cx="1603277" cy="4901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20A45-B158-476F-960A-F495811B5F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35978" y="6408967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97966"/>
                </a:solidFill>
              </a:rPr>
              <a:t>Page</a:t>
            </a:r>
            <a:endParaRPr lang="en-US" sz="1400" dirty="0" smtClean="0">
              <a:solidFill>
                <a:srgbClr val="897966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935978" y="6408967"/>
            <a:ext cx="0" cy="2462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04"/>
            <a:ext cx="4104042" cy="6169193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NICCOLO_BRANDMARK_WHITE.jpg"/>
          <p:cNvPicPr/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25916" y="925157"/>
            <a:ext cx="4618084" cy="505071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0A45-B158-476F-960A-F495811B5FF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897966"/>
          </a:solidFill>
          <a:latin typeface="Verdana" panose="020B0604030504040204"/>
          <a:ea typeface="+mj-ea"/>
          <a:cs typeface="Verdana" panose="020B0604030504040204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00183"/>
            <a:ext cx="9144000" cy="13123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3" name="图片 2" descr="Niccolo Changsha (NCS) logo_em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988" y="6027369"/>
            <a:ext cx="2384474" cy="7395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尼依格罗宴会厅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5/F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6" name="图片 5" descr="宴会厅5F 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3" y="1299721"/>
            <a:ext cx="8348047" cy="48895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图片 2" descr="未标题-1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78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37929" y="3025832"/>
            <a:ext cx="2623313" cy="8522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itle 2"/>
          <p:cNvSpPr txBox="1"/>
          <p:nvPr/>
        </p:nvSpPr>
        <p:spPr>
          <a:xfrm>
            <a:off x="1582994" y="3049227"/>
            <a:ext cx="2827867" cy="759546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汽车活动案例</a:t>
            </a:r>
            <a:endParaRPr lang="en-GB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4F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酒店前坪展车案例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73514"/>
            <a:ext cx="4032370" cy="2547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266" y="4173515"/>
            <a:ext cx="3895825" cy="25479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14" y="1159110"/>
            <a:ext cx="4862620" cy="29208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4F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酒店前坪展车案例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59109"/>
            <a:ext cx="4021772" cy="25175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663" y="1159110"/>
            <a:ext cx="4083137" cy="25175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66" y="3785775"/>
            <a:ext cx="4035206" cy="257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31" y="3785774"/>
            <a:ext cx="4114799" cy="2570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5F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宴会厅展车案例</a:t>
            </a:r>
            <a:endParaRPr lang="en-GB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2177"/>
            <a:ext cx="4072387" cy="24847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46" y="1122178"/>
            <a:ext cx="3931454" cy="24847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66249"/>
            <a:ext cx="4072387" cy="25901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92" y="3766249"/>
            <a:ext cx="3922908" cy="25901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试驾跑道案例 </a:t>
            </a:r>
            <a:endParaRPr lang="en-GB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74" y="1159110"/>
            <a:ext cx="4126663" cy="2747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19" y="3965972"/>
            <a:ext cx="4126663" cy="27555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1" y="1070372"/>
            <a:ext cx="433305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3" name="图片 2" descr="未标题-1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78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37929" y="3025832"/>
            <a:ext cx="2623313" cy="8522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itle 2"/>
          <p:cNvSpPr txBox="1"/>
          <p:nvPr/>
        </p:nvSpPr>
        <p:spPr>
          <a:xfrm>
            <a:off x="1582994" y="3049227"/>
            <a:ext cx="2827867" cy="759546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宴会厅进车路线图</a:t>
            </a:r>
            <a:endParaRPr lang="en-GB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车辆进场图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100" y="1264498"/>
            <a:ext cx="6925642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车辆进场图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18" y="1264498"/>
            <a:ext cx="6885554" cy="48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9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车辆进场图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58" y="1425857"/>
            <a:ext cx="7714695" cy="46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8667" y="3025832"/>
            <a:ext cx="447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图片 8" descr="未标题-1-1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00" y="0"/>
            <a:ext cx="4062781" cy="436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77995" y="3166211"/>
            <a:ext cx="2827867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长沙尼依格罗酒店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未标题-1-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" y="4368800"/>
            <a:ext cx="9142781" cy="2489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8667" y="745067"/>
            <a:ext cx="56726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14" y="116958"/>
            <a:ext cx="8686800" cy="139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图片 4" descr="未标题-1-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883" y="5456781"/>
            <a:ext cx="8364234" cy="963882"/>
          </a:xfrm>
          <a:prstGeom prst="rect">
            <a:avLst/>
          </a:prstGeom>
        </p:spPr>
      </p:pic>
      <p:pic>
        <p:nvPicPr>
          <p:cNvPr id="6" name="图片 5" descr="KV4：3正稿（cs5）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819" y="4936372"/>
            <a:ext cx="453624" cy="453624"/>
          </a:xfrm>
          <a:prstGeom prst="rect">
            <a:avLst/>
          </a:prstGeom>
        </p:spPr>
      </p:pic>
      <p:pic>
        <p:nvPicPr>
          <p:cNvPr id="8" name="图片 7" descr="Wechat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121" y="3986332"/>
            <a:ext cx="893437" cy="893437"/>
          </a:xfrm>
          <a:prstGeom prst="rect">
            <a:avLst/>
          </a:prstGeom>
        </p:spPr>
      </p:pic>
      <p:pic>
        <p:nvPicPr>
          <p:cNvPr id="9" name="图片 8" descr="未标题-1-4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883" y="551481"/>
            <a:ext cx="8364234" cy="2868120"/>
          </a:xfrm>
          <a:prstGeom prst="rect">
            <a:avLst/>
          </a:prstGeom>
        </p:spPr>
      </p:pic>
      <p:pic>
        <p:nvPicPr>
          <p:cNvPr id="10" name="图片 9" descr="533ab9afc099d-0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48" y="4986122"/>
            <a:ext cx="501160" cy="382722"/>
          </a:xfrm>
          <a:prstGeom prst="rect">
            <a:avLst/>
          </a:prstGeom>
        </p:spPr>
      </p:pic>
      <p:pic>
        <p:nvPicPr>
          <p:cNvPr id="11" name="图片 10" descr="weibo 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340" y="3986332"/>
            <a:ext cx="893437" cy="8934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719558" y="6356350"/>
            <a:ext cx="1034559" cy="3651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-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933" y="1101916"/>
            <a:ext cx="5554133" cy="57560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2370"/>
            <a:ext cx="6664362" cy="759546"/>
          </a:xfrm>
          <a:prstGeom prst="rect">
            <a:avLst/>
          </a:prstGeom>
        </p:spPr>
        <p:txBody>
          <a:bodyPr/>
          <a:lstStyle/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酒店介绍</a:t>
            </a:r>
            <a:endParaRPr 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Niccolo Changsha (NCS) logo_em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未标题-1-0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1067" y="1152715"/>
            <a:ext cx="3572933" cy="218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55735" y="3337115"/>
            <a:ext cx="281093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latin typeface="Verdana" panose="020B0604030504040204"/>
                <a:ea typeface="黑体" panose="02010609060101010101" pitchFamily="49" charset="-122"/>
              </a:rPr>
              <a:t>酒店雄踞长沙城市中心繁华核心地段，耸立于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452</a:t>
            </a:r>
            <a:r>
              <a:rPr lang="zh-CN" altLang="zh-CN" sz="1200" dirty="0">
                <a:latin typeface="Verdana" panose="020B0604030504040204"/>
                <a:ea typeface="黑体" panose="02010609060101010101" pitchFamily="49" charset="-122"/>
              </a:rPr>
              <a:t>米高的长沙国际金融中心之巅，这座兼具潮流娱乐风尚与高端商务办公的地标之所。</a:t>
            </a: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kumimoji="1" lang="zh-CN" altLang="en-US" sz="1200" dirty="0">
              <a:latin typeface="Verdana" panose="020B06040305040402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79469" y="6155352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9469" y="5932747"/>
            <a:ext cx="3388770" cy="2665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69" y="5704600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2370"/>
            <a:ext cx="6664362" cy="759546"/>
          </a:xfrm>
          <a:prstGeom prst="rect">
            <a:avLst/>
          </a:prstGeom>
        </p:spPr>
        <p:txBody>
          <a:bodyPr/>
          <a:lstStyle/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酒店位置</a:t>
            </a:r>
            <a:endParaRPr 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4314" y="5634568"/>
            <a:ext cx="1751505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黄花国际机场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长沙高铁南站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岳麓山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  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44436" y="5648390"/>
            <a:ext cx="88099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40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分钟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35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21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14469" y="5634568"/>
            <a:ext cx="817981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26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公里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 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13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公里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6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公里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7024" y="5652433"/>
            <a:ext cx="534032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车程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车程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车</a:t>
            </a: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</p:txBody>
      </p:sp>
      <p:pic>
        <p:nvPicPr>
          <p:cNvPr id="3" name="图片 2" descr="Map -(长沙)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82" y="1133276"/>
            <a:ext cx="6823334" cy="43814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920797" y="6155352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20797" y="5932747"/>
            <a:ext cx="3388770" cy="2665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20797" y="5704600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62677" y="5634568"/>
            <a:ext cx="1135752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杜甫江阁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橘子洲</a:t>
            </a:r>
            <a:endParaRPr kumimoji="1" lang="zh-CN" altLang="en-US" sz="1000" dirty="0"/>
          </a:p>
          <a:p>
            <a:pPr algn="just">
              <a:lnSpc>
                <a:spcPct val="150000"/>
              </a:lnSpc>
            </a:pP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坡子街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        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41623" y="5640376"/>
            <a:ext cx="88099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13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10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10</a:t>
            </a: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分钟</a:t>
            </a:r>
            <a:endParaRPr lang="en-US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277407" y="5634568"/>
            <a:ext cx="658233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3.7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公里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3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公里</a:t>
            </a:r>
            <a:endParaRPr kumimoji="1" lang="zh-CN" altLang="en-US" sz="1000" dirty="0"/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1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公里 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51318" y="5636753"/>
            <a:ext cx="534032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车</a:t>
            </a: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车程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步行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/>
          </a:p>
        </p:txBody>
      </p:sp>
      <p:sp>
        <p:nvSpPr>
          <p:cNvPr id="2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B720A45-B158-476F-960A-F495811B5FF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1" name="文本框 30"/>
          <p:cNvSpPr txBox="1"/>
          <p:nvPr/>
        </p:nvSpPr>
        <p:spPr>
          <a:xfrm>
            <a:off x="7448043" y="1173304"/>
            <a:ext cx="1285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酒店位于长沙市蔡锷中路路与解放路交汇处 的西北角，紧邻黄兴路步行街、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五一大道和长沙地铁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1</a:t>
            </a:r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号线、长沙地铁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2</a:t>
            </a:r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号线五一广场站。 </a:t>
            </a: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kumimoji="1" lang="zh-CN" altLang="en-US" sz="1200" dirty="0">
              <a:latin typeface="Verdana" panose="020B060403050404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77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9303"/>
            <a:ext cx="6664362" cy="75954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酒店设施信息</a:t>
            </a:r>
            <a:endParaRPr 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540745" y="1186581"/>
            <a:ext cx="7095067" cy="3374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IFS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塔楼华中高度排名第一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世界排名第十一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 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2650" y="2222218"/>
            <a:ext cx="29733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93/F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天际大堂、欣厨、悦廊、</a:t>
            </a:r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Bar93</a:t>
            </a: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92/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多功能厅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86-92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/F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客房</a:t>
            </a:r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22650" y="4262060"/>
            <a:ext cx="297338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8/F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庆典花园、茵园礼堂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6/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水疗与健身中心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5/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尼依格罗宴会厅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4/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迎宾大堂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1/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前庭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730095" y="5681529"/>
            <a:ext cx="297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B4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停车场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B5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停车场</a:t>
            </a:r>
            <a:endParaRPr lang="en-US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pic>
        <p:nvPicPr>
          <p:cNvPr id="11" name="图片 10" descr="v4 - 复件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7" y="1666734"/>
            <a:ext cx="4286569" cy="4512177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4469475" y="2556867"/>
            <a:ext cx="12364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4469475" y="4779503"/>
            <a:ext cx="12364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4469475" y="5890631"/>
            <a:ext cx="12364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图片 2" descr="未标题-1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78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37929" y="3025832"/>
            <a:ext cx="2623313" cy="8522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itle 2"/>
          <p:cNvSpPr txBox="1"/>
          <p:nvPr/>
        </p:nvSpPr>
        <p:spPr>
          <a:xfrm>
            <a:off x="1582994" y="3049227"/>
            <a:ext cx="2827867" cy="759546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99572" y="5927646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99572" y="5657267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9572" y="5386888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9572" y="5109567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9572" y="4839188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9572" y="1981340"/>
            <a:ext cx="3544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酒店配备宴会厅和规格各一的多功能厅满足宴会和会议客人的不同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需求。位于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层的尼依格罗宴会厅可供车辆直接驶入，位于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层、层高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米的茵园礼堂则适合举办中小型的庆祝活动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。位于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92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层的小型多功能厅拥有超凡的天际景致，为活动成功举办锦上添花。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9572" y="4560043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9572" y="4289664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9572" y="4007726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图片 4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6280" y="3894640"/>
            <a:ext cx="1472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地点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尼依格罗宴会厅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多功能厅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宴会前厅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庆典花园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茵园礼堂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罗马厅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米兰厅</a:t>
            </a:r>
            <a:endParaRPr lang="zh-CN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4104" y="3894640"/>
            <a:ext cx="1154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面积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(m2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788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51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85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00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11186" y="3894640"/>
            <a:ext cx="1188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容量／人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120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25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80</a:t>
            </a:r>
          </a:p>
        </p:txBody>
      </p:sp>
      <p:pic>
        <p:nvPicPr>
          <p:cNvPr id="2" name="图片 1" descr="Niccolo Chongqing - Niccolo Ballroom Theat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0451" y="1479363"/>
            <a:ext cx="4225498" cy="47908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Niccolo Changsha - Niccolo Ballroom Western Wedd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1159110"/>
            <a:ext cx="7048500" cy="51735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3" name="图片 2" descr="Niccolo Chongqing - Sky Private Din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84" y="2115242"/>
            <a:ext cx="5008080" cy="3338720"/>
          </a:xfrm>
          <a:prstGeom prst="rect">
            <a:avLst/>
          </a:prstGeom>
        </p:spPr>
      </p:pic>
      <p:pic>
        <p:nvPicPr>
          <p:cNvPr id="8" name="图片 7" descr="Niccolo Chongqing - Sky Boardro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367" y="2101732"/>
            <a:ext cx="2663771" cy="1775974"/>
          </a:xfrm>
          <a:prstGeom prst="rect">
            <a:avLst/>
          </a:prstGeom>
        </p:spPr>
      </p:pic>
      <p:pic>
        <p:nvPicPr>
          <p:cNvPr id="10" name="图片 9" descr="L5 ballroo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52" y="3909890"/>
            <a:ext cx="2663771" cy="15627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386</Words>
  <Application>Microsoft Office PowerPoint</Application>
  <PresentationFormat>全屏显示(4:3)</PresentationFormat>
  <Paragraphs>110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黑体</vt:lpstr>
      <vt:lpstr>宋体</vt:lpstr>
      <vt:lpstr>Arial</vt:lpstr>
      <vt:lpstr>Calibri</vt:lpstr>
      <vt:lpstr>Verdana</vt:lpstr>
      <vt:lpstr>Office Theme</vt:lpstr>
      <vt:lpstr>PowerPoint 演示文稿</vt:lpstr>
      <vt:lpstr>长沙尼依格罗酒店</vt:lpstr>
      <vt:lpstr>酒店介绍</vt:lpstr>
      <vt:lpstr>酒店位置</vt:lpstr>
      <vt:lpstr>酒店设施信息</vt:lpstr>
      <vt:lpstr>客房</vt:lpstr>
      <vt:lpstr>会议与宴会</vt:lpstr>
      <vt:lpstr>会议与宴会</vt:lpstr>
      <vt:lpstr>会议与宴会</vt:lpstr>
      <vt:lpstr>会议与宴会 | 尼依格罗宴会厅 5/F</vt:lpstr>
      <vt:lpstr>客房</vt:lpstr>
      <vt:lpstr>4F 酒店前坪展车案例</vt:lpstr>
      <vt:lpstr>4F 酒店前坪展车案例</vt:lpstr>
      <vt:lpstr>5F 宴会厅展车案例</vt:lpstr>
      <vt:lpstr>试驾跑道案例 </vt:lpstr>
      <vt:lpstr>客房</vt:lpstr>
      <vt:lpstr>车辆进场图</vt:lpstr>
      <vt:lpstr>车辆进场图</vt:lpstr>
      <vt:lpstr>车辆进场图</vt:lpstr>
      <vt:lpstr>PowerPoint 演示文稿</vt:lpstr>
    </vt:vector>
  </TitlesOfParts>
  <Company>Marco Polo Hotels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Perth Chen</dc:creator>
  <cp:lastModifiedBy>Jennifer Zhang</cp:lastModifiedBy>
  <cp:revision>380</cp:revision>
  <dcterms:created xsi:type="dcterms:W3CDTF">2015-01-06T07:19:00Z</dcterms:created>
  <dcterms:modified xsi:type="dcterms:W3CDTF">2020-02-18T09:08:50Z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