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0"/>
  </p:handoutMasterIdLst>
  <p:sldIdLst>
    <p:sldId id="6516" r:id="rId3"/>
    <p:sldId id="6517" r:id="rId5"/>
    <p:sldId id="6495" r:id="rId6"/>
    <p:sldId id="6590" r:id="rId7"/>
    <p:sldId id="6569" r:id="rId8"/>
    <p:sldId id="6585" r:id="rId9"/>
    <p:sldId id="6588" r:id="rId10"/>
    <p:sldId id="6587" r:id="rId11"/>
    <p:sldId id="6572" r:id="rId12"/>
    <p:sldId id="6603" r:id="rId13"/>
    <p:sldId id="6568" r:id="rId14"/>
    <p:sldId id="6542" r:id="rId15"/>
    <p:sldId id="6544" r:id="rId16"/>
    <p:sldId id="6543" r:id="rId17"/>
    <p:sldId id="6541" r:id="rId18"/>
    <p:sldId id="6605" r:id="rId19"/>
  </p:sldIdLst>
  <p:sldSz cx="9144000" cy="5143500" type="screen16x9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44" userDrawn="1">
          <p15:clr>
            <a:srgbClr val="A4A3A4"/>
          </p15:clr>
        </p15:guide>
        <p15:guide id="2" pos="68" userDrawn="1">
          <p15:clr>
            <a:srgbClr val="A4A3A4"/>
          </p15:clr>
        </p15:guide>
        <p15:guide id="3" orient="horz" pos="1620" userDrawn="1">
          <p15:clr>
            <a:srgbClr val="A4A3A4"/>
          </p15:clr>
        </p15:guide>
        <p15:guide id="4" pos="5535" userDrawn="1">
          <p15:clr>
            <a:srgbClr val="A4A3A4"/>
          </p15:clr>
        </p15:guide>
        <p15:guide id="5" orient="horz" pos="3072" userDrawn="1">
          <p15:clr>
            <a:srgbClr val="A4A3A4"/>
          </p15:clr>
        </p15:guide>
        <p15:guide id="6" orient="horz" pos="16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FFFEF7"/>
    <a:srgbClr val="113325"/>
    <a:srgbClr val="F8FAF7"/>
    <a:srgbClr val="FF47A8"/>
    <a:srgbClr val="313B15"/>
    <a:srgbClr val="F3F5E0"/>
    <a:srgbClr val="F6FBE3"/>
    <a:srgbClr val="36241E"/>
    <a:srgbClr val="2F5D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02" autoAdjust="0"/>
    <p:restoredTop sz="96318" autoAdjust="0"/>
  </p:normalViewPr>
  <p:slideViewPr>
    <p:cSldViewPr showGuides="1">
      <p:cViewPr>
        <p:scale>
          <a:sx n="95" d="100"/>
          <a:sy n="95" d="100"/>
        </p:scale>
        <p:origin x="1260" y="912"/>
      </p:cViewPr>
      <p:guideLst>
        <p:guide pos="2844"/>
        <p:guide pos="68"/>
        <p:guide orient="horz" pos="1620"/>
        <p:guide pos="5535"/>
        <p:guide orient="horz" pos="3072"/>
        <p:guide orient="horz" pos="1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382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gs" Target="tags/tag2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71E8F-9B2B-491C-BF18-E33909BE83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C2023-A398-416E-AC65-CBA0D090EB2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1C0ED-1C8B-4FF3-91A6-E652895D46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F2343-9207-46BE-961A-1BA00140CF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F2343-9207-46BE-961A-1BA00140CF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F2343-9207-46BE-961A-1BA00140CF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F2343-9207-46BE-961A-1BA00140CF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F2343-9207-46BE-961A-1BA00140CF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F2343-9207-46BE-961A-1BA00140CF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F2343-9207-46BE-961A-1BA00140CF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F2343-9207-46BE-961A-1BA00140CF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F2343-9207-46BE-961A-1BA00140CF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F2343-9207-46BE-961A-1BA00140CF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F2343-9207-46BE-961A-1BA00140CF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F2343-9207-46BE-961A-1BA00140CF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F2343-9207-46BE-961A-1BA00140CF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F2343-9207-46BE-961A-1BA00140CF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F2343-9207-46BE-961A-1BA00140CF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pull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gradFill>
          <a:gsLst>
            <a:gs pos="0">
              <a:srgbClr val="FFFFFF"/>
            </a:gs>
            <a:gs pos="100000">
              <a:srgbClr val="FFFFFF"/>
            </a:gs>
            <a:gs pos="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pull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gradFill>
          <a:gsLst>
            <a:gs pos="0">
              <a:srgbClr val="FFFFFF"/>
            </a:gs>
            <a:gs pos="100000">
              <a:srgbClr val="FFFFFF"/>
            </a:gs>
            <a:gs pos="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pull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gradFill>
          <a:gsLst>
            <a:gs pos="0">
              <a:srgbClr val="FFFFFF"/>
            </a:gs>
            <a:gs pos="100000">
              <a:srgbClr val="FFFFFF"/>
            </a:gs>
            <a:gs pos="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pull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" y="1"/>
            <a:ext cx="9143499" cy="5143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8D3FDD-8F49-4E9E-9989-6E4EA16220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DF6357D-4DB5-4E4E-AC36-720C6108B3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E1ADEB26-9331-4A36-AC8D-41F640912D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E7192B45-2B45-4456-9E1B-F2988C967D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2" descr="北汽国旅logo"/>
          <p:cNvPicPr>
            <a:picLocks noChangeAspect="1"/>
          </p:cNvPicPr>
          <p:nvPr/>
        </p:nvPicPr>
        <p:blipFill>
          <a:blip r:embed="rId1"/>
          <a:srcRect l="14694" t="17262" r="15355" b="19148"/>
          <a:stretch>
            <a:fillRect/>
          </a:stretch>
        </p:blipFill>
        <p:spPr>
          <a:xfrm>
            <a:off x="169545" y="156845"/>
            <a:ext cx="1180465" cy="5226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9144000" cy="295275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文本框 9"/>
          <p:cNvSpPr txBox="1"/>
          <p:nvPr/>
        </p:nvSpPr>
        <p:spPr>
          <a:xfrm>
            <a:off x="179864" y="1059180"/>
            <a:ext cx="8734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+mj-ea"/>
                <a:sym typeface="+mn-ea"/>
              </a:rPr>
              <a:t>北京北汽出租汽车集团有限责任公司</a:t>
            </a:r>
            <a:endParaRPr lang="zh-CN" altLang="en-US" sz="36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+mj-ea"/>
              <a:sym typeface="+mn-ea"/>
            </a:endParaRPr>
          </a:p>
        </p:txBody>
      </p:sp>
      <p:pic>
        <p:nvPicPr>
          <p:cNvPr id="6" name="图片 2" descr="北汽国旅logo"/>
          <p:cNvPicPr>
            <a:picLocks noChangeAspect="1"/>
          </p:cNvPicPr>
          <p:nvPr/>
        </p:nvPicPr>
        <p:blipFill>
          <a:blip r:embed="rId1"/>
          <a:srcRect l="14694" t="17262" r="15355" b="19148"/>
          <a:stretch>
            <a:fillRect/>
          </a:stretch>
        </p:blipFill>
        <p:spPr>
          <a:xfrm>
            <a:off x="107950" y="156845"/>
            <a:ext cx="1193165" cy="555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接连接符 21"/>
          <p:cNvCxnSpPr/>
          <p:nvPr/>
        </p:nvCxnSpPr>
        <p:spPr>
          <a:xfrm>
            <a:off x="351263" y="234176"/>
            <a:ext cx="317809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5609063" y="234176"/>
            <a:ext cx="317809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9"/>
          <p:cNvSpPr txBox="1"/>
          <p:nvPr/>
        </p:nvSpPr>
        <p:spPr>
          <a:xfrm>
            <a:off x="3540844" y="112403"/>
            <a:ext cx="2073797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风采展示</a:t>
            </a:r>
            <a:endParaRPr lang="zh-CN" altLang="en-US" sz="2000" b="1" spc="300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图片 4" descr="1de8e7c61f089627f654e52520fc69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405" y="476250"/>
            <a:ext cx="3364230" cy="2285365"/>
          </a:xfrm>
          <a:prstGeom prst="rect">
            <a:avLst/>
          </a:prstGeom>
        </p:spPr>
      </p:pic>
      <p:pic>
        <p:nvPicPr>
          <p:cNvPr id="8" name="图片 7" descr="2e867b8f10bb91050a0c62962fd17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655" y="476250"/>
            <a:ext cx="3565525" cy="2284730"/>
          </a:xfrm>
          <a:prstGeom prst="rect">
            <a:avLst/>
          </a:prstGeom>
        </p:spPr>
      </p:pic>
      <p:pic>
        <p:nvPicPr>
          <p:cNvPr id="9" name="图片 8" descr="e8fdd518f856a4532d0f12c8fc1cac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405" y="2853055"/>
            <a:ext cx="3364230" cy="2125980"/>
          </a:xfrm>
          <a:prstGeom prst="rect">
            <a:avLst/>
          </a:prstGeom>
        </p:spPr>
      </p:pic>
      <p:pic>
        <p:nvPicPr>
          <p:cNvPr id="10" name="图片 9" descr="c7d84ba03f59fed96535326bf140a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655" y="2843530"/>
            <a:ext cx="3565525" cy="212280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476" y="0"/>
            <a:ext cx="9144000" cy="514350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0" y="0"/>
            <a:ext cx="9159875" cy="514286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文本框 11"/>
          <p:cNvSpPr txBox="1"/>
          <p:nvPr/>
        </p:nvSpPr>
        <p:spPr>
          <a:xfrm>
            <a:off x="2956560" y="123314"/>
            <a:ext cx="32308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经典案例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4650" y="483235"/>
            <a:ext cx="8394700" cy="45307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50000"/>
              </a:lnSpc>
            </a:pPr>
            <a:r>
              <a:rPr sz="1200" b="1"/>
              <a:t>1</a:t>
            </a:r>
            <a:r>
              <a:rPr lang="zh-CN" sz="1200" b="1"/>
              <a:t>、每年</a:t>
            </a:r>
            <a:r>
              <a:rPr sz="1200" b="1">
                <a:sym typeface="+mn-ea"/>
              </a:rPr>
              <a:t>的全国两会</a:t>
            </a:r>
            <a:endParaRPr sz="1200" b="1"/>
          </a:p>
          <a:p>
            <a:pPr fontAlgn="auto">
              <a:lnSpc>
                <a:spcPct val="150000"/>
              </a:lnSpc>
            </a:pPr>
            <a:r>
              <a:rPr sz="1200" b="1"/>
              <a:t>2</a:t>
            </a:r>
            <a:r>
              <a:rPr lang="zh-CN" sz="1200" b="1">
                <a:sym typeface="+mn-ea"/>
              </a:rPr>
              <a:t>、</a:t>
            </a:r>
            <a:r>
              <a:rPr sz="1200" b="1">
                <a:sym typeface="+mn-ea"/>
              </a:rPr>
              <a:t>建国70周年阅兵部队的接送</a:t>
            </a:r>
            <a:endParaRPr sz="1200" b="1"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sz="1200" b="1">
                <a:sym typeface="+mn-ea"/>
              </a:rPr>
              <a:t>3</a:t>
            </a:r>
            <a:r>
              <a:rPr lang="zh-CN" altLang="en-US" sz="1200" b="1">
                <a:sym typeface="+mn-ea"/>
              </a:rPr>
              <a:t>、建党</a:t>
            </a:r>
            <a:r>
              <a:rPr lang="en-US" altLang="zh-CN" sz="1200" b="1">
                <a:sym typeface="+mn-ea"/>
              </a:rPr>
              <a:t>100</a:t>
            </a:r>
            <a:r>
              <a:rPr lang="zh-CN" altLang="en-US" sz="1200" b="1">
                <a:sym typeface="+mn-ea"/>
              </a:rPr>
              <a:t>周年用车保障</a:t>
            </a:r>
            <a:endParaRPr lang="zh-CN" altLang="en-US" sz="1200" b="1"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200" b="1">
                <a:sym typeface="+mn-ea"/>
              </a:rPr>
              <a:t>4</a:t>
            </a:r>
            <a:r>
              <a:rPr lang="zh-CN" altLang="zh-CN" sz="1200" b="1">
                <a:sym typeface="+mn-ea"/>
              </a:rPr>
              <a:t>、党的第十八大、十九大、二十大全国代表大会。</a:t>
            </a:r>
            <a:endParaRPr lang="zh-CN" altLang="en-US" sz="1200" b="1">
              <a:sym typeface="+mn-ea"/>
            </a:endParaRPr>
          </a:p>
          <a:p>
            <a:pPr marL="0" lvl="0" indent="0" fontAlgn="auto">
              <a:lnSpc>
                <a:spcPct val="150000"/>
              </a:lnSpc>
              <a:buNone/>
            </a:pPr>
            <a:r>
              <a:rPr lang="en-US" altLang="zh-CN" sz="1200" b="1">
                <a:solidFill>
                  <a:schemeClr val="tx1"/>
                </a:solidFill>
                <a:sym typeface="+mn-ea"/>
              </a:rPr>
              <a:t>5</a:t>
            </a:r>
            <a:r>
              <a:rPr lang="zh-CN" sz="1200" b="1">
                <a:sym typeface="+mn-ea"/>
              </a:rPr>
              <a:t>、每年由习主席颁奖的</a:t>
            </a:r>
            <a:r>
              <a:rPr sz="1200" b="1">
                <a:sym typeface="+mn-ea"/>
              </a:rPr>
              <a:t>国家科学技术奖励大会（习主席颁奖）</a:t>
            </a:r>
            <a:endParaRPr sz="1200" b="1"/>
          </a:p>
          <a:p>
            <a:pPr fontAlgn="auto">
              <a:lnSpc>
                <a:spcPct val="150000"/>
              </a:lnSpc>
            </a:pPr>
            <a:r>
              <a:rPr lang="en-US" sz="1200" b="1"/>
              <a:t>6</a:t>
            </a:r>
            <a:r>
              <a:rPr lang="zh-CN" sz="1200" b="1">
                <a:sym typeface="+mn-ea"/>
              </a:rPr>
              <a:t>、</a:t>
            </a:r>
            <a:r>
              <a:rPr sz="1200" b="1">
                <a:sym typeface="+mn-ea"/>
              </a:rPr>
              <a:t>中国科学院</a:t>
            </a:r>
            <a:r>
              <a:rPr lang="zh-CN" sz="1200" b="1">
                <a:sym typeface="+mn-ea"/>
              </a:rPr>
              <a:t>、</a:t>
            </a:r>
            <a:r>
              <a:rPr sz="1200" b="1">
                <a:sym typeface="+mn-ea"/>
              </a:rPr>
              <a:t>工程院院士大会</a:t>
            </a:r>
            <a:endParaRPr sz="1200" b="1"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sz="1200" b="1"/>
              <a:t>7</a:t>
            </a:r>
            <a:r>
              <a:rPr lang="zh-CN" sz="1200" b="1">
                <a:sym typeface="+mn-ea"/>
              </a:rPr>
              <a:t>、</a:t>
            </a:r>
            <a:r>
              <a:rPr sz="1200" b="1">
                <a:sym typeface="+mn-ea"/>
              </a:rPr>
              <a:t>第一届、第二届“一带一路”国际合作高峰论坛</a:t>
            </a:r>
            <a:endParaRPr sz="1200" b="1"/>
          </a:p>
          <a:p>
            <a:pPr fontAlgn="auto">
              <a:lnSpc>
                <a:spcPct val="150000"/>
              </a:lnSpc>
            </a:pPr>
            <a:r>
              <a:rPr lang="en-US" sz="1200" b="1"/>
              <a:t>8</a:t>
            </a:r>
            <a:r>
              <a:rPr lang="zh-CN" sz="1200" b="1">
                <a:sym typeface="+mn-ea"/>
              </a:rPr>
              <a:t>、</a:t>
            </a:r>
            <a:r>
              <a:rPr sz="1200" b="1">
                <a:sym typeface="+mn-ea"/>
              </a:rPr>
              <a:t>中非论坛</a:t>
            </a:r>
            <a:endParaRPr sz="1200" b="1"/>
          </a:p>
          <a:p>
            <a:pPr fontAlgn="auto">
              <a:lnSpc>
                <a:spcPct val="150000"/>
              </a:lnSpc>
            </a:pPr>
            <a:r>
              <a:rPr lang="en-US" sz="1200" b="1"/>
              <a:t>9</a:t>
            </a:r>
            <a:r>
              <a:rPr lang="zh-CN" sz="1200" b="1">
                <a:sym typeface="+mn-ea"/>
              </a:rPr>
              <a:t>、</a:t>
            </a:r>
            <a:r>
              <a:rPr sz="1200" b="1">
                <a:sym typeface="+mn-ea"/>
              </a:rPr>
              <a:t>奔驰、宝马经销商大会及年会</a:t>
            </a:r>
            <a:endParaRPr sz="1200" b="1"/>
          </a:p>
          <a:p>
            <a:pPr fontAlgn="auto">
              <a:lnSpc>
                <a:spcPct val="150000"/>
              </a:lnSpc>
            </a:pPr>
            <a:r>
              <a:rPr lang="en-US" sz="1200" b="1"/>
              <a:t>10</a:t>
            </a:r>
            <a:r>
              <a:rPr lang="zh-CN" sz="1200" b="1">
                <a:sym typeface="+mn-ea"/>
              </a:rPr>
              <a:t>、</a:t>
            </a:r>
            <a:r>
              <a:rPr sz="1200" b="1">
                <a:sym typeface="+mn-ea"/>
              </a:rPr>
              <a:t>国际智力联盟大师锦标赛</a:t>
            </a:r>
            <a:endParaRPr sz="1200" b="1"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sz="1200" b="1"/>
              <a:t>11</a:t>
            </a:r>
            <a:r>
              <a:rPr lang="zh-CN" sz="1200" b="1">
                <a:sym typeface="+mn-ea"/>
              </a:rPr>
              <a:t>、</a:t>
            </a:r>
            <a:r>
              <a:rPr sz="1200" b="1">
                <a:sym typeface="+mn-ea"/>
              </a:rPr>
              <a:t>北京通讯展所有豪华VIP单独接送及大客车接送</a:t>
            </a:r>
            <a:endParaRPr sz="1200" b="1"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sz="1200" b="1"/>
              <a:t>1</a:t>
            </a:r>
            <a:r>
              <a:rPr lang="en-US" sz="1200" b="1"/>
              <a:t>2</a:t>
            </a:r>
            <a:r>
              <a:rPr lang="zh-CN" sz="1200" b="1">
                <a:sym typeface="+mn-ea"/>
              </a:rPr>
              <a:t>、每年的</a:t>
            </a:r>
            <a:r>
              <a:rPr sz="1200" b="1">
                <a:sym typeface="+mn-ea"/>
              </a:rPr>
              <a:t>北京国际电影节</a:t>
            </a:r>
            <a:endParaRPr sz="1200" b="1"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sz="1200" b="1"/>
              <a:t>13</a:t>
            </a:r>
            <a:r>
              <a:rPr lang="zh-CN" altLang="en-US" sz="1200" b="1"/>
              <a:t>、电视剧飞天奖、星光奖</a:t>
            </a:r>
            <a:endParaRPr sz="1200" b="1"/>
          </a:p>
          <a:p>
            <a:pPr fontAlgn="auto">
              <a:lnSpc>
                <a:spcPct val="150000"/>
              </a:lnSpc>
            </a:pPr>
            <a:r>
              <a:rPr sz="1200" b="1"/>
              <a:t>1</a:t>
            </a:r>
            <a:r>
              <a:rPr lang="en-US" sz="1200" b="1"/>
              <a:t>4</a:t>
            </a:r>
            <a:r>
              <a:rPr lang="zh-CN" sz="1200" b="1">
                <a:sym typeface="+mn-ea"/>
              </a:rPr>
              <a:t>、</a:t>
            </a:r>
            <a:r>
              <a:rPr lang="zh-CN" altLang="en-US" sz="1200" b="1">
                <a:sym typeface="+mn-ea"/>
              </a:rPr>
              <a:t>全国抗议表彰大会</a:t>
            </a:r>
            <a:endParaRPr sz="1200" b="1"/>
          </a:p>
          <a:p>
            <a:pPr fontAlgn="auto">
              <a:lnSpc>
                <a:spcPct val="150000"/>
              </a:lnSpc>
            </a:pPr>
            <a:r>
              <a:rPr sz="1200" b="1"/>
              <a:t>1</a:t>
            </a:r>
            <a:r>
              <a:rPr lang="en-US" sz="1200" b="1"/>
              <a:t>5</a:t>
            </a:r>
            <a:r>
              <a:rPr lang="zh-CN" sz="1200" b="1">
                <a:sym typeface="+mn-ea"/>
              </a:rPr>
              <a:t>、反法西斯胜利八十周年大阅兵</a:t>
            </a:r>
            <a:endParaRPr sz="1200" b="1"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zh-CN" altLang="en-US" sz="1200" b="1">
              <a:sym typeface="+mn-e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接连接符 21"/>
          <p:cNvCxnSpPr/>
          <p:nvPr/>
        </p:nvCxnSpPr>
        <p:spPr>
          <a:xfrm>
            <a:off x="351263" y="234176"/>
            <a:ext cx="317809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5609063" y="234176"/>
            <a:ext cx="317809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9"/>
          <p:cNvSpPr txBox="1"/>
          <p:nvPr/>
        </p:nvSpPr>
        <p:spPr>
          <a:xfrm>
            <a:off x="3540844" y="112403"/>
            <a:ext cx="2073797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车型介绍</a:t>
            </a:r>
            <a:endParaRPr lang="zh-CN" altLang="en-US" sz="2000" b="1" spc="300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153145" y="3921601"/>
            <a:ext cx="432000" cy="432000"/>
            <a:chOff x="-57554" y="3703456"/>
            <a:chExt cx="576000" cy="576000"/>
          </a:xfrm>
        </p:grpSpPr>
        <p:sp>
          <p:nvSpPr>
            <p:cNvPr id="13" name="椭圆 12"/>
            <p:cNvSpPr/>
            <p:nvPr/>
          </p:nvSpPr>
          <p:spPr>
            <a:xfrm>
              <a:off x="-57554" y="3703456"/>
              <a:ext cx="576000" cy="576000"/>
            </a:xfrm>
            <a:prstGeom prst="ellipse">
              <a:avLst/>
            </a:prstGeom>
            <a:solidFill>
              <a:srgbClr val="4179E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Freeform 107"/>
            <p:cNvSpPr>
              <a:spLocks noEditPoints="1"/>
            </p:cNvSpPr>
            <p:nvPr/>
          </p:nvSpPr>
          <p:spPr bwMode="auto">
            <a:xfrm>
              <a:off x="77067" y="3829531"/>
              <a:ext cx="323850" cy="323850"/>
            </a:xfrm>
            <a:custGeom>
              <a:avLst/>
              <a:gdLst>
                <a:gd name="T0" fmla="*/ 382 w 1019"/>
                <a:gd name="T1" fmla="*/ 16 h 1017"/>
                <a:gd name="T2" fmla="*/ 226 w 1019"/>
                <a:gd name="T3" fmla="*/ 87 h 1017"/>
                <a:gd name="T4" fmla="*/ 102 w 1019"/>
                <a:gd name="T5" fmla="*/ 204 h 1017"/>
                <a:gd name="T6" fmla="*/ 24 w 1019"/>
                <a:gd name="T7" fmla="*/ 358 h 1017"/>
                <a:gd name="T8" fmla="*/ 0 w 1019"/>
                <a:gd name="T9" fmla="*/ 509 h 1017"/>
                <a:gd name="T10" fmla="*/ 32 w 1019"/>
                <a:gd name="T11" fmla="*/ 684 h 1017"/>
                <a:gd name="T12" fmla="*/ 117 w 1019"/>
                <a:gd name="T13" fmla="*/ 832 h 1017"/>
                <a:gd name="T14" fmla="*/ 246 w 1019"/>
                <a:gd name="T15" fmla="*/ 943 h 1017"/>
                <a:gd name="T16" fmla="*/ 407 w 1019"/>
                <a:gd name="T17" fmla="*/ 1008 h 1017"/>
                <a:gd name="T18" fmla="*/ 562 w 1019"/>
                <a:gd name="T19" fmla="*/ 1015 h 1017"/>
                <a:gd name="T20" fmla="*/ 730 w 1019"/>
                <a:gd name="T21" fmla="*/ 967 h 1017"/>
                <a:gd name="T22" fmla="*/ 869 w 1019"/>
                <a:gd name="T23" fmla="*/ 868 h 1017"/>
                <a:gd name="T24" fmla="*/ 968 w 1019"/>
                <a:gd name="T25" fmla="*/ 729 h 1017"/>
                <a:gd name="T26" fmla="*/ 1015 w 1019"/>
                <a:gd name="T27" fmla="*/ 560 h 1017"/>
                <a:gd name="T28" fmla="*/ 1008 w 1019"/>
                <a:gd name="T29" fmla="*/ 406 h 1017"/>
                <a:gd name="T30" fmla="*/ 945 w 1019"/>
                <a:gd name="T31" fmla="*/ 245 h 1017"/>
                <a:gd name="T32" fmla="*/ 833 w 1019"/>
                <a:gd name="T33" fmla="*/ 116 h 1017"/>
                <a:gd name="T34" fmla="*/ 684 w 1019"/>
                <a:gd name="T35" fmla="*/ 30 h 1017"/>
                <a:gd name="T36" fmla="*/ 510 w 1019"/>
                <a:gd name="T37" fmla="*/ 0 h 1017"/>
                <a:gd name="T38" fmla="*/ 420 w 1019"/>
                <a:gd name="T39" fmla="*/ 944 h 1017"/>
                <a:gd name="T40" fmla="*/ 278 w 1019"/>
                <a:gd name="T41" fmla="*/ 890 h 1017"/>
                <a:gd name="T42" fmla="*/ 166 w 1019"/>
                <a:gd name="T43" fmla="*/ 792 h 1017"/>
                <a:gd name="T44" fmla="*/ 92 w 1019"/>
                <a:gd name="T45" fmla="*/ 661 h 1017"/>
                <a:gd name="T46" fmla="*/ 65 w 1019"/>
                <a:gd name="T47" fmla="*/ 509 h 1017"/>
                <a:gd name="T48" fmla="*/ 84 w 1019"/>
                <a:gd name="T49" fmla="*/ 377 h 1017"/>
                <a:gd name="T50" fmla="*/ 153 w 1019"/>
                <a:gd name="T51" fmla="*/ 243 h 1017"/>
                <a:gd name="T52" fmla="*/ 261 w 1019"/>
                <a:gd name="T53" fmla="*/ 140 h 1017"/>
                <a:gd name="T54" fmla="*/ 398 w 1019"/>
                <a:gd name="T55" fmla="*/ 78 h 1017"/>
                <a:gd name="T56" fmla="*/ 533 w 1019"/>
                <a:gd name="T57" fmla="*/ 64 h 1017"/>
                <a:gd name="T58" fmla="*/ 683 w 1019"/>
                <a:gd name="T59" fmla="*/ 99 h 1017"/>
                <a:gd name="T60" fmla="*/ 808 w 1019"/>
                <a:gd name="T61" fmla="*/ 179 h 1017"/>
                <a:gd name="T62" fmla="*/ 901 w 1019"/>
                <a:gd name="T63" fmla="*/ 296 h 1017"/>
                <a:gd name="T64" fmla="*/ 950 w 1019"/>
                <a:gd name="T65" fmla="*/ 441 h 1017"/>
                <a:gd name="T66" fmla="*/ 950 w 1019"/>
                <a:gd name="T67" fmla="*/ 576 h 1017"/>
                <a:gd name="T68" fmla="*/ 901 w 1019"/>
                <a:gd name="T69" fmla="*/ 721 h 1017"/>
                <a:gd name="T70" fmla="*/ 808 w 1019"/>
                <a:gd name="T71" fmla="*/ 838 h 1017"/>
                <a:gd name="T72" fmla="*/ 683 w 1019"/>
                <a:gd name="T73" fmla="*/ 919 h 1017"/>
                <a:gd name="T74" fmla="*/ 533 w 1019"/>
                <a:gd name="T75" fmla="*/ 953 h 1017"/>
                <a:gd name="T76" fmla="*/ 604 w 1019"/>
                <a:gd name="T77" fmla="*/ 521 h 1017"/>
                <a:gd name="T78" fmla="*/ 578 w 1019"/>
                <a:gd name="T79" fmla="*/ 442 h 1017"/>
                <a:gd name="T80" fmla="*/ 539 w 1019"/>
                <a:gd name="T81" fmla="*/ 146 h 1017"/>
                <a:gd name="T82" fmla="*/ 510 w 1019"/>
                <a:gd name="T83" fmla="*/ 127 h 1017"/>
                <a:gd name="T84" fmla="*/ 478 w 1019"/>
                <a:gd name="T85" fmla="*/ 153 h 1017"/>
                <a:gd name="T86" fmla="*/ 432 w 1019"/>
                <a:gd name="T87" fmla="*/ 453 h 1017"/>
                <a:gd name="T88" fmla="*/ 416 w 1019"/>
                <a:gd name="T89" fmla="*/ 528 h 1017"/>
                <a:gd name="T90" fmla="*/ 449 w 1019"/>
                <a:gd name="T91" fmla="*/ 582 h 1017"/>
                <a:gd name="T92" fmla="*/ 510 w 1019"/>
                <a:gd name="T93" fmla="*/ 604 h 1017"/>
                <a:gd name="T94" fmla="*/ 677 w 1019"/>
                <a:gd name="T95" fmla="*/ 730 h 1017"/>
                <a:gd name="T96" fmla="*/ 713 w 1019"/>
                <a:gd name="T97" fmla="*/ 736 h 1017"/>
                <a:gd name="T98" fmla="*/ 732 w 1019"/>
                <a:gd name="T99" fmla="*/ 707 h 1017"/>
                <a:gd name="T100" fmla="*/ 510 w 1019"/>
                <a:gd name="T101" fmla="*/ 541 h 1017"/>
                <a:gd name="T102" fmla="*/ 478 w 1019"/>
                <a:gd name="T103" fmla="*/ 515 h 1017"/>
                <a:gd name="T104" fmla="*/ 492 w 1019"/>
                <a:gd name="T105" fmla="*/ 482 h 1017"/>
                <a:gd name="T106" fmla="*/ 527 w 1019"/>
                <a:gd name="T107" fmla="*/ 482 h 1017"/>
                <a:gd name="T108" fmla="*/ 541 w 1019"/>
                <a:gd name="T109" fmla="*/ 515 h 1017"/>
                <a:gd name="T110" fmla="*/ 510 w 1019"/>
                <a:gd name="T111" fmla="*/ 541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19" h="1017">
                  <a:moveTo>
                    <a:pt x="510" y="0"/>
                  </a:moveTo>
                  <a:lnTo>
                    <a:pt x="510" y="0"/>
                  </a:lnTo>
                  <a:lnTo>
                    <a:pt x="483" y="0"/>
                  </a:lnTo>
                  <a:lnTo>
                    <a:pt x="457" y="2"/>
                  </a:lnTo>
                  <a:lnTo>
                    <a:pt x="432" y="6"/>
                  </a:lnTo>
                  <a:lnTo>
                    <a:pt x="407" y="10"/>
                  </a:lnTo>
                  <a:lnTo>
                    <a:pt x="382" y="16"/>
                  </a:lnTo>
                  <a:lnTo>
                    <a:pt x="359" y="23"/>
                  </a:lnTo>
                  <a:lnTo>
                    <a:pt x="335" y="30"/>
                  </a:lnTo>
                  <a:lnTo>
                    <a:pt x="312" y="40"/>
                  </a:lnTo>
                  <a:lnTo>
                    <a:pt x="289" y="50"/>
                  </a:lnTo>
                  <a:lnTo>
                    <a:pt x="268" y="61"/>
                  </a:lnTo>
                  <a:lnTo>
                    <a:pt x="246" y="73"/>
                  </a:lnTo>
                  <a:lnTo>
                    <a:pt x="226" y="87"/>
                  </a:lnTo>
                  <a:lnTo>
                    <a:pt x="205" y="101"/>
                  </a:lnTo>
                  <a:lnTo>
                    <a:pt x="186" y="116"/>
                  </a:lnTo>
                  <a:lnTo>
                    <a:pt x="168" y="132"/>
                  </a:lnTo>
                  <a:lnTo>
                    <a:pt x="150" y="149"/>
                  </a:lnTo>
                  <a:lnTo>
                    <a:pt x="133" y="167"/>
                  </a:lnTo>
                  <a:lnTo>
                    <a:pt x="117" y="185"/>
                  </a:lnTo>
                  <a:lnTo>
                    <a:pt x="102" y="204"/>
                  </a:lnTo>
                  <a:lnTo>
                    <a:pt x="87" y="225"/>
                  </a:lnTo>
                  <a:lnTo>
                    <a:pt x="74" y="245"/>
                  </a:lnTo>
                  <a:lnTo>
                    <a:pt x="63" y="266"/>
                  </a:lnTo>
                  <a:lnTo>
                    <a:pt x="51" y="288"/>
                  </a:lnTo>
                  <a:lnTo>
                    <a:pt x="41" y="310"/>
                  </a:lnTo>
                  <a:lnTo>
                    <a:pt x="32" y="334"/>
                  </a:lnTo>
                  <a:lnTo>
                    <a:pt x="24" y="358"/>
                  </a:lnTo>
                  <a:lnTo>
                    <a:pt x="16" y="382"/>
                  </a:lnTo>
                  <a:lnTo>
                    <a:pt x="11" y="406"/>
                  </a:lnTo>
                  <a:lnTo>
                    <a:pt x="7" y="432"/>
                  </a:lnTo>
                  <a:lnTo>
                    <a:pt x="4" y="456"/>
                  </a:lnTo>
                  <a:lnTo>
                    <a:pt x="1" y="483"/>
                  </a:lnTo>
                  <a:lnTo>
                    <a:pt x="0" y="509"/>
                  </a:lnTo>
                  <a:lnTo>
                    <a:pt x="0" y="509"/>
                  </a:lnTo>
                  <a:lnTo>
                    <a:pt x="1" y="535"/>
                  </a:lnTo>
                  <a:lnTo>
                    <a:pt x="4" y="560"/>
                  </a:lnTo>
                  <a:lnTo>
                    <a:pt x="7" y="586"/>
                  </a:lnTo>
                  <a:lnTo>
                    <a:pt x="11" y="611"/>
                  </a:lnTo>
                  <a:lnTo>
                    <a:pt x="16" y="635"/>
                  </a:lnTo>
                  <a:lnTo>
                    <a:pt x="24" y="660"/>
                  </a:lnTo>
                  <a:lnTo>
                    <a:pt x="32" y="684"/>
                  </a:lnTo>
                  <a:lnTo>
                    <a:pt x="41" y="706"/>
                  </a:lnTo>
                  <a:lnTo>
                    <a:pt x="51" y="729"/>
                  </a:lnTo>
                  <a:lnTo>
                    <a:pt x="63" y="751"/>
                  </a:lnTo>
                  <a:lnTo>
                    <a:pt x="74" y="773"/>
                  </a:lnTo>
                  <a:lnTo>
                    <a:pt x="87" y="793"/>
                  </a:lnTo>
                  <a:lnTo>
                    <a:pt x="102" y="812"/>
                  </a:lnTo>
                  <a:lnTo>
                    <a:pt x="117" y="832"/>
                  </a:lnTo>
                  <a:lnTo>
                    <a:pt x="133" y="851"/>
                  </a:lnTo>
                  <a:lnTo>
                    <a:pt x="150" y="868"/>
                  </a:lnTo>
                  <a:lnTo>
                    <a:pt x="168" y="885"/>
                  </a:lnTo>
                  <a:lnTo>
                    <a:pt x="186" y="902"/>
                  </a:lnTo>
                  <a:lnTo>
                    <a:pt x="205" y="917"/>
                  </a:lnTo>
                  <a:lnTo>
                    <a:pt x="226" y="930"/>
                  </a:lnTo>
                  <a:lnTo>
                    <a:pt x="246" y="943"/>
                  </a:lnTo>
                  <a:lnTo>
                    <a:pt x="268" y="956"/>
                  </a:lnTo>
                  <a:lnTo>
                    <a:pt x="289" y="967"/>
                  </a:lnTo>
                  <a:lnTo>
                    <a:pt x="312" y="978"/>
                  </a:lnTo>
                  <a:lnTo>
                    <a:pt x="335" y="986"/>
                  </a:lnTo>
                  <a:lnTo>
                    <a:pt x="359" y="995"/>
                  </a:lnTo>
                  <a:lnTo>
                    <a:pt x="382" y="1001"/>
                  </a:lnTo>
                  <a:lnTo>
                    <a:pt x="407" y="1008"/>
                  </a:lnTo>
                  <a:lnTo>
                    <a:pt x="432" y="1012"/>
                  </a:lnTo>
                  <a:lnTo>
                    <a:pt x="457" y="1015"/>
                  </a:lnTo>
                  <a:lnTo>
                    <a:pt x="483" y="1017"/>
                  </a:lnTo>
                  <a:lnTo>
                    <a:pt x="510" y="1017"/>
                  </a:lnTo>
                  <a:lnTo>
                    <a:pt x="510" y="1017"/>
                  </a:lnTo>
                  <a:lnTo>
                    <a:pt x="536" y="1017"/>
                  </a:lnTo>
                  <a:lnTo>
                    <a:pt x="562" y="1015"/>
                  </a:lnTo>
                  <a:lnTo>
                    <a:pt x="587" y="1012"/>
                  </a:lnTo>
                  <a:lnTo>
                    <a:pt x="612" y="1008"/>
                  </a:lnTo>
                  <a:lnTo>
                    <a:pt x="637" y="1001"/>
                  </a:lnTo>
                  <a:lnTo>
                    <a:pt x="660" y="995"/>
                  </a:lnTo>
                  <a:lnTo>
                    <a:pt x="684" y="986"/>
                  </a:lnTo>
                  <a:lnTo>
                    <a:pt x="707" y="978"/>
                  </a:lnTo>
                  <a:lnTo>
                    <a:pt x="730" y="967"/>
                  </a:lnTo>
                  <a:lnTo>
                    <a:pt x="751" y="956"/>
                  </a:lnTo>
                  <a:lnTo>
                    <a:pt x="773" y="943"/>
                  </a:lnTo>
                  <a:lnTo>
                    <a:pt x="793" y="930"/>
                  </a:lnTo>
                  <a:lnTo>
                    <a:pt x="814" y="917"/>
                  </a:lnTo>
                  <a:lnTo>
                    <a:pt x="833" y="902"/>
                  </a:lnTo>
                  <a:lnTo>
                    <a:pt x="851" y="885"/>
                  </a:lnTo>
                  <a:lnTo>
                    <a:pt x="869" y="868"/>
                  </a:lnTo>
                  <a:lnTo>
                    <a:pt x="886" y="851"/>
                  </a:lnTo>
                  <a:lnTo>
                    <a:pt x="902" y="832"/>
                  </a:lnTo>
                  <a:lnTo>
                    <a:pt x="917" y="812"/>
                  </a:lnTo>
                  <a:lnTo>
                    <a:pt x="932" y="793"/>
                  </a:lnTo>
                  <a:lnTo>
                    <a:pt x="945" y="773"/>
                  </a:lnTo>
                  <a:lnTo>
                    <a:pt x="956" y="751"/>
                  </a:lnTo>
                  <a:lnTo>
                    <a:pt x="968" y="729"/>
                  </a:lnTo>
                  <a:lnTo>
                    <a:pt x="978" y="706"/>
                  </a:lnTo>
                  <a:lnTo>
                    <a:pt x="988" y="684"/>
                  </a:lnTo>
                  <a:lnTo>
                    <a:pt x="995" y="660"/>
                  </a:lnTo>
                  <a:lnTo>
                    <a:pt x="1003" y="635"/>
                  </a:lnTo>
                  <a:lnTo>
                    <a:pt x="1008" y="611"/>
                  </a:lnTo>
                  <a:lnTo>
                    <a:pt x="1012" y="586"/>
                  </a:lnTo>
                  <a:lnTo>
                    <a:pt x="1015" y="560"/>
                  </a:lnTo>
                  <a:lnTo>
                    <a:pt x="1018" y="535"/>
                  </a:lnTo>
                  <a:lnTo>
                    <a:pt x="1019" y="509"/>
                  </a:lnTo>
                  <a:lnTo>
                    <a:pt x="1019" y="509"/>
                  </a:lnTo>
                  <a:lnTo>
                    <a:pt x="1018" y="483"/>
                  </a:lnTo>
                  <a:lnTo>
                    <a:pt x="1015" y="456"/>
                  </a:lnTo>
                  <a:lnTo>
                    <a:pt x="1012" y="432"/>
                  </a:lnTo>
                  <a:lnTo>
                    <a:pt x="1008" y="406"/>
                  </a:lnTo>
                  <a:lnTo>
                    <a:pt x="1003" y="382"/>
                  </a:lnTo>
                  <a:lnTo>
                    <a:pt x="995" y="358"/>
                  </a:lnTo>
                  <a:lnTo>
                    <a:pt x="988" y="334"/>
                  </a:lnTo>
                  <a:lnTo>
                    <a:pt x="978" y="310"/>
                  </a:lnTo>
                  <a:lnTo>
                    <a:pt x="968" y="288"/>
                  </a:lnTo>
                  <a:lnTo>
                    <a:pt x="956" y="266"/>
                  </a:lnTo>
                  <a:lnTo>
                    <a:pt x="945" y="245"/>
                  </a:lnTo>
                  <a:lnTo>
                    <a:pt x="932" y="225"/>
                  </a:lnTo>
                  <a:lnTo>
                    <a:pt x="917" y="204"/>
                  </a:lnTo>
                  <a:lnTo>
                    <a:pt x="902" y="185"/>
                  </a:lnTo>
                  <a:lnTo>
                    <a:pt x="886" y="167"/>
                  </a:lnTo>
                  <a:lnTo>
                    <a:pt x="869" y="149"/>
                  </a:lnTo>
                  <a:lnTo>
                    <a:pt x="851" y="132"/>
                  </a:lnTo>
                  <a:lnTo>
                    <a:pt x="833" y="116"/>
                  </a:lnTo>
                  <a:lnTo>
                    <a:pt x="814" y="101"/>
                  </a:lnTo>
                  <a:lnTo>
                    <a:pt x="793" y="87"/>
                  </a:lnTo>
                  <a:lnTo>
                    <a:pt x="773" y="73"/>
                  </a:lnTo>
                  <a:lnTo>
                    <a:pt x="751" y="61"/>
                  </a:lnTo>
                  <a:lnTo>
                    <a:pt x="730" y="50"/>
                  </a:lnTo>
                  <a:lnTo>
                    <a:pt x="707" y="40"/>
                  </a:lnTo>
                  <a:lnTo>
                    <a:pt x="684" y="30"/>
                  </a:lnTo>
                  <a:lnTo>
                    <a:pt x="660" y="23"/>
                  </a:lnTo>
                  <a:lnTo>
                    <a:pt x="637" y="16"/>
                  </a:lnTo>
                  <a:lnTo>
                    <a:pt x="612" y="10"/>
                  </a:lnTo>
                  <a:lnTo>
                    <a:pt x="587" y="6"/>
                  </a:lnTo>
                  <a:lnTo>
                    <a:pt x="562" y="2"/>
                  </a:lnTo>
                  <a:lnTo>
                    <a:pt x="536" y="0"/>
                  </a:lnTo>
                  <a:lnTo>
                    <a:pt x="510" y="0"/>
                  </a:lnTo>
                  <a:lnTo>
                    <a:pt x="510" y="0"/>
                  </a:lnTo>
                  <a:close/>
                  <a:moveTo>
                    <a:pt x="510" y="954"/>
                  </a:moveTo>
                  <a:lnTo>
                    <a:pt x="510" y="954"/>
                  </a:lnTo>
                  <a:lnTo>
                    <a:pt x="486" y="953"/>
                  </a:lnTo>
                  <a:lnTo>
                    <a:pt x="464" y="952"/>
                  </a:lnTo>
                  <a:lnTo>
                    <a:pt x="441" y="949"/>
                  </a:lnTo>
                  <a:lnTo>
                    <a:pt x="420" y="944"/>
                  </a:lnTo>
                  <a:lnTo>
                    <a:pt x="398" y="940"/>
                  </a:lnTo>
                  <a:lnTo>
                    <a:pt x="377" y="934"/>
                  </a:lnTo>
                  <a:lnTo>
                    <a:pt x="357" y="927"/>
                  </a:lnTo>
                  <a:lnTo>
                    <a:pt x="336" y="919"/>
                  </a:lnTo>
                  <a:lnTo>
                    <a:pt x="317" y="910"/>
                  </a:lnTo>
                  <a:lnTo>
                    <a:pt x="298" y="900"/>
                  </a:lnTo>
                  <a:lnTo>
                    <a:pt x="278" y="890"/>
                  </a:lnTo>
                  <a:lnTo>
                    <a:pt x="261" y="878"/>
                  </a:lnTo>
                  <a:lnTo>
                    <a:pt x="243" y="865"/>
                  </a:lnTo>
                  <a:lnTo>
                    <a:pt x="227" y="852"/>
                  </a:lnTo>
                  <a:lnTo>
                    <a:pt x="211" y="838"/>
                  </a:lnTo>
                  <a:lnTo>
                    <a:pt x="195" y="823"/>
                  </a:lnTo>
                  <a:lnTo>
                    <a:pt x="180" y="808"/>
                  </a:lnTo>
                  <a:lnTo>
                    <a:pt x="166" y="792"/>
                  </a:lnTo>
                  <a:lnTo>
                    <a:pt x="153" y="775"/>
                  </a:lnTo>
                  <a:lnTo>
                    <a:pt x="140" y="758"/>
                  </a:lnTo>
                  <a:lnTo>
                    <a:pt x="129" y="740"/>
                  </a:lnTo>
                  <a:lnTo>
                    <a:pt x="118" y="721"/>
                  </a:lnTo>
                  <a:lnTo>
                    <a:pt x="109" y="702"/>
                  </a:lnTo>
                  <a:lnTo>
                    <a:pt x="99" y="682"/>
                  </a:lnTo>
                  <a:lnTo>
                    <a:pt x="92" y="661"/>
                  </a:lnTo>
                  <a:lnTo>
                    <a:pt x="84" y="641"/>
                  </a:lnTo>
                  <a:lnTo>
                    <a:pt x="79" y="619"/>
                  </a:lnTo>
                  <a:lnTo>
                    <a:pt x="73" y="598"/>
                  </a:lnTo>
                  <a:lnTo>
                    <a:pt x="69" y="576"/>
                  </a:lnTo>
                  <a:lnTo>
                    <a:pt x="67" y="554"/>
                  </a:lnTo>
                  <a:lnTo>
                    <a:pt x="65" y="531"/>
                  </a:lnTo>
                  <a:lnTo>
                    <a:pt x="65" y="509"/>
                  </a:lnTo>
                  <a:lnTo>
                    <a:pt x="65" y="509"/>
                  </a:lnTo>
                  <a:lnTo>
                    <a:pt x="65" y="486"/>
                  </a:lnTo>
                  <a:lnTo>
                    <a:pt x="67" y="464"/>
                  </a:lnTo>
                  <a:lnTo>
                    <a:pt x="69" y="441"/>
                  </a:lnTo>
                  <a:lnTo>
                    <a:pt x="73" y="419"/>
                  </a:lnTo>
                  <a:lnTo>
                    <a:pt x="79" y="397"/>
                  </a:lnTo>
                  <a:lnTo>
                    <a:pt x="84" y="377"/>
                  </a:lnTo>
                  <a:lnTo>
                    <a:pt x="92" y="355"/>
                  </a:lnTo>
                  <a:lnTo>
                    <a:pt x="99" y="336"/>
                  </a:lnTo>
                  <a:lnTo>
                    <a:pt x="109" y="316"/>
                  </a:lnTo>
                  <a:lnTo>
                    <a:pt x="118" y="296"/>
                  </a:lnTo>
                  <a:lnTo>
                    <a:pt x="129" y="278"/>
                  </a:lnTo>
                  <a:lnTo>
                    <a:pt x="140" y="260"/>
                  </a:lnTo>
                  <a:lnTo>
                    <a:pt x="153" y="243"/>
                  </a:lnTo>
                  <a:lnTo>
                    <a:pt x="166" y="226"/>
                  </a:lnTo>
                  <a:lnTo>
                    <a:pt x="180" y="209"/>
                  </a:lnTo>
                  <a:lnTo>
                    <a:pt x="195" y="194"/>
                  </a:lnTo>
                  <a:lnTo>
                    <a:pt x="211" y="179"/>
                  </a:lnTo>
                  <a:lnTo>
                    <a:pt x="227" y="166"/>
                  </a:lnTo>
                  <a:lnTo>
                    <a:pt x="243" y="152"/>
                  </a:lnTo>
                  <a:lnTo>
                    <a:pt x="261" y="140"/>
                  </a:lnTo>
                  <a:lnTo>
                    <a:pt x="278" y="128"/>
                  </a:lnTo>
                  <a:lnTo>
                    <a:pt x="298" y="117"/>
                  </a:lnTo>
                  <a:lnTo>
                    <a:pt x="317" y="108"/>
                  </a:lnTo>
                  <a:lnTo>
                    <a:pt x="336" y="99"/>
                  </a:lnTo>
                  <a:lnTo>
                    <a:pt x="357" y="90"/>
                  </a:lnTo>
                  <a:lnTo>
                    <a:pt x="377" y="84"/>
                  </a:lnTo>
                  <a:lnTo>
                    <a:pt x="398" y="78"/>
                  </a:lnTo>
                  <a:lnTo>
                    <a:pt x="420" y="72"/>
                  </a:lnTo>
                  <a:lnTo>
                    <a:pt x="441" y="69"/>
                  </a:lnTo>
                  <a:lnTo>
                    <a:pt x="464" y="66"/>
                  </a:lnTo>
                  <a:lnTo>
                    <a:pt x="486" y="64"/>
                  </a:lnTo>
                  <a:lnTo>
                    <a:pt x="510" y="64"/>
                  </a:lnTo>
                  <a:lnTo>
                    <a:pt x="510" y="64"/>
                  </a:lnTo>
                  <a:lnTo>
                    <a:pt x="533" y="64"/>
                  </a:lnTo>
                  <a:lnTo>
                    <a:pt x="555" y="66"/>
                  </a:lnTo>
                  <a:lnTo>
                    <a:pt x="578" y="69"/>
                  </a:lnTo>
                  <a:lnTo>
                    <a:pt x="599" y="72"/>
                  </a:lnTo>
                  <a:lnTo>
                    <a:pt x="621" y="78"/>
                  </a:lnTo>
                  <a:lnTo>
                    <a:pt x="642" y="84"/>
                  </a:lnTo>
                  <a:lnTo>
                    <a:pt x="662" y="90"/>
                  </a:lnTo>
                  <a:lnTo>
                    <a:pt x="683" y="99"/>
                  </a:lnTo>
                  <a:lnTo>
                    <a:pt x="702" y="108"/>
                  </a:lnTo>
                  <a:lnTo>
                    <a:pt x="721" y="117"/>
                  </a:lnTo>
                  <a:lnTo>
                    <a:pt x="741" y="128"/>
                  </a:lnTo>
                  <a:lnTo>
                    <a:pt x="758" y="140"/>
                  </a:lnTo>
                  <a:lnTo>
                    <a:pt x="776" y="152"/>
                  </a:lnTo>
                  <a:lnTo>
                    <a:pt x="792" y="166"/>
                  </a:lnTo>
                  <a:lnTo>
                    <a:pt x="808" y="179"/>
                  </a:lnTo>
                  <a:lnTo>
                    <a:pt x="824" y="194"/>
                  </a:lnTo>
                  <a:lnTo>
                    <a:pt x="839" y="209"/>
                  </a:lnTo>
                  <a:lnTo>
                    <a:pt x="853" y="226"/>
                  </a:lnTo>
                  <a:lnTo>
                    <a:pt x="866" y="243"/>
                  </a:lnTo>
                  <a:lnTo>
                    <a:pt x="879" y="260"/>
                  </a:lnTo>
                  <a:lnTo>
                    <a:pt x="890" y="278"/>
                  </a:lnTo>
                  <a:lnTo>
                    <a:pt x="901" y="296"/>
                  </a:lnTo>
                  <a:lnTo>
                    <a:pt x="911" y="316"/>
                  </a:lnTo>
                  <a:lnTo>
                    <a:pt x="920" y="336"/>
                  </a:lnTo>
                  <a:lnTo>
                    <a:pt x="927" y="355"/>
                  </a:lnTo>
                  <a:lnTo>
                    <a:pt x="935" y="377"/>
                  </a:lnTo>
                  <a:lnTo>
                    <a:pt x="940" y="397"/>
                  </a:lnTo>
                  <a:lnTo>
                    <a:pt x="946" y="419"/>
                  </a:lnTo>
                  <a:lnTo>
                    <a:pt x="950" y="441"/>
                  </a:lnTo>
                  <a:lnTo>
                    <a:pt x="952" y="464"/>
                  </a:lnTo>
                  <a:lnTo>
                    <a:pt x="954" y="486"/>
                  </a:lnTo>
                  <a:lnTo>
                    <a:pt x="955" y="509"/>
                  </a:lnTo>
                  <a:lnTo>
                    <a:pt x="955" y="509"/>
                  </a:lnTo>
                  <a:lnTo>
                    <a:pt x="954" y="531"/>
                  </a:lnTo>
                  <a:lnTo>
                    <a:pt x="952" y="554"/>
                  </a:lnTo>
                  <a:lnTo>
                    <a:pt x="950" y="576"/>
                  </a:lnTo>
                  <a:lnTo>
                    <a:pt x="946" y="598"/>
                  </a:lnTo>
                  <a:lnTo>
                    <a:pt x="940" y="619"/>
                  </a:lnTo>
                  <a:lnTo>
                    <a:pt x="935" y="641"/>
                  </a:lnTo>
                  <a:lnTo>
                    <a:pt x="927" y="661"/>
                  </a:lnTo>
                  <a:lnTo>
                    <a:pt x="920" y="682"/>
                  </a:lnTo>
                  <a:lnTo>
                    <a:pt x="911" y="702"/>
                  </a:lnTo>
                  <a:lnTo>
                    <a:pt x="901" y="721"/>
                  </a:lnTo>
                  <a:lnTo>
                    <a:pt x="890" y="740"/>
                  </a:lnTo>
                  <a:lnTo>
                    <a:pt x="879" y="758"/>
                  </a:lnTo>
                  <a:lnTo>
                    <a:pt x="866" y="775"/>
                  </a:lnTo>
                  <a:lnTo>
                    <a:pt x="853" y="792"/>
                  </a:lnTo>
                  <a:lnTo>
                    <a:pt x="839" y="808"/>
                  </a:lnTo>
                  <a:lnTo>
                    <a:pt x="824" y="823"/>
                  </a:lnTo>
                  <a:lnTo>
                    <a:pt x="808" y="838"/>
                  </a:lnTo>
                  <a:lnTo>
                    <a:pt x="792" y="852"/>
                  </a:lnTo>
                  <a:lnTo>
                    <a:pt x="776" y="865"/>
                  </a:lnTo>
                  <a:lnTo>
                    <a:pt x="758" y="878"/>
                  </a:lnTo>
                  <a:lnTo>
                    <a:pt x="741" y="890"/>
                  </a:lnTo>
                  <a:lnTo>
                    <a:pt x="721" y="900"/>
                  </a:lnTo>
                  <a:lnTo>
                    <a:pt x="702" y="910"/>
                  </a:lnTo>
                  <a:lnTo>
                    <a:pt x="683" y="919"/>
                  </a:lnTo>
                  <a:lnTo>
                    <a:pt x="662" y="927"/>
                  </a:lnTo>
                  <a:lnTo>
                    <a:pt x="642" y="934"/>
                  </a:lnTo>
                  <a:lnTo>
                    <a:pt x="621" y="940"/>
                  </a:lnTo>
                  <a:lnTo>
                    <a:pt x="599" y="944"/>
                  </a:lnTo>
                  <a:lnTo>
                    <a:pt x="578" y="949"/>
                  </a:lnTo>
                  <a:lnTo>
                    <a:pt x="555" y="952"/>
                  </a:lnTo>
                  <a:lnTo>
                    <a:pt x="533" y="953"/>
                  </a:lnTo>
                  <a:lnTo>
                    <a:pt x="510" y="954"/>
                  </a:lnTo>
                  <a:lnTo>
                    <a:pt x="510" y="954"/>
                  </a:lnTo>
                  <a:close/>
                  <a:moveTo>
                    <a:pt x="593" y="555"/>
                  </a:moveTo>
                  <a:lnTo>
                    <a:pt x="593" y="555"/>
                  </a:lnTo>
                  <a:lnTo>
                    <a:pt x="598" y="544"/>
                  </a:lnTo>
                  <a:lnTo>
                    <a:pt x="601" y="532"/>
                  </a:lnTo>
                  <a:lnTo>
                    <a:pt x="604" y="521"/>
                  </a:lnTo>
                  <a:lnTo>
                    <a:pt x="604" y="509"/>
                  </a:lnTo>
                  <a:lnTo>
                    <a:pt x="604" y="509"/>
                  </a:lnTo>
                  <a:lnTo>
                    <a:pt x="603" y="494"/>
                  </a:lnTo>
                  <a:lnTo>
                    <a:pt x="600" y="479"/>
                  </a:lnTo>
                  <a:lnTo>
                    <a:pt x="595" y="466"/>
                  </a:lnTo>
                  <a:lnTo>
                    <a:pt x="587" y="453"/>
                  </a:lnTo>
                  <a:lnTo>
                    <a:pt x="578" y="442"/>
                  </a:lnTo>
                  <a:lnTo>
                    <a:pt x="567" y="433"/>
                  </a:lnTo>
                  <a:lnTo>
                    <a:pt x="555" y="425"/>
                  </a:lnTo>
                  <a:lnTo>
                    <a:pt x="541" y="419"/>
                  </a:lnTo>
                  <a:lnTo>
                    <a:pt x="541" y="159"/>
                  </a:lnTo>
                  <a:lnTo>
                    <a:pt x="541" y="159"/>
                  </a:lnTo>
                  <a:lnTo>
                    <a:pt x="541" y="153"/>
                  </a:lnTo>
                  <a:lnTo>
                    <a:pt x="539" y="146"/>
                  </a:lnTo>
                  <a:lnTo>
                    <a:pt x="536" y="141"/>
                  </a:lnTo>
                  <a:lnTo>
                    <a:pt x="532" y="137"/>
                  </a:lnTo>
                  <a:lnTo>
                    <a:pt x="527" y="132"/>
                  </a:lnTo>
                  <a:lnTo>
                    <a:pt x="522" y="130"/>
                  </a:lnTo>
                  <a:lnTo>
                    <a:pt x="515" y="128"/>
                  </a:lnTo>
                  <a:lnTo>
                    <a:pt x="510" y="127"/>
                  </a:lnTo>
                  <a:lnTo>
                    <a:pt x="510" y="127"/>
                  </a:lnTo>
                  <a:lnTo>
                    <a:pt x="504" y="128"/>
                  </a:lnTo>
                  <a:lnTo>
                    <a:pt x="497" y="130"/>
                  </a:lnTo>
                  <a:lnTo>
                    <a:pt x="492" y="132"/>
                  </a:lnTo>
                  <a:lnTo>
                    <a:pt x="488" y="137"/>
                  </a:lnTo>
                  <a:lnTo>
                    <a:pt x="483" y="141"/>
                  </a:lnTo>
                  <a:lnTo>
                    <a:pt x="480" y="146"/>
                  </a:lnTo>
                  <a:lnTo>
                    <a:pt x="478" y="153"/>
                  </a:lnTo>
                  <a:lnTo>
                    <a:pt x="478" y="159"/>
                  </a:lnTo>
                  <a:lnTo>
                    <a:pt x="478" y="419"/>
                  </a:lnTo>
                  <a:lnTo>
                    <a:pt x="478" y="419"/>
                  </a:lnTo>
                  <a:lnTo>
                    <a:pt x="464" y="425"/>
                  </a:lnTo>
                  <a:lnTo>
                    <a:pt x="452" y="433"/>
                  </a:lnTo>
                  <a:lnTo>
                    <a:pt x="441" y="442"/>
                  </a:lnTo>
                  <a:lnTo>
                    <a:pt x="432" y="453"/>
                  </a:lnTo>
                  <a:lnTo>
                    <a:pt x="424" y="466"/>
                  </a:lnTo>
                  <a:lnTo>
                    <a:pt x="419" y="479"/>
                  </a:lnTo>
                  <a:lnTo>
                    <a:pt x="416" y="494"/>
                  </a:lnTo>
                  <a:lnTo>
                    <a:pt x="415" y="509"/>
                  </a:lnTo>
                  <a:lnTo>
                    <a:pt x="415" y="509"/>
                  </a:lnTo>
                  <a:lnTo>
                    <a:pt x="415" y="518"/>
                  </a:lnTo>
                  <a:lnTo>
                    <a:pt x="416" y="528"/>
                  </a:lnTo>
                  <a:lnTo>
                    <a:pt x="419" y="537"/>
                  </a:lnTo>
                  <a:lnTo>
                    <a:pt x="422" y="545"/>
                  </a:lnTo>
                  <a:lnTo>
                    <a:pt x="425" y="554"/>
                  </a:lnTo>
                  <a:lnTo>
                    <a:pt x="431" y="562"/>
                  </a:lnTo>
                  <a:lnTo>
                    <a:pt x="436" y="569"/>
                  </a:lnTo>
                  <a:lnTo>
                    <a:pt x="442" y="576"/>
                  </a:lnTo>
                  <a:lnTo>
                    <a:pt x="449" y="582"/>
                  </a:lnTo>
                  <a:lnTo>
                    <a:pt x="456" y="588"/>
                  </a:lnTo>
                  <a:lnTo>
                    <a:pt x="464" y="593"/>
                  </a:lnTo>
                  <a:lnTo>
                    <a:pt x="472" y="597"/>
                  </a:lnTo>
                  <a:lnTo>
                    <a:pt x="481" y="600"/>
                  </a:lnTo>
                  <a:lnTo>
                    <a:pt x="491" y="602"/>
                  </a:lnTo>
                  <a:lnTo>
                    <a:pt x="499" y="603"/>
                  </a:lnTo>
                  <a:lnTo>
                    <a:pt x="510" y="604"/>
                  </a:lnTo>
                  <a:lnTo>
                    <a:pt x="510" y="604"/>
                  </a:lnTo>
                  <a:lnTo>
                    <a:pt x="519" y="603"/>
                  </a:lnTo>
                  <a:lnTo>
                    <a:pt x="528" y="602"/>
                  </a:lnTo>
                  <a:lnTo>
                    <a:pt x="537" y="600"/>
                  </a:lnTo>
                  <a:lnTo>
                    <a:pt x="545" y="597"/>
                  </a:lnTo>
                  <a:lnTo>
                    <a:pt x="677" y="730"/>
                  </a:lnTo>
                  <a:lnTo>
                    <a:pt x="677" y="730"/>
                  </a:lnTo>
                  <a:lnTo>
                    <a:pt x="683" y="734"/>
                  </a:lnTo>
                  <a:lnTo>
                    <a:pt x="688" y="736"/>
                  </a:lnTo>
                  <a:lnTo>
                    <a:pt x="695" y="738"/>
                  </a:lnTo>
                  <a:lnTo>
                    <a:pt x="700" y="740"/>
                  </a:lnTo>
                  <a:lnTo>
                    <a:pt x="700" y="740"/>
                  </a:lnTo>
                  <a:lnTo>
                    <a:pt x="706" y="738"/>
                  </a:lnTo>
                  <a:lnTo>
                    <a:pt x="713" y="736"/>
                  </a:lnTo>
                  <a:lnTo>
                    <a:pt x="718" y="734"/>
                  </a:lnTo>
                  <a:lnTo>
                    <a:pt x="722" y="730"/>
                  </a:lnTo>
                  <a:lnTo>
                    <a:pt x="722" y="730"/>
                  </a:lnTo>
                  <a:lnTo>
                    <a:pt x="727" y="724"/>
                  </a:lnTo>
                  <a:lnTo>
                    <a:pt x="730" y="719"/>
                  </a:lnTo>
                  <a:lnTo>
                    <a:pt x="731" y="714"/>
                  </a:lnTo>
                  <a:lnTo>
                    <a:pt x="732" y="707"/>
                  </a:lnTo>
                  <a:lnTo>
                    <a:pt x="731" y="701"/>
                  </a:lnTo>
                  <a:lnTo>
                    <a:pt x="730" y="696"/>
                  </a:lnTo>
                  <a:lnTo>
                    <a:pt x="727" y="690"/>
                  </a:lnTo>
                  <a:lnTo>
                    <a:pt x="722" y="685"/>
                  </a:lnTo>
                  <a:lnTo>
                    <a:pt x="593" y="555"/>
                  </a:lnTo>
                  <a:close/>
                  <a:moveTo>
                    <a:pt x="510" y="541"/>
                  </a:moveTo>
                  <a:lnTo>
                    <a:pt x="510" y="541"/>
                  </a:lnTo>
                  <a:lnTo>
                    <a:pt x="504" y="540"/>
                  </a:lnTo>
                  <a:lnTo>
                    <a:pt x="497" y="538"/>
                  </a:lnTo>
                  <a:lnTo>
                    <a:pt x="492" y="535"/>
                  </a:lnTo>
                  <a:lnTo>
                    <a:pt x="488" y="531"/>
                  </a:lnTo>
                  <a:lnTo>
                    <a:pt x="483" y="526"/>
                  </a:lnTo>
                  <a:lnTo>
                    <a:pt x="480" y="521"/>
                  </a:lnTo>
                  <a:lnTo>
                    <a:pt x="478" y="515"/>
                  </a:lnTo>
                  <a:lnTo>
                    <a:pt x="478" y="509"/>
                  </a:lnTo>
                  <a:lnTo>
                    <a:pt x="478" y="509"/>
                  </a:lnTo>
                  <a:lnTo>
                    <a:pt x="478" y="502"/>
                  </a:lnTo>
                  <a:lnTo>
                    <a:pt x="480" y="496"/>
                  </a:lnTo>
                  <a:lnTo>
                    <a:pt x="483" y="491"/>
                  </a:lnTo>
                  <a:lnTo>
                    <a:pt x="488" y="486"/>
                  </a:lnTo>
                  <a:lnTo>
                    <a:pt x="492" y="482"/>
                  </a:lnTo>
                  <a:lnTo>
                    <a:pt x="497" y="480"/>
                  </a:lnTo>
                  <a:lnTo>
                    <a:pt x="504" y="478"/>
                  </a:lnTo>
                  <a:lnTo>
                    <a:pt x="510" y="477"/>
                  </a:lnTo>
                  <a:lnTo>
                    <a:pt x="510" y="477"/>
                  </a:lnTo>
                  <a:lnTo>
                    <a:pt x="515" y="478"/>
                  </a:lnTo>
                  <a:lnTo>
                    <a:pt x="522" y="480"/>
                  </a:lnTo>
                  <a:lnTo>
                    <a:pt x="527" y="482"/>
                  </a:lnTo>
                  <a:lnTo>
                    <a:pt x="532" y="486"/>
                  </a:lnTo>
                  <a:lnTo>
                    <a:pt x="536" y="491"/>
                  </a:lnTo>
                  <a:lnTo>
                    <a:pt x="539" y="496"/>
                  </a:lnTo>
                  <a:lnTo>
                    <a:pt x="541" y="502"/>
                  </a:lnTo>
                  <a:lnTo>
                    <a:pt x="541" y="509"/>
                  </a:lnTo>
                  <a:lnTo>
                    <a:pt x="541" y="509"/>
                  </a:lnTo>
                  <a:lnTo>
                    <a:pt x="541" y="515"/>
                  </a:lnTo>
                  <a:lnTo>
                    <a:pt x="539" y="521"/>
                  </a:lnTo>
                  <a:lnTo>
                    <a:pt x="536" y="526"/>
                  </a:lnTo>
                  <a:lnTo>
                    <a:pt x="532" y="531"/>
                  </a:lnTo>
                  <a:lnTo>
                    <a:pt x="527" y="535"/>
                  </a:lnTo>
                  <a:lnTo>
                    <a:pt x="522" y="538"/>
                  </a:lnTo>
                  <a:lnTo>
                    <a:pt x="515" y="540"/>
                  </a:lnTo>
                  <a:lnTo>
                    <a:pt x="510" y="541"/>
                  </a:lnTo>
                  <a:lnTo>
                    <a:pt x="510" y="541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Content Placeholder 2"/>
          <p:cNvSpPr txBox="1"/>
          <p:nvPr/>
        </p:nvSpPr>
        <p:spPr>
          <a:xfrm>
            <a:off x="1691640" y="3930650"/>
            <a:ext cx="1837690" cy="43116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50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座大客车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704356" y="3921294"/>
            <a:ext cx="432000" cy="432000"/>
            <a:chOff x="-57554" y="3703456"/>
            <a:chExt cx="576000" cy="576000"/>
          </a:xfrm>
        </p:grpSpPr>
        <p:sp>
          <p:nvSpPr>
            <p:cNvPr id="19" name="椭圆 18"/>
            <p:cNvSpPr/>
            <p:nvPr/>
          </p:nvSpPr>
          <p:spPr>
            <a:xfrm>
              <a:off x="-57554" y="3703456"/>
              <a:ext cx="576000" cy="576000"/>
            </a:xfrm>
            <a:prstGeom prst="ellipse">
              <a:avLst/>
            </a:prstGeom>
            <a:solidFill>
              <a:srgbClr val="4179E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Freeform 107"/>
            <p:cNvSpPr>
              <a:spLocks noEditPoints="1"/>
            </p:cNvSpPr>
            <p:nvPr/>
          </p:nvSpPr>
          <p:spPr bwMode="auto">
            <a:xfrm>
              <a:off x="77067" y="3829531"/>
              <a:ext cx="323850" cy="323850"/>
            </a:xfrm>
            <a:custGeom>
              <a:avLst/>
              <a:gdLst>
                <a:gd name="T0" fmla="*/ 382 w 1019"/>
                <a:gd name="T1" fmla="*/ 16 h 1017"/>
                <a:gd name="T2" fmla="*/ 226 w 1019"/>
                <a:gd name="T3" fmla="*/ 87 h 1017"/>
                <a:gd name="T4" fmla="*/ 102 w 1019"/>
                <a:gd name="T5" fmla="*/ 204 h 1017"/>
                <a:gd name="T6" fmla="*/ 24 w 1019"/>
                <a:gd name="T7" fmla="*/ 358 h 1017"/>
                <a:gd name="T8" fmla="*/ 0 w 1019"/>
                <a:gd name="T9" fmla="*/ 509 h 1017"/>
                <a:gd name="T10" fmla="*/ 32 w 1019"/>
                <a:gd name="T11" fmla="*/ 684 h 1017"/>
                <a:gd name="T12" fmla="*/ 117 w 1019"/>
                <a:gd name="T13" fmla="*/ 832 h 1017"/>
                <a:gd name="T14" fmla="*/ 246 w 1019"/>
                <a:gd name="T15" fmla="*/ 943 h 1017"/>
                <a:gd name="T16" fmla="*/ 407 w 1019"/>
                <a:gd name="T17" fmla="*/ 1008 h 1017"/>
                <a:gd name="T18" fmla="*/ 562 w 1019"/>
                <a:gd name="T19" fmla="*/ 1015 h 1017"/>
                <a:gd name="T20" fmla="*/ 730 w 1019"/>
                <a:gd name="T21" fmla="*/ 967 h 1017"/>
                <a:gd name="T22" fmla="*/ 869 w 1019"/>
                <a:gd name="T23" fmla="*/ 868 h 1017"/>
                <a:gd name="T24" fmla="*/ 968 w 1019"/>
                <a:gd name="T25" fmla="*/ 729 h 1017"/>
                <a:gd name="T26" fmla="*/ 1015 w 1019"/>
                <a:gd name="T27" fmla="*/ 560 h 1017"/>
                <a:gd name="T28" fmla="*/ 1008 w 1019"/>
                <a:gd name="T29" fmla="*/ 406 h 1017"/>
                <a:gd name="T30" fmla="*/ 945 w 1019"/>
                <a:gd name="T31" fmla="*/ 245 h 1017"/>
                <a:gd name="T32" fmla="*/ 833 w 1019"/>
                <a:gd name="T33" fmla="*/ 116 h 1017"/>
                <a:gd name="T34" fmla="*/ 684 w 1019"/>
                <a:gd name="T35" fmla="*/ 30 h 1017"/>
                <a:gd name="T36" fmla="*/ 510 w 1019"/>
                <a:gd name="T37" fmla="*/ 0 h 1017"/>
                <a:gd name="T38" fmla="*/ 420 w 1019"/>
                <a:gd name="T39" fmla="*/ 944 h 1017"/>
                <a:gd name="T40" fmla="*/ 278 w 1019"/>
                <a:gd name="T41" fmla="*/ 890 h 1017"/>
                <a:gd name="T42" fmla="*/ 166 w 1019"/>
                <a:gd name="T43" fmla="*/ 792 h 1017"/>
                <a:gd name="T44" fmla="*/ 92 w 1019"/>
                <a:gd name="T45" fmla="*/ 661 h 1017"/>
                <a:gd name="T46" fmla="*/ 65 w 1019"/>
                <a:gd name="T47" fmla="*/ 509 h 1017"/>
                <a:gd name="T48" fmla="*/ 84 w 1019"/>
                <a:gd name="T49" fmla="*/ 377 h 1017"/>
                <a:gd name="T50" fmla="*/ 153 w 1019"/>
                <a:gd name="T51" fmla="*/ 243 h 1017"/>
                <a:gd name="T52" fmla="*/ 261 w 1019"/>
                <a:gd name="T53" fmla="*/ 140 h 1017"/>
                <a:gd name="T54" fmla="*/ 398 w 1019"/>
                <a:gd name="T55" fmla="*/ 78 h 1017"/>
                <a:gd name="T56" fmla="*/ 533 w 1019"/>
                <a:gd name="T57" fmla="*/ 64 h 1017"/>
                <a:gd name="T58" fmla="*/ 683 w 1019"/>
                <a:gd name="T59" fmla="*/ 99 h 1017"/>
                <a:gd name="T60" fmla="*/ 808 w 1019"/>
                <a:gd name="T61" fmla="*/ 179 h 1017"/>
                <a:gd name="T62" fmla="*/ 901 w 1019"/>
                <a:gd name="T63" fmla="*/ 296 h 1017"/>
                <a:gd name="T64" fmla="*/ 950 w 1019"/>
                <a:gd name="T65" fmla="*/ 441 h 1017"/>
                <a:gd name="T66" fmla="*/ 950 w 1019"/>
                <a:gd name="T67" fmla="*/ 576 h 1017"/>
                <a:gd name="T68" fmla="*/ 901 w 1019"/>
                <a:gd name="T69" fmla="*/ 721 h 1017"/>
                <a:gd name="T70" fmla="*/ 808 w 1019"/>
                <a:gd name="T71" fmla="*/ 838 h 1017"/>
                <a:gd name="T72" fmla="*/ 683 w 1019"/>
                <a:gd name="T73" fmla="*/ 919 h 1017"/>
                <a:gd name="T74" fmla="*/ 533 w 1019"/>
                <a:gd name="T75" fmla="*/ 953 h 1017"/>
                <a:gd name="T76" fmla="*/ 604 w 1019"/>
                <a:gd name="T77" fmla="*/ 521 h 1017"/>
                <a:gd name="T78" fmla="*/ 578 w 1019"/>
                <a:gd name="T79" fmla="*/ 442 h 1017"/>
                <a:gd name="T80" fmla="*/ 539 w 1019"/>
                <a:gd name="T81" fmla="*/ 146 h 1017"/>
                <a:gd name="T82" fmla="*/ 510 w 1019"/>
                <a:gd name="T83" fmla="*/ 127 h 1017"/>
                <a:gd name="T84" fmla="*/ 478 w 1019"/>
                <a:gd name="T85" fmla="*/ 153 h 1017"/>
                <a:gd name="T86" fmla="*/ 432 w 1019"/>
                <a:gd name="T87" fmla="*/ 453 h 1017"/>
                <a:gd name="T88" fmla="*/ 416 w 1019"/>
                <a:gd name="T89" fmla="*/ 528 h 1017"/>
                <a:gd name="T90" fmla="*/ 449 w 1019"/>
                <a:gd name="T91" fmla="*/ 582 h 1017"/>
                <a:gd name="T92" fmla="*/ 510 w 1019"/>
                <a:gd name="T93" fmla="*/ 604 h 1017"/>
                <a:gd name="T94" fmla="*/ 677 w 1019"/>
                <a:gd name="T95" fmla="*/ 730 h 1017"/>
                <a:gd name="T96" fmla="*/ 713 w 1019"/>
                <a:gd name="T97" fmla="*/ 736 h 1017"/>
                <a:gd name="T98" fmla="*/ 732 w 1019"/>
                <a:gd name="T99" fmla="*/ 707 h 1017"/>
                <a:gd name="T100" fmla="*/ 510 w 1019"/>
                <a:gd name="T101" fmla="*/ 541 h 1017"/>
                <a:gd name="T102" fmla="*/ 478 w 1019"/>
                <a:gd name="T103" fmla="*/ 515 h 1017"/>
                <a:gd name="T104" fmla="*/ 492 w 1019"/>
                <a:gd name="T105" fmla="*/ 482 h 1017"/>
                <a:gd name="T106" fmla="*/ 527 w 1019"/>
                <a:gd name="T107" fmla="*/ 482 h 1017"/>
                <a:gd name="T108" fmla="*/ 541 w 1019"/>
                <a:gd name="T109" fmla="*/ 515 h 1017"/>
                <a:gd name="T110" fmla="*/ 510 w 1019"/>
                <a:gd name="T111" fmla="*/ 541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19" h="1017">
                  <a:moveTo>
                    <a:pt x="510" y="0"/>
                  </a:moveTo>
                  <a:lnTo>
                    <a:pt x="510" y="0"/>
                  </a:lnTo>
                  <a:lnTo>
                    <a:pt x="483" y="0"/>
                  </a:lnTo>
                  <a:lnTo>
                    <a:pt x="457" y="2"/>
                  </a:lnTo>
                  <a:lnTo>
                    <a:pt x="432" y="6"/>
                  </a:lnTo>
                  <a:lnTo>
                    <a:pt x="407" y="10"/>
                  </a:lnTo>
                  <a:lnTo>
                    <a:pt x="382" y="16"/>
                  </a:lnTo>
                  <a:lnTo>
                    <a:pt x="359" y="23"/>
                  </a:lnTo>
                  <a:lnTo>
                    <a:pt x="335" y="30"/>
                  </a:lnTo>
                  <a:lnTo>
                    <a:pt x="312" y="40"/>
                  </a:lnTo>
                  <a:lnTo>
                    <a:pt x="289" y="50"/>
                  </a:lnTo>
                  <a:lnTo>
                    <a:pt x="268" y="61"/>
                  </a:lnTo>
                  <a:lnTo>
                    <a:pt x="246" y="73"/>
                  </a:lnTo>
                  <a:lnTo>
                    <a:pt x="226" y="87"/>
                  </a:lnTo>
                  <a:lnTo>
                    <a:pt x="205" y="101"/>
                  </a:lnTo>
                  <a:lnTo>
                    <a:pt x="186" y="116"/>
                  </a:lnTo>
                  <a:lnTo>
                    <a:pt x="168" y="132"/>
                  </a:lnTo>
                  <a:lnTo>
                    <a:pt x="150" y="149"/>
                  </a:lnTo>
                  <a:lnTo>
                    <a:pt x="133" y="167"/>
                  </a:lnTo>
                  <a:lnTo>
                    <a:pt x="117" y="185"/>
                  </a:lnTo>
                  <a:lnTo>
                    <a:pt x="102" y="204"/>
                  </a:lnTo>
                  <a:lnTo>
                    <a:pt x="87" y="225"/>
                  </a:lnTo>
                  <a:lnTo>
                    <a:pt x="74" y="245"/>
                  </a:lnTo>
                  <a:lnTo>
                    <a:pt x="63" y="266"/>
                  </a:lnTo>
                  <a:lnTo>
                    <a:pt x="51" y="288"/>
                  </a:lnTo>
                  <a:lnTo>
                    <a:pt x="41" y="310"/>
                  </a:lnTo>
                  <a:lnTo>
                    <a:pt x="32" y="334"/>
                  </a:lnTo>
                  <a:lnTo>
                    <a:pt x="24" y="358"/>
                  </a:lnTo>
                  <a:lnTo>
                    <a:pt x="16" y="382"/>
                  </a:lnTo>
                  <a:lnTo>
                    <a:pt x="11" y="406"/>
                  </a:lnTo>
                  <a:lnTo>
                    <a:pt x="7" y="432"/>
                  </a:lnTo>
                  <a:lnTo>
                    <a:pt x="4" y="456"/>
                  </a:lnTo>
                  <a:lnTo>
                    <a:pt x="1" y="483"/>
                  </a:lnTo>
                  <a:lnTo>
                    <a:pt x="0" y="509"/>
                  </a:lnTo>
                  <a:lnTo>
                    <a:pt x="0" y="509"/>
                  </a:lnTo>
                  <a:lnTo>
                    <a:pt x="1" y="535"/>
                  </a:lnTo>
                  <a:lnTo>
                    <a:pt x="4" y="560"/>
                  </a:lnTo>
                  <a:lnTo>
                    <a:pt x="7" y="586"/>
                  </a:lnTo>
                  <a:lnTo>
                    <a:pt x="11" y="611"/>
                  </a:lnTo>
                  <a:lnTo>
                    <a:pt x="16" y="635"/>
                  </a:lnTo>
                  <a:lnTo>
                    <a:pt x="24" y="660"/>
                  </a:lnTo>
                  <a:lnTo>
                    <a:pt x="32" y="684"/>
                  </a:lnTo>
                  <a:lnTo>
                    <a:pt x="41" y="706"/>
                  </a:lnTo>
                  <a:lnTo>
                    <a:pt x="51" y="729"/>
                  </a:lnTo>
                  <a:lnTo>
                    <a:pt x="63" y="751"/>
                  </a:lnTo>
                  <a:lnTo>
                    <a:pt x="74" y="773"/>
                  </a:lnTo>
                  <a:lnTo>
                    <a:pt x="87" y="793"/>
                  </a:lnTo>
                  <a:lnTo>
                    <a:pt x="102" y="812"/>
                  </a:lnTo>
                  <a:lnTo>
                    <a:pt x="117" y="832"/>
                  </a:lnTo>
                  <a:lnTo>
                    <a:pt x="133" y="851"/>
                  </a:lnTo>
                  <a:lnTo>
                    <a:pt x="150" y="868"/>
                  </a:lnTo>
                  <a:lnTo>
                    <a:pt x="168" y="885"/>
                  </a:lnTo>
                  <a:lnTo>
                    <a:pt x="186" y="902"/>
                  </a:lnTo>
                  <a:lnTo>
                    <a:pt x="205" y="917"/>
                  </a:lnTo>
                  <a:lnTo>
                    <a:pt x="226" y="930"/>
                  </a:lnTo>
                  <a:lnTo>
                    <a:pt x="246" y="943"/>
                  </a:lnTo>
                  <a:lnTo>
                    <a:pt x="268" y="956"/>
                  </a:lnTo>
                  <a:lnTo>
                    <a:pt x="289" y="967"/>
                  </a:lnTo>
                  <a:lnTo>
                    <a:pt x="312" y="978"/>
                  </a:lnTo>
                  <a:lnTo>
                    <a:pt x="335" y="986"/>
                  </a:lnTo>
                  <a:lnTo>
                    <a:pt x="359" y="995"/>
                  </a:lnTo>
                  <a:lnTo>
                    <a:pt x="382" y="1001"/>
                  </a:lnTo>
                  <a:lnTo>
                    <a:pt x="407" y="1008"/>
                  </a:lnTo>
                  <a:lnTo>
                    <a:pt x="432" y="1012"/>
                  </a:lnTo>
                  <a:lnTo>
                    <a:pt x="457" y="1015"/>
                  </a:lnTo>
                  <a:lnTo>
                    <a:pt x="483" y="1017"/>
                  </a:lnTo>
                  <a:lnTo>
                    <a:pt x="510" y="1017"/>
                  </a:lnTo>
                  <a:lnTo>
                    <a:pt x="510" y="1017"/>
                  </a:lnTo>
                  <a:lnTo>
                    <a:pt x="536" y="1017"/>
                  </a:lnTo>
                  <a:lnTo>
                    <a:pt x="562" y="1015"/>
                  </a:lnTo>
                  <a:lnTo>
                    <a:pt x="587" y="1012"/>
                  </a:lnTo>
                  <a:lnTo>
                    <a:pt x="612" y="1008"/>
                  </a:lnTo>
                  <a:lnTo>
                    <a:pt x="637" y="1001"/>
                  </a:lnTo>
                  <a:lnTo>
                    <a:pt x="660" y="995"/>
                  </a:lnTo>
                  <a:lnTo>
                    <a:pt x="684" y="986"/>
                  </a:lnTo>
                  <a:lnTo>
                    <a:pt x="707" y="978"/>
                  </a:lnTo>
                  <a:lnTo>
                    <a:pt x="730" y="967"/>
                  </a:lnTo>
                  <a:lnTo>
                    <a:pt x="751" y="956"/>
                  </a:lnTo>
                  <a:lnTo>
                    <a:pt x="773" y="943"/>
                  </a:lnTo>
                  <a:lnTo>
                    <a:pt x="793" y="930"/>
                  </a:lnTo>
                  <a:lnTo>
                    <a:pt x="814" y="917"/>
                  </a:lnTo>
                  <a:lnTo>
                    <a:pt x="833" y="902"/>
                  </a:lnTo>
                  <a:lnTo>
                    <a:pt x="851" y="885"/>
                  </a:lnTo>
                  <a:lnTo>
                    <a:pt x="869" y="868"/>
                  </a:lnTo>
                  <a:lnTo>
                    <a:pt x="886" y="851"/>
                  </a:lnTo>
                  <a:lnTo>
                    <a:pt x="902" y="832"/>
                  </a:lnTo>
                  <a:lnTo>
                    <a:pt x="917" y="812"/>
                  </a:lnTo>
                  <a:lnTo>
                    <a:pt x="932" y="793"/>
                  </a:lnTo>
                  <a:lnTo>
                    <a:pt x="945" y="773"/>
                  </a:lnTo>
                  <a:lnTo>
                    <a:pt x="956" y="751"/>
                  </a:lnTo>
                  <a:lnTo>
                    <a:pt x="968" y="729"/>
                  </a:lnTo>
                  <a:lnTo>
                    <a:pt x="978" y="706"/>
                  </a:lnTo>
                  <a:lnTo>
                    <a:pt x="988" y="684"/>
                  </a:lnTo>
                  <a:lnTo>
                    <a:pt x="995" y="660"/>
                  </a:lnTo>
                  <a:lnTo>
                    <a:pt x="1003" y="635"/>
                  </a:lnTo>
                  <a:lnTo>
                    <a:pt x="1008" y="611"/>
                  </a:lnTo>
                  <a:lnTo>
                    <a:pt x="1012" y="586"/>
                  </a:lnTo>
                  <a:lnTo>
                    <a:pt x="1015" y="560"/>
                  </a:lnTo>
                  <a:lnTo>
                    <a:pt x="1018" y="535"/>
                  </a:lnTo>
                  <a:lnTo>
                    <a:pt x="1019" y="509"/>
                  </a:lnTo>
                  <a:lnTo>
                    <a:pt x="1019" y="509"/>
                  </a:lnTo>
                  <a:lnTo>
                    <a:pt x="1018" y="483"/>
                  </a:lnTo>
                  <a:lnTo>
                    <a:pt x="1015" y="456"/>
                  </a:lnTo>
                  <a:lnTo>
                    <a:pt x="1012" y="432"/>
                  </a:lnTo>
                  <a:lnTo>
                    <a:pt x="1008" y="406"/>
                  </a:lnTo>
                  <a:lnTo>
                    <a:pt x="1003" y="382"/>
                  </a:lnTo>
                  <a:lnTo>
                    <a:pt x="995" y="358"/>
                  </a:lnTo>
                  <a:lnTo>
                    <a:pt x="988" y="334"/>
                  </a:lnTo>
                  <a:lnTo>
                    <a:pt x="978" y="310"/>
                  </a:lnTo>
                  <a:lnTo>
                    <a:pt x="968" y="288"/>
                  </a:lnTo>
                  <a:lnTo>
                    <a:pt x="956" y="266"/>
                  </a:lnTo>
                  <a:lnTo>
                    <a:pt x="945" y="245"/>
                  </a:lnTo>
                  <a:lnTo>
                    <a:pt x="932" y="225"/>
                  </a:lnTo>
                  <a:lnTo>
                    <a:pt x="917" y="204"/>
                  </a:lnTo>
                  <a:lnTo>
                    <a:pt x="902" y="185"/>
                  </a:lnTo>
                  <a:lnTo>
                    <a:pt x="886" y="167"/>
                  </a:lnTo>
                  <a:lnTo>
                    <a:pt x="869" y="149"/>
                  </a:lnTo>
                  <a:lnTo>
                    <a:pt x="851" y="132"/>
                  </a:lnTo>
                  <a:lnTo>
                    <a:pt x="833" y="116"/>
                  </a:lnTo>
                  <a:lnTo>
                    <a:pt x="814" y="101"/>
                  </a:lnTo>
                  <a:lnTo>
                    <a:pt x="793" y="87"/>
                  </a:lnTo>
                  <a:lnTo>
                    <a:pt x="773" y="73"/>
                  </a:lnTo>
                  <a:lnTo>
                    <a:pt x="751" y="61"/>
                  </a:lnTo>
                  <a:lnTo>
                    <a:pt x="730" y="50"/>
                  </a:lnTo>
                  <a:lnTo>
                    <a:pt x="707" y="40"/>
                  </a:lnTo>
                  <a:lnTo>
                    <a:pt x="684" y="30"/>
                  </a:lnTo>
                  <a:lnTo>
                    <a:pt x="660" y="23"/>
                  </a:lnTo>
                  <a:lnTo>
                    <a:pt x="637" y="16"/>
                  </a:lnTo>
                  <a:lnTo>
                    <a:pt x="612" y="10"/>
                  </a:lnTo>
                  <a:lnTo>
                    <a:pt x="587" y="6"/>
                  </a:lnTo>
                  <a:lnTo>
                    <a:pt x="562" y="2"/>
                  </a:lnTo>
                  <a:lnTo>
                    <a:pt x="536" y="0"/>
                  </a:lnTo>
                  <a:lnTo>
                    <a:pt x="510" y="0"/>
                  </a:lnTo>
                  <a:lnTo>
                    <a:pt x="510" y="0"/>
                  </a:lnTo>
                  <a:close/>
                  <a:moveTo>
                    <a:pt x="510" y="954"/>
                  </a:moveTo>
                  <a:lnTo>
                    <a:pt x="510" y="954"/>
                  </a:lnTo>
                  <a:lnTo>
                    <a:pt x="486" y="953"/>
                  </a:lnTo>
                  <a:lnTo>
                    <a:pt x="464" y="952"/>
                  </a:lnTo>
                  <a:lnTo>
                    <a:pt x="441" y="949"/>
                  </a:lnTo>
                  <a:lnTo>
                    <a:pt x="420" y="944"/>
                  </a:lnTo>
                  <a:lnTo>
                    <a:pt x="398" y="940"/>
                  </a:lnTo>
                  <a:lnTo>
                    <a:pt x="377" y="934"/>
                  </a:lnTo>
                  <a:lnTo>
                    <a:pt x="357" y="927"/>
                  </a:lnTo>
                  <a:lnTo>
                    <a:pt x="336" y="919"/>
                  </a:lnTo>
                  <a:lnTo>
                    <a:pt x="317" y="910"/>
                  </a:lnTo>
                  <a:lnTo>
                    <a:pt x="298" y="900"/>
                  </a:lnTo>
                  <a:lnTo>
                    <a:pt x="278" y="890"/>
                  </a:lnTo>
                  <a:lnTo>
                    <a:pt x="261" y="878"/>
                  </a:lnTo>
                  <a:lnTo>
                    <a:pt x="243" y="865"/>
                  </a:lnTo>
                  <a:lnTo>
                    <a:pt x="227" y="852"/>
                  </a:lnTo>
                  <a:lnTo>
                    <a:pt x="211" y="838"/>
                  </a:lnTo>
                  <a:lnTo>
                    <a:pt x="195" y="823"/>
                  </a:lnTo>
                  <a:lnTo>
                    <a:pt x="180" y="808"/>
                  </a:lnTo>
                  <a:lnTo>
                    <a:pt x="166" y="792"/>
                  </a:lnTo>
                  <a:lnTo>
                    <a:pt x="153" y="775"/>
                  </a:lnTo>
                  <a:lnTo>
                    <a:pt x="140" y="758"/>
                  </a:lnTo>
                  <a:lnTo>
                    <a:pt x="129" y="740"/>
                  </a:lnTo>
                  <a:lnTo>
                    <a:pt x="118" y="721"/>
                  </a:lnTo>
                  <a:lnTo>
                    <a:pt x="109" y="702"/>
                  </a:lnTo>
                  <a:lnTo>
                    <a:pt x="99" y="682"/>
                  </a:lnTo>
                  <a:lnTo>
                    <a:pt x="92" y="661"/>
                  </a:lnTo>
                  <a:lnTo>
                    <a:pt x="84" y="641"/>
                  </a:lnTo>
                  <a:lnTo>
                    <a:pt x="79" y="619"/>
                  </a:lnTo>
                  <a:lnTo>
                    <a:pt x="73" y="598"/>
                  </a:lnTo>
                  <a:lnTo>
                    <a:pt x="69" y="576"/>
                  </a:lnTo>
                  <a:lnTo>
                    <a:pt x="67" y="554"/>
                  </a:lnTo>
                  <a:lnTo>
                    <a:pt x="65" y="531"/>
                  </a:lnTo>
                  <a:lnTo>
                    <a:pt x="65" y="509"/>
                  </a:lnTo>
                  <a:lnTo>
                    <a:pt x="65" y="509"/>
                  </a:lnTo>
                  <a:lnTo>
                    <a:pt x="65" y="486"/>
                  </a:lnTo>
                  <a:lnTo>
                    <a:pt x="67" y="464"/>
                  </a:lnTo>
                  <a:lnTo>
                    <a:pt x="69" y="441"/>
                  </a:lnTo>
                  <a:lnTo>
                    <a:pt x="73" y="419"/>
                  </a:lnTo>
                  <a:lnTo>
                    <a:pt x="79" y="397"/>
                  </a:lnTo>
                  <a:lnTo>
                    <a:pt x="84" y="377"/>
                  </a:lnTo>
                  <a:lnTo>
                    <a:pt x="92" y="355"/>
                  </a:lnTo>
                  <a:lnTo>
                    <a:pt x="99" y="336"/>
                  </a:lnTo>
                  <a:lnTo>
                    <a:pt x="109" y="316"/>
                  </a:lnTo>
                  <a:lnTo>
                    <a:pt x="118" y="296"/>
                  </a:lnTo>
                  <a:lnTo>
                    <a:pt x="129" y="278"/>
                  </a:lnTo>
                  <a:lnTo>
                    <a:pt x="140" y="260"/>
                  </a:lnTo>
                  <a:lnTo>
                    <a:pt x="153" y="243"/>
                  </a:lnTo>
                  <a:lnTo>
                    <a:pt x="166" y="226"/>
                  </a:lnTo>
                  <a:lnTo>
                    <a:pt x="180" y="209"/>
                  </a:lnTo>
                  <a:lnTo>
                    <a:pt x="195" y="194"/>
                  </a:lnTo>
                  <a:lnTo>
                    <a:pt x="211" y="179"/>
                  </a:lnTo>
                  <a:lnTo>
                    <a:pt x="227" y="166"/>
                  </a:lnTo>
                  <a:lnTo>
                    <a:pt x="243" y="152"/>
                  </a:lnTo>
                  <a:lnTo>
                    <a:pt x="261" y="140"/>
                  </a:lnTo>
                  <a:lnTo>
                    <a:pt x="278" y="128"/>
                  </a:lnTo>
                  <a:lnTo>
                    <a:pt x="298" y="117"/>
                  </a:lnTo>
                  <a:lnTo>
                    <a:pt x="317" y="108"/>
                  </a:lnTo>
                  <a:lnTo>
                    <a:pt x="336" y="99"/>
                  </a:lnTo>
                  <a:lnTo>
                    <a:pt x="357" y="90"/>
                  </a:lnTo>
                  <a:lnTo>
                    <a:pt x="377" y="84"/>
                  </a:lnTo>
                  <a:lnTo>
                    <a:pt x="398" y="78"/>
                  </a:lnTo>
                  <a:lnTo>
                    <a:pt x="420" y="72"/>
                  </a:lnTo>
                  <a:lnTo>
                    <a:pt x="441" y="69"/>
                  </a:lnTo>
                  <a:lnTo>
                    <a:pt x="464" y="66"/>
                  </a:lnTo>
                  <a:lnTo>
                    <a:pt x="486" y="64"/>
                  </a:lnTo>
                  <a:lnTo>
                    <a:pt x="510" y="64"/>
                  </a:lnTo>
                  <a:lnTo>
                    <a:pt x="510" y="64"/>
                  </a:lnTo>
                  <a:lnTo>
                    <a:pt x="533" y="64"/>
                  </a:lnTo>
                  <a:lnTo>
                    <a:pt x="555" y="66"/>
                  </a:lnTo>
                  <a:lnTo>
                    <a:pt x="578" y="69"/>
                  </a:lnTo>
                  <a:lnTo>
                    <a:pt x="599" y="72"/>
                  </a:lnTo>
                  <a:lnTo>
                    <a:pt x="621" y="78"/>
                  </a:lnTo>
                  <a:lnTo>
                    <a:pt x="642" y="84"/>
                  </a:lnTo>
                  <a:lnTo>
                    <a:pt x="662" y="90"/>
                  </a:lnTo>
                  <a:lnTo>
                    <a:pt x="683" y="99"/>
                  </a:lnTo>
                  <a:lnTo>
                    <a:pt x="702" y="108"/>
                  </a:lnTo>
                  <a:lnTo>
                    <a:pt x="721" y="117"/>
                  </a:lnTo>
                  <a:lnTo>
                    <a:pt x="741" y="128"/>
                  </a:lnTo>
                  <a:lnTo>
                    <a:pt x="758" y="140"/>
                  </a:lnTo>
                  <a:lnTo>
                    <a:pt x="776" y="152"/>
                  </a:lnTo>
                  <a:lnTo>
                    <a:pt x="792" y="166"/>
                  </a:lnTo>
                  <a:lnTo>
                    <a:pt x="808" y="179"/>
                  </a:lnTo>
                  <a:lnTo>
                    <a:pt x="824" y="194"/>
                  </a:lnTo>
                  <a:lnTo>
                    <a:pt x="839" y="209"/>
                  </a:lnTo>
                  <a:lnTo>
                    <a:pt x="853" y="226"/>
                  </a:lnTo>
                  <a:lnTo>
                    <a:pt x="866" y="243"/>
                  </a:lnTo>
                  <a:lnTo>
                    <a:pt x="879" y="260"/>
                  </a:lnTo>
                  <a:lnTo>
                    <a:pt x="890" y="278"/>
                  </a:lnTo>
                  <a:lnTo>
                    <a:pt x="901" y="296"/>
                  </a:lnTo>
                  <a:lnTo>
                    <a:pt x="911" y="316"/>
                  </a:lnTo>
                  <a:lnTo>
                    <a:pt x="920" y="336"/>
                  </a:lnTo>
                  <a:lnTo>
                    <a:pt x="927" y="355"/>
                  </a:lnTo>
                  <a:lnTo>
                    <a:pt x="935" y="377"/>
                  </a:lnTo>
                  <a:lnTo>
                    <a:pt x="940" y="397"/>
                  </a:lnTo>
                  <a:lnTo>
                    <a:pt x="946" y="419"/>
                  </a:lnTo>
                  <a:lnTo>
                    <a:pt x="950" y="441"/>
                  </a:lnTo>
                  <a:lnTo>
                    <a:pt x="952" y="464"/>
                  </a:lnTo>
                  <a:lnTo>
                    <a:pt x="954" y="486"/>
                  </a:lnTo>
                  <a:lnTo>
                    <a:pt x="955" y="509"/>
                  </a:lnTo>
                  <a:lnTo>
                    <a:pt x="955" y="509"/>
                  </a:lnTo>
                  <a:lnTo>
                    <a:pt x="954" y="531"/>
                  </a:lnTo>
                  <a:lnTo>
                    <a:pt x="952" y="554"/>
                  </a:lnTo>
                  <a:lnTo>
                    <a:pt x="950" y="576"/>
                  </a:lnTo>
                  <a:lnTo>
                    <a:pt x="946" y="598"/>
                  </a:lnTo>
                  <a:lnTo>
                    <a:pt x="940" y="619"/>
                  </a:lnTo>
                  <a:lnTo>
                    <a:pt x="935" y="641"/>
                  </a:lnTo>
                  <a:lnTo>
                    <a:pt x="927" y="661"/>
                  </a:lnTo>
                  <a:lnTo>
                    <a:pt x="920" y="682"/>
                  </a:lnTo>
                  <a:lnTo>
                    <a:pt x="911" y="702"/>
                  </a:lnTo>
                  <a:lnTo>
                    <a:pt x="901" y="721"/>
                  </a:lnTo>
                  <a:lnTo>
                    <a:pt x="890" y="740"/>
                  </a:lnTo>
                  <a:lnTo>
                    <a:pt x="879" y="758"/>
                  </a:lnTo>
                  <a:lnTo>
                    <a:pt x="866" y="775"/>
                  </a:lnTo>
                  <a:lnTo>
                    <a:pt x="853" y="792"/>
                  </a:lnTo>
                  <a:lnTo>
                    <a:pt x="839" y="808"/>
                  </a:lnTo>
                  <a:lnTo>
                    <a:pt x="824" y="823"/>
                  </a:lnTo>
                  <a:lnTo>
                    <a:pt x="808" y="838"/>
                  </a:lnTo>
                  <a:lnTo>
                    <a:pt x="792" y="852"/>
                  </a:lnTo>
                  <a:lnTo>
                    <a:pt x="776" y="865"/>
                  </a:lnTo>
                  <a:lnTo>
                    <a:pt x="758" y="878"/>
                  </a:lnTo>
                  <a:lnTo>
                    <a:pt x="741" y="890"/>
                  </a:lnTo>
                  <a:lnTo>
                    <a:pt x="721" y="900"/>
                  </a:lnTo>
                  <a:lnTo>
                    <a:pt x="702" y="910"/>
                  </a:lnTo>
                  <a:lnTo>
                    <a:pt x="683" y="919"/>
                  </a:lnTo>
                  <a:lnTo>
                    <a:pt x="662" y="927"/>
                  </a:lnTo>
                  <a:lnTo>
                    <a:pt x="642" y="934"/>
                  </a:lnTo>
                  <a:lnTo>
                    <a:pt x="621" y="940"/>
                  </a:lnTo>
                  <a:lnTo>
                    <a:pt x="599" y="944"/>
                  </a:lnTo>
                  <a:lnTo>
                    <a:pt x="578" y="949"/>
                  </a:lnTo>
                  <a:lnTo>
                    <a:pt x="555" y="952"/>
                  </a:lnTo>
                  <a:lnTo>
                    <a:pt x="533" y="953"/>
                  </a:lnTo>
                  <a:lnTo>
                    <a:pt x="510" y="954"/>
                  </a:lnTo>
                  <a:lnTo>
                    <a:pt x="510" y="954"/>
                  </a:lnTo>
                  <a:close/>
                  <a:moveTo>
                    <a:pt x="593" y="555"/>
                  </a:moveTo>
                  <a:lnTo>
                    <a:pt x="593" y="555"/>
                  </a:lnTo>
                  <a:lnTo>
                    <a:pt x="598" y="544"/>
                  </a:lnTo>
                  <a:lnTo>
                    <a:pt x="601" y="532"/>
                  </a:lnTo>
                  <a:lnTo>
                    <a:pt x="604" y="521"/>
                  </a:lnTo>
                  <a:lnTo>
                    <a:pt x="604" y="509"/>
                  </a:lnTo>
                  <a:lnTo>
                    <a:pt x="604" y="509"/>
                  </a:lnTo>
                  <a:lnTo>
                    <a:pt x="603" y="494"/>
                  </a:lnTo>
                  <a:lnTo>
                    <a:pt x="600" y="479"/>
                  </a:lnTo>
                  <a:lnTo>
                    <a:pt x="595" y="466"/>
                  </a:lnTo>
                  <a:lnTo>
                    <a:pt x="587" y="453"/>
                  </a:lnTo>
                  <a:lnTo>
                    <a:pt x="578" y="442"/>
                  </a:lnTo>
                  <a:lnTo>
                    <a:pt x="567" y="433"/>
                  </a:lnTo>
                  <a:lnTo>
                    <a:pt x="555" y="425"/>
                  </a:lnTo>
                  <a:lnTo>
                    <a:pt x="541" y="419"/>
                  </a:lnTo>
                  <a:lnTo>
                    <a:pt x="541" y="159"/>
                  </a:lnTo>
                  <a:lnTo>
                    <a:pt x="541" y="159"/>
                  </a:lnTo>
                  <a:lnTo>
                    <a:pt x="541" y="153"/>
                  </a:lnTo>
                  <a:lnTo>
                    <a:pt x="539" y="146"/>
                  </a:lnTo>
                  <a:lnTo>
                    <a:pt x="536" y="141"/>
                  </a:lnTo>
                  <a:lnTo>
                    <a:pt x="532" y="137"/>
                  </a:lnTo>
                  <a:lnTo>
                    <a:pt x="527" y="132"/>
                  </a:lnTo>
                  <a:lnTo>
                    <a:pt x="522" y="130"/>
                  </a:lnTo>
                  <a:lnTo>
                    <a:pt x="515" y="128"/>
                  </a:lnTo>
                  <a:lnTo>
                    <a:pt x="510" y="127"/>
                  </a:lnTo>
                  <a:lnTo>
                    <a:pt x="510" y="127"/>
                  </a:lnTo>
                  <a:lnTo>
                    <a:pt x="504" y="128"/>
                  </a:lnTo>
                  <a:lnTo>
                    <a:pt x="497" y="130"/>
                  </a:lnTo>
                  <a:lnTo>
                    <a:pt x="492" y="132"/>
                  </a:lnTo>
                  <a:lnTo>
                    <a:pt x="488" y="137"/>
                  </a:lnTo>
                  <a:lnTo>
                    <a:pt x="483" y="141"/>
                  </a:lnTo>
                  <a:lnTo>
                    <a:pt x="480" y="146"/>
                  </a:lnTo>
                  <a:lnTo>
                    <a:pt x="478" y="153"/>
                  </a:lnTo>
                  <a:lnTo>
                    <a:pt x="478" y="159"/>
                  </a:lnTo>
                  <a:lnTo>
                    <a:pt x="478" y="419"/>
                  </a:lnTo>
                  <a:lnTo>
                    <a:pt x="478" y="419"/>
                  </a:lnTo>
                  <a:lnTo>
                    <a:pt x="464" y="425"/>
                  </a:lnTo>
                  <a:lnTo>
                    <a:pt x="452" y="433"/>
                  </a:lnTo>
                  <a:lnTo>
                    <a:pt x="441" y="442"/>
                  </a:lnTo>
                  <a:lnTo>
                    <a:pt x="432" y="453"/>
                  </a:lnTo>
                  <a:lnTo>
                    <a:pt x="424" y="466"/>
                  </a:lnTo>
                  <a:lnTo>
                    <a:pt x="419" y="479"/>
                  </a:lnTo>
                  <a:lnTo>
                    <a:pt x="416" y="494"/>
                  </a:lnTo>
                  <a:lnTo>
                    <a:pt x="415" y="509"/>
                  </a:lnTo>
                  <a:lnTo>
                    <a:pt x="415" y="509"/>
                  </a:lnTo>
                  <a:lnTo>
                    <a:pt x="415" y="518"/>
                  </a:lnTo>
                  <a:lnTo>
                    <a:pt x="416" y="528"/>
                  </a:lnTo>
                  <a:lnTo>
                    <a:pt x="419" y="537"/>
                  </a:lnTo>
                  <a:lnTo>
                    <a:pt x="422" y="545"/>
                  </a:lnTo>
                  <a:lnTo>
                    <a:pt x="425" y="554"/>
                  </a:lnTo>
                  <a:lnTo>
                    <a:pt x="431" y="562"/>
                  </a:lnTo>
                  <a:lnTo>
                    <a:pt x="436" y="569"/>
                  </a:lnTo>
                  <a:lnTo>
                    <a:pt x="442" y="576"/>
                  </a:lnTo>
                  <a:lnTo>
                    <a:pt x="449" y="582"/>
                  </a:lnTo>
                  <a:lnTo>
                    <a:pt x="456" y="588"/>
                  </a:lnTo>
                  <a:lnTo>
                    <a:pt x="464" y="593"/>
                  </a:lnTo>
                  <a:lnTo>
                    <a:pt x="472" y="597"/>
                  </a:lnTo>
                  <a:lnTo>
                    <a:pt x="481" y="600"/>
                  </a:lnTo>
                  <a:lnTo>
                    <a:pt x="491" y="602"/>
                  </a:lnTo>
                  <a:lnTo>
                    <a:pt x="499" y="603"/>
                  </a:lnTo>
                  <a:lnTo>
                    <a:pt x="510" y="604"/>
                  </a:lnTo>
                  <a:lnTo>
                    <a:pt x="510" y="604"/>
                  </a:lnTo>
                  <a:lnTo>
                    <a:pt x="519" y="603"/>
                  </a:lnTo>
                  <a:lnTo>
                    <a:pt x="528" y="602"/>
                  </a:lnTo>
                  <a:lnTo>
                    <a:pt x="537" y="600"/>
                  </a:lnTo>
                  <a:lnTo>
                    <a:pt x="545" y="597"/>
                  </a:lnTo>
                  <a:lnTo>
                    <a:pt x="677" y="730"/>
                  </a:lnTo>
                  <a:lnTo>
                    <a:pt x="677" y="730"/>
                  </a:lnTo>
                  <a:lnTo>
                    <a:pt x="683" y="734"/>
                  </a:lnTo>
                  <a:lnTo>
                    <a:pt x="688" y="736"/>
                  </a:lnTo>
                  <a:lnTo>
                    <a:pt x="695" y="738"/>
                  </a:lnTo>
                  <a:lnTo>
                    <a:pt x="700" y="740"/>
                  </a:lnTo>
                  <a:lnTo>
                    <a:pt x="700" y="740"/>
                  </a:lnTo>
                  <a:lnTo>
                    <a:pt x="706" y="738"/>
                  </a:lnTo>
                  <a:lnTo>
                    <a:pt x="713" y="736"/>
                  </a:lnTo>
                  <a:lnTo>
                    <a:pt x="718" y="734"/>
                  </a:lnTo>
                  <a:lnTo>
                    <a:pt x="722" y="730"/>
                  </a:lnTo>
                  <a:lnTo>
                    <a:pt x="722" y="730"/>
                  </a:lnTo>
                  <a:lnTo>
                    <a:pt x="727" y="724"/>
                  </a:lnTo>
                  <a:lnTo>
                    <a:pt x="730" y="719"/>
                  </a:lnTo>
                  <a:lnTo>
                    <a:pt x="731" y="714"/>
                  </a:lnTo>
                  <a:lnTo>
                    <a:pt x="732" y="707"/>
                  </a:lnTo>
                  <a:lnTo>
                    <a:pt x="731" y="701"/>
                  </a:lnTo>
                  <a:lnTo>
                    <a:pt x="730" y="696"/>
                  </a:lnTo>
                  <a:lnTo>
                    <a:pt x="727" y="690"/>
                  </a:lnTo>
                  <a:lnTo>
                    <a:pt x="722" y="685"/>
                  </a:lnTo>
                  <a:lnTo>
                    <a:pt x="593" y="555"/>
                  </a:lnTo>
                  <a:close/>
                  <a:moveTo>
                    <a:pt x="510" y="541"/>
                  </a:moveTo>
                  <a:lnTo>
                    <a:pt x="510" y="541"/>
                  </a:lnTo>
                  <a:lnTo>
                    <a:pt x="504" y="540"/>
                  </a:lnTo>
                  <a:lnTo>
                    <a:pt x="497" y="538"/>
                  </a:lnTo>
                  <a:lnTo>
                    <a:pt x="492" y="535"/>
                  </a:lnTo>
                  <a:lnTo>
                    <a:pt x="488" y="531"/>
                  </a:lnTo>
                  <a:lnTo>
                    <a:pt x="483" y="526"/>
                  </a:lnTo>
                  <a:lnTo>
                    <a:pt x="480" y="521"/>
                  </a:lnTo>
                  <a:lnTo>
                    <a:pt x="478" y="515"/>
                  </a:lnTo>
                  <a:lnTo>
                    <a:pt x="478" y="509"/>
                  </a:lnTo>
                  <a:lnTo>
                    <a:pt x="478" y="509"/>
                  </a:lnTo>
                  <a:lnTo>
                    <a:pt x="478" y="502"/>
                  </a:lnTo>
                  <a:lnTo>
                    <a:pt x="480" y="496"/>
                  </a:lnTo>
                  <a:lnTo>
                    <a:pt x="483" y="491"/>
                  </a:lnTo>
                  <a:lnTo>
                    <a:pt x="488" y="486"/>
                  </a:lnTo>
                  <a:lnTo>
                    <a:pt x="492" y="482"/>
                  </a:lnTo>
                  <a:lnTo>
                    <a:pt x="497" y="480"/>
                  </a:lnTo>
                  <a:lnTo>
                    <a:pt x="504" y="478"/>
                  </a:lnTo>
                  <a:lnTo>
                    <a:pt x="510" y="477"/>
                  </a:lnTo>
                  <a:lnTo>
                    <a:pt x="510" y="477"/>
                  </a:lnTo>
                  <a:lnTo>
                    <a:pt x="515" y="478"/>
                  </a:lnTo>
                  <a:lnTo>
                    <a:pt x="522" y="480"/>
                  </a:lnTo>
                  <a:lnTo>
                    <a:pt x="527" y="482"/>
                  </a:lnTo>
                  <a:lnTo>
                    <a:pt x="532" y="486"/>
                  </a:lnTo>
                  <a:lnTo>
                    <a:pt x="536" y="491"/>
                  </a:lnTo>
                  <a:lnTo>
                    <a:pt x="539" y="496"/>
                  </a:lnTo>
                  <a:lnTo>
                    <a:pt x="541" y="502"/>
                  </a:lnTo>
                  <a:lnTo>
                    <a:pt x="541" y="509"/>
                  </a:lnTo>
                  <a:lnTo>
                    <a:pt x="541" y="509"/>
                  </a:lnTo>
                  <a:lnTo>
                    <a:pt x="541" y="515"/>
                  </a:lnTo>
                  <a:lnTo>
                    <a:pt x="539" y="521"/>
                  </a:lnTo>
                  <a:lnTo>
                    <a:pt x="536" y="526"/>
                  </a:lnTo>
                  <a:lnTo>
                    <a:pt x="532" y="531"/>
                  </a:lnTo>
                  <a:lnTo>
                    <a:pt x="527" y="535"/>
                  </a:lnTo>
                  <a:lnTo>
                    <a:pt x="522" y="538"/>
                  </a:lnTo>
                  <a:lnTo>
                    <a:pt x="515" y="540"/>
                  </a:lnTo>
                  <a:lnTo>
                    <a:pt x="510" y="541"/>
                  </a:lnTo>
                  <a:lnTo>
                    <a:pt x="510" y="541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4" name="Content Placeholder 2"/>
          <p:cNvSpPr txBox="1"/>
          <p:nvPr/>
        </p:nvSpPr>
        <p:spPr>
          <a:xfrm>
            <a:off x="6278880" y="3938905"/>
            <a:ext cx="1837690" cy="42291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座考斯特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95825" y="666115"/>
            <a:ext cx="4257675" cy="2917190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pic>
        <p:nvPicPr>
          <p:cNvPr id="4" name="图片 3" descr="c5369188cb3898d89ff0007228acfd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" y="666115"/>
            <a:ext cx="4234180" cy="291782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接连接符 21"/>
          <p:cNvCxnSpPr/>
          <p:nvPr/>
        </p:nvCxnSpPr>
        <p:spPr>
          <a:xfrm>
            <a:off x="351263" y="234176"/>
            <a:ext cx="317809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5609063" y="234176"/>
            <a:ext cx="317809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9"/>
          <p:cNvSpPr txBox="1"/>
          <p:nvPr/>
        </p:nvSpPr>
        <p:spPr>
          <a:xfrm>
            <a:off x="3540844" y="112403"/>
            <a:ext cx="2073797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车型介绍</a:t>
            </a:r>
            <a:endParaRPr lang="zh-CN" altLang="en-US" sz="2000" b="1" spc="300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662581" y="4349919"/>
            <a:ext cx="432000" cy="432000"/>
            <a:chOff x="-57554" y="3703456"/>
            <a:chExt cx="576000" cy="576000"/>
          </a:xfrm>
        </p:grpSpPr>
        <p:sp>
          <p:nvSpPr>
            <p:cNvPr id="19" name="椭圆 18"/>
            <p:cNvSpPr/>
            <p:nvPr/>
          </p:nvSpPr>
          <p:spPr>
            <a:xfrm>
              <a:off x="-57554" y="3703456"/>
              <a:ext cx="576000" cy="576000"/>
            </a:xfrm>
            <a:prstGeom prst="ellipse">
              <a:avLst/>
            </a:prstGeom>
            <a:solidFill>
              <a:srgbClr val="4179E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Freeform 107"/>
            <p:cNvSpPr>
              <a:spLocks noEditPoints="1"/>
            </p:cNvSpPr>
            <p:nvPr/>
          </p:nvSpPr>
          <p:spPr bwMode="auto">
            <a:xfrm>
              <a:off x="77067" y="3829531"/>
              <a:ext cx="323850" cy="323850"/>
            </a:xfrm>
            <a:custGeom>
              <a:avLst/>
              <a:gdLst>
                <a:gd name="T0" fmla="*/ 382 w 1019"/>
                <a:gd name="T1" fmla="*/ 16 h 1017"/>
                <a:gd name="T2" fmla="*/ 226 w 1019"/>
                <a:gd name="T3" fmla="*/ 87 h 1017"/>
                <a:gd name="T4" fmla="*/ 102 w 1019"/>
                <a:gd name="T5" fmla="*/ 204 h 1017"/>
                <a:gd name="T6" fmla="*/ 24 w 1019"/>
                <a:gd name="T7" fmla="*/ 358 h 1017"/>
                <a:gd name="T8" fmla="*/ 0 w 1019"/>
                <a:gd name="T9" fmla="*/ 509 h 1017"/>
                <a:gd name="T10" fmla="*/ 32 w 1019"/>
                <a:gd name="T11" fmla="*/ 684 h 1017"/>
                <a:gd name="T12" fmla="*/ 117 w 1019"/>
                <a:gd name="T13" fmla="*/ 832 h 1017"/>
                <a:gd name="T14" fmla="*/ 246 w 1019"/>
                <a:gd name="T15" fmla="*/ 943 h 1017"/>
                <a:gd name="T16" fmla="*/ 407 w 1019"/>
                <a:gd name="T17" fmla="*/ 1008 h 1017"/>
                <a:gd name="T18" fmla="*/ 562 w 1019"/>
                <a:gd name="T19" fmla="*/ 1015 h 1017"/>
                <a:gd name="T20" fmla="*/ 730 w 1019"/>
                <a:gd name="T21" fmla="*/ 967 h 1017"/>
                <a:gd name="T22" fmla="*/ 869 w 1019"/>
                <a:gd name="T23" fmla="*/ 868 h 1017"/>
                <a:gd name="T24" fmla="*/ 968 w 1019"/>
                <a:gd name="T25" fmla="*/ 729 h 1017"/>
                <a:gd name="T26" fmla="*/ 1015 w 1019"/>
                <a:gd name="T27" fmla="*/ 560 h 1017"/>
                <a:gd name="T28" fmla="*/ 1008 w 1019"/>
                <a:gd name="T29" fmla="*/ 406 h 1017"/>
                <a:gd name="T30" fmla="*/ 945 w 1019"/>
                <a:gd name="T31" fmla="*/ 245 h 1017"/>
                <a:gd name="T32" fmla="*/ 833 w 1019"/>
                <a:gd name="T33" fmla="*/ 116 h 1017"/>
                <a:gd name="T34" fmla="*/ 684 w 1019"/>
                <a:gd name="T35" fmla="*/ 30 h 1017"/>
                <a:gd name="T36" fmla="*/ 510 w 1019"/>
                <a:gd name="T37" fmla="*/ 0 h 1017"/>
                <a:gd name="T38" fmla="*/ 420 w 1019"/>
                <a:gd name="T39" fmla="*/ 944 h 1017"/>
                <a:gd name="T40" fmla="*/ 278 w 1019"/>
                <a:gd name="T41" fmla="*/ 890 h 1017"/>
                <a:gd name="T42" fmla="*/ 166 w 1019"/>
                <a:gd name="T43" fmla="*/ 792 h 1017"/>
                <a:gd name="T44" fmla="*/ 92 w 1019"/>
                <a:gd name="T45" fmla="*/ 661 h 1017"/>
                <a:gd name="T46" fmla="*/ 65 w 1019"/>
                <a:gd name="T47" fmla="*/ 509 h 1017"/>
                <a:gd name="T48" fmla="*/ 84 w 1019"/>
                <a:gd name="T49" fmla="*/ 377 h 1017"/>
                <a:gd name="T50" fmla="*/ 153 w 1019"/>
                <a:gd name="T51" fmla="*/ 243 h 1017"/>
                <a:gd name="T52" fmla="*/ 261 w 1019"/>
                <a:gd name="T53" fmla="*/ 140 h 1017"/>
                <a:gd name="T54" fmla="*/ 398 w 1019"/>
                <a:gd name="T55" fmla="*/ 78 h 1017"/>
                <a:gd name="T56" fmla="*/ 533 w 1019"/>
                <a:gd name="T57" fmla="*/ 64 h 1017"/>
                <a:gd name="T58" fmla="*/ 683 w 1019"/>
                <a:gd name="T59" fmla="*/ 99 h 1017"/>
                <a:gd name="T60" fmla="*/ 808 w 1019"/>
                <a:gd name="T61" fmla="*/ 179 h 1017"/>
                <a:gd name="T62" fmla="*/ 901 w 1019"/>
                <a:gd name="T63" fmla="*/ 296 h 1017"/>
                <a:gd name="T64" fmla="*/ 950 w 1019"/>
                <a:gd name="T65" fmla="*/ 441 h 1017"/>
                <a:gd name="T66" fmla="*/ 950 w 1019"/>
                <a:gd name="T67" fmla="*/ 576 h 1017"/>
                <a:gd name="T68" fmla="*/ 901 w 1019"/>
                <a:gd name="T69" fmla="*/ 721 h 1017"/>
                <a:gd name="T70" fmla="*/ 808 w 1019"/>
                <a:gd name="T71" fmla="*/ 838 h 1017"/>
                <a:gd name="T72" fmla="*/ 683 w 1019"/>
                <a:gd name="T73" fmla="*/ 919 h 1017"/>
                <a:gd name="T74" fmla="*/ 533 w 1019"/>
                <a:gd name="T75" fmla="*/ 953 h 1017"/>
                <a:gd name="T76" fmla="*/ 604 w 1019"/>
                <a:gd name="T77" fmla="*/ 521 h 1017"/>
                <a:gd name="T78" fmla="*/ 578 w 1019"/>
                <a:gd name="T79" fmla="*/ 442 h 1017"/>
                <a:gd name="T80" fmla="*/ 539 w 1019"/>
                <a:gd name="T81" fmla="*/ 146 h 1017"/>
                <a:gd name="T82" fmla="*/ 510 w 1019"/>
                <a:gd name="T83" fmla="*/ 127 h 1017"/>
                <a:gd name="T84" fmla="*/ 478 w 1019"/>
                <a:gd name="T85" fmla="*/ 153 h 1017"/>
                <a:gd name="T86" fmla="*/ 432 w 1019"/>
                <a:gd name="T87" fmla="*/ 453 h 1017"/>
                <a:gd name="T88" fmla="*/ 416 w 1019"/>
                <a:gd name="T89" fmla="*/ 528 h 1017"/>
                <a:gd name="T90" fmla="*/ 449 w 1019"/>
                <a:gd name="T91" fmla="*/ 582 h 1017"/>
                <a:gd name="T92" fmla="*/ 510 w 1019"/>
                <a:gd name="T93" fmla="*/ 604 h 1017"/>
                <a:gd name="T94" fmla="*/ 677 w 1019"/>
                <a:gd name="T95" fmla="*/ 730 h 1017"/>
                <a:gd name="T96" fmla="*/ 713 w 1019"/>
                <a:gd name="T97" fmla="*/ 736 h 1017"/>
                <a:gd name="T98" fmla="*/ 732 w 1019"/>
                <a:gd name="T99" fmla="*/ 707 h 1017"/>
                <a:gd name="T100" fmla="*/ 510 w 1019"/>
                <a:gd name="T101" fmla="*/ 541 h 1017"/>
                <a:gd name="T102" fmla="*/ 478 w 1019"/>
                <a:gd name="T103" fmla="*/ 515 h 1017"/>
                <a:gd name="T104" fmla="*/ 492 w 1019"/>
                <a:gd name="T105" fmla="*/ 482 h 1017"/>
                <a:gd name="T106" fmla="*/ 527 w 1019"/>
                <a:gd name="T107" fmla="*/ 482 h 1017"/>
                <a:gd name="T108" fmla="*/ 541 w 1019"/>
                <a:gd name="T109" fmla="*/ 515 h 1017"/>
                <a:gd name="T110" fmla="*/ 510 w 1019"/>
                <a:gd name="T111" fmla="*/ 541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19" h="1017">
                  <a:moveTo>
                    <a:pt x="510" y="0"/>
                  </a:moveTo>
                  <a:lnTo>
                    <a:pt x="510" y="0"/>
                  </a:lnTo>
                  <a:lnTo>
                    <a:pt x="483" y="0"/>
                  </a:lnTo>
                  <a:lnTo>
                    <a:pt x="457" y="2"/>
                  </a:lnTo>
                  <a:lnTo>
                    <a:pt x="432" y="6"/>
                  </a:lnTo>
                  <a:lnTo>
                    <a:pt x="407" y="10"/>
                  </a:lnTo>
                  <a:lnTo>
                    <a:pt x="382" y="16"/>
                  </a:lnTo>
                  <a:lnTo>
                    <a:pt x="359" y="23"/>
                  </a:lnTo>
                  <a:lnTo>
                    <a:pt x="335" y="30"/>
                  </a:lnTo>
                  <a:lnTo>
                    <a:pt x="312" y="40"/>
                  </a:lnTo>
                  <a:lnTo>
                    <a:pt x="289" y="50"/>
                  </a:lnTo>
                  <a:lnTo>
                    <a:pt x="268" y="61"/>
                  </a:lnTo>
                  <a:lnTo>
                    <a:pt x="246" y="73"/>
                  </a:lnTo>
                  <a:lnTo>
                    <a:pt x="226" y="87"/>
                  </a:lnTo>
                  <a:lnTo>
                    <a:pt x="205" y="101"/>
                  </a:lnTo>
                  <a:lnTo>
                    <a:pt x="186" y="116"/>
                  </a:lnTo>
                  <a:lnTo>
                    <a:pt x="168" y="132"/>
                  </a:lnTo>
                  <a:lnTo>
                    <a:pt x="150" y="149"/>
                  </a:lnTo>
                  <a:lnTo>
                    <a:pt x="133" y="167"/>
                  </a:lnTo>
                  <a:lnTo>
                    <a:pt x="117" y="185"/>
                  </a:lnTo>
                  <a:lnTo>
                    <a:pt x="102" y="204"/>
                  </a:lnTo>
                  <a:lnTo>
                    <a:pt x="87" y="225"/>
                  </a:lnTo>
                  <a:lnTo>
                    <a:pt x="74" y="245"/>
                  </a:lnTo>
                  <a:lnTo>
                    <a:pt x="63" y="266"/>
                  </a:lnTo>
                  <a:lnTo>
                    <a:pt x="51" y="288"/>
                  </a:lnTo>
                  <a:lnTo>
                    <a:pt x="41" y="310"/>
                  </a:lnTo>
                  <a:lnTo>
                    <a:pt x="32" y="334"/>
                  </a:lnTo>
                  <a:lnTo>
                    <a:pt x="24" y="358"/>
                  </a:lnTo>
                  <a:lnTo>
                    <a:pt x="16" y="382"/>
                  </a:lnTo>
                  <a:lnTo>
                    <a:pt x="11" y="406"/>
                  </a:lnTo>
                  <a:lnTo>
                    <a:pt x="7" y="432"/>
                  </a:lnTo>
                  <a:lnTo>
                    <a:pt x="4" y="456"/>
                  </a:lnTo>
                  <a:lnTo>
                    <a:pt x="1" y="483"/>
                  </a:lnTo>
                  <a:lnTo>
                    <a:pt x="0" y="509"/>
                  </a:lnTo>
                  <a:lnTo>
                    <a:pt x="0" y="509"/>
                  </a:lnTo>
                  <a:lnTo>
                    <a:pt x="1" y="535"/>
                  </a:lnTo>
                  <a:lnTo>
                    <a:pt x="4" y="560"/>
                  </a:lnTo>
                  <a:lnTo>
                    <a:pt x="7" y="586"/>
                  </a:lnTo>
                  <a:lnTo>
                    <a:pt x="11" y="611"/>
                  </a:lnTo>
                  <a:lnTo>
                    <a:pt x="16" y="635"/>
                  </a:lnTo>
                  <a:lnTo>
                    <a:pt x="24" y="660"/>
                  </a:lnTo>
                  <a:lnTo>
                    <a:pt x="32" y="684"/>
                  </a:lnTo>
                  <a:lnTo>
                    <a:pt x="41" y="706"/>
                  </a:lnTo>
                  <a:lnTo>
                    <a:pt x="51" y="729"/>
                  </a:lnTo>
                  <a:lnTo>
                    <a:pt x="63" y="751"/>
                  </a:lnTo>
                  <a:lnTo>
                    <a:pt x="74" y="773"/>
                  </a:lnTo>
                  <a:lnTo>
                    <a:pt x="87" y="793"/>
                  </a:lnTo>
                  <a:lnTo>
                    <a:pt x="102" y="812"/>
                  </a:lnTo>
                  <a:lnTo>
                    <a:pt x="117" y="832"/>
                  </a:lnTo>
                  <a:lnTo>
                    <a:pt x="133" y="851"/>
                  </a:lnTo>
                  <a:lnTo>
                    <a:pt x="150" y="868"/>
                  </a:lnTo>
                  <a:lnTo>
                    <a:pt x="168" y="885"/>
                  </a:lnTo>
                  <a:lnTo>
                    <a:pt x="186" y="902"/>
                  </a:lnTo>
                  <a:lnTo>
                    <a:pt x="205" y="917"/>
                  </a:lnTo>
                  <a:lnTo>
                    <a:pt x="226" y="930"/>
                  </a:lnTo>
                  <a:lnTo>
                    <a:pt x="246" y="943"/>
                  </a:lnTo>
                  <a:lnTo>
                    <a:pt x="268" y="956"/>
                  </a:lnTo>
                  <a:lnTo>
                    <a:pt x="289" y="967"/>
                  </a:lnTo>
                  <a:lnTo>
                    <a:pt x="312" y="978"/>
                  </a:lnTo>
                  <a:lnTo>
                    <a:pt x="335" y="986"/>
                  </a:lnTo>
                  <a:lnTo>
                    <a:pt x="359" y="995"/>
                  </a:lnTo>
                  <a:lnTo>
                    <a:pt x="382" y="1001"/>
                  </a:lnTo>
                  <a:lnTo>
                    <a:pt x="407" y="1008"/>
                  </a:lnTo>
                  <a:lnTo>
                    <a:pt x="432" y="1012"/>
                  </a:lnTo>
                  <a:lnTo>
                    <a:pt x="457" y="1015"/>
                  </a:lnTo>
                  <a:lnTo>
                    <a:pt x="483" y="1017"/>
                  </a:lnTo>
                  <a:lnTo>
                    <a:pt x="510" y="1017"/>
                  </a:lnTo>
                  <a:lnTo>
                    <a:pt x="510" y="1017"/>
                  </a:lnTo>
                  <a:lnTo>
                    <a:pt x="536" y="1017"/>
                  </a:lnTo>
                  <a:lnTo>
                    <a:pt x="562" y="1015"/>
                  </a:lnTo>
                  <a:lnTo>
                    <a:pt x="587" y="1012"/>
                  </a:lnTo>
                  <a:lnTo>
                    <a:pt x="612" y="1008"/>
                  </a:lnTo>
                  <a:lnTo>
                    <a:pt x="637" y="1001"/>
                  </a:lnTo>
                  <a:lnTo>
                    <a:pt x="660" y="995"/>
                  </a:lnTo>
                  <a:lnTo>
                    <a:pt x="684" y="986"/>
                  </a:lnTo>
                  <a:lnTo>
                    <a:pt x="707" y="978"/>
                  </a:lnTo>
                  <a:lnTo>
                    <a:pt x="730" y="967"/>
                  </a:lnTo>
                  <a:lnTo>
                    <a:pt x="751" y="956"/>
                  </a:lnTo>
                  <a:lnTo>
                    <a:pt x="773" y="943"/>
                  </a:lnTo>
                  <a:lnTo>
                    <a:pt x="793" y="930"/>
                  </a:lnTo>
                  <a:lnTo>
                    <a:pt x="814" y="917"/>
                  </a:lnTo>
                  <a:lnTo>
                    <a:pt x="833" y="902"/>
                  </a:lnTo>
                  <a:lnTo>
                    <a:pt x="851" y="885"/>
                  </a:lnTo>
                  <a:lnTo>
                    <a:pt x="869" y="868"/>
                  </a:lnTo>
                  <a:lnTo>
                    <a:pt x="886" y="851"/>
                  </a:lnTo>
                  <a:lnTo>
                    <a:pt x="902" y="832"/>
                  </a:lnTo>
                  <a:lnTo>
                    <a:pt x="917" y="812"/>
                  </a:lnTo>
                  <a:lnTo>
                    <a:pt x="932" y="793"/>
                  </a:lnTo>
                  <a:lnTo>
                    <a:pt x="945" y="773"/>
                  </a:lnTo>
                  <a:lnTo>
                    <a:pt x="956" y="751"/>
                  </a:lnTo>
                  <a:lnTo>
                    <a:pt x="968" y="729"/>
                  </a:lnTo>
                  <a:lnTo>
                    <a:pt x="978" y="706"/>
                  </a:lnTo>
                  <a:lnTo>
                    <a:pt x="988" y="684"/>
                  </a:lnTo>
                  <a:lnTo>
                    <a:pt x="995" y="660"/>
                  </a:lnTo>
                  <a:lnTo>
                    <a:pt x="1003" y="635"/>
                  </a:lnTo>
                  <a:lnTo>
                    <a:pt x="1008" y="611"/>
                  </a:lnTo>
                  <a:lnTo>
                    <a:pt x="1012" y="586"/>
                  </a:lnTo>
                  <a:lnTo>
                    <a:pt x="1015" y="560"/>
                  </a:lnTo>
                  <a:lnTo>
                    <a:pt x="1018" y="535"/>
                  </a:lnTo>
                  <a:lnTo>
                    <a:pt x="1019" y="509"/>
                  </a:lnTo>
                  <a:lnTo>
                    <a:pt x="1019" y="509"/>
                  </a:lnTo>
                  <a:lnTo>
                    <a:pt x="1018" y="483"/>
                  </a:lnTo>
                  <a:lnTo>
                    <a:pt x="1015" y="456"/>
                  </a:lnTo>
                  <a:lnTo>
                    <a:pt x="1012" y="432"/>
                  </a:lnTo>
                  <a:lnTo>
                    <a:pt x="1008" y="406"/>
                  </a:lnTo>
                  <a:lnTo>
                    <a:pt x="1003" y="382"/>
                  </a:lnTo>
                  <a:lnTo>
                    <a:pt x="995" y="358"/>
                  </a:lnTo>
                  <a:lnTo>
                    <a:pt x="988" y="334"/>
                  </a:lnTo>
                  <a:lnTo>
                    <a:pt x="978" y="310"/>
                  </a:lnTo>
                  <a:lnTo>
                    <a:pt x="968" y="288"/>
                  </a:lnTo>
                  <a:lnTo>
                    <a:pt x="956" y="266"/>
                  </a:lnTo>
                  <a:lnTo>
                    <a:pt x="945" y="245"/>
                  </a:lnTo>
                  <a:lnTo>
                    <a:pt x="932" y="225"/>
                  </a:lnTo>
                  <a:lnTo>
                    <a:pt x="917" y="204"/>
                  </a:lnTo>
                  <a:lnTo>
                    <a:pt x="902" y="185"/>
                  </a:lnTo>
                  <a:lnTo>
                    <a:pt x="886" y="167"/>
                  </a:lnTo>
                  <a:lnTo>
                    <a:pt x="869" y="149"/>
                  </a:lnTo>
                  <a:lnTo>
                    <a:pt x="851" y="132"/>
                  </a:lnTo>
                  <a:lnTo>
                    <a:pt x="833" y="116"/>
                  </a:lnTo>
                  <a:lnTo>
                    <a:pt x="814" y="101"/>
                  </a:lnTo>
                  <a:lnTo>
                    <a:pt x="793" y="87"/>
                  </a:lnTo>
                  <a:lnTo>
                    <a:pt x="773" y="73"/>
                  </a:lnTo>
                  <a:lnTo>
                    <a:pt x="751" y="61"/>
                  </a:lnTo>
                  <a:lnTo>
                    <a:pt x="730" y="50"/>
                  </a:lnTo>
                  <a:lnTo>
                    <a:pt x="707" y="40"/>
                  </a:lnTo>
                  <a:lnTo>
                    <a:pt x="684" y="30"/>
                  </a:lnTo>
                  <a:lnTo>
                    <a:pt x="660" y="23"/>
                  </a:lnTo>
                  <a:lnTo>
                    <a:pt x="637" y="16"/>
                  </a:lnTo>
                  <a:lnTo>
                    <a:pt x="612" y="10"/>
                  </a:lnTo>
                  <a:lnTo>
                    <a:pt x="587" y="6"/>
                  </a:lnTo>
                  <a:lnTo>
                    <a:pt x="562" y="2"/>
                  </a:lnTo>
                  <a:lnTo>
                    <a:pt x="536" y="0"/>
                  </a:lnTo>
                  <a:lnTo>
                    <a:pt x="510" y="0"/>
                  </a:lnTo>
                  <a:lnTo>
                    <a:pt x="510" y="0"/>
                  </a:lnTo>
                  <a:close/>
                  <a:moveTo>
                    <a:pt x="510" y="954"/>
                  </a:moveTo>
                  <a:lnTo>
                    <a:pt x="510" y="954"/>
                  </a:lnTo>
                  <a:lnTo>
                    <a:pt x="486" y="953"/>
                  </a:lnTo>
                  <a:lnTo>
                    <a:pt x="464" y="952"/>
                  </a:lnTo>
                  <a:lnTo>
                    <a:pt x="441" y="949"/>
                  </a:lnTo>
                  <a:lnTo>
                    <a:pt x="420" y="944"/>
                  </a:lnTo>
                  <a:lnTo>
                    <a:pt x="398" y="940"/>
                  </a:lnTo>
                  <a:lnTo>
                    <a:pt x="377" y="934"/>
                  </a:lnTo>
                  <a:lnTo>
                    <a:pt x="357" y="927"/>
                  </a:lnTo>
                  <a:lnTo>
                    <a:pt x="336" y="919"/>
                  </a:lnTo>
                  <a:lnTo>
                    <a:pt x="317" y="910"/>
                  </a:lnTo>
                  <a:lnTo>
                    <a:pt x="298" y="900"/>
                  </a:lnTo>
                  <a:lnTo>
                    <a:pt x="278" y="890"/>
                  </a:lnTo>
                  <a:lnTo>
                    <a:pt x="261" y="878"/>
                  </a:lnTo>
                  <a:lnTo>
                    <a:pt x="243" y="865"/>
                  </a:lnTo>
                  <a:lnTo>
                    <a:pt x="227" y="852"/>
                  </a:lnTo>
                  <a:lnTo>
                    <a:pt x="211" y="838"/>
                  </a:lnTo>
                  <a:lnTo>
                    <a:pt x="195" y="823"/>
                  </a:lnTo>
                  <a:lnTo>
                    <a:pt x="180" y="808"/>
                  </a:lnTo>
                  <a:lnTo>
                    <a:pt x="166" y="792"/>
                  </a:lnTo>
                  <a:lnTo>
                    <a:pt x="153" y="775"/>
                  </a:lnTo>
                  <a:lnTo>
                    <a:pt x="140" y="758"/>
                  </a:lnTo>
                  <a:lnTo>
                    <a:pt x="129" y="740"/>
                  </a:lnTo>
                  <a:lnTo>
                    <a:pt x="118" y="721"/>
                  </a:lnTo>
                  <a:lnTo>
                    <a:pt x="109" y="702"/>
                  </a:lnTo>
                  <a:lnTo>
                    <a:pt x="99" y="682"/>
                  </a:lnTo>
                  <a:lnTo>
                    <a:pt x="92" y="661"/>
                  </a:lnTo>
                  <a:lnTo>
                    <a:pt x="84" y="641"/>
                  </a:lnTo>
                  <a:lnTo>
                    <a:pt x="79" y="619"/>
                  </a:lnTo>
                  <a:lnTo>
                    <a:pt x="73" y="598"/>
                  </a:lnTo>
                  <a:lnTo>
                    <a:pt x="69" y="576"/>
                  </a:lnTo>
                  <a:lnTo>
                    <a:pt x="67" y="554"/>
                  </a:lnTo>
                  <a:lnTo>
                    <a:pt x="65" y="531"/>
                  </a:lnTo>
                  <a:lnTo>
                    <a:pt x="65" y="509"/>
                  </a:lnTo>
                  <a:lnTo>
                    <a:pt x="65" y="509"/>
                  </a:lnTo>
                  <a:lnTo>
                    <a:pt x="65" y="486"/>
                  </a:lnTo>
                  <a:lnTo>
                    <a:pt x="67" y="464"/>
                  </a:lnTo>
                  <a:lnTo>
                    <a:pt x="69" y="441"/>
                  </a:lnTo>
                  <a:lnTo>
                    <a:pt x="73" y="419"/>
                  </a:lnTo>
                  <a:lnTo>
                    <a:pt x="79" y="397"/>
                  </a:lnTo>
                  <a:lnTo>
                    <a:pt x="84" y="377"/>
                  </a:lnTo>
                  <a:lnTo>
                    <a:pt x="92" y="355"/>
                  </a:lnTo>
                  <a:lnTo>
                    <a:pt x="99" y="336"/>
                  </a:lnTo>
                  <a:lnTo>
                    <a:pt x="109" y="316"/>
                  </a:lnTo>
                  <a:lnTo>
                    <a:pt x="118" y="296"/>
                  </a:lnTo>
                  <a:lnTo>
                    <a:pt x="129" y="278"/>
                  </a:lnTo>
                  <a:lnTo>
                    <a:pt x="140" y="260"/>
                  </a:lnTo>
                  <a:lnTo>
                    <a:pt x="153" y="243"/>
                  </a:lnTo>
                  <a:lnTo>
                    <a:pt x="166" y="226"/>
                  </a:lnTo>
                  <a:lnTo>
                    <a:pt x="180" y="209"/>
                  </a:lnTo>
                  <a:lnTo>
                    <a:pt x="195" y="194"/>
                  </a:lnTo>
                  <a:lnTo>
                    <a:pt x="211" y="179"/>
                  </a:lnTo>
                  <a:lnTo>
                    <a:pt x="227" y="166"/>
                  </a:lnTo>
                  <a:lnTo>
                    <a:pt x="243" y="152"/>
                  </a:lnTo>
                  <a:lnTo>
                    <a:pt x="261" y="140"/>
                  </a:lnTo>
                  <a:lnTo>
                    <a:pt x="278" y="128"/>
                  </a:lnTo>
                  <a:lnTo>
                    <a:pt x="298" y="117"/>
                  </a:lnTo>
                  <a:lnTo>
                    <a:pt x="317" y="108"/>
                  </a:lnTo>
                  <a:lnTo>
                    <a:pt x="336" y="99"/>
                  </a:lnTo>
                  <a:lnTo>
                    <a:pt x="357" y="90"/>
                  </a:lnTo>
                  <a:lnTo>
                    <a:pt x="377" y="84"/>
                  </a:lnTo>
                  <a:lnTo>
                    <a:pt x="398" y="78"/>
                  </a:lnTo>
                  <a:lnTo>
                    <a:pt x="420" y="72"/>
                  </a:lnTo>
                  <a:lnTo>
                    <a:pt x="441" y="69"/>
                  </a:lnTo>
                  <a:lnTo>
                    <a:pt x="464" y="66"/>
                  </a:lnTo>
                  <a:lnTo>
                    <a:pt x="486" y="64"/>
                  </a:lnTo>
                  <a:lnTo>
                    <a:pt x="510" y="64"/>
                  </a:lnTo>
                  <a:lnTo>
                    <a:pt x="510" y="64"/>
                  </a:lnTo>
                  <a:lnTo>
                    <a:pt x="533" y="64"/>
                  </a:lnTo>
                  <a:lnTo>
                    <a:pt x="555" y="66"/>
                  </a:lnTo>
                  <a:lnTo>
                    <a:pt x="578" y="69"/>
                  </a:lnTo>
                  <a:lnTo>
                    <a:pt x="599" y="72"/>
                  </a:lnTo>
                  <a:lnTo>
                    <a:pt x="621" y="78"/>
                  </a:lnTo>
                  <a:lnTo>
                    <a:pt x="642" y="84"/>
                  </a:lnTo>
                  <a:lnTo>
                    <a:pt x="662" y="90"/>
                  </a:lnTo>
                  <a:lnTo>
                    <a:pt x="683" y="99"/>
                  </a:lnTo>
                  <a:lnTo>
                    <a:pt x="702" y="108"/>
                  </a:lnTo>
                  <a:lnTo>
                    <a:pt x="721" y="117"/>
                  </a:lnTo>
                  <a:lnTo>
                    <a:pt x="741" y="128"/>
                  </a:lnTo>
                  <a:lnTo>
                    <a:pt x="758" y="140"/>
                  </a:lnTo>
                  <a:lnTo>
                    <a:pt x="776" y="152"/>
                  </a:lnTo>
                  <a:lnTo>
                    <a:pt x="792" y="166"/>
                  </a:lnTo>
                  <a:lnTo>
                    <a:pt x="808" y="179"/>
                  </a:lnTo>
                  <a:lnTo>
                    <a:pt x="824" y="194"/>
                  </a:lnTo>
                  <a:lnTo>
                    <a:pt x="839" y="209"/>
                  </a:lnTo>
                  <a:lnTo>
                    <a:pt x="853" y="226"/>
                  </a:lnTo>
                  <a:lnTo>
                    <a:pt x="866" y="243"/>
                  </a:lnTo>
                  <a:lnTo>
                    <a:pt x="879" y="260"/>
                  </a:lnTo>
                  <a:lnTo>
                    <a:pt x="890" y="278"/>
                  </a:lnTo>
                  <a:lnTo>
                    <a:pt x="901" y="296"/>
                  </a:lnTo>
                  <a:lnTo>
                    <a:pt x="911" y="316"/>
                  </a:lnTo>
                  <a:lnTo>
                    <a:pt x="920" y="336"/>
                  </a:lnTo>
                  <a:lnTo>
                    <a:pt x="927" y="355"/>
                  </a:lnTo>
                  <a:lnTo>
                    <a:pt x="935" y="377"/>
                  </a:lnTo>
                  <a:lnTo>
                    <a:pt x="940" y="397"/>
                  </a:lnTo>
                  <a:lnTo>
                    <a:pt x="946" y="419"/>
                  </a:lnTo>
                  <a:lnTo>
                    <a:pt x="950" y="441"/>
                  </a:lnTo>
                  <a:lnTo>
                    <a:pt x="952" y="464"/>
                  </a:lnTo>
                  <a:lnTo>
                    <a:pt x="954" y="486"/>
                  </a:lnTo>
                  <a:lnTo>
                    <a:pt x="955" y="509"/>
                  </a:lnTo>
                  <a:lnTo>
                    <a:pt x="955" y="509"/>
                  </a:lnTo>
                  <a:lnTo>
                    <a:pt x="954" y="531"/>
                  </a:lnTo>
                  <a:lnTo>
                    <a:pt x="952" y="554"/>
                  </a:lnTo>
                  <a:lnTo>
                    <a:pt x="950" y="576"/>
                  </a:lnTo>
                  <a:lnTo>
                    <a:pt x="946" y="598"/>
                  </a:lnTo>
                  <a:lnTo>
                    <a:pt x="940" y="619"/>
                  </a:lnTo>
                  <a:lnTo>
                    <a:pt x="935" y="641"/>
                  </a:lnTo>
                  <a:lnTo>
                    <a:pt x="927" y="661"/>
                  </a:lnTo>
                  <a:lnTo>
                    <a:pt x="920" y="682"/>
                  </a:lnTo>
                  <a:lnTo>
                    <a:pt x="911" y="702"/>
                  </a:lnTo>
                  <a:lnTo>
                    <a:pt x="901" y="721"/>
                  </a:lnTo>
                  <a:lnTo>
                    <a:pt x="890" y="740"/>
                  </a:lnTo>
                  <a:lnTo>
                    <a:pt x="879" y="758"/>
                  </a:lnTo>
                  <a:lnTo>
                    <a:pt x="866" y="775"/>
                  </a:lnTo>
                  <a:lnTo>
                    <a:pt x="853" y="792"/>
                  </a:lnTo>
                  <a:lnTo>
                    <a:pt x="839" y="808"/>
                  </a:lnTo>
                  <a:lnTo>
                    <a:pt x="824" y="823"/>
                  </a:lnTo>
                  <a:lnTo>
                    <a:pt x="808" y="838"/>
                  </a:lnTo>
                  <a:lnTo>
                    <a:pt x="792" y="852"/>
                  </a:lnTo>
                  <a:lnTo>
                    <a:pt x="776" y="865"/>
                  </a:lnTo>
                  <a:lnTo>
                    <a:pt x="758" y="878"/>
                  </a:lnTo>
                  <a:lnTo>
                    <a:pt x="741" y="890"/>
                  </a:lnTo>
                  <a:lnTo>
                    <a:pt x="721" y="900"/>
                  </a:lnTo>
                  <a:lnTo>
                    <a:pt x="702" y="910"/>
                  </a:lnTo>
                  <a:lnTo>
                    <a:pt x="683" y="919"/>
                  </a:lnTo>
                  <a:lnTo>
                    <a:pt x="662" y="927"/>
                  </a:lnTo>
                  <a:lnTo>
                    <a:pt x="642" y="934"/>
                  </a:lnTo>
                  <a:lnTo>
                    <a:pt x="621" y="940"/>
                  </a:lnTo>
                  <a:lnTo>
                    <a:pt x="599" y="944"/>
                  </a:lnTo>
                  <a:lnTo>
                    <a:pt x="578" y="949"/>
                  </a:lnTo>
                  <a:lnTo>
                    <a:pt x="555" y="952"/>
                  </a:lnTo>
                  <a:lnTo>
                    <a:pt x="533" y="953"/>
                  </a:lnTo>
                  <a:lnTo>
                    <a:pt x="510" y="954"/>
                  </a:lnTo>
                  <a:lnTo>
                    <a:pt x="510" y="954"/>
                  </a:lnTo>
                  <a:close/>
                  <a:moveTo>
                    <a:pt x="593" y="555"/>
                  </a:moveTo>
                  <a:lnTo>
                    <a:pt x="593" y="555"/>
                  </a:lnTo>
                  <a:lnTo>
                    <a:pt x="598" y="544"/>
                  </a:lnTo>
                  <a:lnTo>
                    <a:pt x="601" y="532"/>
                  </a:lnTo>
                  <a:lnTo>
                    <a:pt x="604" y="521"/>
                  </a:lnTo>
                  <a:lnTo>
                    <a:pt x="604" y="509"/>
                  </a:lnTo>
                  <a:lnTo>
                    <a:pt x="604" y="509"/>
                  </a:lnTo>
                  <a:lnTo>
                    <a:pt x="603" y="494"/>
                  </a:lnTo>
                  <a:lnTo>
                    <a:pt x="600" y="479"/>
                  </a:lnTo>
                  <a:lnTo>
                    <a:pt x="595" y="466"/>
                  </a:lnTo>
                  <a:lnTo>
                    <a:pt x="587" y="453"/>
                  </a:lnTo>
                  <a:lnTo>
                    <a:pt x="578" y="442"/>
                  </a:lnTo>
                  <a:lnTo>
                    <a:pt x="567" y="433"/>
                  </a:lnTo>
                  <a:lnTo>
                    <a:pt x="555" y="425"/>
                  </a:lnTo>
                  <a:lnTo>
                    <a:pt x="541" y="419"/>
                  </a:lnTo>
                  <a:lnTo>
                    <a:pt x="541" y="159"/>
                  </a:lnTo>
                  <a:lnTo>
                    <a:pt x="541" y="159"/>
                  </a:lnTo>
                  <a:lnTo>
                    <a:pt x="541" y="153"/>
                  </a:lnTo>
                  <a:lnTo>
                    <a:pt x="539" y="146"/>
                  </a:lnTo>
                  <a:lnTo>
                    <a:pt x="536" y="141"/>
                  </a:lnTo>
                  <a:lnTo>
                    <a:pt x="532" y="137"/>
                  </a:lnTo>
                  <a:lnTo>
                    <a:pt x="527" y="132"/>
                  </a:lnTo>
                  <a:lnTo>
                    <a:pt x="522" y="130"/>
                  </a:lnTo>
                  <a:lnTo>
                    <a:pt x="515" y="128"/>
                  </a:lnTo>
                  <a:lnTo>
                    <a:pt x="510" y="127"/>
                  </a:lnTo>
                  <a:lnTo>
                    <a:pt x="510" y="127"/>
                  </a:lnTo>
                  <a:lnTo>
                    <a:pt x="504" y="128"/>
                  </a:lnTo>
                  <a:lnTo>
                    <a:pt x="497" y="130"/>
                  </a:lnTo>
                  <a:lnTo>
                    <a:pt x="492" y="132"/>
                  </a:lnTo>
                  <a:lnTo>
                    <a:pt x="488" y="137"/>
                  </a:lnTo>
                  <a:lnTo>
                    <a:pt x="483" y="141"/>
                  </a:lnTo>
                  <a:lnTo>
                    <a:pt x="480" y="146"/>
                  </a:lnTo>
                  <a:lnTo>
                    <a:pt x="478" y="153"/>
                  </a:lnTo>
                  <a:lnTo>
                    <a:pt x="478" y="159"/>
                  </a:lnTo>
                  <a:lnTo>
                    <a:pt x="478" y="419"/>
                  </a:lnTo>
                  <a:lnTo>
                    <a:pt x="478" y="419"/>
                  </a:lnTo>
                  <a:lnTo>
                    <a:pt x="464" y="425"/>
                  </a:lnTo>
                  <a:lnTo>
                    <a:pt x="452" y="433"/>
                  </a:lnTo>
                  <a:lnTo>
                    <a:pt x="441" y="442"/>
                  </a:lnTo>
                  <a:lnTo>
                    <a:pt x="432" y="453"/>
                  </a:lnTo>
                  <a:lnTo>
                    <a:pt x="424" y="466"/>
                  </a:lnTo>
                  <a:lnTo>
                    <a:pt x="419" y="479"/>
                  </a:lnTo>
                  <a:lnTo>
                    <a:pt x="416" y="494"/>
                  </a:lnTo>
                  <a:lnTo>
                    <a:pt x="415" y="509"/>
                  </a:lnTo>
                  <a:lnTo>
                    <a:pt x="415" y="509"/>
                  </a:lnTo>
                  <a:lnTo>
                    <a:pt x="415" y="518"/>
                  </a:lnTo>
                  <a:lnTo>
                    <a:pt x="416" y="528"/>
                  </a:lnTo>
                  <a:lnTo>
                    <a:pt x="419" y="537"/>
                  </a:lnTo>
                  <a:lnTo>
                    <a:pt x="422" y="545"/>
                  </a:lnTo>
                  <a:lnTo>
                    <a:pt x="425" y="554"/>
                  </a:lnTo>
                  <a:lnTo>
                    <a:pt x="431" y="562"/>
                  </a:lnTo>
                  <a:lnTo>
                    <a:pt x="436" y="569"/>
                  </a:lnTo>
                  <a:lnTo>
                    <a:pt x="442" y="576"/>
                  </a:lnTo>
                  <a:lnTo>
                    <a:pt x="449" y="582"/>
                  </a:lnTo>
                  <a:lnTo>
                    <a:pt x="456" y="588"/>
                  </a:lnTo>
                  <a:lnTo>
                    <a:pt x="464" y="593"/>
                  </a:lnTo>
                  <a:lnTo>
                    <a:pt x="472" y="597"/>
                  </a:lnTo>
                  <a:lnTo>
                    <a:pt x="481" y="600"/>
                  </a:lnTo>
                  <a:lnTo>
                    <a:pt x="491" y="602"/>
                  </a:lnTo>
                  <a:lnTo>
                    <a:pt x="499" y="603"/>
                  </a:lnTo>
                  <a:lnTo>
                    <a:pt x="510" y="604"/>
                  </a:lnTo>
                  <a:lnTo>
                    <a:pt x="510" y="604"/>
                  </a:lnTo>
                  <a:lnTo>
                    <a:pt x="519" y="603"/>
                  </a:lnTo>
                  <a:lnTo>
                    <a:pt x="528" y="602"/>
                  </a:lnTo>
                  <a:lnTo>
                    <a:pt x="537" y="600"/>
                  </a:lnTo>
                  <a:lnTo>
                    <a:pt x="545" y="597"/>
                  </a:lnTo>
                  <a:lnTo>
                    <a:pt x="677" y="730"/>
                  </a:lnTo>
                  <a:lnTo>
                    <a:pt x="677" y="730"/>
                  </a:lnTo>
                  <a:lnTo>
                    <a:pt x="683" y="734"/>
                  </a:lnTo>
                  <a:lnTo>
                    <a:pt x="688" y="736"/>
                  </a:lnTo>
                  <a:lnTo>
                    <a:pt x="695" y="738"/>
                  </a:lnTo>
                  <a:lnTo>
                    <a:pt x="700" y="740"/>
                  </a:lnTo>
                  <a:lnTo>
                    <a:pt x="700" y="740"/>
                  </a:lnTo>
                  <a:lnTo>
                    <a:pt x="706" y="738"/>
                  </a:lnTo>
                  <a:lnTo>
                    <a:pt x="713" y="736"/>
                  </a:lnTo>
                  <a:lnTo>
                    <a:pt x="718" y="734"/>
                  </a:lnTo>
                  <a:lnTo>
                    <a:pt x="722" y="730"/>
                  </a:lnTo>
                  <a:lnTo>
                    <a:pt x="722" y="730"/>
                  </a:lnTo>
                  <a:lnTo>
                    <a:pt x="727" y="724"/>
                  </a:lnTo>
                  <a:lnTo>
                    <a:pt x="730" y="719"/>
                  </a:lnTo>
                  <a:lnTo>
                    <a:pt x="731" y="714"/>
                  </a:lnTo>
                  <a:lnTo>
                    <a:pt x="732" y="707"/>
                  </a:lnTo>
                  <a:lnTo>
                    <a:pt x="731" y="701"/>
                  </a:lnTo>
                  <a:lnTo>
                    <a:pt x="730" y="696"/>
                  </a:lnTo>
                  <a:lnTo>
                    <a:pt x="727" y="690"/>
                  </a:lnTo>
                  <a:lnTo>
                    <a:pt x="722" y="685"/>
                  </a:lnTo>
                  <a:lnTo>
                    <a:pt x="593" y="555"/>
                  </a:lnTo>
                  <a:close/>
                  <a:moveTo>
                    <a:pt x="510" y="541"/>
                  </a:moveTo>
                  <a:lnTo>
                    <a:pt x="510" y="541"/>
                  </a:lnTo>
                  <a:lnTo>
                    <a:pt x="504" y="540"/>
                  </a:lnTo>
                  <a:lnTo>
                    <a:pt x="497" y="538"/>
                  </a:lnTo>
                  <a:lnTo>
                    <a:pt x="492" y="535"/>
                  </a:lnTo>
                  <a:lnTo>
                    <a:pt x="488" y="531"/>
                  </a:lnTo>
                  <a:lnTo>
                    <a:pt x="483" y="526"/>
                  </a:lnTo>
                  <a:lnTo>
                    <a:pt x="480" y="521"/>
                  </a:lnTo>
                  <a:lnTo>
                    <a:pt x="478" y="515"/>
                  </a:lnTo>
                  <a:lnTo>
                    <a:pt x="478" y="509"/>
                  </a:lnTo>
                  <a:lnTo>
                    <a:pt x="478" y="509"/>
                  </a:lnTo>
                  <a:lnTo>
                    <a:pt x="478" y="502"/>
                  </a:lnTo>
                  <a:lnTo>
                    <a:pt x="480" y="496"/>
                  </a:lnTo>
                  <a:lnTo>
                    <a:pt x="483" y="491"/>
                  </a:lnTo>
                  <a:lnTo>
                    <a:pt x="488" y="486"/>
                  </a:lnTo>
                  <a:lnTo>
                    <a:pt x="492" y="482"/>
                  </a:lnTo>
                  <a:lnTo>
                    <a:pt x="497" y="480"/>
                  </a:lnTo>
                  <a:lnTo>
                    <a:pt x="504" y="478"/>
                  </a:lnTo>
                  <a:lnTo>
                    <a:pt x="510" y="477"/>
                  </a:lnTo>
                  <a:lnTo>
                    <a:pt x="510" y="477"/>
                  </a:lnTo>
                  <a:lnTo>
                    <a:pt x="515" y="478"/>
                  </a:lnTo>
                  <a:lnTo>
                    <a:pt x="522" y="480"/>
                  </a:lnTo>
                  <a:lnTo>
                    <a:pt x="527" y="482"/>
                  </a:lnTo>
                  <a:lnTo>
                    <a:pt x="532" y="486"/>
                  </a:lnTo>
                  <a:lnTo>
                    <a:pt x="536" y="491"/>
                  </a:lnTo>
                  <a:lnTo>
                    <a:pt x="539" y="496"/>
                  </a:lnTo>
                  <a:lnTo>
                    <a:pt x="541" y="502"/>
                  </a:lnTo>
                  <a:lnTo>
                    <a:pt x="541" y="509"/>
                  </a:lnTo>
                  <a:lnTo>
                    <a:pt x="541" y="509"/>
                  </a:lnTo>
                  <a:lnTo>
                    <a:pt x="541" y="515"/>
                  </a:lnTo>
                  <a:lnTo>
                    <a:pt x="539" y="521"/>
                  </a:lnTo>
                  <a:lnTo>
                    <a:pt x="536" y="526"/>
                  </a:lnTo>
                  <a:lnTo>
                    <a:pt x="532" y="531"/>
                  </a:lnTo>
                  <a:lnTo>
                    <a:pt x="527" y="535"/>
                  </a:lnTo>
                  <a:lnTo>
                    <a:pt x="522" y="538"/>
                  </a:lnTo>
                  <a:lnTo>
                    <a:pt x="515" y="540"/>
                  </a:lnTo>
                  <a:lnTo>
                    <a:pt x="510" y="541"/>
                  </a:lnTo>
                  <a:lnTo>
                    <a:pt x="510" y="541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4" name="Content Placeholder 2"/>
          <p:cNvSpPr txBox="1"/>
          <p:nvPr/>
        </p:nvSpPr>
        <p:spPr>
          <a:xfrm>
            <a:off x="2202180" y="4337685"/>
            <a:ext cx="1837690" cy="42291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奥迪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A6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5920623" y="4316571"/>
            <a:ext cx="432000" cy="432000"/>
            <a:chOff x="-57554" y="3703456"/>
            <a:chExt cx="576000" cy="576000"/>
          </a:xfrm>
        </p:grpSpPr>
        <p:sp>
          <p:nvSpPr>
            <p:cNvPr id="27" name="椭圆 26"/>
            <p:cNvSpPr/>
            <p:nvPr/>
          </p:nvSpPr>
          <p:spPr>
            <a:xfrm>
              <a:off x="-57554" y="3703456"/>
              <a:ext cx="576000" cy="576000"/>
            </a:xfrm>
            <a:prstGeom prst="ellipse">
              <a:avLst/>
            </a:prstGeom>
            <a:solidFill>
              <a:srgbClr val="4179E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Freeform 107"/>
            <p:cNvSpPr>
              <a:spLocks noEditPoints="1"/>
            </p:cNvSpPr>
            <p:nvPr/>
          </p:nvSpPr>
          <p:spPr bwMode="auto">
            <a:xfrm>
              <a:off x="77067" y="3829531"/>
              <a:ext cx="323850" cy="323850"/>
            </a:xfrm>
            <a:custGeom>
              <a:avLst/>
              <a:gdLst>
                <a:gd name="T0" fmla="*/ 382 w 1019"/>
                <a:gd name="T1" fmla="*/ 16 h 1017"/>
                <a:gd name="T2" fmla="*/ 226 w 1019"/>
                <a:gd name="T3" fmla="*/ 87 h 1017"/>
                <a:gd name="T4" fmla="*/ 102 w 1019"/>
                <a:gd name="T5" fmla="*/ 204 h 1017"/>
                <a:gd name="T6" fmla="*/ 24 w 1019"/>
                <a:gd name="T7" fmla="*/ 358 h 1017"/>
                <a:gd name="T8" fmla="*/ 0 w 1019"/>
                <a:gd name="T9" fmla="*/ 509 h 1017"/>
                <a:gd name="T10" fmla="*/ 32 w 1019"/>
                <a:gd name="T11" fmla="*/ 684 h 1017"/>
                <a:gd name="T12" fmla="*/ 117 w 1019"/>
                <a:gd name="T13" fmla="*/ 832 h 1017"/>
                <a:gd name="T14" fmla="*/ 246 w 1019"/>
                <a:gd name="T15" fmla="*/ 943 h 1017"/>
                <a:gd name="T16" fmla="*/ 407 w 1019"/>
                <a:gd name="T17" fmla="*/ 1008 h 1017"/>
                <a:gd name="T18" fmla="*/ 562 w 1019"/>
                <a:gd name="T19" fmla="*/ 1015 h 1017"/>
                <a:gd name="T20" fmla="*/ 730 w 1019"/>
                <a:gd name="T21" fmla="*/ 967 h 1017"/>
                <a:gd name="T22" fmla="*/ 869 w 1019"/>
                <a:gd name="T23" fmla="*/ 868 h 1017"/>
                <a:gd name="T24" fmla="*/ 968 w 1019"/>
                <a:gd name="T25" fmla="*/ 729 h 1017"/>
                <a:gd name="T26" fmla="*/ 1015 w 1019"/>
                <a:gd name="T27" fmla="*/ 560 h 1017"/>
                <a:gd name="T28" fmla="*/ 1008 w 1019"/>
                <a:gd name="T29" fmla="*/ 406 h 1017"/>
                <a:gd name="T30" fmla="*/ 945 w 1019"/>
                <a:gd name="T31" fmla="*/ 245 h 1017"/>
                <a:gd name="T32" fmla="*/ 833 w 1019"/>
                <a:gd name="T33" fmla="*/ 116 h 1017"/>
                <a:gd name="T34" fmla="*/ 684 w 1019"/>
                <a:gd name="T35" fmla="*/ 30 h 1017"/>
                <a:gd name="T36" fmla="*/ 510 w 1019"/>
                <a:gd name="T37" fmla="*/ 0 h 1017"/>
                <a:gd name="T38" fmla="*/ 420 w 1019"/>
                <a:gd name="T39" fmla="*/ 944 h 1017"/>
                <a:gd name="T40" fmla="*/ 278 w 1019"/>
                <a:gd name="T41" fmla="*/ 890 h 1017"/>
                <a:gd name="T42" fmla="*/ 166 w 1019"/>
                <a:gd name="T43" fmla="*/ 792 h 1017"/>
                <a:gd name="T44" fmla="*/ 92 w 1019"/>
                <a:gd name="T45" fmla="*/ 661 h 1017"/>
                <a:gd name="T46" fmla="*/ 65 w 1019"/>
                <a:gd name="T47" fmla="*/ 509 h 1017"/>
                <a:gd name="T48" fmla="*/ 84 w 1019"/>
                <a:gd name="T49" fmla="*/ 377 h 1017"/>
                <a:gd name="T50" fmla="*/ 153 w 1019"/>
                <a:gd name="T51" fmla="*/ 243 h 1017"/>
                <a:gd name="T52" fmla="*/ 261 w 1019"/>
                <a:gd name="T53" fmla="*/ 140 h 1017"/>
                <a:gd name="T54" fmla="*/ 398 w 1019"/>
                <a:gd name="T55" fmla="*/ 78 h 1017"/>
                <a:gd name="T56" fmla="*/ 533 w 1019"/>
                <a:gd name="T57" fmla="*/ 64 h 1017"/>
                <a:gd name="T58" fmla="*/ 683 w 1019"/>
                <a:gd name="T59" fmla="*/ 99 h 1017"/>
                <a:gd name="T60" fmla="*/ 808 w 1019"/>
                <a:gd name="T61" fmla="*/ 179 h 1017"/>
                <a:gd name="T62" fmla="*/ 901 w 1019"/>
                <a:gd name="T63" fmla="*/ 296 h 1017"/>
                <a:gd name="T64" fmla="*/ 950 w 1019"/>
                <a:gd name="T65" fmla="*/ 441 h 1017"/>
                <a:gd name="T66" fmla="*/ 950 w 1019"/>
                <a:gd name="T67" fmla="*/ 576 h 1017"/>
                <a:gd name="T68" fmla="*/ 901 w 1019"/>
                <a:gd name="T69" fmla="*/ 721 h 1017"/>
                <a:gd name="T70" fmla="*/ 808 w 1019"/>
                <a:gd name="T71" fmla="*/ 838 h 1017"/>
                <a:gd name="T72" fmla="*/ 683 w 1019"/>
                <a:gd name="T73" fmla="*/ 919 h 1017"/>
                <a:gd name="T74" fmla="*/ 533 w 1019"/>
                <a:gd name="T75" fmla="*/ 953 h 1017"/>
                <a:gd name="T76" fmla="*/ 604 w 1019"/>
                <a:gd name="T77" fmla="*/ 521 h 1017"/>
                <a:gd name="T78" fmla="*/ 578 w 1019"/>
                <a:gd name="T79" fmla="*/ 442 h 1017"/>
                <a:gd name="T80" fmla="*/ 539 w 1019"/>
                <a:gd name="T81" fmla="*/ 146 h 1017"/>
                <a:gd name="T82" fmla="*/ 510 w 1019"/>
                <a:gd name="T83" fmla="*/ 127 h 1017"/>
                <a:gd name="T84" fmla="*/ 478 w 1019"/>
                <a:gd name="T85" fmla="*/ 153 h 1017"/>
                <a:gd name="T86" fmla="*/ 432 w 1019"/>
                <a:gd name="T87" fmla="*/ 453 h 1017"/>
                <a:gd name="T88" fmla="*/ 416 w 1019"/>
                <a:gd name="T89" fmla="*/ 528 h 1017"/>
                <a:gd name="T90" fmla="*/ 449 w 1019"/>
                <a:gd name="T91" fmla="*/ 582 h 1017"/>
                <a:gd name="T92" fmla="*/ 510 w 1019"/>
                <a:gd name="T93" fmla="*/ 604 h 1017"/>
                <a:gd name="T94" fmla="*/ 677 w 1019"/>
                <a:gd name="T95" fmla="*/ 730 h 1017"/>
                <a:gd name="T96" fmla="*/ 713 w 1019"/>
                <a:gd name="T97" fmla="*/ 736 h 1017"/>
                <a:gd name="T98" fmla="*/ 732 w 1019"/>
                <a:gd name="T99" fmla="*/ 707 h 1017"/>
                <a:gd name="T100" fmla="*/ 510 w 1019"/>
                <a:gd name="T101" fmla="*/ 541 h 1017"/>
                <a:gd name="T102" fmla="*/ 478 w 1019"/>
                <a:gd name="T103" fmla="*/ 515 h 1017"/>
                <a:gd name="T104" fmla="*/ 492 w 1019"/>
                <a:gd name="T105" fmla="*/ 482 h 1017"/>
                <a:gd name="T106" fmla="*/ 527 w 1019"/>
                <a:gd name="T107" fmla="*/ 482 h 1017"/>
                <a:gd name="T108" fmla="*/ 541 w 1019"/>
                <a:gd name="T109" fmla="*/ 515 h 1017"/>
                <a:gd name="T110" fmla="*/ 510 w 1019"/>
                <a:gd name="T111" fmla="*/ 541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19" h="1017">
                  <a:moveTo>
                    <a:pt x="510" y="0"/>
                  </a:moveTo>
                  <a:lnTo>
                    <a:pt x="510" y="0"/>
                  </a:lnTo>
                  <a:lnTo>
                    <a:pt x="483" y="0"/>
                  </a:lnTo>
                  <a:lnTo>
                    <a:pt x="457" y="2"/>
                  </a:lnTo>
                  <a:lnTo>
                    <a:pt x="432" y="6"/>
                  </a:lnTo>
                  <a:lnTo>
                    <a:pt x="407" y="10"/>
                  </a:lnTo>
                  <a:lnTo>
                    <a:pt x="382" y="16"/>
                  </a:lnTo>
                  <a:lnTo>
                    <a:pt x="359" y="23"/>
                  </a:lnTo>
                  <a:lnTo>
                    <a:pt x="335" y="30"/>
                  </a:lnTo>
                  <a:lnTo>
                    <a:pt x="312" y="40"/>
                  </a:lnTo>
                  <a:lnTo>
                    <a:pt x="289" y="50"/>
                  </a:lnTo>
                  <a:lnTo>
                    <a:pt x="268" y="61"/>
                  </a:lnTo>
                  <a:lnTo>
                    <a:pt x="246" y="73"/>
                  </a:lnTo>
                  <a:lnTo>
                    <a:pt x="226" y="87"/>
                  </a:lnTo>
                  <a:lnTo>
                    <a:pt x="205" y="101"/>
                  </a:lnTo>
                  <a:lnTo>
                    <a:pt x="186" y="116"/>
                  </a:lnTo>
                  <a:lnTo>
                    <a:pt x="168" y="132"/>
                  </a:lnTo>
                  <a:lnTo>
                    <a:pt x="150" y="149"/>
                  </a:lnTo>
                  <a:lnTo>
                    <a:pt x="133" y="167"/>
                  </a:lnTo>
                  <a:lnTo>
                    <a:pt x="117" y="185"/>
                  </a:lnTo>
                  <a:lnTo>
                    <a:pt x="102" y="204"/>
                  </a:lnTo>
                  <a:lnTo>
                    <a:pt x="87" y="225"/>
                  </a:lnTo>
                  <a:lnTo>
                    <a:pt x="74" y="245"/>
                  </a:lnTo>
                  <a:lnTo>
                    <a:pt x="63" y="266"/>
                  </a:lnTo>
                  <a:lnTo>
                    <a:pt x="51" y="288"/>
                  </a:lnTo>
                  <a:lnTo>
                    <a:pt x="41" y="310"/>
                  </a:lnTo>
                  <a:lnTo>
                    <a:pt x="32" y="334"/>
                  </a:lnTo>
                  <a:lnTo>
                    <a:pt x="24" y="358"/>
                  </a:lnTo>
                  <a:lnTo>
                    <a:pt x="16" y="382"/>
                  </a:lnTo>
                  <a:lnTo>
                    <a:pt x="11" y="406"/>
                  </a:lnTo>
                  <a:lnTo>
                    <a:pt x="7" y="432"/>
                  </a:lnTo>
                  <a:lnTo>
                    <a:pt x="4" y="456"/>
                  </a:lnTo>
                  <a:lnTo>
                    <a:pt x="1" y="483"/>
                  </a:lnTo>
                  <a:lnTo>
                    <a:pt x="0" y="509"/>
                  </a:lnTo>
                  <a:lnTo>
                    <a:pt x="0" y="509"/>
                  </a:lnTo>
                  <a:lnTo>
                    <a:pt x="1" y="535"/>
                  </a:lnTo>
                  <a:lnTo>
                    <a:pt x="4" y="560"/>
                  </a:lnTo>
                  <a:lnTo>
                    <a:pt x="7" y="586"/>
                  </a:lnTo>
                  <a:lnTo>
                    <a:pt x="11" y="611"/>
                  </a:lnTo>
                  <a:lnTo>
                    <a:pt x="16" y="635"/>
                  </a:lnTo>
                  <a:lnTo>
                    <a:pt x="24" y="660"/>
                  </a:lnTo>
                  <a:lnTo>
                    <a:pt x="32" y="684"/>
                  </a:lnTo>
                  <a:lnTo>
                    <a:pt x="41" y="706"/>
                  </a:lnTo>
                  <a:lnTo>
                    <a:pt x="51" y="729"/>
                  </a:lnTo>
                  <a:lnTo>
                    <a:pt x="63" y="751"/>
                  </a:lnTo>
                  <a:lnTo>
                    <a:pt x="74" y="773"/>
                  </a:lnTo>
                  <a:lnTo>
                    <a:pt x="87" y="793"/>
                  </a:lnTo>
                  <a:lnTo>
                    <a:pt x="102" y="812"/>
                  </a:lnTo>
                  <a:lnTo>
                    <a:pt x="117" y="832"/>
                  </a:lnTo>
                  <a:lnTo>
                    <a:pt x="133" y="851"/>
                  </a:lnTo>
                  <a:lnTo>
                    <a:pt x="150" y="868"/>
                  </a:lnTo>
                  <a:lnTo>
                    <a:pt x="168" y="885"/>
                  </a:lnTo>
                  <a:lnTo>
                    <a:pt x="186" y="902"/>
                  </a:lnTo>
                  <a:lnTo>
                    <a:pt x="205" y="917"/>
                  </a:lnTo>
                  <a:lnTo>
                    <a:pt x="226" y="930"/>
                  </a:lnTo>
                  <a:lnTo>
                    <a:pt x="246" y="943"/>
                  </a:lnTo>
                  <a:lnTo>
                    <a:pt x="268" y="956"/>
                  </a:lnTo>
                  <a:lnTo>
                    <a:pt x="289" y="967"/>
                  </a:lnTo>
                  <a:lnTo>
                    <a:pt x="312" y="978"/>
                  </a:lnTo>
                  <a:lnTo>
                    <a:pt x="335" y="986"/>
                  </a:lnTo>
                  <a:lnTo>
                    <a:pt x="359" y="995"/>
                  </a:lnTo>
                  <a:lnTo>
                    <a:pt x="382" y="1001"/>
                  </a:lnTo>
                  <a:lnTo>
                    <a:pt x="407" y="1008"/>
                  </a:lnTo>
                  <a:lnTo>
                    <a:pt x="432" y="1012"/>
                  </a:lnTo>
                  <a:lnTo>
                    <a:pt x="457" y="1015"/>
                  </a:lnTo>
                  <a:lnTo>
                    <a:pt x="483" y="1017"/>
                  </a:lnTo>
                  <a:lnTo>
                    <a:pt x="510" y="1017"/>
                  </a:lnTo>
                  <a:lnTo>
                    <a:pt x="510" y="1017"/>
                  </a:lnTo>
                  <a:lnTo>
                    <a:pt x="536" y="1017"/>
                  </a:lnTo>
                  <a:lnTo>
                    <a:pt x="562" y="1015"/>
                  </a:lnTo>
                  <a:lnTo>
                    <a:pt x="587" y="1012"/>
                  </a:lnTo>
                  <a:lnTo>
                    <a:pt x="612" y="1008"/>
                  </a:lnTo>
                  <a:lnTo>
                    <a:pt x="637" y="1001"/>
                  </a:lnTo>
                  <a:lnTo>
                    <a:pt x="660" y="995"/>
                  </a:lnTo>
                  <a:lnTo>
                    <a:pt x="684" y="986"/>
                  </a:lnTo>
                  <a:lnTo>
                    <a:pt x="707" y="978"/>
                  </a:lnTo>
                  <a:lnTo>
                    <a:pt x="730" y="967"/>
                  </a:lnTo>
                  <a:lnTo>
                    <a:pt x="751" y="956"/>
                  </a:lnTo>
                  <a:lnTo>
                    <a:pt x="773" y="943"/>
                  </a:lnTo>
                  <a:lnTo>
                    <a:pt x="793" y="930"/>
                  </a:lnTo>
                  <a:lnTo>
                    <a:pt x="814" y="917"/>
                  </a:lnTo>
                  <a:lnTo>
                    <a:pt x="833" y="902"/>
                  </a:lnTo>
                  <a:lnTo>
                    <a:pt x="851" y="885"/>
                  </a:lnTo>
                  <a:lnTo>
                    <a:pt x="869" y="868"/>
                  </a:lnTo>
                  <a:lnTo>
                    <a:pt x="886" y="851"/>
                  </a:lnTo>
                  <a:lnTo>
                    <a:pt x="902" y="832"/>
                  </a:lnTo>
                  <a:lnTo>
                    <a:pt x="917" y="812"/>
                  </a:lnTo>
                  <a:lnTo>
                    <a:pt x="932" y="793"/>
                  </a:lnTo>
                  <a:lnTo>
                    <a:pt x="945" y="773"/>
                  </a:lnTo>
                  <a:lnTo>
                    <a:pt x="956" y="751"/>
                  </a:lnTo>
                  <a:lnTo>
                    <a:pt x="968" y="729"/>
                  </a:lnTo>
                  <a:lnTo>
                    <a:pt x="978" y="706"/>
                  </a:lnTo>
                  <a:lnTo>
                    <a:pt x="988" y="684"/>
                  </a:lnTo>
                  <a:lnTo>
                    <a:pt x="995" y="660"/>
                  </a:lnTo>
                  <a:lnTo>
                    <a:pt x="1003" y="635"/>
                  </a:lnTo>
                  <a:lnTo>
                    <a:pt x="1008" y="611"/>
                  </a:lnTo>
                  <a:lnTo>
                    <a:pt x="1012" y="586"/>
                  </a:lnTo>
                  <a:lnTo>
                    <a:pt x="1015" y="560"/>
                  </a:lnTo>
                  <a:lnTo>
                    <a:pt x="1018" y="535"/>
                  </a:lnTo>
                  <a:lnTo>
                    <a:pt x="1019" y="509"/>
                  </a:lnTo>
                  <a:lnTo>
                    <a:pt x="1019" y="509"/>
                  </a:lnTo>
                  <a:lnTo>
                    <a:pt x="1018" y="483"/>
                  </a:lnTo>
                  <a:lnTo>
                    <a:pt x="1015" y="456"/>
                  </a:lnTo>
                  <a:lnTo>
                    <a:pt x="1012" y="432"/>
                  </a:lnTo>
                  <a:lnTo>
                    <a:pt x="1008" y="406"/>
                  </a:lnTo>
                  <a:lnTo>
                    <a:pt x="1003" y="382"/>
                  </a:lnTo>
                  <a:lnTo>
                    <a:pt x="995" y="358"/>
                  </a:lnTo>
                  <a:lnTo>
                    <a:pt x="988" y="334"/>
                  </a:lnTo>
                  <a:lnTo>
                    <a:pt x="978" y="310"/>
                  </a:lnTo>
                  <a:lnTo>
                    <a:pt x="968" y="288"/>
                  </a:lnTo>
                  <a:lnTo>
                    <a:pt x="956" y="266"/>
                  </a:lnTo>
                  <a:lnTo>
                    <a:pt x="945" y="245"/>
                  </a:lnTo>
                  <a:lnTo>
                    <a:pt x="932" y="225"/>
                  </a:lnTo>
                  <a:lnTo>
                    <a:pt x="917" y="204"/>
                  </a:lnTo>
                  <a:lnTo>
                    <a:pt x="902" y="185"/>
                  </a:lnTo>
                  <a:lnTo>
                    <a:pt x="886" y="167"/>
                  </a:lnTo>
                  <a:lnTo>
                    <a:pt x="869" y="149"/>
                  </a:lnTo>
                  <a:lnTo>
                    <a:pt x="851" y="132"/>
                  </a:lnTo>
                  <a:lnTo>
                    <a:pt x="833" y="116"/>
                  </a:lnTo>
                  <a:lnTo>
                    <a:pt x="814" y="101"/>
                  </a:lnTo>
                  <a:lnTo>
                    <a:pt x="793" y="87"/>
                  </a:lnTo>
                  <a:lnTo>
                    <a:pt x="773" y="73"/>
                  </a:lnTo>
                  <a:lnTo>
                    <a:pt x="751" y="61"/>
                  </a:lnTo>
                  <a:lnTo>
                    <a:pt x="730" y="50"/>
                  </a:lnTo>
                  <a:lnTo>
                    <a:pt x="707" y="40"/>
                  </a:lnTo>
                  <a:lnTo>
                    <a:pt x="684" y="30"/>
                  </a:lnTo>
                  <a:lnTo>
                    <a:pt x="660" y="23"/>
                  </a:lnTo>
                  <a:lnTo>
                    <a:pt x="637" y="16"/>
                  </a:lnTo>
                  <a:lnTo>
                    <a:pt x="612" y="10"/>
                  </a:lnTo>
                  <a:lnTo>
                    <a:pt x="587" y="6"/>
                  </a:lnTo>
                  <a:lnTo>
                    <a:pt x="562" y="2"/>
                  </a:lnTo>
                  <a:lnTo>
                    <a:pt x="536" y="0"/>
                  </a:lnTo>
                  <a:lnTo>
                    <a:pt x="510" y="0"/>
                  </a:lnTo>
                  <a:lnTo>
                    <a:pt x="510" y="0"/>
                  </a:lnTo>
                  <a:close/>
                  <a:moveTo>
                    <a:pt x="510" y="954"/>
                  </a:moveTo>
                  <a:lnTo>
                    <a:pt x="510" y="954"/>
                  </a:lnTo>
                  <a:lnTo>
                    <a:pt x="486" y="953"/>
                  </a:lnTo>
                  <a:lnTo>
                    <a:pt x="464" y="952"/>
                  </a:lnTo>
                  <a:lnTo>
                    <a:pt x="441" y="949"/>
                  </a:lnTo>
                  <a:lnTo>
                    <a:pt x="420" y="944"/>
                  </a:lnTo>
                  <a:lnTo>
                    <a:pt x="398" y="940"/>
                  </a:lnTo>
                  <a:lnTo>
                    <a:pt x="377" y="934"/>
                  </a:lnTo>
                  <a:lnTo>
                    <a:pt x="357" y="927"/>
                  </a:lnTo>
                  <a:lnTo>
                    <a:pt x="336" y="919"/>
                  </a:lnTo>
                  <a:lnTo>
                    <a:pt x="317" y="910"/>
                  </a:lnTo>
                  <a:lnTo>
                    <a:pt x="298" y="900"/>
                  </a:lnTo>
                  <a:lnTo>
                    <a:pt x="278" y="890"/>
                  </a:lnTo>
                  <a:lnTo>
                    <a:pt x="261" y="878"/>
                  </a:lnTo>
                  <a:lnTo>
                    <a:pt x="243" y="865"/>
                  </a:lnTo>
                  <a:lnTo>
                    <a:pt x="227" y="852"/>
                  </a:lnTo>
                  <a:lnTo>
                    <a:pt x="211" y="838"/>
                  </a:lnTo>
                  <a:lnTo>
                    <a:pt x="195" y="823"/>
                  </a:lnTo>
                  <a:lnTo>
                    <a:pt x="180" y="808"/>
                  </a:lnTo>
                  <a:lnTo>
                    <a:pt x="166" y="792"/>
                  </a:lnTo>
                  <a:lnTo>
                    <a:pt x="153" y="775"/>
                  </a:lnTo>
                  <a:lnTo>
                    <a:pt x="140" y="758"/>
                  </a:lnTo>
                  <a:lnTo>
                    <a:pt x="129" y="740"/>
                  </a:lnTo>
                  <a:lnTo>
                    <a:pt x="118" y="721"/>
                  </a:lnTo>
                  <a:lnTo>
                    <a:pt x="109" y="702"/>
                  </a:lnTo>
                  <a:lnTo>
                    <a:pt x="99" y="682"/>
                  </a:lnTo>
                  <a:lnTo>
                    <a:pt x="92" y="661"/>
                  </a:lnTo>
                  <a:lnTo>
                    <a:pt x="84" y="641"/>
                  </a:lnTo>
                  <a:lnTo>
                    <a:pt x="79" y="619"/>
                  </a:lnTo>
                  <a:lnTo>
                    <a:pt x="73" y="598"/>
                  </a:lnTo>
                  <a:lnTo>
                    <a:pt x="69" y="576"/>
                  </a:lnTo>
                  <a:lnTo>
                    <a:pt x="67" y="554"/>
                  </a:lnTo>
                  <a:lnTo>
                    <a:pt x="65" y="531"/>
                  </a:lnTo>
                  <a:lnTo>
                    <a:pt x="65" y="509"/>
                  </a:lnTo>
                  <a:lnTo>
                    <a:pt x="65" y="509"/>
                  </a:lnTo>
                  <a:lnTo>
                    <a:pt x="65" y="486"/>
                  </a:lnTo>
                  <a:lnTo>
                    <a:pt x="67" y="464"/>
                  </a:lnTo>
                  <a:lnTo>
                    <a:pt x="69" y="441"/>
                  </a:lnTo>
                  <a:lnTo>
                    <a:pt x="73" y="419"/>
                  </a:lnTo>
                  <a:lnTo>
                    <a:pt x="79" y="397"/>
                  </a:lnTo>
                  <a:lnTo>
                    <a:pt x="84" y="377"/>
                  </a:lnTo>
                  <a:lnTo>
                    <a:pt x="92" y="355"/>
                  </a:lnTo>
                  <a:lnTo>
                    <a:pt x="99" y="336"/>
                  </a:lnTo>
                  <a:lnTo>
                    <a:pt x="109" y="316"/>
                  </a:lnTo>
                  <a:lnTo>
                    <a:pt x="118" y="296"/>
                  </a:lnTo>
                  <a:lnTo>
                    <a:pt x="129" y="278"/>
                  </a:lnTo>
                  <a:lnTo>
                    <a:pt x="140" y="260"/>
                  </a:lnTo>
                  <a:lnTo>
                    <a:pt x="153" y="243"/>
                  </a:lnTo>
                  <a:lnTo>
                    <a:pt x="166" y="226"/>
                  </a:lnTo>
                  <a:lnTo>
                    <a:pt x="180" y="209"/>
                  </a:lnTo>
                  <a:lnTo>
                    <a:pt x="195" y="194"/>
                  </a:lnTo>
                  <a:lnTo>
                    <a:pt x="211" y="179"/>
                  </a:lnTo>
                  <a:lnTo>
                    <a:pt x="227" y="166"/>
                  </a:lnTo>
                  <a:lnTo>
                    <a:pt x="243" y="152"/>
                  </a:lnTo>
                  <a:lnTo>
                    <a:pt x="261" y="140"/>
                  </a:lnTo>
                  <a:lnTo>
                    <a:pt x="278" y="128"/>
                  </a:lnTo>
                  <a:lnTo>
                    <a:pt x="298" y="117"/>
                  </a:lnTo>
                  <a:lnTo>
                    <a:pt x="317" y="108"/>
                  </a:lnTo>
                  <a:lnTo>
                    <a:pt x="336" y="99"/>
                  </a:lnTo>
                  <a:lnTo>
                    <a:pt x="357" y="90"/>
                  </a:lnTo>
                  <a:lnTo>
                    <a:pt x="377" y="84"/>
                  </a:lnTo>
                  <a:lnTo>
                    <a:pt x="398" y="78"/>
                  </a:lnTo>
                  <a:lnTo>
                    <a:pt x="420" y="72"/>
                  </a:lnTo>
                  <a:lnTo>
                    <a:pt x="441" y="69"/>
                  </a:lnTo>
                  <a:lnTo>
                    <a:pt x="464" y="66"/>
                  </a:lnTo>
                  <a:lnTo>
                    <a:pt x="486" y="64"/>
                  </a:lnTo>
                  <a:lnTo>
                    <a:pt x="510" y="64"/>
                  </a:lnTo>
                  <a:lnTo>
                    <a:pt x="510" y="64"/>
                  </a:lnTo>
                  <a:lnTo>
                    <a:pt x="533" y="64"/>
                  </a:lnTo>
                  <a:lnTo>
                    <a:pt x="555" y="66"/>
                  </a:lnTo>
                  <a:lnTo>
                    <a:pt x="578" y="69"/>
                  </a:lnTo>
                  <a:lnTo>
                    <a:pt x="599" y="72"/>
                  </a:lnTo>
                  <a:lnTo>
                    <a:pt x="621" y="78"/>
                  </a:lnTo>
                  <a:lnTo>
                    <a:pt x="642" y="84"/>
                  </a:lnTo>
                  <a:lnTo>
                    <a:pt x="662" y="90"/>
                  </a:lnTo>
                  <a:lnTo>
                    <a:pt x="683" y="99"/>
                  </a:lnTo>
                  <a:lnTo>
                    <a:pt x="702" y="108"/>
                  </a:lnTo>
                  <a:lnTo>
                    <a:pt x="721" y="117"/>
                  </a:lnTo>
                  <a:lnTo>
                    <a:pt x="741" y="128"/>
                  </a:lnTo>
                  <a:lnTo>
                    <a:pt x="758" y="140"/>
                  </a:lnTo>
                  <a:lnTo>
                    <a:pt x="776" y="152"/>
                  </a:lnTo>
                  <a:lnTo>
                    <a:pt x="792" y="166"/>
                  </a:lnTo>
                  <a:lnTo>
                    <a:pt x="808" y="179"/>
                  </a:lnTo>
                  <a:lnTo>
                    <a:pt x="824" y="194"/>
                  </a:lnTo>
                  <a:lnTo>
                    <a:pt x="839" y="209"/>
                  </a:lnTo>
                  <a:lnTo>
                    <a:pt x="853" y="226"/>
                  </a:lnTo>
                  <a:lnTo>
                    <a:pt x="866" y="243"/>
                  </a:lnTo>
                  <a:lnTo>
                    <a:pt x="879" y="260"/>
                  </a:lnTo>
                  <a:lnTo>
                    <a:pt x="890" y="278"/>
                  </a:lnTo>
                  <a:lnTo>
                    <a:pt x="901" y="296"/>
                  </a:lnTo>
                  <a:lnTo>
                    <a:pt x="911" y="316"/>
                  </a:lnTo>
                  <a:lnTo>
                    <a:pt x="920" y="336"/>
                  </a:lnTo>
                  <a:lnTo>
                    <a:pt x="927" y="355"/>
                  </a:lnTo>
                  <a:lnTo>
                    <a:pt x="935" y="377"/>
                  </a:lnTo>
                  <a:lnTo>
                    <a:pt x="940" y="397"/>
                  </a:lnTo>
                  <a:lnTo>
                    <a:pt x="946" y="419"/>
                  </a:lnTo>
                  <a:lnTo>
                    <a:pt x="950" y="441"/>
                  </a:lnTo>
                  <a:lnTo>
                    <a:pt x="952" y="464"/>
                  </a:lnTo>
                  <a:lnTo>
                    <a:pt x="954" y="486"/>
                  </a:lnTo>
                  <a:lnTo>
                    <a:pt x="955" y="509"/>
                  </a:lnTo>
                  <a:lnTo>
                    <a:pt x="955" y="509"/>
                  </a:lnTo>
                  <a:lnTo>
                    <a:pt x="954" y="531"/>
                  </a:lnTo>
                  <a:lnTo>
                    <a:pt x="952" y="554"/>
                  </a:lnTo>
                  <a:lnTo>
                    <a:pt x="950" y="576"/>
                  </a:lnTo>
                  <a:lnTo>
                    <a:pt x="946" y="598"/>
                  </a:lnTo>
                  <a:lnTo>
                    <a:pt x="940" y="619"/>
                  </a:lnTo>
                  <a:lnTo>
                    <a:pt x="935" y="641"/>
                  </a:lnTo>
                  <a:lnTo>
                    <a:pt x="927" y="661"/>
                  </a:lnTo>
                  <a:lnTo>
                    <a:pt x="920" y="682"/>
                  </a:lnTo>
                  <a:lnTo>
                    <a:pt x="911" y="702"/>
                  </a:lnTo>
                  <a:lnTo>
                    <a:pt x="901" y="721"/>
                  </a:lnTo>
                  <a:lnTo>
                    <a:pt x="890" y="740"/>
                  </a:lnTo>
                  <a:lnTo>
                    <a:pt x="879" y="758"/>
                  </a:lnTo>
                  <a:lnTo>
                    <a:pt x="866" y="775"/>
                  </a:lnTo>
                  <a:lnTo>
                    <a:pt x="853" y="792"/>
                  </a:lnTo>
                  <a:lnTo>
                    <a:pt x="839" y="808"/>
                  </a:lnTo>
                  <a:lnTo>
                    <a:pt x="824" y="823"/>
                  </a:lnTo>
                  <a:lnTo>
                    <a:pt x="808" y="838"/>
                  </a:lnTo>
                  <a:lnTo>
                    <a:pt x="792" y="852"/>
                  </a:lnTo>
                  <a:lnTo>
                    <a:pt x="776" y="865"/>
                  </a:lnTo>
                  <a:lnTo>
                    <a:pt x="758" y="878"/>
                  </a:lnTo>
                  <a:lnTo>
                    <a:pt x="741" y="890"/>
                  </a:lnTo>
                  <a:lnTo>
                    <a:pt x="721" y="900"/>
                  </a:lnTo>
                  <a:lnTo>
                    <a:pt x="702" y="910"/>
                  </a:lnTo>
                  <a:lnTo>
                    <a:pt x="683" y="919"/>
                  </a:lnTo>
                  <a:lnTo>
                    <a:pt x="662" y="927"/>
                  </a:lnTo>
                  <a:lnTo>
                    <a:pt x="642" y="934"/>
                  </a:lnTo>
                  <a:lnTo>
                    <a:pt x="621" y="940"/>
                  </a:lnTo>
                  <a:lnTo>
                    <a:pt x="599" y="944"/>
                  </a:lnTo>
                  <a:lnTo>
                    <a:pt x="578" y="949"/>
                  </a:lnTo>
                  <a:lnTo>
                    <a:pt x="555" y="952"/>
                  </a:lnTo>
                  <a:lnTo>
                    <a:pt x="533" y="953"/>
                  </a:lnTo>
                  <a:lnTo>
                    <a:pt x="510" y="954"/>
                  </a:lnTo>
                  <a:lnTo>
                    <a:pt x="510" y="954"/>
                  </a:lnTo>
                  <a:close/>
                  <a:moveTo>
                    <a:pt x="593" y="555"/>
                  </a:moveTo>
                  <a:lnTo>
                    <a:pt x="593" y="555"/>
                  </a:lnTo>
                  <a:lnTo>
                    <a:pt x="598" y="544"/>
                  </a:lnTo>
                  <a:lnTo>
                    <a:pt x="601" y="532"/>
                  </a:lnTo>
                  <a:lnTo>
                    <a:pt x="604" y="521"/>
                  </a:lnTo>
                  <a:lnTo>
                    <a:pt x="604" y="509"/>
                  </a:lnTo>
                  <a:lnTo>
                    <a:pt x="604" y="509"/>
                  </a:lnTo>
                  <a:lnTo>
                    <a:pt x="603" y="494"/>
                  </a:lnTo>
                  <a:lnTo>
                    <a:pt x="600" y="479"/>
                  </a:lnTo>
                  <a:lnTo>
                    <a:pt x="595" y="466"/>
                  </a:lnTo>
                  <a:lnTo>
                    <a:pt x="587" y="453"/>
                  </a:lnTo>
                  <a:lnTo>
                    <a:pt x="578" y="442"/>
                  </a:lnTo>
                  <a:lnTo>
                    <a:pt x="567" y="433"/>
                  </a:lnTo>
                  <a:lnTo>
                    <a:pt x="555" y="425"/>
                  </a:lnTo>
                  <a:lnTo>
                    <a:pt x="541" y="419"/>
                  </a:lnTo>
                  <a:lnTo>
                    <a:pt x="541" y="159"/>
                  </a:lnTo>
                  <a:lnTo>
                    <a:pt x="541" y="159"/>
                  </a:lnTo>
                  <a:lnTo>
                    <a:pt x="541" y="153"/>
                  </a:lnTo>
                  <a:lnTo>
                    <a:pt x="539" y="146"/>
                  </a:lnTo>
                  <a:lnTo>
                    <a:pt x="536" y="141"/>
                  </a:lnTo>
                  <a:lnTo>
                    <a:pt x="532" y="137"/>
                  </a:lnTo>
                  <a:lnTo>
                    <a:pt x="527" y="132"/>
                  </a:lnTo>
                  <a:lnTo>
                    <a:pt x="522" y="130"/>
                  </a:lnTo>
                  <a:lnTo>
                    <a:pt x="515" y="128"/>
                  </a:lnTo>
                  <a:lnTo>
                    <a:pt x="510" y="127"/>
                  </a:lnTo>
                  <a:lnTo>
                    <a:pt x="510" y="127"/>
                  </a:lnTo>
                  <a:lnTo>
                    <a:pt x="504" y="128"/>
                  </a:lnTo>
                  <a:lnTo>
                    <a:pt x="497" y="130"/>
                  </a:lnTo>
                  <a:lnTo>
                    <a:pt x="492" y="132"/>
                  </a:lnTo>
                  <a:lnTo>
                    <a:pt x="488" y="137"/>
                  </a:lnTo>
                  <a:lnTo>
                    <a:pt x="483" y="141"/>
                  </a:lnTo>
                  <a:lnTo>
                    <a:pt x="480" y="146"/>
                  </a:lnTo>
                  <a:lnTo>
                    <a:pt x="478" y="153"/>
                  </a:lnTo>
                  <a:lnTo>
                    <a:pt x="478" y="159"/>
                  </a:lnTo>
                  <a:lnTo>
                    <a:pt x="478" y="419"/>
                  </a:lnTo>
                  <a:lnTo>
                    <a:pt x="478" y="419"/>
                  </a:lnTo>
                  <a:lnTo>
                    <a:pt x="464" y="425"/>
                  </a:lnTo>
                  <a:lnTo>
                    <a:pt x="452" y="433"/>
                  </a:lnTo>
                  <a:lnTo>
                    <a:pt x="441" y="442"/>
                  </a:lnTo>
                  <a:lnTo>
                    <a:pt x="432" y="453"/>
                  </a:lnTo>
                  <a:lnTo>
                    <a:pt x="424" y="466"/>
                  </a:lnTo>
                  <a:lnTo>
                    <a:pt x="419" y="479"/>
                  </a:lnTo>
                  <a:lnTo>
                    <a:pt x="416" y="494"/>
                  </a:lnTo>
                  <a:lnTo>
                    <a:pt x="415" y="509"/>
                  </a:lnTo>
                  <a:lnTo>
                    <a:pt x="415" y="509"/>
                  </a:lnTo>
                  <a:lnTo>
                    <a:pt x="415" y="518"/>
                  </a:lnTo>
                  <a:lnTo>
                    <a:pt x="416" y="528"/>
                  </a:lnTo>
                  <a:lnTo>
                    <a:pt x="419" y="537"/>
                  </a:lnTo>
                  <a:lnTo>
                    <a:pt x="422" y="545"/>
                  </a:lnTo>
                  <a:lnTo>
                    <a:pt x="425" y="554"/>
                  </a:lnTo>
                  <a:lnTo>
                    <a:pt x="431" y="562"/>
                  </a:lnTo>
                  <a:lnTo>
                    <a:pt x="436" y="569"/>
                  </a:lnTo>
                  <a:lnTo>
                    <a:pt x="442" y="576"/>
                  </a:lnTo>
                  <a:lnTo>
                    <a:pt x="449" y="582"/>
                  </a:lnTo>
                  <a:lnTo>
                    <a:pt x="456" y="588"/>
                  </a:lnTo>
                  <a:lnTo>
                    <a:pt x="464" y="593"/>
                  </a:lnTo>
                  <a:lnTo>
                    <a:pt x="472" y="597"/>
                  </a:lnTo>
                  <a:lnTo>
                    <a:pt x="481" y="600"/>
                  </a:lnTo>
                  <a:lnTo>
                    <a:pt x="491" y="602"/>
                  </a:lnTo>
                  <a:lnTo>
                    <a:pt x="499" y="603"/>
                  </a:lnTo>
                  <a:lnTo>
                    <a:pt x="510" y="604"/>
                  </a:lnTo>
                  <a:lnTo>
                    <a:pt x="510" y="604"/>
                  </a:lnTo>
                  <a:lnTo>
                    <a:pt x="519" y="603"/>
                  </a:lnTo>
                  <a:lnTo>
                    <a:pt x="528" y="602"/>
                  </a:lnTo>
                  <a:lnTo>
                    <a:pt x="537" y="600"/>
                  </a:lnTo>
                  <a:lnTo>
                    <a:pt x="545" y="597"/>
                  </a:lnTo>
                  <a:lnTo>
                    <a:pt x="677" y="730"/>
                  </a:lnTo>
                  <a:lnTo>
                    <a:pt x="677" y="730"/>
                  </a:lnTo>
                  <a:lnTo>
                    <a:pt x="683" y="734"/>
                  </a:lnTo>
                  <a:lnTo>
                    <a:pt x="688" y="736"/>
                  </a:lnTo>
                  <a:lnTo>
                    <a:pt x="695" y="738"/>
                  </a:lnTo>
                  <a:lnTo>
                    <a:pt x="700" y="740"/>
                  </a:lnTo>
                  <a:lnTo>
                    <a:pt x="700" y="740"/>
                  </a:lnTo>
                  <a:lnTo>
                    <a:pt x="706" y="738"/>
                  </a:lnTo>
                  <a:lnTo>
                    <a:pt x="713" y="736"/>
                  </a:lnTo>
                  <a:lnTo>
                    <a:pt x="718" y="734"/>
                  </a:lnTo>
                  <a:lnTo>
                    <a:pt x="722" y="730"/>
                  </a:lnTo>
                  <a:lnTo>
                    <a:pt x="722" y="730"/>
                  </a:lnTo>
                  <a:lnTo>
                    <a:pt x="727" y="724"/>
                  </a:lnTo>
                  <a:lnTo>
                    <a:pt x="730" y="719"/>
                  </a:lnTo>
                  <a:lnTo>
                    <a:pt x="731" y="714"/>
                  </a:lnTo>
                  <a:lnTo>
                    <a:pt x="732" y="707"/>
                  </a:lnTo>
                  <a:lnTo>
                    <a:pt x="731" y="701"/>
                  </a:lnTo>
                  <a:lnTo>
                    <a:pt x="730" y="696"/>
                  </a:lnTo>
                  <a:lnTo>
                    <a:pt x="727" y="690"/>
                  </a:lnTo>
                  <a:lnTo>
                    <a:pt x="722" y="685"/>
                  </a:lnTo>
                  <a:lnTo>
                    <a:pt x="593" y="555"/>
                  </a:lnTo>
                  <a:close/>
                  <a:moveTo>
                    <a:pt x="510" y="541"/>
                  </a:moveTo>
                  <a:lnTo>
                    <a:pt x="510" y="541"/>
                  </a:lnTo>
                  <a:lnTo>
                    <a:pt x="504" y="540"/>
                  </a:lnTo>
                  <a:lnTo>
                    <a:pt x="497" y="538"/>
                  </a:lnTo>
                  <a:lnTo>
                    <a:pt x="492" y="535"/>
                  </a:lnTo>
                  <a:lnTo>
                    <a:pt x="488" y="531"/>
                  </a:lnTo>
                  <a:lnTo>
                    <a:pt x="483" y="526"/>
                  </a:lnTo>
                  <a:lnTo>
                    <a:pt x="480" y="521"/>
                  </a:lnTo>
                  <a:lnTo>
                    <a:pt x="478" y="515"/>
                  </a:lnTo>
                  <a:lnTo>
                    <a:pt x="478" y="509"/>
                  </a:lnTo>
                  <a:lnTo>
                    <a:pt x="478" y="509"/>
                  </a:lnTo>
                  <a:lnTo>
                    <a:pt x="478" y="502"/>
                  </a:lnTo>
                  <a:lnTo>
                    <a:pt x="480" y="496"/>
                  </a:lnTo>
                  <a:lnTo>
                    <a:pt x="483" y="491"/>
                  </a:lnTo>
                  <a:lnTo>
                    <a:pt x="488" y="486"/>
                  </a:lnTo>
                  <a:lnTo>
                    <a:pt x="492" y="482"/>
                  </a:lnTo>
                  <a:lnTo>
                    <a:pt x="497" y="480"/>
                  </a:lnTo>
                  <a:lnTo>
                    <a:pt x="504" y="478"/>
                  </a:lnTo>
                  <a:lnTo>
                    <a:pt x="510" y="477"/>
                  </a:lnTo>
                  <a:lnTo>
                    <a:pt x="510" y="477"/>
                  </a:lnTo>
                  <a:lnTo>
                    <a:pt x="515" y="478"/>
                  </a:lnTo>
                  <a:lnTo>
                    <a:pt x="522" y="480"/>
                  </a:lnTo>
                  <a:lnTo>
                    <a:pt x="527" y="482"/>
                  </a:lnTo>
                  <a:lnTo>
                    <a:pt x="532" y="486"/>
                  </a:lnTo>
                  <a:lnTo>
                    <a:pt x="536" y="491"/>
                  </a:lnTo>
                  <a:lnTo>
                    <a:pt x="539" y="496"/>
                  </a:lnTo>
                  <a:lnTo>
                    <a:pt x="541" y="502"/>
                  </a:lnTo>
                  <a:lnTo>
                    <a:pt x="541" y="509"/>
                  </a:lnTo>
                  <a:lnTo>
                    <a:pt x="541" y="509"/>
                  </a:lnTo>
                  <a:lnTo>
                    <a:pt x="541" y="515"/>
                  </a:lnTo>
                  <a:lnTo>
                    <a:pt x="539" y="521"/>
                  </a:lnTo>
                  <a:lnTo>
                    <a:pt x="536" y="526"/>
                  </a:lnTo>
                  <a:lnTo>
                    <a:pt x="532" y="531"/>
                  </a:lnTo>
                  <a:lnTo>
                    <a:pt x="527" y="535"/>
                  </a:lnTo>
                  <a:lnTo>
                    <a:pt x="522" y="538"/>
                  </a:lnTo>
                  <a:lnTo>
                    <a:pt x="515" y="540"/>
                  </a:lnTo>
                  <a:lnTo>
                    <a:pt x="510" y="541"/>
                  </a:lnTo>
                  <a:lnTo>
                    <a:pt x="510" y="541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19455" y="807085"/>
            <a:ext cx="3787140" cy="3098165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4906010" y="807085"/>
            <a:ext cx="3560445" cy="309816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5" name="Content Placeholder 2"/>
          <p:cNvSpPr txBox="1"/>
          <p:nvPr/>
        </p:nvSpPr>
        <p:spPr>
          <a:xfrm>
            <a:off x="6480810" y="4337685"/>
            <a:ext cx="1433830" cy="42291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奔驰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S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接连接符 21"/>
          <p:cNvCxnSpPr/>
          <p:nvPr/>
        </p:nvCxnSpPr>
        <p:spPr>
          <a:xfrm>
            <a:off x="351263" y="234176"/>
            <a:ext cx="317809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5609063" y="234176"/>
            <a:ext cx="317809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9"/>
          <p:cNvSpPr txBox="1"/>
          <p:nvPr/>
        </p:nvSpPr>
        <p:spPr>
          <a:xfrm>
            <a:off x="3540844" y="112403"/>
            <a:ext cx="2073797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车型介绍</a:t>
            </a:r>
            <a:endParaRPr lang="zh-CN" altLang="en-US" sz="2000" b="1" spc="300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555266" y="4337854"/>
            <a:ext cx="432000" cy="432000"/>
            <a:chOff x="-57554" y="3703456"/>
            <a:chExt cx="576000" cy="576000"/>
          </a:xfrm>
        </p:grpSpPr>
        <p:sp>
          <p:nvSpPr>
            <p:cNvPr id="19" name="椭圆 18"/>
            <p:cNvSpPr/>
            <p:nvPr/>
          </p:nvSpPr>
          <p:spPr>
            <a:xfrm>
              <a:off x="-57554" y="3703456"/>
              <a:ext cx="576000" cy="576000"/>
            </a:xfrm>
            <a:prstGeom prst="ellipse">
              <a:avLst/>
            </a:prstGeom>
            <a:solidFill>
              <a:srgbClr val="4179E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Freeform 107"/>
            <p:cNvSpPr>
              <a:spLocks noEditPoints="1"/>
            </p:cNvSpPr>
            <p:nvPr/>
          </p:nvSpPr>
          <p:spPr bwMode="auto">
            <a:xfrm>
              <a:off x="77067" y="3829531"/>
              <a:ext cx="323850" cy="323850"/>
            </a:xfrm>
            <a:custGeom>
              <a:avLst/>
              <a:gdLst>
                <a:gd name="T0" fmla="*/ 382 w 1019"/>
                <a:gd name="T1" fmla="*/ 16 h 1017"/>
                <a:gd name="T2" fmla="*/ 226 w 1019"/>
                <a:gd name="T3" fmla="*/ 87 h 1017"/>
                <a:gd name="T4" fmla="*/ 102 w 1019"/>
                <a:gd name="T5" fmla="*/ 204 h 1017"/>
                <a:gd name="T6" fmla="*/ 24 w 1019"/>
                <a:gd name="T7" fmla="*/ 358 h 1017"/>
                <a:gd name="T8" fmla="*/ 0 w 1019"/>
                <a:gd name="T9" fmla="*/ 509 h 1017"/>
                <a:gd name="T10" fmla="*/ 32 w 1019"/>
                <a:gd name="T11" fmla="*/ 684 h 1017"/>
                <a:gd name="T12" fmla="*/ 117 w 1019"/>
                <a:gd name="T13" fmla="*/ 832 h 1017"/>
                <a:gd name="T14" fmla="*/ 246 w 1019"/>
                <a:gd name="T15" fmla="*/ 943 h 1017"/>
                <a:gd name="T16" fmla="*/ 407 w 1019"/>
                <a:gd name="T17" fmla="*/ 1008 h 1017"/>
                <a:gd name="T18" fmla="*/ 562 w 1019"/>
                <a:gd name="T19" fmla="*/ 1015 h 1017"/>
                <a:gd name="T20" fmla="*/ 730 w 1019"/>
                <a:gd name="T21" fmla="*/ 967 h 1017"/>
                <a:gd name="T22" fmla="*/ 869 w 1019"/>
                <a:gd name="T23" fmla="*/ 868 h 1017"/>
                <a:gd name="T24" fmla="*/ 968 w 1019"/>
                <a:gd name="T25" fmla="*/ 729 h 1017"/>
                <a:gd name="T26" fmla="*/ 1015 w 1019"/>
                <a:gd name="T27" fmla="*/ 560 h 1017"/>
                <a:gd name="T28" fmla="*/ 1008 w 1019"/>
                <a:gd name="T29" fmla="*/ 406 h 1017"/>
                <a:gd name="T30" fmla="*/ 945 w 1019"/>
                <a:gd name="T31" fmla="*/ 245 h 1017"/>
                <a:gd name="T32" fmla="*/ 833 w 1019"/>
                <a:gd name="T33" fmla="*/ 116 h 1017"/>
                <a:gd name="T34" fmla="*/ 684 w 1019"/>
                <a:gd name="T35" fmla="*/ 30 h 1017"/>
                <a:gd name="T36" fmla="*/ 510 w 1019"/>
                <a:gd name="T37" fmla="*/ 0 h 1017"/>
                <a:gd name="T38" fmla="*/ 420 w 1019"/>
                <a:gd name="T39" fmla="*/ 944 h 1017"/>
                <a:gd name="T40" fmla="*/ 278 w 1019"/>
                <a:gd name="T41" fmla="*/ 890 h 1017"/>
                <a:gd name="T42" fmla="*/ 166 w 1019"/>
                <a:gd name="T43" fmla="*/ 792 h 1017"/>
                <a:gd name="T44" fmla="*/ 92 w 1019"/>
                <a:gd name="T45" fmla="*/ 661 h 1017"/>
                <a:gd name="T46" fmla="*/ 65 w 1019"/>
                <a:gd name="T47" fmla="*/ 509 h 1017"/>
                <a:gd name="T48" fmla="*/ 84 w 1019"/>
                <a:gd name="T49" fmla="*/ 377 h 1017"/>
                <a:gd name="T50" fmla="*/ 153 w 1019"/>
                <a:gd name="T51" fmla="*/ 243 h 1017"/>
                <a:gd name="T52" fmla="*/ 261 w 1019"/>
                <a:gd name="T53" fmla="*/ 140 h 1017"/>
                <a:gd name="T54" fmla="*/ 398 w 1019"/>
                <a:gd name="T55" fmla="*/ 78 h 1017"/>
                <a:gd name="T56" fmla="*/ 533 w 1019"/>
                <a:gd name="T57" fmla="*/ 64 h 1017"/>
                <a:gd name="T58" fmla="*/ 683 w 1019"/>
                <a:gd name="T59" fmla="*/ 99 h 1017"/>
                <a:gd name="T60" fmla="*/ 808 w 1019"/>
                <a:gd name="T61" fmla="*/ 179 h 1017"/>
                <a:gd name="T62" fmla="*/ 901 w 1019"/>
                <a:gd name="T63" fmla="*/ 296 h 1017"/>
                <a:gd name="T64" fmla="*/ 950 w 1019"/>
                <a:gd name="T65" fmla="*/ 441 h 1017"/>
                <a:gd name="T66" fmla="*/ 950 w 1019"/>
                <a:gd name="T67" fmla="*/ 576 h 1017"/>
                <a:gd name="T68" fmla="*/ 901 w 1019"/>
                <a:gd name="T69" fmla="*/ 721 h 1017"/>
                <a:gd name="T70" fmla="*/ 808 w 1019"/>
                <a:gd name="T71" fmla="*/ 838 h 1017"/>
                <a:gd name="T72" fmla="*/ 683 w 1019"/>
                <a:gd name="T73" fmla="*/ 919 h 1017"/>
                <a:gd name="T74" fmla="*/ 533 w 1019"/>
                <a:gd name="T75" fmla="*/ 953 h 1017"/>
                <a:gd name="T76" fmla="*/ 604 w 1019"/>
                <a:gd name="T77" fmla="*/ 521 h 1017"/>
                <a:gd name="T78" fmla="*/ 578 w 1019"/>
                <a:gd name="T79" fmla="*/ 442 h 1017"/>
                <a:gd name="T80" fmla="*/ 539 w 1019"/>
                <a:gd name="T81" fmla="*/ 146 h 1017"/>
                <a:gd name="T82" fmla="*/ 510 w 1019"/>
                <a:gd name="T83" fmla="*/ 127 h 1017"/>
                <a:gd name="T84" fmla="*/ 478 w 1019"/>
                <a:gd name="T85" fmla="*/ 153 h 1017"/>
                <a:gd name="T86" fmla="*/ 432 w 1019"/>
                <a:gd name="T87" fmla="*/ 453 h 1017"/>
                <a:gd name="T88" fmla="*/ 416 w 1019"/>
                <a:gd name="T89" fmla="*/ 528 h 1017"/>
                <a:gd name="T90" fmla="*/ 449 w 1019"/>
                <a:gd name="T91" fmla="*/ 582 h 1017"/>
                <a:gd name="T92" fmla="*/ 510 w 1019"/>
                <a:gd name="T93" fmla="*/ 604 h 1017"/>
                <a:gd name="T94" fmla="*/ 677 w 1019"/>
                <a:gd name="T95" fmla="*/ 730 h 1017"/>
                <a:gd name="T96" fmla="*/ 713 w 1019"/>
                <a:gd name="T97" fmla="*/ 736 h 1017"/>
                <a:gd name="T98" fmla="*/ 732 w 1019"/>
                <a:gd name="T99" fmla="*/ 707 h 1017"/>
                <a:gd name="T100" fmla="*/ 510 w 1019"/>
                <a:gd name="T101" fmla="*/ 541 h 1017"/>
                <a:gd name="T102" fmla="*/ 478 w 1019"/>
                <a:gd name="T103" fmla="*/ 515 h 1017"/>
                <a:gd name="T104" fmla="*/ 492 w 1019"/>
                <a:gd name="T105" fmla="*/ 482 h 1017"/>
                <a:gd name="T106" fmla="*/ 527 w 1019"/>
                <a:gd name="T107" fmla="*/ 482 h 1017"/>
                <a:gd name="T108" fmla="*/ 541 w 1019"/>
                <a:gd name="T109" fmla="*/ 515 h 1017"/>
                <a:gd name="T110" fmla="*/ 510 w 1019"/>
                <a:gd name="T111" fmla="*/ 541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19" h="1017">
                  <a:moveTo>
                    <a:pt x="510" y="0"/>
                  </a:moveTo>
                  <a:lnTo>
                    <a:pt x="510" y="0"/>
                  </a:lnTo>
                  <a:lnTo>
                    <a:pt x="483" y="0"/>
                  </a:lnTo>
                  <a:lnTo>
                    <a:pt x="457" y="2"/>
                  </a:lnTo>
                  <a:lnTo>
                    <a:pt x="432" y="6"/>
                  </a:lnTo>
                  <a:lnTo>
                    <a:pt x="407" y="10"/>
                  </a:lnTo>
                  <a:lnTo>
                    <a:pt x="382" y="16"/>
                  </a:lnTo>
                  <a:lnTo>
                    <a:pt x="359" y="23"/>
                  </a:lnTo>
                  <a:lnTo>
                    <a:pt x="335" y="30"/>
                  </a:lnTo>
                  <a:lnTo>
                    <a:pt x="312" y="40"/>
                  </a:lnTo>
                  <a:lnTo>
                    <a:pt x="289" y="50"/>
                  </a:lnTo>
                  <a:lnTo>
                    <a:pt x="268" y="61"/>
                  </a:lnTo>
                  <a:lnTo>
                    <a:pt x="246" y="73"/>
                  </a:lnTo>
                  <a:lnTo>
                    <a:pt x="226" y="87"/>
                  </a:lnTo>
                  <a:lnTo>
                    <a:pt x="205" y="101"/>
                  </a:lnTo>
                  <a:lnTo>
                    <a:pt x="186" y="116"/>
                  </a:lnTo>
                  <a:lnTo>
                    <a:pt x="168" y="132"/>
                  </a:lnTo>
                  <a:lnTo>
                    <a:pt x="150" y="149"/>
                  </a:lnTo>
                  <a:lnTo>
                    <a:pt x="133" y="167"/>
                  </a:lnTo>
                  <a:lnTo>
                    <a:pt x="117" y="185"/>
                  </a:lnTo>
                  <a:lnTo>
                    <a:pt x="102" y="204"/>
                  </a:lnTo>
                  <a:lnTo>
                    <a:pt x="87" y="225"/>
                  </a:lnTo>
                  <a:lnTo>
                    <a:pt x="74" y="245"/>
                  </a:lnTo>
                  <a:lnTo>
                    <a:pt x="63" y="266"/>
                  </a:lnTo>
                  <a:lnTo>
                    <a:pt x="51" y="288"/>
                  </a:lnTo>
                  <a:lnTo>
                    <a:pt x="41" y="310"/>
                  </a:lnTo>
                  <a:lnTo>
                    <a:pt x="32" y="334"/>
                  </a:lnTo>
                  <a:lnTo>
                    <a:pt x="24" y="358"/>
                  </a:lnTo>
                  <a:lnTo>
                    <a:pt x="16" y="382"/>
                  </a:lnTo>
                  <a:lnTo>
                    <a:pt x="11" y="406"/>
                  </a:lnTo>
                  <a:lnTo>
                    <a:pt x="7" y="432"/>
                  </a:lnTo>
                  <a:lnTo>
                    <a:pt x="4" y="456"/>
                  </a:lnTo>
                  <a:lnTo>
                    <a:pt x="1" y="483"/>
                  </a:lnTo>
                  <a:lnTo>
                    <a:pt x="0" y="509"/>
                  </a:lnTo>
                  <a:lnTo>
                    <a:pt x="0" y="509"/>
                  </a:lnTo>
                  <a:lnTo>
                    <a:pt x="1" y="535"/>
                  </a:lnTo>
                  <a:lnTo>
                    <a:pt x="4" y="560"/>
                  </a:lnTo>
                  <a:lnTo>
                    <a:pt x="7" y="586"/>
                  </a:lnTo>
                  <a:lnTo>
                    <a:pt x="11" y="611"/>
                  </a:lnTo>
                  <a:lnTo>
                    <a:pt x="16" y="635"/>
                  </a:lnTo>
                  <a:lnTo>
                    <a:pt x="24" y="660"/>
                  </a:lnTo>
                  <a:lnTo>
                    <a:pt x="32" y="684"/>
                  </a:lnTo>
                  <a:lnTo>
                    <a:pt x="41" y="706"/>
                  </a:lnTo>
                  <a:lnTo>
                    <a:pt x="51" y="729"/>
                  </a:lnTo>
                  <a:lnTo>
                    <a:pt x="63" y="751"/>
                  </a:lnTo>
                  <a:lnTo>
                    <a:pt x="74" y="773"/>
                  </a:lnTo>
                  <a:lnTo>
                    <a:pt x="87" y="793"/>
                  </a:lnTo>
                  <a:lnTo>
                    <a:pt x="102" y="812"/>
                  </a:lnTo>
                  <a:lnTo>
                    <a:pt x="117" y="832"/>
                  </a:lnTo>
                  <a:lnTo>
                    <a:pt x="133" y="851"/>
                  </a:lnTo>
                  <a:lnTo>
                    <a:pt x="150" y="868"/>
                  </a:lnTo>
                  <a:lnTo>
                    <a:pt x="168" y="885"/>
                  </a:lnTo>
                  <a:lnTo>
                    <a:pt x="186" y="902"/>
                  </a:lnTo>
                  <a:lnTo>
                    <a:pt x="205" y="917"/>
                  </a:lnTo>
                  <a:lnTo>
                    <a:pt x="226" y="930"/>
                  </a:lnTo>
                  <a:lnTo>
                    <a:pt x="246" y="943"/>
                  </a:lnTo>
                  <a:lnTo>
                    <a:pt x="268" y="956"/>
                  </a:lnTo>
                  <a:lnTo>
                    <a:pt x="289" y="967"/>
                  </a:lnTo>
                  <a:lnTo>
                    <a:pt x="312" y="978"/>
                  </a:lnTo>
                  <a:lnTo>
                    <a:pt x="335" y="986"/>
                  </a:lnTo>
                  <a:lnTo>
                    <a:pt x="359" y="995"/>
                  </a:lnTo>
                  <a:lnTo>
                    <a:pt x="382" y="1001"/>
                  </a:lnTo>
                  <a:lnTo>
                    <a:pt x="407" y="1008"/>
                  </a:lnTo>
                  <a:lnTo>
                    <a:pt x="432" y="1012"/>
                  </a:lnTo>
                  <a:lnTo>
                    <a:pt x="457" y="1015"/>
                  </a:lnTo>
                  <a:lnTo>
                    <a:pt x="483" y="1017"/>
                  </a:lnTo>
                  <a:lnTo>
                    <a:pt x="510" y="1017"/>
                  </a:lnTo>
                  <a:lnTo>
                    <a:pt x="510" y="1017"/>
                  </a:lnTo>
                  <a:lnTo>
                    <a:pt x="536" y="1017"/>
                  </a:lnTo>
                  <a:lnTo>
                    <a:pt x="562" y="1015"/>
                  </a:lnTo>
                  <a:lnTo>
                    <a:pt x="587" y="1012"/>
                  </a:lnTo>
                  <a:lnTo>
                    <a:pt x="612" y="1008"/>
                  </a:lnTo>
                  <a:lnTo>
                    <a:pt x="637" y="1001"/>
                  </a:lnTo>
                  <a:lnTo>
                    <a:pt x="660" y="995"/>
                  </a:lnTo>
                  <a:lnTo>
                    <a:pt x="684" y="986"/>
                  </a:lnTo>
                  <a:lnTo>
                    <a:pt x="707" y="978"/>
                  </a:lnTo>
                  <a:lnTo>
                    <a:pt x="730" y="967"/>
                  </a:lnTo>
                  <a:lnTo>
                    <a:pt x="751" y="956"/>
                  </a:lnTo>
                  <a:lnTo>
                    <a:pt x="773" y="943"/>
                  </a:lnTo>
                  <a:lnTo>
                    <a:pt x="793" y="930"/>
                  </a:lnTo>
                  <a:lnTo>
                    <a:pt x="814" y="917"/>
                  </a:lnTo>
                  <a:lnTo>
                    <a:pt x="833" y="902"/>
                  </a:lnTo>
                  <a:lnTo>
                    <a:pt x="851" y="885"/>
                  </a:lnTo>
                  <a:lnTo>
                    <a:pt x="869" y="868"/>
                  </a:lnTo>
                  <a:lnTo>
                    <a:pt x="886" y="851"/>
                  </a:lnTo>
                  <a:lnTo>
                    <a:pt x="902" y="832"/>
                  </a:lnTo>
                  <a:lnTo>
                    <a:pt x="917" y="812"/>
                  </a:lnTo>
                  <a:lnTo>
                    <a:pt x="932" y="793"/>
                  </a:lnTo>
                  <a:lnTo>
                    <a:pt x="945" y="773"/>
                  </a:lnTo>
                  <a:lnTo>
                    <a:pt x="956" y="751"/>
                  </a:lnTo>
                  <a:lnTo>
                    <a:pt x="968" y="729"/>
                  </a:lnTo>
                  <a:lnTo>
                    <a:pt x="978" y="706"/>
                  </a:lnTo>
                  <a:lnTo>
                    <a:pt x="988" y="684"/>
                  </a:lnTo>
                  <a:lnTo>
                    <a:pt x="995" y="660"/>
                  </a:lnTo>
                  <a:lnTo>
                    <a:pt x="1003" y="635"/>
                  </a:lnTo>
                  <a:lnTo>
                    <a:pt x="1008" y="611"/>
                  </a:lnTo>
                  <a:lnTo>
                    <a:pt x="1012" y="586"/>
                  </a:lnTo>
                  <a:lnTo>
                    <a:pt x="1015" y="560"/>
                  </a:lnTo>
                  <a:lnTo>
                    <a:pt x="1018" y="535"/>
                  </a:lnTo>
                  <a:lnTo>
                    <a:pt x="1019" y="509"/>
                  </a:lnTo>
                  <a:lnTo>
                    <a:pt x="1019" y="509"/>
                  </a:lnTo>
                  <a:lnTo>
                    <a:pt x="1018" y="483"/>
                  </a:lnTo>
                  <a:lnTo>
                    <a:pt x="1015" y="456"/>
                  </a:lnTo>
                  <a:lnTo>
                    <a:pt x="1012" y="432"/>
                  </a:lnTo>
                  <a:lnTo>
                    <a:pt x="1008" y="406"/>
                  </a:lnTo>
                  <a:lnTo>
                    <a:pt x="1003" y="382"/>
                  </a:lnTo>
                  <a:lnTo>
                    <a:pt x="995" y="358"/>
                  </a:lnTo>
                  <a:lnTo>
                    <a:pt x="988" y="334"/>
                  </a:lnTo>
                  <a:lnTo>
                    <a:pt x="978" y="310"/>
                  </a:lnTo>
                  <a:lnTo>
                    <a:pt x="968" y="288"/>
                  </a:lnTo>
                  <a:lnTo>
                    <a:pt x="956" y="266"/>
                  </a:lnTo>
                  <a:lnTo>
                    <a:pt x="945" y="245"/>
                  </a:lnTo>
                  <a:lnTo>
                    <a:pt x="932" y="225"/>
                  </a:lnTo>
                  <a:lnTo>
                    <a:pt x="917" y="204"/>
                  </a:lnTo>
                  <a:lnTo>
                    <a:pt x="902" y="185"/>
                  </a:lnTo>
                  <a:lnTo>
                    <a:pt x="886" y="167"/>
                  </a:lnTo>
                  <a:lnTo>
                    <a:pt x="869" y="149"/>
                  </a:lnTo>
                  <a:lnTo>
                    <a:pt x="851" y="132"/>
                  </a:lnTo>
                  <a:lnTo>
                    <a:pt x="833" y="116"/>
                  </a:lnTo>
                  <a:lnTo>
                    <a:pt x="814" y="101"/>
                  </a:lnTo>
                  <a:lnTo>
                    <a:pt x="793" y="87"/>
                  </a:lnTo>
                  <a:lnTo>
                    <a:pt x="773" y="73"/>
                  </a:lnTo>
                  <a:lnTo>
                    <a:pt x="751" y="61"/>
                  </a:lnTo>
                  <a:lnTo>
                    <a:pt x="730" y="50"/>
                  </a:lnTo>
                  <a:lnTo>
                    <a:pt x="707" y="40"/>
                  </a:lnTo>
                  <a:lnTo>
                    <a:pt x="684" y="30"/>
                  </a:lnTo>
                  <a:lnTo>
                    <a:pt x="660" y="23"/>
                  </a:lnTo>
                  <a:lnTo>
                    <a:pt x="637" y="16"/>
                  </a:lnTo>
                  <a:lnTo>
                    <a:pt x="612" y="10"/>
                  </a:lnTo>
                  <a:lnTo>
                    <a:pt x="587" y="6"/>
                  </a:lnTo>
                  <a:lnTo>
                    <a:pt x="562" y="2"/>
                  </a:lnTo>
                  <a:lnTo>
                    <a:pt x="536" y="0"/>
                  </a:lnTo>
                  <a:lnTo>
                    <a:pt x="510" y="0"/>
                  </a:lnTo>
                  <a:lnTo>
                    <a:pt x="510" y="0"/>
                  </a:lnTo>
                  <a:close/>
                  <a:moveTo>
                    <a:pt x="510" y="954"/>
                  </a:moveTo>
                  <a:lnTo>
                    <a:pt x="510" y="954"/>
                  </a:lnTo>
                  <a:lnTo>
                    <a:pt x="486" y="953"/>
                  </a:lnTo>
                  <a:lnTo>
                    <a:pt x="464" y="952"/>
                  </a:lnTo>
                  <a:lnTo>
                    <a:pt x="441" y="949"/>
                  </a:lnTo>
                  <a:lnTo>
                    <a:pt x="420" y="944"/>
                  </a:lnTo>
                  <a:lnTo>
                    <a:pt x="398" y="940"/>
                  </a:lnTo>
                  <a:lnTo>
                    <a:pt x="377" y="934"/>
                  </a:lnTo>
                  <a:lnTo>
                    <a:pt x="357" y="927"/>
                  </a:lnTo>
                  <a:lnTo>
                    <a:pt x="336" y="919"/>
                  </a:lnTo>
                  <a:lnTo>
                    <a:pt x="317" y="910"/>
                  </a:lnTo>
                  <a:lnTo>
                    <a:pt x="298" y="900"/>
                  </a:lnTo>
                  <a:lnTo>
                    <a:pt x="278" y="890"/>
                  </a:lnTo>
                  <a:lnTo>
                    <a:pt x="261" y="878"/>
                  </a:lnTo>
                  <a:lnTo>
                    <a:pt x="243" y="865"/>
                  </a:lnTo>
                  <a:lnTo>
                    <a:pt x="227" y="852"/>
                  </a:lnTo>
                  <a:lnTo>
                    <a:pt x="211" y="838"/>
                  </a:lnTo>
                  <a:lnTo>
                    <a:pt x="195" y="823"/>
                  </a:lnTo>
                  <a:lnTo>
                    <a:pt x="180" y="808"/>
                  </a:lnTo>
                  <a:lnTo>
                    <a:pt x="166" y="792"/>
                  </a:lnTo>
                  <a:lnTo>
                    <a:pt x="153" y="775"/>
                  </a:lnTo>
                  <a:lnTo>
                    <a:pt x="140" y="758"/>
                  </a:lnTo>
                  <a:lnTo>
                    <a:pt x="129" y="740"/>
                  </a:lnTo>
                  <a:lnTo>
                    <a:pt x="118" y="721"/>
                  </a:lnTo>
                  <a:lnTo>
                    <a:pt x="109" y="702"/>
                  </a:lnTo>
                  <a:lnTo>
                    <a:pt x="99" y="682"/>
                  </a:lnTo>
                  <a:lnTo>
                    <a:pt x="92" y="661"/>
                  </a:lnTo>
                  <a:lnTo>
                    <a:pt x="84" y="641"/>
                  </a:lnTo>
                  <a:lnTo>
                    <a:pt x="79" y="619"/>
                  </a:lnTo>
                  <a:lnTo>
                    <a:pt x="73" y="598"/>
                  </a:lnTo>
                  <a:lnTo>
                    <a:pt x="69" y="576"/>
                  </a:lnTo>
                  <a:lnTo>
                    <a:pt x="67" y="554"/>
                  </a:lnTo>
                  <a:lnTo>
                    <a:pt x="65" y="531"/>
                  </a:lnTo>
                  <a:lnTo>
                    <a:pt x="65" y="509"/>
                  </a:lnTo>
                  <a:lnTo>
                    <a:pt x="65" y="509"/>
                  </a:lnTo>
                  <a:lnTo>
                    <a:pt x="65" y="486"/>
                  </a:lnTo>
                  <a:lnTo>
                    <a:pt x="67" y="464"/>
                  </a:lnTo>
                  <a:lnTo>
                    <a:pt x="69" y="441"/>
                  </a:lnTo>
                  <a:lnTo>
                    <a:pt x="73" y="419"/>
                  </a:lnTo>
                  <a:lnTo>
                    <a:pt x="79" y="397"/>
                  </a:lnTo>
                  <a:lnTo>
                    <a:pt x="84" y="377"/>
                  </a:lnTo>
                  <a:lnTo>
                    <a:pt x="92" y="355"/>
                  </a:lnTo>
                  <a:lnTo>
                    <a:pt x="99" y="336"/>
                  </a:lnTo>
                  <a:lnTo>
                    <a:pt x="109" y="316"/>
                  </a:lnTo>
                  <a:lnTo>
                    <a:pt x="118" y="296"/>
                  </a:lnTo>
                  <a:lnTo>
                    <a:pt x="129" y="278"/>
                  </a:lnTo>
                  <a:lnTo>
                    <a:pt x="140" y="260"/>
                  </a:lnTo>
                  <a:lnTo>
                    <a:pt x="153" y="243"/>
                  </a:lnTo>
                  <a:lnTo>
                    <a:pt x="166" y="226"/>
                  </a:lnTo>
                  <a:lnTo>
                    <a:pt x="180" y="209"/>
                  </a:lnTo>
                  <a:lnTo>
                    <a:pt x="195" y="194"/>
                  </a:lnTo>
                  <a:lnTo>
                    <a:pt x="211" y="179"/>
                  </a:lnTo>
                  <a:lnTo>
                    <a:pt x="227" y="166"/>
                  </a:lnTo>
                  <a:lnTo>
                    <a:pt x="243" y="152"/>
                  </a:lnTo>
                  <a:lnTo>
                    <a:pt x="261" y="140"/>
                  </a:lnTo>
                  <a:lnTo>
                    <a:pt x="278" y="128"/>
                  </a:lnTo>
                  <a:lnTo>
                    <a:pt x="298" y="117"/>
                  </a:lnTo>
                  <a:lnTo>
                    <a:pt x="317" y="108"/>
                  </a:lnTo>
                  <a:lnTo>
                    <a:pt x="336" y="99"/>
                  </a:lnTo>
                  <a:lnTo>
                    <a:pt x="357" y="90"/>
                  </a:lnTo>
                  <a:lnTo>
                    <a:pt x="377" y="84"/>
                  </a:lnTo>
                  <a:lnTo>
                    <a:pt x="398" y="78"/>
                  </a:lnTo>
                  <a:lnTo>
                    <a:pt x="420" y="72"/>
                  </a:lnTo>
                  <a:lnTo>
                    <a:pt x="441" y="69"/>
                  </a:lnTo>
                  <a:lnTo>
                    <a:pt x="464" y="66"/>
                  </a:lnTo>
                  <a:lnTo>
                    <a:pt x="486" y="64"/>
                  </a:lnTo>
                  <a:lnTo>
                    <a:pt x="510" y="64"/>
                  </a:lnTo>
                  <a:lnTo>
                    <a:pt x="510" y="64"/>
                  </a:lnTo>
                  <a:lnTo>
                    <a:pt x="533" y="64"/>
                  </a:lnTo>
                  <a:lnTo>
                    <a:pt x="555" y="66"/>
                  </a:lnTo>
                  <a:lnTo>
                    <a:pt x="578" y="69"/>
                  </a:lnTo>
                  <a:lnTo>
                    <a:pt x="599" y="72"/>
                  </a:lnTo>
                  <a:lnTo>
                    <a:pt x="621" y="78"/>
                  </a:lnTo>
                  <a:lnTo>
                    <a:pt x="642" y="84"/>
                  </a:lnTo>
                  <a:lnTo>
                    <a:pt x="662" y="90"/>
                  </a:lnTo>
                  <a:lnTo>
                    <a:pt x="683" y="99"/>
                  </a:lnTo>
                  <a:lnTo>
                    <a:pt x="702" y="108"/>
                  </a:lnTo>
                  <a:lnTo>
                    <a:pt x="721" y="117"/>
                  </a:lnTo>
                  <a:lnTo>
                    <a:pt x="741" y="128"/>
                  </a:lnTo>
                  <a:lnTo>
                    <a:pt x="758" y="140"/>
                  </a:lnTo>
                  <a:lnTo>
                    <a:pt x="776" y="152"/>
                  </a:lnTo>
                  <a:lnTo>
                    <a:pt x="792" y="166"/>
                  </a:lnTo>
                  <a:lnTo>
                    <a:pt x="808" y="179"/>
                  </a:lnTo>
                  <a:lnTo>
                    <a:pt x="824" y="194"/>
                  </a:lnTo>
                  <a:lnTo>
                    <a:pt x="839" y="209"/>
                  </a:lnTo>
                  <a:lnTo>
                    <a:pt x="853" y="226"/>
                  </a:lnTo>
                  <a:lnTo>
                    <a:pt x="866" y="243"/>
                  </a:lnTo>
                  <a:lnTo>
                    <a:pt x="879" y="260"/>
                  </a:lnTo>
                  <a:lnTo>
                    <a:pt x="890" y="278"/>
                  </a:lnTo>
                  <a:lnTo>
                    <a:pt x="901" y="296"/>
                  </a:lnTo>
                  <a:lnTo>
                    <a:pt x="911" y="316"/>
                  </a:lnTo>
                  <a:lnTo>
                    <a:pt x="920" y="336"/>
                  </a:lnTo>
                  <a:lnTo>
                    <a:pt x="927" y="355"/>
                  </a:lnTo>
                  <a:lnTo>
                    <a:pt x="935" y="377"/>
                  </a:lnTo>
                  <a:lnTo>
                    <a:pt x="940" y="397"/>
                  </a:lnTo>
                  <a:lnTo>
                    <a:pt x="946" y="419"/>
                  </a:lnTo>
                  <a:lnTo>
                    <a:pt x="950" y="441"/>
                  </a:lnTo>
                  <a:lnTo>
                    <a:pt x="952" y="464"/>
                  </a:lnTo>
                  <a:lnTo>
                    <a:pt x="954" y="486"/>
                  </a:lnTo>
                  <a:lnTo>
                    <a:pt x="955" y="509"/>
                  </a:lnTo>
                  <a:lnTo>
                    <a:pt x="955" y="509"/>
                  </a:lnTo>
                  <a:lnTo>
                    <a:pt x="954" y="531"/>
                  </a:lnTo>
                  <a:lnTo>
                    <a:pt x="952" y="554"/>
                  </a:lnTo>
                  <a:lnTo>
                    <a:pt x="950" y="576"/>
                  </a:lnTo>
                  <a:lnTo>
                    <a:pt x="946" y="598"/>
                  </a:lnTo>
                  <a:lnTo>
                    <a:pt x="940" y="619"/>
                  </a:lnTo>
                  <a:lnTo>
                    <a:pt x="935" y="641"/>
                  </a:lnTo>
                  <a:lnTo>
                    <a:pt x="927" y="661"/>
                  </a:lnTo>
                  <a:lnTo>
                    <a:pt x="920" y="682"/>
                  </a:lnTo>
                  <a:lnTo>
                    <a:pt x="911" y="702"/>
                  </a:lnTo>
                  <a:lnTo>
                    <a:pt x="901" y="721"/>
                  </a:lnTo>
                  <a:lnTo>
                    <a:pt x="890" y="740"/>
                  </a:lnTo>
                  <a:lnTo>
                    <a:pt x="879" y="758"/>
                  </a:lnTo>
                  <a:lnTo>
                    <a:pt x="866" y="775"/>
                  </a:lnTo>
                  <a:lnTo>
                    <a:pt x="853" y="792"/>
                  </a:lnTo>
                  <a:lnTo>
                    <a:pt x="839" y="808"/>
                  </a:lnTo>
                  <a:lnTo>
                    <a:pt x="824" y="823"/>
                  </a:lnTo>
                  <a:lnTo>
                    <a:pt x="808" y="838"/>
                  </a:lnTo>
                  <a:lnTo>
                    <a:pt x="792" y="852"/>
                  </a:lnTo>
                  <a:lnTo>
                    <a:pt x="776" y="865"/>
                  </a:lnTo>
                  <a:lnTo>
                    <a:pt x="758" y="878"/>
                  </a:lnTo>
                  <a:lnTo>
                    <a:pt x="741" y="890"/>
                  </a:lnTo>
                  <a:lnTo>
                    <a:pt x="721" y="900"/>
                  </a:lnTo>
                  <a:lnTo>
                    <a:pt x="702" y="910"/>
                  </a:lnTo>
                  <a:lnTo>
                    <a:pt x="683" y="919"/>
                  </a:lnTo>
                  <a:lnTo>
                    <a:pt x="662" y="927"/>
                  </a:lnTo>
                  <a:lnTo>
                    <a:pt x="642" y="934"/>
                  </a:lnTo>
                  <a:lnTo>
                    <a:pt x="621" y="940"/>
                  </a:lnTo>
                  <a:lnTo>
                    <a:pt x="599" y="944"/>
                  </a:lnTo>
                  <a:lnTo>
                    <a:pt x="578" y="949"/>
                  </a:lnTo>
                  <a:lnTo>
                    <a:pt x="555" y="952"/>
                  </a:lnTo>
                  <a:lnTo>
                    <a:pt x="533" y="953"/>
                  </a:lnTo>
                  <a:lnTo>
                    <a:pt x="510" y="954"/>
                  </a:lnTo>
                  <a:lnTo>
                    <a:pt x="510" y="954"/>
                  </a:lnTo>
                  <a:close/>
                  <a:moveTo>
                    <a:pt x="593" y="555"/>
                  </a:moveTo>
                  <a:lnTo>
                    <a:pt x="593" y="555"/>
                  </a:lnTo>
                  <a:lnTo>
                    <a:pt x="598" y="544"/>
                  </a:lnTo>
                  <a:lnTo>
                    <a:pt x="601" y="532"/>
                  </a:lnTo>
                  <a:lnTo>
                    <a:pt x="604" y="521"/>
                  </a:lnTo>
                  <a:lnTo>
                    <a:pt x="604" y="509"/>
                  </a:lnTo>
                  <a:lnTo>
                    <a:pt x="604" y="509"/>
                  </a:lnTo>
                  <a:lnTo>
                    <a:pt x="603" y="494"/>
                  </a:lnTo>
                  <a:lnTo>
                    <a:pt x="600" y="479"/>
                  </a:lnTo>
                  <a:lnTo>
                    <a:pt x="595" y="466"/>
                  </a:lnTo>
                  <a:lnTo>
                    <a:pt x="587" y="453"/>
                  </a:lnTo>
                  <a:lnTo>
                    <a:pt x="578" y="442"/>
                  </a:lnTo>
                  <a:lnTo>
                    <a:pt x="567" y="433"/>
                  </a:lnTo>
                  <a:lnTo>
                    <a:pt x="555" y="425"/>
                  </a:lnTo>
                  <a:lnTo>
                    <a:pt x="541" y="419"/>
                  </a:lnTo>
                  <a:lnTo>
                    <a:pt x="541" y="159"/>
                  </a:lnTo>
                  <a:lnTo>
                    <a:pt x="541" y="159"/>
                  </a:lnTo>
                  <a:lnTo>
                    <a:pt x="541" y="153"/>
                  </a:lnTo>
                  <a:lnTo>
                    <a:pt x="539" y="146"/>
                  </a:lnTo>
                  <a:lnTo>
                    <a:pt x="536" y="141"/>
                  </a:lnTo>
                  <a:lnTo>
                    <a:pt x="532" y="137"/>
                  </a:lnTo>
                  <a:lnTo>
                    <a:pt x="527" y="132"/>
                  </a:lnTo>
                  <a:lnTo>
                    <a:pt x="522" y="130"/>
                  </a:lnTo>
                  <a:lnTo>
                    <a:pt x="515" y="128"/>
                  </a:lnTo>
                  <a:lnTo>
                    <a:pt x="510" y="127"/>
                  </a:lnTo>
                  <a:lnTo>
                    <a:pt x="510" y="127"/>
                  </a:lnTo>
                  <a:lnTo>
                    <a:pt x="504" y="128"/>
                  </a:lnTo>
                  <a:lnTo>
                    <a:pt x="497" y="130"/>
                  </a:lnTo>
                  <a:lnTo>
                    <a:pt x="492" y="132"/>
                  </a:lnTo>
                  <a:lnTo>
                    <a:pt x="488" y="137"/>
                  </a:lnTo>
                  <a:lnTo>
                    <a:pt x="483" y="141"/>
                  </a:lnTo>
                  <a:lnTo>
                    <a:pt x="480" y="146"/>
                  </a:lnTo>
                  <a:lnTo>
                    <a:pt x="478" y="153"/>
                  </a:lnTo>
                  <a:lnTo>
                    <a:pt x="478" y="159"/>
                  </a:lnTo>
                  <a:lnTo>
                    <a:pt x="478" y="419"/>
                  </a:lnTo>
                  <a:lnTo>
                    <a:pt x="478" y="419"/>
                  </a:lnTo>
                  <a:lnTo>
                    <a:pt x="464" y="425"/>
                  </a:lnTo>
                  <a:lnTo>
                    <a:pt x="452" y="433"/>
                  </a:lnTo>
                  <a:lnTo>
                    <a:pt x="441" y="442"/>
                  </a:lnTo>
                  <a:lnTo>
                    <a:pt x="432" y="453"/>
                  </a:lnTo>
                  <a:lnTo>
                    <a:pt x="424" y="466"/>
                  </a:lnTo>
                  <a:lnTo>
                    <a:pt x="419" y="479"/>
                  </a:lnTo>
                  <a:lnTo>
                    <a:pt x="416" y="494"/>
                  </a:lnTo>
                  <a:lnTo>
                    <a:pt x="415" y="509"/>
                  </a:lnTo>
                  <a:lnTo>
                    <a:pt x="415" y="509"/>
                  </a:lnTo>
                  <a:lnTo>
                    <a:pt x="415" y="518"/>
                  </a:lnTo>
                  <a:lnTo>
                    <a:pt x="416" y="528"/>
                  </a:lnTo>
                  <a:lnTo>
                    <a:pt x="419" y="537"/>
                  </a:lnTo>
                  <a:lnTo>
                    <a:pt x="422" y="545"/>
                  </a:lnTo>
                  <a:lnTo>
                    <a:pt x="425" y="554"/>
                  </a:lnTo>
                  <a:lnTo>
                    <a:pt x="431" y="562"/>
                  </a:lnTo>
                  <a:lnTo>
                    <a:pt x="436" y="569"/>
                  </a:lnTo>
                  <a:lnTo>
                    <a:pt x="442" y="576"/>
                  </a:lnTo>
                  <a:lnTo>
                    <a:pt x="449" y="582"/>
                  </a:lnTo>
                  <a:lnTo>
                    <a:pt x="456" y="588"/>
                  </a:lnTo>
                  <a:lnTo>
                    <a:pt x="464" y="593"/>
                  </a:lnTo>
                  <a:lnTo>
                    <a:pt x="472" y="597"/>
                  </a:lnTo>
                  <a:lnTo>
                    <a:pt x="481" y="600"/>
                  </a:lnTo>
                  <a:lnTo>
                    <a:pt x="491" y="602"/>
                  </a:lnTo>
                  <a:lnTo>
                    <a:pt x="499" y="603"/>
                  </a:lnTo>
                  <a:lnTo>
                    <a:pt x="510" y="604"/>
                  </a:lnTo>
                  <a:lnTo>
                    <a:pt x="510" y="604"/>
                  </a:lnTo>
                  <a:lnTo>
                    <a:pt x="519" y="603"/>
                  </a:lnTo>
                  <a:lnTo>
                    <a:pt x="528" y="602"/>
                  </a:lnTo>
                  <a:lnTo>
                    <a:pt x="537" y="600"/>
                  </a:lnTo>
                  <a:lnTo>
                    <a:pt x="545" y="597"/>
                  </a:lnTo>
                  <a:lnTo>
                    <a:pt x="677" y="730"/>
                  </a:lnTo>
                  <a:lnTo>
                    <a:pt x="677" y="730"/>
                  </a:lnTo>
                  <a:lnTo>
                    <a:pt x="683" y="734"/>
                  </a:lnTo>
                  <a:lnTo>
                    <a:pt x="688" y="736"/>
                  </a:lnTo>
                  <a:lnTo>
                    <a:pt x="695" y="738"/>
                  </a:lnTo>
                  <a:lnTo>
                    <a:pt x="700" y="740"/>
                  </a:lnTo>
                  <a:lnTo>
                    <a:pt x="700" y="740"/>
                  </a:lnTo>
                  <a:lnTo>
                    <a:pt x="706" y="738"/>
                  </a:lnTo>
                  <a:lnTo>
                    <a:pt x="713" y="736"/>
                  </a:lnTo>
                  <a:lnTo>
                    <a:pt x="718" y="734"/>
                  </a:lnTo>
                  <a:lnTo>
                    <a:pt x="722" y="730"/>
                  </a:lnTo>
                  <a:lnTo>
                    <a:pt x="722" y="730"/>
                  </a:lnTo>
                  <a:lnTo>
                    <a:pt x="727" y="724"/>
                  </a:lnTo>
                  <a:lnTo>
                    <a:pt x="730" y="719"/>
                  </a:lnTo>
                  <a:lnTo>
                    <a:pt x="731" y="714"/>
                  </a:lnTo>
                  <a:lnTo>
                    <a:pt x="732" y="707"/>
                  </a:lnTo>
                  <a:lnTo>
                    <a:pt x="731" y="701"/>
                  </a:lnTo>
                  <a:lnTo>
                    <a:pt x="730" y="696"/>
                  </a:lnTo>
                  <a:lnTo>
                    <a:pt x="727" y="690"/>
                  </a:lnTo>
                  <a:lnTo>
                    <a:pt x="722" y="685"/>
                  </a:lnTo>
                  <a:lnTo>
                    <a:pt x="593" y="555"/>
                  </a:lnTo>
                  <a:close/>
                  <a:moveTo>
                    <a:pt x="510" y="541"/>
                  </a:moveTo>
                  <a:lnTo>
                    <a:pt x="510" y="541"/>
                  </a:lnTo>
                  <a:lnTo>
                    <a:pt x="504" y="540"/>
                  </a:lnTo>
                  <a:lnTo>
                    <a:pt x="497" y="538"/>
                  </a:lnTo>
                  <a:lnTo>
                    <a:pt x="492" y="535"/>
                  </a:lnTo>
                  <a:lnTo>
                    <a:pt x="488" y="531"/>
                  </a:lnTo>
                  <a:lnTo>
                    <a:pt x="483" y="526"/>
                  </a:lnTo>
                  <a:lnTo>
                    <a:pt x="480" y="521"/>
                  </a:lnTo>
                  <a:lnTo>
                    <a:pt x="478" y="515"/>
                  </a:lnTo>
                  <a:lnTo>
                    <a:pt x="478" y="509"/>
                  </a:lnTo>
                  <a:lnTo>
                    <a:pt x="478" y="509"/>
                  </a:lnTo>
                  <a:lnTo>
                    <a:pt x="478" y="502"/>
                  </a:lnTo>
                  <a:lnTo>
                    <a:pt x="480" y="496"/>
                  </a:lnTo>
                  <a:lnTo>
                    <a:pt x="483" y="491"/>
                  </a:lnTo>
                  <a:lnTo>
                    <a:pt x="488" y="486"/>
                  </a:lnTo>
                  <a:lnTo>
                    <a:pt x="492" y="482"/>
                  </a:lnTo>
                  <a:lnTo>
                    <a:pt x="497" y="480"/>
                  </a:lnTo>
                  <a:lnTo>
                    <a:pt x="504" y="478"/>
                  </a:lnTo>
                  <a:lnTo>
                    <a:pt x="510" y="477"/>
                  </a:lnTo>
                  <a:lnTo>
                    <a:pt x="510" y="477"/>
                  </a:lnTo>
                  <a:lnTo>
                    <a:pt x="515" y="478"/>
                  </a:lnTo>
                  <a:lnTo>
                    <a:pt x="522" y="480"/>
                  </a:lnTo>
                  <a:lnTo>
                    <a:pt x="527" y="482"/>
                  </a:lnTo>
                  <a:lnTo>
                    <a:pt x="532" y="486"/>
                  </a:lnTo>
                  <a:lnTo>
                    <a:pt x="536" y="491"/>
                  </a:lnTo>
                  <a:lnTo>
                    <a:pt x="539" y="496"/>
                  </a:lnTo>
                  <a:lnTo>
                    <a:pt x="541" y="502"/>
                  </a:lnTo>
                  <a:lnTo>
                    <a:pt x="541" y="509"/>
                  </a:lnTo>
                  <a:lnTo>
                    <a:pt x="541" y="509"/>
                  </a:lnTo>
                  <a:lnTo>
                    <a:pt x="541" y="515"/>
                  </a:lnTo>
                  <a:lnTo>
                    <a:pt x="539" y="521"/>
                  </a:lnTo>
                  <a:lnTo>
                    <a:pt x="536" y="526"/>
                  </a:lnTo>
                  <a:lnTo>
                    <a:pt x="532" y="531"/>
                  </a:lnTo>
                  <a:lnTo>
                    <a:pt x="527" y="535"/>
                  </a:lnTo>
                  <a:lnTo>
                    <a:pt x="522" y="538"/>
                  </a:lnTo>
                  <a:lnTo>
                    <a:pt x="515" y="540"/>
                  </a:lnTo>
                  <a:lnTo>
                    <a:pt x="510" y="541"/>
                  </a:lnTo>
                  <a:lnTo>
                    <a:pt x="510" y="541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4" name="Content Placeholder 2"/>
          <p:cNvSpPr txBox="1"/>
          <p:nvPr/>
        </p:nvSpPr>
        <p:spPr>
          <a:xfrm>
            <a:off x="2094865" y="4325620"/>
            <a:ext cx="1837690" cy="42291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7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座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奔驰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V260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5766318" y="4337526"/>
            <a:ext cx="432000" cy="432000"/>
            <a:chOff x="-57554" y="3703456"/>
            <a:chExt cx="576000" cy="576000"/>
          </a:xfrm>
        </p:grpSpPr>
        <p:sp>
          <p:nvSpPr>
            <p:cNvPr id="27" name="椭圆 26"/>
            <p:cNvSpPr/>
            <p:nvPr/>
          </p:nvSpPr>
          <p:spPr>
            <a:xfrm>
              <a:off x="-57554" y="3703456"/>
              <a:ext cx="576000" cy="576000"/>
            </a:xfrm>
            <a:prstGeom prst="ellipse">
              <a:avLst/>
            </a:prstGeom>
            <a:solidFill>
              <a:srgbClr val="4179E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Freeform 107"/>
            <p:cNvSpPr>
              <a:spLocks noEditPoints="1"/>
            </p:cNvSpPr>
            <p:nvPr/>
          </p:nvSpPr>
          <p:spPr bwMode="auto">
            <a:xfrm>
              <a:off x="77067" y="3829531"/>
              <a:ext cx="323850" cy="323850"/>
            </a:xfrm>
            <a:custGeom>
              <a:avLst/>
              <a:gdLst>
                <a:gd name="T0" fmla="*/ 382 w 1019"/>
                <a:gd name="T1" fmla="*/ 16 h 1017"/>
                <a:gd name="T2" fmla="*/ 226 w 1019"/>
                <a:gd name="T3" fmla="*/ 87 h 1017"/>
                <a:gd name="T4" fmla="*/ 102 w 1019"/>
                <a:gd name="T5" fmla="*/ 204 h 1017"/>
                <a:gd name="T6" fmla="*/ 24 w 1019"/>
                <a:gd name="T7" fmla="*/ 358 h 1017"/>
                <a:gd name="T8" fmla="*/ 0 w 1019"/>
                <a:gd name="T9" fmla="*/ 509 h 1017"/>
                <a:gd name="T10" fmla="*/ 32 w 1019"/>
                <a:gd name="T11" fmla="*/ 684 h 1017"/>
                <a:gd name="T12" fmla="*/ 117 w 1019"/>
                <a:gd name="T13" fmla="*/ 832 h 1017"/>
                <a:gd name="T14" fmla="*/ 246 w 1019"/>
                <a:gd name="T15" fmla="*/ 943 h 1017"/>
                <a:gd name="T16" fmla="*/ 407 w 1019"/>
                <a:gd name="T17" fmla="*/ 1008 h 1017"/>
                <a:gd name="T18" fmla="*/ 562 w 1019"/>
                <a:gd name="T19" fmla="*/ 1015 h 1017"/>
                <a:gd name="T20" fmla="*/ 730 w 1019"/>
                <a:gd name="T21" fmla="*/ 967 h 1017"/>
                <a:gd name="T22" fmla="*/ 869 w 1019"/>
                <a:gd name="T23" fmla="*/ 868 h 1017"/>
                <a:gd name="T24" fmla="*/ 968 w 1019"/>
                <a:gd name="T25" fmla="*/ 729 h 1017"/>
                <a:gd name="T26" fmla="*/ 1015 w 1019"/>
                <a:gd name="T27" fmla="*/ 560 h 1017"/>
                <a:gd name="T28" fmla="*/ 1008 w 1019"/>
                <a:gd name="T29" fmla="*/ 406 h 1017"/>
                <a:gd name="T30" fmla="*/ 945 w 1019"/>
                <a:gd name="T31" fmla="*/ 245 h 1017"/>
                <a:gd name="T32" fmla="*/ 833 w 1019"/>
                <a:gd name="T33" fmla="*/ 116 h 1017"/>
                <a:gd name="T34" fmla="*/ 684 w 1019"/>
                <a:gd name="T35" fmla="*/ 30 h 1017"/>
                <a:gd name="T36" fmla="*/ 510 w 1019"/>
                <a:gd name="T37" fmla="*/ 0 h 1017"/>
                <a:gd name="T38" fmla="*/ 420 w 1019"/>
                <a:gd name="T39" fmla="*/ 944 h 1017"/>
                <a:gd name="T40" fmla="*/ 278 w 1019"/>
                <a:gd name="T41" fmla="*/ 890 h 1017"/>
                <a:gd name="T42" fmla="*/ 166 w 1019"/>
                <a:gd name="T43" fmla="*/ 792 h 1017"/>
                <a:gd name="T44" fmla="*/ 92 w 1019"/>
                <a:gd name="T45" fmla="*/ 661 h 1017"/>
                <a:gd name="T46" fmla="*/ 65 w 1019"/>
                <a:gd name="T47" fmla="*/ 509 h 1017"/>
                <a:gd name="T48" fmla="*/ 84 w 1019"/>
                <a:gd name="T49" fmla="*/ 377 h 1017"/>
                <a:gd name="T50" fmla="*/ 153 w 1019"/>
                <a:gd name="T51" fmla="*/ 243 h 1017"/>
                <a:gd name="T52" fmla="*/ 261 w 1019"/>
                <a:gd name="T53" fmla="*/ 140 h 1017"/>
                <a:gd name="T54" fmla="*/ 398 w 1019"/>
                <a:gd name="T55" fmla="*/ 78 h 1017"/>
                <a:gd name="T56" fmla="*/ 533 w 1019"/>
                <a:gd name="T57" fmla="*/ 64 h 1017"/>
                <a:gd name="T58" fmla="*/ 683 w 1019"/>
                <a:gd name="T59" fmla="*/ 99 h 1017"/>
                <a:gd name="T60" fmla="*/ 808 w 1019"/>
                <a:gd name="T61" fmla="*/ 179 h 1017"/>
                <a:gd name="T62" fmla="*/ 901 w 1019"/>
                <a:gd name="T63" fmla="*/ 296 h 1017"/>
                <a:gd name="T64" fmla="*/ 950 w 1019"/>
                <a:gd name="T65" fmla="*/ 441 h 1017"/>
                <a:gd name="T66" fmla="*/ 950 w 1019"/>
                <a:gd name="T67" fmla="*/ 576 h 1017"/>
                <a:gd name="T68" fmla="*/ 901 w 1019"/>
                <a:gd name="T69" fmla="*/ 721 h 1017"/>
                <a:gd name="T70" fmla="*/ 808 w 1019"/>
                <a:gd name="T71" fmla="*/ 838 h 1017"/>
                <a:gd name="T72" fmla="*/ 683 w 1019"/>
                <a:gd name="T73" fmla="*/ 919 h 1017"/>
                <a:gd name="T74" fmla="*/ 533 w 1019"/>
                <a:gd name="T75" fmla="*/ 953 h 1017"/>
                <a:gd name="T76" fmla="*/ 604 w 1019"/>
                <a:gd name="T77" fmla="*/ 521 h 1017"/>
                <a:gd name="T78" fmla="*/ 578 w 1019"/>
                <a:gd name="T79" fmla="*/ 442 h 1017"/>
                <a:gd name="T80" fmla="*/ 539 w 1019"/>
                <a:gd name="T81" fmla="*/ 146 h 1017"/>
                <a:gd name="T82" fmla="*/ 510 w 1019"/>
                <a:gd name="T83" fmla="*/ 127 h 1017"/>
                <a:gd name="T84" fmla="*/ 478 w 1019"/>
                <a:gd name="T85" fmla="*/ 153 h 1017"/>
                <a:gd name="T86" fmla="*/ 432 w 1019"/>
                <a:gd name="T87" fmla="*/ 453 h 1017"/>
                <a:gd name="T88" fmla="*/ 416 w 1019"/>
                <a:gd name="T89" fmla="*/ 528 h 1017"/>
                <a:gd name="T90" fmla="*/ 449 w 1019"/>
                <a:gd name="T91" fmla="*/ 582 h 1017"/>
                <a:gd name="T92" fmla="*/ 510 w 1019"/>
                <a:gd name="T93" fmla="*/ 604 h 1017"/>
                <a:gd name="T94" fmla="*/ 677 w 1019"/>
                <a:gd name="T95" fmla="*/ 730 h 1017"/>
                <a:gd name="T96" fmla="*/ 713 w 1019"/>
                <a:gd name="T97" fmla="*/ 736 h 1017"/>
                <a:gd name="T98" fmla="*/ 732 w 1019"/>
                <a:gd name="T99" fmla="*/ 707 h 1017"/>
                <a:gd name="T100" fmla="*/ 510 w 1019"/>
                <a:gd name="T101" fmla="*/ 541 h 1017"/>
                <a:gd name="T102" fmla="*/ 478 w 1019"/>
                <a:gd name="T103" fmla="*/ 515 h 1017"/>
                <a:gd name="T104" fmla="*/ 492 w 1019"/>
                <a:gd name="T105" fmla="*/ 482 h 1017"/>
                <a:gd name="T106" fmla="*/ 527 w 1019"/>
                <a:gd name="T107" fmla="*/ 482 h 1017"/>
                <a:gd name="T108" fmla="*/ 541 w 1019"/>
                <a:gd name="T109" fmla="*/ 515 h 1017"/>
                <a:gd name="T110" fmla="*/ 510 w 1019"/>
                <a:gd name="T111" fmla="*/ 541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19" h="1017">
                  <a:moveTo>
                    <a:pt x="510" y="0"/>
                  </a:moveTo>
                  <a:lnTo>
                    <a:pt x="510" y="0"/>
                  </a:lnTo>
                  <a:lnTo>
                    <a:pt x="483" y="0"/>
                  </a:lnTo>
                  <a:lnTo>
                    <a:pt x="457" y="2"/>
                  </a:lnTo>
                  <a:lnTo>
                    <a:pt x="432" y="6"/>
                  </a:lnTo>
                  <a:lnTo>
                    <a:pt x="407" y="10"/>
                  </a:lnTo>
                  <a:lnTo>
                    <a:pt x="382" y="16"/>
                  </a:lnTo>
                  <a:lnTo>
                    <a:pt x="359" y="23"/>
                  </a:lnTo>
                  <a:lnTo>
                    <a:pt x="335" y="30"/>
                  </a:lnTo>
                  <a:lnTo>
                    <a:pt x="312" y="40"/>
                  </a:lnTo>
                  <a:lnTo>
                    <a:pt x="289" y="50"/>
                  </a:lnTo>
                  <a:lnTo>
                    <a:pt x="268" y="61"/>
                  </a:lnTo>
                  <a:lnTo>
                    <a:pt x="246" y="73"/>
                  </a:lnTo>
                  <a:lnTo>
                    <a:pt x="226" y="87"/>
                  </a:lnTo>
                  <a:lnTo>
                    <a:pt x="205" y="101"/>
                  </a:lnTo>
                  <a:lnTo>
                    <a:pt x="186" y="116"/>
                  </a:lnTo>
                  <a:lnTo>
                    <a:pt x="168" y="132"/>
                  </a:lnTo>
                  <a:lnTo>
                    <a:pt x="150" y="149"/>
                  </a:lnTo>
                  <a:lnTo>
                    <a:pt x="133" y="167"/>
                  </a:lnTo>
                  <a:lnTo>
                    <a:pt x="117" y="185"/>
                  </a:lnTo>
                  <a:lnTo>
                    <a:pt x="102" y="204"/>
                  </a:lnTo>
                  <a:lnTo>
                    <a:pt x="87" y="225"/>
                  </a:lnTo>
                  <a:lnTo>
                    <a:pt x="74" y="245"/>
                  </a:lnTo>
                  <a:lnTo>
                    <a:pt x="63" y="266"/>
                  </a:lnTo>
                  <a:lnTo>
                    <a:pt x="51" y="288"/>
                  </a:lnTo>
                  <a:lnTo>
                    <a:pt x="41" y="310"/>
                  </a:lnTo>
                  <a:lnTo>
                    <a:pt x="32" y="334"/>
                  </a:lnTo>
                  <a:lnTo>
                    <a:pt x="24" y="358"/>
                  </a:lnTo>
                  <a:lnTo>
                    <a:pt x="16" y="382"/>
                  </a:lnTo>
                  <a:lnTo>
                    <a:pt x="11" y="406"/>
                  </a:lnTo>
                  <a:lnTo>
                    <a:pt x="7" y="432"/>
                  </a:lnTo>
                  <a:lnTo>
                    <a:pt x="4" y="456"/>
                  </a:lnTo>
                  <a:lnTo>
                    <a:pt x="1" y="483"/>
                  </a:lnTo>
                  <a:lnTo>
                    <a:pt x="0" y="509"/>
                  </a:lnTo>
                  <a:lnTo>
                    <a:pt x="0" y="509"/>
                  </a:lnTo>
                  <a:lnTo>
                    <a:pt x="1" y="535"/>
                  </a:lnTo>
                  <a:lnTo>
                    <a:pt x="4" y="560"/>
                  </a:lnTo>
                  <a:lnTo>
                    <a:pt x="7" y="586"/>
                  </a:lnTo>
                  <a:lnTo>
                    <a:pt x="11" y="611"/>
                  </a:lnTo>
                  <a:lnTo>
                    <a:pt x="16" y="635"/>
                  </a:lnTo>
                  <a:lnTo>
                    <a:pt x="24" y="660"/>
                  </a:lnTo>
                  <a:lnTo>
                    <a:pt x="32" y="684"/>
                  </a:lnTo>
                  <a:lnTo>
                    <a:pt x="41" y="706"/>
                  </a:lnTo>
                  <a:lnTo>
                    <a:pt x="51" y="729"/>
                  </a:lnTo>
                  <a:lnTo>
                    <a:pt x="63" y="751"/>
                  </a:lnTo>
                  <a:lnTo>
                    <a:pt x="74" y="773"/>
                  </a:lnTo>
                  <a:lnTo>
                    <a:pt x="87" y="793"/>
                  </a:lnTo>
                  <a:lnTo>
                    <a:pt x="102" y="812"/>
                  </a:lnTo>
                  <a:lnTo>
                    <a:pt x="117" y="832"/>
                  </a:lnTo>
                  <a:lnTo>
                    <a:pt x="133" y="851"/>
                  </a:lnTo>
                  <a:lnTo>
                    <a:pt x="150" y="868"/>
                  </a:lnTo>
                  <a:lnTo>
                    <a:pt x="168" y="885"/>
                  </a:lnTo>
                  <a:lnTo>
                    <a:pt x="186" y="902"/>
                  </a:lnTo>
                  <a:lnTo>
                    <a:pt x="205" y="917"/>
                  </a:lnTo>
                  <a:lnTo>
                    <a:pt x="226" y="930"/>
                  </a:lnTo>
                  <a:lnTo>
                    <a:pt x="246" y="943"/>
                  </a:lnTo>
                  <a:lnTo>
                    <a:pt x="268" y="956"/>
                  </a:lnTo>
                  <a:lnTo>
                    <a:pt x="289" y="967"/>
                  </a:lnTo>
                  <a:lnTo>
                    <a:pt x="312" y="978"/>
                  </a:lnTo>
                  <a:lnTo>
                    <a:pt x="335" y="986"/>
                  </a:lnTo>
                  <a:lnTo>
                    <a:pt x="359" y="995"/>
                  </a:lnTo>
                  <a:lnTo>
                    <a:pt x="382" y="1001"/>
                  </a:lnTo>
                  <a:lnTo>
                    <a:pt x="407" y="1008"/>
                  </a:lnTo>
                  <a:lnTo>
                    <a:pt x="432" y="1012"/>
                  </a:lnTo>
                  <a:lnTo>
                    <a:pt x="457" y="1015"/>
                  </a:lnTo>
                  <a:lnTo>
                    <a:pt x="483" y="1017"/>
                  </a:lnTo>
                  <a:lnTo>
                    <a:pt x="510" y="1017"/>
                  </a:lnTo>
                  <a:lnTo>
                    <a:pt x="510" y="1017"/>
                  </a:lnTo>
                  <a:lnTo>
                    <a:pt x="536" y="1017"/>
                  </a:lnTo>
                  <a:lnTo>
                    <a:pt x="562" y="1015"/>
                  </a:lnTo>
                  <a:lnTo>
                    <a:pt x="587" y="1012"/>
                  </a:lnTo>
                  <a:lnTo>
                    <a:pt x="612" y="1008"/>
                  </a:lnTo>
                  <a:lnTo>
                    <a:pt x="637" y="1001"/>
                  </a:lnTo>
                  <a:lnTo>
                    <a:pt x="660" y="995"/>
                  </a:lnTo>
                  <a:lnTo>
                    <a:pt x="684" y="986"/>
                  </a:lnTo>
                  <a:lnTo>
                    <a:pt x="707" y="978"/>
                  </a:lnTo>
                  <a:lnTo>
                    <a:pt x="730" y="967"/>
                  </a:lnTo>
                  <a:lnTo>
                    <a:pt x="751" y="956"/>
                  </a:lnTo>
                  <a:lnTo>
                    <a:pt x="773" y="943"/>
                  </a:lnTo>
                  <a:lnTo>
                    <a:pt x="793" y="930"/>
                  </a:lnTo>
                  <a:lnTo>
                    <a:pt x="814" y="917"/>
                  </a:lnTo>
                  <a:lnTo>
                    <a:pt x="833" y="902"/>
                  </a:lnTo>
                  <a:lnTo>
                    <a:pt x="851" y="885"/>
                  </a:lnTo>
                  <a:lnTo>
                    <a:pt x="869" y="868"/>
                  </a:lnTo>
                  <a:lnTo>
                    <a:pt x="886" y="851"/>
                  </a:lnTo>
                  <a:lnTo>
                    <a:pt x="902" y="832"/>
                  </a:lnTo>
                  <a:lnTo>
                    <a:pt x="917" y="812"/>
                  </a:lnTo>
                  <a:lnTo>
                    <a:pt x="932" y="793"/>
                  </a:lnTo>
                  <a:lnTo>
                    <a:pt x="945" y="773"/>
                  </a:lnTo>
                  <a:lnTo>
                    <a:pt x="956" y="751"/>
                  </a:lnTo>
                  <a:lnTo>
                    <a:pt x="968" y="729"/>
                  </a:lnTo>
                  <a:lnTo>
                    <a:pt x="978" y="706"/>
                  </a:lnTo>
                  <a:lnTo>
                    <a:pt x="988" y="684"/>
                  </a:lnTo>
                  <a:lnTo>
                    <a:pt x="995" y="660"/>
                  </a:lnTo>
                  <a:lnTo>
                    <a:pt x="1003" y="635"/>
                  </a:lnTo>
                  <a:lnTo>
                    <a:pt x="1008" y="611"/>
                  </a:lnTo>
                  <a:lnTo>
                    <a:pt x="1012" y="586"/>
                  </a:lnTo>
                  <a:lnTo>
                    <a:pt x="1015" y="560"/>
                  </a:lnTo>
                  <a:lnTo>
                    <a:pt x="1018" y="535"/>
                  </a:lnTo>
                  <a:lnTo>
                    <a:pt x="1019" y="509"/>
                  </a:lnTo>
                  <a:lnTo>
                    <a:pt x="1019" y="509"/>
                  </a:lnTo>
                  <a:lnTo>
                    <a:pt x="1018" y="483"/>
                  </a:lnTo>
                  <a:lnTo>
                    <a:pt x="1015" y="456"/>
                  </a:lnTo>
                  <a:lnTo>
                    <a:pt x="1012" y="432"/>
                  </a:lnTo>
                  <a:lnTo>
                    <a:pt x="1008" y="406"/>
                  </a:lnTo>
                  <a:lnTo>
                    <a:pt x="1003" y="382"/>
                  </a:lnTo>
                  <a:lnTo>
                    <a:pt x="995" y="358"/>
                  </a:lnTo>
                  <a:lnTo>
                    <a:pt x="988" y="334"/>
                  </a:lnTo>
                  <a:lnTo>
                    <a:pt x="978" y="310"/>
                  </a:lnTo>
                  <a:lnTo>
                    <a:pt x="968" y="288"/>
                  </a:lnTo>
                  <a:lnTo>
                    <a:pt x="956" y="266"/>
                  </a:lnTo>
                  <a:lnTo>
                    <a:pt x="945" y="245"/>
                  </a:lnTo>
                  <a:lnTo>
                    <a:pt x="932" y="225"/>
                  </a:lnTo>
                  <a:lnTo>
                    <a:pt x="917" y="204"/>
                  </a:lnTo>
                  <a:lnTo>
                    <a:pt x="902" y="185"/>
                  </a:lnTo>
                  <a:lnTo>
                    <a:pt x="886" y="167"/>
                  </a:lnTo>
                  <a:lnTo>
                    <a:pt x="869" y="149"/>
                  </a:lnTo>
                  <a:lnTo>
                    <a:pt x="851" y="132"/>
                  </a:lnTo>
                  <a:lnTo>
                    <a:pt x="833" y="116"/>
                  </a:lnTo>
                  <a:lnTo>
                    <a:pt x="814" y="101"/>
                  </a:lnTo>
                  <a:lnTo>
                    <a:pt x="793" y="87"/>
                  </a:lnTo>
                  <a:lnTo>
                    <a:pt x="773" y="73"/>
                  </a:lnTo>
                  <a:lnTo>
                    <a:pt x="751" y="61"/>
                  </a:lnTo>
                  <a:lnTo>
                    <a:pt x="730" y="50"/>
                  </a:lnTo>
                  <a:lnTo>
                    <a:pt x="707" y="40"/>
                  </a:lnTo>
                  <a:lnTo>
                    <a:pt x="684" y="30"/>
                  </a:lnTo>
                  <a:lnTo>
                    <a:pt x="660" y="23"/>
                  </a:lnTo>
                  <a:lnTo>
                    <a:pt x="637" y="16"/>
                  </a:lnTo>
                  <a:lnTo>
                    <a:pt x="612" y="10"/>
                  </a:lnTo>
                  <a:lnTo>
                    <a:pt x="587" y="6"/>
                  </a:lnTo>
                  <a:lnTo>
                    <a:pt x="562" y="2"/>
                  </a:lnTo>
                  <a:lnTo>
                    <a:pt x="536" y="0"/>
                  </a:lnTo>
                  <a:lnTo>
                    <a:pt x="510" y="0"/>
                  </a:lnTo>
                  <a:lnTo>
                    <a:pt x="510" y="0"/>
                  </a:lnTo>
                  <a:close/>
                  <a:moveTo>
                    <a:pt x="510" y="954"/>
                  </a:moveTo>
                  <a:lnTo>
                    <a:pt x="510" y="954"/>
                  </a:lnTo>
                  <a:lnTo>
                    <a:pt x="486" y="953"/>
                  </a:lnTo>
                  <a:lnTo>
                    <a:pt x="464" y="952"/>
                  </a:lnTo>
                  <a:lnTo>
                    <a:pt x="441" y="949"/>
                  </a:lnTo>
                  <a:lnTo>
                    <a:pt x="420" y="944"/>
                  </a:lnTo>
                  <a:lnTo>
                    <a:pt x="398" y="940"/>
                  </a:lnTo>
                  <a:lnTo>
                    <a:pt x="377" y="934"/>
                  </a:lnTo>
                  <a:lnTo>
                    <a:pt x="357" y="927"/>
                  </a:lnTo>
                  <a:lnTo>
                    <a:pt x="336" y="919"/>
                  </a:lnTo>
                  <a:lnTo>
                    <a:pt x="317" y="910"/>
                  </a:lnTo>
                  <a:lnTo>
                    <a:pt x="298" y="900"/>
                  </a:lnTo>
                  <a:lnTo>
                    <a:pt x="278" y="890"/>
                  </a:lnTo>
                  <a:lnTo>
                    <a:pt x="261" y="878"/>
                  </a:lnTo>
                  <a:lnTo>
                    <a:pt x="243" y="865"/>
                  </a:lnTo>
                  <a:lnTo>
                    <a:pt x="227" y="852"/>
                  </a:lnTo>
                  <a:lnTo>
                    <a:pt x="211" y="838"/>
                  </a:lnTo>
                  <a:lnTo>
                    <a:pt x="195" y="823"/>
                  </a:lnTo>
                  <a:lnTo>
                    <a:pt x="180" y="808"/>
                  </a:lnTo>
                  <a:lnTo>
                    <a:pt x="166" y="792"/>
                  </a:lnTo>
                  <a:lnTo>
                    <a:pt x="153" y="775"/>
                  </a:lnTo>
                  <a:lnTo>
                    <a:pt x="140" y="758"/>
                  </a:lnTo>
                  <a:lnTo>
                    <a:pt x="129" y="740"/>
                  </a:lnTo>
                  <a:lnTo>
                    <a:pt x="118" y="721"/>
                  </a:lnTo>
                  <a:lnTo>
                    <a:pt x="109" y="702"/>
                  </a:lnTo>
                  <a:lnTo>
                    <a:pt x="99" y="682"/>
                  </a:lnTo>
                  <a:lnTo>
                    <a:pt x="92" y="661"/>
                  </a:lnTo>
                  <a:lnTo>
                    <a:pt x="84" y="641"/>
                  </a:lnTo>
                  <a:lnTo>
                    <a:pt x="79" y="619"/>
                  </a:lnTo>
                  <a:lnTo>
                    <a:pt x="73" y="598"/>
                  </a:lnTo>
                  <a:lnTo>
                    <a:pt x="69" y="576"/>
                  </a:lnTo>
                  <a:lnTo>
                    <a:pt x="67" y="554"/>
                  </a:lnTo>
                  <a:lnTo>
                    <a:pt x="65" y="531"/>
                  </a:lnTo>
                  <a:lnTo>
                    <a:pt x="65" y="509"/>
                  </a:lnTo>
                  <a:lnTo>
                    <a:pt x="65" y="509"/>
                  </a:lnTo>
                  <a:lnTo>
                    <a:pt x="65" y="486"/>
                  </a:lnTo>
                  <a:lnTo>
                    <a:pt x="67" y="464"/>
                  </a:lnTo>
                  <a:lnTo>
                    <a:pt x="69" y="441"/>
                  </a:lnTo>
                  <a:lnTo>
                    <a:pt x="73" y="419"/>
                  </a:lnTo>
                  <a:lnTo>
                    <a:pt x="79" y="397"/>
                  </a:lnTo>
                  <a:lnTo>
                    <a:pt x="84" y="377"/>
                  </a:lnTo>
                  <a:lnTo>
                    <a:pt x="92" y="355"/>
                  </a:lnTo>
                  <a:lnTo>
                    <a:pt x="99" y="336"/>
                  </a:lnTo>
                  <a:lnTo>
                    <a:pt x="109" y="316"/>
                  </a:lnTo>
                  <a:lnTo>
                    <a:pt x="118" y="296"/>
                  </a:lnTo>
                  <a:lnTo>
                    <a:pt x="129" y="278"/>
                  </a:lnTo>
                  <a:lnTo>
                    <a:pt x="140" y="260"/>
                  </a:lnTo>
                  <a:lnTo>
                    <a:pt x="153" y="243"/>
                  </a:lnTo>
                  <a:lnTo>
                    <a:pt x="166" y="226"/>
                  </a:lnTo>
                  <a:lnTo>
                    <a:pt x="180" y="209"/>
                  </a:lnTo>
                  <a:lnTo>
                    <a:pt x="195" y="194"/>
                  </a:lnTo>
                  <a:lnTo>
                    <a:pt x="211" y="179"/>
                  </a:lnTo>
                  <a:lnTo>
                    <a:pt x="227" y="166"/>
                  </a:lnTo>
                  <a:lnTo>
                    <a:pt x="243" y="152"/>
                  </a:lnTo>
                  <a:lnTo>
                    <a:pt x="261" y="140"/>
                  </a:lnTo>
                  <a:lnTo>
                    <a:pt x="278" y="128"/>
                  </a:lnTo>
                  <a:lnTo>
                    <a:pt x="298" y="117"/>
                  </a:lnTo>
                  <a:lnTo>
                    <a:pt x="317" y="108"/>
                  </a:lnTo>
                  <a:lnTo>
                    <a:pt x="336" y="99"/>
                  </a:lnTo>
                  <a:lnTo>
                    <a:pt x="357" y="90"/>
                  </a:lnTo>
                  <a:lnTo>
                    <a:pt x="377" y="84"/>
                  </a:lnTo>
                  <a:lnTo>
                    <a:pt x="398" y="78"/>
                  </a:lnTo>
                  <a:lnTo>
                    <a:pt x="420" y="72"/>
                  </a:lnTo>
                  <a:lnTo>
                    <a:pt x="441" y="69"/>
                  </a:lnTo>
                  <a:lnTo>
                    <a:pt x="464" y="66"/>
                  </a:lnTo>
                  <a:lnTo>
                    <a:pt x="486" y="64"/>
                  </a:lnTo>
                  <a:lnTo>
                    <a:pt x="510" y="64"/>
                  </a:lnTo>
                  <a:lnTo>
                    <a:pt x="510" y="64"/>
                  </a:lnTo>
                  <a:lnTo>
                    <a:pt x="533" y="64"/>
                  </a:lnTo>
                  <a:lnTo>
                    <a:pt x="555" y="66"/>
                  </a:lnTo>
                  <a:lnTo>
                    <a:pt x="578" y="69"/>
                  </a:lnTo>
                  <a:lnTo>
                    <a:pt x="599" y="72"/>
                  </a:lnTo>
                  <a:lnTo>
                    <a:pt x="621" y="78"/>
                  </a:lnTo>
                  <a:lnTo>
                    <a:pt x="642" y="84"/>
                  </a:lnTo>
                  <a:lnTo>
                    <a:pt x="662" y="90"/>
                  </a:lnTo>
                  <a:lnTo>
                    <a:pt x="683" y="99"/>
                  </a:lnTo>
                  <a:lnTo>
                    <a:pt x="702" y="108"/>
                  </a:lnTo>
                  <a:lnTo>
                    <a:pt x="721" y="117"/>
                  </a:lnTo>
                  <a:lnTo>
                    <a:pt x="741" y="128"/>
                  </a:lnTo>
                  <a:lnTo>
                    <a:pt x="758" y="140"/>
                  </a:lnTo>
                  <a:lnTo>
                    <a:pt x="776" y="152"/>
                  </a:lnTo>
                  <a:lnTo>
                    <a:pt x="792" y="166"/>
                  </a:lnTo>
                  <a:lnTo>
                    <a:pt x="808" y="179"/>
                  </a:lnTo>
                  <a:lnTo>
                    <a:pt x="824" y="194"/>
                  </a:lnTo>
                  <a:lnTo>
                    <a:pt x="839" y="209"/>
                  </a:lnTo>
                  <a:lnTo>
                    <a:pt x="853" y="226"/>
                  </a:lnTo>
                  <a:lnTo>
                    <a:pt x="866" y="243"/>
                  </a:lnTo>
                  <a:lnTo>
                    <a:pt x="879" y="260"/>
                  </a:lnTo>
                  <a:lnTo>
                    <a:pt x="890" y="278"/>
                  </a:lnTo>
                  <a:lnTo>
                    <a:pt x="901" y="296"/>
                  </a:lnTo>
                  <a:lnTo>
                    <a:pt x="911" y="316"/>
                  </a:lnTo>
                  <a:lnTo>
                    <a:pt x="920" y="336"/>
                  </a:lnTo>
                  <a:lnTo>
                    <a:pt x="927" y="355"/>
                  </a:lnTo>
                  <a:lnTo>
                    <a:pt x="935" y="377"/>
                  </a:lnTo>
                  <a:lnTo>
                    <a:pt x="940" y="397"/>
                  </a:lnTo>
                  <a:lnTo>
                    <a:pt x="946" y="419"/>
                  </a:lnTo>
                  <a:lnTo>
                    <a:pt x="950" y="441"/>
                  </a:lnTo>
                  <a:lnTo>
                    <a:pt x="952" y="464"/>
                  </a:lnTo>
                  <a:lnTo>
                    <a:pt x="954" y="486"/>
                  </a:lnTo>
                  <a:lnTo>
                    <a:pt x="955" y="509"/>
                  </a:lnTo>
                  <a:lnTo>
                    <a:pt x="955" y="509"/>
                  </a:lnTo>
                  <a:lnTo>
                    <a:pt x="954" y="531"/>
                  </a:lnTo>
                  <a:lnTo>
                    <a:pt x="952" y="554"/>
                  </a:lnTo>
                  <a:lnTo>
                    <a:pt x="950" y="576"/>
                  </a:lnTo>
                  <a:lnTo>
                    <a:pt x="946" y="598"/>
                  </a:lnTo>
                  <a:lnTo>
                    <a:pt x="940" y="619"/>
                  </a:lnTo>
                  <a:lnTo>
                    <a:pt x="935" y="641"/>
                  </a:lnTo>
                  <a:lnTo>
                    <a:pt x="927" y="661"/>
                  </a:lnTo>
                  <a:lnTo>
                    <a:pt x="920" y="682"/>
                  </a:lnTo>
                  <a:lnTo>
                    <a:pt x="911" y="702"/>
                  </a:lnTo>
                  <a:lnTo>
                    <a:pt x="901" y="721"/>
                  </a:lnTo>
                  <a:lnTo>
                    <a:pt x="890" y="740"/>
                  </a:lnTo>
                  <a:lnTo>
                    <a:pt x="879" y="758"/>
                  </a:lnTo>
                  <a:lnTo>
                    <a:pt x="866" y="775"/>
                  </a:lnTo>
                  <a:lnTo>
                    <a:pt x="853" y="792"/>
                  </a:lnTo>
                  <a:lnTo>
                    <a:pt x="839" y="808"/>
                  </a:lnTo>
                  <a:lnTo>
                    <a:pt x="824" y="823"/>
                  </a:lnTo>
                  <a:lnTo>
                    <a:pt x="808" y="838"/>
                  </a:lnTo>
                  <a:lnTo>
                    <a:pt x="792" y="852"/>
                  </a:lnTo>
                  <a:lnTo>
                    <a:pt x="776" y="865"/>
                  </a:lnTo>
                  <a:lnTo>
                    <a:pt x="758" y="878"/>
                  </a:lnTo>
                  <a:lnTo>
                    <a:pt x="741" y="890"/>
                  </a:lnTo>
                  <a:lnTo>
                    <a:pt x="721" y="900"/>
                  </a:lnTo>
                  <a:lnTo>
                    <a:pt x="702" y="910"/>
                  </a:lnTo>
                  <a:lnTo>
                    <a:pt x="683" y="919"/>
                  </a:lnTo>
                  <a:lnTo>
                    <a:pt x="662" y="927"/>
                  </a:lnTo>
                  <a:lnTo>
                    <a:pt x="642" y="934"/>
                  </a:lnTo>
                  <a:lnTo>
                    <a:pt x="621" y="940"/>
                  </a:lnTo>
                  <a:lnTo>
                    <a:pt x="599" y="944"/>
                  </a:lnTo>
                  <a:lnTo>
                    <a:pt x="578" y="949"/>
                  </a:lnTo>
                  <a:lnTo>
                    <a:pt x="555" y="952"/>
                  </a:lnTo>
                  <a:lnTo>
                    <a:pt x="533" y="953"/>
                  </a:lnTo>
                  <a:lnTo>
                    <a:pt x="510" y="954"/>
                  </a:lnTo>
                  <a:lnTo>
                    <a:pt x="510" y="954"/>
                  </a:lnTo>
                  <a:close/>
                  <a:moveTo>
                    <a:pt x="593" y="555"/>
                  </a:moveTo>
                  <a:lnTo>
                    <a:pt x="593" y="555"/>
                  </a:lnTo>
                  <a:lnTo>
                    <a:pt x="598" y="544"/>
                  </a:lnTo>
                  <a:lnTo>
                    <a:pt x="601" y="532"/>
                  </a:lnTo>
                  <a:lnTo>
                    <a:pt x="604" y="521"/>
                  </a:lnTo>
                  <a:lnTo>
                    <a:pt x="604" y="509"/>
                  </a:lnTo>
                  <a:lnTo>
                    <a:pt x="604" y="509"/>
                  </a:lnTo>
                  <a:lnTo>
                    <a:pt x="603" y="494"/>
                  </a:lnTo>
                  <a:lnTo>
                    <a:pt x="600" y="479"/>
                  </a:lnTo>
                  <a:lnTo>
                    <a:pt x="595" y="466"/>
                  </a:lnTo>
                  <a:lnTo>
                    <a:pt x="587" y="453"/>
                  </a:lnTo>
                  <a:lnTo>
                    <a:pt x="578" y="442"/>
                  </a:lnTo>
                  <a:lnTo>
                    <a:pt x="567" y="433"/>
                  </a:lnTo>
                  <a:lnTo>
                    <a:pt x="555" y="425"/>
                  </a:lnTo>
                  <a:lnTo>
                    <a:pt x="541" y="419"/>
                  </a:lnTo>
                  <a:lnTo>
                    <a:pt x="541" y="159"/>
                  </a:lnTo>
                  <a:lnTo>
                    <a:pt x="541" y="159"/>
                  </a:lnTo>
                  <a:lnTo>
                    <a:pt x="541" y="153"/>
                  </a:lnTo>
                  <a:lnTo>
                    <a:pt x="539" y="146"/>
                  </a:lnTo>
                  <a:lnTo>
                    <a:pt x="536" y="141"/>
                  </a:lnTo>
                  <a:lnTo>
                    <a:pt x="532" y="137"/>
                  </a:lnTo>
                  <a:lnTo>
                    <a:pt x="527" y="132"/>
                  </a:lnTo>
                  <a:lnTo>
                    <a:pt x="522" y="130"/>
                  </a:lnTo>
                  <a:lnTo>
                    <a:pt x="515" y="128"/>
                  </a:lnTo>
                  <a:lnTo>
                    <a:pt x="510" y="127"/>
                  </a:lnTo>
                  <a:lnTo>
                    <a:pt x="510" y="127"/>
                  </a:lnTo>
                  <a:lnTo>
                    <a:pt x="504" y="128"/>
                  </a:lnTo>
                  <a:lnTo>
                    <a:pt x="497" y="130"/>
                  </a:lnTo>
                  <a:lnTo>
                    <a:pt x="492" y="132"/>
                  </a:lnTo>
                  <a:lnTo>
                    <a:pt x="488" y="137"/>
                  </a:lnTo>
                  <a:lnTo>
                    <a:pt x="483" y="141"/>
                  </a:lnTo>
                  <a:lnTo>
                    <a:pt x="480" y="146"/>
                  </a:lnTo>
                  <a:lnTo>
                    <a:pt x="478" y="153"/>
                  </a:lnTo>
                  <a:lnTo>
                    <a:pt x="478" y="159"/>
                  </a:lnTo>
                  <a:lnTo>
                    <a:pt x="478" y="419"/>
                  </a:lnTo>
                  <a:lnTo>
                    <a:pt x="478" y="419"/>
                  </a:lnTo>
                  <a:lnTo>
                    <a:pt x="464" y="425"/>
                  </a:lnTo>
                  <a:lnTo>
                    <a:pt x="452" y="433"/>
                  </a:lnTo>
                  <a:lnTo>
                    <a:pt x="441" y="442"/>
                  </a:lnTo>
                  <a:lnTo>
                    <a:pt x="432" y="453"/>
                  </a:lnTo>
                  <a:lnTo>
                    <a:pt x="424" y="466"/>
                  </a:lnTo>
                  <a:lnTo>
                    <a:pt x="419" y="479"/>
                  </a:lnTo>
                  <a:lnTo>
                    <a:pt x="416" y="494"/>
                  </a:lnTo>
                  <a:lnTo>
                    <a:pt x="415" y="509"/>
                  </a:lnTo>
                  <a:lnTo>
                    <a:pt x="415" y="509"/>
                  </a:lnTo>
                  <a:lnTo>
                    <a:pt x="415" y="518"/>
                  </a:lnTo>
                  <a:lnTo>
                    <a:pt x="416" y="528"/>
                  </a:lnTo>
                  <a:lnTo>
                    <a:pt x="419" y="537"/>
                  </a:lnTo>
                  <a:lnTo>
                    <a:pt x="422" y="545"/>
                  </a:lnTo>
                  <a:lnTo>
                    <a:pt x="425" y="554"/>
                  </a:lnTo>
                  <a:lnTo>
                    <a:pt x="431" y="562"/>
                  </a:lnTo>
                  <a:lnTo>
                    <a:pt x="436" y="569"/>
                  </a:lnTo>
                  <a:lnTo>
                    <a:pt x="442" y="576"/>
                  </a:lnTo>
                  <a:lnTo>
                    <a:pt x="449" y="582"/>
                  </a:lnTo>
                  <a:lnTo>
                    <a:pt x="456" y="588"/>
                  </a:lnTo>
                  <a:lnTo>
                    <a:pt x="464" y="593"/>
                  </a:lnTo>
                  <a:lnTo>
                    <a:pt x="472" y="597"/>
                  </a:lnTo>
                  <a:lnTo>
                    <a:pt x="481" y="600"/>
                  </a:lnTo>
                  <a:lnTo>
                    <a:pt x="491" y="602"/>
                  </a:lnTo>
                  <a:lnTo>
                    <a:pt x="499" y="603"/>
                  </a:lnTo>
                  <a:lnTo>
                    <a:pt x="510" y="604"/>
                  </a:lnTo>
                  <a:lnTo>
                    <a:pt x="510" y="604"/>
                  </a:lnTo>
                  <a:lnTo>
                    <a:pt x="519" y="603"/>
                  </a:lnTo>
                  <a:lnTo>
                    <a:pt x="528" y="602"/>
                  </a:lnTo>
                  <a:lnTo>
                    <a:pt x="537" y="600"/>
                  </a:lnTo>
                  <a:lnTo>
                    <a:pt x="545" y="597"/>
                  </a:lnTo>
                  <a:lnTo>
                    <a:pt x="677" y="730"/>
                  </a:lnTo>
                  <a:lnTo>
                    <a:pt x="677" y="730"/>
                  </a:lnTo>
                  <a:lnTo>
                    <a:pt x="683" y="734"/>
                  </a:lnTo>
                  <a:lnTo>
                    <a:pt x="688" y="736"/>
                  </a:lnTo>
                  <a:lnTo>
                    <a:pt x="695" y="738"/>
                  </a:lnTo>
                  <a:lnTo>
                    <a:pt x="700" y="740"/>
                  </a:lnTo>
                  <a:lnTo>
                    <a:pt x="700" y="740"/>
                  </a:lnTo>
                  <a:lnTo>
                    <a:pt x="706" y="738"/>
                  </a:lnTo>
                  <a:lnTo>
                    <a:pt x="713" y="736"/>
                  </a:lnTo>
                  <a:lnTo>
                    <a:pt x="718" y="734"/>
                  </a:lnTo>
                  <a:lnTo>
                    <a:pt x="722" y="730"/>
                  </a:lnTo>
                  <a:lnTo>
                    <a:pt x="722" y="730"/>
                  </a:lnTo>
                  <a:lnTo>
                    <a:pt x="727" y="724"/>
                  </a:lnTo>
                  <a:lnTo>
                    <a:pt x="730" y="719"/>
                  </a:lnTo>
                  <a:lnTo>
                    <a:pt x="731" y="714"/>
                  </a:lnTo>
                  <a:lnTo>
                    <a:pt x="732" y="707"/>
                  </a:lnTo>
                  <a:lnTo>
                    <a:pt x="731" y="701"/>
                  </a:lnTo>
                  <a:lnTo>
                    <a:pt x="730" y="696"/>
                  </a:lnTo>
                  <a:lnTo>
                    <a:pt x="727" y="690"/>
                  </a:lnTo>
                  <a:lnTo>
                    <a:pt x="722" y="685"/>
                  </a:lnTo>
                  <a:lnTo>
                    <a:pt x="593" y="555"/>
                  </a:lnTo>
                  <a:close/>
                  <a:moveTo>
                    <a:pt x="510" y="541"/>
                  </a:moveTo>
                  <a:lnTo>
                    <a:pt x="510" y="541"/>
                  </a:lnTo>
                  <a:lnTo>
                    <a:pt x="504" y="540"/>
                  </a:lnTo>
                  <a:lnTo>
                    <a:pt x="497" y="538"/>
                  </a:lnTo>
                  <a:lnTo>
                    <a:pt x="492" y="535"/>
                  </a:lnTo>
                  <a:lnTo>
                    <a:pt x="488" y="531"/>
                  </a:lnTo>
                  <a:lnTo>
                    <a:pt x="483" y="526"/>
                  </a:lnTo>
                  <a:lnTo>
                    <a:pt x="480" y="521"/>
                  </a:lnTo>
                  <a:lnTo>
                    <a:pt x="478" y="515"/>
                  </a:lnTo>
                  <a:lnTo>
                    <a:pt x="478" y="509"/>
                  </a:lnTo>
                  <a:lnTo>
                    <a:pt x="478" y="509"/>
                  </a:lnTo>
                  <a:lnTo>
                    <a:pt x="478" y="502"/>
                  </a:lnTo>
                  <a:lnTo>
                    <a:pt x="480" y="496"/>
                  </a:lnTo>
                  <a:lnTo>
                    <a:pt x="483" y="491"/>
                  </a:lnTo>
                  <a:lnTo>
                    <a:pt x="488" y="486"/>
                  </a:lnTo>
                  <a:lnTo>
                    <a:pt x="492" y="482"/>
                  </a:lnTo>
                  <a:lnTo>
                    <a:pt x="497" y="480"/>
                  </a:lnTo>
                  <a:lnTo>
                    <a:pt x="504" y="478"/>
                  </a:lnTo>
                  <a:lnTo>
                    <a:pt x="510" y="477"/>
                  </a:lnTo>
                  <a:lnTo>
                    <a:pt x="510" y="477"/>
                  </a:lnTo>
                  <a:lnTo>
                    <a:pt x="515" y="478"/>
                  </a:lnTo>
                  <a:lnTo>
                    <a:pt x="522" y="480"/>
                  </a:lnTo>
                  <a:lnTo>
                    <a:pt x="527" y="482"/>
                  </a:lnTo>
                  <a:lnTo>
                    <a:pt x="532" y="486"/>
                  </a:lnTo>
                  <a:lnTo>
                    <a:pt x="536" y="491"/>
                  </a:lnTo>
                  <a:lnTo>
                    <a:pt x="539" y="496"/>
                  </a:lnTo>
                  <a:lnTo>
                    <a:pt x="541" y="502"/>
                  </a:lnTo>
                  <a:lnTo>
                    <a:pt x="541" y="509"/>
                  </a:lnTo>
                  <a:lnTo>
                    <a:pt x="541" y="509"/>
                  </a:lnTo>
                  <a:lnTo>
                    <a:pt x="541" y="515"/>
                  </a:lnTo>
                  <a:lnTo>
                    <a:pt x="539" y="521"/>
                  </a:lnTo>
                  <a:lnTo>
                    <a:pt x="536" y="526"/>
                  </a:lnTo>
                  <a:lnTo>
                    <a:pt x="532" y="531"/>
                  </a:lnTo>
                  <a:lnTo>
                    <a:pt x="527" y="535"/>
                  </a:lnTo>
                  <a:lnTo>
                    <a:pt x="522" y="538"/>
                  </a:lnTo>
                  <a:lnTo>
                    <a:pt x="515" y="540"/>
                  </a:lnTo>
                  <a:lnTo>
                    <a:pt x="510" y="541"/>
                  </a:lnTo>
                  <a:lnTo>
                    <a:pt x="510" y="541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434975" y="807085"/>
            <a:ext cx="4070985" cy="3098165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4704080" y="807085"/>
            <a:ext cx="4083050" cy="309816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5" name="Content Placeholder 2"/>
          <p:cNvSpPr txBox="1"/>
          <p:nvPr/>
        </p:nvSpPr>
        <p:spPr>
          <a:xfrm>
            <a:off x="6326505" y="4358640"/>
            <a:ext cx="2014220" cy="42291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7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座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丰田埃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尔法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接连接符 21"/>
          <p:cNvCxnSpPr/>
          <p:nvPr/>
        </p:nvCxnSpPr>
        <p:spPr>
          <a:xfrm>
            <a:off x="351263" y="234176"/>
            <a:ext cx="317809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5609063" y="234176"/>
            <a:ext cx="317809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9"/>
          <p:cNvSpPr txBox="1"/>
          <p:nvPr/>
        </p:nvSpPr>
        <p:spPr>
          <a:xfrm>
            <a:off x="3540844" y="112403"/>
            <a:ext cx="2073797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车型介绍</a:t>
            </a:r>
            <a:endParaRPr lang="zh-CN" altLang="en-US" sz="2000" b="1" spc="300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280" y="755650"/>
            <a:ext cx="4149090" cy="2912745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2" name="组合 11"/>
          <p:cNvGrpSpPr/>
          <p:nvPr/>
        </p:nvGrpSpPr>
        <p:grpSpPr>
          <a:xfrm>
            <a:off x="1080755" y="4094956"/>
            <a:ext cx="432000" cy="432000"/>
            <a:chOff x="-57554" y="3703456"/>
            <a:chExt cx="576000" cy="576000"/>
          </a:xfrm>
        </p:grpSpPr>
        <p:sp>
          <p:nvSpPr>
            <p:cNvPr id="13" name="椭圆 12"/>
            <p:cNvSpPr/>
            <p:nvPr/>
          </p:nvSpPr>
          <p:spPr>
            <a:xfrm>
              <a:off x="-57554" y="3703456"/>
              <a:ext cx="576000" cy="576000"/>
            </a:xfrm>
            <a:prstGeom prst="ellipse">
              <a:avLst/>
            </a:prstGeom>
            <a:solidFill>
              <a:srgbClr val="4179E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Freeform 107"/>
            <p:cNvSpPr>
              <a:spLocks noEditPoints="1"/>
            </p:cNvSpPr>
            <p:nvPr/>
          </p:nvSpPr>
          <p:spPr bwMode="auto">
            <a:xfrm>
              <a:off x="77067" y="3829531"/>
              <a:ext cx="323850" cy="323850"/>
            </a:xfrm>
            <a:custGeom>
              <a:avLst/>
              <a:gdLst>
                <a:gd name="T0" fmla="*/ 382 w 1019"/>
                <a:gd name="T1" fmla="*/ 16 h 1017"/>
                <a:gd name="T2" fmla="*/ 226 w 1019"/>
                <a:gd name="T3" fmla="*/ 87 h 1017"/>
                <a:gd name="T4" fmla="*/ 102 w 1019"/>
                <a:gd name="T5" fmla="*/ 204 h 1017"/>
                <a:gd name="T6" fmla="*/ 24 w 1019"/>
                <a:gd name="T7" fmla="*/ 358 h 1017"/>
                <a:gd name="T8" fmla="*/ 0 w 1019"/>
                <a:gd name="T9" fmla="*/ 509 h 1017"/>
                <a:gd name="T10" fmla="*/ 32 w 1019"/>
                <a:gd name="T11" fmla="*/ 684 h 1017"/>
                <a:gd name="T12" fmla="*/ 117 w 1019"/>
                <a:gd name="T13" fmla="*/ 832 h 1017"/>
                <a:gd name="T14" fmla="*/ 246 w 1019"/>
                <a:gd name="T15" fmla="*/ 943 h 1017"/>
                <a:gd name="T16" fmla="*/ 407 w 1019"/>
                <a:gd name="T17" fmla="*/ 1008 h 1017"/>
                <a:gd name="T18" fmla="*/ 562 w 1019"/>
                <a:gd name="T19" fmla="*/ 1015 h 1017"/>
                <a:gd name="T20" fmla="*/ 730 w 1019"/>
                <a:gd name="T21" fmla="*/ 967 h 1017"/>
                <a:gd name="T22" fmla="*/ 869 w 1019"/>
                <a:gd name="T23" fmla="*/ 868 h 1017"/>
                <a:gd name="T24" fmla="*/ 968 w 1019"/>
                <a:gd name="T25" fmla="*/ 729 h 1017"/>
                <a:gd name="T26" fmla="*/ 1015 w 1019"/>
                <a:gd name="T27" fmla="*/ 560 h 1017"/>
                <a:gd name="T28" fmla="*/ 1008 w 1019"/>
                <a:gd name="T29" fmla="*/ 406 h 1017"/>
                <a:gd name="T30" fmla="*/ 945 w 1019"/>
                <a:gd name="T31" fmla="*/ 245 h 1017"/>
                <a:gd name="T32" fmla="*/ 833 w 1019"/>
                <a:gd name="T33" fmla="*/ 116 h 1017"/>
                <a:gd name="T34" fmla="*/ 684 w 1019"/>
                <a:gd name="T35" fmla="*/ 30 h 1017"/>
                <a:gd name="T36" fmla="*/ 510 w 1019"/>
                <a:gd name="T37" fmla="*/ 0 h 1017"/>
                <a:gd name="T38" fmla="*/ 420 w 1019"/>
                <a:gd name="T39" fmla="*/ 944 h 1017"/>
                <a:gd name="T40" fmla="*/ 278 w 1019"/>
                <a:gd name="T41" fmla="*/ 890 h 1017"/>
                <a:gd name="T42" fmla="*/ 166 w 1019"/>
                <a:gd name="T43" fmla="*/ 792 h 1017"/>
                <a:gd name="T44" fmla="*/ 92 w 1019"/>
                <a:gd name="T45" fmla="*/ 661 h 1017"/>
                <a:gd name="T46" fmla="*/ 65 w 1019"/>
                <a:gd name="T47" fmla="*/ 509 h 1017"/>
                <a:gd name="T48" fmla="*/ 84 w 1019"/>
                <a:gd name="T49" fmla="*/ 377 h 1017"/>
                <a:gd name="T50" fmla="*/ 153 w 1019"/>
                <a:gd name="T51" fmla="*/ 243 h 1017"/>
                <a:gd name="T52" fmla="*/ 261 w 1019"/>
                <a:gd name="T53" fmla="*/ 140 h 1017"/>
                <a:gd name="T54" fmla="*/ 398 w 1019"/>
                <a:gd name="T55" fmla="*/ 78 h 1017"/>
                <a:gd name="T56" fmla="*/ 533 w 1019"/>
                <a:gd name="T57" fmla="*/ 64 h 1017"/>
                <a:gd name="T58" fmla="*/ 683 w 1019"/>
                <a:gd name="T59" fmla="*/ 99 h 1017"/>
                <a:gd name="T60" fmla="*/ 808 w 1019"/>
                <a:gd name="T61" fmla="*/ 179 h 1017"/>
                <a:gd name="T62" fmla="*/ 901 w 1019"/>
                <a:gd name="T63" fmla="*/ 296 h 1017"/>
                <a:gd name="T64" fmla="*/ 950 w 1019"/>
                <a:gd name="T65" fmla="*/ 441 h 1017"/>
                <a:gd name="T66" fmla="*/ 950 w 1019"/>
                <a:gd name="T67" fmla="*/ 576 h 1017"/>
                <a:gd name="T68" fmla="*/ 901 w 1019"/>
                <a:gd name="T69" fmla="*/ 721 h 1017"/>
                <a:gd name="T70" fmla="*/ 808 w 1019"/>
                <a:gd name="T71" fmla="*/ 838 h 1017"/>
                <a:gd name="T72" fmla="*/ 683 w 1019"/>
                <a:gd name="T73" fmla="*/ 919 h 1017"/>
                <a:gd name="T74" fmla="*/ 533 w 1019"/>
                <a:gd name="T75" fmla="*/ 953 h 1017"/>
                <a:gd name="T76" fmla="*/ 604 w 1019"/>
                <a:gd name="T77" fmla="*/ 521 h 1017"/>
                <a:gd name="T78" fmla="*/ 578 w 1019"/>
                <a:gd name="T79" fmla="*/ 442 h 1017"/>
                <a:gd name="T80" fmla="*/ 539 w 1019"/>
                <a:gd name="T81" fmla="*/ 146 h 1017"/>
                <a:gd name="T82" fmla="*/ 510 w 1019"/>
                <a:gd name="T83" fmla="*/ 127 h 1017"/>
                <a:gd name="T84" fmla="*/ 478 w 1019"/>
                <a:gd name="T85" fmla="*/ 153 h 1017"/>
                <a:gd name="T86" fmla="*/ 432 w 1019"/>
                <a:gd name="T87" fmla="*/ 453 h 1017"/>
                <a:gd name="T88" fmla="*/ 416 w 1019"/>
                <a:gd name="T89" fmla="*/ 528 h 1017"/>
                <a:gd name="T90" fmla="*/ 449 w 1019"/>
                <a:gd name="T91" fmla="*/ 582 h 1017"/>
                <a:gd name="T92" fmla="*/ 510 w 1019"/>
                <a:gd name="T93" fmla="*/ 604 h 1017"/>
                <a:gd name="T94" fmla="*/ 677 w 1019"/>
                <a:gd name="T95" fmla="*/ 730 h 1017"/>
                <a:gd name="T96" fmla="*/ 713 w 1019"/>
                <a:gd name="T97" fmla="*/ 736 h 1017"/>
                <a:gd name="T98" fmla="*/ 732 w 1019"/>
                <a:gd name="T99" fmla="*/ 707 h 1017"/>
                <a:gd name="T100" fmla="*/ 510 w 1019"/>
                <a:gd name="T101" fmla="*/ 541 h 1017"/>
                <a:gd name="T102" fmla="*/ 478 w 1019"/>
                <a:gd name="T103" fmla="*/ 515 h 1017"/>
                <a:gd name="T104" fmla="*/ 492 w 1019"/>
                <a:gd name="T105" fmla="*/ 482 h 1017"/>
                <a:gd name="T106" fmla="*/ 527 w 1019"/>
                <a:gd name="T107" fmla="*/ 482 h 1017"/>
                <a:gd name="T108" fmla="*/ 541 w 1019"/>
                <a:gd name="T109" fmla="*/ 515 h 1017"/>
                <a:gd name="T110" fmla="*/ 510 w 1019"/>
                <a:gd name="T111" fmla="*/ 541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19" h="1017">
                  <a:moveTo>
                    <a:pt x="510" y="0"/>
                  </a:moveTo>
                  <a:lnTo>
                    <a:pt x="510" y="0"/>
                  </a:lnTo>
                  <a:lnTo>
                    <a:pt x="483" y="0"/>
                  </a:lnTo>
                  <a:lnTo>
                    <a:pt x="457" y="2"/>
                  </a:lnTo>
                  <a:lnTo>
                    <a:pt x="432" y="6"/>
                  </a:lnTo>
                  <a:lnTo>
                    <a:pt x="407" y="10"/>
                  </a:lnTo>
                  <a:lnTo>
                    <a:pt x="382" y="16"/>
                  </a:lnTo>
                  <a:lnTo>
                    <a:pt x="359" y="23"/>
                  </a:lnTo>
                  <a:lnTo>
                    <a:pt x="335" y="30"/>
                  </a:lnTo>
                  <a:lnTo>
                    <a:pt x="312" y="40"/>
                  </a:lnTo>
                  <a:lnTo>
                    <a:pt x="289" y="50"/>
                  </a:lnTo>
                  <a:lnTo>
                    <a:pt x="268" y="61"/>
                  </a:lnTo>
                  <a:lnTo>
                    <a:pt x="246" y="73"/>
                  </a:lnTo>
                  <a:lnTo>
                    <a:pt x="226" y="87"/>
                  </a:lnTo>
                  <a:lnTo>
                    <a:pt x="205" y="101"/>
                  </a:lnTo>
                  <a:lnTo>
                    <a:pt x="186" y="116"/>
                  </a:lnTo>
                  <a:lnTo>
                    <a:pt x="168" y="132"/>
                  </a:lnTo>
                  <a:lnTo>
                    <a:pt x="150" y="149"/>
                  </a:lnTo>
                  <a:lnTo>
                    <a:pt x="133" y="167"/>
                  </a:lnTo>
                  <a:lnTo>
                    <a:pt x="117" y="185"/>
                  </a:lnTo>
                  <a:lnTo>
                    <a:pt x="102" y="204"/>
                  </a:lnTo>
                  <a:lnTo>
                    <a:pt x="87" y="225"/>
                  </a:lnTo>
                  <a:lnTo>
                    <a:pt x="74" y="245"/>
                  </a:lnTo>
                  <a:lnTo>
                    <a:pt x="63" y="266"/>
                  </a:lnTo>
                  <a:lnTo>
                    <a:pt x="51" y="288"/>
                  </a:lnTo>
                  <a:lnTo>
                    <a:pt x="41" y="310"/>
                  </a:lnTo>
                  <a:lnTo>
                    <a:pt x="32" y="334"/>
                  </a:lnTo>
                  <a:lnTo>
                    <a:pt x="24" y="358"/>
                  </a:lnTo>
                  <a:lnTo>
                    <a:pt x="16" y="382"/>
                  </a:lnTo>
                  <a:lnTo>
                    <a:pt x="11" y="406"/>
                  </a:lnTo>
                  <a:lnTo>
                    <a:pt x="7" y="432"/>
                  </a:lnTo>
                  <a:lnTo>
                    <a:pt x="4" y="456"/>
                  </a:lnTo>
                  <a:lnTo>
                    <a:pt x="1" y="483"/>
                  </a:lnTo>
                  <a:lnTo>
                    <a:pt x="0" y="509"/>
                  </a:lnTo>
                  <a:lnTo>
                    <a:pt x="0" y="509"/>
                  </a:lnTo>
                  <a:lnTo>
                    <a:pt x="1" y="535"/>
                  </a:lnTo>
                  <a:lnTo>
                    <a:pt x="4" y="560"/>
                  </a:lnTo>
                  <a:lnTo>
                    <a:pt x="7" y="586"/>
                  </a:lnTo>
                  <a:lnTo>
                    <a:pt x="11" y="611"/>
                  </a:lnTo>
                  <a:lnTo>
                    <a:pt x="16" y="635"/>
                  </a:lnTo>
                  <a:lnTo>
                    <a:pt x="24" y="660"/>
                  </a:lnTo>
                  <a:lnTo>
                    <a:pt x="32" y="684"/>
                  </a:lnTo>
                  <a:lnTo>
                    <a:pt x="41" y="706"/>
                  </a:lnTo>
                  <a:lnTo>
                    <a:pt x="51" y="729"/>
                  </a:lnTo>
                  <a:lnTo>
                    <a:pt x="63" y="751"/>
                  </a:lnTo>
                  <a:lnTo>
                    <a:pt x="74" y="773"/>
                  </a:lnTo>
                  <a:lnTo>
                    <a:pt x="87" y="793"/>
                  </a:lnTo>
                  <a:lnTo>
                    <a:pt x="102" y="812"/>
                  </a:lnTo>
                  <a:lnTo>
                    <a:pt x="117" y="832"/>
                  </a:lnTo>
                  <a:lnTo>
                    <a:pt x="133" y="851"/>
                  </a:lnTo>
                  <a:lnTo>
                    <a:pt x="150" y="868"/>
                  </a:lnTo>
                  <a:lnTo>
                    <a:pt x="168" y="885"/>
                  </a:lnTo>
                  <a:lnTo>
                    <a:pt x="186" y="902"/>
                  </a:lnTo>
                  <a:lnTo>
                    <a:pt x="205" y="917"/>
                  </a:lnTo>
                  <a:lnTo>
                    <a:pt x="226" y="930"/>
                  </a:lnTo>
                  <a:lnTo>
                    <a:pt x="246" y="943"/>
                  </a:lnTo>
                  <a:lnTo>
                    <a:pt x="268" y="956"/>
                  </a:lnTo>
                  <a:lnTo>
                    <a:pt x="289" y="967"/>
                  </a:lnTo>
                  <a:lnTo>
                    <a:pt x="312" y="978"/>
                  </a:lnTo>
                  <a:lnTo>
                    <a:pt x="335" y="986"/>
                  </a:lnTo>
                  <a:lnTo>
                    <a:pt x="359" y="995"/>
                  </a:lnTo>
                  <a:lnTo>
                    <a:pt x="382" y="1001"/>
                  </a:lnTo>
                  <a:lnTo>
                    <a:pt x="407" y="1008"/>
                  </a:lnTo>
                  <a:lnTo>
                    <a:pt x="432" y="1012"/>
                  </a:lnTo>
                  <a:lnTo>
                    <a:pt x="457" y="1015"/>
                  </a:lnTo>
                  <a:lnTo>
                    <a:pt x="483" y="1017"/>
                  </a:lnTo>
                  <a:lnTo>
                    <a:pt x="510" y="1017"/>
                  </a:lnTo>
                  <a:lnTo>
                    <a:pt x="510" y="1017"/>
                  </a:lnTo>
                  <a:lnTo>
                    <a:pt x="536" y="1017"/>
                  </a:lnTo>
                  <a:lnTo>
                    <a:pt x="562" y="1015"/>
                  </a:lnTo>
                  <a:lnTo>
                    <a:pt x="587" y="1012"/>
                  </a:lnTo>
                  <a:lnTo>
                    <a:pt x="612" y="1008"/>
                  </a:lnTo>
                  <a:lnTo>
                    <a:pt x="637" y="1001"/>
                  </a:lnTo>
                  <a:lnTo>
                    <a:pt x="660" y="995"/>
                  </a:lnTo>
                  <a:lnTo>
                    <a:pt x="684" y="986"/>
                  </a:lnTo>
                  <a:lnTo>
                    <a:pt x="707" y="978"/>
                  </a:lnTo>
                  <a:lnTo>
                    <a:pt x="730" y="967"/>
                  </a:lnTo>
                  <a:lnTo>
                    <a:pt x="751" y="956"/>
                  </a:lnTo>
                  <a:lnTo>
                    <a:pt x="773" y="943"/>
                  </a:lnTo>
                  <a:lnTo>
                    <a:pt x="793" y="930"/>
                  </a:lnTo>
                  <a:lnTo>
                    <a:pt x="814" y="917"/>
                  </a:lnTo>
                  <a:lnTo>
                    <a:pt x="833" y="902"/>
                  </a:lnTo>
                  <a:lnTo>
                    <a:pt x="851" y="885"/>
                  </a:lnTo>
                  <a:lnTo>
                    <a:pt x="869" y="868"/>
                  </a:lnTo>
                  <a:lnTo>
                    <a:pt x="886" y="851"/>
                  </a:lnTo>
                  <a:lnTo>
                    <a:pt x="902" y="832"/>
                  </a:lnTo>
                  <a:lnTo>
                    <a:pt x="917" y="812"/>
                  </a:lnTo>
                  <a:lnTo>
                    <a:pt x="932" y="793"/>
                  </a:lnTo>
                  <a:lnTo>
                    <a:pt x="945" y="773"/>
                  </a:lnTo>
                  <a:lnTo>
                    <a:pt x="956" y="751"/>
                  </a:lnTo>
                  <a:lnTo>
                    <a:pt x="968" y="729"/>
                  </a:lnTo>
                  <a:lnTo>
                    <a:pt x="978" y="706"/>
                  </a:lnTo>
                  <a:lnTo>
                    <a:pt x="988" y="684"/>
                  </a:lnTo>
                  <a:lnTo>
                    <a:pt x="995" y="660"/>
                  </a:lnTo>
                  <a:lnTo>
                    <a:pt x="1003" y="635"/>
                  </a:lnTo>
                  <a:lnTo>
                    <a:pt x="1008" y="611"/>
                  </a:lnTo>
                  <a:lnTo>
                    <a:pt x="1012" y="586"/>
                  </a:lnTo>
                  <a:lnTo>
                    <a:pt x="1015" y="560"/>
                  </a:lnTo>
                  <a:lnTo>
                    <a:pt x="1018" y="535"/>
                  </a:lnTo>
                  <a:lnTo>
                    <a:pt x="1019" y="509"/>
                  </a:lnTo>
                  <a:lnTo>
                    <a:pt x="1019" y="509"/>
                  </a:lnTo>
                  <a:lnTo>
                    <a:pt x="1018" y="483"/>
                  </a:lnTo>
                  <a:lnTo>
                    <a:pt x="1015" y="456"/>
                  </a:lnTo>
                  <a:lnTo>
                    <a:pt x="1012" y="432"/>
                  </a:lnTo>
                  <a:lnTo>
                    <a:pt x="1008" y="406"/>
                  </a:lnTo>
                  <a:lnTo>
                    <a:pt x="1003" y="382"/>
                  </a:lnTo>
                  <a:lnTo>
                    <a:pt x="995" y="358"/>
                  </a:lnTo>
                  <a:lnTo>
                    <a:pt x="988" y="334"/>
                  </a:lnTo>
                  <a:lnTo>
                    <a:pt x="978" y="310"/>
                  </a:lnTo>
                  <a:lnTo>
                    <a:pt x="968" y="288"/>
                  </a:lnTo>
                  <a:lnTo>
                    <a:pt x="956" y="266"/>
                  </a:lnTo>
                  <a:lnTo>
                    <a:pt x="945" y="245"/>
                  </a:lnTo>
                  <a:lnTo>
                    <a:pt x="932" y="225"/>
                  </a:lnTo>
                  <a:lnTo>
                    <a:pt x="917" y="204"/>
                  </a:lnTo>
                  <a:lnTo>
                    <a:pt x="902" y="185"/>
                  </a:lnTo>
                  <a:lnTo>
                    <a:pt x="886" y="167"/>
                  </a:lnTo>
                  <a:lnTo>
                    <a:pt x="869" y="149"/>
                  </a:lnTo>
                  <a:lnTo>
                    <a:pt x="851" y="132"/>
                  </a:lnTo>
                  <a:lnTo>
                    <a:pt x="833" y="116"/>
                  </a:lnTo>
                  <a:lnTo>
                    <a:pt x="814" y="101"/>
                  </a:lnTo>
                  <a:lnTo>
                    <a:pt x="793" y="87"/>
                  </a:lnTo>
                  <a:lnTo>
                    <a:pt x="773" y="73"/>
                  </a:lnTo>
                  <a:lnTo>
                    <a:pt x="751" y="61"/>
                  </a:lnTo>
                  <a:lnTo>
                    <a:pt x="730" y="50"/>
                  </a:lnTo>
                  <a:lnTo>
                    <a:pt x="707" y="40"/>
                  </a:lnTo>
                  <a:lnTo>
                    <a:pt x="684" y="30"/>
                  </a:lnTo>
                  <a:lnTo>
                    <a:pt x="660" y="23"/>
                  </a:lnTo>
                  <a:lnTo>
                    <a:pt x="637" y="16"/>
                  </a:lnTo>
                  <a:lnTo>
                    <a:pt x="612" y="10"/>
                  </a:lnTo>
                  <a:lnTo>
                    <a:pt x="587" y="6"/>
                  </a:lnTo>
                  <a:lnTo>
                    <a:pt x="562" y="2"/>
                  </a:lnTo>
                  <a:lnTo>
                    <a:pt x="536" y="0"/>
                  </a:lnTo>
                  <a:lnTo>
                    <a:pt x="510" y="0"/>
                  </a:lnTo>
                  <a:lnTo>
                    <a:pt x="510" y="0"/>
                  </a:lnTo>
                  <a:close/>
                  <a:moveTo>
                    <a:pt x="510" y="954"/>
                  </a:moveTo>
                  <a:lnTo>
                    <a:pt x="510" y="954"/>
                  </a:lnTo>
                  <a:lnTo>
                    <a:pt x="486" y="953"/>
                  </a:lnTo>
                  <a:lnTo>
                    <a:pt x="464" y="952"/>
                  </a:lnTo>
                  <a:lnTo>
                    <a:pt x="441" y="949"/>
                  </a:lnTo>
                  <a:lnTo>
                    <a:pt x="420" y="944"/>
                  </a:lnTo>
                  <a:lnTo>
                    <a:pt x="398" y="940"/>
                  </a:lnTo>
                  <a:lnTo>
                    <a:pt x="377" y="934"/>
                  </a:lnTo>
                  <a:lnTo>
                    <a:pt x="357" y="927"/>
                  </a:lnTo>
                  <a:lnTo>
                    <a:pt x="336" y="919"/>
                  </a:lnTo>
                  <a:lnTo>
                    <a:pt x="317" y="910"/>
                  </a:lnTo>
                  <a:lnTo>
                    <a:pt x="298" y="900"/>
                  </a:lnTo>
                  <a:lnTo>
                    <a:pt x="278" y="890"/>
                  </a:lnTo>
                  <a:lnTo>
                    <a:pt x="261" y="878"/>
                  </a:lnTo>
                  <a:lnTo>
                    <a:pt x="243" y="865"/>
                  </a:lnTo>
                  <a:lnTo>
                    <a:pt x="227" y="852"/>
                  </a:lnTo>
                  <a:lnTo>
                    <a:pt x="211" y="838"/>
                  </a:lnTo>
                  <a:lnTo>
                    <a:pt x="195" y="823"/>
                  </a:lnTo>
                  <a:lnTo>
                    <a:pt x="180" y="808"/>
                  </a:lnTo>
                  <a:lnTo>
                    <a:pt x="166" y="792"/>
                  </a:lnTo>
                  <a:lnTo>
                    <a:pt x="153" y="775"/>
                  </a:lnTo>
                  <a:lnTo>
                    <a:pt x="140" y="758"/>
                  </a:lnTo>
                  <a:lnTo>
                    <a:pt x="129" y="740"/>
                  </a:lnTo>
                  <a:lnTo>
                    <a:pt x="118" y="721"/>
                  </a:lnTo>
                  <a:lnTo>
                    <a:pt x="109" y="702"/>
                  </a:lnTo>
                  <a:lnTo>
                    <a:pt x="99" y="682"/>
                  </a:lnTo>
                  <a:lnTo>
                    <a:pt x="92" y="661"/>
                  </a:lnTo>
                  <a:lnTo>
                    <a:pt x="84" y="641"/>
                  </a:lnTo>
                  <a:lnTo>
                    <a:pt x="79" y="619"/>
                  </a:lnTo>
                  <a:lnTo>
                    <a:pt x="73" y="598"/>
                  </a:lnTo>
                  <a:lnTo>
                    <a:pt x="69" y="576"/>
                  </a:lnTo>
                  <a:lnTo>
                    <a:pt x="67" y="554"/>
                  </a:lnTo>
                  <a:lnTo>
                    <a:pt x="65" y="531"/>
                  </a:lnTo>
                  <a:lnTo>
                    <a:pt x="65" y="509"/>
                  </a:lnTo>
                  <a:lnTo>
                    <a:pt x="65" y="509"/>
                  </a:lnTo>
                  <a:lnTo>
                    <a:pt x="65" y="486"/>
                  </a:lnTo>
                  <a:lnTo>
                    <a:pt x="67" y="464"/>
                  </a:lnTo>
                  <a:lnTo>
                    <a:pt x="69" y="441"/>
                  </a:lnTo>
                  <a:lnTo>
                    <a:pt x="73" y="419"/>
                  </a:lnTo>
                  <a:lnTo>
                    <a:pt x="79" y="397"/>
                  </a:lnTo>
                  <a:lnTo>
                    <a:pt x="84" y="377"/>
                  </a:lnTo>
                  <a:lnTo>
                    <a:pt x="92" y="355"/>
                  </a:lnTo>
                  <a:lnTo>
                    <a:pt x="99" y="336"/>
                  </a:lnTo>
                  <a:lnTo>
                    <a:pt x="109" y="316"/>
                  </a:lnTo>
                  <a:lnTo>
                    <a:pt x="118" y="296"/>
                  </a:lnTo>
                  <a:lnTo>
                    <a:pt x="129" y="278"/>
                  </a:lnTo>
                  <a:lnTo>
                    <a:pt x="140" y="260"/>
                  </a:lnTo>
                  <a:lnTo>
                    <a:pt x="153" y="243"/>
                  </a:lnTo>
                  <a:lnTo>
                    <a:pt x="166" y="226"/>
                  </a:lnTo>
                  <a:lnTo>
                    <a:pt x="180" y="209"/>
                  </a:lnTo>
                  <a:lnTo>
                    <a:pt x="195" y="194"/>
                  </a:lnTo>
                  <a:lnTo>
                    <a:pt x="211" y="179"/>
                  </a:lnTo>
                  <a:lnTo>
                    <a:pt x="227" y="166"/>
                  </a:lnTo>
                  <a:lnTo>
                    <a:pt x="243" y="152"/>
                  </a:lnTo>
                  <a:lnTo>
                    <a:pt x="261" y="140"/>
                  </a:lnTo>
                  <a:lnTo>
                    <a:pt x="278" y="128"/>
                  </a:lnTo>
                  <a:lnTo>
                    <a:pt x="298" y="117"/>
                  </a:lnTo>
                  <a:lnTo>
                    <a:pt x="317" y="108"/>
                  </a:lnTo>
                  <a:lnTo>
                    <a:pt x="336" y="99"/>
                  </a:lnTo>
                  <a:lnTo>
                    <a:pt x="357" y="90"/>
                  </a:lnTo>
                  <a:lnTo>
                    <a:pt x="377" y="84"/>
                  </a:lnTo>
                  <a:lnTo>
                    <a:pt x="398" y="78"/>
                  </a:lnTo>
                  <a:lnTo>
                    <a:pt x="420" y="72"/>
                  </a:lnTo>
                  <a:lnTo>
                    <a:pt x="441" y="69"/>
                  </a:lnTo>
                  <a:lnTo>
                    <a:pt x="464" y="66"/>
                  </a:lnTo>
                  <a:lnTo>
                    <a:pt x="486" y="64"/>
                  </a:lnTo>
                  <a:lnTo>
                    <a:pt x="510" y="64"/>
                  </a:lnTo>
                  <a:lnTo>
                    <a:pt x="510" y="64"/>
                  </a:lnTo>
                  <a:lnTo>
                    <a:pt x="533" y="64"/>
                  </a:lnTo>
                  <a:lnTo>
                    <a:pt x="555" y="66"/>
                  </a:lnTo>
                  <a:lnTo>
                    <a:pt x="578" y="69"/>
                  </a:lnTo>
                  <a:lnTo>
                    <a:pt x="599" y="72"/>
                  </a:lnTo>
                  <a:lnTo>
                    <a:pt x="621" y="78"/>
                  </a:lnTo>
                  <a:lnTo>
                    <a:pt x="642" y="84"/>
                  </a:lnTo>
                  <a:lnTo>
                    <a:pt x="662" y="90"/>
                  </a:lnTo>
                  <a:lnTo>
                    <a:pt x="683" y="99"/>
                  </a:lnTo>
                  <a:lnTo>
                    <a:pt x="702" y="108"/>
                  </a:lnTo>
                  <a:lnTo>
                    <a:pt x="721" y="117"/>
                  </a:lnTo>
                  <a:lnTo>
                    <a:pt x="741" y="128"/>
                  </a:lnTo>
                  <a:lnTo>
                    <a:pt x="758" y="140"/>
                  </a:lnTo>
                  <a:lnTo>
                    <a:pt x="776" y="152"/>
                  </a:lnTo>
                  <a:lnTo>
                    <a:pt x="792" y="166"/>
                  </a:lnTo>
                  <a:lnTo>
                    <a:pt x="808" y="179"/>
                  </a:lnTo>
                  <a:lnTo>
                    <a:pt x="824" y="194"/>
                  </a:lnTo>
                  <a:lnTo>
                    <a:pt x="839" y="209"/>
                  </a:lnTo>
                  <a:lnTo>
                    <a:pt x="853" y="226"/>
                  </a:lnTo>
                  <a:lnTo>
                    <a:pt x="866" y="243"/>
                  </a:lnTo>
                  <a:lnTo>
                    <a:pt x="879" y="260"/>
                  </a:lnTo>
                  <a:lnTo>
                    <a:pt x="890" y="278"/>
                  </a:lnTo>
                  <a:lnTo>
                    <a:pt x="901" y="296"/>
                  </a:lnTo>
                  <a:lnTo>
                    <a:pt x="911" y="316"/>
                  </a:lnTo>
                  <a:lnTo>
                    <a:pt x="920" y="336"/>
                  </a:lnTo>
                  <a:lnTo>
                    <a:pt x="927" y="355"/>
                  </a:lnTo>
                  <a:lnTo>
                    <a:pt x="935" y="377"/>
                  </a:lnTo>
                  <a:lnTo>
                    <a:pt x="940" y="397"/>
                  </a:lnTo>
                  <a:lnTo>
                    <a:pt x="946" y="419"/>
                  </a:lnTo>
                  <a:lnTo>
                    <a:pt x="950" y="441"/>
                  </a:lnTo>
                  <a:lnTo>
                    <a:pt x="952" y="464"/>
                  </a:lnTo>
                  <a:lnTo>
                    <a:pt x="954" y="486"/>
                  </a:lnTo>
                  <a:lnTo>
                    <a:pt x="955" y="509"/>
                  </a:lnTo>
                  <a:lnTo>
                    <a:pt x="955" y="509"/>
                  </a:lnTo>
                  <a:lnTo>
                    <a:pt x="954" y="531"/>
                  </a:lnTo>
                  <a:lnTo>
                    <a:pt x="952" y="554"/>
                  </a:lnTo>
                  <a:lnTo>
                    <a:pt x="950" y="576"/>
                  </a:lnTo>
                  <a:lnTo>
                    <a:pt x="946" y="598"/>
                  </a:lnTo>
                  <a:lnTo>
                    <a:pt x="940" y="619"/>
                  </a:lnTo>
                  <a:lnTo>
                    <a:pt x="935" y="641"/>
                  </a:lnTo>
                  <a:lnTo>
                    <a:pt x="927" y="661"/>
                  </a:lnTo>
                  <a:lnTo>
                    <a:pt x="920" y="682"/>
                  </a:lnTo>
                  <a:lnTo>
                    <a:pt x="911" y="702"/>
                  </a:lnTo>
                  <a:lnTo>
                    <a:pt x="901" y="721"/>
                  </a:lnTo>
                  <a:lnTo>
                    <a:pt x="890" y="740"/>
                  </a:lnTo>
                  <a:lnTo>
                    <a:pt x="879" y="758"/>
                  </a:lnTo>
                  <a:lnTo>
                    <a:pt x="866" y="775"/>
                  </a:lnTo>
                  <a:lnTo>
                    <a:pt x="853" y="792"/>
                  </a:lnTo>
                  <a:lnTo>
                    <a:pt x="839" y="808"/>
                  </a:lnTo>
                  <a:lnTo>
                    <a:pt x="824" y="823"/>
                  </a:lnTo>
                  <a:lnTo>
                    <a:pt x="808" y="838"/>
                  </a:lnTo>
                  <a:lnTo>
                    <a:pt x="792" y="852"/>
                  </a:lnTo>
                  <a:lnTo>
                    <a:pt x="776" y="865"/>
                  </a:lnTo>
                  <a:lnTo>
                    <a:pt x="758" y="878"/>
                  </a:lnTo>
                  <a:lnTo>
                    <a:pt x="741" y="890"/>
                  </a:lnTo>
                  <a:lnTo>
                    <a:pt x="721" y="900"/>
                  </a:lnTo>
                  <a:lnTo>
                    <a:pt x="702" y="910"/>
                  </a:lnTo>
                  <a:lnTo>
                    <a:pt x="683" y="919"/>
                  </a:lnTo>
                  <a:lnTo>
                    <a:pt x="662" y="927"/>
                  </a:lnTo>
                  <a:lnTo>
                    <a:pt x="642" y="934"/>
                  </a:lnTo>
                  <a:lnTo>
                    <a:pt x="621" y="940"/>
                  </a:lnTo>
                  <a:lnTo>
                    <a:pt x="599" y="944"/>
                  </a:lnTo>
                  <a:lnTo>
                    <a:pt x="578" y="949"/>
                  </a:lnTo>
                  <a:lnTo>
                    <a:pt x="555" y="952"/>
                  </a:lnTo>
                  <a:lnTo>
                    <a:pt x="533" y="953"/>
                  </a:lnTo>
                  <a:lnTo>
                    <a:pt x="510" y="954"/>
                  </a:lnTo>
                  <a:lnTo>
                    <a:pt x="510" y="954"/>
                  </a:lnTo>
                  <a:close/>
                  <a:moveTo>
                    <a:pt x="593" y="555"/>
                  </a:moveTo>
                  <a:lnTo>
                    <a:pt x="593" y="555"/>
                  </a:lnTo>
                  <a:lnTo>
                    <a:pt x="598" y="544"/>
                  </a:lnTo>
                  <a:lnTo>
                    <a:pt x="601" y="532"/>
                  </a:lnTo>
                  <a:lnTo>
                    <a:pt x="604" y="521"/>
                  </a:lnTo>
                  <a:lnTo>
                    <a:pt x="604" y="509"/>
                  </a:lnTo>
                  <a:lnTo>
                    <a:pt x="604" y="509"/>
                  </a:lnTo>
                  <a:lnTo>
                    <a:pt x="603" y="494"/>
                  </a:lnTo>
                  <a:lnTo>
                    <a:pt x="600" y="479"/>
                  </a:lnTo>
                  <a:lnTo>
                    <a:pt x="595" y="466"/>
                  </a:lnTo>
                  <a:lnTo>
                    <a:pt x="587" y="453"/>
                  </a:lnTo>
                  <a:lnTo>
                    <a:pt x="578" y="442"/>
                  </a:lnTo>
                  <a:lnTo>
                    <a:pt x="567" y="433"/>
                  </a:lnTo>
                  <a:lnTo>
                    <a:pt x="555" y="425"/>
                  </a:lnTo>
                  <a:lnTo>
                    <a:pt x="541" y="419"/>
                  </a:lnTo>
                  <a:lnTo>
                    <a:pt x="541" y="159"/>
                  </a:lnTo>
                  <a:lnTo>
                    <a:pt x="541" y="159"/>
                  </a:lnTo>
                  <a:lnTo>
                    <a:pt x="541" y="153"/>
                  </a:lnTo>
                  <a:lnTo>
                    <a:pt x="539" y="146"/>
                  </a:lnTo>
                  <a:lnTo>
                    <a:pt x="536" y="141"/>
                  </a:lnTo>
                  <a:lnTo>
                    <a:pt x="532" y="137"/>
                  </a:lnTo>
                  <a:lnTo>
                    <a:pt x="527" y="132"/>
                  </a:lnTo>
                  <a:lnTo>
                    <a:pt x="522" y="130"/>
                  </a:lnTo>
                  <a:lnTo>
                    <a:pt x="515" y="128"/>
                  </a:lnTo>
                  <a:lnTo>
                    <a:pt x="510" y="127"/>
                  </a:lnTo>
                  <a:lnTo>
                    <a:pt x="510" y="127"/>
                  </a:lnTo>
                  <a:lnTo>
                    <a:pt x="504" y="128"/>
                  </a:lnTo>
                  <a:lnTo>
                    <a:pt x="497" y="130"/>
                  </a:lnTo>
                  <a:lnTo>
                    <a:pt x="492" y="132"/>
                  </a:lnTo>
                  <a:lnTo>
                    <a:pt x="488" y="137"/>
                  </a:lnTo>
                  <a:lnTo>
                    <a:pt x="483" y="141"/>
                  </a:lnTo>
                  <a:lnTo>
                    <a:pt x="480" y="146"/>
                  </a:lnTo>
                  <a:lnTo>
                    <a:pt x="478" y="153"/>
                  </a:lnTo>
                  <a:lnTo>
                    <a:pt x="478" y="159"/>
                  </a:lnTo>
                  <a:lnTo>
                    <a:pt x="478" y="419"/>
                  </a:lnTo>
                  <a:lnTo>
                    <a:pt x="478" y="419"/>
                  </a:lnTo>
                  <a:lnTo>
                    <a:pt x="464" y="425"/>
                  </a:lnTo>
                  <a:lnTo>
                    <a:pt x="452" y="433"/>
                  </a:lnTo>
                  <a:lnTo>
                    <a:pt x="441" y="442"/>
                  </a:lnTo>
                  <a:lnTo>
                    <a:pt x="432" y="453"/>
                  </a:lnTo>
                  <a:lnTo>
                    <a:pt x="424" y="466"/>
                  </a:lnTo>
                  <a:lnTo>
                    <a:pt x="419" y="479"/>
                  </a:lnTo>
                  <a:lnTo>
                    <a:pt x="416" y="494"/>
                  </a:lnTo>
                  <a:lnTo>
                    <a:pt x="415" y="509"/>
                  </a:lnTo>
                  <a:lnTo>
                    <a:pt x="415" y="509"/>
                  </a:lnTo>
                  <a:lnTo>
                    <a:pt x="415" y="518"/>
                  </a:lnTo>
                  <a:lnTo>
                    <a:pt x="416" y="528"/>
                  </a:lnTo>
                  <a:lnTo>
                    <a:pt x="419" y="537"/>
                  </a:lnTo>
                  <a:lnTo>
                    <a:pt x="422" y="545"/>
                  </a:lnTo>
                  <a:lnTo>
                    <a:pt x="425" y="554"/>
                  </a:lnTo>
                  <a:lnTo>
                    <a:pt x="431" y="562"/>
                  </a:lnTo>
                  <a:lnTo>
                    <a:pt x="436" y="569"/>
                  </a:lnTo>
                  <a:lnTo>
                    <a:pt x="442" y="576"/>
                  </a:lnTo>
                  <a:lnTo>
                    <a:pt x="449" y="582"/>
                  </a:lnTo>
                  <a:lnTo>
                    <a:pt x="456" y="588"/>
                  </a:lnTo>
                  <a:lnTo>
                    <a:pt x="464" y="593"/>
                  </a:lnTo>
                  <a:lnTo>
                    <a:pt x="472" y="597"/>
                  </a:lnTo>
                  <a:lnTo>
                    <a:pt x="481" y="600"/>
                  </a:lnTo>
                  <a:lnTo>
                    <a:pt x="491" y="602"/>
                  </a:lnTo>
                  <a:lnTo>
                    <a:pt x="499" y="603"/>
                  </a:lnTo>
                  <a:lnTo>
                    <a:pt x="510" y="604"/>
                  </a:lnTo>
                  <a:lnTo>
                    <a:pt x="510" y="604"/>
                  </a:lnTo>
                  <a:lnTo>
                    <a:pt x="519" y="603"/>
                  </a:lnTo>
                  <a:lnTo>
                    <a:pt x="528" y="602"/>
                  </a:lnTo>
                  <a:lnTo>
                    <a:pt x="537" y="600"/>
                  </a:lnTo>
                  <a:lnTo>
                    <a:pt x="545" y="597"/>
                  </a:lnTo>
                  <a:lnTo>
                    <a:pt x="677" y="730"/>
                  </a:lnTo>
                  <a:lnTo>
                    <a:pt x="677" y="730"/>
                  </a:lnTo>
                  <a:lnTo>
                    <a:pt x="683" y="734"/>
                  </a:lnTo>
                  <a:lnTo>
                    <a:pt x="688" y="736"/>
                  </a:lnTo>
                  <a:lnTo>
                    <a:pt x="695" y="738"/>
                  </a:lnTo>
                  <a:lnTo>
                    <a:pt x="700" y="740"/>
                  </a:lnTo>
                  <a:lnTo>
                    <a:pt x="700" y="740"/>
                  </a:lnTo>
                  <a:lnTo>
                    <a:pt x="706" y="738"/>
                  </a:lnTo>
                  <a:lnTo>
                    <a:pt x="713" y="736"/>
                  </a:lnTo>
                  <a:lnTo>
                    <a:pt x="718" y="734"/>
                  </a:lnTo>
                  <a:lnTo>
                    <a:pt x="722" y="730"/>
                  </a:lnTo>
                  <a:lnTo>
                    <a:pt x="722" y="730"/>
                  </a:lnTo>
                  <a:lnTo>
                    <a:pt x="727" y="724"/>
                  </a:lnTo>
                  <a:lnTo>
                    <a:pt x="730" y="719"/>
                  </a:lnTo>
                  <a:lnTo>
                    <a:pt x="731" y="714"/>
                  </a:lnTo>
                  <a:lnTo>
                    <a:pt x="732" y="707"/>
                  </a:lnTo>
                  <a:lnTo>
                    <a:pt x="731" y="701"/>
                  </a:lnTo>
                  <a:lnTo>
                    <a:pt x="730" y="696"/>
                  </a:lnTo>
                  <a:lnTo>
                    <a:pt x="727" y="690"/>
                  </a:lnTo>
                  <a:lnTo>
                    <a:pt x="722" y="685"/>
                  </a:lnTo>
                  <a:lnTo>
                    <a:pt x="593" y="555"/>
                  </a:lnTo>
                  <a:close/>
                  <a:moveTo>
                    <a:pt x="510" y="541"/>
                  </a:moveTo>
                  <a:lnTo>
                    <a:pt x="510" y="541"/>
                  </a:lnTo>
                  <a:lnTo>
                    <a:pt x="504" y="540"/>
                  </a:lnTo>
                  <a:lnTo>
                    <a:pt x="497" y="538"/>
                  </a:lnTo>
                  <a:lnTo>
                    <a:pt x="492" y="535"/>
                  </a:lnTo>
                  <a:lnTo>
                    <a:pt x="488" y="531"/>
                  </a:lnTo>
                  <a:lnTo>
                    <a:pt x="483" y="526"/>
                  </a:lnTo>
                  <a:lnTo>
                    <a:pt x="480" y="521"/>
                  </a:lnTo>
                  <a:lnTo>
                    <a:pt x="478" y="515"/>
                  </a:lnTo>
                  <a:lnTo>
                    <a:pt x="478" y="509"/>
                  </a:lnTo>
                  <a:lnTo>
                    <a:pt x="478" y="509"/>
                  </a:lnTo>
                  <a:lnTo>
                    <a:pt x="478" y="502"/>
                  </a:lnTo>
                  <a:lnTo>
                    <a:pt x="480" y="496"/>
                  </a:lnTo>
                  <a:lnTo>
                    <a:pt x="483" y="491"/>
                  </a:lnTo>
                  <a:lnTo>
                    <a:pt x="488" y="486"/>
                  </a:lnTo>
                  <a:lnTo>
                    <a:pt x="492" y="482"/>
                  </a:lnTo>
                  <a:lnTo>
                    <a:pt x="497" y="480"/>
                  </a:lnTo>
                  <a:lnTo>
                    <a:pt x="504" y="478"/>
                  </a:lnTo>
                  <a:lnTo>
                    <a:pt x="510" y="477"/>
                  </a:lnTo>
                  <a:lnTo>
                    <a:pt x="510" y="477"/>
                  </a:lnTo>
                  <a:lnTo>
                    <a:pt x="515" y="478"/>
                  </a:lnTo>
                  <a:lnTo>
                    <a:pt x="522" y="480"/>
                  </a:lnTo>
                  <a:lnTo>
                    <a:pt x="527" y="482"/>
                  </a:lnTo>
                  <a:lnTo>
                    <a:pt x="532" y="486"/>
                  </a:lnTo>
                  <a:lnTo>
                    <a:pt x="536" y="491"/>
                  </a:lnTo>
                  <a:lnTo>
                    <a:pt x="539" y="496"/>
                  </a:lnTo>
                  <a:lnTo>
                    <a:pt x="541" y="502"/>
                  </a:lnTo>
                  <a:lnTo>
                    <a:pt x="541" y="509"/>
                  </a:lnTo>
                  <a:lnTo>
                    <a:pt x="541" y="509"/>
                  </a:lnTo>
                  <a:lnTo>
                    <a:pt x="541" y="515"/>
                  </a:lnTo>
                  <a:lnTo>
                    <a:pt x="539" y="521"/>
                  </a:lnTo>
                  <a:lnTo>
                    <a:pt x="536" y="526"/>
                  </a:lnTo>
                  <a:lnTo>
                    <a:pt x="532" y="531"/>
                  </a:lnTo>
                  <a:lnTo>
                    <a:pt x="527" y="535"/>
                  </a:lnTo>
                  <a:lnTo>
                    <a:pt x="522" y="538"/>
                  </a:lnTo>
                  <a:lnTo>
                    <a:pt x="515" y="540"/>
                  </a:lnTo>
                  <a:lnTo>
                    <a:pt x="510" y="541"/>
                  </a:lnTo>
                  <a:lnTo>
                    <a:pt x="510" y="541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Content Placeholder 2"/>
          <p:cNvSpPr txBox="1"/>
          <p:nvPr/>
        </p:nvSpPr>
        <p:spPr>
          <a:xfrm>
            <a:off x="1703070" y="4095750"/>
            <a:ext cx="1837690" cy="43116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座小车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16120" y="755650"/>
            <a:ext cx="4446905" cy="291274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grpSp>
        <p:nvGrpSpPr>
          <p:cNvPr id="7" name="组合 6"/>
          <p:cNvGrpSpPr/>
          <p:nvPr/>
        </p:nvGrpSpPr>
        <p:grpSpPr>
          <a:xfrm>
            <a:off x="5699008" y="4094956"/>
            <a:ext cx="432000" cy="432000"/>
            <a:chOff x="-57554" y="3703456"/>
            <a:chExt cx="576000" cy="576000"/>
          </a:xfrm>
        </p:grpSpPr>
        <p:sp>
          <p:nvSpPr>
            <p:cNvPr id="8" name="椭圆 7"/>
            <p:cNvSpPr/>
            <p:nvPr/>
          </p:nvSpPr>
          <p:spPr>
            <a:xfrm>
              <a:off x="-57554" y="3703456"/>
              <a:ext cx="576000" cy="576000"/>
            </a:xfrm>
            <a:prstGeom prst="ellipse">
              <a:avLst/>
            </a:prstGeom>
            <a:solidFill>
              <a:srgbClr val="4179E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Freeform 107"/>
            <p:cNvSpPr>
              <a:spLocks noEditPoints="1"/>
            </p:cNvSpPr>
            <p:nvPr/>
          </p:nvSpPr>
          <p:spPr bwMode="auto">
            <a:xfrm>
              <a:off x="77067" y="3829531"/>
              <a:ext cx="323850" cy="323850"/>
            </a:xfrm>
            <a:custGeom>
              <a:avLst/>
              <a:gdLst>
                <a:gd name="T0" fmla="*/ 382 w 1019"/>
                <a:gd name="T1" fmla="*/ 16 h 1017"/>
                <a:gd name="T2" fmla="*/ 226 w 1019"/>
                <a:gd name="T3" fmla="*/ 87 h 1017"/>
                <a:gd name="T4" fmla="*/ 102 w 1019"/>
                <a:gd name="T5" fmla="*/ 204 h 1017"/>
                <a:gd name="T6" fmla="*/ 24 w 1019"/>
                <a:gd name="T7" fmla="*/ 358 h 1017"/>
                <a:gd name="T8" fmla="*/ 0 w 1019"/>
                <a:gd name="T9" fmla="*/ 509 h 1017"/>
                <a:gd name="T10" fmla="*/ 32 w 1019"/>
                <a:gd name="T11" fmla="*/ 684 h 1017"/>
                <a:gd name="T12" fmla="*/ 117 w 1019"/>
                <a:gd name="T13" fmla="*/ 832 h 1017"/>
                <a:gd name="T14" fmla="*/ 246 w 1019"/>
                <a:gd name="T15" fmla="*/ 943 h 1017"/>
                <a:gd name="T16" fmla="*/ 407 w 1019"/>
                <a:gd name="T17" fmla="*/ 1008 h 1017"/>
                <a:gd name="T18" fmla="*/ 562 w 1019"/>
                <a:gd name="T19" fmla="*/ 1015 h 1017"/>
                <a:gd name="T20" fmla="*/ 730 w 1019"/>
                <a:gd name="T21" fmla="*/ 967 h 1017"/>
                <a:gd name="T22" fmla="*/ 869 w 1019"/>
                <a:gd name="T23" fmla="*/ 868 h 1017"/>
                <a:gd name="T24" fmla="*/ 968 w 1019"/>
                <a:gd name="T25" fmla="*/ 729 h 1017"/>
                <a:gd name="T26" fmla="*/ 1015 w 1019"/>
                <a:gd name="T27" fmla="*/ 560 h 1017"/>
                <a:gd name="T28" fmla="*/ 1008 w 1019"/>
                <a:gd name="T29" fmla="*/ 406 h 1017"/>
                <a:gd name="T30" fmla="*/ 945 w 1019"/>
                <a:gd name="T31" fmla="*/ 245 h 1017"/>
                <a:gd name="T32" fmla="*/ 833 w 1019"/>
                <a:gd name="T33" fmla="*/ 116 h 1017"/>
                <a:gd name="T34" fmla="*/ 684 w 1019"/>
                <a:gd name="T35" fmla="*/ 30 h 1017"/>
                <a:gd name="T36" fmla="*/ 510 w 1019"/>
                <a:gd name="T37" fmla="*/ 0 h 1017"/>
                <a:gd name="T38" fmla="*/ 420 w 1019"/>
                <a:gd name="T39" fmla="*/ 944 h 1017"/>
                <a:gd name="T40" fmla="*/ 278 w 1019"/>
                <a:gd name="T41" fmla="*/ 890 h 1017"/>
                <a:gd name="T42" fmla="*/ 166 w 1019"/>
                <a:gd name="T43" fmla="*/ 792 h 1017"/>
                <a:gd name="T44" fmla="*/ 92 w 1019"/>
                <a:gd name="T45" fmla="*/ 661 h 1017"/>
                <a:gd name="T46" fmla="*/ 65 w 1019"/>
                <a:gd name="T47" fmla="*/ 509 h 1017"/>
                <a:gd name="T48" fmla="*/ 84 w 1019"/>
                <a:gd name="T49" fmla="*/ 377 h 1017"/>
                <a:gd name="T50" fmla="*/ 153 w 1019"/>
                <a:gd name="T51" fmla="*/ 243 h 1017"/>
                <a:gd name="T52" fmla="*/ 261 w 1019"/>
                <a:gd name="T53" fmla="*/ 140 h 1017"/>
                <a:gd name="T54" fmla="*/ 398 w 1019"/>
                <a:gd name="T55" fmla="*/ 78 h 1017"/>
                <a:gd name="T56" fmla="*/ 533 w 1019"/>
                <a:gd name="T57" fmla="*/ 64 h 1017"/>
                <a:gd name="T58" fmla="*/ 683 w 1019"/>
                <a:gd name="T59" fmla="*/ 99 h 1017"/>
                <a:gd name="T60" fmla="*/ 808 w 1019"/>
                <a:gd name="T61" fmla="*/ 179 h 1017"/>
                <a:gd name="T62" fmla="*/ 901 w 1019"/>
                <a:gd name="T63" fmla="*/ 296 h 1017"/>
                <a:gd name="T64" fmla="*/ 950 w 1019"/>
                <a:gd name="T65" fmla="*/ 441 h 1017"/>
                <a:gd name="T66" fmla="*/ 950 w 1019"/>
                <a:gd name="T67" fmla="*/ 576 h 1017"/>
                <a:gd name="T68" fmla="*/ 901 w 1019"/>
                <a:gd name="T69" fmla="*/ 721 h 1017"/>
                <a:gd name="T70" fmla="*/ 808 w 1019"/>
                <a:gd name="T71" fmla="*/ 838 h 1017"/>
                <a:gd name="T72" fmla="*/ 683 w 1019"/>
                <a:gd name="T73" fmla="*/ 919 h 1017"/>
                <a:gd name="T74" fmla="*/ 533 w 1019"/>
                <a:gd name="T75" fmla="*/ 953 h 1017"/>
                <a:gd name="T76" fmla="*/ 604 w 1019"/>
                <a:gd name="T77" fmla="*/ 521 h 1017"/>
                <a:gd name="T78" fmla="*/ 578 w 1019"/>
                <a:gd name="T79" fmla="*/ 442 h 1017"/>
                <a:gd name="T80" fmla="*/ 539 w 1019"/>
                <a:gd name="T81" fmla="*/ 146 h 1017"/>
                <a:gd name="T82" fmla="*/ 510 w 1019"/>
                <a:gd name="T83" fmla="*/ 127 h 1017"/>
                <a:gd name="T84" fmla="*/ 478 w 1019"/>
                <a:gd name="T85" fmla="*/ 153 h 1017"/>
                <a:gd name="T86" fmla="*/ 432 w 1019"/>
                <a:gd name="T87" fmla="*/ 453 h 1017"/>
                <a:gd name="T88" fmla="*/ 416 w 1019"/>
                <a:gd name="T89" fmla="*/ 528 h 1017"/>
                <a:gd name="T90" fmla="*/ 449 w 1019"/>
                <a:gd name="T91" fmla="*/ 582 h 1017"/>
                <a:gd name="T92" fmla="*/ 510 w 1019"/>
                <a:gd name="T93" fmla="*/ 604 h 1017"/>
                <a:gd name="T94" fmla="*/ 677 w 1019"/>
                <a:gd name="T95" fmla="*/ 730 h 1017"/>
                <a:gd name="T96" fmla="*/ 713 w 1019"/>
                <a:gd name="T97" fmla="*/ 736 h 1017"/>
                <a:gd name="T98" fmla="*/ 732 w 1019"/>
                <a:gd name="T99" fmla="*/ 707 h 1017"/>
                <a:gd name="T100" fmla="*/ 510 w 1019"/>
                <a:gd name="T101" fmla="*/ 541 h 1017"/>
                <a:gd name="T102" fmla="*/ 478 w 1019"/>
                <a:gd name="T103" fmla="*/ 515 h 1017"/>
                <a:gd name="T104" fmla="*/ 492 w 1019"/>
                <a:gd name="T105" fmla="*/ 482 h 1017"/>
                <a:gd name="T106" fmla="*/ 527 w 1019"/>
                <a:gd name="T107" fmla="*/ 482 h 1017"/>
                <a:gd name="T108" fmla="*/ 541 w 1019"/>
                <a:gd name="T109" fmla="*/ 515 h 1017"/>
                <a:gd name="T110" fmla="*/ 510 w 1019"/>
                <a:gd name="T111" fmla="*/ 541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19" h="1017">
                  <a:moveTo>
                    <a:pt x="510" y="0"/>
                  </a:moveTo>
                  <a:lnTo>
                    <a:pt x="510" y="0"/>
                  </a:lnTo>
                  <a:lnTo>
                    <a:pt x="483" y="0"/>
                  </a:lnTo>
                  <a:lnTo>
                    <a:pt x="457" y="2"/>
                  </a:lnTo>
                  <a:lnTo>
                    <a:pt x="432" y="6"/>
                  </a:lnTo>
                  <a:lnTo>
                    <a:pt x="407" y="10"/>
                  </a:lnTo>
                  <a:lnTo>
                    <a:pt x="382" y="16"/>
                  </a:lnTo>
                  <a:lnTo>
                    <a:pt x="359" y="23"/>
                  </a:lnTo>
                  <a:lnTo>
                    <a:pt x="335" y="30"/>
                  </a:lnTo>
                  <a:lnTo>
                    <a:pt x="312" y="40"/>
                  </a:lnTo>
                  <a:lnTo>
                    <a:pt x="289" y="50"/>
                  </a:lnTo>
                  <a:lnTo>
                    <a:pt x="268" y="61"/>
                  </a:lnTo>
                  <a:lnTo>
                    <a:pt x="246" y="73"/>
                  </a:lnTo>
                  <a:lnTo>
                    <a:pt x="226" y="87"/>
                  </a:lnTo>
                  <a:lnTo>
                    <a:pt x="205" y="101"/>
                  </a:lnTo>
                  <a:lnTo>
                    <a:pt x="186" y="116"/>
                  </a:lnTo>
                  <a:lnTo>
                    <a:pt x="168" y="132"/>
                  </a:lnTo>
                  <a:lnTo>
                    <a:pt x="150" y="149"/>
                  </a:lnTo>
                  <a:lnTo>
                    <a:pt x="133" y="167"/>
                  </a:lnTo>
                  <a:lnTo>
                    <a:pt x="117" y="185"/>
                  </a:lnTo>
                  <a:lnTo>
                    <a:pt x="102" y="204"/>
                  </a:lnTo>
                  <a:lnTo>
                    <a:pt x="87" y="225"/>
                  </a:lnTo>
                  <a:lnTo>
                    <a:pt x="74" y="245"/>
                  </a:lnTo>
                  <a:lnTo>
                    <a:pt x="63" y="266"/>
                  </a:lnTo>
                  <a:lnTo>
                    <a:pt x="51" y="288"/>
                  </a:lnTo>
                  <a:lnTo>
                    <a:pt x="41" y="310"/>
                  </a:lnTo>
                  <a:lnTo>
                    <a:pt x="32" y="334"/>
                  </a:lnTo>
                  <a:lnTo>
                    <a:pt x="24" y="358"/>
                  </a:lnTo>
                  <a:lnTo>
                    <a:pt x="16" y="382"/>
                  </a:lnTo>
                  <a:lnTo>
                    <a:pt x="11" y="406"/>
                  </a:lnTo>
                  <a:lnTo>
                    <a:pt x="7" y="432"/>
                  </a:lnTo>
                  <a:lnTo>
                    <a:pt x="4" y="456"/>
                  </a:lnTo>
                  <a:lnTo>
                    <a:pt x="1" y="483"/>
                  </a:lnTo>
                  <a:lnTo>
                    <a:pt x="0" y="509"/>
                  </a:lnTo>
                  <a:lnTo>
                    <a:pt x="0" y="509"/>
                  </a:lnTo>
                  <a:lnTo>
                    <a:pt x="1" y="535"/>
                  </a:lnTo>
                  <a:lnTo>
                    <a:pt x="4" y="560"/>
                  </a:lnTo>
                  <a:lnTo>
                    <a:pt x="7" y="586"/>
                  </a:lnTo>
                  <a:lnTo>
                    <a:pt x="11" y="611"/>
                  </a:lnTo>
                  <a:lnTo>
                    <a:pt x="16" y="635"/>
                  </a:lnTo>
                  <a:lnTo>
                    <a:pt x="24" y="660"/>
                  </a:lnTo>
                  <a:lnTo>
                    <a:pt x="32" y="684"/>
                  </a:lnTo>
                  <a:lnTo>
                    <a:pt x="41" y="706"/>
                  </a:lnTo>
                  <a:lnTo>
                    <a:pt x="51" y="729"/>
                  </a:lnTo>
                  <a:lnTo>
                    <a:pt x="63" y="751"/>
                  </a:lnTo>
                  <a:lnTo>
                    <a:pt x="74" y="773"/>
                  </a:lnTo>
                  <a:lnTo>
                    <a:pt x="87" y="793"/>
                  </a:lnTo>
                  <a:lnTo>
                    <a:pt x="102" y="812"/>
                  </a:lnTo>
                  <a:lnTo>
                    <a:pt x="117" y="832"/>
                  </a:lnTo>
                  <a:lnTo>
                    <a:pt x="133" y="851"/>
                  </a:lnTo>
                  <a:lnTo>
                    <a:pt x="150" y="868"/>
                  </a:lnTo>
                  <a:lnTo>
                    <a:pt x="168" y="885"/>
                  </a:lnTo>
                  <a:lnTo>
                    <a:pt x="186" y="902"/>
                  </a:lnTo>
                  <a:lnTo>
                    <a:pt x="205" y="917"/>
                  </a:lnTo>
                  <a:lnTo>
                    <a:pt x="226" y="930"/>
                  </a:lnTo>
                  <a:lnTo>
                    <a:pt x="246" y="943"/>
                  </a:lnTo>
                  <a:lnTo>
                    <a:pt x="268" y="956"/>
                  </a:lnTo>
                  <a:lnTo>
                    <a:pt x="289" y="967"/>
                  </a:lnTo>
                  <a:lnTo>
                    <a:pt x="312" y="978"/>
                  </a:lnTo>
                  <a:lnTo>
                    <a:pt x="335" y="986"/>
                  </a:lnTo>
                  <a:lnTo>
                    <a:pt x="359" y="995"/>
                  </a:lnTo>
                  <a:lnTo>
                    <a:pt x="382" y="1001"/>
                  </a:lnTo>
                  <a:lnTo>
                    <a:pt x="407" y="1008"/>
                  </a:lnTo>
                  <a:lnTo>
                    <a:pt x="432" y="1012"/>
                  </a:lnTo>
                  <a:lnTo>
                    <a:pt x="457" y="1015"/>
                  </a:lnTo>
                  <a:lnTo>
                    <a:pt x="483" y="1017"/>
                  </a:lnTo>
                  <a:lnTo>
                    <a:pt x="510" y="1017"/>
                  </a:lnTo>
                  <a:lnTo>
                    <a:pt x="510" y="1017"/>
                  </a:lnTo>
                  <a:lnTo>
                    <a:pt x="536" y="1017"/>
                  </a:lnTo>
                  <a:lnTo>
                    <a:pt x="562" y="1015"/>
                  </a:lnTo>
                  <a:lnTo>
                    <a:pt x="587" y="1012"/>
                  </a:lnTo>
                  <a:lnTo>
                    <a:pt x="612" y="1008"/>
                  </a:lnTo>
                  <a:lnTo>
                    <a:pt x="637" y="1001"/>
                  </a:lnTo>
                  <a:lnTo>
                    <a:pt x="660" y="995"/>
                  </a:lnTo>
                  <a:lnTo>
                    <a:pt x="684" y="986"/>
                  </a:lnTo>
                  <a:lnTo>
                    <a:pt x="707" y="978"/>
                  </a:lnTo>
                  <a:lnTo>
                    <a:pt x="730" y="967"/>
                  </a:lnTo>
                  <a:lnTo>
                    <a:pt x="751" y="956"/>
                  </a:lnTo>
                  <a:lnTo>
                    <a:pt x="773" y="943"/>
                  </a:lnTo>
                  <a:lnTo>
                    <a:pt x="793" y="930"/>
                  </a:lnTo>
                  <a:lnTo>
                    <a:pt x="814" y="917"/>
                  </a:lnTo>
                  <a:lnTo>
                    <a:pt x="833" y="902"/>
                  </a:lnTo>
                  <a:lnTo>
                    <a:pt x="851" y="885"/>
                  </a:lnTo>
                  <a:lnTo>
                    <a:pt x="869" y="868"/>
                  </a:lnTo>
                  <a:lnTo>
                    <a:pt x="886" y="851"/>
                  </a:lnTo>
                  <a:lnTo>
                    <a:pt x="902" y="832"/>
                  </a:lnTo>
                  <a:lnTo>
                    <a:pt x="917" y="812"/>
                  </a:lnTo>
                  <a:lnTo>
                    <a:pt x="932" y="793"/>
                  </a:lnTo>
                  <a:lnTo>
                    <a:pt x="945" y="773"/>
                  </a:lnTo>
                  <a:lnTo>
                    <a:pt x="956" y="751"/>
                  </a:lnTo>
                  <a:lnTo>
                    <a:pt x="968" y="729"/>
                  </a:lnTo>
                  <a:lnTo>
                    <a:pt x="978" y="706"/>
                  </a:lnTo>
                  <a:lnTo>
                    <a:pt x="988" y="684"/>
                  </a:lnTo>
                  <a:lnTo>
                    <a:pt x="995" y="660"/>
                  </a:lnTo>
                  <a:lnTo>
                    <a:pt x="1003" y="635"/>
                  </a:lnTo>
                  <a:lnTo>
                    <a:pt x="1008" y="611"/>
                  </a:lnTo>
                  <a:lnTo>
                    <a:pt x="1012" y="586"/>
                  </a:lnTo>
                  <a:lnTo>
                    <a:pt x="1015" y="560"/>
                  </a:lnTo>
                  <a:lnTo>
                    <a:pt x="1018" y="535"/>
                  </a:lnTo>
                  <a:lnTo>
                    <a:pt x="1019" y="509"/>
                  </a:lnTo>
                  <a:lnTo>
                    <a:pt x="1019" y="509"/>
                  </a:lnTo>
                  <a:lnTo>
                    <a:pt x="1018" y="483"/>
                  </a:lnTo>
                  <a:lnTo>
                    <a:pt x="1015" y="456"/>
                  </a:lnTo>
                  <a:lnTo>
                    <a:pt x="1012" y="432"/>
                  </a:lnTo>
                  <a:lnTo>
                    <a:pt x="1008" y="406"/>
                  </a:lnTo>
                  <a:lnTo>
                    <a:pt x="1003" y="382"/>
                  </a:lnTo>
                  <a:lnTo>
                    <a:pt x="995" y="358"/>
                  </a:lnTo>
                  <a:lnTo>
                    <a:pt x="988" y="334"/>
                  </a:lnTo>
                  <a:lnTo>
                    <a:pt x="978" y="310"/>
                  </a:lnTo>
                  <a:lnTo>
                    <a:pt x="968" y="288"/>
                  </a:lnTo>
                  <a:lnTo>
                    <a:pt x="956" y="266"/>
                  </a:lnTo>
                  <a:lnTo>
                    <a:pt x="945" y="245"/>
                  </a:lnTo>
                  <a:lnTo>
                    <a:pt x="932" y="225"/>
                  </a:lnTo>
                  <a:lnTo>
                    <a:pt x="917" y="204"/>
                  </a:lnTo>
                  <a:lnTo>
                    <a:pt x="902" y="185"/>
                  </a:lnTo>
                  <a:lnTo>
                    <a:pt x="886" y="167"/>
                  </a:lnTo>
                  <a:lnTo>
                    <a:pt x="869" y="149"/>
                  </a:lnTo>
                  <a:lnTo>
                    <a:pt x="851" y="132"/>
                  </a:lnTo>
                  <a:lnTo>
                    <a:pt x="833" y="116"/>
                  </a:lnTo>
                  <a:lnTo>
                    <a:pt x="814" y="101"/>
                  </a:lnTo>
                  <a:lnTo>
                    <a:pt x="793" y="87"/>
                  </a:lnTo>
                  <a:lnTo>
                    <a:pt x="773" y="73"/>
                  </a:lnTo>
                  <a:lnTo>
                    <a:pt x="751" y="61"/>
                  </a:lnTo>
                  <a:lnTo>
                    <a:pt x="730" y="50"/>
                  </a:lnTo>
                  <a:lnTo>
                    <a:pt x="707" y="40"/>
                  </a:lnTo>
                  <a:lnTo>
                    <a:pt x="684" y="30"/>
                  </a:lnTo>
                  <a:lnTo>
                    <a:pt x="660" y="23"/>
                  </a:lnTo>
                  <a:lnTo>
                    <a:pt x="637" y="16"/>
                  </a:lnTo>
                  <a:lnTo>
                    <a:pt x="612" y="10"/>
                  </a:lnTo>
                  <a:lnTo>
                    <a:pt x="587" y="6"/>
                  </a:lnTo>
                  <a:lnTo>
                    <a:pt x="562" y="2"/>
                  </a:lnTo>
                  <a:lnTo>
                    <a:pt x="536" y="0"/>
                  </a:lnTo>
                  <a:lnTo>
                    <a:pt x="510" y="0"/>
                  </a:lnTo>
                  <a:lnTo>
                    <a:pt x="510" y="0"/>
                  </a:lnTo>
                  <a:close/>
                  <a:moveTo>
                    <a:pt x="510" y="954"/>
                  </a:moveTo>
                  <a:lnTo>
                    <a:pt x="510" y="954"/>
                  </a:lnTo>
                  <a:lnTo>
                    <a:pt x="486" y="953"/>
                  </a:lnTo>
                  <a:lnTo>
                    <a:pt x="464" y="952"/>
                  </a:lnTo>
                  <a:lnTo>
                    <a:pt x="441" y="949"/>
                  </a:lnTo>
                  <a:lnTo>
                    <a:pt x="420" y="944"/>
                  </a:lnTo>
                  <a:lnTo>
                    <a:pt x="398" y="940"/>
                  </a:lnTo>
                  <a:lnTo>
                    <a:pt x="377" y="934"/>
                  </a:lnTo>
                  <a:lnTo>
                    <a:pt x="357" y="927"/>
                  </a:lnTo>
                  <a:lnTo>
                    <a:pt x="336" y="919"/>
                  </a:lnTo>
                  <a:lnTo>
                    <a:pt x="317" y="910"/>
                  </a:lnTo>
                  <a:lnTo>
                    <a:pt x="298" y="900"/>
                  </a:lnTo>
                  <a:lnTo>
                    <a:pt x="278" y="890"/>
                  </a:lnTo>
                  <a:lnTo>
                    <a:pt x="261" y="878"/>
                  </a:lnTo>
                  <a:lnTo>
                    <a:pt x="243" y="865"/>
                  </a:lnTo>
                  <a:lnTo>
                    <a:pt x="227" y="852"/>
                  </a:lnTo>
                  <a:lnTo>
                    <a:pt x="211" y="838"/>
                  </a:lnTo>
                  <a:lnTo>
                    <a:pt x="195" y="823"/>
                  </a:lnTo>
                  <a:lnTo>
                    <a:pt x="180" y="808"/>
                  </a:lnTo>
                  <a:lnTo>
                    <a:pt x="166" y="792"/>
                  </a:lnTo>
                  <a:lnTo>
                    <a:pt x="153" y="775"/>
                  </a:lnTo>
                  <a:lnTo>
                    <a:pt x="140" y="758"/>
                  </a:lnTo>
                  <a:lnTo>
                    <a:pt x="129" y="740"/>
                  </a:lnTo>
                  <a:lnTo>
                    <a:pt x="118" y="721"/>
                  </a:lnTo>
                  <a:lnTo>
                    <a:pt x="109" y="702"/>
                  </a:lnTo>
                  <a:lnTo>
                    <a:pt x="99" y="682"/>
                  </a:lnTo>
                  <a:lnTo>
                    <a:pt x="92" y="661"/>
                  </a:lnTo>
                  <a:lnTo>
                    <a:pt x="84" y="641"/>
                  </a:lnTo>
                  <a:lnTo>
                    <a:pt x="79" y="619"/>
                  </a:lnTo>
                  <a:lnTo>
                    <a:pt x="73" y="598"/>
                  </a:lnTo>
                  <a:lnTo>
                    <a:pt x="69" y="576"/>
                  </a:lnTo>
                  <a:lnTo>
                    <a:pt x="67" y="554"/>
                  </a:lnTo>
                  <a:lnTo>
                    <a:pt x="65" y="531"/>
                  </a:lnTo>
                  <a:lnTo>
                    <a:pt x="65" y="509"/>
                  </a:lnTo>
                  <a:lnTo>
                    <a:pt x="65" y="509"/>
                  </a:lnTo>
                  <a:lnTo>
                    <a:pt x="65" y="486"/>
                  </a:lnTo>
                  <a:lnTo>
                    <a:pt x="67" y="464"/>
                  </a:lnTo>
                  <a:lnTo>
                    <a:pt x="69" y="441"/>
                  </a:lnTo>
                  <a:lnTo>
                    <a:pt x="73" y="419"/>
                  </a:lnTo>
                  <a:lnTo>
                    <a:pt x="79" y="397"/>
                  </a:lnTo>
                  <a:lnTo>
                    <a:pt x="84" y="377"/>
                  </a:lnTo>
                  <a:lnTo>
                    <a:pt x="92" y="355"/>
                  </a:lnTo>
                  <a:lnTo>
                    <a:pt x="99" y="336"/>
                  </a:lnTo>
                  <a:lnTo>
                    <a:pt x="109" y="316"/>
                  </a:lnTo>
                  <a:lnTo>
                    <a:pt x="118" y="296"/>
                  </a:lnTo>
                  <a:lnTo>
                    <a:pt x="129" y="278"/>
                  </a:lnTo>
                  <a:lnTo>
                    <a:pt x="140" y="260"/>
                  </a:lnTo>
                  <a:lnTo>
                    <a:pt x="153" y="243"/>
                  </a:lnTo>
                  <a:lnTo>
                    <a:pt x="166" y="226"/>
                  </a:lnTo>
                  <a:lnTo>
                    <a:pt x="180" y="209"/>
                  </a:lnTo>
                  <a:lnTo>
                    <a:pt x="195" y="194"/>
                  </a:lnTo>
                  <a:lnTo>
                    <a:pt x="211" y="179"/>
                  </a:lnTo>
                  <a:lnTo>
                    <a:pt x="227" y="166"/>
                  </a:lnTo>
                  <a:lnTo>
                    <a:pt x="243" y="152"/>
                  </a:lnTo>
                  <a:lnTo>
                    <a:pt x="261" y="140"/>
                  </a:lnTo>
                  <a:lnTo>
                    <a:pt x="278" y="128"/>
                  </a:lnTo>
                  <a:lnTo>
                    <a:pt x="298" y="117"/>
                  </a:lnTo>
                  <a:lnTo>
                    <a:pt x="317" y="108"/>
                  </a:lnTo>
                  <a:lnTo>
                    <a:pt x="336" y="99"/>
                  </a:lnTo>
                  <a:lnTo>
                    <a:pt x="357" y="90"/>
                  </a:lnTo>
                  <a:lnTo>
                    <a:pt x="377" y="84"/>
                  </a:lnTo>
                  <a:lnTo>
                    <a:pt x="398" y="78"/>
                  </a:lnTo>
                  <a:lnTo>
                    <a:pt x="420" y="72"/>
                  </a:lnTo>
                  <a:lnTo>
                    <a:pt x="441" y="69"/>
                  </a:lnTo>
                  <a:lnTo>
                    <a:pt x="464" y="66"/>
                  </a:lnTo>
                  <a:lnTo>
                    <a:pt x="486" y="64"/>
                  </a:lnTo>
                  <a:lnTo>
                    <a:pt x="510" y="64"/>
                  </a:lnTo>
                  <a:lnTo>
                    <a:pt x="510" y="64"/>
                  </a:lnTo>
                  <a:lnTo>
                    <a:pt x="533" y="64"/>
                  </a:lnTo>
                  <a:lnTo>
                    <a:pt x="555" y="66"/>
                  </a:lnTo>
                  <a:lnTo>
                    <a:pt x="578" y="69"/>
                  </a:lnTo>
                  <a:lnTo>
                    <a:pt x="599" y="72"/>
                  </a:lnTo>
                  <a:lnTo>
                    <a:pt x="621" y="78"/>
                  </a:lnTo>
                  <a:lnTo>
                    <a:pt x="642" y="84"/>
                  </a:lnTo>
                  <a:lnTo>
                    <a:pt x="662" y="90"/>
                  </a:lnTo>
                  <a:lnTo>
                    <a:pt x="683" y="99"/>
                  </a:lnTo>
                  <a:lnTo>
                    <a:pt x="702" y="108"/>
                  </a:lnTo>
                  <a:lnTo>
                    <a:pt x="721" y="117"/>
                  </a:lnTo>
                  <a:lnTo>
                    <a:pt x="741" y="128"/>
                  </a:lnTo>
                  <a:lnTo>
                    <a:pt x="758" y="140"/>
                  </a:lnTo>
                  <a:lnTo>
                    <a:pt x="776" y="152"/>
                  </a:lnTo>
                  <a:lnTo>
                    <a:pt x="792" y="166"/>
                  </a:lnTo>
                  <a:lnTo>
                    <a:pt x="808" y="179"/>
                  </a:lnTo>
                  <a:lnTo>
                    <a:pt x="824" y="194"/>
                  </a:lnTo>
                  <a:lnTo>
                    <a:pt x="839" y="209"/>
                  </a:lnTo>
                  <a:lnTo>
                    <a:pt x="853" y="226"/>
                  </a:lnTo>
                  <a:lnTo>
                    <a:pt x="866" y="243"/>
                  </a:lnTo>
                  <a:lnTo>
                    <a:pt x="879" y="260"/>
                  </a:lnTo>
                  <a:lnTo>
                    <a:pt x="890" y="278"/>
                  </a:lnTo>
                  <a:lnTo>
                    <a:pt x="901" y="296"/>
                  </a:lnTo>
                  <a:lnTo>
                    <a:pt x="911" y="316"/>
                  </a:lnTo>
                  <a:lnTo>
                    <a:pt x="920" y="336"/>
                  </a:lnTo>
                  <a:lnTo>
                    <a:pt x="927" y="355"/>
                  </a:lnTo>
                  <a:lnTo>
                    <a:pt x="935" y="377"/>
                  </a:lnTo>
                  <a:lnTo>
                    <a:pt x="940" y="397"/>
                  </a:lnTo>
                  <a:lnTo>
                    <a:pt x="946" y="419"/>
                  </a:lnTo>
                  <a:lnTo>
                    <a:pt x="950" y="441"/>
                  </a:lnTo>
                  <a:lnTo>
                    <a:pt x="952" y="464"/>
                  </a:lnTo>
                  <a:lnTo>
                    <a:pt x="954" y="486"/>
                  </a:lnTo>
                  <a:lnTo>
                    <a:pt x="955" y="509"/>
                  </a:lnTo>
                  <a:lnTo>
                    <a:pt x="955" y="509"/>
                  </a:lnTo>
                  <a:lnTo>
                    <a:pt x="954" y="531"/>
                  </a:lnTo>
                  <a:lnTo>
                    <a:pt x="952" y="554"/>
                  </a:lnTo>
                  <a:lnTo>
                    <a:pt x="950" y="576"/>
                  </a:lnTo>
                  <a:lnTo>
                    <a:pt x="946" y="598"/>
                  </a:lnTo>
                  <a:lnTo>
                    <a:pt x="940" y="619"/>
                  </a:lnTo>
                  <a:lnTo>
                    <a:pt x="935" y="641"/>
                  </a:lnTo>
                  <a:lnTo>
                    <a:pt x="927" y="661"/>
                  </a:lnTo>
                  <a:lnTo>
                    <a:pt x="920" y="682"/>
                  </a:lnTo>
                  <a:lnTo>
                    <a:pt x="911" y="702"/>
                  </a:lnTo>
                  <a:lnTo>
                    <a:pt x="901" y="721"/>
                  </a:lnTo>
                  <a:lnTo>
                    <a:pt x="890" y="740"/>
                  </a:lnTo>
                  <a:lnTo>
                    <a:pt x="879" y="758"/>
                  </a:lnTo>
                  <a:lnTo>
                    <a:pt x="866" y="775"/>
                  </a:lnTo>
                  <a:lnTo>
                    <a:pt x="853" y="792"/>
                  </a:lnTo>
                  <a:lnTo>
                    <a:pt x="839" y="808"/>
                  </a:lnTo>
                  <a:lnTo>
                    <a:pt x="824" y="823"/>
                  </a:lnTo>
                  <a:lnTo>
                    <a:pt x="808" y="838"/>
                  </a:lnTo>
                  <a:lnTo>
                    <a:pt x="792" y="852"/>
                  </a:lnTo>
                  <a:lnTo>
                    <a:pt x="776" y="865"/>
                  </a:lnTo>
                  <a:lnTo>
                    <a:pt x="758" y="878"/>
                  </a:lnTo>
                  <a:lnTo>
                    <a:pt x="741" y="890"/>
                  </a:lnTo>
                  <a:lnTo>
                    <a:pt x="721" y="900"/>
                  </a:lnTo>
                  <a:lnTo>
                    <a:pt x="702" y="910"/>
                  </a:lnTo>
                  <a:lnTo>
                    <a:pt x="683" y="919"/>
                  </a:lnTo>
                  <a:lnTo>
                    <a:pt x="662" y="927"/>
                  </a:lnTo>
                  <a:lnTo>
                    <a:pt x="642" y="934"/>
                  </a:lnTo>
                  <a:lnTo>
                    <a:pt x="621" y="940"/>
                  </a:lnTo>
                  <a:lnTo>
                    <a:pt x="599" y="944"/>
                  </a:lnTo>
                  <a:lnTo>
                    <a:pt x="578" y="949"/>
                  </a:lnTo>
                  <a:lnTo>
                    <a:pt x="555" y="952"/>
                  </a:lnTo>
                  <a:lnTo>
                    <a:pt x="533" y="953"/>
                  </a:lnTo>
                  <a:lnTo>
                    <a:pt x="510" y="954"/>
                  </a:lnTo>
                  <a:lnTo>
                    <a:pt x="510" y="954"/>
                  </a:lnTo>
                  <a:close/>
                  <a:moveTo>
                    <a:pt x="593" y="555"/>
                  </a:moveTo>
                  <a:lnTo>
                    <a:pt x="593" y="555"/>
                  </a:lnTo>
                  <a:lnTo>
                    <a:pt x="598" y="544"/>
                  </a:lnTo>
                  <a:lnTo>
                    <a:pt x="601" y="532"/>
                  </a:lnTo>
                  <a:lnTo>
                    <a:pt x="604" y="521"/>
                  </a:lnTo>
                  <a:lnTo>
                    <a:pt x="604" y="509"/>
                  </a:lnTo>
                  <a:lnTo>
                    <a:pt x="604" y="509"/>
                  </a:lnTo>
                  <a:lnTo>
                    <a:pt x="603" y="494"/>
                  </a:lnTo>
                  <a:lnTo>
                    <a:pt x="600" y="479"/>
                  </a:lnTo>
                  <a:lnTo>
                    <a:pt x="595" y="466"/>
                  </a:lnTo>
                  <a:lnTo>
                    <a:pt x="587" y="453"/>
                  </a:lnTo>
                  <a:lnTo>
                    <a:pt x="578" y="442"/>
                  </a:lnTo>
                  <a:lnTo>
                    <a:pt x="567" y="433"/>
                  </a:lnTo>
                  <a:lnTo>
                    <a:pt x="555" y="425"/>
                  </a:lnTo>
                  <a:lnTo>
                    <a:pt x="541" y="419"/>
                  </a:lnTo>
                  <a:lnTo>
                    <a:pt x="541" y="159"/>
                  </a:lnTo>
                  <a:lnTo>
                    <a:pt x="541" y="159"/>
                  </a:lnTo>
                  <a:lnTo>
                    <a:pt x="541" y="153"/>
                  </a:lnTo>
                  <a:lnTo>
                    <a:pt x="539" y="146"/>
                  </a:lnTo>
                  <a:lnTo>
                    <a:pt x="536" y="141"/>
                  </a:lnTo>
                  <a:lnTo>
                    <a:pt x="532" y="137"/>
                  </a:lnTo>
                  <a:lnTo>
                    <a:pt x="527" y="132"/>
                  </a:lnTo>
                  <a:lnTo>
                    <a:pt x="522" y="130"/>
                  </a:lnTo>
                  <a:lnTo>
                    <a:pt x="515" y="128"/>
                  </a:lnTo>
                  <a:lnTo>
                    <a:pt x="510" y="127"/>
                  </a:lnTo>
                  <a:lnTo>
                    <a:pt x="510" y="127"/>
                  </a:lnTo>
                  <a:lnTo>
                    <a:pt x="504" y="128"/>
                  </a:lnTo>
                  <a:lnTo>
                    <a:pt x="497" y="130"/>
                  </a:lnTo>
                  <a:lnTo>
                    <a:pt x="492" y="132"/>
                  </a:lnTo>
                  <a:lnTo>
                    <a:pt x="488" y="137"/>
                  </a:lnTo>
                  <a:lnTo>
                    <a:pt x="483" y="141"/>
                  </a:lnTo>
                  <a:lnTo>
                    <a:pt x="480" y="146"/>
                  </a:lnTo>
                  <a:lnTo>
                    <a:pt x="478" y="153"/>
                  </a:lnTo>
                  <a:lnTo>
                    <a:pt x="478" y="159"/>
                  </a:lnTo>
                  <a:lnTo>
                    <a:pt x="478" y="419"/>
                  </a:lnTo>
                  <a:lnTo>
                    <a:pt x="478" y="419"/>
                  </a:lnTo>
                  <a:lnTo>
                    <a:pt x="464" y="425"/>
                  </a:lnTo>
                  <a:lnTo>
                    <a:pt x="452" y="433"/>
                  </a:lnTo>
                  <a:lnTo>
                    <a:pt x="441" y="442"/>
                  </a:lnTo>
                  <a:lnTo>
                    <a:pt x="432" y="453"/>
                  </a:lnTo>
                  <a:lnTo>
                    <a:pt x="424" y="466"/>
                  </a:lnTo>
                  <a:lnTo>
                    <a:pt x="419" y="479"/>
                  </a:lnTo>
                  <a:lnTo>
                    <a:pt x="416" y="494"/>
                  </a:lnTo>
                  <a:lnTo>
                    <a:pt x="415" y="509"/>
                  </a:lnTo>
                  <a:lnTo>
                    <a:pt x="415" y="509"/>
                  </a:lnTo>
                  <a:lnTo>
                    <a:pt x="415" y="518"/>
                  </a:lnTo>
                  <a:lnTo>
                    <a:pt x="416" y="528"/>
                  </a:lnTo>
                  <a:lnTo>
                    <a:pt x="419" y="537"/>
                  </a:lnTo>
                  <a:lnTo>
                    <a:pt x="422" y="545"/>
                  </a:lnTo>
                  <a:lnTo>
                    <a:pt x="425" y="554"/>
                  </a:lnTo>
                  <a:lnTo>
                    <a:pt x="431" y="562"/>
                  </a:lnTo>
                  <a:lnTo>
                    <a:pt x="436" y="569"/>
                  </a:lnTo>
                  <a:lnTo>
                    <a:pt x="442" y="576"/>
                  </a:lnTo>
                  <a:lnTo>
                    <a:pt x="449" y="582"/>
                  </a:lnTo>
                  <a:lnTo>
                    <a:pt x="456" y="588"/>
                  </a:lnTo>
                  <a:lnTo>
                    <a:pt x="464" y="593"/>
                  </a:lnTo>
                  <a:lnTo>
                    <a:pt x="472" y="597"/>
                  </a:lnTo>
                  <a:lnTo>
                    <a:pt x="481" y="600"/>
                  </a:lnTo>
                  <a:lnTo>
                    <a:pt x="491" y="602"/>
                  </a:lnTo>
                  <a:lnTo>
                    <a:pt x="499" y="603"/>
                  </a:lnTo>
                  <a:lnTo>
                    <a:pt x="510" y="604"/>
                  </a:lnTo>
                  <a:lnTo>
                    <a:pt x="510" y="604"/>
                  </a:lnTo>
                  <a:lnTo>
                    <a:pt x="519" y="603"/>
                  </a:lnTo>
                  <a:lnTo>
                    <a:pt x="528" y="602"/>
                  </a:lnTo>
                  <a:lnTo>
                    <a:pt x="537" y="600"/>
                  </a:lnTo>
                  <a:lnTo>
                    <a:pt x="545" y="597"/>
                  </a:lnTo>
                  <a:lnTo>
                    <a:pt x="677" y="730"/>
                  </a:lnTo>
                  <a:lnTo>
                    <a:pt x="677" y="730"/>
                  </a:lnTo>
                  <a:lnTo>
                    <a:pt x="683" y="734"/>
                  </a:lnTo>
                  <a:lnTo>
                    <a:pt x="688" y="736"/>
                  </a:lnTo>
                  <a:lnTo>
                    <a:pt x="695" y="738"/>
                  </a:lnTo>
                  <a:lnTo>
                    <a:pt x="700" y="740"/>
                  </a:lnTo>
                  <a:lnTo>
                    <a:pt x="700" y="740"/>
                  </a:lnTo>
                  <a:lnTo>
                    <a:pt x="706" y="738"/>
                  </a:lnTo>
                  <a:lnTo>
                    <a:pt x="713" y="736"/>
                  </a:lnTo>
                  <a:lnTo>
                    <a:pt x="718" y="734"/>
                  </a:lnTo>
                  <a:lnTo>
                    <a:pt x="722" y="730"/>
                  </a:lnTo>
                  <a:lnTo>
                    <a:pt x="722" y="730"/>
                  </a:lnTo>
                  <a:lnTo>
                    <a:pt x="727" y="724"/>
                  </a:lnTo>
                  <a:lnTo>
                    <a:pt x="730" y="719"/>
                  </a:lnTo>
                  <a:lnTo>
                    <a:pt x="731" y="714"/>
                  </a:lnTo>
                  <a:lnTo>
                    <a:pt x="732" y="707"/>
                  </a:lnTo>
                  <a:lnTo>
                    <a:pt x="731" y="701"/>
                  </a:lnTo>
                  <a:lnTo>
                    <a:pt x="730" y="696"/>
                  </a:lnTo>
                  <a:lnTo>
                    <a:pt x="727" y="690"/>
                  </a:lnTo>
                  <a:lnTo>
                    <a:pt x="722" y="685"/>
                  </a:lnTo>
                  <a:lnTo>
                    <a:pt x="593" y="555"/>
                  </a:lnTo>
                  <a:close/>
                  <a:moveTo>
                    <a:pt x="510" y="541"/>
                  </a:moveTo>
                  <a:lnTo>
                    <a:pt x="510" y="541"/>
                  </a:lnTo>
                  <a:lnTo>
                    <a:pt x="504" y="540"/>
                  </a:lnTo>
                  <a:lnTo>
                    <a:pt x="497" y="538"/>
                  </a:lnTo>
                  <a:lnTo>
                    <a:pt x="492" y="535"/>
                  </a:lnTo>
                  <a:lnTo>
                    <a:pt x="488" y="531"/>
                  </a:lnTo>
                  <a:lnTo>
                    <a:pt x="483" y="526"/>
                  </a:lnTo>
                  <a:lnTo>
                    <a:pt x="480" y="521"/>
                  </a:lnTo>
                  <a:lnTo>
                    <a:pt x="478" y="515"/>
                  </a:lnTo>
                  <a:lnTo>
                    <a:pt x="478" y="509"/>
                  </a:lnTo>
                  <a:lnTo>
                    <a:pt x="478" y="509"/>
                  </a:lnTo>
                  <a:lnTo>
                    <a:pt x="478" y="502"/>
                  </a:lnTo>
                  <a:lnTo>
                    <a:pt x="480" y="496"/>
                  </a:lnTo>
                  <a:lnTo>
                    <a:pt x="483" y="491"/>
                  </a:lnTo>
                  <a:lnTo>
                    <a:pt x="488" y="486"/>
                  </a:lnTo>
                  <a:lnTo>
                    <a:pt x="492" y="482"/>
                  </a:lnTo>
                  <a:lnTo>
                    <a:pt x="497" y="480"/>
                  </a:lnTo>
                  <a:lnTo>
                    <a:pt x="504" y="478"/>
                  </a:lnTo>
                  <a:lnTo>
                    <a:pt x="510" y="477"/>
                  </a:lnTo>
                  <a:lnTo>
                    <a:pt x="510" y="477"/>
                  </a:lnTo>
                  <a:lnTo>
                    <a:pt x="515" y="478"/>
                  </a:lnTo>
                  <a:lnTo>
                    <a:pt x="522" y="480"/>
                  </a:lnTo>
                  <a:lnTo>
                    <a:pt x="527" y="482"/>
                  </a:lnTo>
                  <a:lnTo>
                    <a:pt x="532" y="486"/>
                  </a:lnTo>
                  <a:lnTo>
                    <a:pt x="536" y="491"/>
                  </a:lnTo>
                  <a:lnTo>
                    <a:pt x="539" y="496"/>
                  </a:lnTo>
                  <a:lnTo>
                    <a:pt x="541" y="502"/>
                  </a:lnTo>
                  <a:lnTo>
                    <a:pt x="541" y="509"/>
                  </a:lnTo>
                  <a:lnTo>
                    <a:pt x="541" y="509"/>
                  </a:lnTo>
                  <a:lnTo>
                    <a:pt x="541" y="515"/>
                  </a:lnTo>
                  <a:lnTo>
                    <a:pt x="539" y="521"/>
                  </a:lnTo>
                  <a:lnTo>
                    <a:pt x="536" y="526"/>
                  </a:lnTo>
                  <a:lnTo>
                    <a:pt x="532" y="531"/>
                  </a:lnTo>
                  <a:lnTo>
                    <a:pt x="527" y="535"/>
                  </a:lnTo>
                  <a:lnTo>
                    <a:pt x="522" y="538"/>
                  </a:lnTo>
                  <a:lnTo>
                    <a:pt x="515" y="540"/>
                  </a:lnTo>
                  <a:lnTo>
                    <a:pt x="510" y="541"/>
                  </a:lnTo>
                  <a:lnTo>
                    <a:pt x="510" y="541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Content Placeholder 2"/>
          <p:cNvSpPr txBox="1"/>
          <p:nvPr/>
        </p:nvSpPr>
        <p:spPr>
          <a:xfrm>
            <a:off x="6295390" y="4112260"/>
            <a:ext cx="1837690" cy="42291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7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座别克商务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2" descr="北汽国旅logo"/>
          <p:cNvPicPr>
            <a:picLocks noChangeAspect="1"/>
          </p:cNvPicPr>
          <p:nvPr/>
        </p:nvPicPr>
        <p:blipFill>
          <a:blip r:embed="rId1"/>
          <a:srcRect l="14694" t="17262" r="15355" b="19148"/>
          <a:stretch>
            <a:fillRect/>
          </a:stretch>
        </p:blipFill>
        <p:spPr>
          <a:xfrm>
            <a:off x="169545" y="156845"/>
            <a:ext cx="1180465" cy="5226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9144000" cy="342836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文本框 9"/>
          <p:cNvSpPr txBox="1"/>
          <p:nvPr/>
        </p:nvSpPr>
        <p:spPr>
          <a:xfrm>
            <a:off x="35719" y="1642745"/>
            <a:ext cx="87344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+mj-ea"/>
                <a:sym typeface="+mn-ea"/>
              </a:rPr>
              <a:t>感谢观看</a:t>
            </a:r>
            <a:endParaRPr lang="zh-CN" altLang="en-US" sz="54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+mj-ea"/>
              <a:sym typeface="+mn-ea"/>
            </a:endParaRPr>
          </a:p>
        </p:txBody>
      </p:sp>
      <p:pic>
        <p:nvPicPr>
          <p:cNvPr id="6" name="图片 2" descr="北汽国旅logo"/>
          <p:cNvPicPr>
            <a:picLocks noChangeAspect="1"/>
          </p:cNvPicPr>
          <p:nvPr/>
        </p:nvPicPr>
        <p:blipFill>
          <a:blip r:embed="rId1"/>
          <a:srcRect l="14694" t="17262" r="15355" b="19148"/>
          <a:stretch>
            <a:fillRect/>
          </a:stretch>
        </p:blipFill>
        <p:spPr>
          <a:xfrm>
            <a:off x="107950" y="156845"/>
            <a:ext cx="1193165" cy="555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" y="0"/>
            <a:ext cx="4572000" cy="5143500"/>
          </a:xfrm>
          <a:prstGeom prst="rect">
            <a:avLst/>
          </a:prstGeom>
          <a:solidFill>
            <a:srgbClr val="417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20896" y="1446089"/>
            <a:ext cx="1567769" cy="1938020"/>
          </a:xfrm>
          <a:prstGeom prst="rect">
            <a:avLst/>
          </a:prstGeom>
          <a:solidFill>
            <a:srgbClr val="4179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目录</a:t>
            </a:r>
            <a:endParaRPr lang="zh-CN" altLang="en-US" sz="60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461972" y="800753"/>
            <a:ext cx="640080" cy="506730"/>
          </a:xfrm>
          <a:prstGeom prst="rect">
            <a:avLst/>
          </a:prstGeom>
          <a:solidFill>
            <a:srgbClr val="4179E3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700" dirty="0">
                <a:solidFill>
                  <a:schemeClr val="bg1"/>
                </a:solidFill>
                <a:latin typeface="Arial Black" panose="020B0A04020102020204" pitchFamily="34" charset="0"/>
                <a:ea typeface="字魂54号-贤黑" panose="00000500000000000000" pitchFamily="2" charset="-122"/>
              </a:rPr>
              <a:t>01</a:t>
            </a:r>
            <a:endParaRPr lang="zh-CN" altLang="en-US" sz="2700" dirty="0">
              <a:solidFill>
                <a:schemeClr val="bg1"/>
              </a:solidFill>
              <a:latin typeface="Arial Black" panose="020B0A04020102020204" pitchFamily="34" charset="0"/>
              <a:ea typeface="字魂54号-贤黑" panose="000005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462134" y="2877035"/>
            <a:ext cx="640080" cy="506730"/>
          </a:xfrm>
          <a:prstGeom prst="rect">
            <a:avLst/>
          </a:prstGeom>
          <a:solidFill>
            <a:srgbClr val="4179E3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700" dirty="0">
                <a:solidFill>
                  <a:schemeClr val="bg1"/>
                </a:solidFill>
                <a:latin typeface="Arial Black" panose="020B0A04020102020204" pitchFamily="34" charset="0"/>
                <a:ea typeface="字魂54号-贤黑" panose="00000500000000000000" pitchFamily="2" charset="-122"/>
              </a:rPr>
              <a:t>03</a:t>
            </a:r>
            <a:endParaRPr lang="zh-CN" altLang="en-US" sz="2700" dirty="0">
              <a:solidFill>
                <a:schemeClr val="bg1"/>
              </a:solidFill>
              <a:latin typeface="Arial Black" panose="020B0A04020102020204" pitchFamily="34" charset="0"/>
              <a:ea typeface="字魂54号-贤黑" panose="00000500000000000000" pitchFamily="2" charset="-122"/>
            </a:endParaRPr>
          </a:p>
        </p:txBody>
      </p:sp>
      <p:sp>
        <p:nvSpPr>
          <p:cNvPr id="25" name="Content Placeholder 2"/>
          <p:cNvSpPr txBox="1"/>
          <p:nvPr/>
        </p:nvSpPr>
        <p:spPr>
          <a:xfrm>
            <a:off x="5207318" y="868204"/>
            <a:ext cx="1837849" cy="3495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公司概况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8" name="Content Placeholder 2"/>
          <p:cNvSpPr txBox="1"/>
          <p:nvPr/>
        </p:nvSpPr>
        <p:spPr>
          <a:xfrm>
            <a:off x="5221605" y="1896745"/>
            <a:ext cx="1837690" cy="37274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风采展示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1" name="Content Placeholder 2"/>
          <p:cNvSpPr txBox="1"/>
          <p:nvPr/>
        </p:nvSpPr>
        <p:spPr>
          <a:xfrm>
            <a:off x="5221605" y="2919095"/>
            <a:ext cx="1837690" cy="42291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经典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案例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53717" y="801388"/>
            <a:ext cx="640080" cy="506730"/>
          </a:xfrm>
          <a:prstGeom prst="rect">
            <a:avLst/>
          </a:prstGeom>
          <a:solidFill>
            <a:srgbClr val="4179E3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700" dirty="0">
                <a:solidFill>
                  <a:schemeClr val="bg1"/>
                </a:solidFill>
                <a:latin typeface="Arial Black" panose="020B0A04020102020204" pitchFamily="34" charset="0"/>
                <a:ea typeface="字魂54号-贤黑" panose="00000500000000000000" pitchFamily="2" charset="-122"/>
              </a:rPr>
              <a:t>01</a:t>
            </a:r>
            <a:endParaRPr lang="zh-CN" altLang="en-US" sz="2700" dirty="0">
              <a:solidFill>
                <a:schemeClr val="bg1"/>
              </a:solidFill>
              <a:latin typeface="Arial Black" panose="020B0A04020102020204" pitchFamily="34" charset="0"/>
              <a:ea typeface="字魂54号-贤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61992" y="1830163"/>
            <a:ext cx="640080" cy="506730"/>
          </a:xfrm>
          <a:prstGeom prst="rect">
            <a:avLst/>
          </a:prstGeom>
          <a:solidFill>
            <a:srgbClr val="4179E3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700" dirty="0">
                <a:solidFill>
                  <a:schemeClr val="bg1"/>
                </a:solidFill>
                <a:latin typeface="Arial Black" panose="020B0A04020102020204" pitchFamily="34" charset="0"/>
                <a:ea typeface="字魂54号-贤黑" panose="00000500000000000000" pitchFamily="2" charset="-122"/>
              </a:rPr>
              <a:t>02</a:t>
            </a:r>
            <a:endParaRPr lang="zh-CN" altLang="en-US" sz="2700" dirty="0">
              <a:solidFill>
                <a:schemeClr val="bg1"/>
              </a:solidFill>
              <a:latin typeface="Arial Black" panose="020B0A04020102020204" pitchFamily="34" charset="0"/>
              <a:ea typeface="字魂54号-贤黑" panose="000005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53879" y="3918435"/>
            <a:ext cx="640080" cy="506730"/>
          </a:xfrm>
          <a:prstGeom prst="rect">
            <a:avLst/>
          </a:prstGeom>
          <a:solidFill>
            <a:srgbClr val="4179E3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700" dirty="0">
                <a:solidFill>
                  <a:schemeClr val="bg1"/>
                </a:solidFill>
                <a:latin typeface="Arial Black" panose="020B0A04020102020204" pitchFamily="34" charset="0"/>
                <a:ea typeface="字魂54号-贤黑" panose="00000500000000000000" pitchFamily="2" charset="-122"/>
              </a:rPr>
              <a:t>04</a:t>
            </a:r>
            <a:endParaRPr lang="en-US" altLang="zh-CN" sz="2700" dirty="0">
              <a:solidFill>
                <a:schemeClr val="bg1"/>
              </a:solidFill>
              <a:latin typeface="Arial Black" panose="020B0A04020102020204" pitchFamily="34" charset="0"/>
              <a:ea typeface="字魂54号-贤黑" panose="00000500000000000000" pitchFamily="2" charset="-122"/>
            </a:endParaRPr>
          </a:p>
        </p:txBody>
      </p:sp>
      <p:sp>
        <p:nvSpPr>
          <p:cNvPr id="8" name="Content Placeholder 2"/>
          <p:cNvSpPr txBox="1"/>
          <p:nvPr/>
        </p:nvSpPr>
        <p:spPr>
          <a:xfrm>
            <a:off x="5213350" y="3960495"/>
            <a:ext cx="1837690" cy="42291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车型简介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/>
      <p:bldP spid="28" grpId="0"/>
      <p:bldP spid="31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9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9144000" cy="5144135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8" name="文本框 7"/>
          <p:cNvSpPr txBox="1"/>
          <p:nvPr/>
        </p:nvSpPr>
        <p:spPr>
          <a:xfrm>
            <a:off x="2421255" y="307975"/>
            <a:ext cx="4754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北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汽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简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介</a:t>
            </a:r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407670" y="1049020"/>
            <a:ext cx="8076565" cy="3276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sz="1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北京北汽出租汽车集团有限责任公司（简称北汽集团）是目前中国出租、旅游汽车综合服务行业中历史最久、规模最大、综合接待能力最强的公司之一，长年执行国家重大政治活动（包含北京市内及阜外业务、包含国家政治会议及国际政治会议等，具体为连续46年圆满完成全国人代会交通服务任务；圆满完成亚运会、世妇会、2008北京奥运会及残奥会、APEC会议、世界田径锦标赛、反法西斯胜利70周年活动、科协大会、一带一路峰会、世园会、国庆七十周年庆典、疫情表彰大会、车展、2022北京冬奥会及冬残奥会、北京市人代会、服贸会等重大交通服务任务），为部队、警卫局、医院、各大部委及企事业单位提供班车服务。是全国人大、外交部、中联部等国家部委的指定用车单位。故干部及驾驶员都有丰富的从业经验，在人员车辆上有对应的服务标准、手册以及严格要求的突发情况处置预案。拥有安全生产标准化建设等级证明和质量管理体系认证证书。不仅拥有众多中高端和商务客户群体服务的奔驰、奥迪、红旗、帕萨特、别克GL8、宇通T7、丰田考斯特等中、高端商务车辆，还拥有高端旅游大客车、中型商务车</a:t>
            </a:r>
            <a:endParaRPr sz="1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sz="1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北汽集团在商务用车领域车型众多、服务优质。服务团队管理有序，调度响应快，配备了负责安全运营管理的专职队长，驾驶员具有多年上规格会议的服务意识、过硬的专业技能和良好的职业素养。</a:t>
            </a:r>
            <a:endParaRPr sz="1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接连接符 21"/>
          <p:cNvCxnSpPr/>
          <p:nvPr/>
        </p:nvCxnSpPr>
        <p:spPr>
          <a:xfrm>
            <a:off x="351263" y="234176"/>
            <a:ext cx="317809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5609063" y="234176"/>
            <a:ext cx="317809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9"/>
          <p:cNvSpPr txBox="1"/>
          <p:nvPr/>
        </p:nvSpPr>
        <p:spPr>
          <a:xfrm>
            <a:off x="3540844" y="112403"/>
            <a:ext cx="2073797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风采展示</a:t>
            </a:r>
            <a:endParaRPr lang="zh-CN" altLang="en-US" sz="2000" b="1" spc="300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1155" y="532765"/>
            <a:ext cx="3479165" cy="2096770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矩形 2"/>
          <p:cNvSpPr/>
          <p:nvPr/>
        </p:nvSpPr>
        <p:spPr>
          <a:xfrm>
            <a:off x="5307330" y="532765"/>
            <a:ext cx="3479800" cy="209677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2" name="矩形 1"/>
          <p:cNvSpPr/>
          <p:nvPr/>
        </p:nvSpPr>
        <p:spPr>
          <a:xfrm>
            <a:off x="351155" y="2739390"/>
            <a:ext cx="3480435" cy="240411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5307965" y="3047365"/>
            <a:ext cx="3479165" cy="209613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8" name="矩形 7"/>
          <p:cNvSpPr/>
          <p:nvPr/>
        </p:nvSpPr>
        <p:spPr>
          <a:xfrm>
            <a:off x="3966845" y="904240"/>
            <a:ext cx="1210310" cy="3573145"/>
          </a:xfrm>
          <a:prstGeom prst="rect">
            <a:avLst/>
          </a:prstGeom>
          <a:solidFill>
            <a:srgbClr val="417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933825" y="939165"/>
            <a:ext cx="124333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lang="zh-CN" altLang="en-US" sz="16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按北汽集团整体部署，</a:t>
            </a:r>
            <a:r>
              <a:rPr lang="zh-CN" altLang="en-US" sz="16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为了有效保障全国</a:t>
            </a:r>
            <a:r>
              <a:rPr lang="en-US" altLang="zh-CN" sz="16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16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两会</a:t>
            </a:r>
            <a:r>
              <a:rPr lang="en-US" altLang="zh-CN" sz="16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r>
              <a:rPr lang="zh-CN" altLang="en-US" sz="16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的顺利召开，所有上会车辆在北汽修理分公司机动车检测场，逐车检修，验车，确保大会用车安全。</a:t>
            </a:r>
            <a:endParaRPr lang="zh-CN" altLang="en-US" sz="16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  <p:bldLst>
      <p:bldP spid="6" grpId="0" bldLvl="0" animBg="1"/>
      <p:bldP spid="3" grpId="0" bldLvl="0" animBg="1"/>
      <p:bldP spid="2" grpId="0" bldLvl="0" animBg="1"/>
      <p:bldP spid="4" grpId="0" bldLvl="0" animBg="1"/>
      <p:bldP spid="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接连接符 21"/>
          <p:cNvCxnSpPr/>
          <p:nvPr/>
        </p:nvCxnSpPr>
        <p:spPr>
          <a:xfrm>
            <a:off x="351263" y="234176"/>
            <a:ext cx="317809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5609063" y="234176"/>
            <a:ext cx="317809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9"/>
          <p:cNvSpPr txBox="1"/>
          <p:nvPr/>
        </p:nvSpPr>
        <p:spPr>
          <a:xfrm>
            <a:off x="3540844" y="112403"/>
            <a:ext cx="2073797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风采展示</a:t>
            </a:r>
            <a:endParaRPr lang="zh-CN" altLang="en-US" sz="2000" b="1" spc="300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94690" y="419735"/>
            <a:ext cx="3634740" cy="2179955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694690" y="3236595"/>
            <a:ext cx="3634740" cy="190690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矩形 7"/>
          <p:cNvSpPr/>
          <p:nvPr/>
        </p:nvSpPr>
        <p:spPr>
          <a:xfrm>
            <a:off x="4815205" y="3236595"/>
            <a:ext cx="3650615" cy="190690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grpSp>
        <p:nvGrpSpPr>
          <p:cNvPr id="11" name="组合 10"/>
          <p:cNvGrpSpPr/>
          <p:nvPr/>
        </p:nvGrpSpPr>
        <p:grpSpPr>
          <a:xfrm>
            <a:off x="3156585" y="2734945"/>
            <a:ext cx="384175" cy="360680"/>
            <a:chOff x="44952" y="1820122"/>
            <a:chExt cx="576000" cy="576000"/>
          </a:xfrm>
        </p:grpSpPr>
        <p:sp>
          <p:nvSpPr>
            <p:cNvPr id="12" name="椭圆 11"/>
            <p:cNvSpPr/>
            <p:nvPr/>
          </p:nvSpPr>
          <p:spPr>
            <a:xfrm>
              <a:off x="44952" y="1820122"/>
              <a:ext cx="576000" cy="576000"/>
            </a:xfrm>
            <a:prstGeom prst="ellipse">
              <a:avLst/>
            </a:prstGeom>
            <a:solidFill>
              <a:srgbClr val="4179E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Freeform 37"/>
            <p:cNvSpPr>
              <a:spLocks noEditPoints="1"/>
            </p:cNvSpPr>
            <p:nvPr/>
          </p:nvSpPr>
          <p:spPr bwMode="auto">
            <a:xfrm>
              <a:off x="178558" y="1952968"/>
              <a:ext cx="308788" cy="310308"/>
            </a:xfrm>
            <a:custGeom>
              <a:avLst/>
              <a:gdLst>
                <a:gd name="T0" fmla="*/ 912 w 1018"/>
                <a:gd name="T1" fmla="*/ 322 h 1018"/>
                <a:gd name="T2" fmla="*/ 779 w 1018"/>
                <a:gd name="T3" fmla="*/ 156 h 1018"/>
                <a:gd name="T4" fmla="*/ 582 w 1018"/>
                <a:gd name="T5" fmla="*/ 70 h 1018"/>
                <a:gd name="T6" fmla="*/ 515 w 1018"/>
                <a:gd name="T7" fmla="*/ 1 h 1018"/>
                <a:gd name="T8" fmla="*/ 478 w 1018"/>
                <a:gd name="T9" fmla="*/ 65 h 1018"/>
                <a:gd name="T10" fmla="*/ 288 w 1018"/>
                <a:gd name="T11" fmla="*/ 123 h 1018"/>
                <a:gd name="T12" fmla="*/ 133 w 1018"/>
                <a:gd name="T13" fmla="*/ 270 h 1018"/>
                <a:gd name="T14" fmla="*/ 66 w 1018"/>
                <a:gd name="T15" fmla="*/ 477 h 1018"/>
                <a:gd name="T16" fmla="*/ 0 w 1018"/>
                <a:gd name="T17" fmla="*/ 509 h 1018"/>
                <a:gd name="T18" fmla="*/ 68 w 1018"/>
                <a:gd name="T19" fmla="*/ 561 h 1018"/>
                <a:gd name="T20" fmla="*/ 145 w 1018"/>
                <a:gd name="T21" fmla="*/ 764 h 1018"/>
                <a:gd name="T22" fmla="*/ 305 w 1018"/>
                <a:gd name="T23" fmla="*/ 903 h 1018"/>
                <a:gd name="T24" fmla="*/ 478 w 1018"/>
                <a:gd name="T25" fmla="*/ 986 h 1018"/>
                <a:gd name="T26" fmla="*/ 522 w 1018"/>
                <a:gd name="T27" fmla="*/ 1015 h 1018"/>
                <a:gd name="T28" fmla="*/ 601 w 1018"/>
                <a:gd name="T29" fmla="*/ 944 h 1018"/>
                <a:gd name="T30" fmla="*/ 795 w 1018"/>
                <a:gd name="T31" fmla="*/ 850 h 1018"/>
                <a:gd name="T32" fmla="*/ 921 w 1018"/>
                <a:gd name="T33" fmla="*/ 678 h 1018"/>
                <a:gd name="T34" fmla="*/ 998 w 1018"/>
                <a:gd name="T35" fmla="*/ 539 h 1018"/>
                <a:gd name="T36" fmla="*/ 1009 w 1018"/>
                <a:gd name="T37" fmla="*/ 486 h 1018"/>
                <a:gd name="T38" fmla="*/ 881 w 1018"/>
                <a:gd name="T39" fmla="*/ 591 h 1018"/>
                <a:gd name="T40" fmla="*/ 800 w 1018"/>
                <a:gd name="T41" fmla="*/ 754 h 1018"/>
                <a:gd name="T42" fmla="*/ 656 w 1018"/>
                <a:gd name="T43" fmla="*/ 860 h 1018"/>
                <a:gd name="T44" fmla="*/ 539 w 1018"/>
                <a:gd name="T45" fmla="*/ 814 h 1018"/>
                <a:gd name="T46" fmla="*/ 486 w 1018"/>
                <a:gd name="T47" fmla="*/ 805 h 1018"/>
                <a:gd name="T48" fmla="*/ 394 w 1018"/>
                <a:gd name="T49" fmla="*/ 872 h 1018"/>
                <a:gd name="T50" fmla="*/ 239 w 1018"/>
                <a:gd name="T51" fmla="*/ 778 h 1018"/>
                <a:gd name="T52" fmla="*/ 145 w 1018"/>
                <a:gd name="T53" fmla="*/ 624 h 1018"/>
                <a:gd name="T54" fmla="*/ 214 w 1018"/>
                <a:gd name="T55" fmla="*/ 531 h 1018"/>
                <a:gd name="T56" fmla="*/ 203 w 1018"/>
                <a:gd name="T57" fmla="*/ 480 h 1018"/>
                <a:gd name="T58" fmla="*/ 157 w 1018"/>
                <a:gd name="T59" fmla="*/ 362 h 1018"/>
                <a:gd name="T60" fmla="*/ 264 w 1018"/>
                <a:gd name="T61" fmla="*/ 217 h 1018"/>
                <a:gd name="T62" fmla="*/ 426 w 1018"/>
                <a:gd name="T63" fmla="*/ 136 h 1018"/>
                <a:gd name="T64" fmla="*/ 497 w 1018"/>
                <a:gd name="T65" fmla="*/ 220 h 1018"/>
                <a:gd name="T66" fmla="*/ 541 w 1018"/>
                <a:gd name="T67" fmla="*/ 191 h 1018"/>
                <a:gd name="T68" fmla="*/ 686 w 1018"/>
                <a:gd name="T69" fmla="*/ 171 h 1018"/>
                <a:gd name="T70" fmla="*/ 821 w 1018"/>
                <a:gd name="T71" fmla="*/ 290 h 1018"/>
                <a:gd name="T72" fmla="*/ 887 w 1018"/>
                <a:gd name="T73" fmla="*/ 460 h 1018"/>
                <a:gd name="T74" fmla="*/ 795 w 1018"/>
                <a:gd name="T75" fmla="*/ 509 h 1018"/>
                <a:gd name="T76" fmla="*/ 604 w 1018"/>
                <a:gd name="T77" fmla="*/ 509 h 1018"/>
                <a:gd name="T78" fmla="*/ 562 w 1018"/>
                <a:gd name="T79" fmla="*/ 430 h 1018"/>
                <a:gd name="T80" fmla="*/ 472 w 1018"/>
                <a:gd name="T81" fmla="*/ 421 h 1018"/>
                <a:gd name="T82" fmla="*/ 414 w 1018"/>
                <a:gd name="T83" fmla="*/ 499 h 1018"/>
                <a:gd name="T84" fmla="*/ 449 w 1018"/>
                <a:gd name="T85" fmla="*/ 583 h 1018"/>
                <a:gd name="T86" fmla="*/ 538 w 1018"/>
                <a:gd name="T87" fmla="*/ 600 h 1018"/>
                <a:gd name="T88" fmla="*/ 602 w 1018"/>
                <a:gd name="T89" fmla="*/ 528 h 1018"/>
                <a:gd name="T90" fmla="*/ 497 w 1018"/>
                <a:gd name="T91" fmla="*/ 480 h 1018"/>
                <a:gd name="T92" fmla="*/ 541 w 1018"/>
                <a:gd name="T93" fmla="*/ 509 h 1018"/>
                <a:gd name="T94" fmla="*/ 502 w 1018"/>
                <a:gd name="T95" fmla="*/ 540 h 1018"/>
                <a:gd name="T96" fmla="*/ 540 w 1018"/>
                <a:gd name="T97" fmla="*/ 311 h 1018"/>
                <a:gd name="T98" fmla="*/ 443 w 1018"/>
                <a:gd name="T99" fmla="*/ 296 h 1018"/>
                <a:gd name="T100" fmla="*/ 291 w 1018"/>
                <a:gd name="T101" fmla="*/ 463 h 1018"/>
                <a:gd name="T102" fmla="*/ 318 w 1018"/>
                <a:gd name="T103" fmla="*/ 541 h 1018"/>
                <a:gd name="T104" fmla="*/ 351 w 1018"/>
                <a:gd name="T105" fmla="*/ 492 h 1018"/>
                <a:gd name="T106" fmla="*/ 447 w 1018"/>
                <a:gd name="T107" fmla="*/ 363 h 1018"/>
                <a:gd name="T108" fmla="*/ 539 w 1018"/>
                <a:gd name="T109" fmla="*/ 330 h 1018"/>
                <a:gd name="T110" fmla="*/ 671 w 1018"/>
                <a:gd name="T111" fmla="*/ 497 h 1018"/>
                <a:gd name="T112" fmla="*/ 621 w 1018"/>
                <a:gd name="T113" fmla="*/ 621 h 1018"/>
                <a:gd name="T114" fmla="*/ 497 w 1018"/>
                <a:gd name="T115" fmla="*/ 671 h 1018"/>
                <a:gd name="T116" fmla="*/ 486 w 1018"/>
                <a:gd name="T117" fmla="*/ 722 h 1018"/>
                <a:gd name="T118" fmla="*/ 633 w 1018"/>
                <a:gd name="T119" fmla="*/ 693 h 1018"/>
                <a:gd name="T120" fmla="*/ 732 w 1018"/>
                <a:gd name="T121" fmla="*/ 509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18" h="1018">
                  <a:moveTo>
                    <a:pt x="986" y="477"/>
                  </a:moveTo>
                  <a:lnTo>
                    <a:pt x="953" y="477"/>
                  </a:lnTo>
                  <a:lnTo>
                    <a:pt x="953" y="477"/>
                  </a:lnTo>
                  <a:lnTo>
                    <a:pt x="951" y="456"/>
                  </a:lnTo>
                  <a:lnTo>
                    <a:pt x="947" y="437"/>
                  </a:lnTo>
                  <a:lnTo>
                    <a:pt x="944" y="416"/>
                  </a:lnTo>
                  <a:lnTo>
                    <a:pt x="939" y="397"/>
                  </a:lnTo>
                  <a:lnTo>
                    <a:pt x="934" y="378"/>
                  </a:lnTo>
                  <a:lnTo>
                    <a:pt x="927" y="358"/>
                  </a:lnTo>
                  <a:lnTo>
                    <a:pt x="921" y="340"/>
                  </a:lnTo>
                  <a:lnTo>
                    <a:pt x="912" y="322"/>
                  </a:lnTo>
                  <a:lnTo>
                    <a:pt x="903" y="305"/>
                  </a:lnTo>
                  <a:lnTo>
                    <a:pt x="895" y="288"/>
                  </a:lnTo>
                  <a:lnTo>
                    <a:pt x="884" y="270"/>
                  </a:lnTo>
                  <a:lnTo>
                    <a:pt x="873" y="254"/>
                  </a:lnTo>
                  <a:lnTo>
                    <a:pt x="862" y="238"/>
                  </a:lnTo>
                  <a:lnTo>
                    <a:pt x="850" y="223"/>
                  </a:lnTo>
                  <a:lnTo>
                    <a:pt x="837" y="208"/>
                  </a:lnTo>
                  <a:lnTo>
                    <a:pt x="823" y="194"/>
                  </a:lnTo>
                  <a:lnTo>
                    <a:pt x="809" y="181"/>
                  </a:lnTo>
                  <a:lnTo>
                    <a:pt x="795" y="168"/>
                  </a:lnTo>
                  <a:lnTo>
                    <a:pt x="779" y="156"/>
                  </a:lnTo>
                  <a:lnTo>
                    <a:pt x="764" y="145"/>
                  </a:lnTo>
                  <a:lnTo>
                    <a:pt x="748" y="133"/>
                  </a:lnTo>
                  <a:lnTo>
                    <a:pt x="731" y="123"/>
                  </a:lnTo>
                  <a:lnTo>
                    <a:pt x="714" y="114"/>
                  </a:lnTo>
                  <a:lnTo>
                    <a:pt x="695" y="105"/>
                  </a:lnTo>
                  <a:lnTo>
                    <a:pt x="678" y="98"/>
                  </a:lnTo>
                  <a:lnTo>
                    <a:pt x="659" y="90"/>
                  </a:lnTo>
                  <a:lnTo>
                    <a:pt x="641" y="84"/>
                  </a:lnTo>
                  <a:lnTo>
                    <a:pt x="621" y="78"/>
                  </a:lnTo>
                  <a:lnTo>
                    <a:pt x="601" y="74"/>
                  </a:lnTo>
                  <a:lnTo>
                    <a:pt x="582" y="70"/>
                  </a:lnTo>
                  <a:lnTo>
                    <a:pt x="561" y="68"/>
                  </a:lnTo>
                  <a:lnTo>
                    <a:pt x="541" y="65"/>
                  </a:lnTo>
                  <a:lnTo>
                    <a:pt x="541" y="32"/>
                  </a:lnTo>
                  <a:lnTo>
                    <a:pt x="541" y="32"/>
                  </a:lnTo>
                  <a:lnTo>
                    <a:pt x="540" y="26"/>
                  </a:lnTo>
                  <a:lnTo>
                    <a:pt x="539" y="19"/>
                  </a:lnTo>
                  <a:lnTo>
                    <a:pt x="535" y="14"/>
                  </a:lnTo>
                  <a:lnTo>
                    <a:pt x="531" y="10"/>
                  </a:lnTo>
                  <a:lnTo>
                    <a:pt x="527" y="5"/>
                  </a:lnTo>
                  <a:lnTo>
                    <a:pt x="522" y="2"/>
                  </a:lnTo>
                  <a:lnTo>
                    <a:pt x="515" y="1"/>
                  </a:lnTo>
                  <a:lnTo>
                    <a:pt x="509" y="0"/>
                  </a:lnTo>
                  <a:lnTo>
                    <a:pt x="509" y="0"/>
                  </a:lnTo>
                  <a:lnTo>
                    <a:pt x="502" y="1"/>
                  </a:lnTo>
                  <a:lnTo>
                    <a:pt x="497" y="2"/>
                  </a:lnTo>
                  <a:lnTo>
                    <a:pt x="491" y="5"/>
                  </a:lnTo>
                  <a:lnTo>
                    <a:pt x="486" y="10"/>
                  </a:lnTo>
                  <a:lnTo>
                    <a:pt x="483" y="14"/>
                  </a:lnTo>
                  <a:lnTo>
                    <a:pt x="480" y="19"/>
                  </a:lnTo>
                  <a:lnTo>
                    <a:pt x="478" y="26"/>
                  </a:lnTo>
                  <a:lnTo>
                    <a:pt x="478" y="32"/>
                  </a:lnTo>
                  <a:lnTo>
                    <a:pt x="478" y="65"/>
                  </a:lnTo>
                  <a:lnTo>
                    <a:pt x="478" y="65"/>
                  </a:lnTo>
                  <a:lnTo>
                    <a:pt x="457" y="68"/>
                  </a:lnTo>
                  <a:lnTo>
                    <a:pt x="437" y="70"/>
                  </a:lnTo>
                  <a:lnTo>
                    <a:pt x="416" y="74"/>
                  </a:lnTo>
                  <a:lnTo>
                    <a:pt x="397" y="78"/>
                  </a:lnTo>
                  <a:lnTo>
                    <a:pt x="378" y="84"/>
                  </a:lnTo>
                  <a:lnTo>
                    <a:pt x="358" y="90"/>
                  </a:lnTo>
                  <a:lnTo>
                    <a:pt x="340" y="98"/>
                  </a:lnTo>
                  <a:lnTo>
                    <a:pt x="322" y="105"/>
                  </a:lnTo>
                  <a:lnTo>
                    <a:pt x="305" y="114"/>
                  </a:lnTo>
                  <a:lnTo>
                    <a:pt x="288" y="123"/>
                  </a:lnTo>
                  <a:lnTo>
                    <a:pt x="270" y="133"/>
                  </a:lnTo>
                  <a:lnTo>
                    <a:pt x="254" y="145"/>
                  </a:lnTo>
                  <a:lnTo>
                    <a:pt x="238" y="156"/>
                  </a:lnTo>
                  <a:lnTo>
                    <a:pt x="223" y="168"/>
                  </a:lnTo>
                  <a:lnTo>
                    <a:pt x="208" y="181"/>
                  </a:lnTo>
                  <a:lnTo>
                    <a:pt x="194" y="194"/>
                  </a:lnTo>
                  <a:lnTo>
                    <a:pt x="181" y="208"/>
                  </a:lnTo>
                  <a:lnTo>
                    <a:pt x="169" y="223"/>
                  </a:lnTo>
                  <a:lnTo>
                    <a:pt x="156" y="238"/>
                  </a:lnTo>
                  <a:lnTo>
                    <a:pt x="145" y="254"/>
                  </a:lnTo>
                  <a:lnTo>
                    <a:pt x="133" y="270"/>
                  </a:lnTo>
                  <a:lnTo>
                    <a:pt x="123" y="288"/>
                  </a:lnTo>
                  <a:lnTo>
                    <a:pt x="114" y="305"/>
                  </a:lnTo>
                  <a:lnTo>
                    <a:pt x="105" y="322"/>
                  </a:lnTo>
                  <a:lnTo>
                    <a:pt x="98" y="340"/>
                  </a:lnTo>
                  <a:lnTo>
                    <a:pt x="90" y="358"/>
                  </a:lnTo>
                  <a:lnTo>
                    <a:pt x="84" y="378"/>
                  </a:lnTo>
                  <a:lnTo>
                    <a:pt x="78" y="397"/>
                  </a:lnTo>
                  <a:lnTo>
                    <a:pt x="74" y="416"/>
                  </a:lnTo>
                  <a:lnTo>
                    <a:pt x="70" y="437"/>
                  </a:lnTo>
                  <a:lnTo>
                    <a:pt x="68" y="456"/>
                  </a:lnTo>
                  <a:lnTo>
                    <a:pt x="66" y="477"/>
                  </a:lnTo>
                  <a:lnTo>
                    <a:pt x="32" y="477"/>
                  </a:lnTo>
                  <a:lnTo>
                    <a:pt x="32" y="477"/>
                  </a:lnTo>
                  <a:lnTo>
                    <a:pt x="26" y="477"/>
                  </a:lnTo>
                  <a:lnTo>
                    <a:pt x="19" y="480"/>
                  </a:lnTo>
                  <a:lnTo>
                    <a:pt x="14" y="483"/>
                  </a:lnTo>
                  <a:lnTo>
                    <a:pt x="10" y="486"/>
                  </a:lnTo>
                  <a:lnTo>
                    <a:pt x="5" y="491"/>
                  </a:lnTo>
                  <a:lnTo>
                    <a:pt x="2" y="497"/>
                  </a:lnTo>
                  <a:lnTo>
                    <a:pt x="1" y="502"/>
                  </a:lnTo>
                  <a:lnTo>
                    <a:pt x="0" y="509"/>
                  </a:lnTo>
                  <a:lnTo>
                    <a:pt x="0" y="509"/>
                  </a:lnTo>
                  <a:lnTo>
                    <a:pt x="1" y="515"/>
                  </a:lnTo>
                  <a:lnTo>
                    <a:pt x="2" y="521"/>
                  </a:lnTo>
                  <a:lnTo>
                    <a:pt x="5" y="527"/>
                  </a:lnTo>
                  <a:lnTo>
                    <a:pt x="10" y="531"/>
                  </a:lnTo>
                  <a:lnTo>
                    <a:pt x="14" y="535"/>
                  </a:lnTo>
                  <a:lnTo>
                    <a:pt x="19" y="539"/>
                  </a:lnTo>
                  <a:lnTo>
                    <a:pt x="26" y="540"/>
                  </a:lnTo>
                  <a:lnTo>
                    <a:pt x="32" y="541"/>
                  </a:lnTo>
                  <a:lnTo>
                    <a:pt x="66" y="541"/>
                  </a:lnTo>
                  <a:lnTo>
                    <a:pt x="66" y="541"/>
                  </a:lnTo>
                  <a:lnTo>
                    <a:pt x="68" y="561"/>
                  </a:lnTo>
                  <a:lnTo>
                    <a:pt x="70" y="582"/>
                  </a:lnTo>
                  <a:lnTo>
                    <a:pt x="74" y="601"/>
                  </a:lnTo>
                  <a:lnTo>
                    <a:pt x="78" y="621"/>
                  </a:lnTo>
                  <a:lnTo>
                    <a:pt x="84" y="641"/>
                  </a:lnTo>
                  <a:lnTo>
                    <a:pt x="90" y="659"/>
                  </a:lnTo>
                  <a:lnTo>
                    <a:pt x="98" y="678"/>
                  </a:lnTo>
                  <a:lnTo>
                    <a:pt x="105" y="695"/>
                  </a:lnTo>
                  <a:lnTo>
                    <a:pt x="114" y="713"/>
                  </a:lnTo>
                  <a:lnTo>
                    <a:pt x="123" y="731"/>
                  </a:lnTo>
                  <a:lnTo>
                    <a:pt x="133" y="748"/>
                  </a:lnTo>
                  <a:lnTo>
                    <a:pt x="145" y="764"/>
                  </a:lnTo>
                  <a:lnTo>
                    <a:pt x="156" y="779"/>
                  </a:lnTo>
                  <a:lnTo>
                    <a:pt x="169" y="795"/>
                  </a:lnTo>
                  <a:lnTo>
                    <a:pt x="181" y="809"/>
                  </a:lnTo>
                  <a:lnTo>
                    <a:pt x="194" y="823"/>
                  </a:lnTo>
                  <a:lnTo>
                    <a:pt x="208" y="837"/>
                  </a:lnTo>
                  <a:lnTo>
                    <a:pt x="223" y="850"/>
                  </a:lnTo>
                  <a:lnTo>
                    <a:pt x="238" y="862"/>
                  </a:lnTo>
                  <a:lnTo>
                    <a:pt x="254" y="873"/>
                  </a:lnTo>
                  <a:lnTo>
                    <a:pt x="270" y="884"/>
                  </a:lnTo>
                  <a:lnTo>
                    <a:pt x="288" y="895"/>
                  </a:lnTo>
                  <a:lnTo>
                    <a:pt x="305" y="903"/>
                  </a:lnTo>
                  <a:lnTo>
                    <a:pt x="322" y="912"/>
                  </a:lnTo>
                  <a:lnTo>
                    <a:pt x="340" y="921"/>
                  </a:lnTo>
                  <a:lnTo>
                    <a:pt x="358" y="927"/>
                  </a:lnTo>
                  <a:lnTo>
                    <a:pt x="378" y="933"/>
                  </a:lnTo>
                  <a:lnTo>
                    <a:pt x="397" y="939"/>
                  </a:lnTo>
                  <a:lnTo>
                    <a:pt x="416" y="944"/>
                  </a:lnTo>
                  <a:lnTo>
                    <a:pt x="437" y="947"/>
                  </a:lnTo>
                  <a:lnTo>
                    <a:pt x="457" y="951"/>
                  </a:lnTo>
                  <a:lnTo>
                    <a:pt x="478" y="953"/>
                  </a:lnTo>
                  <a:lnTo>
                    <a:pt x="478" y="986"/>
                  </a:lnTo>
                  <a:lnTo>
                    <a:pt x="478" y="986"/>
                  </a:lnTo>
                  <a:lnTo>
                    <a:pt x="478" y="992"/>
                  </a:lnTo>
                  <a:lnTo>
                    <a:pt x="480" y="998"/>
                  </a:lnTo>
                  <a:lnTo>
                    <a:pt x="483" y="1003"/>
                  </a:lnTo>
                  <a:lnTo>
                    <a:pt x="486" y="1009"/>
                  </a:lnTo>
                  <a:lnTo>
                    <a:pt x="491" y="1012"/>
                  </a:lnTo>
                  <a:lnTo>
                    <a:pt x="497" y="1015"/>
                  </a:lnTo>
                  <a:lnTo>
                    <a:pt x="502" y="1017"/>
                  </a:lnTo>
                  <a:lnTo>
                    <a:pt x="509" y="1018"/>
                  </a:lnTo>
                  <a:lnTo>
                    <a:pt x="509" y="1018"/>
                  </a:lnTo>
                  <a:lnTo>
                    <a:pt x="515" y="1017"/>
                  </a:lnTo>
                  <a:lnTo>
                    <a:pt x="522" y="1015"/>
                  </a:lnTo>
                  <a:lnTo>
                    <a:pt x="527" y="1012"/>
                  </a:lnTo>
                  <a:lnTo>
                    <a:pt x="531" y="1009"/>
                  </a:lnTo>
                  <a:lnTo>
                    <a:pt x="535" y="1003"/>
                  </a:lnTo>
                  <a:lnTo>
                    <a:pt x="539" y="998"/>
                  </a:lnTo>
                  <a:lnTo>
                    <a:pt x="540" y="992"/>
                  </a:lnTo>
                  <a:lnTo>
                    <a:pt x="541" y="986"/>
                  </a:lnTo>
                  <a:lnTo>
                    <a:pt x="541" y="953"/>
                  </a:lnTo>
                  <a:lnTo>
                    <a:pt x="541" y="953"/>
                  </a:lnTo>
                  <a:lnTo>
                    <a:pt x="561" y="951"/>
                  </a:lnTo>
                  <a:lnTo>
                    <a:pt x="582" y="947"/>
                  </a:lnTo>
                  <a:lnTo>
                    <a:pt x="601" y="944"/>
                  </a:lnTo>
                  <a:lnTo>
                    <a:pt x="621" y="939"/>
                  </a:lnTo>
                  <a:lnTo>
                    <a:pt x="641" y="933"/>
                  </a:lnTo>
                  <a:lnTo>
                    <a:pt x="659" y="927"/>
                  </a:lnTo>
                  <a:lnTo>
                    <a:pt x="678" y="921"/>
                  </a:lnTo>
                  <a:lnTo>
                    <a:pt x="695" y="912"/>
                  </a:lnTo>
                  <a:lnTo>
                    <a:pt x="714" y="903"/>
                  </a:lnTo>
                  <a:lnTo>
                    <a:pt x="731" y="895"/>
                  </a:lnTo>
                  <a:lnTo>
                    <a:pt x="748" y="884"/>
                  </a:lnTo>
                  <a:lnTo>
                    <a:pt x="764" y="873"/>
                  </a:lnTo>
                  <a:lnTo>
                    <a:pt x="779" y="862"/>
                  </a:lnTo>
                  <a:lnTo>
                    <a:pt x="795" y="850"/>
                  </a:lnTo>
                  <a:lnTo>
                    <a:pt x="809" y="837"/>
                  </a:lnTo>
                  <a:lnTo>
                    <a:pt x="823" y="823"/>
                  </a:lnTo>
                  <a:lnTo>
                    <a:pt x="837" y="809"/>
                  </a:lnTo>
                  <a:lnTo>
                    <a:pt x="850" y="795"/>
                  </a:lnTo>
                  <a:lnTo>
                    <a:pt x="862" y="779"/>
                  </a:lnTo>
                  <a:lnTo>
                    <a:pt x="873" y="764"/>
                  </a:lnTo>
                  <a:lnTo>
                    <a:pt x="884" y="748"/>
                  </a:lnTo>
                  <a:lnTo>
                    <a:pt x="895" y="731"/>
                  </a:lnTo>
                  <a:lnTo>
                    <a:pt x="903" y="713"/>
                  </a:lnTo>
                  <a:lnTo>
                    <a:pt x="912" y="695"/>
                  </a:lnTo>
                  <a:lnTo>
                    <a:pt x="921" y="678"/>
                  </a:lnTo>
                  <a:lnTo>
                    <a:pt x="927" y="659"/>
                  </a:lnTo>
                  <a:lnTo>
                    <a:pt x="934" y="641"/>
                  </a:lnTo>
                  <a:lnTo>
                    <a:pt x="939" y="621"/>
                  </a:lnTo>
                  <a:lnTo>
                    <a:pt x="944" y="601"/>
                  </a:lnTo>
                  <a:lnTo>
                    <a:pt x="947" y="582"/>
                  </a:lnTo>
                  <a:lnTo>
                    <a:pt x="951" y="561"/>
                  </a:lnTo>
                  <a:lnTo>
                    <a:pt x="953" y="541"/>
                  </a:lnTo>
                  <a:lnTo>
                    <a:pt x="986" y="541"/>
                  </a:lnTo>
                  <a:lnTo>
                    <a:pt x="986" y="541"/>
                  </a:lnTo>
                  <a:lnTo>
                    <a:pt x="993" y="540"/>
                  </a:lnTo>
                  <a:lnTo>
                    <a:pt x="998" y="539"/>
                  </a:lnTo>
                  <a:lnTo>
                    <a:pt x="1003" y="535"/>
                  </a:lnTo>
                  <a:lnTo>
                    <a:pt x="1009" y="531"/>
                  </a:lnTo>
                  <a:lnTo>
                    <a:pt x="1012" y="527"/>
                  </a:lnTo>
                  <a:lnTo>
                    <a:pt x="1015" y="521"/>
                  </a:lnTo>
                  <a:lnTo>
                    <a:pt x="1017" y="515"/>
                  </a:lnTo>
                  <a:lnTo>
                    <a:pt x="1018" y="509"/>
                  </a:lnTo>
                  <a:lnTo>
                    <a:pt x="1018" y="509"/>
                  </a:lnTo>
                  <a:lnTo>
                    <a:pt x="1017" y="502"/>
                  </a:lnTo>
                  <a:lnTo>
                    <a:pt x="1015" y="497"/>
                  </a:lnTo>
                  <a:lnTo>
                    <a:pt x="1012" y="491"/>
                  </a:lnTo>
                  <a:lnTo>
                    <a:pt x="1009" y="486"/>
                  </a:lnTo>
                  <a:lnTo>
                    <a:pt x="1003" y="483"/>
                  </a:lnTo>
                  <a:lnTo>
                    <a:pt x="998" y="480"/>
                  </a:lnTo>
                  <a:lnTo>
                    <a:pt x="993" y="477"/>
                  </a:lnTo>
                  <a:lnTo>
                    <a:pt x="986" y="477"/>
                  </a:lnTo>
                  <a:lnTo>
                    <a:pt x="986" y="477"/>
                  </a:lnTo>
                  <a:close/>
                  <a:moveTo>
                    <a:pt x="827" y="541"/>
                  </a:moveTo>
                  <a:lnTo>
                    <a:pt x="888" y="541"/>
                  </a:lnTo>
                  <a:lnTo>
                    <a:pt x="888" y="541"/>
                  </a:lnTo>
                  <a:lnTo>
                    <a:pt x="887" y="558"/>
                  </a:lnTo>
                  <a:lnTo>
                    <a:pt x="884" y="575"/>
                  </a:lnTo>
                  <a:lnTo>
                    <a:pt x="881" y="591"/>
                  </a:lnTo>
                  <a:lnTo>
                    <a:pt x="877" y="608"/>
                  </a:lnTo>
                  <a:lnTo>
                    <a:pt x="872" y="624"/>
                  </a:lnTo>
                  <a:lnTo>
                    <a:pt x="867" y="641"/>
                  </a:lnTo>
                  <a:lnTo>
                    <a:pt x="861" y="656"/>
                  </a:lnTo>
                  <a:lnTo>
                    <a:pt x="854" y="671"/>
                  </a:lnTo>
                  <a:lnTo>
                    <a:pt x="847" y="686"/>
                  </a:lnTo>
                  <a:lnTo>
                    <a:pt x="839" y="701"/>
                  </a:lnTo>
                  <a:lnTo>
                    <a:pt x="831" y="715"/>
                  </a:lnTo>
                  <a:lnTo>
                    <a:pt x="821" y="729"/>
                  </a:lnTo>
                  <a:lnTo>
                    <a:pt x="811" y="741"/>
                  </a:lnTo>
                  <a:lnTo>
                    <a:pt x="800" y="754"/>
                  </a:lnTo>
                  <a:lnTo>
                    <a:pt x="790" y="766"/>
                  </a:lnTo>
                  <a:lnTo>
                    <a:pt x="778" y="778"/>
                  </a:lnTo>
                  <a:lnTo>
                    <a:pt x="766" y="790"/>
                  </a:lnTo>
                  <a:lnTo>
                    <a:pt x="754" y="800"/>
                  </a:lnTo>
                  <a:lnTo>
                    <a:pt x="741" y="811"/>
                  </a:lnTo>
                  <a:lnTo>
                    <a:pt x="729" y="821"/>
                  </a:lnTo>
                  <a:lnTo>
                    <a:pt x="715" y="830"/>
                  </a:lnTo>
                  <a:lnTo>
                    <a:pt x="701" y="839"/>
                  </a:lnTo>
                  <a:lnTo>
                    <a:pt x="686" y="847"/>
                  </a:lnTo>
                  <a:lnTo>
                    <a:pt x="671" y="854"/>
                  </a:lnTo>
                  <a:lnTo>
                    <a:pt x="656" y="860"/>
                  </a:lnTo>
                  <a:lnTo>
                    <a:pt x="641" y="867"/>
                  </a:lnTo>
                  <a:lnTo>
                    <a:pt x="625" y="872"/>
                  </a:lnTo>
                  <a:lnTo>
                    <a:pt x="608" y="877"/>
                  </a:lnTo>
                  <a:lnTo>
                    <a:pt x="591" y="881"/>
                  </a:lnTo>
                  <a:lnTo>
                    <a:pt x="575" y="884"/>
                  </a:lnTo>
                  <a:lnTo>
                    <a:pt x="558" y="887"/>
                  </a:lnTo>
                  <a:lnTo>
                    <a:pt x="541" y="888"/>
                  </a:lnTo>
                  <a:lnTo>
                    <a:pt x="541" y="827"/>
                  </a:lnTo>
                  <a:lnTo>
                    <a:pt x="541" y="827"/>
                  </a:lnTo>
                  <a:lnTo>
                    <a:pt x="540" y="821"/>
                  </a:lnTo>
                  <a:lnTo>
                    <a:pt x="539" y="814"/>
                  </a:lnTo>
                  <a:lnTo>
                    <a:pt x="535" y="809"/>
                  </a:lnTo>
                  <a:lnTo>
                    <a:pt x="531" y="805"/>
                  </a:lnTo>
                  <a:lnTo>
                    <a:pt x="527" y="800"/>
                  </a:lnTo>
                  <a:lnTo>
                    <a:pt x="522" y="797"/>
                  </a:lnTo>
                  <a:lnTo>
                    <a:pt x="515" y="796"/>
                  </a:lnTo>
                  <a:lnTo>
                    <a:pt x="509" y="795"/>
                  </a:lnTo>
                  <a:lnTo>
                    <a:pt x="509" y="795"/>
                  </a:lnTo>
                  <a:lnTo>
                    <a:pt x="502" y="796"/>
                  </a:lnTo>
                  <a:lnTo>
                    <a:pt x="497" y="797"/>
                  </a:lnTo>
                  <a:lnTo>
                    <a:pt x="491" y="800"/>
                  </a:lnTo>
                  <a:lnTo>
                    <a:pt x="486" y="805"/>
                  </a:lnTo>
                  <a:lnTo>
                    <a:pt x="483" y="809"/>
                  </a:lnTo>
                  <a:lnTo>
                    <a:pt x="480" y="814"/>
                  </a:lnTo>
                  <a:lnTo>
                    <a:pt x="478" y="821"/>
                  </a:lnTo>
                  <a:lnTo>
                    <a:pt x="478" y="827"/>
                  </a:lnTo>
                  <a:lnTo>
                    <a:pt x="478" y="888"/>
                  </a:lnTo>
                  <a:lnTo>
                    <a:pt x="478" y="888"/>
                  </a:lnTo>
                  <a:lnTo>
                    <a:pt x="460" y="887"/>
                  </a:lnTo>
                  <a:lnTo>
                    <a:pt x="443" y="884"/>
                  </a:lnTo>
                  <a:lnTo>
                    <a:pt x="426" y="881"/>
                  </a:lnTo>
                  <a:lnTo>
                    <a:pt x="410" y="877"/>
                  </a:lnTo>
                  <a:lnTo>
                    <a:pt x="394" y="872"/>
                  </a:lnTo>
                  <a:lnTo>
                    <a:pt x="378" y="867"/>
                  </a:lnTo>
                  <a:lnTo>
                    <a:pt x="362" y="860"/>
                  </a:lnTo>
                  <a:lnTo>
                    <a:pt x="347" y="854"/>
                  </a:lnTo>
                  <a:lnTo>
                    <a:pt x="332" y="847"/>
                  </a:lnTo>
                  <a:lnTo>
                    <a:pt x="318" y="839"/>
                  </a:lnTo>
                  <a:lnTo>
                    <a:pt x="304" y="830"/>
                  </a:lnTo>
                  <a:lnTo>
                    <a:pt x="290" y="821"/>
                  </a:lnTo>
                  <a:lnTo>
                    <a:pt x="277" y="811"/>
                  </a:lnTo>
                  <a:lnTo>
                    <a:pt x="264" y="800"/>
                  </a:lnTo>
                  <a:lnTo>
                    <a:pt x="251" y="790"/>
                  </a:lnTo>
                  <a:lnTo>
                    <a:pt x="239" y="778"/>
                  </a:lnTo>
                  <a:lnTo>
                    <a:pt x="228" y="766"/>
                  </a:lnTo>
                  <a:lnTo>
                    <a:pt x="217" y="754"/>
                  </a:lnTo>
                  <a:lnTo>
                    <a:pt x="207" y="741"/>
                  </a:lnTo>
                  <a:lnTo>
                    <a:pt x="197" y="729"/>
                  </a:lnTo>
                  <a:lnTo>
                    <a:pt x="188" y="715"/>
                  </a:lnTo>
                  <a:lnTo>
                    <a:pt x="179" y="701"/>
                  </a:lnTo>
                  <a:lnTo>
                    <a:pt x="171" y="686"/>
                  </a:lnTo>
                  <a:lnTo>
                    <a:pt x="164" y="671"/>
                  </a:lnTo>
                  <a:lnTo>
                    <a:pt x="157" y="656"/>
                  </a:lnTo>
                  <a:lnTo>
                    <a:pt x="151" y="641"/>
                  </a:lnTo>
                  <a:lnTo>
                    <a:pt x="145" y="624"/>
                  </a:lnTo>
                  <a:lnTo>
                    <a:pt x="141" y="608"/>
                  </a:lnTo>
                  <a:lnTo>
                    <a:pt x="136" y="591"/>
                  </a:lnTo>
                  <a:lnTo>
                    <a:pt x="133" y="575"/>
                  </a:lnTo>
                  <a:lnTo>
                    <a:pt x="131" y="558"/>
                  </a:lnTo>
                  <a:lnTo>
                    <a:pt x="129" y="541"/>
                  </a:lnTo>
                  <a:lnTo>
                    <a:pt x="191" y="541"/>
                  </a:lnTo>
                  <a:lnTo>
                    <a:pt x="191" y="541"/>
                  </a:lnTo>
                  <a:lnTo>
                    <a:pt x="197" y="540"/>
                  </a:lnTo>
                  <a:lnTo>
                    <a:pt x="203" y="539"/>
                  </a:lnTo>
                  <a:lnTo>
                    <a:pt x="208" y="535"/>
                  </a:lnTo>
                  <a:lnTo>
                    <a:pt x="214" y="531"/>
                  </a:lnTo>
                  <a:lnTo>
                    <a:pt x="217" y="527"/>
                  </a:lnTo>
                  <a:lnTo>
                    <a:pt x="220" y="521"/>
                  </a:lnTo>
                  <a:lnTo>
                    <a:pt x="222" y="515"/>
                  </a:lnTo>
                  <a:lnTo>
                    <a:pt x="222" y="509"/>
                  </a:lnTo>
                  <a:lnTo>
                    <a:pt x="222" y="509"/>
                  </a:lnTo>
                  <a:lnTo>
                    <a:pt x="222" y="502"/>
                  </a:lnTo>
                  <a:lnTo>
                    <a:pt x="220" y="497"/>
                  </a:lnTo>
                  <a:lnTo>
                    <a:pt x="217" y="491"/>
                  </a:lnTo>
                  <a:lnTo>
                    <a:pt x="214" y="486"/>
                  </a:lnTo>
                  <a:lnTo>
                    <a:pt x="208" y="483"/>
                  </a:lnTo>
                  <a:lnTo>
                    <a:pt x="203" y="480"/>
                  </a:lnTo>
                  <a:lnTo>
                    <a:pt x="197" y="477"/>
                  </a:lnTo>
                  <a:lnTo>
                    <a:pt x="191" y="477"/>
                  </a:lnTo>
                  <a:lnTo>
                    <a:pt x="129" y="477"/>
                  </a:lnTo>
                  <a:lnTo>
                    <a:pt x="129" y="477"/>
                  </a:lnTo>
                  <a:lnTo>
                    <a:pt x="131" y="460"/>
                  </a:lnTo>
                  <a:lnTo>
                    <a:pt x="133" y="443"/>
                  </a:lnTo>
                  <a:lnTo>
                    <a:pt x="136" y="426"/>
                  </a:lnTo>
                  <a:lnTo>
                    <a:pt x="141" y="410"/>
                  </a:lnTo>
                  <a:lnTo>
                    <a:pt x="145" y="394"/>
                  </a:lnTo>
                  <a:lnTo>
                    <a:pt x="151" y="378"/>
                  </a:lnTo>
                  <a:lnTo>
                    <a:pt x="157" y="362"/>
                  </a:lnTo>
                  <a:lnTo>
                    <a:pt x="164" y="347"/>
                  </a:lnTo>
                  <a:lnTo>
                    <a:pt x="171" y="332"/>
                  </a:lnTo>
                  <a:lnTo>
                    <a:pt x="179" y="318"/>
                  </a:lnTo>
                  <a:lnTo>
                    <a:pt x="188" y="304"/>
                  </a:lnTo>
                  <a:lnTo>
                    <a:pt x="197" y="290"/>
                  </a:lnTo>
                  <a:lnTo>
                    <a:pt x="207" y="277"/>
                  </a:lnTo>
                  <a:lnTo>
                    <a:pt x="217" y="264"/>
                  </a:lnTo>
                  <a:lnTo>
                    <a:pt x="228" y="251"/>
                  </a:lnTo>
                  <a:lnTo>
                    <a:pt x="239" y="239"/>
                  </a:lnTo>
                  <a:lnTo>
                    <a:pt x="251" y="227"/>
                  </a:lnTo>
                  <a:lnTo>
                    <a:pt x="264" y="217"/>
                  </a:lnTo>
                  <a:lnTo>
                    <a:pt x="277" y="207"/>
                  </a:lnTo>
                  <a:lnTo>
                    <a:pt x="290" y="197"/>
                  </a:lnTo>
                  <a:lnTo>
                    <a:pt x="304" y="188"/>
                  </a:lnTo>
                  <a:lnTo>
                    <a:pt x="318" y="179"/>
                  </a:lnTo>
                  <a:lnTo>
                    <a:pt x="332" y="171"/>
                  </a:lnTo>
                  <a:lnTo>
                    <a:pt x="347" y="164"/>
                  </a:lnTo>
                  <a:lnTo>
                    <a:pt x="362" y="157"/>
                  </a:lnTo>
                  <a:lnTo>
                    <a:pt x="378" y="151"/>
                  </a:lnTo>
                  <a:lnTo>
                    <a:pt x="394" y="145"/>
                  </a:lnTo>
                  <a:lnTo>
                    <a:pt x="410" y="141"/>
                  </a:lnTo>
                  <a:lnTo>
                    <a:pt x="426" y="136"/>
                  </a:lnTo>
                  <a:lnTo>
                    <a:pt x="443" y="133"/>
                  </a:lnTo>
                  <a:lnTo>
                    <a:pt x="460" y="131"/>
                  </a:lnTo>
                  <a:lnTo>
                    <a:pt x="478" y="129"/>
                  </a:lnTo>
                  <a:lnTo>
                    <a:pt x="478" y="191"/>
                  </a:lnTo>
                  <a:lnTo>
                    <a:pt x="478" y="191"/>
                  </a:lnTo>
                  <a:lnTo>
                    <a:pt x="478" y="197"/>
                  </a:lnTo>
                  <a:lnTo>
                    <a:pt x="480" y="203"/>
                  </a:lnTo>
                  <a:lnTo>
                    <a:pt x="483" y="208"/>
                  </a:lnTo>
                  <a:lnTo>
                    <a:pt x="486" y="214"/>
                  </a:lnTo>
                  <a:lnTo>
                    <a:pt x="491" y="217"/>
                  </a:lnTo>
                  <a:lnTo>
                    <a:pt x="497" y="220"/>
                  </a:lnTo>
                  <a:lnTo>
                    <a:pt x="502" y="222"/>
                  </a:lnTo>
                  <a:lnTo>
                    <a:pt x="509" y="222"/>
                  </a:lnTo>
                  <a:lnTo>
                    <a:pt x="509" y="222"/>
                  </a:lnTo>
                  <a:lnTo>
                    <a:pt x="515" y="222"/>
                  </a:lnTo>
                  <a:lnTo>
                    <a:pt x="522" y="220"/>
                  </a:lnTo>
                  <a:lnTo>
                    <a:pt x="527" y="217"/>
                  </a:lnTo>
                  <a:lnTo>
                    <a:pt x="531" y="214"/>
                  </a:lnTo>
                  <a:lnTo>
                    <a:pt x="535" y="208"/>
                  </a:lnTo>
                  <a:lnTo>
                    <a:pt x="539" y="203"/>
                  </a:lnTo>
                  <a:lnTo>
                    <a:pt x="540" y="197"/>
                  </a:lnTo>
                  <a:lnTo>
                    <a:pt x="541" y="191"/>
                  </a:lnTo>
                  <a:lnTo>
                    <a:pt x="541" y="129"/>
                  </a:lnTo>
                  <a:lnTo>
                    <a:pt x="541" y="129"/>
                  </a:lnTo>
                  <a:lnTo>
                    <a:pt x="558" y="131"/>
                  </a:lnTo>
                  <a:lnTo>
                    <a:pt x="575" y="133"/>
                  </a:lnTo>
                  <a:lnTo>
                    <a:pt x="591" y="136"/>
                  </a:lnTo>
                  <a:lnTo>
                    <a:pt x="608" y="141"/>
                  </a:lnTo>
                  <a:lnTo>
                    <a:pt x="625" y="145"/>
                  </a:lnTo>
                  <a:lnTo>
                    <a:pt x="641" y="151"/>
                  </a:lnTo>
                  <a:lnTo>
                    <a:pt x="656" y="157"/>
                  </a:lnTo>
                  <a:lnTo>
                    <a:pt x="671" y="164"/>
                  </a:lnTo>
                  <a:lnTo>
                    <a:pt x="686" y="171"/>
                  </a:lnTo>
                  <a:lnTo>
                    <a:pt x="701" y="179"/>
                  </a:lnTo>
                  <a:lnTo>
                    <a:pt x="715" y="188"/>
                  </a:lnTo>
                  <a:lnTo>
                    <a:pt x="729" y="197"/>
                  </a:lnTo>
                  <a:lnTo>
                    <a:pt x="741" y="207"/>
                  </a:lnTo>
                  <a:lnTo>
                    <a:pt x="754" y="217"/>
                  </a:lnTo>
                  <a:lnTo>
                    <a:pt x="766" y="227"/>
                  </a:lnTo>
                  <a:lnTo>
                    <a:pt x="778" y="239"/>
                  </a:lnTo>
                  <a:lnTo>
                    <a:pt x="790" y="251"/>
                  </a:lnTo>
                  <a:lnTo>
                    <a:pt x="800" y="264"/>
                  </a:lnTo>
                  <a:lnTo>
                    <a:pt x="811" y="277"/>
                  </a:lnTo>
                  <a:lnTo>
                    <a:pt x="821" y="290"/>
                  </a:lnTo>
                  <a:lnTo>
                    <a:pt x="831" y="304"/>
                  </a:lnTo>
                  <a:lnTo>
                    <a:pt x="839" y="318"/>
                  </a:lnTo>
                  <a:lnTo>
                    <a:pt x="847" y="332"/>
                  </a:lnTo>
                  <a:lnTo>
                    <a:pt x="854" y="347"/>
                  </a:lnTo>
                  <a:lnTo>
                    <a:pt x="861" y="362"/>
                  </a:lnTo>
                  <a:lnTo>
                    <a:pt x="867" y="378"/>
                  </a:lnTo>
                  <a:lnTo>
                    <a:pt x="872" y="394"/>
                  </a:lnTo>
                  <a:lnTo>
                    <a:pt x="877" y="410"/>
                  </a:lnTo>
                  <a:lnTo>
                    <a:pt x="881" y="426"/>
                  </a:lnTo>
                  <a:lnTo>
                    <a:pt x="884" y="443"/>
                  </a:lnTo>
                  <a:lnTo>
                    <a:pt x="887" y="460"/>
                  </a:lnTo>
                  <a:lnTo>
                    <a:pt x="888" y="477"/>
                  </a:lnTo>
                  <a:lnTo>
                    <a:pt x="827" y="477"/>
                  </a:lnTo>
                  <a:lnTo>
                    <a:pt x="827" y="477"/>
                  </a:lnTo>
                  <a:lnTo>
                    <a:pt x="821" y="477"/>
                  </a:lnTo>
                  <a:lnTo>
                    <a:pt x="814" y="480"/>
                  </a:lnTo>
                  <a:lnTo>
                    <a:pt x="809" y="483"/>
                  </a:lnTo>
                  <a:lnTo>
                    <a:pt x="805" y="486"/>
                  </a:lnTo>
                  <a:lnTo>
                    <a:pt x="800" y="491"/>
                  </a:lnTo>
                  <a:lnTo>
                    <a:pt x="797" y="497"/>
                  </a:lnTo>
                  <a:lnTo>
                    <a:pt x="796" y="502"/>
                  </a:lnTo>
                  <a:lnTo>
                    <a:pt x="795" y="509"/>
                  </a:lnTo>
                  <a:lnTo>
                    <a:pt x="795" y="509"/>
                  </a:lnTo>
                  <a:lnTo>
                    <a:pt x="796" y="515"/>
                  </a:lnTo>
                  <a:lnTo>
                    <a:pt x="797" y="521"/>
                  </a:lnTo>
                  <a:lnTo>
                    <a:pt x="800" y="527"/>
                  </a:lnTo>
                  <a:lnTo>
                    <a:pt x="805" y="531"/>
                  </a:lnTo>
                  <a:lnTo>
                    <a:pt x="809" y="535"/>
                  </a:lnTo>
                  <a:lnTo>
                    <a:pt x="814" y="539"/>
                  </a:lnTo>
                  <a:lnTo>
                    <a:pt x="821" y="540"/>
                  </a:lnTo>
                  <a:lnTo>
                    <a:pt x="827" y="541"/>
                  </a:lnTo>
                  <a:lnTo>
                    <a:pt x="827" y="541"/>
                  </a:lnTo>
                  <a:close/>
                  <a:moveTo>
                    <a:pt x="604" y="509"/>
                  </a:moveTo>
                  <a:lnTo>
                    <a:pt x="604" y="509"/>
                  </a:lnTo>
                  <a:lnTo>
                    <a:pt x="604" y="499"/>
                  </a:lnTo>
                  <a:lnTo>
                    <a:pt x="602" y="489"/>
                  </a:lnTo>
                  <a:lnTo>
                    <a:pt x="600" y="481"/>
                  </a:lnTo>
                  <a:lnTo>
                    <a:pt x="597" y="472"/>
                  </a:lnTo>
                  <a:lnTo>
                    <a:pt x="592" y="463"/>
                  </a:lnTo>
                  <a:lnTo>
                    <a:pt x="588" y="456"/>
                  </a:lnTo>
                  <a:lnTo>
                    <a:pt x="583" y="448"/>
                  </a:lnTo>
                  <a:lnTo>
                    <a:pt x="576" y="441"/>
                  </a:lnTo>
                  <a:lnTo>
                    <a:pt x="570" y="436"/>
                  </a:lnTo>
                  <a:lnTo>
                    <a:pt x="562" y="430"/>
                  </a:lnTo>
                  <a:lnTo>
                    <a:pt x="555" y="425"/>
                  </a:lnTo>
                  <a:lnTo>
                    <a:pt x="546" y="421"/>
                  </a:lnTo>
                  <a:lnTo>
                    <a:pt x="538" y="417"/>
                  </a:lnTo>
                  <a:lnTo>
                    <a:pt x="528" y="415"/>
                  </a:lnTo>
                  <a:lnTo>
                    <a:pt x="518" y="414"/>
                  </a:lnTo>
                  <a:lnTo>
                    <a:pt x="509" y="413"/>
                  </a:lnTo>
                  <a:lnTo>
                    <a:pt x="509" y="413"/>
                  </a:lnTo>
                  <a:lnTo>
                    <a:pt x="499" y="414"/>
                  </a:lnTo>
                  <a:lnTo>
                    <a:pt x="489" y="415"/>
                  </a:lnTo>
                  <a:lnTo>
                    <a:pt x="481" y="417"/>
                  </a:lnTo>
                  <a:lnTo>
                    <a:pt x="472" y="421"/>
                  </a:lnTo>
                  <a:lnTo>
                    <a:pt x="464" y="425"/>
                  </a:lnTo>
                  <a:lnTo>
                    <a:pt x="456" y="430"/>
                  </a:lnTo>
                  <a:lnTo>
                    <a:pt x="449" y="436"/>
                  </a:lnTo>
                  <a:lnTo>
                    <a:pt x="441" y="441"/>
                  </a:lnTo>
                  <a:lnTo>
                    <a:pt x="436" y="448"/>
                  </a:lnTo>
                  <a:lnTo>
                    <a:pt x="430" y="456"/>
                  </a:lnTo>
                  <a:lnTo>
                    <a:pt x="425" y="463"/>
                  </a:lnTo>
                  <a:lnTo>
                    <a:pt x="421" y="472"/>
                  </a:lnTo>
                  <a:lnTo>
                    <a:pt x="417" y="481"/>
                  </a:lnTo>
                  <a:lnTo>
                    <a:pt x="415" y="489"/>
                  </a:lnTo>
                  <a:lnTo>
                    <a:pt x="414" y="499"/>
                  </a:lnTo>
                  <a:lnTo>
                    <a:pt x="413" y="509"/>
                  </a:lnTo>
                  <a:lnTo>
                    <a:pt x="413" y="509"/>
                  </a:lnTo>
                  <a:lnTo>
                    <a:pt x="414" y="518"/>
                  </a:lnTo>
                  <a:lnTo>
                    <a:pt x="415" y="528"/>
                  </a:lnTo>
                  <a:lnTo>
                    <a:pt x="417" y="538"/>
                  </a:lnTo>
                  <a:lnTo>
                    <a:pt x="421" y="546"/>
                  </a:lnTo>
                  <a:lnTo>
                    <a:pt x="425" y="555"/>
                  </a:lnTo>
                  <a:lnTo>
                    <a:pt x="430" y="562"/>
                  </a:lnTo>
                  <a:lnTo>
                    <a:pt x="436" y="570"/>
                  </a:lnTo>
                  <a:lnTo>
                    <a:pt x="441" y="576"/>
                  </a:lnTo>
                  <a:lnTo>
                    <a:pt x="449" y="583"/>
                  </a:lnTo>
                  <a:lnTo>
                    <a:pt x="456" y="588"/>
                  </a:lnTo>
                  <a:lnTo>
                    <a:pt x="464" y="592"/>
                  </a:lnTo>
                  <a:lnTo>
                    <a:pt x="472" y="597"/>
                  </a:lnTo>
                  <a:lnTo>
                    <a:pt x="481" y="600"/>
                  </a:lnTo>
                  <a:lnTo>
                    <a:pt x="489" y="602"/>
                  </a:lnTo>
                  <a:lnTo>
                    <a:pt x="499" y="604"/>
                  </a:lnTo>
                  <a:lnTo>
                    <a:pt x="509" y="604"/>
                  </a:lnTo>
                  <a:lnTo>
                    <a:pt x="509" y="604"/>
                  </a:lnTo>
                  <a:lnTo>
                    <a:pt x="518" y="604"/>
                  </a:lnTo>
                  <a:lnTo>
                    <a:pt x="528" y="602"/>
                  </a:lnTo>
                  <a:lnTo>
                    <a:pt x="538" y="600"/>
                  </a:lnTo>
                  <a:lnTo>
                    <a:pt x="546" y="597"/>
                  </a:lnTo>
                  <a:lnTo>
                    <a:pt x="555" y="592"/>
                  </a:lnTo>
                  <a:lnTo>
                    <a:pt x="562" y="588"/>
                  </a:lnTo>
                  <a:lnTo>
                    <a:pt x="570" y="583"/>
                  </a:lnTo>
                  <a:lnTo>
                    <a:pt x="576" y="576"/>
                  </a:lnTo>
                  <a:lnTo>
                    <a:pt x="583" y="570"/>
                  </a:lnTo>
                  <a:lnTo>
                    <a:pt x="588" y="562"/>
                  </a:lnTo>
                  <a:lnTo>
                    <a:pt x="592" y="555"/>
                  </a:lnTo>
                  <a:lnTo>
                    <a:pt x="597" y="546"/>
                  </a:lnTo>
                  <a:lnTo>
                    <a:pt x="600" y="538"/>
                  </a:lnTo>
                  <a:lnTo>
                    <a:pt x="602" y="528"/>
                  </a:lnTo>
                  <a:lnTo>
                    <a:pt x="604" y="518"/>
                  </a:lnTo>
                  <a:lnTo>
                    <a:pt x="604" y="509"/>
                  </a:lnTo>
                  <a:lnTo>
                    <a:pt x="604" y="509"/>
                  </a:lnTo>
                  <a:close/>
                  <a:moveTo>
                    <a:pt x="478" y="509"/>
                  </a:moveTo>
                  <a:lnTo>
                    <a:pt x="478" y="509"/>
                  </a:lnTo>
                  <a:lnTo>
                    <a:pt x="478" y="502"/>
                  </a:lnTo>
                  <a:lnTo>
                    <a:pt x="480" y="497"/>
                  </a:lnTo>
                  <a:lnTo>
                    <a:pt x="483" y="491"/>
                  </a:lnTo>
                  <a:lnTo>
                    <a:pt x="486" y="486"/>
                  </a:lnTo>
                  <a:lnTo>
                    <a:pt x="491" y="483"/>
                  </a:lnTo>
                  <a:lnTo>
                    <a:pt x="497" y="480"/>
                  </a:lnTo>
                  <a:lnTo>
                    <a:pt x="502" y="477"/>
                  </a:lnTo>
                  <a:lnTo>
                    <a:pt x="509" y="477"/>
                  </a:lnTo>
                  <a:lnTo>
                    <a:pt x="509" y="477"/>
                  </a:lnTo>
                  <a:lnTo>
                    <a:pt x="515" y="477"/>
                  </a:lnTo>
                  <a:lnTo>
                    <a:pt x="522" y="480"/>
                  </a:lnTo>
                  <a:lnTo>
                    <a:pt x="527" y="483"/>
                  </a:lnTo>
                  <a:lnTo>
                    <a:pt x="531" y="486"/>
                  </a:lnTo>
                  <a:lnTo>
                    <a:pt x="535" y="491"/>
                  </a:lnTo>
                  <a:lnTo>
                    <a:pt x="539" y="497"/>
                  </a:lnTo>
                  <a:lnTo>
                    <a:pt x="540" y="502"/>
                  </a:lnTo>
                  <a:lnTo>
                    <a:pt x="541" y="509"/>
                  </a:lnTo>
                  <a:lnTo>
                    <a:pt x="541" y="509"/>
                  </a:lnTo>
                  <a:lnTo>
                    <a:pt x="540" y="515"/>
                  </a:lnTo>
                  <a:lnTo>
                    <a:pt x="539" y="521"/>
                  </a:lnTo>
                  <a:lnTo>
                    <a:pt x="535" y="527"/>
                  </a:lnTo>
                  <a:lnTo>
                    <a:pt x="531" y="531"/>
                  </a:lnTo>
                  <a:lnTo>
                    <a:pt x="527" y="535"/>
                  </a:lnTo>
                  <a:lnTo>
                    <a:pt x="522" y="539"/>
                  </a:lnTo>
                  <a:lnTo>
                    <a:pt x="515" y="540"/>
                  </a:lnTo>
                  <a:lnTo>
                    <a:pt x="509" y="541"/>
                  </a:lnTo>
                  <a:lnTo>
                    <a:pt x="509" y="541"/>
                  </a:lnTo>
                  <a:lnTo>
                    <a:pt x="502" y="540"/>
                  </a:lnTo>
                  <a:lnTo>
                    <a:pt x="497" y="539"/>
                  </a:lnTo>
                  <a:lnTo>
                    <a:pt x="491" y="535"/>
                  </a:lnTo>
                  <a:lnTo>
                    <a:pt x="486" y="531"/>
                  </a:lnTo>
                  <a:lnTo>
                    <a:pt x="483" y="527"/>
                  </a:lnTo>
                  <a:lnTo>
                    <a:pt x="480" y="521"/>
                  </a:lnTo>
                  <a:lnTo>
                    <a:pt x="478" y="515"/>
                  </a:lnTo>
                  <a:lnTo>
                    <a:pt x="478" y="509"/>
                  </a:lnTo>
                  <a:lnTo>
                    <a:pt x="478" y="509"/>
                  </a:lnTo>
                  <a:close/>
                  <a:moveTo>
                    <a:pt x="541" y="318"/>
                  </a:moveTo>
                  <a:lnTo>
                    <a:pt x="541" y="318"/>
                  </a:lnTo>
                  <a:lnTo>
                    <a:pt x="540" y="311"/>
                  </a:lnTo>
                  <a:lnTo>
                    <a:pt x="539" y="306"/>
                  </a:lnTo>
                  <a:lnTo>
                    <a:pt x="535" y="300"/>
                  </a:lnTo>
                  <a:lnTo>
                    <a:pt x="531" y="295"/>
                  </a:lnTo>
                  <a:lnTo>
                    <a:pt x="527" y="292"/>
                  </a:lnTo>
                  <a:lnTo>
                    <a:pt x="522" y="289"/>
                  </a:lnTo>
                  <a:lnTo>
                    <a:pt x="515" y="286"/>
                  </a:lnTo>
                  <a:lnTo>
                    <a:pt x="509" y="286"/>
                  </a:lnTo>
                  <a:lnTo>
                    <a:pt x="509" y="286"/>
                  </a:lnTo>
                  <a:lnTo>
                    <a:pt x="486" y="288"/>
                  </a:lnTo>
                  <a:lnTo>
                    <a:pt x="465" y="291"/>
                  </a:lnTo>
                  <a:lnTo>
                    <a:pt x="443" y="296"/>
                  </a:lnTo>
                  <a:lnTo>
                    <a:pt x="423" y="304"/>
                  </a:lnTo>
                  <a:lnTo>
                    <a:pt x="402" y="313"/>
                  </a:lnTo>
                  <a:lnTo>
                    <a:pt x="384" y="324"/>
                  </a:lnTo>
                  <a:lnTo>
                    <a:pt x="367" y="337"/>
                  </a:lnTo>
                  <a:lnTo>
                    <a:pt x="352" y="352"/>
                  </a:lnTo>
                  <a:lnTo>
                    <a:pt x="337" y="367"/>
                  </a:lnTo>
                  <a:lnTo>
                    <a:pt x="324" y="384"/>
                  </a:lnTo>
                  <a:lnTo>
                    <a:pt x="313" y="402"/>
                  </a:lnTo>
                  <a:lnTo>
                    <a:pt x="304" y="423"/>
                  </a:lnTo>
                  <a:lnTo>
                    <a:pt x="296" y="443"/>
                  </a:lnTo>
                  <a:lnTo>
                    <a:pt x="291" y="463"/>
                  </a:lnTo>
                  <a:lnTo>
                    <a:pt x="288" y="486"/>
                  </a:lnTo>
                  <a:lnTo>
                    <a:pt x="287" y="509"/>
                  </a:lnTo>
                  <a:lnTo>
                    <a:pt x="287" y="509"/>
                  </a:lnTo>
                  <a:lnTo>
                    <a:pt x="287" y="515"/>
                  </a:lnTo>
                  <a:lnTo>
                    <a:pt x="289" y="521"/>
                  </a:lnTo>
                  <a:lnTo>
                    <a:pt x="292" y="527"/>
                  </a:lnTo>
                  <a:lnTo>
                    <a:pt x="295" y="531"/>
                  </a:lnTo>
                  <a:lnTo>
                    <a:pt x="300" y="535"/>
                  </a:lnTo>
                  <a:lnTo>
                    <a:pt x="306" y="539"/>
                  </a:lnTo>
                  <a:lnTo>
                    <a:pt x="311" y="540"/>
                  </a:lnTo>
                  <a:lnTo>
                    <a:pt x="318" y="541"/>
                  </a:lnTo>
                  <a:lnTo>
                    <a:pt x="318" y="541"/>
                  </a:lnTo>
                  <a:lnTo>
                    <a:pt x="324" y="540"/>
                  </a:lnTo>
                  <a:lnTo>
                    <a:pt x="331" y="539"/>
                  </a:lnTo>
                  <a:lnTo>
                    <a:pt x="336" y="535"/>
                  </a:lnTo>
                  <a:lnTo>
                    <a:pt x="340" y="531"/>
                  </a:lnTo>
                  <a:lnTo>
                    <a:pt x="344" y="527"/>
                  </a:lnTo>
                  <a:lnTo>
                    <a:pt x="348" y="521"/>
                  </a:lnTo>
                  <a:lnTo>
                    <a:pt x="349" y="515"/>
                  </a:lnTo>
                  <a:lnTo>
                    <a:pt x="350" y="509"/>
                  </a:lnTo>
                  <a:lnTo>
                    <a:pt x="350" y="509"/>
                  </a:lnTo>
                  <a:lnTo>
                    <a:pt x="351" y="492"/>
                  </a:lnTo>
                  <a:lnTo>
                    <a:pt x="353" y="476"/>
                  </a:lnTo>
                  <a:lnTo>
                    <a:pt x="357" y="461"/>
                  </a:lnTo>
                  <a:lnTo>
                    <a:pt x="363" y="447"/>
                  </a:lnTo>
                  <a:lnTo>
                    <a:pt x="369" y="433"/>
                  </a:lnTo>
                  <a:lnTo>
                    <a:pt x="377" y="420"/>
                  </a:lnTo>
                  <a:lnTo>
                    <a:pt x="386" y="408"/>
                  </a:lnTo>
                  <a:lnTo>
                    <a:pt x="397" y="396"/>
                  </a:lnTo>
                  <a:lnTo>
                    <a:pt x="408" y="386"/>
                  </a:lnTo>
                  <a:lnTo>
                    <a:pt x="420" y="377"/>
                  </a:lnTo>
                  <a:lnTo>
                    <a:pt x="434" y="369"/>
                  </a:lnTo>
                  <a:lnTo>
                    <a:pt x="447" y="363"/>
                  </a:lnTo>
                  <a:lnTo>
                    <a:pt x="461" y="357"/>
                  </a:lnTo>
                  <a:lnTo>
                    <a:pt x="476" y="353"/>
                  </a:lnTo>
                  <a:lnTo>
                    <a:pt x="493" y="351"/>
                  </a:lnTo>
                  <a:lnTo>
                    <a:pt x="509" y="350"/>
                  </a:lnTo>
                  <a:lnTo>
                    <a:pt x="509" y="350"/>
                  </a:lnTo>
                  <a:lnTo>
                    <a:pt x="515" y="349"/>
                  </a:lnTo>
                  <a:lnTo>
                    <a:pt x="522" y="348"/>
                  </a:lnTo>
                  <a:lnTo>
                    <a:pt x="527" y="344"/>
                  </a:lnTo>
                  <a:lnTo>
                    <a:pt x="531" y="340"/>
                  </a:lnTo>
                  <a:lnTo>
                    <a:pt x="535" y="336"/>
                  </a:lnTo>
                  <a:lnTo>
                    <a:pt x="539" y="330"/>
                  </a:lnTo>
                  <a:lnTo>
                    <a:pt x="540" y="324"/>
                  </a:lnTo>
                  <a:lnTo>
                    <a:pt x="541" y="318"/>
                  </a:lnTo>
                  <a:lnTo>
                    <a:pt x="541" y="318"/>
                  </a:lnTo>
                  <a:close/>
                  <a:moveTo>
                    <a:pt x="700" y="477"/>
                  </a:moveTo>
                  <a:lnTo>
                    <a:pt x="700" y="477"/>
                  </a:lnTo>
                  <a:lnTo>
                    <a:pt x="693" y="477"/>
                  </a:lnTo>
                  <a:lnTo>
                    <a:pt x="688" y="480"/>
                  </a:lnTo>
                  <a:lnTo>
                    <a:pt x="682" y="483"/>
                  </a:lnTo>
                  <a:lnTo>
                    <a:pt x="677" y="486"/>
                  </a:lnTo>
                  <a:lnTo>
                    <a:pt x="674" y="491"/>
                  </a:lnTo>
                  <a:lnTo>
                    <a:pt x="671" y="497"/>
                  </a:lnTo>
                  <a:lnTo>
                    <a:pt x="669" y="502"/>
                  </a:lnTo>
                  <a:lnTo>
                    <a:pt x="667" y="509"/>
                  </a:lnTo>
                  <a:lnTo>
                    <a:pt x="667" y="509"/>
                  </a:lnTo>
                  <a:lnTo>
                    <a:pt x="667" y="525"/>
                  </a:lnTo>
                  <a:lnTo>
                    <a:pt x="664" y="541"/>
                  </a:lnTo>
                  <a:lnTo>
                    <a:pt x="661" y="556"/>
                  </a:lnTo>
                  <a:lnTo>
                    <a:pt x="656" y="571"/>
                  </a:lnTo>
                  <a:lnTo>
                    <a:pt x="649" y="585"/>
                  </a:lnTo>
                  <a:lnTo>
                    <a:pt x="641" y="598"/>
                  </a:lnTo>
                  <a:lnTo>
                    <a:pt x="632" y="609"/>
                  </a:lnTo>
                  <a:lnTo>
                    <a:pt x="621" y="621"/>
                  </a:lnTo>
                  <a:lnTo>
                    <a:pt x="609" y="632"/>
                  </a:lnTo>
                  <a:lnTo>
                    <a:pt x="598" y="641"/>
                  </a:lnTo>
                  <a:lnTo>
                    <a:pt x="585" y="649"/>
                  </a:lnTo>
                  <a:lnTo>
                    <a:pt x="571" y="656"/>
                  </a:lnTo>
                  <a:lnTo>
                    <a:pt x="556" y="661"/>
                  </a:lnTo>
                  <a:lnTo>
                    <a:pt x="541" y="664"/>
                  </a:lnTo>
                  <a:lnTo>
                    <a:pt x="525" y="667"/>
                  </a:lnTo>
                  <a:lnTo>
                    <a:pt x="509" y="667"/>
                  </a:lnTo>
                  <a:lnTo>
                    <a:pt x="509" y="667"/>
                  </a:lnTo>
                  <a:lnTo>
                    <a:pt x="502" y="668"/>
                  </a:lnTo>
                  <a:lnTo>
                    <a:pt x="497" y="671"/>
                  </a:lnTo>
                  <a:lnTo>
                    <a:pt x="491" y="674"/>
                  </a:lnTo>
                  <a:lnTo>
                    <a:pt x="486" y="677"/>
                  </a:lnTo>
                  <a:lnTo>
                    <a:pt x="483" y="682"/>
                  </a:lnTo>
                  <a:lnTo>
                    <a:pt x="480" y="688"/>
                  </a:lnTo>
                  <a:lnTo>
                    <a:pt x="478" y="693"/>
                  </a:lnTo>
                  <a:lnTo>
                    <a:pt x="478" y="700"/>
                  </a:lnTo>
                  <a:lnTo>
                    <a:pt x="478" y="700"/>
                  </a:lnTo>
                  <a:lnTo>
                    <a:pt x="478" y="706"/>
                  </a:lnTo>
                  <a:lnTo>
                    <a:pt x="480" y="712"/>
                  </a:lnTo>
                  <a:lnTo>
                    <a:pt x="483" y="718"/>
                  </a:lnTo>
                  <a:lnTo>
                    <a:pt x="486" y="722"/>
                  </a:lnTo>
                  <a:lnTo>
                    <a:pt x="491" y="726"/>
                  </a:lnTo>
                  <a:lnTo>
                    <a:pt x="497" y="729"/>
                  </a:lnTo>
                  <a:lnTo>
                    <a:pt x="502" y="731"/>
                  </a:lnTo>
                  <a:lnTo>
                    <a:pt x="509" y="732"/>
                  </a:lnTo>
                  <a:lnTo>
                    <a:pt x="509" y="732"/>
                  </a:lnTo>
                  <a:lnTo>
                    <a:pt x="531" y="731"/>
                  </a:lnTo>
                  <a:lnTo>
                    <a:pt x="554" y="727"/>
                  </a:lnTo>
                  <a:lnTo>
                    <a:pt x="575" y="721"/>
                  </a:lnTo>
                  <a:lnTo>
                    <a:pt x="596" y="713"/>
                  </a:lnTo>
                  <a:lnTo>
                    <a:pt x="615" y="705"/>
                  </a:lnTo>
                  <a:lnTo>
                    <a:pt x="633" y="693"/>
                  </a:lnTo>
                  <a:lnTo>
                    <a:pt x="650" y="680"/>
                  </a:lnTo>
                  <a:lnTo>
                    <a:pt x="666" y="666"/>
                  </a:lnTo>
                  <a:lnTo>
                    <a:pt x="680" y="650"/>
                  </a:lnTo>
                  <a:lnTo>
                    <a:pt x="693" y="633"/>
                  </a:lnTo>
                  <a:lnTo>
                    <a:pt x="705" y="615"/>
                  </a:lnTo>
                  <a:lnTo>
                    <a:pt x="714" y="595"/>
                  </a:lnTo>
                  <a:lnTo>
                    <a:pt x="721" y="575"/>
                  </a:lnTo>
                  <a:lnTo>
                    <a:pt x="728" y="554"/>
                  </a:lnTo>
                  <a:lnTo>
                    <a:pt x="731" y="531"/>
                  </a:lnTo>
                  <a:lnTo>
                    <a:pt x="732" y="509"/>
                  </a:lnTo>
                  <a:lnTo>
                    <a:pt x="732" y="509"/>
                  </a:lnTo>
                  <a:lnTo>
                    <a:pt x="731" y="502"/>
                  </a:lnTo>
                  <a:lnTo>
                    <a:pt x="729" y="497"/>
                  </a:lnTo>
                  <a:lnTo>
                    <a:pt x="726" y="491"/>
                  </a:lnTo>
                  <a:lnTo>
                    <a:pt x="722" y="486"/>
                  </a:lnTo>
                  <a:lnTo>
                    <a:pt x="718" y="483"/>
                  </a:lnTo>
                  <a:lnTo>
                    <a:pt x="712" y="480"/>
                  </a:lnTo>
                  <a:lnTo>
                    <a:pt x="706" y="477"/>
                  </a:lnTo>
                  <a:lnTo>
                    <a:pt x="700" y="477"/>
                  </a:lnTo>
                  <a:lnTo>
                    <a:pt x="700" y="477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Content Placeholder 2"/>
          <p:cNvSpPr txBox="1"/>
          <p:nvPr/>
        </p:nvSpPr>
        <p:spPr>
          <a:xfrm>
            <a:off x="3757930" y="2734945"/>
            <a:ext cx="1851025" cy="28892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000" b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全 国  两  会</a:t>
            </a:r>
            <a:endParaRPr lang="zh-CN" altLang="en-US" sz="2000" b="1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" name="图片 1" descr="8a3c0d33af342c13ad2bf80f4f035a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840" y="419735"/>
            <a:ext cx="3649345" cy="217932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  <p:bldLst>
      <p:bldP spid="6" grpId="0" bldLvl="0" animBg="1"/>
      <p:bldP spid="7" grpId="0" bldLvl="0" animBg="1"/>
      <p:bldP spid="8" grpId="0" bldLvl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接连接符 21"/>
          <p:cNvCxnSpPr/>
          <p:nvPr/>
        </p:nvCxnSpPr>
        <p:spPr>
          <a:xfrm>
            <a:off x="351263" y="234176"/>
            <a:ext cx="317809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5609063" y="234176"/>
            <a:ext cx="317809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9"/>
          <p:cNvSpPr txBox="1"/>
          <p:nvPr/>
        </p:nvSpPr>
        <p:spPr>
          <a:xfrm>
            <a:off x="3540844" y="112403"/>
            <a:ext cx="2073797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风采展示</a:t>
            </a:r>
            <a:endParaRPr lang="zh-CN" altLang="en-US" sz="2000" b="1" spc="300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Content Placeholder 2"/>
          <p:cNvSpPr txBox="1"/>
          <p:nvPr/>
        </p:nvSpPr>
        <p:spPr>
          <a:xfrm>
            <a:off x="4732655" y="3998595"/>
            <a:ext cx="4373245" cy="114554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</a:t>
            </a:r>
            <a:r>
              <a:rPr lang="zh-CN" altLang="en-US" sz="1600" b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国庆庆祝活动保障任务期间，北汽集团共派出499名驾驶员和管理人员、402部车辆，运送授勋人员、受阅官兵、副国级、部级党政机关领导等嘉宾共11200余人。</a:t>
            </a:r>
            <a:endParaRPr lang="zh-CN" altLang="en-US" sz="1600" b="1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42264" y="586242"/>
            <a:ext cx="432000" cy="432000"/>
            <a:chOff x="44952" y="1820122"/>
            <a:chExt cx="576000" cy="576000"/>
          </a:xfrm>
        </p:grpSpPr>
        <p:sp>
          <p:nvSpPr>
            <p:cNvPr id="12" name="椭圆 11"/>
            <p:cNvSpPr/>
            <p:nvPr/>
          </p:nvSpPr>
          <p:spPr>
            <a:xfrm>
              <a:off x="44952" y="1820122"/>
              <a:ext cx="576000" cy="576000"/>
            </a:xfrm>
            <a:prstGeom prst="ellipse">
              <a:avLst/>
            </a:prstGeom>
            <a:solidFill>
              <a:srgbClr val="4179E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Freeform 37"/>
            <p:cNvSpPr>
              <a:spLocks noEditPoints="1"/>
            </p:cNvSpPr>
            <p:nvPr/>
          </p:nvSpPr>
          <p:spPr bwMode="auto">
            <a:xfrm>
              <a:off x="178558" y="1952968"/>
              <a:ext cx="308788" cy="310308"/>
            </a:xfrm>
            <a:custGeom>
              <a:avLst/>
              <a:gdLst>
                <a:gd name="T0" fmla="*/ 912 w 1018"/>
                <a:gd name="T1" fmla="*/ 322 h 1018"/>
                <a:gd name="T2" fmla="*/ 779 w 1018"/>
                <a:gd name="T3" fmla="*/ 156 h 1018"/>
                <a:gd name="T4" fmla="*/ 582 w 1018"/>
                <a:gd name="T5" fmla="*/ 70 h 1018"/>
                <a:gd name="T6" fmla="*/ 515 w 1018"/>
                <a:gd name="T7" fmla="*/ 1 h 1018"/>
                <a:gd name="T8" fmla="*/ 478 w 1018"/>
                <a:gd name="T9" fmla="*/ 65 h 1018"/>
                <a:gd name="T10" fmla="*/ 288 w 1018"/>
                <a:gd name="T11" fmla="*/ 123 h 1018"/>
                <a:gd name="T12" fmla="*/ 133 w 1018"/>
                <a:gd name="T13" fmla="*/ 270 h 1018"/>
                <a:gd name="T14" fmla="*/ 66 w 1018"/>
                <a:gd name="T15" fmla="*/ 477 h 1018"/>
                <a:gd name="T16" fmla="*/ 0 w 1018"/>
                <a:gd name="T17" fmla="*/ 509 h 1018"/>
                <a:gd name="T18" fmla="*/ 68 w 1018"/>
                <a:gd name="T19" fmla="*/ 561 h 1018"/>
                <a:gd name="T20" fmla="*/ 145 w 1018"/>
                <a:gd name="T21" fmla="*/ 764 h 1018"/>
                <a:gd name="T22" fmla="*/ 305 w 1018"/>
                <a:gd name="T23" fmla="*/ 903 h 1018"/>
                <a:gd name="T24" fmla="*/ 478 w 1018"/>
                <a:gd name="T25" fmla="*/ 986 h 1018"/>
                <a:gd name="T26" fmla="*/ 522 w 1018"/>
                <a:gd name="T27" fmla="*/ 1015 h 1018"/>
                <a:gd name="T28" fmla="*/ 601 w 1018"/>
                <a:gd name="T29" fmla="*/ 944 h 1018"/>
                <a:gd name="T30" fmla="*/ 795 w 1018"/>
                <a:gd name="T31" fmla="*/ 850 h 1018"/>
                <a:gd name="T32" fmla="*/ 921 w 1018"/>
                <a:gd name="T33" fmla="*/ 678 h 1018"/>
                <a:gd name="T34" fmla="*/ 998 w 1018"/>
                <a:gd name="T35" fmla="*/ 539 h 1018"/>
                <a:gd name="T36" fmla="*/ 1009 w 1018"/>
                <a:gd name="T37" fmla="*/ 486 h 1018"/>
                <a:gd name="T38" fmla="*/ 881 w 1018"/>
                <a:gd name="T39" fmla="*/ 591 h 1018"/>
                <a:gd name="T40" fmla="*/ 800 w 1018"/>
                <a:gd name="T41" fmla="*/ 754 h 1018"/>
                <a:gd name="T42" fmla="*/ 656 w 1018"/>
                <a:gd name="T43" fmla="*/ 860 h 1018"/>
                <a:gd name="T44" fmla="*/ 539 w 1018"/>
                <a:gd name="T45" fmla="*/ 814 h 1018"/>
                <a:gd name="T46" fmla="*/ 486 w 1018"/>
                <a:gd name="T47" fmla="*/ 805 h 1018"/>
                <a:gd name="T48" fmla="*/ 394 w 1018"/>
                <a:gd name="T49" fmla="*/ 872 h 1018"/>
                <a:gd name="T50" fmla="*/ 239 w 1018"/>
                <a:gd name="T51" fmla="*/ 778 h 1018"/>
                <a:gd name="T52" fmla="*/ 145 w 1018"/>
                <a:gd name="T53" fmla="*/ 624 h 1018"/>
                <a:gd name="T54" fmla="*/ 214 w 1018"/>
                <a:gd name="T55" fmla="*/ 531 h 1018"/>
                <a:gd name="T56" fmla="*/ 203 w 1018"/>
                <a:gd name="T57" fmla="*/ 480 h 1018"/>
                <a:gd name="T58" fmla="*/ 157 w 1018"/>
                <a:gd name="T59" fmla="*/ 362 h 1018"/>
                <a:gd name="T60" fmla="*/ 264 w 1018"/>
                <a:gd name="T61" fmla="*/ 217 h 1018"/>
                <a:gd name="T62" fmla="*/ 426 w 1018"/>
                <a:gd name="T63" fmla="*/ 136 h 1018"/>
                <a:gd name="T64" fmla="*/ 497 w 1018"/>
                <a:gd name="T65" fmla="*/ 220 h 1018"/>
                <a:gd name="T66" fmla="*/ 541 w 1018"/>
                <a:gd name="T67" fmla="*/ 191 h 1018"/>
                <a:gd name="T68" fmla="*/ 686 w 1018"/>
                <a:gd name="T69" fmla="*/ 171 h 1018"/>
                <a:gd name="T70" fmla="*/ 821 w 1018"/>
                <a:gd name="T71" fmla="*/ 290 h 1018"/>
                <a:gd name="T72" fmla="*/ 887 w 1018"/>
                <a:gd name="T73" fmla="*/ 460 h 1018"/>
                <a:gd name="T74" fmla="*/ 795 w 1018"/>
                <a:gd name="T75" fmla="*/ 509 h 1018"/>
                <a:gd name="T76" fmla="*/ 604 w 1018"/>
                <a:gd name="T77" fmla="*/ 509 h 1018"/>
                <a:gd name="T78" fmla="*/ 562 w 1018"/>
                <a:gd name="T79" fmla="*/ 430 h 1018"/>
                <a:gd name="T80" fmla="*/ 472 w 1018"/>
                <a:gd name="T81" fmla="*/ 421 h 1018"/>
                <a:gd name="T82" fmla="*/ 414 w 1018"/>
                <a:gd name="T83" fmla="*/ 499 h 1018"/>
                <a:gd name="T84" fmla="*/ 449 w 1018"/>
                <a:gd name="T85" fmla="*/ 583 h 1018"/>
                <a:gd name="T86" fmla="*/ 538 w 1018"/>
                <a:gd name="T87" fmla="*/ 600 h 1018"/>
                <a:gd name="T88" fmla="*/ 602 w 1018"/>
                <a:gd name="T89" fmla="*/ 528 h 1018"/>
                <a:gd name="T90" fmla="*/ 497 w 1018"/>
                <a:gd name="T91" fmla="*/ 480 h 1018"/>
                <a:gd name="T92" fmla="*/ 541 w 1018"/>
                <a:gd name="T93" fmla="*/ 509 h 1018"/>
                <a:gd name="T94" fmla="*/ 502 w 1018"/>
                <a:gd name="T95" fmla="*/ 540 h 1018"/>
                <a:gd name="T96" fmla="*/ 540 w 1018"/>
                <a:gd name="T97" fmla="*/ 311 h 1018"/>
                <a:gd name="T98" fmla="*/ 443 w 1018"/>
                <a:gd name="T99" fmla="*/ 296 h 1018"/>
                <a:gd name="T100" fmla="*/ 291 w 1018"/>
                <a:gd name="T101" fmla="*/ 463 h 1018"/>
                <a:gd name="T102" fmla="*/ 318 w 1018"/>
                <a:gd name="T103" fmla="*/ 541 h 1018"/>
                <a:gd name="T104" fmla="*/ 351 w 1018"/>
                <a:gd name="T105" fmla="*/ 492 h 1018"/>
                <a:gd name="T106" fmla="*/ 447 w 1018"/>
                <a:gd name="T107" fmla="*/ 363 h 1018"/>
                <a:gd name="T108" fmla="*/ 539 w 1018"/>
                <a:gd name="T109" fmla="*/ 330 h 1018"/>
                <a:gd name="T110" fmla="*/ 671 w 1018"/>
                <a:gd name="T111" fmla="*/ 497 h 1018"/>
                <a:gd name="T112" fmla="*/ 621 w 1018"/>
                <a:gd name="T113" fmla="*/ 621 h 1018"/>
                <a:gd name="T114" fmla="*/ 497 w 1018"/>
                <a:gd name="T115" fmla="*/ 671 h 1018"/>
                <a:gd name="T116" fmla="*/ 486 w 1018"/>
                <a:gd name="T117" fmla="*/ 722 h 1018"/>
                <a:gd name="T118" fmla="*/ 633 w 1018"/>
                <a:gd name="T119" fmla="*/ 693 h 1018"/>
                <a:gd name="T120" fmla="*/ 732 w 1018"/>
                <a:gd name="T121" fmla="*/ 509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18" h="1018">
                  <a:moveTo>
                    <a:pt x="986" y="477"/>
                  </a:moveTo>
                  <a:lnTo>
                    <a:pt x="953" y="477"/>
                  </a:lnTo>
                  <a:lnTo>
                    <a:pt x="953" y="477"/>
                  </a:lnTo>
                  <a:lnTo>
                    <a:pt x="951" y="456"/>
                  </a:lnTo>
                  <a:lnTo>
                    <a:pt x="947" y="437"/>
                  </a:lnTo>
                  <a:lnTo>
                    <a:pt x="944" y="416"/>
                  </a:lnTo>
                  <a:lnTo>
                    <a:pt x="939" y="397"/>
                  </a:lnTo>
                  <a:lnTo>
                    <a:pt x="934" y="378"/>
                  </a:lnTo>
                  <a:lnTo>
                    <a:pt x="927" y="358"/>
                  </a:lnTo>
                  <a:lnTo>
                    <a:pt x="921" y="340"/>
                  </a:lnTo>
                  <a:lnTo>
                    <a:pt x="912" y="322"/>
                  </a:lnTo>
                  <a:lnTo>
                    <a:pt x="903" y="305"/>
                  </a:lnTo>
                  <a:lnTo>
                    <a:pt x="895" y="288"/>
                  </a:lnTo>
                  <a:lnTo>
                    <a:pt x="884" y="270"/>
                  </a:lnTo>
                  <a:lnTo>
                    <a:pt x="873" y="254"/>
                  </a:lnTo>
                  <a:lnTo>
                    <a:pt x="862" y="238"/>
                  </a:lnTo>
                  <a:lnTo>
                    <a:pt x="850" y="223"/>
                  </a:lnTo>
                  <a:lnTo>
                    <a:pt x="837" y="208"/>
                  </a:lnTo>
                  <a:lnTo>
                    <a:pt x="823" y="194"/>
                  </a:lnTo>
                  <a:lnTo>
                    <a:pt x="809" y="181"/>
                  </a:lnTo>
                  <a:lnTo>
                    <a:pt x="795" y="168"/>
                  </a:lnTo>
                  <a:lnTo>
                    <a:pt x="779" y="156"/>
                  </a:lnTo>
                  <a:lnTo>
                    <a:pt x="764" y="145"/>
                  </a:lnTo>
                  <a:lnTo>
                    <a:pt x="748" y="133"/>
                  </a:lnTo>
                  <a:lnTo>
                    <a:pt x="731" y="123"/>
                  </a:lnTo>
                  <a:lnTo>
                    <a:pt x="714" y="114"/>
                  </a:lnTo>
                  <a:lnTo>
                    <a:pt x="695" y="105"/>
                  </a:lnTo>
                  <a:lnTo>
                    <a:pt x="678" y="98"/>
                  </a:lnTo>
                  <a:lnTo>
                    <a:pt x="659" y="90"/>
                  </a:lnTo>
                  <a:lnTo>
                    <a:pt x="641" y="84"/>
                  </a:lnTo>
                  <a:lnTo>
                    <a:pt x="621" y="78"/>
                  </a:lnTo>
                  <a:lnTo>
                    <a:pt x="601" y="74"/>
                  </a:lnTo>
                  <a:lnTo>
                    <a:pt x="582" y="70"/>
                  </a:lnTo>
                  <a:lnTo>
                    <a:pt x="561" y="68"/>
                  </a:lnTo>
                  <a:lnTo>
                    <a:pt x="541" y="65"/>
                  </a:lnTo>
                  <a:lnTo>
                    <a:pt x="541" y="32"/>
                  </a:lnTo>
                  <a:lnTo>
                    <a:pt x="541" y="32"/>
                  </a:lnTo>
                  <a:lnTo>
                    <a:pt x="540" y="26"/>
                  </a:lnTo>
                  <a:lnTo>
                    <a:pt x="539" y="19"/>
                  </a:lnTo>
                  <a:lnTo>
                    <a:pt x="535" y="14"/>
                  </a:lnTo>
                  <a:lnTo>
                    <a:pt x="531" y="10"/>
                  </a:lnTo>
                  <a:lnTo>
                    <a:pt x="527" y="5"/>
                  </a:lnTo>
                  <a:lnTo>
                    <a:pt x="522" y="2"/>
                  </a:lnTo>
                  <a:lnTo>
                    <a:pt x="515" y="1"/>
                  </a:lnTo>
                  <a:lnTo>
                    <a:pt x="509" y="0"/>
                  </a:lnTo>
                  <a:lnTo>
                    <a:pt x="509" y="0"/>
                  </a:lnTo>
                  <a:lnTo>
                    <a:pt x="502" y="1"/>
                  </a:lnTo>
                  <a:lnTo>
                    <a:pt x="497" y="2"/>
                  </a:lnTo>
                  <a:lnTo>
                    <a:pt x="491" y="5"/>
                  </a:lnTo>
                  <a:lnTo>
                    <a:pt x="486" y="10"/>
                  </a:lnTo>
                  <a:lnTo>
                    <a:pt x="483" y="14"/>
                  </a:lnTo>
                  <a:lnTo>
                    <a:pt x="480" y="19"/>
                  </a:lnTo>
                  <a:lnTo>
                    <a:pt x="478" y="26"/>
                  </a:lnTo>
                  <a:lnTo>
                    <a:pt x="478" y="32"/>
                  </a:lnTo>
                  <a:lnTo>
                    <a:pt x="478" y="65"/>
                  </a:lnTo>
                  <a:lnTo>
                    <a:pt x="478" y="65"/>
                  </a:lnTo>
                  <a:lnTo>
                    <a:pt x="457" y="68"/>
                  </a:lnTo>
                  <a:lnTo>
                    <a:pt x="437" y="70"/>
                  </a:lnTo>
                  <a:lnTo>
                    <a:pt x="416" y="74"/>
                  </a:lnTo>
                  <a:lnTo>
                    <a:pt x="397" y="78"/>
                  </a:lnTo>
                  <a:lnTo>
                    <a:pt x="378" y="84"/>
                  </a:lnTo>
                  <a:lnTo>
                    <a:pt x="358" y="90"/>
                  </a:lnTo>
                  <a:lnTo>
                    <a:pt x="340" y="98"/>
                  </a:lnTo>
                  <a:lnTo>
                    <a:pt x="322" y="105"/>
                  </a:lnTo>
                  <a:lnTo>
                    <a:pt x="305" y="114"/>
                  </a:lnTo>
                  <a:lnTo>
                    <a:pt x="288" y="123"/>
                  </a:lnTo>
                  <a:lnTo>
                    <a:pt x="270" y="133"/>
                  </a:lnTo>
                  <a:lnTo>
                    <a:pt x="254" y="145"/>
                  </a:lnTo>
                  <a:lnTo>
                    <a:pt x="238" y="156"/>
                  </a:lnTo>
                  <a:lnTo>
                    <a:pt x="223" y="168"/>
                  </a:lnTo>
                  <a:lnTo>
                    <a:pt x="208" y="181"/>
                  </a:lnTo>
                  <a:lnTo>
                    <a:pt x="194" y="194"/>
                  </a:lnTo>
                  <a:lnTo>
                    <a:pt x="181" y="208"/>
                  </a:lnTo>
                  <a:lnTo>
                    <a:pt x="169" y="223"/>
                  </a:lnTo>
                  <a:lnTo>
                    <a:pt x="156" y="238"/>
                  </a:lnTo>
                  <a:lnTo>
                    <a:pt x="145" y="254"/>
                  </a:lnTo>
                  <a:lnTo>
                    <a:pt x="133" y="270"/>
                  </a:lnTo>
                  <a:lnTo>
                    <a:pt x="123" y="288"/>
                  </a:lnTo>
                  <a:lnTo>
                    <a:pt x="114" y="305"/>
                  </a:lnTo>
                  <a:lnTo>
                    <a:pt x="105" y="322"/>
                  </a:lnTo>
                  <a:lnTo>
                    <a:pt x="98" y="340"/>
                  </a:lnTo>
                  <a:lnTo>
                    <a:pt x="90" y="358"/>
                  </a:lnTo>
                  <a:lnTo>
                    <a:pt x="84" y="378"/>
                  </a:lnTo>
                  <a:lnTo>
                    <a:pt x="78" y="397"/>
                  </a:lnTo>
                  <a:lnTo>
                    <a:pt x="74" y="416"/>
                  </a:lnTo>
                  <a:lnTo>
                    <a:pt x="70" y="437"/>
                  </a:lnTo>
                  <a:lnTo>
                    <a:pt x="68" y="456"/>
                  </a:lnTo>
                  <a:lnTo>
                    <a:pt x="66" y="477"/>
                  </a:lnTo>
                  <a:lnTo>
                    <a:pt x="32" y="477"/>
                  </a:lnTo>
                  <a:lnTo>
                    <a:pt x="32" y="477"/>
                  </a:lnTo>
                  <a:lnTo>
                    <a:pt x="26" y="477"/>
                  </a:lnTo>
                  <a:lnTo>
                    <a:pt x="19" y="480"/>
                  </a:lnTo>
                  <a:lnTo>
                    <a:pt x="14" y="483"/>
                  </a:lnTo>
                  <a:lnTo>
                    <a:pt x="10" y="486"/>
                  </a:lnTo>
                  <a:lnTo>
                    <a:pt x="5" y="491"/>
                  </a:lnTo>
                  <a:lnTo>
                    <a:pt x="2" y="497"/>
                  </a:lnTo>
                  <a:lnTo>
                    <a:pt x="1" y="502"/>
                  </a:lnTo>
                  <a:lnTo>
                    <a:pt x="0" y="509"/>
                  </a:lnTo>
                  <a:lnTo>
                    <a:pt x="0" y="509"/>
                  </a:lnTo>
                  <a:lnTo>
                    <a:pt x="1" y="515"/>
                  </a:lnTo>
                  <a:lnTo>
                    <a:pt x="2" y="521"/>
                  </a:lnTo>
                  <a:lnTo>
                    <a:pt x="5" y="527"/>
                  </a:lnTo>
                  <a:lnTo>
                    <a:pt x="10" y="531"/>
                  </a:lnTo>
                  <a:lnTo>
                    <a:pt x="14" y="535"/>
                  </a:lnTo>
                  <a:lnTo>
                    <a:pt x="19" y="539"/>
                  </a:lnTo>
                  <a:lnTo>
                    <a:pt x="26" y="540"/>
                  </a:lnTo>
                  <a:lnTo>
                    <a:pt x="32" y="541"/>
                  </a:lnTo>
                  <a:lnTo>
                    <a:pt x="66" y="541"/>
                  </a:lnTo>
                  <a:lnTo>
                    <a:pt x="66" y="541"/>
                  </a:lnTo>
                  <a:lnTo>
                    <a:pt x="68" y="561"/>
                  </a:lnTo>
                  <a:lnTo>
                    <a:pt x="70" y="582"/>
                  </a:lnTo>
                  <a:lnTo>
                    <a:pt x="74" y="601"/>
                  </a:lnTo>
                  <a:lnTo>
                    <a:pt x="78" y="621"/>
                  </a:lnTo>
                  <a:lnTo>
                    <a:pt x="84" y="641"/>
                  </a:lnTo>
                  <a:lnTo>
                    <a:pt x="90" y="659"/>
                  </a:lnTo>
                  <a:lnTo>
                    <a:pt x="98" y="678"/>
                  </a:lnTo>
                  <a:lnTo>
                    <a:pt x="105" y="695"/>
                  </a:lnTo>
                  <a:lnTo>
                    <a:pt x="114" y="713"/>
                  </a:lnTo>
                  <a:lnTo>
                    <a:pt x="123" y="731"/>
                  </a:lnTo>
                  <a:lnTo>
                    <a:pt x="133" y="748"/>
                  </a:lnTo>
                  <a:lnTo>
                    <a:pt x="145" y="764"/>
                  </a:lnTo>
                  <a:lnTo>
                    <a:pt x="156" y="779"/>
                  </a:lnTo>
                  <a:lnTo>
                    <a:pt x="169" y="795"/>
                  </a:lnTo>
                  <a:lnTo>
                    <a:pt x="181" y="809"/>
                  </a:lnTo>
                  <a:lnTo>
                    <a:pt x="194" y="823"/>
                  </a:lnTo>
                  <a:lnTo>
                    <a:pt x="208" y="837"/>
                  </a:lnTo>
                  <a:lnTo>
                    <a:pt x="223" y="850"/>
                  </a:lnTo>
                  <a:lnTo>
                    <a:pt x="238" y="862"/>
                  </a:lnTo>
                  <a:lnTo>
                    <a:pt x="254" y="873"/>
                  </a:lnTo>
                  <a:lnTo>
                    <a:pt x="270" y="884"/>
                  </a:lnTo>
                  <a:lnTo>
                    <a:pt x="288" y="895"/>
                  </a:lnTo>
                  <a:lnTo>
                    <a:pt x="305" y="903"/>
                  </a:lnTo>
                  <a:lnTo>
                    <a:pt x="322" y="912"/>
                  </a:lnTo>
                  <a:lnTo>
                    <a:pt x="340" y="921"/>
                  </a:lnTo>
                  <a:lnTo>
                    <a:pt x="358" y="927"/>
                  </a:lnTo>
                  <a:lnTo>
                    <a:pt x="378" y="933"/>
                  </a:lnTo>
                  <a:lnTo>
                    <a:pt x="397" y="939"/>
                  </a:lnTo>
                  <a:lnTo>
                    <a:pt x="416" y="944"/>
                  </a:lnTo>
                  <a:lnTo>
                    <a:pt x="437" y="947"/>
                  </a:lnTo>
                  <a:lnTo>
                    <a:pt x="457" y="951"/>
                  </a:lnTo>
                  <a:lnTo>
                    <a:pt x="478" y="953"/>
                  </a:lnTo>
                  <a:lnTo>
                    <a:pt x="478" y="986"/>
                  </a:lnTo>
                  <a:lnTo>
                    <a:pt x="478" y="986"/>
                  </a:lnTo>
                  <a:lnTo>
                    <a:pt x="478" y="992"/>
                  </a:lnTo>
                  <a:lnTo>
                    <a:pt x="480" y="998"/>
                  </a:lnTo>
                  <a:lnTo>
                    <a:pt x="483" y="1003"/>
                  </a:lnTo>
                  <a:lnTo>
                    <a:pt x="486" y="1009"/>
                  </a:lnTo>
                  <a:lnTo>
                    <a:pt x="491" y="1012"/>
                  </a:lnTo>
                  <a:lnTo>
                    <a:pt x="497" y="1015"/>
                  </a:lnTo>
                  <a:lnTo>
                    <a:pt x="502" y="1017"/>
                  </a:lnTo>
                  <a:lnTo>
                    <a:pt x="509" y="1018"/>
                  </a:lnTo>
                  <a:lnTo>
                    <a:pt x="509" y="1018"/>
                  </a:lnTo>
                  <a:lnTo>
                    <a:pt x="515" y="1017"/>
                  </a:lnTo>
                  <a:lnTo>
                    <a:pt x="522" y="1015"/>
                  </a:lnTo>
                  <a:lnTo>
                    <a:pt x="527" y="1012"/>
                  </a:lnTo>
                  <a:lnTo>
                    <a:pt x="531" y="1009"/>
                  </a:lnTo>
                  <a:lnTo>
                    <a:pt x="535" y="1003"/>
                  </a:lnTo>
                  <a:lnTo>
                    <a:pt x="539" y="998"/>
                  </a:lnTo>
                  <a:lnTo>
                    <a:pt x="540" y="992"/>
                  </a:lnTo>
                  <a:lnTo>
                    <a:pt x="541" y="986"/>
                  </a:lnTo>
                  <a:lnTo>
                    <a:pt x="541" y="953"/>
                  </a:lnTo>
                  <a:lnTo>
                    <a:pt x="541" y="953"/>
                  </a:lnTo>
                  <a:lnTo>
                    <a:pt x="561" y="951"/>
                  </a:lnTo>
                  <a:lnTo>
                    <a:pt x="582" y="947"/>
                  </a:lnTo>
                  <a:lnTo>
                    <a:pt x="601" y="944"/>
                  </a:lnTo>
                  <a:lnTo>
                    <a:pt x="621" y="939"/>
                  </a:lnTo>
                  <a:lnTo>
                    <a:pt x="641" y="933"/>
                  </a:lnTo>
                  <a:lnTo>
                    <a:pt x="659" y="927"/>
                  </a:lnTo>
                  <a:lnTo>
                    <a:pt x="678" y="921"/>
                  </a:lnTo>
                  <a:lnTo>
                    <a:pt x="695" y="912"/>
                  </a:lnTo>
                  <a:lnTo>
                    <a:pt x="714" y="903"/>
                  </a:lnTo>
                  <a:lnTo>
                    <a:pt x="731" y="895"/>
                  </a:lnTo>
                  <a:lnTo>
                    <a:pt x="748" y="884"/>
                  </a:lnTo>
                  <a:lnTo>
                    <a:pt x="764" y="873"/>
                  </a:lnTo>
                  <a:lnTo>
                    <a:pt x="779" y="862"/>
                  </a:lnTo>
                  <a:lnTo>
                    <a:pt x="795" y="850"/>
                  </a:lnTo>
                  <a:lnTo>
                    <a:pt x="809" y="837"/>
                  </a:lnTo>
                  <a:lnTo>
                    <a:pt x="823" y="823"/>
                  </a:lnTo>
                  <a:lnTo>
                    <a:pt x="837" y="809"/>
                  </a:lnTo>
                  <a:lnTo>
                    <a:pt x="850" y="795"/>
                  </a:lnTo>
                  <a:lnTo>
                    <a:pt x="862" y="779"/>
                  </a:lnTo>
                  <a:lnTo>
                    <a:pt x="873" y="764"/>
                  </a:lnTo>
                  <a:lnTo>
                    <a:pt x="884" y="748"/>
                  </a:lnTo>
                  <a:lnTo>
                    <a:pt x="895" y="731"/>
                  </a:lnTo>
                  <a:lnTo>
                    <a:pt x="903" y="713"/>
                  </a:lnTo>
                  <a:lnTo>
                    <a:pt x="912" y="695"/>
                  </a:lnTo>
                  <a:lnTo>
                    <a:pt x="921" y="678"/>
                  </a:lnTo>
                  <a:lnTo>
                    <a:pt x="927" y="659"/>
                  </a:lnTo>
                  <a:lnTo>
                    <a:pt x="934" y="641"/>
                  </a:lnTo>
                  <a:lnTo>
                    <a:pt x="939" y="621"/>
                  </a:lnTo>
                  <a:lnTo>
                    <a:pt x="944" y="601"/>
                  </a:lnTo>
                  <a:lnTo>
                    <a:pt x="947" y="582"/>
                  </a:lnTo>
                  <a:lnTo>
                    <a:pt x="951" y="561"/>
                  </a:lnTo>
                  <a:lnTo>
                    <a:pt x="953" y="541"/>
                  </a:lnTo>
                  <a:lnTo>
                    <a:pt x="986" y="541"/>
                  </a:lnTo>
                  <a:lnTo>
                    <a:pt x="986" y="541"/>
                  </a:lnTo>
                  <a:lnTo>
                    <a:pt x="993" y="540"/>
                  </a:lnTo>
                  <a:lnTo>
                    <a:pt x="998" y="539"/>
                  </a:lnTo>
                  <a:lnTo>
                    <a:pt x="1003" y="535"/>
                  </a:lnTo>
                  <a:lnTo>
                    <a:pt x="1009" y="531"/>
                  </a:lnTo>
                  <a:lnTo>
                    <a:pt x="1012" y="527"/>
                  </a:lnTo>
                  <a:lnTo>
                    <a:pt x="1015" y="521"/>
                  </a:lnTo>
                  <a:lnTo>
                    <a:pt x="1017" y="515"/>
                  </a:lnTo>
                  <a:lnTo>
                    <a:pt x="1018" y="509"/>
                  </a:lnTo>
                  <a:lnTo>
                    <a:pt x="1018" y="509"/>
                  </a:lnTo>
                  <a:lnTo>
                    <a:pt x="1017" y="502"/>
                  </a:lnTo>
                  <a:lnTo>
                    <a:pt x="1015" y="497"/>
                  </a:lnTo>
                  <a:lnTo>
                    <a:pt x="1012" y="491"/>
                  </a:lnTo>
                  <a:lnTo>
                    <a:pt x="1009" y="486"/>
                  </a:lnTo>
                  <a:lnTo>
                    <a:pt x="1003" y="483"/>
                  </a:lnTo>
                  <a:lnTo>
                    <a:pt x="998" y="480"/>
                  </a:lnTo>
                  <a:lnTo>
                    <a:pt x="993" y="477"/>
                  </a:lnTo>
                  <a:lnTo>
                    <a:pt x="986" y="477"/>
                  </a:lnTo>
                  <a:lnTo>
                    <a:pt x="986" y="477"/>
                  </a:lnTo>
                  <a:close/>
                  <a:moveTo>
                    <a:pt x="827" y="541"/>
                  </a:moveTo>
                  <a:lnTo>
                    <a:pt x="888" y="541"/>
                  </a:lnTo>
                  <a:lnTo>
                    <a:pt x="888" y="541"/>
                  </a:lnTo>
                  <a:lnTo>
                    <a:pt x="887" y="558"/>
                  </a:lnTo>
                  <a:lnTo>
                    <a:pt x="884" y="575"/>
                  </a:lnTo>
                  <a:lnTo>
                    <a:pt x="881" y="591"/>
                  </a:lnTo>
                  <a:lnTo>
                    <a:pt x="877" y="608"/>
                  </a:lnTo>
                  <a:lnTo>
                    <a:pt x="872" y="624"/>
                  </a:lnTo>
                  <a:lnTo>
                    <a:pt x="867" y="641"/>
                  </a:lnTo>
                  <a:lnTo>
                    <a:pt x="861" y="656"/>
                  </a:lnTo>
                  <a:lnTo>
                    <a:pt x="854" y="671"/>
                  </a:lnTo>
                  <a:lnTo>
                    <a:pt x="847" y="686"/>
                  </a:lnTo>
                  <a:lnTo>
                    <a:pt x="839" y="701"/>
                  </a:lnTo>
                  <a:lnTo>
                    <a:pt x="831" y="715"/>
                  </a:lnTo>
                  <a:lnTo>
                    <a:pt x="821" y="729"/>
                  </a:lnTo>
                  <a:lnTo>
                    <a:pt x="811" y="741"/>
                  </a:lnTo>
                  <a:lnTo>
                    <a:pt x="800" y="754"/>
                  </a:lnTo>
                  <a:lnTo>
                    <a:pt x="790" y="766"/>
                  </a:lnTo>
                  <a:lnTo>
                    <a:pt x="778" y="778"/>
                  </a:lnTo>
                  <a:lnTo>
                    <a:pt x="766" y="790"/>
                  </a:lnTo>
                  <a:lnTo>
                    <a:pt x="754" y="800"/>
                  </a:lnTo>
                  <a:lnTo>
                    <a:pt x="741" y="811"/>
                  </a:lnTo>
                  <a:lnTo>
                    <a:pt x="729" y="821"/>
                  </a:lnTo>
                  <a:lnTo>
                    <a:pt x="715" y="830"/>
                  </a:lnTo>
                  <a:lnTo>
                    <a:pt x="701" y="839"/>
                  </a:lnTo>
                  <a:lnTo>
                    <a:pt x="686" y="847"/>
                  </a:lnTo>
                  <a:lnTo>
                    <a:pt x="671" y="854"/>
                  </a:lnTo>
                  <a:lnTo>
                    <a:pt x="656" y="860"/>
                  </a:lnTo>
                  <a:lnTo>
                    <a:pt x="641" y="867"/>
                  </a:lnTo>
                  <a:lnTo>
                    <a:pt x="625" y="872"/>
                  </a:lnTo>
                  <a:lnTo>
                    <a:pt x="608" y="877"/>
                  </a:lnTo>
                  <a:lnTo>
                    <a:pt x="591" y="881"/>
                  </a:lnTo>
                  <a:lnTo>
                    <a:pt x="575" y="884"/>
                  </a:lnTo>
                  <a:lnTo>
                    <a:pt x="558" y="887"/>
                  </a:lnTo>
                  <a:lnTo>
                    <a:pt x="541" y="888"/>
                  </a:lnTo>
                  <a:lnTo>
                    <a:pt x="541" y="827"/>
                  </a:lnTo>
                  <a:lnTo>
                    <a:pt x="541" y="827"/>
                  </a:lnTo>
                  <a:lnTo>
                    <a:pt x="540" y="821"/>
                  </a:lnTo>
                  <a:lnTo>
                    <a:pt x="539" y="814"/>
                  </a:lnTo>
                  <a:lnTo>
                    <a:pt x="535" y="809"/>
                  </a:lnTo>
                  <a:lnTo>
                    <a:pt x="531" y="805"/>
                  </a:lnTo>
                  <a:lnTo>
                    <a:pt x="527" y="800"/>
                  </a:lnTo>
                  <a:lnTo>
                    <a:pt x="522" y="797"/>
                  </a:lnTo>
                  <a:lnTo>
                    <a:pt x="515" y="796"/>
                  </a:lnTo>
                  <a:lnTo>
                    <a:pt x="509" y="795"/>
                  </a:lnTo>
                  <a:lnTo>
                    <a:pt x="509" y="795"/>
                  </a:lnTo>
                  <a:lnTo>
                    <a:pt x="502" y="796"/>
                  </a:lnTo>
                  <a:lnTo>
                    <a:pt x="497" y="797"/>
                  </a:lnTo>
                  <a:lnTo>
                    <a:pt x="491" y="800"/>
                  </a:lnTo>
                  <a:lnTo>
                    <a:pt x="486" y="805"/>
                  </a:lnTo>
                  <a:lnTo>
                    <a:pt x="483" y="809"/>
                  </a:lnTo>
                  <a:lnTo>
                    <a:pt x="480" y="814"/>
                  </a:lnTo>
                  <a:lnTo>
                    <a:pt x="478" y="821"/>
                  </a:lnTo>
                  <a:lnTo>
                    <a:pt x="478" y="827"/>
                  </a:lnTo>
                  <a:lnTo>
                    <a:pt x="478" y="888"/>
                  </a:lnTo>
                  <a:lnTo>
                    <a:pt x="478" y="888"/>
                  </a:lnTo>
                  <a:lnTo>
                    <a:pt x="460" y="887"/>
                  </a:lnTo>
                  <a:lnTo>
                    <a:pt x="443" y="884"/>
                  </a:lnTo>
                  <a:lnTo>
                    <a:pt x="426" y="881"/>
                  </a:lnTo>
                  <a:lnTo>
                    <a:pt x="410" y="877"/>
                  </a:lnTo>
                  <a:lnTo>
                    <a:pt x="394" y="872"/>
                  </a:lnTo>
                  <a:lnTo>
                    <a:pt x="378" y="867"/>
                  </a:lnTo>
                  <a:lnTo>
                    <a:pt x="362" y="860"/>
                  </a:lnTo>
                  <a:lnTo>
                    <a:pt x="347" y="854"/>
                  </a:lnTo>
                  <a:lnTo>
                    <a:pt x="332" y="847"/>
                  </a:lnTo>
                  <a:lnTo>
                    <a:pt x="318" y="839"/>
                  </a:lnTo>
                  <a:lnTo>
                    <a:pt x="304" y="830"/>
                  </a:lnTo>
                  <a:lnTo>
                    <a:pt x="290" y="821"/>
                  </a:lnTo>
                  <a:lnTo>
                    <a:pt x="277" y="811"/>
                  </a:lnTo>
                  <a:lnTo>
                    <a:pt x="264" y="800"/>
                  </a:lnTo>
                  <a:lnTo>
                    <a:pt x="251" y="790"/>
                  </a:lnTo>
                  <a:lnTo>
                    <a:pt x="239" y="778"/>
                  </a:lnTo>
                  <a:lnTo>
                    <a:pt x="228" y="766"/>
                  </a:lnTo>
                  <a:lnTo>
                    <a:pt x="217" y="754"/>
                  </a:lnTo>
                  <a:lnTo>
                    <a:pt x="207" y="741"/>
                  </a:lnTo>
                  <a:lnTo>
                    <a:pt x="197" y="729"/>
                  </a:lnTo>
                  <a:lnTo>
                    <a:pt x="188" y="715"/>
                  </a:lnTo>
                  <a:lnTo>
                    <a:pt x="179" y="701"/>
                  </a:lnTo>
                  <a:lnTo>
                    <a:pt x="171" y="686"/>
                  </a:lnTo>
                  <a:lnTo>
                    <a:pt x="164" y="671"/>
                  </a:lnTo>
                  <a:lnTo>
                    <a:pt x="157" y="656"/>
                  </a:lnTo>
                  <a:lnTo>
                    <a:pt x="151" y="641"/>
                  </a:lnTo>
                  <a:lnTo>
                    <a:pt x="145" y="624"/>
                  </a:lnTo>
                  <a:lnTo>
                    <a:pt x="141" y="608"/>
                  </a:lnTo>
                  <a:lnTo>
                    <a:pt x="136" y="591"/>
                  </a:lnTo>
                  <a:lnTo>
                    <a:pt x="133" y="575"/>
                  </a:lnTo>
                  <a:lnTo>
                    <a:pt x="131" y="558"/>
                  </a:lnTo>
                  <a:lnTo>
                    <a:pt x="129" y="541"/>
                  </a:lnTo>
                  <a:lnTo>
                    <a:pt x="191" y="541"/>
                  </a:lnTo>
                  <a:lnTo>
                    <a:pt x="191" y="541"/>
                  </a:lnTo>
                  <a:lnTo>
                    <a:pt x="197" y="540"/>
                  </a:lnTo>
                  <a:lnTo>
                    <a:pt x="203" y="539"/>
                  </a:lnTo>
                  <a:lnTo>
                    <a:pt x="208" y="535"/>
                  </a:lnTo>
                  <a:lnTo>
                    <a:pt x="214" y="531"/>
                  </a:lnTo>
                  <a:lnTo>
                    <a:pt x="217" y="527"/>
                  </a:lnTo>
                  <a:lnTo>
                    <a:pt x="220" y="521"/>
                  </a:lnTo>
                  <a:lnTo>
                    <a:pt x="222" y="515"/>
                  </a:lnTo>
                  <a:lnTo>
                    <a:pt x="222" y="509"/>
                  </a:lnTo>
                  <a:lnTo>
                    <a:pt x="222" y="509"/>
                  </a:lnTo>
                  <a:lnTo>
                    <a:pt x="222" y="502"/>
                  </a:lnTo>
                  <a:lnTo>
                    <a:pt x="220" y="497"/>
                  </a:lnTo>
                  <a:lnTo>
                    <a:pt x="217" y="491"/>
                  </a:lnTo>
                  <a:lnTo>
                    <a:pt x="214" y="486"/>
                  </a:lnTo>
                  <a:lnTo>
                    <a:pt x="208" y="483"/>
                  </a:lnTo>
                  <a:lnTo>
                    <a:pt x="203" y="480"/>
                  </a:lnTo>
                  <a:lnTo>
                    <a:pt x="197" y="477"/>
                  </a:lnTo>
                  <a:lnTo>
                    <a:pt x="191" y="477"/>
                  </a:lnTo>
                  <a:lnTo>
                    <a:pt x="129" y="477"/>
                  </a:lnTo>
                  <a:lnTo>
                    <a:pt x="129" y="477"/>
                  </a:lnTo>
                  <a:lnTo>
                    <a:pt x="131" y="460"/>
                  </a:lnTo>
                  <a:lnTo>
                    <a:pt x="133" y="443"/>
                  </a:lnTo>
                  <a:lnTo>
                    <a:pt x="136" y="426"/>
                  </a:lnTo>
                  <a:lnTo>
                    <a:pt x="141" y="410"/>
                  </a:lnTo>
                  <a:lnTo>
                    <a:pt x="145" y="394"/>
                  </a:lnTo>
                  <a:lnTo>
                    <a:pt x="151" y="378"/>
                  </a:lnTo>
                  <a:lnTo>
                    <a:pt x="157" y="362"/>
                  </a:lnTo>
                  <a:lnTo>
                    <a:pt x="164" y="347"/>
                  </a:lnTo>
                  <a:lnTo>
                    <a:pt x="171" y="332"/>
                  </a:lnTo>
                  <a:lnTo>
                    <a:pt x="179" y="318"/>
                  </a:lnTo>
                  <a:lnTo>
                    <a:pt x="188" y="304"/>
                  </a:lnTo>
                  <a:lnTo>
                    <a:pt x="197" y="290"/>
                  </a:lnTo>
                  <a:lnTo>
                    <a:pt x="207" y="277"/>
                  </a:lnTo>
                  <a:lnTo>
                    <a:pt x="217" y="264"/>
                  </a:lnTo>
                  <a:lnTo>
                    <a:pt x="228" y="251"/>
                  </a:lnTo>
                  <a:lnTo>
                    <a:pt x="239" y="239"/>
                  </a:lnTo>
                  <a:lnTo>
                    <a:pt x="251" y="227"/>
                  </a:lnTo>
                  <a:lnTo>
                    <a:pt x="264" y="217"/>
                  </a:lnTo>
                  <a:lnTo>
                    <a:pt x="277" y="207"/>
                  </a:lnTo>
                  <a:lnTo>
                    <a:pt x="290" y="197"/>
                  </a:lnTo>
                  <a:lnTo>
                    <a:pt x="304" y="188"/>
                  </a:lnTo>
                  <a:lnTo>
                    <a:pt x="318" y="179"/>
                  </a:lnTo>
                  <a:lnTo>
                    <a:pt x="332" y="171"/>
                  </a:lnTo>
                  <a:lnTo>
                    <a:pt x="347" y="164"/>
                  </a:lnTo>
                  <a:lnTo>
                    <a:pt x="362" y="157"/>
                  </a:lnTo>
                  <a:lnTo>
                    <a:pt x="378" y="151"/>
                  </a:lnTo>
                  <a:lnTo>
                    <a:pt x="394" y="145"/>
                  </a:lnTo>
                  <a:lnTo>
                    <a:pt x="410" y="141"/>
                  </a:lnTo>
                  <a:lnTo>
                    <a:pt x="426" y="136"/>
                  </a:lnTo>
                  <a:lnTo>
                    <a:pt x="443" y="133"/>
                  </a:lnTo>
                  <a:lnTo>
                    <a:pt x="460" y="131"/>
                  </a:lnTo>
                  <a:lnTo>
                    <a:pt x="478" y="129"/>
                  </a:lnTo>
                  <a:lnTo>
                    <a:pt x="478" y="191"/>
                  </a:lnTo>
                  <a:lnTo>
                    <a:pt x="478" y="191"/>
                  </a:lnTo>
                  <a:lnTo>
                    <a:pt x="478" y="197"/>
                  </a:lnTo>
                  <a:lnTo>
                    <a:pt x="480" y="203"/>
                  </a:lnTo>
                  <a:lnTo>
                    <a:pt x="483" y="208"/>
                  </a:lnTo>
                  <a:lnTo>
                    <a:pt x="486" y="214"/>
                  </a:lnTo>
                  <a:lnTo>
                    <a:pt x="491" y="217"/>
                  </a:lnTo>
                  <a:lnTo>
                    <a:pt x="497" y="220"/>
                  </a:lnTo>
                  <a:lnTo>
                    <a:pt x="502" y="222"/>
                  </a:lnTo>
                  <a:lnTo>
                    <a:pt x="509" y="222"/>
                  </a:lnTo>
                  <a:lnTo>
                    <a:pt x="509" y="222"/>
                  </a:lnTo>
                  <a:lnTo>
                    <a:pt x="515" y="222"/>
                  </a:lnTo>
                  <a:lnTo>
                    <a:pt x="522" y="220"/>
                  </a:lnTo>
                  <a:lnTo>
                    <a:pt x="527" y="217"/>
                  </a:lnTo>
                  <a:lnTo>
                    <a:pt x="531" y="214"/>
                  </a:lnTo>
                  <a:lnTo>
                    <a:pt x="535" y="208"/>
                  </a:lnTo>
                  <a:lnTo>
                    <a:pt x="539" y="203"/>
                  </a:lnTo>
                  <a:lnTo>
                    <a:pt x="540" y="197"/>
                  </a:lnTo>
                  <a:lnTo>
                    <a:pt x="541" y="191"/>
                  </a:lnTo>
                  <a:lnTo>
                    <a:pt x="541" y="129"/>
                  </a:lnTo>
                  <a:lnTo>
                    <a:pt x="541" y="129"/>
                  </a:lnTo>
                  <a:lnTo>
                    <a:pt x="558" y="131"/>
                  </a:lnTo>
                  <a:lnTo>
                    <a:pt x="575" y="133"/>
                  </a:lnTo>
                  <a:lnTo>
                    <a:pt x="591" y="136"/>
                  </a:lnTo>
                  <a:lnTo>
                    <a:pt x="608" y="141"/>
                  </a:lnTo>
                  <a:lnTo>
                    <a:pt x="625" y="145"/>
                  </a:lnTo>
                  <a:lnTo>
                    <a:pt x="641" y="151"/>
                  </a:lnTo>
                  <a:lnTo>
                    <a:pt x="656" y="157"/>
                  </a:lnTo>
                  <a:lnTo>
                    <a:pt x="671" y="164"/>
                  </a:lnTo>
                  <a:lnTo>
                    <a:pt x="686" y="171"/>
                  </a:lnTo>
                  <a:lnTo>
                    <a:pt x="701" y="179"/>
                  </a:lnTo>
                  <a:lnTo>
                    <a:pt x="715" y="188"/>
                  </a:lnTo>
                  <a:lnTo>
                    <a:pt x="729" y="197"/>
                  </a:lnTo>
                  <a:lnTo>
                    <a:pt x="741" y="207"/>
                  </a:lnTo>
                  <a:lnTo>
                    <a:pt x="754" y="217"/>
                  </a:lnTo>
                  <a:lnTo>
                    <a:pt x="766" y="227"/>
                  </a:lnTo>
                  <a:lnTo>
                    <a:pt x="778" y="239"/>
                  </a:lnTo>
                  <a:lnTo>
                    <a:pt x="790" y="251"/>
                  </a:lnTo>
                  <a:lnTo>
                    <a:pt x="800" y="264"/>
                  </a:lnTo>
                  <a:lnTo>
                    <a:pt x="811" y="277"/>
                  </a:lnTo>
                  <a:lnTo>
                    <a:pt x="821" y="290"/>
                  </a:lnTo>
                  <a:lnTo>
                    <a:pt x="831" y="304"/>
                  </a:lnTo>
                  <a:lnTo>
                    <a:pt x="839" y="318"/>
                  </a:lnTo>
                  <a:lnTo>
                    <a:pt x="847" y="332"/>
                  </a:lnTo>
                  <a:lnTo>
                    <a:pt x="854" y="347"/>
                  </a:lnTo>
                  <a:lnTo>
                    <a:pt x="861" y="362"/>
                  </a:lnTo>
                  <a:lnTo>
                    <a:pt x="867" y="378"/>
                  </a:lnTo>
                  <a:lnTo>
                    <a:pt x="872" y="394"/>
                  </a:lnTo>
                  <a:lnTo>
                    <a:pt x="877" y="410"/>
                  </a:lnTo>
                  <a:lnTo>
                    <a:pt x="881" y="426"/>
                  </a:lnTo>
                  <a:lnTo>
                    <a:pt x="884" y="443"/>
                  </a:lnTo>
                  <a:lnTo>
                    <a:pt x="887" y="460"/>
                  </a:lnTo>
                  <a:lnTo>
                    <a:pt x="888" y="477"/>
                  </a:lnTo>
                  <a:lnTo>
                    <a:pt x="827" y="477"/>
                  </a:lnTo>
                  <a:lnTo>
                    <a:pt x="827" y="477"/>
                  </a:lnTo>
                  <a:lnTo>
                    <a:pt x="821" y="477"/>
                  </a:lnTo>
                  <a:lnTo>
                    <a:pt x="814" y="480"/>
                  </a:lnTo>
                  <a:lnTo>
                    <a:pt x="809" y="483"/>
                  </a:lnTo>
                  <a:lnTo>
                    <a:pt x="805" y="486"/>
                  </a:lnTo>
                  <a:lnTo>
                    <a:pt x="800" y="491"/>
                  </a:lnTo>
                  <a:lnTo>
                    <a:pt x="797" y="497"/>
                  </a:lnTo>
                  <a:lnTo>
                    <a:pt x="796" y="502"/>
                  </a:lnTo>
                  <a:lnTo>
                    <a:pt x="795" y="509"/>
                  </a:lnTo>
                  <a:lnTo>
                    <a:pt x="795" y="509"/>
                  </a:lnTo>
                  <a:lnTo>
                    <a:pt x="796" y="515"/>
                  </a:lnTo>
                  <a:lnTo>
                    <a:pt x="797" y="521"/>
                  </a:lnTo>
                  <a:lnTo>
                    <a:pt x="800" y="527"/>
                  </a:lnTo>
                  <a:lnTo>
                    <a:pt x="805" y="531"/>
                  </a:lnTo>
                  <a:lnTo>
                    <a:pt x="809" y="535"/>
                  </a:lnTo>
                  <a:lnTo>
                    <a:pt x="814" y="539"/>
                  </a:lnTo>
                  <a:lnTo>
                    <a:pt x="821" y="540"/>
                  </a:lnTo>
                  <a:lnTo>
                    <a:pt x="827" y="541"/>
                  </a:lnTo>
                  <a:lnTo>
                    <a:pt x="827" y="541"/>
                  </a:lnTo>
                  <a:close/>
                  <a:moveTo>
                    <a:pt x="604" y="509"/>
                  </a:moveTo>
                  <a:lnTo>
                    <a:pt x="604" y="509"/>
                  </a:lnTo>
                  <a:lnTo>
                    <a:pt x="604" y="499"/>
                  </a:lnTo>
                  <a:lnTo>
                    <a:pt x="602" y="489"/>
                  </a:lnTo>
                  <a:lnTo>
                    <a:pt x="600" y="481"/>
                  </a:lnTo>
                  <a:lnTo>
                    <a:pt x="597" y="472"/>
                  </a:lnTo>
                  <a:lnTo>
                    <a:pt x="592" y="463"/>
                  </a:lnTo>
                  <a:lnTo>
                    <a:pt x="588" y="456"/>
                  </a:lnTo>
                  <a:lnTo>
                    <a:pt x="583" y="448"/>
                  </a:lnTo>
                  <a:lnTo>
                    <a:pt x="576" y="441"/>
                  </a:lnTo>
                  <a:lnTo>
                    <a:pt x="570" y="436"/>
                  </a:lnTo>
                  <a:lnTo>
                    <a:pt x="562" y="430"/>
                  </a:lnTo>
                  <a:lnTo>
                    <a:pt x="555" y="425"/>
                  </a:lnTo>
                  <a:lnTo>
                    <a:pt x="546" y="421"/>
                  </a:lnTo>
                  <a:lnTo>
                    <a:pt x="538" y="417"/>
                  </a:lnTo>
                  <a:lnTo>
                    <a:pt x="528" y="415"/>
                  </a:lnTo>
                  <a:lnTo>
                    <a:pt x="518" y="414"/>
                  </a:lnTo>
                  <a:lnTo>
                    <a:pt x="509" y="413"/>
                  </a:lnTo>
                  <a:lnTo>
                    <a:pt x="509" y="413"/>
                  </a:lnTo>
                  <a:lnTo>
                    <a:pt x="499" y="414"/>
                  </a:lnTo>
                  <a:lnTo>
                    <a:pt x="489" y="415"/>
                  </a:lnTo>
                  <a:lnTo>
                    <a:pt x="481" y="417"/>
                  </a:lnTo>
                  <a:lnTo>
                    <a:pt x="472" y="421"/>
                  </a:lnTo>
                  <a:lnTo>
                    <a:pt x="464" y="425"/>
                  </a:lnTo>
                  <a:lnTo>
                    <a:pt x="456" y="430"/>
                  </a:lnTo>
                  <a:lnTo>
                    <a:pt x="449" y="436"/>
                  </a:lnTo>
                  <a:lnTo>
                    <a:pt x="441" y="441"/>
                  </a:lnTo>
                  <a:lnTo>
                    <a:pt x="436" y="448"/>
                  </a:lnTo>
                  <a:lnTo>
                    <a:pt x="430" y="456"/>
                  </a:lnTo>
                  <a:lnTo>
                    <a:pt x="425" y="463"/>
                  </a:lnTo>
                  <a:lnTo>
                    <a:pt x="421" y="472"/>
                  </a:lnTo>
                  <a:lnTo>
                    <a:pt x="417" y="481"/>
                  </a:lnTo>
                  <a:lnTo>
                    <a:pt x="415" y="489"/>
                  </a:lnTo>
                  <a:lnTo>
                    <a:pt x="414" y="499"/>
                  </a:lnTo>
                  <a:lnTo>
                    <a:pt x="413" y="509"/>
                  </a:lnTo>
                  <a:lnTo>
                    <a:pt x="413" y="509"/>
                  </a:lnTo>
                  <a:lnTo>
                    <a:pt x="414" y="518"/>
                  </a:lnTo>
                  <a:lnTo>
                    <a:pt x="415" y="528"/>
                  </a:lnTo>
                  <a:lnTo>
                    <a:pt x="417" y="538"/>
                  </a:lnTo>
                  <a:lnTo>
                    <a:pt x="421" y="546"/>
                  </a:lnTo>
                  <a:lnTo>
                    <a:pt x="425" y="555"/>
                  </a:lnTo>
                  <a:lnTo>
                    <a:pt x="430" y="562"/>
                  </a:lnTo>
                  <a:lnTo>
                    <a:pt x="436" y="570"/>
                  </a:lnTo>
                  <a:lnTo>
                    <a:pt x="441" y="576"/>
                  </a:lnTo>
                  <a:lnTo>
                    <a:pt x="449" y="583"/>
                  </a:lnTo>
                  <a:lnTo>
                    <a:pt x="456" y="588"/>
                  </a:lnTo>
                  <a:lnTo>
                    <a:pt x="464" y="592"/>
                  </a:lnTo>
                  <a:lnTo>
                    <a:pt x="472" y="597"/>
                  </a:lnTo>
                  <a:lnTo>
                    <a:pt x="481" y="600"/>
                  </a:lnTo>
                  <a:lnTo>
                    <a:pt x="489" y="602"/>
                  </a:lnTo>
                  <a:lnTo>
                    <a:pt x="499" y="604"/>
                  </a:lnTo>
                  <a:lnTo>
                    <a:pt x="509" y="604"/>
                  </a:lnTo>
                  <a:lnTo>
                    <a:pt x="509" y="604"/>
                  </a:lnTo>
                  <a:lnTo>
                    <a:pt x="518" y="604"/>
                  </a:lnTo>
                  <a:lnTo>
                    <a:pt x="528" y="602"/>
                  </a:lnTo>
                  <a:lnTo>
                    <a:pt x="538" y="600"/>
                  </a:lnTo>
                  <a:lnTo>
                    <a:pt x="546" y="597"/>
                  </a:lnTo>
                  <a:lnTo>
                    <a:pt x="555" y="592"/>
                  </a:lnTo>
                  <a:lnTo>
                    <a:pt x="562" y="588"/>
                  </a:lnTo>
                  <a:lnTo>
                    <a:pt x="570" y="583"/>
                  </a:lnTo>
                  <a:lnTo>
                    <a:pt x="576" y="576"/>
                  </a:lnTo>
                  <a:lnTo>
                    <a:pt x="583" y="570"/>
                  </a:lnTo>
                  <a:lnTo>
                    <a:pt x="588" y="562"/>
                  </a:lnTo>
                  <a:lnTo>
                    <a:pt x="592" y="555"/>
                  </a:lnTo>
                  <a:lnTo>
                    <a:pt x="597" y="546"/>
                  </a:lnTo>
                  <a:lnTo>
                    <a:pt x="600" y="538"/>
                  </a:lnTo>
                  <a:lnTo>
                    <a:pt x="602" y="528"/>
                  </a:lnTo>
                  <a:lnTo>
                    <a:pt x="604" y="518"/>
                  </a:lnTo>
                  <a:lnTo>
                    <a:pt x="604" y="509"/>
                  </a:lnTo>
                  <a:lnTo>
                    <a:pt x="604" y="509"/>
                  </a:lnTo>
                  <a:close/>
                  <a:moveTo>
                    <a:pt x="478" y="509"/>
                  </a:moveTo>
                  <a:lnTo>
                    <a:pt x="478" y="509"/>
                  </a:lnTo>
                  <a:lnTo>
                    <a:pt x="478" y="502"/>
                  </a:lnTo>
                  <a:lnTo>
                    <a:pt x="480" y="497"/>
                  </a:lnTo>
                  <a:lnTo>
                    <a:pt x="483" y="491"/>
                  </a:lnTo>
                  <a:lnTo>
                    <a:pt x="486" y="486"/>
                  </a:lnTo>
                  <a:lnTo>
                    <a:pt x="491" y="483"/>
                  </a:lnTo>
                  <a:lnTo>
                    <a:pt x="497" y="480"/>
                  </a:lnTo>
                  <a:lnTo>
                    <a:pt x="502" y="477"/>
                  </a:lnTo>
                  <a:lnTo>
                    <a:pt x="509" y="477"/>
                  </a:lnTo>
                  <a:lnTo>
                    <a:pt x="509" y="477"/>
                  </a:lnTo>
                  <a:lnTo>
                    <a:pt x="515" y="477"/>
                  </a:lnTo>
                  <a:lnTo>
                    <a:pt x="522" y="480"/>
                  </a:lnTo>
                  <a:lnTo>
                    <a:pt x="527" y="483"/>
                  </a:lnTo>
                  <a:lnTo>
                    <a:pt x="531" y="486"/>
                  </a:lnTo>
                  <a:lnTo>
                    <a:pt x="535" y="491"/>
                  </a:lnTo>
                  <a:lnTo>
                    <a:pt x="539" y="497"/>
                  </a:lnTo>
                  <a:lnTo>
                    <a:pt x="540" y="502"/>
                  </a:lnTo>
                  <a:lnTo>
                    <a:pt x="541" y="509"/>
                  </a:lnTo>
                  <a:lnTo>
                    <a:pt x="541" y="509"/>
                  </a:lnTo>
                  <a:lnTo>
                    <a:pt x="540" y="515"/>
                  </a:lnTo>
                  <a:lnTo>
                    <a:pt x="539" y="521"/>
                  </a:lnTo>
                  <a:lnTo>
                    <a:pt x="535" y="527"/>
                  </a:lnTo>
                  <a:lnTo>
                    <a:pt x="531" y="531"/>
                  </a:lnTo>
                  <a:lnTo>
                    <a:pt x="527" y="535"/>
                  </a:lnTo>
                  <a:lnTo>
                    <a:pt x="522" y="539"/>
                  </a:lnTo>
                  <a:lnTo>
                    <a:pt x="515" y="540"/>
                  </a:lnTo>
                  <a:lnTo>
                    <a:pt x="509" y="541"/>
                  </a:lnTo>
                  <a:lnTo>
                    <a:pt x="509" y="541"/>
                  </a:lnTo>
                  <a:lnTo>
                    <a:pt x="502" y="540"/>
                  </a:lnTo>
                  <a:lnTo>
                    <a:pt x="497" y="539"/>
                  </a:lnTo>
                  <a:lnTo>
                    <a:pt x="491" y="535"/>
                  </a:lnTo>
                  <a:lnTo>
                    <a:pt x="486" y="531"/>
                  </a:lnTo>
                  <a:lnTo>
                    <a:pt x="483" y="527"/>
                  </a:lnTo>
                  <a:lnTo>
                    <a:pt x="480" y="521"/>
                  </a:lnTo>
                  <a:lnTo>
                    <a:pt x="478" y="515"/>
                  </a:lnTo>
                  <a:lnTo>
                    <a:pt x="478" y="509"/>
                  </a:lnTo>
                  <a:lnTo>
                    <a:pt x="478" y="509"/>
                  </a:lnTo>
                  <a:close/>
                  <a:moveTo>
                    <a:pt x="541" y="318"/>
                  </a:moveTo>
                  <a:lnTo>
                    <a:pt x="541" y="318"/>
                  </a:lnTo>
                  <a:lnTo>
                    <a:pt x="540" y="311"/>
                  </a:lnTo>
                  <a:lnTo>
                    <a:pt x="539" y="306"/>
                  </a:lnTo>
                  <a:lnTo>
                    <a:pt x="535" y="300"/>
                  </a:lnTo>
                  <a:lnTo>
                    <a:pt x="531" y="295"/>
                  </a:lnTo>
                  <a:lnTo>
                    <a:pt x="527" y="292"/>
                  </a:lnTo>
                  <a:lnTo>
                    <a:pt x="522" y="289"/>
                  </a:lnTo>
                  <a:lnTo>
                    <a:pt x="515" y="286"/>
                  </a:lnTo>
                  <a:lnTo>
                    <a:pt x="509" y="286"/>
                  </a:lnTo>
                  <a:lnTo>
                    <a:pt x="509" y="286"/>
                  </a:lnTo>
                  <a:lnTo>
                    <a:pt x="486" y="288"/>
                  </a:lnTo>
                  <a:lnTo>
                    <a:pt x="465" y="291"/>
                  </a:lnTo>
                  <a:lnTo>
                    <a:pt x="443" y="296"/>
                  </a:lnTo>
                  <a:lnTo>
                    <a:pt x="423" y="304"/>
                  </a:lnTo>
                  <a:lnTo>
                    <a:pt x="402" y="313"/>
                  </a:lnTo>
                  <a:lnTo>
                    <a:pt x="384" y="324"/>
                  </a:lnTo>
                  <a:lnTo>
                    <a:pt x="367" y="337"/>
                  </a:lnTo>
                  <a:lnTo>
                    <a:pt x="352" y="352"/>
                  </a:lnTo>
                  <a:lnTo>
                    <a:pt x="337" y="367"/>
                  </a:lnTo>
                  <a:lnTo>
                    <a:pt x="324" y="384"/>
                  </a:lnTo>
                  <a:lnTo>
                    <a:pt x="313" y="402"/>
                  </a:lnTo>
                  <a:lnTo>
                    <a:pt x="304" y="423"/>
                  </a:lnTo>
                  <a:lnTo>
                    <a:pt x="296" y="443"/>
                  </a:lnTo>
                  <a:lnTo>
                    <a:pt x="291" y="463"/>
                  </a:lnTo>
                  <a:lnTo>
                    <a:pt x="288" y="486"/>
                  </a:lnTo>
                  <a:lnTo>
                    <a:pt x="287" y="509"/>
                  </a:lnTo>
                  <a:lnTo>
                    <a:pt x="287" y="509"/>
                  </a:lnTo>
                  <a:lnTo>
                    <a:pt x="287" y="515"/>
                  </a:lnTo>
                  <a:lnTo>
                    <a:pt x="289" y="521"/>
                  </a:lnTo>
                  <a:lnTo>
                    <a:pt x="292" y="527"/>
                  </a:lnTo>
                  <a:lnTo>
                    <a:pt x="295" y="531"/>
                  </a:lnTo>
                  <a:lnTo>
                    <a:pt x="300" y="535"/>
                  </a:lnTo>
                  <a:lnTo>
                    <a:pt x="306" y="539"/>
                  </a:lnTo>
                  <a:lnTo>
                    <a:pt x="311" y="540"/>
                  </a:lnTo>
                  <a:lnTo>
                    <a:pt x="318" y="541"/>
                  </a:lnTo>
                  <a:lnTo>
                    <a:pt x="318" y="541"/>
                  </a:lnTo>
                  <a:lnTo>
                    <a:pt x="324" y="540"/>
                  </a:lnTo>
                  <a:lnTo>
                    <a:pt x="331" y="539"/>
                  </a:lnTo>
                  <a:lnTo>
                    <a:pt x="336" y="535"/>
                  </a:lnTo>
                  <a:lnTo>
                    <a:pt x="340" y="531"/>
                  </a:lnTo>
                  <a:lnTo>
                    <a:pt x="344" y="527"/>
                  </a:lnTo>
                  <a:lnTo>
                    <a:pt x="348" y="521"/>
                  </a:lnTo>
                  <a:lnTo>
                    <a:pt x="349" y="515"/>
                  </a:lnTo>
                  <a:lnTo>
                    <a:pt x="350" y="509"/>
                  </a:lnTo>
                  <a:lnTo>
                    <a:pt x="350" y="509"/>
                  </a:lnTo>
                  <a:lnTo>
                    <a:pt x="351" y="492"/>
                  </a:lnTo>
                  <a:lnTo>
                    <a:pt x="353" y="476"/>
                  </a:lnTo>
                  <a:lnTo>
                    <a:pt x="357" y="461"/>
                  </a:lnTo>
                  <a:lnTo>
                    <a:pt x="363" y="447"/>
                  </a:lnTo>
                  <a:lnTo>
                    <a:pt x="369" y="433"/>
                  </a:lnTo>
                  <a:lnTo>
                    <a:pt x="377" y="420"/>
                  </a:lnTo>
                  <a:lnTo>
                    <a:pt x="386" y="408"/>
                  </a:lnTo>
                  <a:lnTo>
                    <a:pt x="397" y="396"/>
                  </a:lnTo>
                  <a:lnTo>
                    <a:pt x="408" y="386"/>
                  </a:lnTo>
                  <a:lnTo>
                    <a:pt x="420" y="377"/>
                  </a:lnTo>
                  <a:lnTo>
                    <a:pt x="434" y="369"/>
                  </a:lnTo>
                  <a:lnTo>
                    <a:pt x="447" y="363"/>
                  </a:lnTo>
                  <a:lnTo>
                    <a:pt x="461" y="357"/>
                  </a:lnTo>
                  <a:lnTo>
                    <a:pt x="476" y="353"/>
                  </a:lnTo>
                  <a:lnTo>
                    <a:pt x="493" y="351"/>
                  </a:lnTo>
                  <a:lnTo>
                    <a:pt x="509" y="350"/>
                  </a:lnTo>
                  <a:lnTo>
                    <a:pt x="509" y="350"/>
                  </a:lnTo>
                  <a:lnTo>
                    <a:pt x="515" y="349"/>
                  </a:lnTo>
                  <a:lnTo>
                    <a:pt x="522" y="348"/>
                  </a:lnTo>
                  <a:lnTo>
                    <a:pt x="527" y="344"/>
                  </a:lnTo>
                  <a:lnTo>
                    <a:pt x="531" y="340"/>
                  </a:lnTo>
                  <a:lnTo>
                    <a:pt x="535" y="336"/>
                  </a:lnTo>
                  <a:lnTo>
                    <a:pt x="539" y="330"/>
                  </a:lnTo>
                  <a:lnTo>
                    <a:pt x="540" y="324"/>
                  </a:lnTo>
                  <a:lnTo>
                    <a:pt x="541" y="318"/>
                  </a:lnTo>
                  <a:lnTo>
                    <a:pt x="541" y="318"/>
                  </a:lnTo>
                  <a:close/>
                  <a:moveTo>
                    <a:pt x="700" y="477"/>
                  </a:moveTo>
                  <a:lnTo>
                    <a:pt x="700" y="477"/>
                  </a:lnTo>
                  <a:lnTo>
                    <a:pt x="693" y="477"/>
                  </a:lnTo>
                  <a:lnTo>
                    <a:pt x="688" y="480"/>
                  </a:lnTo>
                  <a:lnTo>
                    <a:pt x="682" y="483"/>
                  </a:lnTo>
                  <a:lnTo>
                    <a:pt x="677" y="486"/>
                  </a:lnTo>
                  <a:lnTo>
                    <a:pt x="674" y="491"/>
                  </a:lnTo>
                  <a:lnTo>
                    <a:pt x="671" y="497"/>
                  </a:lnTo>
                  <a:lnTo>
                    <a:pt x="669" y="502"/>
                  </a:lnTo>
                  <a:lnTo>
                    <a:pt x="667" y="509"/>
                  </a:lnTo>
                  <a:lnTo>
                    <a:pt x="667" y="509"/>
                  </a:lnTo>
                  <a:lnTo>
                    <a:pt x="667" y="525"/>
                  </a:lnTo>
                  <a:lnTo>
                    <a:pt x="664" y="541"/>
                  </a:lnTo>
                  <a:lnTo>
                    <a:pt x="661" y="556"/>
                  </a:lnTo>
                  <a:lnTo>
                    <a:pt x="656" y="571"/>
                  </a:lnTo>
                  <a:lnTo>
                    <a:pt x="649" y="585"/>
                  </a:lnTo>
                  <a:lnTo>
                    <a:pt x="641" y="598"/>
                  </a:lnTo>
                  <a:lnTo>
                    <a:pt x="632" y="609"/>
                  </a:lnTo>
                  <a:lnTo>
                    <a:pt x="621" y="621"/>
                  </a:lnTo>
                  <a:lnTo>
                    <a:pt x="609" y="632"/>
                  </a:lnTo>
                  <a:lnTo>
                    <a:pt x="598" y="641"/>
                  </a:lnTo>
                  <a:lnTo>
                    <a:pt x="585" y="649"/>
                  </a:lnTo>
                  <a:lnTo>
                    <a:pt x="571" y="656"/>
                  </a:lnTo>
                  <a:lnTo>
                    <a:pt x="556" y="661"/>
                  </a:lnTo>
                  <a:lnTo>
                    <a:pt x="541" y="664"/>
                  </a:lnTo>
                  <a:lnTo>
                    <a:pt x="525" y="667"/>
                  </a:lnTo>
                  <a:lnTo>
                    <a:pt x="509" y="667"/>
                  </a:lnTo>
                  <a:lnTo>
                    <a:pt x="509" y="667"/>
                  </a:lnTo>
                  <a:lnTo>
                    <a:pt x="502" y="668"/>
                  </a:lnTo>
                  <a:lnTo>
                    <a:pt x="497" y="671"/>
                  </a:lnTo>
                  <a:lnTo>
                    <a:pt x="491" y="674"/>
                  </a:lnTo>
                  <a:lnTo>
                    <a:pt x="486" y="677"/>
                  </a:lnTo>
                  <a:lnTo>
                    <a:pt x="483" y="682"/>
                  </a:lnTo>
                  <a:lnTo>
                    <a:pt x="480" y="688"/>
                  </a:lnTo>
                  <a:lnTo>
                    <a:pt x="478" y="693"/>
                  </a:lnTo>
                  <a:lnTo>
                    <a:pt x="478" y="700"/>
                  </a:lnTo>
                  <a:lnTo>
                    <a:pt x="478" y="700"/>
                  </a:lnTo>
                  <a:lnTo>
                    <a:pt x="478" y="706"/>
                  </a:lnTo>
                  <a:lnTo>
                    <a:pt x="480" y="712"/>
                  </a:lnTo>
                  <a:lnTo>
                    <a:pt x="483" y="718"/>
                  </a:lnTo>
                  <a:lnTo>
                    <a:pt x="486" y="722"/>
                  </a:lnTo>
                  <a:lnTo>
                    <a:pt x="491" y="726"/>
                  </a:lnTo>
                  <a:lnTo>
                    <a:pt x="497" y="729"/>
                  </a:lnTo>
                  <a:lnTo>
                    <a:pt x="502" y="731"/>
                  </a:lnTo>
                  <a:lnTo>
                    <a:pt x="509" y="732"/>
                  </a:lnTo>
                  <a:lnTo>
                    <a:pt x="509" y="732"/>
                  </a:lnTo>
                  <a:lnTo>
                    <a:pt x="531" y="731"/>
                  </a:lnTo>
                  <a:lnTo>
                    <a:pt x="554" y="727"/>
                  </a:lnTo>
                  <a:lnTo>
                    <a:pt x="575" y="721"/>
                  </a:lnTo>
                  <a:lnTo>
                    <a:pt x="596" y="713"/>
                  </a:lnTo>
                  <a:lnTo>
                    <a:pt x="615" y="705"/>
                  </a:lnTo>
                  <a:lnTo>
                    <a:pt x="633" y="693"/>
                  </a:lnTo>
                  <a:lnTo>
                    <a:pt x="650" y="680"/>
                  </a:lnTo>
                  <a:lnTo>
                    <a:pt x="666" y="666"/>
                  </a:lnTo>
                  <a:lnTo>
                    <a:pt x="680" y="650"/>
                  </a:lnTo>
                  <a:lnTo>
                    <a:pt x="693" y="633"/>
                  </a:lnTo>
                  <a:lnTo>
                    <a:pt x="705" y="615"/>
                  </a:lnTo>
                  <a:lnTo>
                    <a:pt x="714" y="595"/>
                  </a:lnTo>
                  <a:lnTo>
                    <a:pt x="721" y="575"/>
                  </a:lnTo>
                  <a:lnTo>
                    <a:pt x="728" y="554"/>
                  </a:lnTo>
                  <a:lnTo>
                    <a:pt x="731" y="531"/>
                  </a:lnTo>
                  <a:lnTo>
                    <a:pt x="732" y="509"/>
                  </a:lnTo>
                  <a:lnTo>
                    <a:pt x="732" y="509"/>
                  </a:lnTo>
                  <a:lnTo>
                    <a:pt x="731" y="502"/>
                  </a:lnTo>
                  <a:lnTo>
                    <a:pt x="729" y="497"/>
                  </a:lnTo>
                  <a:lnTo>
                    <a:pt x="726" y="491"/>
                  </a:lnTo>
                  <a:lnTo>
                    <a:pt x="722" y="486"/>
                  </a:lnTo>
                  <a:lnTo>
                    <a:pt x="718" y="483"/>
                  </a:lnTo>
                  <a:lnTo>
                    <a:pt x="712" y="480"/>
                  </a:lnTo>
                  <a:lnTo>
                    <a:pt x="706" y="477"/>
                  </a:lnTo>
                  <a:lnTo>
                    <a:pt x="700" y="477"/>
                  </a:lnTo>
                  <a:lnTo>
                    <a:pt x="700" y="477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0" y="1183640"/>
            <a:ext cx="4497070" cy="3294380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4" name="Content Placeholder 2"/>
          <p:cNvSpPr txBox="1"/>
          <p:nvPr/>
        </p:nvSpPr>
        <p:spPr>
          <a:xfrm>
            <a:off x="1214755" y="629920"/>
            <a:ext cx="2693035" cy="28892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000" b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70</a:t>
            </a:r>
            <a:r>
              <a:rPr lang="zh-CN" altLang="en-US" sz="2000" b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年大庆保障任务</a:t>
            </a:r>
            <a:endParaRPr lang="zh-CN" altLang="en-US" sz="2000" b="1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694555" y="586105"/>
            <a:ext cx="4449445" cy="323405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  <p:bldLst>
      <p:bldP spid="4" grpId="0"/>
      <p:bldP spid="3" grpId="0" animBg="1"/>
      <p:bldP spid="2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接连接符 21"/>
          <p:cNvCxnSpPr/>
          <p:nvPr/>
        </p:nvCxnSpPr>
        <p:spPr>
          <a:xfrm>
            <a:off x="351263" y="234176"/>
            <a:ext cx="317809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5609063" y="234176"/>
            <a:ext cx="317809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9"/>
          <p:cNvSpPr txBox="1"/>
          <p:nvPr/>
        </p:nvSpPr>
        <p:spPr>
          <a:xfrm>
            <a:off x="3540844" y="112403"/>
            <a:ext cx="2073797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风采展示</a:t>
            </a:r>
            <a:endParaRPr lang="zh-CN" altLang="en-US" sz="2000" b="1" spc="300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01370" y="532765"/>
            <a:ext cx="3693160" cy="2309495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矩形 2"/>
          <p:cNvSpPr/>
          <p:nvPr/>
        </p:nvSpPr>
        <p:spPr>
          <a:xfrm>
            <a:off x="4601845" y="532765"/>
            <a:ext cx="3543935" cy="230949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2" name="矩形 1"/>
          <p:cNvSpPr/>
          <p:nvPr/>
        </p:nvSpPr>
        <p:spPr>
          <a:xfrm>
            <a:off x="801370" y="2928620"/>
            <a:ext cx="3694430" cy="221488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4601845" y="2928620"/>
            <a:ext cx="3543935" cy="221488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  <p:bldLst>
      <p:bldP spid="6" grpId="0" bldLvl="0" animBg="1"/>
      <p:bldP spid="3" grpId="0" bldLvl="0" animBg="1"/>
      <p:bldP spid="2" grpId="0" bldLvl="0" animBg="1"/>
      <p:bldP spid="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接连接符 21"/>
          <p:cNvCxnSpPr/>
          <p:nvPr/>
        </p:nvCxnSpPr>
        <p:spPr>
          <a:xfrm>
            <a:off x="351263" y="234176"/>
            <a:ext cx="317809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5609063" y="234176"/>
            <a:ext cx="317809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9"/>
          <p:cNvSpPr txBox="1"/>
          <p:nvPr/>
        </p:nvSpPr>
        <p:spPr>
          <a:xfrm>
            <a:off x="3540844" y="112403"/>
            <a:ext cx="2073797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风采展示</a:t>
            </a:r>
            <a:endParaRPr lang="zh-CN" altLang="en-US" sz="2000" b="1" spc="300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02640" y="532765"/>
            <a:ext cx="3693160" cy="2309495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矩形 2"/>
          <p:cNvSpPr/>
          <p:nvPr/>
        </p:nvSpPr>
        <p:spPr>
          <a:xfrm>
            <a:off x="4601845" y="532765"/>
            <a:ext cx="3543935" cy="230949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2" name="矩形 1"/>
          <p:cNvSpPr/>
          <p:nvPr/>
        </p:nvSpPr>
        <p:spPr>
          <a:xfrm>
            <a:off x="801370" y="2928620"/>
            <a:ext cx="3694430" cy="221488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4601845" y="2928620"/>
            <a:ext cx="3543935" cy="221488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  <p:bldLst>
      <p:bldP spid="6" grpId="0" bldLvl="0" animBg="1"/>
      <p:bldP spid="3" grpId="0" bldLvl="0" animBg="1"/>
      <p:bldP spid="2" grpId="0" bldLvl="0" animBg="1"/>
      <p:bldP spid="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接连接符 21"/>
          <p:cNvCxnSpPr/>
          <p:nvPr/>
        </p:nvCxnSpPr>
        <p:spPr>
          <a:xfrm>
            <a:off x="351263" y="234176"/>
            <a:ext cx="317809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5609063" y="234176"/>
            <a:ext cx="317809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9"/>
          <p:cNvSpPr txBox="1"/>
          <p:nvPr/>
        </p:nvSpPr>
        <p:spPr>
          <a:xfrm>
            <a:off x="3540844" y="112403"/>
            <a:ext cx="2073797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风采展示</a:t>
            </a:r>
            <a:endParaRPr lang="zh-CN" altLang="en-US" sz="2000" b="1" spc="300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02640" y="532765"/>
            <a:ext cx="3693160" cy="2309495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矩形 2"/>
          <p:cNvSpPr/>
          <p:nvPr/>
        </p:nvSpPr>
        <p:spPr>
          <a:xfrm>
            <a:off x="4601845" y="532765"/>
            <a:ext cx="3543935" cy="230949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2" name="矩形 1"/>
          <p:cNvSpPr/>
          <p:nvPr/>
        </p:nvSpPr>
        <p:spPr>
          <a:xfrm>
            <a:off x="801370" y="2928620"/>
            <a:ext cx="3694430" cy="221488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4601845" y="2928620"/>
            <a:ext cx="3543935" cy="221488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  <p:bldLst>
      <p:bldP spid="6" grpId="0" bldLvl="0" animBg="1"/>
      <p:bldP spid="3" grpId="0" bldLvl="0" animBg="1"/>
      <p:bldP spid="2" grpId="0" bldLvl="0" animBg="1"/>
      <p:bldP spid="4" grpId="0" bldLvl="0" animBg="1"/>
    </p:bldLst>
  </p:timing>
</p:sld>
</file>

<file path=ppt/tags/tag1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AMIC_NUM_END" val="1"/>
  <p:tag name="KSO_WM_UNIT_INDEX" val="1582705520478_1_1"/>
  <p:tag name="KSO_WM_DIAGRAM_VIRTUALLY_FRAME" val="{&quot;height&quot;:258,&quot;left&quot;:32.1,&quot;top&quot;:82.6,&quot;width&quot;:635.95}"/>
</p:tagLst>
</file>

<file path=ppt/tags/tag2.xml><?xml version="1.0" encoding="utf-8"?>
<p:tagLst xmlns:p="http://schemas.openxmlformats.org/presentationml/2006/main">
  <p:tag name="ISPRING_PRESENTATION_TITLE" val="PowerPoint 演示文稿"/>
  <p:tag name="MH_CONTENTSID" val="1283"/>
  <p:tag name="MH_SECTIONID" val="1284,1285,"/>
  <p:tag name="KSO_WPP_MARK_KEY" val="31c7f5fb-b265-4ff4-a347-789748652c76"/>
  <p:tag name="COMMONDATA" val="eyJoZGlkIjoiMDJiNWE3Y2EyZDM4NmMzZmI0YThhZTAxYmRjZGQ4MjQifQ=="/>
  <p:tag name="commondata" val="eyJoZGlkIjoiYzM5NzYwOTQyOTk4MGJkOGJjOTM0Njc4ZjJlZGIyNDIifQ==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主题​​">
  <a:themeElements>
    <a:clrScheme name="自定义 273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9C7D6D"/>
      </a:accent1>
      <a:accent2>
        <a:srgbClr val="9C7D6D"/>
      </a:accent2>
      <a:accent3>
        <a:srgbClr val="9C7D6D"/>
      </a:accent3>
      <a:accent4>
        <a:srgbClr val="9C7D6D"/>
      </a:accent4>
      <a:accent5>
        <a:srgbClr val="9C7D6D"/>
      </a:accent5>
      <a:accent6>
        <a:srgbClr val="9C7D6D"/>
      </a:accent6>
      <a:hlink>
        <a:srgbClr val="9C7D6D"/>
      </a:hlink>
      <a:folHlink>
        <a:srgbClr val="9C7D6D"/>
      </a:folHlink>
    </a:clrScheme>
    <a:fontScheme name="Temp">
      <a:majorFont>
        <a:latin typeface="方正苏新诗柳楷简体"/>
        <a:ea typeface="方正清刻本悦宋简体"/>
        <a:cs typeface=""/>
      </a:majorFont>
      <a:minorFont>
        <a:latin typeface="方正苏新诗柳楷简体"/>
        <a:ea typeface="方正清刻本悦宋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</a:spPr>
      <a:bodyPr rtlCol="0" anchor="ctr"/>
      <a:lstStyle>
        <a:defPPr algn="ctr" defTabSz="914400">
          <a:defRPr sz="1800">
            <a:cs typeface="+mn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1109</Words>
  <Application>WPS 演示</Application>
  <PresentationFormat>全屏显示(16:9)</PresentationFormat>
  <Paragraphs>95</Paragraphs>
  <Slides>16</Slides>
  <Notes>23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9" baseType="lpstr">
      <vt:lpstr>Arial</vt:lpstr>
      <vt:lpstr>宋体</vt:lpstr>
      <vt:lpstr>Wingdings</vt:lpstr>
      <vt:lpstr>黑体</vt:lpstr>
      <vt:lpstr>楷体</vt:lpstr>
      <vt:lpstr>Arial Black</vt:lpstr>
      <vt:lpstr>字魂54号-贤黑</vt:lpstr>
      <vt:lpstr>微软雅黑</vt:lpstr>
      <vt:lpstr>方正苏新诗柳楷简体</vt:lpstr>
      <vt:lpstr>Arial Unicode MS</vt:lpstr>
      <vt:lpstr>方正清刻本悦宋简体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小土豆设计</dc:creator>
  <cp:lastModifiedBy>C-Bin</cp:lastModifiedBy>
  <cp:revision>15107</cp:revision>
  <dcterms:created xsi:type="dcterms:W3CDTF">2016-03-09T04:37:00Z</dcterms:created>
  <dcterms:modified xsi:type="dcterms:W3CDTF">2025-11-11T04:43:05Z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3079A96E88B241FB8BD94C9FAC854022</vt:lpwstr>
  </property>
</Properties>
</file>