
<file path=[Content_Types].xml><?xml version="1.0" encoding="utf-8"?>
<Types xmlns="http://schemas.openxmlformats.org/package/2006/content-types">
  <Default Extension="fntdata" ContentType="application/x-fontdata"/>
  <Default Extension="xml" ContentType="application/xml"/>
  <Default Extension="png" ContentType="image/png"/>
  <Default Extension="jpeg" ContentType="image/jpeg"/>
  <Default Extension="rels" ContentType="application/vnd.openxmlformats-package.relationships+xml"/>
  <Default Extension="font" ContentType="application/x-fontdata"/>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docProps/core.xml" ContentType="application/vnd.openxmlformats-package.core-properties+xml"/>
  <Override PartName="/ppt/slideLayouts/slideLayout17.xml" ContentType="application/vnd.openxmlformats-officedocument.presentationml.slideLayout+xml"/>
  <Override PartName="/docProps/custom.xml" ContentType="application/vnd.openxmlformats-officedocument.custom-properties+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s/slide8.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25.xml" ContentType="application/vnd.openxmlformats-officedocument.presentationml.slideLayout+xml"/>
  <Override PartName="/docProps/app.xml" ContentType="application/vnd.openxmlformats-officedocument.extended-properties+xml"/>
  <Override PartName="/ppt/slideLayouts/slideLayout8.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presProps.xml" ContentType="application/vnd.openxmlformats-officedocument.presentationml.presProps+xml"/>
  <Override PartName="/ppt/slides/slide7.xml" ContentType="application/vnd.openxmlformats-officedocument.presentationml.slide+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9.xml" ContentType="application/vnd.openxmlformats-officedocument.presentationml.slide+xml"/>
  <Override PartName="/ppt/slideLayouts/slideLayout14.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24.xml" ContentType="application/vnd.openxmlformats-officedocument.presentationml.slideLayout+xml"/>
  <Override PartName="/ppt/slides/slide3.xml" ContentType="application/vnd.openxmlformats-officedocument.presentationml.slide+xml"/>
  <Override PartName="/ppt/slideLayouts/slideLayout23.xml" ContentType="application/vnd.openxmlformats-officedocument.presentationml.slideLayout+xml"/>
  <Override PartName="/ppt/slides/slide15.xml" ContentType="application/vnd.openxmlformats-officedocument.presentationml.slide+xml"/>
  <Override PartName="/ppt/slideLayouts/slideLayout4.xml" ContentType="application/vnd.openxmlformats-officedocument.presentationml.slideLayout+xml"/>
  <Override PartName="/ppt/slideLayouts/slideLayout19.xml" ContentType="application/vnd.openxmlformats-officedocument.presentationml.slideLayout+xml"/>
  <Override PartName="/ppt/slides/slide14.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embedTrueTypeFonts="1">
  <p:sldMasterIdLst>
    <p:sldMasterId r:id="rId1" id="2147483648"/>
  </p:sldMasterIdLst>
  <p:notesMasterIdLst>
    <p:notesMasterId r:id="rId21"/>
  </p:notesMasterIdLst>
  <p:sldIdLst>
    <p:sldId r:id="rId2" id="489"/>
    <p:sldId r:id="rId3" id="484"/>
    <p:sldId r:id="rId4" id="11088288"/>
    <p:sldId r:id="rId5" id="474"/>
    <p:sldId r:id="rId6" id="11088284"/>
    <p:sldId r:id="rId7" id="490"/>
    <p:sldId r:id="rId8" id="476"/>
    <p:sldId r:id="rId9" id="477"/>
    <p:sldId r:id="rId10" id="478"/>
    <p:sldId r:id="rId11" id="479"/>
    <p:sldId r:id="rId12" id="11088262"/>
    <p:sldId r:id="rId13" id="11088285"/>
    <p:sldId r:id="rId14" id="480"/>
    <p:sldId r:id="rId15" id="11088245"/>
    <p:sldId r:id="rId16" id="481"/>
    <p:sldId r:id="rId17" id="485"/>
    <p:sldId r:id="rId18" id="486"/>
    <p:sldId r:id="rId19" id="487"/>
    <p:sldId r:id="rId20" id="269"/>
  </p:sldIdLst>
  <p:sldSz cx="12192000" cy="6858000"/>
  <p:notesSz cx="6858000" cy="9144000"/>
  <p:embeddedFontLst>
    <p:embeddedFont>
      <p:font typeface="WPS Special 1"/>
      <p:regular r:id="rId27"/>
    </p:embeddedFont>
  </p:embeddedFontLst>
  <p:defaultTextStyle>
    <a:defPPr>
      <a:defRPr lang="en-US"/>
    </a:defPPr>
    <a:lvl1pPr algn="l" marL="0" defTabSz="914400" eaLnBrk="1" latinLnBrk="0" hangingPunct="1" rtl="false">
      <a:defRPr sz="1800" kern="1200">
        <a:solidFill>
          <a:schemeClr val="tx1"/>
        </a:solidFill>
        <a:latin typeface="+mn-lt"/>
        <a:ea typeface="+mn-ea"/>
        <a:cs typeface="+mn-cs"/>
      </a:defRPr>
    </a:lvl1pPr>
    <a:lvl2pPr algn="l" marL="457200" defTabSz="914400" eaLnBrk="1" latinLnBrk="0" hangingPunct="1" rtl="false">
      <a:defRPr sz="1800" kern="1200">
        <a:solidFill>
          <a:schemeClr val="tx1"/>
        </a:solidFill>
        <a:latin typeface="+mn-lt"/>
        <a:ea typeface="+mn-ea"/>
        <a:cs typeface="+mn-cs"/>
      </a:defRPr>
    </a:lvl2pPr>
    <a:lvl3pPr algn="l" marL="914400" defTabSz="914400" eaLnBrk="1" latinLnBrk="0" hangingPunct="1" rtl="false">
      <a:defRPr sz="1800" kern="1200">
        <a:solidFill>
          <a:schemeClr val="tx1"/>
        </a:solidFill>
        <a:latin typeface="+mn-lt"/>
        <a:ea typeface="+mn-ea"/>
        <a:cs typeface="+mn-cs"/>
      </a:defRPr>
    </a:lvl3pPr>
    <a:lvl4pPr algn="l" marL="1371600" defTabSz="914400" eaLnBrk="1" latinLnBrk="0" hangingPunct="1" rtl="false">
      <a:defRPr sz="1800" kern="1200">
        <a:solidFill>
          <a:schemeClr val="tx1"/>
        </a:solidFill>
        <a:latin typeface="+mn-lt"/>
        <a:ea typeface="+mn-ea"/>
        <a:cs typeface="+mn-cs"/>
      </a:defRPr>
    </a:lvl4pPr>
    <a:lvl5pPr algn="l" marL="1828800" defTabSz="914400" eaLnBrk="1" latinLnBrk="0" hangingPunct="1" rtl="false">
      <a:defRPr sz="1800" kern="1200">
        <a:solidFill>
          <a:schemeClr val="tx1"/>
        </a:solidFill>
        <a:latin typeface="+mn-lt"/>
        <a:ea typeface="+mn-ea"/>
        <a:cs typeface="+mn-cs"/>
      </a:defRPr>
    </a:lvl5pPr>
    <a:lvl6pPr algn="l" marL="2286000" defTabSz="914400" eaLnBrk="1" latinLnBrk="0" hangingPunct="1" rtl="false">
      <a:defRPr sz="1800" kern="1200">
        <a:solidFill>
          <a:schemeClr val="tx1"/>
        </a:solidFill>
        <a:latin typeface="+mn-lt"/>
        <a:ea typeface="+mn-ea"/>
        <a:cs typeface="+mn-cs"/>
      </a:defRPr>
    </a:lvl6pPr>
    <a:lvl7pPr algn="l" marL="2743200" defTabSz="914400" eaLnBrk="1" latinLnBrk="0" hangingPunct="1" rtl="false">
      <a:defRPr sz="1800" kern="1200">
        <a:solidFill>
          <a:schemeClr val="tx1"/>
        </a:solidFill>
        <a:latin typeface="+mn-lt"/>
        <a:ea typeface="+mn-ea"/>
        <a:cs typeface="+mn-cs"/>
      </a:defRPr>
    </a:lvl7pPr>
    <a:lvl8pPr algn="l" marL="3200400" defTabSz="914400" eaLnBrk="1" latinLnBrk="0" hangingPunct="1" rtl="false">
      <a:defRPr sz="1800" kern="1200">
        <a:solidFill>
          <a:schemeClr val="tx1"/>
        </a:solidFill>
        <a:latin typeface="+mn-lt"/>
        <a:ea typeface="+mn-ea"/>
        <a:cs typeface="+mn-cs"/>
      </a:defRPr>
    </a:lvl8pPr>
    <a:lvl9pPr algn="l" marL="3657600" defTabSz="914400" eaLnBrk="1" latinLnBrk="0" hangingPunct="1" rtl="fals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initials="M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586"/>
    <a:srgbClr val="F7D6B4"/>
    <a:srgbClr val="3B3B3B"/>
    <a:srgbClr val="6C6C6C"/>
    <a:srgbClr val="B6A59C"/>
    <a:srgbClr val="ADA5A0"/>
    <a:srgbClr val="FCF5F4"/>
    <a:srgbClr val="E5D8D2"/>
    <a:srgbClr val="C9BAB5"/>
    <a:srgbClr val="8D8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5" autoAdjust="0"/>
    <p:restoredTop sz="94660"/>
  </p:normalViewPr>
  <p:slideViewPr>
    <p:cSldViewPr snapToGrid="0">
      <p:cViewPr varScale="1">
        <p:scale>
          <a:sx n="127" d="100"/>
          <a:sy n="127" d="100"/>
        </p:scale>
        <p:origin x="88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tableStyles" Target="tableStyles.xml" /><Relationship Id="rId21" Type="http://schemas.openxmlformats.org/officeDocument/2006/relationships/notesMaster" Target="notesMasters/notesMaster1.xml" /><Relationship Id="rId25" Type="http://schemas.openxmlformats.org/officeDocument/2006/relationships/theme" Target="theme/theme1.xml" /><Relationship Id="rId1" Type="http://schemas.openxmlformats.org/officeDocument/2006/relationships/slideMaster" Target="slideMasters/slideMaster1.xml" /><Relationship Id="rId24" Type="http://schemas.openxmlformats.org/officeDocument/2006/relationships/viewProps" Target="viewProps.xml" /><Relationship Id="rId23" Type="http://schemas.openxmlformats.org/officeDocument/2006/relationships/presProps" Target="presProps.xml" /><Relationship Id="rId22" Type="http://schemas.openxmlformats.org/officeDocument/2006/relationships/commentAuthors" Target="commentAuthors.xml" /><Relationship Id="rId20" Type="http://schemas.openxmlformats.org/officeDocument/2006/relationships/slide" Target="slides/slide19.xml" /><Relationship Id="rId11" Type="http://schemas.openxmlformats.org/officeDocument/2006/relationships/slide" Target="slides/slide10.xml" /><Relationship Id="rId10" Type="http://schemas.openxmlformats.org/officeDocument/2006/relationships/slide" Target="slides/slide9.xml" /><Relationship Id="rId13" Type="http://schemas.openxmlformats.org/officeDocument/2006/relationships/slide" Target="slides/slide12.xml" /><Relationship Id="rId12" Type="http://schemas.openxmlformats.org/officeDocument/2006/relationships/slide" Target="slides/slide11.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15" Type="http://schemas.openxmlformats.org/officeDocument/2006/relationships/slide" Target="slides/slide14.xml" /><Relationship Id="rId9" Type="http://schemas.openxmlformats.org/officeDocument/2006/relationships/slide" Target="slides/slide8.xml" /><Relationship Id="rId14" Type="http://schemas.openxmlformats.org/officeDocument/2006/relationships/slide" Target="slides/slide13.xml" /><Relationship Id="rId17" Type="http://schemas.openxmlformats.org/officeDocument/2006/relationships/slide" Target="slides/slide16.xml" /><Relationship Id="rId16" Type="http://schemas.openxmlformats.org/officeDocument/2006/relationships/slide" Target="slides/slide15.xml" /><Relationship Id="rId5" Type="http://schemas.openxmlformats.org/officeDocument/2006/relationships/slide" Target="slides/slide4.xml" /><Relationship Id="rId19" Type="http://schemas.openxmlformats.org/officeDocument/2006/relationships/slide" Target="slides/slide18.xml" /><Relationship Id="rId18" Type="http://schemas.openxmlformats.org/officeDocument/2006/relationships/slide" Target="slides/slide17.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27" Type="http://schemas.openxmlformats.org/officeDocument/2006/relationships/font" Target="fonts/WPS_Specail_1.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F85E9-D741-4274-8CC7-A515B51120E7}" type="datetimeFigureOut">
              <a:rPr lang="en-US" smtClean="0"/>
              <a:t>6/3/23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D2133-4B06-4A44-98CA-15D3897EC88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93420" y="2910840"/>
            <a:ext cx="5974080" cy="2011046"/>
          </a:xfrm>
        </p:spPr>
        <p:txBody>
          <a:bodyPr anchor="ctr">
            <a:normAutofit/>
          </a:bodyPr>
          <a:lstStyle>
            <a:lvl1pPr algn="l">
              <a:defRPr lang="en-US" sz="5700" b="0" i="0" spc="-40" dirty="0">
                <a:solidFill>
                  <a:schemeClr val="tx2"/>
                </a:solidFill>
                <a:latin typeface="GT Super Display Light" panose="00000400000000000000" pitchFamily="50" charset="0"/>
                <a:ea typeface="+mj-ea"/>
                <a:cs typeface="Times New Roman" panose="02020603050405020304"/>
              </a:defRPr>
            </a:lvl1pPr>
          </a:lstStyle>
          <a:p>
            <a:r>
              <a:rPr lang="en-US" dirty="0"/>
              <a:t>Click to edit Master title style</a:t>
            </a:r>
          </a:p>
        </p:txBody>
      </p:sp>
      <p:sp>
        <p:nvSpPr>
          <p:cNvPr id="3" name="Subtitle 2"/>
          <p:cNvSpPr>
            <a:spLocks noGrp="1"/>
          </p:cNvSpPr>
          <p:nvPr userDrawn="1">
            <p:ph type="subTitle" idx="1"/>
          </p:nvPr>
        </p:nvSpPr>
        <p:spPr>
          <a:xfrm>
            <a:off x="693420" y="4999038"/>
            <a:ext cx="5974080" cy="858202"/>
          </a:xfrm>
        </p:spPr>
        <p:txBody>
          <a:bodyPr>
            <a:normAutofit/>
          </a:bodyPr>
          <a:lstStyle>
            <a:lvl1pPr marL="12700" indent="0" algn="l" defTabSz="914400" rtl="0" eaLnBrk="1" latinLnBrk="0" hangingPunct="1">
              <a:lnSpc>
                <a:spcPct val="100000"/>
              </a:lnSpc>
              <a:spcBef>
                <a:spcPts val="100"/>
              </a:spcBef>
              <a:buNone/>
              <a:defRPr lang="en-US" sz="2200" kern="1200" spc="45" dirty="0">
                <a:solidFill>
                  <a:srgbClr val="868586"/>
                </a:solidFill>
                <a:latin typeface="+mn-lt"/>
                <a:ea typeface="+mn-ea"/>
                <a:cs typeface="Akhbar" panose="02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object 2"/>
          <p:cNvSpPr/>
          <p:nvPr userDrawn="1"/>
        </p:nvSpPr>
        <p:spPr>
          <a:xfrm>
            <a:off x="858629" y="928720"/>
            <a:ext cx="2143633" cy="119899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Rectangle 9"/>
          <p:cNvSpPr/>
          <p:nvPr userDrawn="1"/>
        </p:nvSpPr>
        <p:spPr>
          <a:xfrm>
            <a:off x="0" y="6618816"/>
            <a:ext cx="12192000" cy="239184"/>
          </a:xfrm>
          <a:prstGeom prst="rect">
            <a:avLst/>
          </a:prstGeom>
          <a:gradFill>
            <a:gsLst>
              <a:gs pos="72760">
                <a:srgbClr val="B6A59C"/>
              </a:gs>
              <a:gs pos="20342">
                <a:srgbClr val="ADA5A0"/>
              </a:gs>
              <a:gs pos="38600">
                <a:srgbClr val="FCF5F4"/>
              </a:gs>
              <a:gs pos="50000">
                <a:srgbClr val="E5D8D2"/>
              </a:gs>
              <a:gs pos="0">
                <a:srgbClr val="92827C"/>
              </a:gs>
              <a:gs pos="90000">
                <a:srgbClr val="C9BAB5"/>
              </a:gs>
              <a:gs pos="100000">
                <a:srgbClr val="8D86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47040" y="2143759"/>
            <a:ext cx="5572760" cy="403320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43759"/>
            <a:ext cx="5572760" cy="403320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B0841-83BD-4D57-B9AD-640E513EB7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039" y="1994854"/>
            <a:ext cx="5283201" cy="510221"/>
          </a:xfrm>
        </p:spPr>
        <p:txBody>
          <a:bodyPr anchor="b">
            <a:norm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47040" y="2505075"/>
            <a:ext cx="5283201" cy="3467100"/>
          </a:xfrm>
        </p:spPr>
        <p:txBody>
          <a:bodyPr>
            <a:normAutofit/>
          </a:bodyPr>
          <a:lstStyle>
            <a:lvl1pPr marL="228600" indent="-192405">
              <a:defRPr sz="1600"/>
            </a:lvl1pPr>
            <a:lvl2pPr marL="422275" indent="-200025">
              <a:defRPr sz="1400"/>
            </a:lvl2pPr>
            <a:lvl3pPr marL="628650" indent="-186055">
              <a:defRPr sz="1200"/>
            </a:lvl3pPr>
            <a:lvl4pPr marL="814705" indent="-200025">
              <a:defRPr sz="1100"/>
            </a:lvl4pPr>
            <a:lvl5pPr marL="1008380" indent="-193675">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61762" y="1994854"/>
            <a:ext cx="5283201" cy="510221"/>
          </a:xfrm>
        </p:spPr>
        <p:txBody>
          <a:bodyPr anchor="b">
            <a:norm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461762" y="2505075"/>
            <a:ext cx="5283201" cy="3467100"/>
          </a:xfrm>
        </p:spPr>
        <p:txBody>
          <a:bodyPr>
            <a:normAutofit/>
          </a:bodyPr>
          <a:lstStyle>
            <a:lvl1pPr marL="228600" indent="-192405">
              <a:defRPr sz="1600"/>
            </a:lvl1pPr>
            <a:lvl2pPr marL="422275" indent="-200025">
              <a:defRPr sz="1400"/>
            </a:lvl2pPr>
            <a:lvl3pPr marL="628650" indent="-186055">
              <a:defRPr sz="1200"/>
            </a:lvl3pPr>
            <a:lvl4pPr marL="814705" indent="-200025">
              <a:defRPr sz="1100"/>
            </a:lvl4pPr>
            <a:lvl5pPr marL="1008380" indent="-193675">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B0841-83BD-4D57-B9AD-640E513EB75A}"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B0841-83BD-4D57-B9AD-640E513EB7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AB0841-83BD-4D57-B9AD-640E513EB75A}" type="slidenum">
              <a:rPr lang="en-US" smtClean="0"/>
              <a:t>‹#›</a:t>
            </a:fld>
            <a:endParaRPr lang="en-US"/>
          </a:p>
        </p:txBody>
      </p:sp>
      <p:sp>
        <p:nvSpPr>
          <p:cNvPr id="6" name="Picture Placeholder 5"/>
          <p:cNvSpPr>
            <a:spLocks noGrp="1"/>
          </p:cNvSpPr>
          <p:nvPr>
            <p:ph type="pic" sz="quarter" idx="13" hasCustomPrompt="1"/>
          </p:nvPr>
        </p:nvSpPr>
        <p:spPr>
          <a:xfrm>
            <a:off x="669924" y="1817688"/>
            <a:ext cx="3272156" cy="3272156"/>
          </a:xfrm>
          <a:prstGeom prst="ellipse">
            <a:avLst/>
          </a:prstGeom>
          <a:solidFill>
            <a:schemeClr val="accent5"/>
          </a:solidFill>
        </p:spPr>
        <p:txBody>
          <a:bodyPr anchor="ctr"/>
          <a:lstStyle>
            <a:lvl1pPr marL="84455" indent="0" algn="ctr">
              <a:buNone/>
              <a:defRPr/>
            </a:lvl1pPr>
          </a:lstStyle>
          <a:p>
            <a:r>
              <a:rPr lang="en-US" dirty="0"/>
              <a:t>Click to Insert Image</a:t>
            </a:r>
          </a:p>
        </p:txBody>
      </p:sp>
      <p:sp>
        <p:nvSpPr>
          <p:cNvPr id="7" name="Picture Placeholder 5"/>
          <p:cNvSpPr>
            <a:spLocks noGrp="1"/>
          </p:cNvSpPr>
          <p:nvPr>
            <p:ph type="pic" sz="quarter" idx="14" hasCustomPrompt="1"/>
          </p:nvPr>
        </p:nvSpPr>
        <p:spPr>
          <a:xfrm>
            <a:off x="4459922" y="1817688"/>
            <a:ext cx="3272156" cy="3272156"/>
          </a:xfrm>
          <a:prstGeom prst="ellipse">
            <a:avLst/>
          </a:prstGeom>
          <a:solidFill>
            <a:schemeClr val="accent5"/>
          </a:solidFill>
        </p:spPr>
        <p:txBody>
          <a:bodyPr anchor="ctr"/>
          <a:lstStyle>
            <a:lvl1pPr marL="84455" indent="0" algn="ctr">
              <a:buNone/>
              <a:defRPr/>
            </a:lvl1pPr>
          </a:lstStyle>
          <a:p>
            <a:r>
              <a:rPr lang="en-US" dirty="0"/>
              <a:t>Click to Insert Image</a:t>
            </a:r>
          </a:p>
        </p:txBody>
      </p:sp>
      <p:sp>
        <p:nvSpPr>
          <p:cNvPr id="8" name="Picture Placeholder 5"/>
          <p:cNvSpPr>
            <a:spLocks noGrp="1"/>
          </p:cNvSpPr>
          <p:nvPr>
            <p:ph type="pic" sz="quarter" idx="15" hasCustomPrompt="1"/>
          </p:nvPr>
        </p:nvSpPr>
        <p:spPr>
          <a:xfrm>
            <a:off x="8249920" y="1817688"/>
            <a:ext cx="3272156" cy="3272156"/>
          </a:xfrm>
          <a:prstGeom prst="ellipse">
            <a:avLst/>
          </a:prstGeom>
          <a:solidFill>
            <a:schemeClr val="accent5"/>
          </a:solidFill>
        </p:spPr>
        <p:txBody>
          <a:bodyPr anchor="ctr"/>
          <a:lstStyle>
            <a:lvl1pPr marL="84455" indent="0" algn="ctr">
              <a:buNone/>
              <a:defRPr/>
            </a:lvl1pPr>
          </a:lstStyle>
          <a:p>
            <a:r>
              <a:rPr lang="en-US" dirty="0"/>
              <a:t>Click to Insert Image</a:t>
            </a:r>
          </a:p>
        </p:txBody>
      </p:sp>
      <p:sp>
        <p:nvSpPr>
          <p:cNvPr id="12" name="Text Placeholder 11"/>
          <p:cNvSpPr>
            <a:spLocks noGrp="1"/>
          </p:cNvSpPr>
          <p:nvPr>
            <p:ph type="body" sz="quarter" idx="16" hasCustomPrompt="1"/>
          </p:nvPr>
        </p:nvSpPr>
        <p:spPr>
          <a:xfrm>
            <a:off x="669607" y="5211763"/>
            <a:ext cx="3272156" cy="914718"/>
          </a:xfrm>
        </p:spPr>
        <p:txBody>
          <a:bodyPr>
            <a:normAutofit/>
          </a:bodyPr>
          <a:lstStyle>
            <a:lvl1pPr marL="0" indent="0">
              <a:buNone/>
              <a:defRPr sz="1800">
                <a:solidFill>
                  <a:schemeClr val="tx2"/>
                </a:solidFill>
              </a:defRPr>
            </a:lvl1pPr>
          </a:lstStyle>
          <a:p>
            <a:pPr lvl="0"/>
            <a:r>
              <a:rPr lang="en-US" dirty="0"/>
              <a:t>Insert text</a:t>
            </a:r>
          </a:p>
        </p:txBody>
      </p:sp>
      <p:sp>
        <p:nvSpPr>
          <p:cNvPr id="13" name="Text Placeholder 11"/>
          <p:cNvSpPr>
            <a:spLocks noGrp="1"/>
          </p:cNvSpPr>
          <p:nvPr>
            <p:ph type="body" sz="quarter" idx="17" hasCustomPrompt="1"/>
          </p:nvPr>
        </p:nvSpPr>
        <p:spPr>
          <a:xfrm>
            <a:off x="4459922" y="5211763"/>
            <a:ext cx="3272156" cy="914718"/>
          </a:xfrm>
        </p:spPr>
        <p:txBody>
          <a:bodyPr>
            <a:normAutofit/>
          </a:bodyPr>
          <a:lstStyle>
            <a:lvl1pPr marL="0" indent="0">
              <a:buNone/>
              <a:defRPr sz="1800">
                <a:solidFill>
                  <a:schemeClr val="tx2"/>
                </a:solidFill>
              </a:defRPr>
            </a:lvl1pPr>
          </a:lstStyle>
          <a:p>
            <a:pPr lvl="0"/>
            <a:r>
              <a:rPr lang="en-US" dirty="0"/>
              <a:t>Insert text</a:t>
            </a:r>
          </a:p>
        </p:txBody>
      </p:sp>
      <p:sp>
        <p:nvSpPr>
          <p:cNvPr id="14" name="Text Placeholder 11"/>
          <p:cNvSpPr>
            <a:spLocks noGrp="1"/>
          </p:cNvSpPr>
          <p:nvPr>
            <p:ph type="body" sz="quarter" idx="18" hasCustomPrompt="1"/>
          </p:nvPr>
        </p:nvSpPr>
        <p:spPr>
          <a:xfrm>
            <a:off x="8249920" y="5211763"/>
            <a:ext cx="3272156" cy="914718"/>
          </a:xfrm>
        </p:spPr>
        <p:txBody>
          <a:bodyPr>
            <a:normAutofit/>
          </a:bodyPr>
          <a:lstStyle>
            <a:lvl1pPr marL="0" indent="0">
              <a:buNone/>
              <a:defRPr sz="1800">
                <a:solidFill>
                  <a:schemeClr val="tx2"/>
                </a:solidFill>
              </a:defRPr>
            </a:lvl1pPr>
          </a:lstStyle>
          <a:p>
            <a:pPr lvl="0"/>
            <a:r>
              <a:rPr lang="en-US" dirty="0"/>
              <a:t>Insert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B0841-83BD-4D57-B9AD-640E513EB75A}" type="slidenum">
              <a:rPr lang="en-US" smtClean="0"/>
              <a:t>‹#›</a:t>
            </a:fld>
            <a:endParaRPr lang="en-US"/>
          </a:p>
        </p:txBody>
      </p:sp>
      <p:sp>
        <p:nvSpPr>
          <p:cNvPr id="6" name="Picture Placeholder 5"/>
          <p:cNvSpPr>
            <a:spLocks noGrp="1"/>
          </p:cNvSpPr>
          <p:nvPr>
            <p:ph type="pic" sz="quarter" idx="13" hasCustomPrompt="1"/>
          </p:nvPr>
        </p:nvSpPr>
        <p:spPr>
          <a:xfrm>
            <a:off x="669924" y="1817688"/>
            <a:ext cx="3272156" cy="3272156"/>
          </a:xfrm>
          <a:prstGeom prst="rect">
            <a:avLst/>
          </a:prstGeom>
          <a:solidFill>
            <a:schemeClr val="accent5"/>
          </a:solidFill>
        </p:spPr>
        <p:txBody>
          <a:bodyPr anchor="ctr"/>
          <a:lstStyle>
            <a:lvl1pPr marL="84455" indent="0" algn="ctr">
              <a:buNone/>
              <a:defRPr/>
            </a:lvl1pPr>
          </a:lstStyle>
          <a:p>
            <a:r>
              <a:rPr lang="en-US" dirty="0"/>
              <a:t>Click to Insert Image</a:t>
            </a:r>
          </a:p>
        </p:txBody>
      </p:sp>
      <p:sp>
        <p:nvSpPr>
          <p:cNvPr id="7" name="Picture Placeholder 5"/>
          <p:cNvSpPr>
            <a:spLocks noGrp="1"/>
          </p:cNvSpPr>
          <p:nvPr>
            <p:ph type="pic" sz="quarter" idx="14" hasCustomPrompt="1"/>
          </p:nvPr>
        </p:nvSpPr>
        <p:spPr>
          <a:xfrm>
            <a:off x="4459922" y="1817688"/>
            <a:ext cx="3272156" cy="3272156"/>
          </a:xfrm>
          <a:prstGeom prst="rect">
            <a:avLst/>
          </a:prstGeom>
          <a:solidFill>
            <a:schemeClr val="accent5"/>
          </a:solidFill>
        </p:spPr>
        <p:txBody>
          <a:bodyPr anchor="ctr"/>
          <a:lstStyle>
            <a:lvl1pPr marL="84455" indent="0" algn="ctr">
              <a:buNone/>
              <a:defRPr/>
            </a:lvl1pPr>
          </a:lstStyle>
          <a:p>
            <a:r>
              <a:rPr lang="en-US" dirty="0"/>
              <a:t>Click to Insert Image</a:t>
            </a:r>
          </a:p>
        </p:txBody>
      </p:sp>
      <p:sp>
        <p:nvSpPr>
          <p:cNvPr id="8" name="Picture Placeholder 5"/>
          <p:cNvSpPr>
            <a:spLocks noGrp="1"/>
          </p:cNvSpPr>
          <p:nvPr>
            <p:ph type="pic" sz="quarter" idx="15" hasCustomPrompt="1"/>
          </p:nvPr>
        </p:nvSpPr>
        <p:spPr>
          <a:xfrm>
            <a:off x="8249920" y="1817688"/>
            <a:ext cx="3272156" cy="3272156"/>
          </a:xfrm>
          <a:prstGeom prst="rect">
            <a:avLst/>
          </a:prstGeom>
          <a:solidFill>
            <a:schemeClr val="accent5"/>
          </a:solidFill>
        </p:spPr>
        <p:txBody>
          <a:bodyPr anchor="ctr"/>
          <a:lstStyle>
            <a:lvl1pPr marL="84455" indent="0" algn="ctr">
              <a:buNone/>
              <a:defRPr/>
            </a:lvl1pPr>
          </a:lstStyle>
          <a:p>
            <a:r>
              <a:rPr lang="en-US" dirty="0"/>
              <a:t>Click to Insert Image</a:t>
            </a:r>
          </a:p>
        </p:txBody>
      </p:sp>
      <p:sp>
        <p:nvSpPr>
          <p:cNvPr id="12" name="Text Placeholder 11"/>
          <p:cNvSpPr>
            <a:spLocks noGrp="1"/>
          </p:cNvSpPr>
          <p:nvPr>
            <p:ph type="body" sz="quarter" idx="16" hasCustomPrompt="1"/>
          </p:nvPr>
        </p:nvSpPr>
        <p:spPr>
          <a:xfrm>
            <a:off x="669607" y="5211763"/>
            <a:ext cx="3272156" cy="914718"/>
          </a:xfrm>
        </p:spPr>
        <p:txBody>
          <a:bodyPr>
            <a:normAutofit/>
          </a:bodyPr>
          <a:lstStyle>
            <a:lvl1pPr marL="0" indent="0">
              <a:buNone/>
              <a:defRPr sz="2000">
                <a:solidFill>
                  <a:schemeClr val="tx2"/>
                </a:solidFill>
              </a:defRPr>
            </a:lvl1pPr>
          </a:lstStyle>
          <a:p>
            <a:pPr lvl="0"/>
            <a:r>
              <a:rPr lang="en-US" dirty="0"/>
              <a:t>Insert text</a:t>
            </a:r>
          </a:p>
        </p:txBody>
      </p:sp>
      <p:sp>
        <p:nvSpPr>
          <p:cNvPr id="13" name="Text Placeholder 11"/>
          <p:cNvSpPr>
            <a:spLocks noGrp="1"/>
          </p:cNvSpPr>
          <p:nvPr>
            <p:ph type="body" sz="quarter" idx="17" hasCustomPrompt="1"/>
          </p:nvPr>
        </p:nvSpPr>
        <p:spPr>
          <a:xfrm>
            <a:off x="4459922" y="5211763"/>
            <a:ext cx="3272156" cy="914718"/>
          </a:xfrm>
        </p:spPr>
        <p:txBody>
          <a:bodyPr>
            <a:normAutofit/>
          </a:bodyPr>
          <a:lstStyle>
            <a:lvl1pPr marL="0" indent="0">
              <a:buNone/>
              <a:defRPr sz="2000">
                <a:solidFill>
                  <a:schemeClr val="tx2"/>
                </a:solidFill>
              </a:defRPr>
            </a:lvl1pPr>
          </a:lstStyle>
          <a:p>
            <a:pPr lvl="0"/>
            <a:r>
              <a:rPr lang="en-US" dirty="0"/>
              <a:t>Insert text</a:t>
            </a:r>
          </a:p>
        </p:txBody>
      </p:sp>
      <p:sp>
        <p:nvSpPr>
          <p:cNvPr id="14" name="Text Placeholder 11"/>
          <p:cNvSpPr>
            <a:spLocks noGrp="1"/>
          </p:cNvSpPr>
          <p:nvPr>
            <p:ph type="body" sz="quarter" idx="18" hasCustomPrompt="1"/>
          </p:nvPr>
        </p:nvSpPr>
        <p:spPr>
          <a:xfrm>
            <a:off x="8249920" y="5211763"/>
            <a:ext cx="3272156" cy="914718"/>
          </a:xfrm>
        </p:spPr>
        <p:txBody>
          <a:bodyPr>
            <a:normAutofit/>
          </a:bodyPr>
          <a:lstStyle>
            <a:lvl1pPr marL="0" indent="0">
              <a:buNone/>
              <a:defRPr sz="2000">
                <a:solidFill>
                  <a:schemeClr val="tx2"/>
                </a:solidFill>
              </a:defRPr>
            </a:lvl1pPr>
          </a:lstStyle>
          <a:p>
            <a:pPr lvl="0"/>
            <a:r>
              <a:rPr lang="en-US" dirty="0"/>
              <a:t>Insert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040" y="727565"/>
            <a:ext cx="3644900" cy="2776220"/>
          </a:xfrm>
        </p:spPr>
        <p:txBody>
          <a:bodyPr anchor="t"/>
          <a:lstStyle/>
          <a:p>
            <a:r>
              <a:rPr lang="en-US" dirty="0"/>
              <a:t>Click to edit Master title style</a:t>
            </a:r>
          </a:p>
        </p:txBody>
      </p:sp>
      <p:sp>
        <p:nvSpPr>
          <p:cNvPr id="3" name="Content Placeholder 2"/>
          <p:cNvSpPr>
            <a:spLocks noGrp="1"/>
          </p:cNvSpPr>
          <p:nvPr>
            <p:ph idx="1"/>
          </p:nvPr>
        </p:nvSpPr>
        <p:spPr>
          <a:xfrm>
            <a:off x="447040" y="3708400"/>
            <a:ext cx="3644900" cy="2082801"/>
          </a:xfrm>
        </p:spPr>
        <p:txBody>
          <a:bodyPr>
            <a:normAutofit/>
          </a:bodyPr>
          <a:lstStyle>
            <a:lvl1pPr marL="228600" indent="-228600">
              <a:defRPr sz="1800">
                <a:solidFill>
                  <a:schemeClr val="tx2"/>
                </a:solidFill>
              </a:defRPr>
            </a:lvl1pPr>
            <a:lvl2pPr marL="498475" indent="-252730">
              <a:defRPr sz="1600">
                <a:solidFill>
                  <a:schemeClr val="tx2"/>
                </a:solidFill>
              </a:defRPr>
            </a:lvl2pPr>
            <a:lvl3pPr marL="732155" indent="-206375">
              <a:defRPr sz="1400">
                <a:solidFill>
                  <a:schemeClr val="tx2"/>
                </a:solidFill>
              </a:defRPr>
            </a:lvl3pPr>
            <a:lvl4pPr marL="965200" indent="-236855">
              <a:defRPr sz="1200">
                <a:solidFill>
                  <a:schemeClr val="tx2"/>
                </a:solidFill>
              </a:defRPr>
            </a:lvl4pPr>
            <a:lvl5pPr marL="1189355" indent="-212725">
              <a:defRPr sz="12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sp>
        <p:nvSpPr>
          <p:cNvPr id="7" name="Picture Placeholder 6"/>
          <p:cNvSpPr>
            <a:spLocks noGrp="1"/>
          </p:cNvSpPr>
          <p:nvPr>
            <p:ph type="pic" sz="quarter" idx="13" hasCustomPrompt="1"/>
          </p:nvPr>
        </p:nvSpPr>
        <p:spPr>
          <a:xfrm>
            <a:off x="5265191" y="396240"/>
            <a:ext cx="5560010" cy="5554982"/>
          </a:xfrm>
          <a:prstGeom prst="ellipse">
            <a:avLst/>
          </a:prstGeom>
          <a:solidFill>
            <a:schemeClr val="accent5"/>
          </a:solidFill>
        </p:spPr>
        <p:txBody>
          <a:bodyPr anchor="ctr"/>
          <a:lstStyle>
            <a:lvl1pPr marL="84455" indent="0" algn="ctr">
              <a:buNone/>
              <a:defRPr/>
            </a:lvl1pPr>
          </a:lstStyle>
          <a:p>
            <a:r>
              <a:rPr lang="en-US" dirty="0"/>
              <a:t>Click to Insert Image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2000" cy="3139440"/>
          </a:xfrm>
          <a:prstGeom prst="rect">
            <a:avLst/>
          </a:prstGeom>
          <a:solidFill>
            <a:schemeClr val="accent5"/>
          </a:solidFill>
        </p:spPr>
        <p:txBody>
          <a:bodyPr anchor="ctr"/>
          <a:lstStyle>
            <a:lvl1pPr marL="84455" indent="0" algn="ctr">
              <a:buNone/>
              <a:defRPr/>
            </a:lvl1pPr>
          </a:lstStyle>
          <a:p>
            <a:r>
              <a:rPr lang="en-US" dirty="0"/>
              <a:t>Click to Insert Image</a:t>
            </a:r>
          </a:p>
        </p:txBody>
      </p:sp>
      <p:sp>
        <p:nvSpPr>
          <p:cNvPr id="2" name="Title 1"/>
          <p:cNvSpPr>
            <a:spLocks noGrp="1"/>
          </p:cNvSpPr>
          <p:nvPr>
            <p:ph type="title"/>
          </p:nvPr>
        </p:nvSpPr>
        <p:spPr>
          <a:xfrm>
            <a:off x="447040" y="3413761"/>
            <a:ext cx="3644900" cy="2286000"/>
          </a:xfrm>
        </p:spPr>
        <p:txBody>
          <a:bodyPr anchor="t"/>
          <a:lstStyle/>
          <a:p>
            <a:r>
              <a:rPr lang="en-US" dirty="0"/>
              <a:t>Click to edit Master title style</a:t>
            </a:r>
          </a:p>
        </p:txBody>
      </p:sp>
      <p:sp>
        <p:nvSpPr>
          <p:cNvPr id="3" name="Content Placeholder 2"/>
          <p:cNvSpPr>
            <a:spLocks noGrp="1"/>
          </p:cNvSpPr>
          <p:nvPr>
            <p:ph idx="1"/>
          </p:nvPr>
        </p:nvSpPr>
        <p:spPr>
          <a:xfrm>
            <a:off x="4297680" y="3413761"/>
            <a:ext cx="7264400" cy="2590800"/>
          </a:xfrm>
        </p:spPr>
        <p:txBody>
          <a:bodyPr numCol="2">
            <a:normAutofit/>
          </a:bodyPr>
          <a:lstStyle>
            <a:lvl1pPr marL="171450" indent="-171450">
              <a:defRPr sz="2000">
                <a:solidFill>
                  <a:schemeClr val="tx2"/>
                </a:solidFill>
              </a:defRPr>
            </a:lvl1pPr>
            <a:lvl2pPr marL="384175" indent="-201930">
              <a:defRPr sz="1800">
                <a:solidFill>
                  <a:schemeClr val="tx2"/>
                </a:solidFill>
              </a:defRPr>
            </a:lvl2pPr>
            <a:lvl3pPr marL="554355" indent="-152400">
              <a:defRPr sz="1600">
                <a:solidFill>
                  <a:schemeClr val="tx2"/>
                </a:solidFill>
              </a:defRPr>
            </a:lvl3pPr>
            <a:lvl4pPr marL="713105" indent="-158750">
              <a:defRPr sz="1400">
                <a:solidFill>
                  <a:schemeClr val="tx2"/>
                </a:solidFill>
              </a:defRPr>
            </a:lvl4pPr>
            <a:lvl5pPr marL="914400" indent="-212725">
              <a:defRPr sz="1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040" y="2030731"/>
            <a:ext cx="3098800" cy="2286000"/>
          </a:xfrm>
        </p:spPr>
        <p:txBody>
          <a:bodyPr anchor="ctr">
            <a:no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8503920" y="1503681"/>
            <a:ext cx="3393440" cy="3340102"/>
          </a:xfrm>
        </p:spPr>
        <p:txBody>
          <a:bodyPr anchor="ct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sp>
        <p:nvSpPr>
          <p:cNvPr id="7" name="Picture Placeholder 6"/>
          <p:cNvSpPr>
            <a:spLocks noGrp="1"/>
          </p:cNvSpPr>
          <p:nvPr>
            <p:ph type="pic" sz="quarter" idx="13" hasCustomPrompt="1"/>
          </p:nvPr>
        </p:nvSpPr>
        <p:spPr>
          <a:xfrm>
            <a:off x="3915978" y="995680"/>
            <a:ext cx="4360044" cy="4356102"/>
          </a:xfrm>
          <a:prstGeom prst="ellipse">
            <a:avLst/>
          </a:prstGeom>
          <a:solidFill>
            <a:schemeClr val="accent5"/>
          </a:solidFill>
        </p:spPr>
        <p:txBody>
          <a:bodyPr anchor="ctr"/>
          <a:lstStyle>
            <a:lvl1pPr marL="84455" indent="0" algn="ctr">
              <a:buNone/>
              <a:defRPr/>
            </a:lvl1pPr>
          </a:lstStyle>
          <a:p>
            <a:r>
              <a:rPr lang="en-US" dirty="0"/>
              <a:t>Click to Insert Image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AB0841-83BD-4D57-B9AD-640E513EB7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B0841-83BD-4D57-B9AD-640E513EB75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868586"/>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93420" y="2910840"/>
            <a:ext cx="5974080" cy="2011046"/>
          </a:xfrm>
        </p:spPr>
        <p:txBody>
          <a:bodyPr anchor="ctr">
            <a:normAutofit/>
          </a:bodyPr>
          <a:lstStyle>
            <a:lvl1pPr algn="l">
              <a:defRPr lang="en-US" sz="5700" b="0" i="0" spc="-40" dirty="0">
                <a:solidFill>
                  <a:schemeClr val="accent5"/>
                </a:solidFill>
                <a:latin typeface="GT Super Display Light" panose="00000400000000000000" pitchFamily="50" charset="0"/>
                <a:ea typeface="+mj-ea"/>
                <a:cs typeface="Times New Roman" panose="02020603050405020304"/>
              </a:defRPr>
            </a:lvl1pPr>
          </a:lstStyle>
          <a:p>
            <a:r>
              <a:rPr lang="en-US" dirty="0"/>
              <a:t>Click to edit Master title style</a:t>
            </a:r>
          </a:p>
        </p:txBody>
      </p:sp>
      <p:sp>
        <p:nvSpPr>
          <p:cNvPr id="3" name="Subtitle 2"/>
          <p:cNvSpPr>
            <a:spLocks noGrp="1"/>
          </p:cNvSpPr>
          <p:nvPr userDrawn="1">
            <p:ph type="subTitle" idx="1"/>
          </p:nvPr>
        </p:nvSpPr>
        <p:spPr>
          <a:xfrm>
            <a:off x="693420" y="4999038"/>
            <a:ext cx="5974080" cy="858202"/>
          </a:xfrm>
        </p:spPr>
        <p:txBody>
          <a:bodyPr>
            <a:normAutofit/>
          </a:bodyPr>
          <a:lstStyle>
            <a:lvl1pPr marL="12700" indent="0" algn="l" defTabSz="914400" rtl="0" eaLnBrk="1" latinLnBrk="0" hangingPunct="1">
              <a:lnSpc>
                <a:spcPct val="100000"/>
              </a:lnSpc>
              <a:spcBef>
                <a:spcPts val="100"/>
              </a:spcBef>
              <a:buNone/>
              <a:defRPr lang="en-US" sz="2200" kern="1200" spc="45" dirty="0">
                <a:solidFill>
                  <a:schemeClr val="accent5"/>
                </a:solidFill>
                <a:latin typeface="+mn-lt"/>
                <a:ea typeface="+mn-ea"/>
                <a:cs typeface="Akhbar" panose="02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0" y="6618816"/>
            <a:ext cx="12192000" cy="239184"/>
          </a:xfrm>
          <a:prstGeom prst="rect">
            <a:avLst/>
          </a:prstGeom>
          <a:gradFill>
            <a:gsLst>
              <a:gs pos="72760">
                <a:srgbClr val="B6A59C"/>
              </a:gs>
              <a:gs pos="20342">
                <a:srgbClr val="ADA5A0"/>
              </a:gs>
              <a:gs pos="38600">
                <a:srgbClr val="FCF5F4"/>
              </a:gs>
              <a:gs pos="50000">
                <a:srgbClr val="E5D8D2"/>
              </a:gs>
              <a:gs pos="0">
                <a:srgbClr val="92827C"/>
              </a:gs>
              <a:gs pos="90000">
                <a:srgbClr val="C9BAB5"/>
              </a:gs>
              <a:gs pos="100000">
                <a:srgbClr val="8D86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p:cNvSpPr/>
          <p:nvPr userDrawn="1"/>
        </p:nvSpPr>
        <p:spPr>
          <a:xfrm>
            <a:off x="858628" y="928719"/>
            <a:ext cx="2143633" cy="119899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B0841-83BD-4D57-B9AD-640E513EB75A}"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UB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41049" y="106352"/>
            <a:ext cx="10787628" cy="1138260"/>
          </a:xfrm>
        </p:spPr>
        <p:txBody>
          <a:bodyPr/>
          <a:lstStyle/>
          <a:p>
            <a:r>
              <a:rPr lang="en-US" dirty="0"/>
              <a:t>Click to edit Master title style</a:t>
            </a:r>
          </a:p>
        </p:txBody>
      </p:sp>
      <p:sp>
        <p:nvSpPr>
          <p:cNvPr id="3" name="Text Placeholder 2"/>
          <p:cNvSpPr>
            <a:spLocks noGrp="1"/>
          </p:cNvSpPr>
          <p:nvPr>
            <p:ph type="body" sz="quarter" idx="16" hasCustomPrompt="1"/>
          </p:nvPr>
        </p:nvSpPr>
        <p:spPr>
          <a:xfrm>
            <a:off x="662212" y="223476"/>
            <a:ext cx="9078383" cy="261158"/>
          </a:xfrm>
        </p:spPr>
        <p:txBody>
          <a:bodyPr/>
          <a:lstStyle>
            <a:lvl1pPr marL="139700" indent="-139700">
              <a:buNone/>
              <a:defRPr lang="en-US" sz="1085" b="0" i="0" kern="1200" smtClean="0">
                <a:solidFill>
                  <a:schemeClr val="accent3"/>
                </a:solidFill>
                <a:latin typeface="Arial" panose="020B0604020202020204"/>
                <a:ea typeface="+mn-ea"/>
                <a:cs typeface="Arial" panose="020B0604020202020204"/>
              </a:defRPr>
            </a:lvl1pPr>
          </a:lstStyle>
          <a:p>
            <a:pPr lvl="0"/>
            <a:r>
              <a:rPr lang="en-US" dirty="0"/>
              <a:t>CLICK TO EDIT MASTER TEXT STYLES</a:t>
            </a:r>
          </a:p>
        </p:txBody>
      </p:sp>
      <p:sp>
        <p:nvSpPr>
          <p:cNvPr id="16" name="Text Placeholder 15"/>
          <p:cNvSpPr>
            <a:spLocks noGrp="1"/>
          </p:cNvSpPr>
          <p:nvPr>
            <p:ph type="body" sz="quarter" idx="15" hasCustomPrompt="1"/>
          </p:nvPr>
        </p:nvSpPr>
        <p:spPr>
          <a:xfrm>
            <a:off x="641079" y="1342259"/>
            <a:ext cx="10787599" cy="381000"/>
          </a:xfrm>
        </p:spPr>
        <p:txBody>
          <a:bodyPr/>
          <a:lstStyle>
            <a:lvl1pPr marL="0" indent="0">
              <a:lnSpc>
                <a:spcPct val="80000"/>
              </a:lnSpc>
              <a:buNone/>
              <a:defRPr b="1" i="0">
                <a:solidFill>
                  <a:schemeClr val="tx1"/>
                </a:solidFill>
                <a:latin typeface="Arial" panose="020B0604020202020204"/>
                <a:cs typeface="Arial" panose="020B0604020202020204"/>
              </a:defRPr>
            </a:lvl1pPr>
          </a:lstStyle>
          <a:p>
            <a:pPr lvl="0"/>
            <a:r>
              <a:rPr lang="en-US" dirty="0"/>
              <a:t>Click To Edit Master Text Styles</a:t>
            </a:r>
          </a:p>
        </p:txBody>
      </p:sp>
      <p:sp>
        <p:nvSpPr>
          <p:cNvPr id="9" name="Text Placeholder 12"/>
          <p:cNvSpPr>
            <a:spLocks noGrp="1"/>
          </p:cNvSpPr>
          <p:nvPr>
            <p:ph type="body" sz="quarter" idx="17"/>
          </p:nvPr>
        </p:nvSpPr>
        <p:spPr>
          <a:xfrm>
            <a:off x="6271408" y="2061533"/>
            <a:ext cx="5133192" cy="4089884"/>
          </a:xfrm>
        </p:spPr>
        <p:txBody>
          <a:bodyPr/>
          <a:lstStyle>
            <a:lvl1pPr>
              <a:spcBef>
                <a:spcPts val="2140"/>
              </a:spcBef>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sz="quarter" idx="18"/>
          </p:nvPr>
        </p:nvSpPr>
        <p:spPr>
          <a:xfrm>
            <a:off x="764647" y="2189790"/>
            <a:ext cx="5327122" cy="3996265"/>
          </a:xfrm>
          <a:solidFill>
            <a:schemeClr val="bg2"/>
          </a:solidFill>
          <a:ln>
            <a:noFill/>
          </a:ln>
          <a:effectLst/>
        </p:spPr>
        <p:txBody>
          <a:bodyPr/>
          <a:lstStyle/>
          <a:p>
            <a:r>
              <a:rPr lang="en-US"/>
              <a:t>Click icon to add picture</a:t>
            </a:r>
            <a:endParaRPr lang="en-US" dirty="0"/>
          </a:p>
        </p:txBody>
      </p:sp>
      <p:sp>
        <p:nvSpPr>
          <p:cNvPr id="10" name="Slide Number Placeholder 4"/>
          <p:cNvSpPr>
            <a:spLocks noGrp="1"/>
          </p:cNvSpPr>
          <p:nvPr>
            <p:ph type="sldNum" sz="quarter" idx="4"/>
          </p:nvPr>
        </p:nvSpPr>
        <p:spPr>
          <a:xfrm>
            <a:off x="9127679" y="6356351"/>
            <a:ext cx="2844800" cy="365125"/>
          </a:xfrm>
          <a:prstGeom prst="rect">
            <a:avLst/>
          </a:prstGeom>
        </p:spPr>
        <p:txBody>
          <a:bodyPr vert="horz" lIns="130622" tIns="65311" rIns="130622" bIns="65311" rtlCol="0" anchor="ctr"/>
          <a:lstStyle>
            <a:lvl1pPr algn="r">
              <a:defRPr sz="1165">
                <a:solidFill>
                  <a:schemeClr val="tx1">
                    <a:tint val="75000"/>
                  </a:schemeClr>
                </a:solidFill>
                <a:latin typeface="Arial" panose="020B0604020202020204"/>
              </a:defRPr>
            </a:lvl1pPr>
          </a:lstStyle>
          <a:p>
            <a:fld id="{A16F1963-98F3-47E6-91BE-8A85AB905BC9}" type="slidenum">
              <a:rPr lang="en-US" smtClean="0"/>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rid 4 three mid pictures">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 y="0"/>
            <a:ext cx="3934326" cy="3429000"/>
          </a:xfrm>
        </p:spPr>
        <p:txBody>
          <a:bodyPr/>
          <a:lstStyle/>
          <a:p>
            <a:endParaRPr lang="ru-RU"/>
          </a:p>
        </p:txBody>
      </p:sp>
      <p:sp>
        <p:nvSpPr>
          <p:cNvPr id="14" name="Рисунок 6"/>
          <p:cNvSpPr>
            <a:spLocks noGrp="1"/>
          </p:cNvSpPr>
          <p:nvPr>
            <p:ph type="pic" sz="quarter" idx="11"/>
          </p:nvPr>
        </p:nvSpPr>
        <p:spPr>
          <a:xfrm>
            <a:off x="3934326" y="3428999"/>
            <a:ext cx="4323347" cy="3404937"/>
          </a:xfrm>
        </p:spPr>
        <p:txBody>
          <a:bodyPr/>
          <a:lstStyle/>
          <a:p>
            <a:endParaRPr lang="ru-RU"/>
          </a:p>
        </p:txBody>
      </p:sp>
      <p:sp>
        <p:nvSpPr>
          <p:cNvPr id="15" name="Рисунок 6"/>
          <p:cNvSpPr>
            <a:spLocks noGrp="1"/>
          </p:cNvSpPr>
          <p:nvPr>
            <p:ph type="pic" sz="quarter" idx="12"/>
          </p:nvPr>
        </p:nvSpPr>
        <p:spPr>
          <a:xfrm>
            <a:off x="8257674" y="0"/>
            <a:ext cx="3934326" cy="3429000"/>
          </a:xfrm>
        </p:spPr>
        <p:txBody>
          <a:bodyPr/>
          <a:lstStyle/>
          <a:p>
            <a:endParaRPr lang="ru-RU"/>
          </a:p>
        </p:txBody>
      </p:sp>
    </p:spTree>
    <p:extLst>
      <p:ext uri="{BB962C8B-B14F-4D97-AF65-F5344CB8AC3E}">
        <p14:creationId xmlns:p14="http://schemas.microsoft.com/office/powerpoint/2010/main" val="960463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Blank 0">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5784223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person, man, indoor, holding&#10;&#10;Description automatically generate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10" name="Rectangle 9"/>
          <p:cNvSpPr/>
          <p:nvPr userDrawn="1"/>
        </p:nvSpPr>
        <p:spPr>
          <a:xfrm>
            <a:off x="0" y="6618816"/>
            <a:ext cx="12192000" cy="239184"/>
          </a:xfrm>
          <a:prstGeom prst="rect">
            <a:avLst/>
          </a:prstGeom>
          <a:gradFill>
            <a:gsLst>
              <a:gs pos="72760">
                <a:srgbClr val="B6A59C"/>
              </a:gs>
              <a:gs pos="20342">
                <a:srgbClr val="ADA5A0"/>
              </a:gs>
              <a:gs pos="38600">
                <a:srgbClr val="FCF5F4"/>
              </a:gs>
              <a:gs pos="50000">
                <a:srgbClr val="E5D8D2"/>
              </a:gs>
              <a:gs pos="0">
                <a:srgbClr val="92827C"/>
              </a:gs>
              <a:gs pos="90000">
                <a:srgbClr val="C9BAB5"/>
              </a:gs>
              <a:gs pos="100000">
                <a:srgbClr val="8D86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6"/>
          <p:cNvSpPr/>
          <p:nvPr userDrawn="1"/>
        </p:nvSpPr>
        <p:spPr>
          <a:xfrm>
            <a:off x="9665863" y="5065698"/>
            <a:ext cx="1786361" cy="99916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3"/>
          <p:cNvSpPr/>
          <p:nvPr userDrawn="1"/>
        </p:nvSpPr>
        <p:spPr>
          <a:xfrm>
            <a:off x="0" y="0"/>
            <a:ext cx="6496050" cy="6858000"/>
          </a:xfrm>
          <a:custGeom>
            <a:avLst/>
            <a:gdLst/>
            <a:ahLst/>
            <a:cxnLst/>
            <a:rect l="l" t="t" r="r" b="b"/>
            <a:pathLst>
              <a:path w="6496050" h="8229600">
                <a:moveTo>
                  <a:pt x="0" y="8229600"/>
                </a:moveTo>
                <a:lnTo>
                  <a:pt x="6496050" y="8229600"/>
                </a:lnTo>
                <a:lnTo>
                  <a:pt x="6496050" y="0"/>
                </a:lnTo>
                <a:lnTo>
                  <a:pt x="0" y="0"/>
                </a:lnTo>
                <a:lnTo>
                  <a:pt x="0" y="8229600"/>
                </a:lnTo>
                <a:close/>
              </a:path>
            </a:pathLst>
          </a:custGeom>
          <a:gradFill flip="none" rotWithShape="1">
            <a:gsLst>
              <a:gs pos="0">
                <a:schemeClr val="tx1">
                  <a:alpha val="50000"/>
                </a:schemeClr>
              </a:gs>
              <a:gs pos="100000">
                <a:schemeClr val="tx1">
                  <a:alpha val="0"/>
                </a:schemeClr>
              </a:gs>
            </a:gsLst>
            <a:lin ang="0" scaled="1"/>
            <a:tileRect/>
          </a:gradFill>
        </p:spPr>
        <p:txBody>
          <a:bodyPr wrap="square" lIns="0" tIns="0" rIns="0" bIns="0" rtlCol="0"/>
          <a:lstStyle/>
          <a:p>
            <a:endParaRPr/>
          </a:p>
        </p:txBody>
      </p:sp>
      <p:sp>
        <p:nvSpPr>
          <p:cNvPr id="2" name="Title 1"/>
          <p:cNvSpPr>
            <a:spLocks noGrp="1"/>
          </p:cNvSpPr>
          <p:nvPr userDrawn="1">
            <p:ph type="ctrTitle"/>
          </p:nvPr>
        </p:nvSpPr>
        <p:spPr>
          <a:xfrm>
            <a:off x="693420" y="929640"/>
            <a:ext cx="4386580" cy="2011046"/>
          </a:xfrm>
        </p:spPr>
        <p:txBody>
          <a:bodyPr anchor="t">
            <a:normAutofit/>
          </a:bodyPr>
          <a:lstStyle>
            <a:lvl1pPr algn="l">
              <a:defRPr lang="en-US" sz="6600" b="0" i="0" spc="-40" dirty="0">
                <a:solidFill>
                  <a:schemeClr val="accent5"/>
                </a:solidFill>
                <a:latin typeface="GT Super Display Light" panose="00000400000000000000" pitchFamily="50" charset="0"/>
                <a:ea typeface="+mj-ea"/>
                <a:cs typeface="Times New Roman" panose="02020603050405020304"/>
              </a:defRPr>
            </a:lvl1pPr>
          </a:lstStyle>
          <a:p>
            <a:r>
              <a:rPr lang="en-US" dirty="0"/>
              <a:t>Click to edit Master title style</a:t>
            </a:r>
          </a:p>
        </p:txBody>
      </p:sp>
      <p:sp>
        <p:nvSpPr>
          <p:cNvPr id="3" name="Subtitle 2"/>
          <p:cNvSpPr>
            <a:spLocks noGrp="1"/>
          </p:cNvSpPr>
          <p:nvPr userDrawn="1">
            <p:ph type="subTitle" idx="1"/>
          </p:nvPr>
        </p:nvSpPr>
        <p:spPr>
          <a:xfrm>
            <a:off x="693420" y="4999038"/>
            <a:ext cx="4386580" cy="858202"/>
          </a:xfrm>
        </p:spPr>
        <p:txBody>
          <a:bodyPr>
            <a:normAutofit/>
          </a:bodyPr>
          <a:lstStyle>
            <a:lvl1pPr marL="12700" indent="0" algn="l" defTabSz="914400" rtl="0" eaLnBrk="1" latinLnBrk="0" hangingPunct="1">
              <a:lnSpc>
                <a:spcPct val="100000"/>
              </a:lnSpc>
              <a:spcBef>
                <a:spcPts val="100"/>
              </a:spcBef>
              <a:buNone/>
              <a:defRPr lang="en-US" sz="2200" kern="1200" spc="45" dirty="0">
                <a:solidFill>
                  <a:schemeClr val="accent5"/>
                </a:solidFill>
                <a:latin typeface="+mn-lt"/>
                <a:ea typeface="+mn-ea"/>
                <a:cs typeface="Akhbar" panose="02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a:gsLst>
              <a:gs pos="50000">
                <a:srgbClr val="888787"/>
              </a:gs>
              <a:gs pos="0">
                <a:srgbClr val="535353"/>
              </a:gs>
              <a:gs pos="100000">
                <a:srgbClr val="9291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93420" y="2311400"/>
            <a:ext cx="5974080" cy="2011046"/>
          </a:xfrm>
        </p:spPr>
        <p:txBody>
          <a:bodyPr anchor="ctr">
            <a:normAutofit/>
          </a:bodyPr>
          <a:lstStyle>
            <a:lvl1pPr algn="l">
              <a:defRPr lang="en-US" sz="5700" b="0" i="0" spc="-40" dirty="0">
                <a:solidFill>
                  <a:schemeClr val="accent5"/>
                </a:solidFill>
                <a:latin typeface="GT Super Display Light" panose="00000400000000000000" pitchFamily="50" charset="0"/>
                <a:ea typeface="+mj-ea"/>
                <a:cs typeface="Times New Roman" panose="02020603050405020304"/>
              </a:defRPr>
            </a:lvl1pPr>
          </a:lstStyle>
          <a:p>
            <a:r>
              <a:rPr lang="en-US" dirty="0"/>
              <a:t>Click to edit Master title style</a:t>
            </a:r>
          </a:p>
        </p:txBody>
      </p:sp>
      <p:sp>
        <p:nvSpPr>
          <p:cNvPr id="3" name="Subtitle 2"/>
          <p:cNvSpPr>
            <a:spLocks noGrp="1"/>
          </p:cNvSpPr>
          <p:nvPr userDrawn="1">
            <p:ph type="subTitle" idx="1"/>
          </p:nvPr>
        </p:nvSpPr>
        <p:spPr>
          <a:xfrm>
            <a:off x="693420" y="4399598"/>
            <a:ext cx="5974080" cy="858202"/>
          </a:xfrm>
        </p:spPr>
        <p:txBody>
          <a:bodyPr>
            <a:normAutofit/>
          </a:bodyPr>
          <a:lstStyle>
            <a:lvl1pPr marL="12700" indent="0" algn="l" defTabSz="914400" rtl="0" eaLnBrk="1" latinLnBrk="0" hangingPunct="1">
              <a:lnSpc>
                <a:spcPct val="100000"/>
              </a:lnSpc>
              <a:spcBef>
                <a:spcPts val="100"/>
              </a:spcBef>
              <a:buNone/>
              <a:defRPr lang="en-US" sz="2200" kern="1200" spc="45" dirty="0">
                <a:solidFill>
                  <a:schemeClr val="accent5"/>
                </a:solidFill>
                <a:latin typeface="+mn-lt"/>
                <a:ea typeface="+mn-ea"/>
                <a:cs typeface="Akhbar" panose="02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0" y="6618816"/>
            <a:ext cx="12192000" cy="239184"/>
          </a:xfrm>
          <a:prstGeom prst="rect">
            <a:avLst/>
          </a:prstGeom>
          <a:gradFill>
            <a:gsLst>
              <a:gs pos="72760">
                <a:srgbClr val="B6A59C"/>
              </a:gs>
              <a:gs pos="20342">
                <a:srgbClr val="ADA5A0"/>
              </a:gs>
              <a:gs pos="38600">
                <a:srgbClr val="FCF5F4"/>
              </a:gs>
              <a:gs pos="50000">
                <a:srgbClr val="E5D8D2"/>
              </a:gs>
              <a:gs pos="0">
                <a:srgbClr val="92827C"/>
              </a:gs>
              <a:gs pos="90000">
                <a:srgbClr val="C9BAB5"/>
              </a:gs>
              <a:gs pos="100000">
                <a:srgbClr val="8D86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a:gsLst>
              <a:gs pos="50000">
                <a:srgbClr val="59514E"/>
              </a:gs>
              <a:gs pos="0">
                <a:srgbClr val="6F625C"/>
              </a:gs>
              <a:gs pos="100000">
                <a:srgbClr val="3F3E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93420" y="2311400"/>
            <a:ext cx="5974080" cy="2011046"/>
          </a:xfrm>
        </p:spPr>
        <p:txBody>
          <a:bodyPr anchor="ctr">
            <a:normAutofit/>
          </a:bodyPr>
          <a:lstStyle>
            <a:lvl1pPr algn="l">
              <a:defRPr lang="en-US" sz="5700" b="0" i="0" spc="-40" dirty="0">
                <a:solidFill>
                  <a:schemeClr val="accent5"/>
                </a:solidFill>
                <a:latin typeface="GT Super Display Light" panose="00000400000000000000" pitchFamily="50" charset="0"/>
                <a:ea typeface="+mj-ea"/>
                <a:cs typeface="Times New Roman" panose="02020603050405020304"/>
              </a:defRPr>
            </a:lvl1pPr>
          </a:lstStyle>
          <a:p>
            <a:r>
              <a:rPr lang="en-US" dirty="0"/>
              <a:t>Click to edit Master title style</a:t>
            </a:r>
          </a:p>
        </p:txBody>
      </p:sp>
      <p:sp>
        <p:nvSpPr>
          <p:cNvPr id="3" name="Subtitle 2"/>
          <p:cNvSpPr>
            <a:spLocks noGrp="1"/>
          </p:cNvSpPr>
          <p:nvPr userDrawn="1">
            <p:ph type="subTitle" idx="1"/>
          </p:nvPr>
        </p:nvSpPr>
        <p:spPr>
          <a:xfrm>
            <a:off x="693420" y="4399598"/>
            <a:ext cx="5974080" cy="858202"/>
          </a:xfrm>
        </p:spPr>
        <p:txBody>
          <a:bodyPr>
            <a:normAutofit/>
          </a:bodyPr>
          <a:lstStyle>
            <a:lvl1pPr marL="12700" indent="0" algn="l" defTabSz="914400" rtl="0" eaLnBrk="1" latinLnBrk="0" hangingPunct="1">
              <a:lnSpc>
                <a:spcPct val="100000"/>
              </a:lnSpc>
              <a:spcBef>
                <a:spcPts val="100"/>
              </a:spcBef>
              <a:buNone/>
              <a:defRPr lang="en-US" sz="2200" kern="1200" spc="45" dirty="0">
                <a:solidFill>
                  <a:schemeClr val="accent5"/>
                </a:solidFill>
                <a:latin typeface="+mn-lt"/>
                <a:ea typeface="+mn-ea"/>
                <a:cs typeface="Akhbar" panose="02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6618816"/>
            <a:ext cx="12192000" cy="239184"/>
          </a:xfrm>
          <a:prstGeom prst="rect">
            <a:avLst/>
          </a:prstGeom>
          <a:gradFill>
            <a:gsLst>
              <a:gs pos="72760">
                <a:srgbClr val="B6A59C"/>
              </a:gs>
              <a:gs pos="20342">
                <a:srgbClr val="ADA5A0"/>
              </a:gs>
              <a:gs pos="38600">
                <a:srgbClr val="FCF5F4"/>
              </a:gs>
              <a:gs pos="50000">
                <a:srgbClr val="E5D8D2"/>
              </a:gs>
              <a:gs pos="0">
                <a:srgbClr val="92827C"/>
              </a:gs>
              <a:gs pos="90000">
                <a:srgbClr val="C9BAB5"/>
              </a:gs>
              <a:gs pos="100000">
                <a:srgbClr val="8D86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040" y="727565"/>
            <a:ext cx="3644900" cy="2755900"/>
          </a:xfrm>
        </p:spPr>
        <p:txBody>
          <a:bodyPr anchor="t">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447040" y="3749040"/>
            <a:ext cx="3644900" cy="204216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sp>
        <p:nvSpPr>
          <p:cNvPr id="7" name="Picture Placeholder 6"/>
          <p:cNvSpPr>
            <a:spLocks noGrp="1"/>
          </p:cNvSpPr>
          <p:nvPr>
            <p:ph type="pic" sz="quarter" idx="13" hasCustomPrompt="1"/>
          </p:nvPr>
        </p:nvSpPr>
        <p:spPr>
          <a:xfrm>
            <a:off x="4473575" y="739141"/>
            <a:ext cx="7139305" cy="5052060"/>
          </a:xfrm>
          <a:solidFill>
            <a:schemeClr val="accent5"/>
          </a:solidFill>
        </p:spPr>
        <p:txBody>
          <a:bodyPr anchor="ctr"/>
          <a:lstStyle>
            <a:lvl1pPr marL="84455" indent="0" algn="ctr">
              <a:buNone/>
              <a:defRPr/>
            </a:lvl1pPr>
          </a:lstStyle>
          <a:p>
            <a:r>
              <a:rPr lang="en-US" dirty="0"/>
              <a:t>Click to Insert Image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096000" y="0"/>
            <a:ext cx="6096000" cy="6236208"/>
          </a:xfrm>
          <a:solidFill>
            <a:schemeClr val="accent5"/>
          </a:solidFill>
        </p:spPr>
        <p:txBody>
          <a:bodyPr anchor="ctr"/>
          <a:lstStyle>
            <a:lvl1pPr marL="84455" indent="0" algn="ctr">
              <a:buNone/>
              <a:defRPr/>
            </a:lvl1pPr>
          </a:lstStyle>
          <a:p>
            <a:r>
              <a:rPr lang="en-US" dirty="0"/>
              <a:t>Click to Insert Image</a:t>
            </a:r>
          </a:p>
        </p:txBody>
      </p:sp>
      <p:sp>
        <p:nvSpPr>
          <p:cNvPr id="2" name="Title 1"/>
          <p:cNvSpPr>
            <a:spLocks noGrp="1"/>
          </p:cNvSpPr>
          <p:nvPr>
            <p:ph type="title"/>
          </p:nvPr>
        </p:nvSpPr>
        <p:spPr>
          <a:xfrm>
            <a:off x="447039" y="727564"/>
            <a:ext cx="5025183" cy="2524921"/>
          </a:xfrm>
        </p:spPr>
        <p:txBody>
          <a:bodyPr anchor="t">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447039" y="3322320"/>
            <a:ext cx="5025183" cy="2468881"/>
          </a:xfrm>
        </p:spPr>
        <p:txBody>
          <a:bodyPr>
            <a:normAutofit/>
          </a:bodyPr>
          <a:lstStyle>
            <a:lvl1pPr>
              <a:defRPr sz="2000">
                <a:solidFill>
                  <a:schemeClr val="accent6"/>
                </a:solidFill>
              </a:defRPr>
            </a:lvl1pPr>
            <a:lvl2pPr>
              <a:defRPr sz="1800">
                <a:solidFill>
                  <a:schemeClr val="accent6"/>
                </a:solidFill>
              </a:defRPr>
            </a:lvl2pPr>
            <a:lvl3pPr>
              <a:defRPr sz="16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0841-83BD-4D57-B9AD-640E513EB75A}" type="slidenum">
              <a:rPr lang="en-US" smtClean="0"/>
              <a:t>‹#›</a:t>
            </a:fld>
            <a:endParaRPr lang="en-US"/>
          </a:p>
        </p:txBody>
      </p:sp>
      <p:pic>
        <p:nvPicPr>
          <p:cNvPr id="7" name="图片 6">
            <a:extLst>
              <a:ext uri="{FF2B5EF4-FFF2-40B4-BE49-F238E27FC236}">
                <a16:creationId xmlns:a16="http://schemas.microsoft.com/office/drawing/2014/main" id="{2EE90C00-C85D-464B-BAB2-C905D1115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9180" y="257116"/>
            <a:ext cx="1346120" cy="8789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6239803"/>
            <a:ext cx="12192000" cy="618197"/>
            <a:chOff x="0" y="6239803"/>
            <a:chExt cx="12192000" cy="618197"/>
          </a:xfrm>
        </p:grpSpPr>
        <p:sp>
          <p:nvSpPr>
            <p:cNvPr id="9" name="Rectangle 8"/>
            <p:cNvSpPr/>
            <p:nvPr userDrawn="1"/>
          </p:nvSpPr>
          <p:spPr>
            <a:xfrm flipH="1">
              <a:off x="0" y="6360160"/>
              <a:ext cx="12192000" cy="497840"/>
            </a:xfrm>
            <a:prstGeom prst="rect">
              <a:avLst/>
            </a:prstGeom>
            <a:gradFill>
              <a:gsLst>
                <a:gs pos="50000">
                  <a:srgbClr val="6C6C6C"/>
                </a:gs>
                <a:gs pos="0">
                  <a:srgbClr val="3B3B3B"/>
                </a:gs>
                <a:gs pos="100000">
                  <a:srgbClr val="9291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239803"/>
              <a:ext cx="12192000" cy="128270"/>
            </a:xfrm>
            <a:prstGeom prst="rect">
              <a:avLst/>
            </a:prstGeom>
            <a:gradFill>
              <a:gsLst>
                <a:gs pos="72760">
                  <a:srgbClr val="B6A59C"/>
                </a:gs>
                <a:gs pos="20342">
                  <a:srgbClr val="ADA5A0"/>
                </a:gs>
                <a:gs pos="38600">
                  <a:srgbClr val="FCF5F4"/>
                </a:gs>
                <a:gs pos="50000">
                  <a:srgbClr val="E5D8D2"/>
                </a:gs>
                <a:gs pos="0">
                  <a:srgbClr val="92827C"/>
                </a:gs>
                <a:gs pos="90000">
                  <a:srgbClr val="C9BAB5"/>
                </a:gs>
                <a:gs pos="100000">
                  <a:srgbClr val="8D86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47040" y="375920"/>
            <a:ext cx="11297920" cy="14563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47040" y="2143759"/>
            <a:ext cx="11297920" cy="39624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9182100" y="6407150"/>
            <a:ext cx="2743200" cy="365125"/>
          </a:xfrm>
          <a:prstGeom prst="rect">
            <a:avLst/>
          </a:prstGeom>
        </p:spPr>
        <p:txBody>
          <a:bodyPr vert="horz" lIns="91440" tIns="45720" rIns="91440" bIns="45720" rtlCol="0" anchor="ctr"/>
          <a:lstStyle>
            <a:lvl1pPr algn="r">
              <a:defRPr sz="1800" i="1">
                <a:solidFill>
                  <a:schemeClr val="accent3">
                    <a:lumMod val="60000"/>
                    <a:lumOff val="40000"/>
                  </a:schemeClr>
                </a:solidFill>
                <a:latin typeface="+mj-lt"/>
              </a:defRPr>
            </a:lvl1pPr>
          </a:lstStyle>
          <a:p>
            <a:fld id="{AEAB0841-83BD-4D57-B9AD-640E513EB75A}" type="slidenum">
              <a:rPr lang="en-US" smtClean="0"/>
              <a:t>‹#›</a:t>
            </a:fld>
            <a:endParaRPr lang="en-US" dirty="0"/>
          </a:p>
        </p:txBody>
      </p:sp>
      <p:sp>
        <p:nvSpPr>
          <p:cNvPr id="11" name="TextBox 10"/>
          <p:cNvSpPr txBox="1"/>
          <p:nvPr userDrawn="1"/>
        </p:nvSpPr>
        <p:spPr>
          <a:xfrm>
            <a:off x="447040" y="6461760"/>
            <a:ext cx="3119120" cy="261610"/>
          </a:xfrm>
          <a:prstGeom prst="rect">
            <a:avLst/>
          </a:prstGeom>
          <a:noFill/>
        </p:spPr>
        <p:txBody>
          <a:bodyPr wrap="square" rtlCol="0">
            <a:spAutoFit/>
          </a:bodyPr>
          <a:lstStyle/>
          <a:p>
            <a:r>
              <a:rPr lang="en-US" sz="1100" dirty="0">
                <a:solidFill>
                  <a:schemeClr val="accent3">
                    <a:lumMod val="60000"/>
                    <a:lumOff val="40000"/>
                  </a:schemeClr>
                </a:solidFill>
              </a:rPr>
              <a:t>Sheraton Hotels &amp; Resorts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6"/>
        </a:buClr>
        <a:buFont typeface="Arial" panose="020B0604020202020204" pitchFamily="34" charset="0"/>
        <a:buChar char="•"/>
        <a:defRPr sz="2800" kern="1200">
          <a:solidFill>
            <a:schemeClr val="tx2">
              <a:lumMod val="60000"/>
              <a:lumOff val="40000"/>
            </a:schemeClr>
          </a:solidFill>
          <a:latin typeface="+mn-lt"/>
          <a:ea typeface="+mn-ea"/>
          <a:cs typeface="+mn-cs"/>
        </a:defRPr>
      </a:lvl1pPr>
      <a:lvl2pPr marL="517525" indent="-252730" algn="l" defTabSz="914400" rtl="0" eaLnBrk="1" latinLnBrk="0" hangingPunct="1">
        <a:lnSpc>
          <a:spcPct val="90000"/>
        </a:lnSpc>
        <a:spcBef>
          <a:spcPts val="600"/>
        </a:spcBef>
        <a:buClr>
          <a:schemeClr val="accent6"/>
        </a:buClr>
        <a:buFont typeface="Akhbar" panose="02000500000000000000" pitchFamily="2" charset="-78"/>
        <a:buChar char="–"/>
        <a:defRPr sz="2400" kern="1200">
          <a:solidFill>
            <a:schemeClr val="tx2">
              <a:lumMod val="60000"/>
              <a:lumOff val="40000"/>
            </a:schemeClr>
          </a:solidFill>
          <a:latin typeface="+mn-lt"/>
          <a:ea typeface="+mn-ea"/>
          <a:cs typeface="+mn-cs"/>
        </a:defRPr>
      </a:lvl2pPr>
      <a:lvl3pPr marL="752475" indent="-206375" algn="l" defTabSz="914400" rtl="0" eaLnBrk="1" latinLnBrk="0" hangingPunct="1">
        <a:lnSpc>
          <a:spcPct val="90000"/>
        </a:lnSpc>
        <a:spcBef>
          <a:spcPts val="600"/>
        </a:spcBef>
        <a:buClr>
          <a:schemeClr val="accent6"/>
        </a:buClr>
        <a:buFont typeface="Wingdings" panose="05000000000000000000" pitchFamily="2" charset="2"/>
        <a:buChar char="§"/>
        <a:defRPr sz="2000" kern="1200">
          <a:solidFill>
            <a:schemeClr val="tx2">
              <a:lumMod val="60000"/>
              <a:lumOff val="40000"/>
            </a:schemeClr>
          </a:solidFill>
          <a:latin typeface="+mn-lt"/>
          <a:ea typeface="+mn-ea"/>
          <a:cs typeface="+mn-cs"/>
        </a:defRPr>
      </a:lvl3pPr>
      <a:lvl4pPr marL="995680" indent="-236855" algn="l" defTabSz="914400" rtl="0" eaLnBrk="1" latinLnBrk="0" hangingPunct="1">
        <a:lnSpc>
          <a:spcPct val="90000"/>
        </a:lnSpc>
        <a:spcBef>
          <a:spcPts val="600"/>
        </a:spcBef>
        <a:buClr>
          <a:schemeClr val="accent6"/>
        </a:buClr>
        <a:buFont typeface="Arial" panose="020B0604020202020204" pitchFamily="34" charset="0"/>
        <a:buChar char="○"/>
        <a:defRPr sz="1800" kern="1200">
          <a:solidFill>
            <a:schemeClr val="tx2">
              <a:lumMod val="60000"/>
              <a:lumOff val="40000"/>
            </a:schemeClr>
          </a:solidFill>
          <a:latin typeface="+mn-lt"/>
          <a:ea typeface="+mn-ea"/>
          <a:cs typeface="+mn-cs"/>
        </a:defRPr>
      </a:lvl4pPr>
      <a:lvl5pPr marL="1168400" indent="-212725" algn="l" defTabSz="914400" rtl="0" eaLnBrk="1" latinLnBrk="0" hangingPunct="1">
        <a:lnSpc>
          <a:spcPct val="90000"/>
        </a:lnSpc>
        <a:spcBef>
          <a:spcPts val="600"/>
        </a:spcBef>
        <a:buClr>
          <a:schemeClr val="accent6"/>
        </a:buClr>
        <a:buFont typeface="Arial" panose="020B0604020202020204" pitchFamily="34" charset="0"/>
        <a:buChar char="□"/>
        <a:defRPr sz="18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3.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5.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5058B7-08DB-D845-B794-A7B39AA12257}"/>
              </a:ext>
            </a:extLst>
          </p:cNvPr>
          <p:cNvSpPr>
            <a:spLocks noGrp="1"/>
          </p:cNvSpPr>
          <p:nvPr>
            <p:ph type="ctrTitle"/>
          </p:nvPr>
        </p:nvSpPr>
        <p:spPr>
          <a:xfrm>
            <a:off x="568234" y="3502321"/>
            <a:ext cx="6099266" cy="1353866"/>
          </a:xfrm>
        </p:spPr>
        <p:txBody>
          <a:bodyPr>
            <a:normAutofit/>
          </a:bodyPr>
          <a:lstStyle/>
          <a:p>
            <a:r>
              <a:rPr kumimoji="1" lang="zh-CN" altLang="en-US" sz="4800" dirty="0">
                <a:latin typeface="MSungPRC-Light" pitchFamily="2" charset="-122"/>
                <a:ea typeface="MSungPRC-Light" pitchFamily="2" charset="-122"/>
              </a:rPr>
              <a:t>开封大宏喜来登酒店</a:t>
            </a:r>
          </a:p>
        </p:txBody>
      </p:sp>
      <p:sp>
        <p:nvSpPr>
          <p:cNvPr id="5" name="副标题 4">
            <a:extLst>
              <a:ext uri="{FF2B5EF4-FFF2-40B4-BE49-F238E27FC236}">
                <a16:creationId xmlns:a16="http://schemas.microsoft.com/office/drawing/2014/main" id="{4EFEEF46-1C1D-F844-B104-51F21FEFBC4D}"/>
              </a:ext>
            </a:extLst>
          </p:cNvPr>
          <p:cNvSpPr>
            <a:spLocks noGrp="1"/>
          </p:cNvSpPr>
          <p:nvPr>
            <p:ph type="subTitle" idx="1"/>
          </p:nvPr>
        </p:nvSpPr>
        <p:spPr>
          <a:xfrm>
            <a:off x="568234" y="4597425"/>
            <a:ext cx="5974080" cy="858202"/>
          </a:xfrm>
        </p:spPr>
        <p:txBody>
          <a:bodyPr/>
          <a:lstStyle/>
          <a:p>
            <a:r>
              <a:rPr lang="en-US" altLang="zh-CN" dirty="0">
                <a:latin typeface="+mj-lt"/>
              </a:rPr>
              <a:t>Sheraton</a:t>
            </a:r>
            <a:r>
              <a:rPr lang="zh-CN" altLang="en-US" dirty="0">
                <a:latin typeface="+mj-lt"/>
              </a:rPr>
              <a:t> </a:t>
            </a:r>
            <a:r>
              <a:rPr lang="en-US" altLang="zh-CN" dirty="0">
                <a:latin typeface="+mj-lt"/>
              </a:rPr>
              <a:t>Kaifeng</a:t>
            </a:r>
            <a:endParaRPr lang="zh-CN" altLang="en-US" dirty="0">
              <a:latin typeface="+mj-lt"/>
            </a:endParaRPr>
          </a:p>
        </p:txBody>
      </p:sp>
    </p:spTree>
    <p:extLst>
      <p:ext uri="{BB962C8B-B14F-4D97-AF65-F5344CB8AC3E}">
        <p14:creationId xmlns:p14="http://schemas.microsoft.com/office/powerpoint/2010/main" val="7918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3950" y="890714"/>
            <a:ext cx="10382878" cy="4312889"/>
          </a:xfrm>
          <a:prstGeom prst="rect">
            <a:avLst/>
          </a:prstGeom>
        </p:spPr>
      </p:pic>
      <p:sp>
        <p:nvSpPr>
          <p:cNvPr id="9" name="文本占位符 9"/>
          <p:cNvSpPr txBox="1"/>
          <p:nvPr/>
        </p:nvSpPr>
        <p:spPr>
          <a:xfrm>
            <a:off x="641049" y="5219788"/>
            <a:ext cx="10934866" cy="747498"/>
          </a:xfrm>
          <a:prstGeom prst="rect">
            <a:avLst/>
          </a:prstGeom>
        </p:spPr>
        <p:txBody>
          <a:bodyPr vert="horz" lIns="108846" tIns="54423" rIns="108846" bIns="54423" rtlCol="0">
            <a:noAutofit/>
          </a:bodyPr>
          <a:lstStyle>
            <a:lvl1pPr marL="290830" indent="-290830" algn="l" defTabSz="1306195" rtl="0" eaLnBrk="1" latinLnBrk="0" hangingPunct="1">
              <a:spcBef>
                <a:spcPts val="2570"/>
              </a:spcBef>
              <a:buClr>
                <a:schemeClr val="accent3"/>
              </a:buClr>
              <a:buFont typeface="Arial" panose="020B0604020202020204" pitchFamily="34" charset="0"/>
              <a:buChar char="•"/>
              <a:defRPr sz="2600" b="0" i="0" kern="1200">
                <a:solidFill>
                  <a:schemeClr val="tx1"/>
                </a:solidFill>
                <a:latin typeface="Arial" panose="020B0604020202020204"/>
                <a:ea typeface="+mn-ea"/>
                <a:cs typeface="Arial" panose="020B0604020202020204"/>
              </a:defRPr>
            </a:lvl1pPr>
            <a:lvl2pPr marL="513080" indent="-222250" algn="l" defTabSz="1306195" rtl="0" eaLnBrk="1" latinLnBrk="0" hangingPunct="1">
              <a:spcBef>
                <a:spcPts val="855"/>
              </a:spcBef>
              <a:buClr>
                <a:schemeClr val="accent3"/>
              </a:buClr>
              <a:buFont typeface="Arial" panose="020B0604020202020204" pitchFamily="34" charset="0"/>
              <a:buChar char="–"/>
              <a:defRPr sz="1700" b="0" i="0" kern="1200">
                <a:solidFill>
                  <a:schemeClr val="tx1"/>
                </a:solidFill>
                <a:latin typeface="Arial" panose="020B0604020202020204"/>
                <a:ea typeface="+mn-ea"/>
                <a:cs typeface="Arial" panose="020B0604020202020204"/>
              </a:defRPr>
            </a:lvl2pPr>
            <a:lvl3pPr marL="692150" indent="-179705" algn="l" defTabSz="1306195" rtl="0" eaLnBrk="1" latinLnBrk="0" hangingPunct="1">
              <a:spcBef>
                <a:spcPts val="855"/>
              </a:spcBef>
              <a:buClr>
                <a:schemeClr val="accent3"/>
              </a:buClr>
              <a:buFont typeface="Arial" panose="020B0604020202020204" pitchFamily="34" charset="0"/>
              <a:buChar char="•"/>
              <a:defRPr sz="1300" b="0" i="0" kern="1200">
                <a:solidFill>
                  <a:schemeClr val="tx1"/>
                </a:solidFill>
                <a:latin typeface="Arial" panose="020B0604020202020204"/>
                <a:ea typeface="+mn-ea"/>
                <a:cs typeface="Arial" panose="020B0604020202020204"/>
              </a:defRPr>
            </a:lvl3pPr>
            <a:lvl4pPr marL="2286000" indent="-326390" algn="l" defTabSz="13061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938780" indent="-326390" algn="l" defTabSz="13061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3592195"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975"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90"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70"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just" defTabSz="914400">
              <a:lnSpc>
                <a:spcPct val="150000"/>
              </a:lnSpc>
              <a:spcBef>
                <a:spcPts val="2140"/>
              </a:spcBef>
              <a:buClr>
                <a:schemeClr val="accent6"/>
              </a:buClr>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酒店共拥有近</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1,500</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平米灵活多变的会议与多功能空间。其中</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1,100</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平米的挑高</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7</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米无柱大宴会厅，最多同时容纳</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1000</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位宾客。酒店还拥有其他</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6</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个大小规模不等的会议室，以满足不同需求会议和宴会。</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p:txBody>
      </p:sp>
      <p:sp>
        <p:nvSpPr>
          <p:cNvPr id="4" name="标题 3"/>
          <p:cNvSpPr>
            <a:spLocks noGrp="1"/>
          </p:cNvSpPr>
          <p:nvPr>
            <p:ph type="title"/>
          </p:nvPr>
        </p:nvSpPr>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会议与宴会</a:t>
            </a:r>
            <a:endParaRPr lang="en-US" altLang="zh-CN" sz="3200" dirty="0">
              <a:latin typeface="MSungPRC-Medium" pitchFamily="50" charset="-122"/>
              <a:ea typeface="MSungPRC-Medium" pitchFamily="50"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B21FC-FA82-4AB4-B5B1-4E5D86AE9C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578" y="1327665"/>
            <a:ext cx="10787628" cy="4570744"/>
          </a:xfrm>
          <a:prstGeom prst="rect">
            <a:avLst/>
          </a:prstGeom>
          <a:solidFill>
            <a:srgbClr val="868586"/>
          </a:solidFill>
        </p:spPr>
      </p:pic>
      <p:sp>
        <p:nvSpPr>
          <p:cNvPr id="4" name="TextBox 3">
            <a:extLst>
              <a:ext uri="{FF2B5EF4-FFF2-40B4-BE49-F238E27FC236}">
                <a16:creationId xmlns:a16="http://schemas.microsoft.com/office/drawing/2014/main" id="{BC148982-0C18-4DDA-A0D5-AA2014A663BF}"/>
              </a:ext>
            </a:extLst>
          </p:cNvPr>
          <p:cNvSpPr txBox="1"/>
          <p:nvPr/>
        </p:nvSpPr>
        <p:spPr>
          <a:xfrm>
            <a:off x="1287013" y="1443212"/>
            <a:ext cx="7151789" cy="4154984"/>
          </a:xfrm>
          <a:prstGeom prst="rect">
            <a:avLst/>
          </a:prstGeom>
          <a:noFill/>
        </p:spPr>
        <p:txBody>
          <a:bodyPr wrap="square" rtlCol="0">
            <a:spAutoFit/>
          </a:bodyPr>
          <a:lstStyle/>
          <a:p>
            <a:pPr lvl="0">
              <a:defRPr/>
            </a:pPr>
            <a:r>
              <a:rPr lang="zh-CN" altLang="en-US" sz="1200" b="1" dirty="0">
                <a:solidFill>
                  <a:prstClr val="white"/>
                </a:solidFill>
                <a:latin typeface="Microsoft YaHei" panose="020B0503020204020204" pitchFamily="34" charset="-122"/>
                <a:ea typeface="Microsoft YaHei" panose="020B0503020204020204" pitchFamily="34" charset="-122"/>
              </a:rPr>
              <a:t>客房设施</a:t>
            </a:r>
            <a:endParaRPr lang="en-US" altLang="zh-CN" sz="1200" b="1" dirty="0">
              <a:solidFill>
                <a:prstClr val="white"/>
              </a:solidFill>
              <a:latin typeface="Microsoft YaHei" panose="020B0503020204020204" pitchFamily="34" charset="-122"/>
              <a:ea typeface="Microsoft YaHei" panose="020B0503020204020204" pitchFamily="34" charset="-122"/>
            </a:endParaRPr>
          </a:p>
          <a:p>
            <a:pPr lvl="0">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342900" lvl="0" indent="-342900">
              <a:lnSpc>
                <a:spcPct val="150000"/>
              </a:lnSpc>
              <a:spcBef>
                <a:spcPct val="0"/>
              </a:spcBef>
              <a:buFont typeface="Arial" panose="020B0604020202020204" pitchFamily="34" charset="0"/>
              <a:buChar char="•"/>
              <a:defRPr/>
            </a:pPr>
            <a:r>
              <a:rPr lang="en-US" altLang="zh-CN" sz="1200" dirty="0">
                <a:solidFill>
                  <a:prstClr val="white"/>
                </a:solidFill>
                <a:latin typeface="Microsoft YaHei" panose="020B0503020204020204" pitchFamily="34" charset="-122"/>
                <a:ea typeface="Microsoft YaHei" panose="020B0503020204020204" pitchFamily="34" charset="-122"/>
              </a:rPr>
              <a:t>231</a:t>
            </a:r>
            <a:r>
              <a:rPr lang="zh-CN" altLang="en-US" sz="1200" dirty="0">
                <a:solidFill>
                  <a:prstClr val="white"/>
                </a:solidFill>
                <a:latin typeface="Microsoft YaHei" panose="020B0503020204020204" pitchFamily="34" charset="-122"/>
                <a:ea typeface="Microsoft YaHei" panose="020B0503020204020204" pitchFamily="34" charset="-122"/>
              </a:rPr>
              <a:t>间</a:t>
            </a:r>
            <a:r>
              <a:rPr lang="en-US" altLang="zh-CN" sz="1200" dirty="0">
                <a:solidFill>
                  <a:prstClr val="white"/>
                </a:solidFill>
                <a:latin typeface="Microsoft YaHei" panose="020B0503020204020204" pitchFamily="34" charset="-122"/>
                <a:ea typeface="Microsoft YaHei" panose="020B0503020204020204" pitchFamily="34" charset="-122"/>
              </a:rPr>
              <a:t>/</a:t>
            </a:r>
            <a:r>
              <a:rPr lang="zh-CN" altLang="en-US" sz="1200" dirty="0">
                <a:solidFill>
                  <a:prstClr val="white"/>
                </a:solidFill>
                <a:latin typeface="Microsoft YaHei" panose="020B0503020204020204" pitchFamily="34" charset="-122"/>
                <a:ea typeface="Microsoft YaHei" panose="020B0503020204020204" pitchFamily="34" charset="-122"/>
              </a:rPr>
              <a:t>套客房</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342900" lvl="0" indent="-342900">
              <a:lnSpc>
                <a:spcPct val="150000"/>
              </a:lnSpc>
              <a:spcBef>
                <a:spcPct val="0"/>
              </a:spcBef>
              <a:buFont typeface="Arial" panose="020B0604020202020204" pitchFamily="34" charset="0"/>
              <a:buChar char="•"/>
              <a:defRPr/>
            </a:pPr>
            <a:r>
              <a:rPr lang="zh-CN" altLang="en-US" sz="1200" dirty="0">
                <a:solidFill>
                  <a:prstClr val="white"/>
                </a:solidFill>
                <a:latin typeface="Microsoft YaHei" panose="020B0503020204020204" pitchFamily="34" charset="-122"/>
                <a:ea typeface="Microsoft YaHei" panose="020B0503020204020204" pitchFamily="34" charset="-122"/>
              </a:rPr>
              <a:t>大床房</a:t>
            </a:r>
            <a:r>
              <a:rPr lang="en-US" altLang="zh-CN" sz="1200" dirty="0">
                <a:solidFill>
                  <a:prstClr val="white"/>
                </a:solidFill>
                <a:latin typeface="Microsoft YaHei" panose="020B0503020204020204" pitchFamily="34" charset="-122"/>
                <a:ea typeface="Microsoft YaHei" panose="020B0503020204020204" pitchFamily="34" charset="-122"/>
              </a:rPr>
              <a:t>111</a:t>
            </a:r>
            <a:r>
              <a:rPr lang="zh-CN" altLang="en-US" sz="1200" dirty="0">
                <a:solidFill>
                  <a:prstClr val="white"/>
                </a:solidFill>
                <a:latin typeface="Microsoft YaHei" panose="020B0503020204020204" pitchFamily="34" charset="-122"/>
                <a:ea typeface="Microsoft YaHei" panose="020B0503020204020204" pitchFamily="34" charset="-122"/>
              </a:rPr>
              <a:t>间</a:t>
            </a:r>
            <a:r>
              <a:rPr lang="en-US" altLang="zh-CN" sz="1200" dirty="0">
                <a:solidFill>
                  <a:prstClr val="white"/>
                </a:solidFill>
                <a:latin typeface="Microsoft YaHei" panose="020B0503020204020204" pitchFamily="34" charset="-122"/>
                <a:ea typeface="Microsoft YaHei" panose="020B0503020204020204" pitchFamily="34" charset="-122"/>
              </a:rPr>
              <a:t>/</a:t>
            </a:r>
            <a:r>
              <a:rPr lang="zh-CN" altLang="en-US" sz="1200" dirty="0">
                <a:solidFill>
                  <a:prstClr val="white"/>
                </a:solidFill>
                <a:latin typeface="Microsoft YaHei" panose="020B0503020204020204" pitchFamily="34" charset="-122"/>
                <a:ea typeface="Microsoft YaHei" panose="020B0503020204020204" pitchFamily="34" charset="-122"/>
              </a:rPr>
              <a:t>套，双床房</a:t>
            </a:r>
            <a:r>
              <a:rPr lang="en-US" altLang="zh-CN" sz="1200" dirty="0">
                <a:solidFill>
                  <a:prstClr val="white"/>
                </a:solidFill>
                <a:latin typeface="Microsoft YaHei" panose="020B0503020204020204" pitchFamily="34" charset="-122"/>
                <a:ea typeface="Microsoft YaHei" panose="020B0503020204020204" pitchFamily="34" charset="-122"/>
              </a:rPr>
              <a:t>120</a:t>
            </a:r>
            <a:r>
              <a:rPr lang="zh-CN" altLang="en-US" sz="1200" dirty="0">
                <a:solidFill>
                  <a:prstClr val="white"/>
                </a:solidFill>
                <a:latin typeface="Microsoft YaHei" panose="020B0503020204020204" pitchFamily="34" charset="-122"/>
                <a:ea typeface="Microsoft YaHei" panose="020B0503020204020204" pitchFamily="34" charset="-122"/>
              </a:rPr>
              <a:t>间</a:t>
            </a:r>
            <a:r>
              <a:rPr lang="en-US" altLang="zh-CN" sz="1200" dirty="0">
                <a:solidFill>
                  <a:prstClr val="white"/>
                </a:solidFill>
                <a:latin typeface="Microsoft YaHei" panose="020B0503020204020204" pitchFamily="34" charset="-122"/>
                <a:ea typeface="Microsoft YaHei" panose="020B0503020204020204" pitchFamily="34" charset="-122"/>
              </a:rPr>
              <a:t>/</a:t>
            </a:r>
            <a:r>
              <a:rPr lang="zh-CN" altLang="en-US" sz="1200" dirty="0">
                <a:solidFill>
                  <a:prstClr val="white"/>
                </a:solidFill>
                <a:latin typeface="Microsoft YaHei" panose="020B0503020204020204" pitchFamily="34" charset="-122"/>
                <a:ea typeface="Microsoft YaHei" panose="020B0503020204020204" pitchFamily="34" charset="-122"/>
              </a:rPr>
              <a:t>套</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prstClr val="white"/>
                </a:solidFill>
                <a:latin typeface="Microsoft YaHei" panose="020B0503020204020204" pitchFamily="34" charset="-122"/>
                <a:ea typeface="Microsoft YaHei" panose="020B0503020204020204" pitchFamily="34" charset="-122"/>
              </a:rPr>
              <a:t>会议设施</a:t>
            </a:r>
            <a:endParaRPr lang="en-US" altLang="zh-CN" sz="1200" b="1"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342900" lvl="0" indent="-342900">
              <a:lnSpc>
                <a:spcPct val="150000"/>
              </a:lnSpc>
              <a:spcBef>
                <a:spcPct val="0"/>
              </a:spcBef>
              <a:buFont typeface="Arial" panose="020B0604020202020204" pitchFamily="34" charset="0"/>
              <a:buChar char="•"/>
              <a:defRPr/>
            </a:pPr>
            <a:r>
              <a:rPr lang="zh-CN" altLang="en-US" sz="1200" dirty="0">
                <a:solidFill>
                  <a:prstClr val="white"/>
                </a:solidFill>
                <a:latin typeface="Microsoft YaHei" panose="020B0503020204020204" pitchFamily="34" charset="-122"/>
                <a:ea typeface="Microsoft YaHei" panose="020B0503020204020204" pitchFamily="34" charset="-122"/>
              </a:rPr>
              <a:t>会议空间总面积达</a:t>
            </a:r>
            <a:r>
              <a:rPr lang="en-US" altLang="zh-CN" sz="1200" dirty="0">
                <a:solidFill>
                  <a:prstClr val="white"/>
                </a:solidFill>
                <a:latin typeface="Microsoft YaHei" panose="020B0503020204020204" pitchFamily="34" charset="-122"/>
                <a:ea typeface="Microsoft YaHei" panose="020B0503020204020204" pitchFamily="34" charset="-122"/>
              </a:rPr>
              <a:t>1,535</a:t>
            </a:r>
            <a:r>
              <a:rPr lang="en" altLang="zh-CN" sz="1200" dirty="0">
                <a:solidFill>
                  <a:prstClr val="white"/>
                </a:solidFill>
                <a:latin typeface="Microsoft YaHei" panose="020B0503020204020204" pitchFamily="34" charset="-122"/>
                <a:ea typeface="Microsoft YaHei" panose="020B0503020204020204" pitchFamily="34" charset="-122"/>
              </a:rPr>
              <a:t> m²</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342900" indent="-342900">
              <a:lnSpc>
                <a:spcPct val="150000"/>
              </a:lnSpc>
              <a:spcBef>
                <a:spcPct val="0"/>
              </a:spcBef>
              <a:buFont typeface="Arial" panose="020B0604020202020204" pitchFamily="34" charset="0"/>
              <a:buChar char="•"/>
              <a:defRPr/>
            </a:pPr>
            <a:r>
              <a:rPr lang="en-US" altLang="zh-CN" sz="1200" dirty="0">
                <a:solidFill>
                  <a:prstClr val="white"/>
                </a:solidFill>
                <a:latin typeface="Microsoft YaHei" panose="020B0503020204020204" pitchFamily="34" charset="-122"/>
                <a:ea typeface="Microsoft YaHei" panose="020B0503020204020204" pitchFamily="34" charset="-122"/>
              </a:rPr>
              <a:t>1</a:t>
            </a:r>
            <a:r>
              <a:rPr lang="zh-CN" altLang="en-US" sz="1200" dirty="0">
                <a:solidFill>
                  <a:prstClr val="white"/>
                </a:solidFill>
                <a:latin typeface="Microsoft YaHei" panose="020B0503020204020204" pitchFamily="34" charset="-122"/>
                <a:ea typeface="Microsoft YaHei" panose="020B0503020204020204" pitchFamily="34" charset="-122"/>
              </a:rPr>
              <a:t>个</a:t>
            </a:r>
            <a:r>
              <a:rPr lang="en-US" altLang="zh-CN" sz="1200" dirty="0">
                <a:solidFill>
                  <a:prstClr val="white"/>
                </a:solidFill>
                <a:latin typeface="Microsoft YaHei" panose="020B0503020204020204" pitchFamily="34" charset="-122"/>
                <a:ea typeface="Microsoft YaHei" panose="020B0503020204020204" pitchFamily="34" charset="-122"/>
              </a:rPr>
              <a:t>1,100</a:t>
            </a:r>
            <a:r>
              <a:rPr lang="en" altLang="zh-CN" sz="1200" dirty="0">
                <a:solidFill>
                  <a:prstClr val="white"/>
                </a:solidFill>
                <a:latin typeface="Microsoft YaHei" panose="020B0503020204020204" pitchFamily="34" charset="-122"/>
                <a:ea typeface="Microsoft YaHei" panose="020B0503020204020204" pitchFamily="34" charset="-122"/>
              </a:rPr>
              <a:t> m²</a:t>
            </a:r>
            <a:r>
              <a:rPr lang="zh-CN" altLang="en-US" sz="1200" dirty="0">
                <a:solidFill>
                  <a:prstClr val="white"/>
                </a:solidFill>
                <a:latin typeface="Microsoft YaHei" panose="020B0503020204020204" pitchFamily="34" charset="-122"/>
                <a:ea typeface="Microsoft YaHei" panose="020B0503020204020204" pitchFamily="34" charset="-122"/>
              </a:rPr>
              <a:t>无柱宴会厅，可等分为</a:t>
            </a:r>
            <a:r>
              <a:rPr lang="en-US" altLang="zh-CN" sz="1200" dirty="0">
                <a:solidFill>
                  <a:prstClr val="white"/>
                </a:solidFill>
                <a:latin typeface="Microsoft YaHei" panose="020B0503020204020204" pitchFamily="34" charset="-122"/>
                <a:ea typeface="Microsoft YaHei" panose="020B0503020204020204" pitchFamily="34" charset="-122"/>
              </a:rPr>
              <a:t>3</a:t>
            </a:r>
            <a:r>
              <a:rPr lang="zh-CN" altLang="en-US" sz="1200" dirty="0">
                <a:solidFill>
                  <a:prstClr val="white"/>
                </a:solidFill>
                <a:latin typeface="Microsoft YaHei" panose="020B0503020204020204" pitchFamily="34" charset="-122"/>
                <a:ea typeface="Microsoft YaHei" panose="020B0503020204020204" pitchFamily="34" charset="-122"/>
              </a:rPr>
              <a:t>个小厅</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342900" indent="-342900">
              <a:lnSpc>
                <a:spcPct val="150000"/>
              </a:lnSpc>
              <a:spcBef>
                <a:spcPct val="0"/>
              </a:spcBef>
              <a:buFont typeface="Arial" panose="020B0604020202020204" pitchFamily="34" charset="0"/>
              <a:buChar char="•"/>
              <a:defRPr/>
            </a:pPr>
            <a:r>
              <a:rPr lang="en-US" altLang="zh-CN" sz="1200" dirty="0">
                <a:solidFill>
                  <a:prstClr val="white"/>
                </a:solidFill>
                <a:latin typeface="Microsoft YaHei" panose="020B0503020204020204" pitchFamily="34" charset="-122"/>
                <a:ea typeface="Microsoft YaHei" panose="020B0503020204020204" pitchFamily="34" charset="-122"/>
              </a:rPr>
              <a:t>5</a:t>
            </a:r>
            <a:r>
              <a:rPr lang="zh-CN" altLang="en-US" sz="1200" dirty="0">
                <a:solidFill>
                  <a:prstClr val="white"/>
                </a:solidFill>
                <a:latin typeface="Microsoft YaHei" panose="020B0503020204020204" pitchFamily="34" charset="-122"/>
                <a:ea typeface="Microsoft YaHei" panose="020B0503020204020204" pitchFamily="34" charset="-122"/>
              </a:rPr>
              <a:t>个多功能厅及</a:t>
            </a:r>
            <a:r>
              <a:rPr lang="en-US" altLang="zh-CN" sz="1200" dirty="0">
                <a:solidFill>
                  <a:prstClr val="white"/>
                </a:solidFill>
                <a:latin typeface="Microsoft YaHei" panose="020B0503020204020204" pitchFamily="34" charset="-122"/>
                <a:ea typeface="Microsoft YaHei" panose="020B0503020204020204" pitchFamily="34" charset="-122"/>
              </a:rPr>
              <a:t>1</a:t>
            </a:r>
            <a:r>
              <a:rPr lang="zh-CN" altLang="en-US" sz="1200" dirty="0">
                <a:solidFill>
                  <a:prstClr val="white"/>
                </a:solidFill>
                <a:latin typeface="Microsoft YaHei" panose="020B0503020204020204" pitchFamily="34" charset="-122"/>
                <a:ea typeface="Microsoft YaHei" panose="020B0503020204020204" pitchFamily="34" charset="-122"/>
              </a:rPr>
              <a:t>个贵宾室，总面积达</a:t>
            </a:r>
            <a:r>
              <a:rPr lang="en-US" altLang="zh-CN" sz="1200" dirty="0">
                <a:solidFill>
                  <a:prstClr val="white"/>
                </a:solidFill>
                <a:latin typeface="Microsoft YaHei" panose="020B0503020204020204" pitchFamily="34" charset="-122"/>
                <a:ea typeface="Microsoft YaHei" panose="020B0503020204020204" pitchFamily="34" charset="-122"/>
              </a:rPr>
              <a:t>435</a:t>
            </a:r>
            <a:r>
              <a:rPr lang="en" altLang="zh-CN" sz="1200" dirty="0">
                <a:solidFill>
                  <a:prstClr val="white"/>
                </a:solidFill>
                <a:latin typeface="Microsoft YaHei" panose="020B0503020204020204" pitchFamily="34" charset="-122"/>
                <a:ea typeface="Microsoft YaHei" panose="020B0503020204020204" pitchFamily="34" charset="-122"/>
              </a:rPr>
              <a:t> m²</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342900" lvl="0" indent="-342900">
              <a:lnSpc>
                <a:spcPct val="150000"/>
              </a:lnSpc>
              <a:spcBef>
                <a:spcPct val="0"/>
              </a:spcBef>
              <a:buFont typeface="Arial" panose="020B0604020202020204" pitchFamily="34" charset="0"/>
              <a:buChar char="•"/>
              <a:defRPr/>
            </a:pPr>
            <a:r>
              <a:rPr lang="en-US" altLang="zh-CN" sz="1200" dirty="0">
                <a:solidFill>
                  <a:prstClr val="white"/>
                </a:solidFill>
                <a:latin typeface="Microsoft YaHei" panose="020B0503020204020204" pitchFamily="34" charset="-122"/>
                <a:ea typeface="Microsoft YaHei" panose="020B0503020204020204" pitchFamily="34" charset="-122"/>
              </a:rPr>
              <a:t>280</a:t>
            </a:r>
            <a:r>
              <a:rPr lang="en" altLang="zh-CN" sz="1200" dirty="0">
                <a:solidFill>
                  <a:prstClr val="white"/>
                </a:solidFill>
                <a:latin typeface="Microsoft YaHei" panose="020B0503020204020204" pitchFamily="34" charset="-122"/>
                <a:ea typeface="Microsoft YaHei" panose="020B0503020204020204" pitchFamily="34" charset="-122"/>
              </a:rPr>
              <a:t> m²</a:t>
            </a:r>
            <a:r>
              <a:rPr lang="zh-CN" altLang="en-US" sz="1200" dirty="0">
                <a:solidFill>
                  <a:prstClr val="white"/>
                </a:solidFill>
                <a:latin typeface="Microsoft YaHei" panose="020B0503020204020204" pitchFamily="34" charset="-122"/>
                <a:ea typeface="Microsoft YaHei" panose="020B0503020204020204" pitchFamily="34" charset="-122"/>
              </a:rPr>
              <a:t>自然采光湖景宴会前厅</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prstClr val="white"/>
                </a:solidFill>
                <a:latin typeface="Microsoft YaHei" panose="020B0503020204020204" pitchFamily="34" charset="-122"/>
                <a:ea typeface="Microsoft YaHei" panose="020B0503020204020204" pitchFamily="34" charset="-122"/>
              </a:rPr>
              <a:t>餐厅体验</a:t>
            </a:r>
            <a:endParaRPr lang="en-US" altLang="zh-CN" sz="1200" b="1" dirty="0">
              <a:solidFill>
                <a:prstClr val="white"/>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prstClr val="white"/>
              </a:solidFill>
              <a:latin typeface="Microsoft YaHei" panose="020B0503020204020204" pitchFamily="34" charset="-122"/>
              <a:ea typeface="Microsoft YaHei" panose="020B0503020204020204"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dirty="0">
                <a:solidFill>
                  <a:prstClr val="white"/>
                </a:solidFill>
                <a:latin typeface="Microsoft YaHei" panose="020B0503020204020204" pitchFamily="34" charset="-122"/>
                <a:ea typeface="Microsoft YaHei" panose="020B0503020204020204" pitchFamily="34" charset="-122"/>
              </a:rPr>
              <a:t>盛宴标帜餐厅（自助餐）</a:t>
            </a:r>
            <a:endParaRPr lang="en-US" altLang="zh-CN" sz="1200" dirty="0">
              <a:solidFill>
                <a:prstClr val="white"/>
              </a:solidFill>
              <a:latin typeface="Microsoft YaHei" panose="020B0503020204020204" pitchFamily="34" charset="-122"/>
              <a:ea typeface="Microsoft YaHei" panose="020B0503020204020204"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1200" dirty="0">
              <a:solidFill>
                <a:prstClr val="white"/>
              </a:solidFill>
              <a:latin typeface="Microsoft YaHei" panose="020B0503020204020204" pitchFamily="34" charset="-122"/>
              <a:ea typeface="Microsoft YaHei" panose="020B0503020204020204"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dirty="0">
                <a:solidFill>
                  <a:prstClr val="white"/>
                </a:solidFill>
                <a:latin typeface="Microsoft YaHei" panose="020B0503020204020204" pitchFamily="34" charset="-122"/>
                <a:ea typeface="Microsoft YaHei" panose="020B0503020204020204" pitchFamily="34" charset="-122"/>
              </a:rPr>
              <a:t>采悦轩中餐厅</a:t>
            </a:r>
            <a:endParaRPr lang="en-US" sz="1200" dirty="0">
              <a:solidFill>
                <a:prstClr val="white"/>
              </a:solidFill>
              <a:latin typeface="Microsoft YaHei" panose="020B0503020204020204" pitchFamily="34" charset="-122"/>
              <a:ea typeface="Microsoft YaHei" panose="020B0503020204020204" pitchFamily="34" charset="-122"/>
            </a:endParaRPr>
          </a:p>
        </p:txBody>
      </p:sp>
      <p:sp>
        <p:nvSpPr>
          <p:cNvPr id="2" name="标题 3">
            <a:extLst>
              <a:ext uri="{FF2B5EF4-FFF2-40B4-BE49-F238E27FC236}">
                <a16:creationId xmlns:a16="http://schemas.microsoft.com/office/drawing/2014/main" id="{ADA956E6-4663-8B24-1D25-846B274BCA14}"/>
              </a:ext>
            </a:extLst>
          </p:cNvPr>
          <p:cNvSpPr txBox="1">
            <a:spLocks/>
          </p:cNvSpPr>
          <p:nvPr/>
        </p:nvSpPr>
        <p:spPr>
          <a:xfrm>
            <a:off x="641049" y="106352"/>
            <a:ext cx="10787628" cy="1138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zh-CN" altLang="en-US" sz="3200" dirty="0">
                <a:latin typeface="MSungPRC-Medium" pitchFamily="50" charset="-122"/>
                <a:ea typeface="MSungPRC-Medium" pitchFamily="50" charset="-122"/>
                <a:cs typeface="Arial" panose="020B0604020202020204" pitchFamily="34" charset="0"/>
              </a:rPr>
              <a:t>会议信息纵览</a:t>
            </a:r>
            <a:endParaRPr lang="en-US" altLang="zh-CN" sz="3200" dirty="0">
              <a:latin typeface="MSungPRC-Medium" pitchFamily="50" charset="-122"/>
              <a:ea typeface="MSungPRC-Medium" pitchFamily="50" charset="-122"/>
              <a:cs typeface="Arial" panose="020B0604020202020204" pitchFamily="34" charset="0"/>
            </a:endParaRPr>
          </a:p>
        </p:txBody>
      </p:sp>
    </p:spTree>
    <p:extLst>
      <p:ext uri="{BB962C8B-B14F-4D97-AF65-F5344CB8AC3E}">
        <p14:creationId xmlns:p14="http://schemas.microsoft.com/office/powerpoint/2010/main" val="39665933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83038B8-0224-4B41-DD15-951FA55C5A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5" y="0"/>
            <a:ext cx="6089873" cy="3429002"/>
          </a:xfrm>
          <a:prstGeom prst="rect">
            <a:avLst/>
          </a:prstGeom>
        </p:spPr>
      </p:pic>
      <p:pic>
        <p:nvPicPr>
          <p:cNvPr id="13" name="图片 12">
            <a:extLst>
              <a:ext uri="{FF2B5EF4-FFF2-40B4-BE49-F238E27FC236}">
                <a16:creationId xmlns:a16="http://schemas.microsoft.com/office/drawing/2014/main" id="{2FC0F3F7-2D71-D262-4C69-EBE3F2CB5F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5329" y="-1"/>
            <a:ext cx="6116672" cy="3451687"/>
          </a:xfrm>
          <a:prstGeom prst="rect">
            <a:avLst/>
          </a:prstGeom>
        </p:spPr>
      </p:pic>
      <p:pic>
        <p:nvPicPr>
          <p:cNvPr id="19" name="图片 18">
            <a:extLst>
              <a:ext uri="{FF2B5EF4-FFF2-40B4-BE49-F238E27FC236}">
                <a16:creationId xmlns:a16="http://schemas.microsoft.com/office/drawing/2014/main" id="{C53FB3BF-2ED4-D78D-E41C-A4AE301FFF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28998"/>
            <a:ext cx="6085951" cy="3429002"/>
          </a:xfrm>
          <a:prstGeom prst="rect">
            <a:avLst/>
          </a:prstGeom>
        </p:spPr>
      </p:pic>
      <p:pic>
        <p:nvPicPr>
          <p:cNvPr id="21" name="图片 20">
            <a:extLst>
              <a:ext uri="{FF2B5EF4-FFF2-40B4-BE49-F238E27FC236}">
                <a16:creationId xmlns:a16="http://schemas.microsoft.com/office/drawing/2014/main" id="{F549D972-E468-277D-0167-7EE9CFD558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5328" y="3428998"/>
            <a:ext cx="6116671" cy="3429002"/>
          </a:xfrm>
          <a:prstGeom prst="rect">
            <a:avLst/>
          </a:prstGeom>
        </p:spPr>
      </p:pic>
    </p:spTree>
    <p:extLst>
      <p:ext uri="{BB962C8B-B14F-4D97-AF65-F5344CB8AC3E}">
        <p14:creationId xmlns:p14="http://schemas.microsoft.com/office/powerpoint/2010/main" val="36913731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a:extLst>
              <a:ext uri="{FF2B5EF4-FFF2-40B4-BE49-F238E27FC236}">
                <a16:creationId xmlns:a16="http://schemas.microsoft.com/office/drawing/2014/main" id="{FA57EAB3-BDFE-6542-AE85-6245A669EB0D}"/>
              </a:ext>
            </a:extLst>
          </p:cNvPr>
          <p:cNvSpPr>
            <a:spLocks noGrp="1"/>
          </p:cNvSpPr>
          <p:nvPr>
            <p:ph type="title"/>
          </p:nvPr>
        </p:nvSpPr>
        <p:spPr>
          <a:xfrm>
            <a:off x="570711" y="96303"/>
            <a:ext cx="10787628" cy="1138260"/>
          </a:xfrm>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会议与宴会</a:t>
            </a:r>
            <a:endParaRPr lang="en-US" altLang="zh-CN" sz="3200" dirty="0">
              <a:latin typeface="MSungPRC-Medium" pitchFamily="50" charset="-122"/>
              <a:ea typeface="MSungPRC-Medium" pitchFamily="50" charset="-122"/>
              <a:cs typeface="Arial" panose="020B0604020202020204" pitchFamily="34" charset="0"/>
            </a:endParaRPr>
          </a:p>
        </p:txBody>
      </p:sp>
      <p:grpSp>
        <p:nvGrpSpPr>
          <p:cNvPr id="2" name="组合 1">
            <a:extLst>
              <a:ext uri="{FF2B5EF4-FFF2-40B4-BE49-F238E27FC236}">
                <a16:creationId xmlns:a16="http://schemas.microsoft.com/office/drawing/2014/main" id="{DC8456F8-3A8E-5051-813F-63F615923A7E}"/>
              </a:ext>
            </a:extLst>
          </p:cNvPr>
          <p:cNvGrpSpPr/>
          <p:nvPr/>
        </p:nvGrpSpPr>
        <p:grpSpPr>
          <a:xfrm>
            <a:off x="4368940" y="1341130"/>
            <a:ext cx="7387477" cy="4317013"/>
            <a:chOff x="4762197" y="1503203"/>
            <a:chExt cx="7010815" cy="4096904"/>
          </a:xfrm>
        </p:grpSpPr>
        <p:pic>
          <p:nvPicPr>
            <p:cNvPr id="4" name="图片 3">
              <a:extLst>
                <a:ext uri="{FF2B5EF4-FFF2-40B4-BE49-F238E27FC236}">
                  <a16:creationId xmlns:a16="http://schemas.microsoft.com/office/drawing/2014/main" id="{0F6E7A48-C296-3944-9C89-21A195CEB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2197" y="1534678"/>
              <a:ext cx="878022" cy="4014498"/>
            </a:xfrm>
            <a:prstGeom prst="rect">
              <a:avLst/>
            </a:prstGeom>
          </p:spPr>
        </p:pic>
        <p:pic>
          <p:nvPicPr>
            <p:cNvPr id="11" name="图片 10">
              <a:extLst>
                <a:ext uri="{FF2B5EF4-FFF2-40B4-BE49-F238E27FC236}">
                  <a16:creationId xmlns:a16="http://schemas.microsoft.com/office/drawing/2014/main" id="{D65147A7-675E-354D-A6E2-800AE30FE1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4556" y="1503203"/>
              <a:ext cx="6408456" cy="4096904"/>
            </a:xfrm>
            <a:prstGeom prst="rect">
              <a:avLst/>
            </a:prstGeom>
          </p:spPr>
        </p:pic>
      </p:grpSp>
      <p:pic>
        <p:nvPicPr>
          <p:cNvPr id="14" name="图片 13">
            <a:extLst>
              <a:ext uri="{FF2B5EF4-FFF2-40B4-BE49-F238E27FC236}">
                <a16:creationId xmlns:a16="http://schemas.microsoft.com/office/drawing/2014/main" id="{3A9F03C2-0F6C-9F8E-9515-6E62CFA8F9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415" y="1029611"/>
            <a:ext cx="3199653" cy="2399389"/>
          </a:xfrm>
          <a:prstGeom prst="rect">
            <a:avLst/>
          </a:prstGeom>
        </p:spPr>
      </p:pic>
      <p:pic>
        <p:nvPicPr>
          <p:cNvPr id="16" name="图片 15">
            <a:extLst>
              <a:ext uri="{FF2B5EF4-FFF2-40B4-BE49-F238E27FC236}">
                <a16:creationId xmlns:a16="http://schemas.microsoft.com/office/drawing/2014/main" id="{8B30267E-8316-8209-A995-6C9BDE585D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414" y="3532619"/>
            <a:ext cx="3199653" cy="2399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9943EC-259D-4136-983F-C323DD81ED9D}"/>
              </a:ext>
            </a:extLst>
          </p:cNvPr>
          <p:cNvCxnSpPr>
            <a:cxnSpLocks/>
          </p:cNvCxnSpPr>
          <p:nvPr/>
        </p:nvCxnSpPr>
        <p:spPr>
          <a:xfrm>
            <a:off x="8730343" y="838200"/>
            <a:ext cx="0" cy="512370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16">
            <a:extLst>
              <a:ext uri="{FF2B5EF4-FFF2-40B4-BE49-F238E27FC236}">
                <a16:creationId xmlns:a16="http://schemas.microsoft.com/office/drawing/2014/main" id="{74F4E055-C42A-E04E-901A-EE2F8BE1ADDB}"/>
              </a:ext>
            </a:extLst>
          </p:cNvPr>
          <p:cNvSpPr txBox="1"/>
          <p:nvPr/>
        </p:nvSpPr>
        <p:spPr>
          <a:xfrm>
            <a:off x="9035144" y="2640204"/>
            <a:ext cx="3124199" cy="3647152"/>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800" b="1" u="none" strike="noStrike" kern="1200" cap="none" spc="0" normalizeH="0" baseline="0" noProof="0" dirty="0">
                <a:ln>
                  <a:noFill/>
                </a:ln>
                <a:solidFill>
                  <a:srgbClr val="FFFFFF">
                    <a:lumMod val="50000"/>
                  </a:srgbClr>
                </a:solidFill>
                <a:effectLst/>
                <a:uLnTx/>
                <a:uFillTx/>
                <a:latin typeface="Source Han Sans CN Bold" panose="020B0500000000000000" pitchFamily="34" charset="-128"/>
                <a:ea typeface="Source Han Sans CN Bold" panose="020B0500000000000000" pitchFamily="34" charset="-128"/>
              </a:rPr>
              <a:t>成功活动案例</a:t>
            </a:r>
            <a:endParaRPr kumimoji="0" lang="en-US" altLang="zh-CN" sz="1800" b="1" u="none" strike="noStrike" kern="1200" cap="none" spc="0" normalizeH="0" baseline="0" noProof="0" dirty="0">
              <a:ln>
                <a:noFill/>
              </a:ln>
              <a:solidFill>
                <a:srgbClr val="FFFFFF">
                  <a:lumMod val="50000"/>
                </a:srgbClr>
              </a:solidFill>
              <a:effectLst/>
              <a:uLnTx/>
              <a:uFillTx/>
              <a:latin typeface="Source Han Sans CN Bold" panose="020B0500000000000000" pitchFamily="34" charset="-128"/>
              <a:ea typeface="Source Han Sans CN Bold" panose="020B0500000000000000" pitchFamily="34"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indent="-285750">
              <a:spcAft>
                <a:spcPts val="600"/>
              </a:spcAft>
              <a:buFont typeface="Arial" panose="020B0604020202020204" pitchFamily="34" charset="0"/>
              <a:buChar char="•"/>
              <a:defRPr/>
            </a:pPr>
            <a:r>
              <a:rPr lang="zh-CN" altLang="en-US" sz="1400" dirty="0">
                <a:solidFill>
                  <a:srgbClr val="FFFFFF">
                    <a:lumMod val="50000"/>
                  </a:srgbClr>
                </a:solidFill>
                <a:latin typeface="Source Han Sans CN Regular" panose="020B0500000000000000" pitchFamily="34" charset="-128"/>
                <a:ea typeface="Source Han Sans CN Regular" panose="020B0500000000000000" pitchFamily="34" charset="-128"/>
              </a:rPr>
              <a:t>腾讯智慧城市千人大会</a:t>
            </a:r>
            <a:endParaRPr lang="en-US" altLang="zh-CN" sz="1400" dirty="0">
              <a:solidFill>
                <a:srgbClr val="FFFFFF">
                  <a:lumMod val="50000"/>
                </a:srgbClr>
              </a:solidFill>
              <a:latin typeface="Source Han Sans CN Regular" panose="020B0500000000000000" pitchFamily="34" charset="-128"/>
              <a:ea typeface="Source Han Sans CN Regular" panose="020B0500000000000000" pitchFamily="34" charset="-128"/>
            </a:endParaRPr>
          </a:p>
          <a:p>
            <a:pPr marL="285750" indent="-285750">
              <a:spcAft>
                <a:spcPts val="600"/>
              </a:spcAft>
              <a:buFont typeface="Arial" panose="020B0604020202020204" pitchFamily="34" charset="0"/>
              <a:buChar char="•"/>
              <a:defRPr/>
            </a:pPr>
            <a:r>
              <a:rPr lang="zh-CN" altLang="en-US" sz="1400" dirty="0">
                <a:solidFill>
                  <a:srgbClr val="FFFFFF">
                    <a:lumMod val="50000"/>
                  </a:srgbClr>
                </a:solidFill>
                <a:latin typeface="Source Han Sans CN Regular" panose="020B0500000000000000" pitchFamily="34" charset="-128"/>
                <a:ea typeface="Source Han Sans CN Regular" panose="020B0500000000000000" pitchFamily="34" charset="-128"/>
              </a:rPr>
              <a:t>开封</a:t>
            </a:r>
            <a:r>
              <a:rPr lang="en-US" altLang="zh-CN" sz="1400" dirty="0">
                <a:solidFill>
                  <a:srgbClr val="FFFFFF">
                    <a:lumMod val="50000"/>
                  </a:srgbClr>
                </a:solidFill>
                <a:latin typeface="Source Han Sans CN Regular" panose="020B0500000000000000" pitchFamily="34" charset="-128"/>
                <a:ea typeface="Source Han Sans CN Regular" panose="020B0500000000000000" pitchFamily="34" charset="-128"/>
              </a:rPr>
              <a:t>·</a:t>
            </a:r>
            <a:r>
              <a:rPr lang="zh-CN" altLang="en-US" sz="1400" dirty="0">
                <a:solidFill>
                  <a:srgbClr val="FFFFFF">
                    <a:lumMod val="50000"/>
                  </a:srgbClr>
                </a:solidFill>
                <a:latin typeface="Source Han Sans CN Regular" panose="020B0500000000000000" pitchFamily="34" charset="-128"/>
                <a:ea typeface="Source Han Sans CN Regular" panose="020B0500000000000000" pitchFamily="34" charset="-128"/>
              </a:rPr>
              <a:t>杭州两宋论坛</a:t>
            </a:r>
            <a:endParaRPr lang="en-US" altLang="zh-CN" sz="1400" dirty="0">
              <a:solidFill>
                <a:srgbClr val="FFFFFF">
                  <a:lumMod val="50000"/>
                </a:srgbClr>
              </a:solidFill>
              <a:latin typeface="Source Han Sans CN Regular" panose="020B0500000000000000" pitchFamily="34" charset="-128"/>
              <a:ea typeface="Source Han Sans CN Regular" panose="020B0500000000000000" pitchFamily="34" charset="-128"/>
            </a:endParaRPr>
          </a:p>
          <a:p>
            <a:pPr marL="285750" indent="-285750">
              <a:spcAft>
                <a:spcPts val="600"/>
              </a:spcAft>
              <a:buFont typeface="Arial" panose="020B0604020202020204" pitchFamily="34" charset="0"/>
              <a:buChar char="•"/>
              <a:defRPr/>
            </a:pPr>
            <a:r>
              <a:rPr lang="zh-CN" altLang="en-US" sz="1400" dirty="0">
                <a:solidFill>
                  <a:srgbClr val="FFFFFF">
                    <a:lumMod val="50000"/>
                  </a:srgbClr>
                </a:solidFill>
                <a:latin typeface="Source Han Sans CN Regular" panose="020B0500000000000000" pitchFamily="34" charset="-128"/>
                <a:ea typeface="Source Han Sans CN Regular" panose="020B0500000000000000" pitchFamily="34" charset="-128"/>
              </a:rPr>
              <a:t>海尔千人年会</a:t>
            </a: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rPr>
              <a:t>贝壳网年会</a:t>
            </a: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rPr>
              <a:t>日丰管年会</a:t>
            </a: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indent="-285750">
              <a:spcAft>
                <a:spcPts val="600"/>
              </a:spcAft>
              <a:buFont typeface="Arial" panose="020B0604020202020204" pitchFamily="34" charset="0"/>
              <a:buChar char="•"/>
              <a:defRPr/>
            </a:pPr>
            <a:r>
              <a:rPr lang="zh-CN" altLang="en-US" sz="1400" dirty="0">
                <a:solidFill>
                  <a:srgbClr val="FFFFFF">
                    <a:lumMod val="50000"/>
                  </a:srgbClr>
                </a:solidFill>
                <a:latin typeface="Source Han Sans CN Regular" panose="020B0500000000000000" pitchFamily="34" charset="-128"/>
                <a:ea typeface="Source Han Sans CN Regular" panose="020B0500000000000000" pitchFamily="34" charset="-128"/>
              </a:rPr>
              <a:t>阿斯利康年会</a:t>
            </a: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rPr>
              <a:t>飞鹤奶粉发布会</a:t>
            </a: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zh-CN" altLang="en-US"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rPr>
              <a:t>理想汽车试驾会</a:t>
            </a: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a:p>
            <a:pPr marL="285750" indent="-285750">
              <a:spcAft>
                <a:spcPts val="600"/>
              </a:spcAft>
              <a:buFont typeface="Arial" panose="020B0604020202020204" pitchFamily="34" charset="0"/>
              <a:buChar char="•"/>
              <a:defRPr/>
            </a:pPr>
            <a:r>
              <a:rPr lang="zh-CN" altLang="en-US" sz="1400" dirty="0">
                <a:solidFill>
                  <a:srgbClr val="FFFFFF">
                    <a:lumMod val="50000"/>
                  </a:srgbClr>
                </a:solidFill>
                <a:latin typeface="Source Han Sans CN Regular" panose="020B0500000000000000" pitchFamily="34" charset="-128"/>
                <a:ea typeface="Source Han Sans CN Regular" panose="020B0500000000000000" pitchFamily="34" charset="-128"/>
              </a:rPr>
              <a:t>超威电池经销商大会</a:t>
            </a:r>
            <a:endParaRPr lang="en-US" altLang="zh-CN" sz="1400" dirty="0">
              <a:solidFill>
                <a:srgbClr val="FFFFFF">
                  <a:lumMod val="50000"/>
                </a:srgbClr>
              </a:solidFill>
              <a:latin typeface="Source Han Sans CN Regular" panose="020B0500000000000000" pitchFamily="34" charset="-128"/>
              <a:ea typeface="Source Han Sans CN Regular" panose="020B0500000000000000" pitchFamily="34" charset="-128"/>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zh-CN" sz="1400" u="none" strike="noStrike" kern="1200" cap="none" spc="0" normalizeH="0" baseline="0" noProof="0" dirty="0">
              <a:ln>
                <a:noFill/>
              </a:ln>
              <a:solidFill>
                <a:srgbClr val="FFFFFF">
                  <a:lumMod val="50000"/>
                </a:srgbClr>
              </a:solidFill>
              <a:effectLst/>
              <a:uLnTx/>
              <a:uFillTx/>
              <a:latin typeface="Source Han Sans CN Regular" panose="020B0500000000000000" pitchFamily="34" charset="-128"/>
              <a:ea typeface="Source Han Sans CN Regular" panose="020B0500000000000000" pitchFamily="34" charset="-128"/>
            </a:endParaRPr>
          </a:p>
        </p:txBody>
      </p:sp>
      <p:grpSp>
        <p:nvGrpSpPr>
          <p:cNvPr id="9" name="组合 8">
            <a:extLst>
              <a:ext uri="{FF2B5EF4-FFF2-40B4-BE49-F238E27FC236}">
                <a16:creationId xmlns:a16="http://schemas.microsoft.com/office/drawing/2014/main" id="{154B5F6F-B5B3-9645-AA95-657BB7BB80B7}"/>
              </a:ext>
            </a:extLst>
          </p:cNvPr>
          <p:cNvGrpSpPr/>
          <p:nvPr/>
        </p:nvGrpSpPr>
        <p:grpSpPr>
          <a:xfrm>
            <a:off x="1034143" y="4191214"/>
            <a:ext cx="7247456" cy="1770694"/>
            <a:chOff x="432418" y="4090526"/>
            <a:chExt cx="8888760" cy="2171696"/>
          </a:xfrm>
        </p:grpSpPr>
        <p:pic>
          <p:nvPicPr>
            <p:cNvPr id="4" name="图片 3">
              <a:extLst>
                <a:ext uri="{FF2B5EF4-FFF2-40B4-BE49-F238E27FC236}">
                  <a16:creationId xmlns:a16="http://schemas.microsoft.com/office/drawing/2014/main" id="{8A18B996-F0C5-7A47-9EFC-014EE567B4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0" y="4090526"/>
              <a:ext cx="2895595" cy="2171696"/>
            </a:xfrm>
            <a:prstGeom prst="rect">
              <a:avLst/>
            </a:prstGeom>
          </p:spPr>
        </p:pic>
        <p:pic>
          <p:nvPicPr>
            <p:cNvPr id="7" name="图片 6">
              <a:extLst>
                <a:ext uri="{FF2B5EF4-FFF2-40B4-BE49-F238E27FC236}">
                  <a16:creationId xmlns:a16="http://schemas.microsoft.com/office/drawing/2014/main" id="{FAADB20D-41FC-7A4E-B9B9-B2D8982F37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5586" y="4090526"/>
              <a:ext cx="2895592" cy="2171694"/>
            </a:xfrm>
            <a:prstGeom prst="rect">
              <a:avLst/>
            </a:prstGeom>
          </p:spPr>
        </p:pic>
        <p:pic>
          <p:nvPicPr>
            <p:cNvPr id="5" name="图片 4">
              <a:extLst>
                <a:ext uri="{FF2B5EF4-FFF2-40B4-BE49-F238E27FC236}">
                  <a16:creationId xmlns:a16="http://schemas.microsoft.com/office/drawing/2014/main" id="{57021CBE-6D7E-4542-AA80-4FF223D441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18" y="4090529"/>
              <a:ext cx="2895591" cy="2171693"/>
            </a:xfrm>
            <a:prstGeom prst="rect">
              <a:avLst/>
            </a:prstGeom>
          </p:spPr>
        </p:pic>
      </p:grpSp>
      <p:pic>
        <p:nvPicPr>
          <p:cNvPr id="8" name="图片 7">
            <a:extLst>
              <a:ext uri="{FF2B5EF4-FFF2-40B4-BE49-F238E27FC236}">
                <a16:creationId xmlns:a16="http://schemas.microsoft.com/office/drawing/2014/main" id="{78945BC7-D204-C984-362A-52DF1203BC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4143" y="838200"/>
            <a:ext cx="7247460" cy="3148687"/>
          </a:xfrm>
          <a:prstGeom prst="rect">
            <a:avLst/>
          </a:prstGeom>
        </p:spPr>
      </p:pic>
    </p:spTree>
    <p:extLst>
      <p:ext uri="{BB962C8B-B14F-4D97-AF65-F5344CB8AC3E}">
        <p14:creationId xmlns:p14="http://schemas.microsoft.com/office/powerpoint/2010/main" val="2219285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41049" y="106352"/>
            <a:ext cx="10787628" cy="1138260"/>
          </a:xfrm>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盛宴标帜餐厅</a:t>
            </a:r>
            <a:endParaRPr lang="en-US" altLang="zh-CN" sz="3200" dirty="0">
              <a:latin typeface="MSungPRC-Medium" pitchFamily="50" charset="-122"/>
              <a:ea typeface="MSungPRC-Medium" pitchFamily="50" charset="-122"/>
              <a:cs typeface="Arial" panose="020B0604020202020204" pitchFamily="34" charset="0"/>
            </a:endParaRPr>
          </a:p>
        </p:txBody>
      </p:sp>
      <p:sp>
        <p:nvSpPr>
          <p:cNvPr id="11" name="文本框 10"/>
          <p:cNvSpPr txBox="1"/>
          <p:nvPr/>
        </p:nvSpPr>
        <p:spPr>
          <a:xfrm>
            <a:off x="2028372" y="5472849"/>
            <a:ext cx="8135255" cy="973728"/>
          </a:xfrm>
          <a:prstGeom prst="rect">
            <a:avLst/>
          </a:prstGeom>
          <a:noFill/>
        </p:spPr>
        <p:txBody>
          <a:bodyPr wrap="square" rtlCol="0">
            <a:spAutoFit/>
          </a:bodyPr>
          <a:lstStyle/>
          <a:p>
            <a:pPr marL="242570" algn="ctr">
              <a:lnSpc>
                <a:spcPct val="150000"/>
              </a:lnSpc>
              <a:spcBef>
                <a:spcPts val="2140"/>
              </a:spcBef>
              <a:buClr>
                <a:schemeClr val="accent3"/>
              </a:buClr>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盛宴标帜餐厅提供国际化的自助美食，琳琅满目的特色档口让您感“味”世界。</a:t>
            </a:r>
          </a:p>
          <a:p>
            <a:pPr marL="242570" algn="ctr">
              <a:lnSpc>
                <a:spcPct val="150000"/>
              </a:lnSpc>
              <a:spcBef>
                <a:spcPts val="2140"/>
              </a:spcBef>
              <a:buClr>
                <a:schemeClr val="accent3"/>
              </a:buClr>
            </a:pP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p:txBody>
      </p:sp>
      <p:pic>
        <p:nvPicPr>
          <p:cNvPr id="3" name="图片 2">
            <a:extLst>
              <a:ext uri="{FF2B5EF4-FFF2-40B4-BE49-F238E27FC236}">
                <a16:creationId xmlns:a16="http://schemas.microsoft.com/office/drawing/2014/main" id="{64A8B9B3-485D-970A-02D8-48EDFA3468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2010" y="1244612"/>
            <a:ext cx="6427979" cy="4166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41049" y="106352"/>
            <a:ext cx="10787628" cy="1138260"/>
          </a:xfrm>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采悦轩中餐厅</a:t>
            </a:r>
            <a:endParaRPr lang="en-US" altLang="zh-CN" sz="3200" dirty="0">
              <a:latin typeface="MSungPRC-Medium" pitchFamily="50" charset="-122"/>
              <a:ea typeface="MSungPRC-Medium" pitchFamily="50" charset="-122"/>
              <a:cs typeface="Arial" panose="020B0604020202020204" pitchFamily="34" charset="0"/>
            </a:endParaRPr>
          </a:p>
        </p:txBody>
      </p:sp>
      <p:sp>
        <p:nvSpPr>
          <p:cNvPr id="10" name="文本框 9">
            <a:extLst>
              <a:ext uri="{FF2B5EF4-FFF2-40B4-BE49-F238E27FC236}">
                <a16:creationId xmlns:a16="http://schemas.microsoft.com/office/drawing/2014/main" id="{F8B0747D-51C6-3F40-B05F-A43EE99327F8}"/>
              </a:ext>
            </a:extLst>
          </p:cNvPr>
          <p:cNvSpPr txBox="1"/>
          <p:nvPr/>
        </p:nvSpPr>
        <p:spPr>
          <a:xfrm>
            <a:off x="913911" y="5512116"/>
            <a:ext cx="9983497" cy="381258"/>
          </a:xfrm>
          <a:prstGeom prst="rect">
            <a:avLst/>
          </a:prstGeom>
          <a:noFill/>
        </p:spPr>
        <p:txBody>
          <a:bodyPr wrap="square" rtlCol="0">
            <a:spAutoFit/>
          </a:bodyPr>
          <a:lstStyle/>
          <a:p>
            <a:pPr marL="242570" algn="ctr">
              <a:lnSpc>
                <a:spcPct val="150000"/>
              </a:lnSpc>
              <a:spcBef>
                <a:spcPts val="2140"/>
              </a:spcBef>
              <a:buClr>
                <a:schemeClr val="accent3"/>
              </a:buClr>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采悦轩中餐厅擅长本地豫菜、新派川菜与精致粤菜，为您提供各式佳肴美馔与绿色料理。</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p:txBody>
      </p:sp>
      <p:pic>
        <p:nvPicPr>
          <p:cNvPr id="4" name="图片 3">
            <a:extLst>
              <a:ext uri="{FF2B5EF4-FFF2-40B4-BE49-F238E27FC236}">
                <a16:creationId xmlns:a16="http://schemas.microsoft.com/office/drawing/2014/main" id="{7B9FE8D9-D53D-6DE3-8AB6-F294A450D9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049" y="1162479"/>
            <a:ext cx="5245729" cy="3933928"/>
          </a:xfrm>
          <a:prstGeom prst="rect">
            <a:avLst/>
          </a:prstGeom>
        </p:spPr>
      </p:pic>
      <p:pic>
        <p:nvPicPr>
          <p:cNvPr id="8" name="图片 7">
            <a:extLst>
              <a:ext uri="{FF2B5EF4-FFF2-40B4-BE49-F238E27FC236}">
                <a16:creationId xmlns:a16="http://schemas.microsoft.com/office/drawing/2014/main" id="{781A7E06-7DC2-4133-60A7-EBDF8CBA8D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8270" y="1162479"/>
            <a:ext cx="5245729" cy="3933928"/>
          </a:xfrm>
          <a:prstGeom prst="rect">
            <a:avLst/>
          </a:prstGeom>
        </p:spPr>
      </p:pic>
    </p:spTree>
    <p:extLst>
      <p:ext uri="{BB962C8B-B14F-4D97-AF65-F5344CB8AC3E}">
        <p14:creationId xmlns:p14="http://schemas.microsoft.com/office/powerpoint/2010/main" val="41680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大堂酒廊</a:t>
            </a:r>
            <a:endParaRPr lang="en-US" altLang="zh-CN" sz="3200" dirty="0">
              <a:latin typeface="MSungPRC-Medium" pitchFamily="50" charset="-122"/>
              <a:ea typeface="MSungPRC-Medium" pitchFamily="50" charset="-122"/>
              <a:cs typeface="Arial" panose="020B0604020202020204" pitchFamily="34" charset="0"/>
            </a:endParaRPr>
          </a:p>
        </p:txBody>
      </p:sp>
      <p:sp>
        <p:nvSpPr>
          <p:cNvPr id="11" name="文本框 10"/>
          <p:cNvSpPr txBox="1"/>
          <p:nvPr/>
        </p:nvSpPr>
        <p:spPr>
          <a:xfrm>
            <a:off x="766186" y="5253315"/>
            <a:ext cx="10662491" cy="307777"/>
          </a:xfrm>
          <a:prstGeom prst="rect">
            <a:avLst/>
          </a:prstGeom>
          <a:noFill/>
        </p:spPr>
        <p:txBody>
          <a:bodyPr wrap="square" rtlCol="0">
            <a:spAutoFit/>
          </a:bodyPr>
          <a:lstStyle>
            <a:defPPr>
              <a:defRPr lang="en-US"/>
            </a:defPPr>
            <a:lvl1pPr marL="242570" algn="just">
              <a:spcBef>
                <a:spcPts val="2140"/>
              </a:spcBef>
              <a:buClr>
                <a:schemeClr val="accent3"/>
              </a:buClr>
              <a:defRPr sz="1500">
                <a:latin typeface="+mn-ea"/>
              </a:defRPr>
            </a:lvl1pPr>
          </a:lstStyle>
          <a:p>
            <a:pPr marL="0"/>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位于</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楼的大堂酒廊供应现磨咖啡、鲜榨果汁以及各类酒精饮料，美味可口的小吃，精致诱人的甜品，优雅的环境为您创造会聚之所。</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p:txBody>
      </p:sp>
      <p:pic>
        <p:nvPicPr>
          <p:cNvPr id="3" name="图片 2">
            <a:extLst>
              <a:ext uri="{FF2B5EF4-FFF2-40B4-BE49-F238E27FC236}">
                <a16:creationId xmlns:a16="http://schemas.microsoft.com/office/drawing/2014/main" id="{E680DAE9-F087-284C-A794-3B052AE6C2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9250" y="1450796"/>
            <a:ext cx="5051226" cy="3546876"/>
          </a:xfrm>
          <a:prstGeom prst="rect">
            <a:avLst/>
          </a:prstGeom>
        </p:spPr>
      </p:pic>
    </p:spTree>
    <p:extLst>
      <p:ext uri="{BB962C8B-B14F-4D97-AF65-F5344CB8AC3E}">
        <p14:creationId xmlns:p14="http://schemas.microsoft.com/office/powerpoint/2010/main" val="40717922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5" name="标题 4"/>
          <p:cNvSpPr>
            <a:spLocks noGrp="1"/>
          </p:cNvSpPr>
          <p:nvPr>
            <p:ph type="title"/>
          </p:nvPr>
        </p:nvSpPr>
        <p:spPr/>
        <p:txBody>
          <a:bodyPr rtlCol="0" vert="horz" lIns="91440" rIns="91440" tIns="45720" bIns="45720" anchor="ctr">
            <a:normAutofit/>
          </a:bodyPr>
          <a:lstStyle/>
          <a:p>
            <a:r>
              <a:rPr lang="zh-CN" altLang="en-US" sz="3200" dirty="0">
                <a:latin charset="-122" typeface="MSungPRC-Medium" pitchFamily="50"/>
                <a:ea charset="-122" typeface="MSungPRC-Medium" pitchFamily="50"/>
                <a:cs typeface="Arial" panose="020B0604020202020204" pitchFamily="34" charset="0"/>
              </a:rPr>
              <a:t>更多联系方式</a:t>
            </a:r>
            <a:endParaRPr lang="en-US" altLang="zh-CN" sz="3200" dirty="0">
              <a:latin charset="-122" typeface="MSungPRC-Medium" pitchFamily="50"/>
              <a:ea charset="-122" typeface="MSungPRC-Medium" pitchFamily="50"/>
              <a:cs typeface="Arial" panose="020B0604020202020204" pitchFamily="34" charset="0"/>
            </a:endParaRPr>
          </a:p>
        </p:txBody>
      </p:sp>
      <p:sp>
        <p:nvSpPr>
          <p:cNvPr id="18" name="文本框 17"/>
          <p:cNvSpPr txBox="1"/>
          <p:nvPr/>
        </p:nvSpPr>
        <p:spPr>
          <a:xfrm>
            <a:off x="609600" y="1724672"/>
            <a:ext cx="4716779" cy="3216265"/>
          </a:xfrm>
          <a:prstGeom prst="rect">
            <a:avLst/>
          </a:prstGeom>
          <a:noFill/>
        </p:spPr>
        <p:txBody>
          <a:bodyPr wrap="square" rtlCol="0">
            <a:spAutoFit/>
          </a:bodyPr>
          <a:lstStyle/>
          <a:p>
            <a:pPr algn="just" marL="242570">
              <a:spcBef>
                <a:spcPts val="2140"/>
              </a:spcBef>
              <a:buClr>
                <a:schemeClr val="accent3"/>
              </a:buClr>
            </a:pPr>
            <a:r>
              <a:rPr lang="zh-CN" altLang="en-US" sz="1400" dirty="0">
                <a:latin charset="-128" typeface="Noto Sans CJK SC Medium" panose="020B0500000000000000" pitchFamily="34"/>
                <a:ea charset="-128" typeface="Noto Sans CJK SC Medium" pitchFamily="34" panose="020B0500000000000000"/>
                <a:cs typeface="Arial Unicode MS" panose="020B0604020202020204" pitchFamily="34" charset="-128"/>
              </a:rPr>
              <a:t>助理销售总监：曹鹏飞</a:t>
            </a:r>
            <a:endParaRPr lang="en-US" altLang="zh-CN" sz="1400" dirty="0">
              <a:latin charset="-128" typeface="Noto Sans CJK SC Medium" panose="020B0500000000000000" pitchFamily="34"/>
              <a:ea charset="-128" typeface="Noto Sans CJK SC Medium" pitchFamily="34" panose="020B0500000000000000"/>
              <a:cs typeface="Arial Unicode MS" panose="020B0604020202020204" pitchFamily="34" charset="-128"/>
            </a:endParaRPr>
          </a:p>
          <a:p>
            <a:pPr algn="just" marL="242570">
              <a:spcBef>
                <a:spcPts val="2140"/>
              </a:spcBef>
              <a:buClr>
                <a:schemeClr val="accent3"/>
              </a:buClr>
            </a:pPr>
            <a:r>
              <a:rPr lang="zh-CN" altLang="en-US" sz="1400" dirty="0">
                <a:latin charset="-128" typeface="Noto Sans CJK SC Medium" panose="020B0500000000000000" pitchFamily="34"/>
                <a:ea charset="-128" typeface="Noto Sans CJK SC Medium" pitchFamily="34" panose="020B0500000000000000"/>
                <a:cs typeface="Arial Unicode MS" panose="020B0604020202020204" pitchFamily="34" charset="-128"/>
              </a:rPr>
              <a:t>电子邮箱</a:t>
            </a:r>
            <a:r>
              <a:rPr lang="zh-CN" altLang="en-US" sz="1400" dirty="0">
                <a:latin charset="-78" typeface="Akhbar" panose="02000500000000000000" pitchFamily="2"/>
                <a:ea charset="-128" typeface="Noto Sans CJK SC Medium" pitchFamily="34" panose="020B0500000000000000"/>
                <a:cs typeface="Akhbar" panose="02000500000000000000" pitchFamily="2" charset="-78"/>
              </a:rPr>
              <a:t>：</a:t>
            </a:r>
            <a:r>
              <a:rPr lang="en" altLang="zh-CN" sz="1400" dirty="0">
                <a:latin charset="-78" typeface="Akhbar" panose="02000500000000000000" pitchFamily="2"/>
                <a:ea charset="-128" typeface="Noto Sans CJK SC Medium" pitchFamily="34" panose="020B0500000000000000"/>
                <a:cs typeface="Akhbar" panose="02000500000000000000" pitchFamily="2" charset="-78"/>
              </a:rPr>
              <a:t> </a:t>
            </a:r>
            <a:r>
              <a:rPr lang="en" altLang="zh-CN" sz="1400" dirty="0" err="1">
                <a:latin charset="-78" typeface="Akhbar" panose="02000500000000000000" pitchFamily="2"/>
                <a:ea charset="-128" typeface="Noto Sans CJK SC Medium" pitchFamily="34" panose="020B0500000000000000"/>
                <a:cs typeface="Akhbar" panose="02000500000000000000" pitchFamily="2" charset="-78"/>
              </a:rPr>
              <a:t>David.Pengfei.Cao@sheraton.com</a:t>
            </a:r>
            <a:endParaRPr lang="en-US" altLang="zh-CN" sz="1400" dirty="0">
              <a:latin charset="-78" typeface="Akhbar" panose="02000500000000000000" pitchFamily="2"/>
              <a:ea charset="-128" typeface="Noto Sans CJK SC Medium" pitchFamily="34" panose="020B0500000000000000"/>
              <a:cs typeface="Akhbar" panose="02000500000000000000" pitchFamily="2" charset="-78"/>
            </a:endParaRPr>
          </a:p>
          <a:p>
            <a:pPr algn="just" marL="242570">
              <a:spcBef>
                <a:spcPts val="2140"/>
              </a:spcBef>
              <a:buClr>
                <a:schemeClr val="accent3"/>
              </a:buClr>
            </a:pPr>
            <a:endParaRPr lang="en-US" altLang="zh-CN" sz="1400" dirty="0">
              <a:latin charset="-128" typeface="Noto Sans CJK SC Medium" panose="020B0500000000000000" pitchFamily="34"/>
              <a:ea charset="-128" typeface="Noto Sans CJK SC Medium" pitchFamily="34" panose="020B0500000000000000"/>
              <a:cs typeface="Arial Unicode MS" panose="020B0604020202020204" pitchFamily="34" charset="-128"/>
            </a:endParaRPr>
          </a:p>
          <a:p>
            <a:pPr algn="just" marL="242570">
              <a:spcBef>
                <a:spcPts val="2140"/>
              </a:spcBef>
              <a:buClr>
                <a:schemeClr val="accent3"/>
              </a:buClr>
            </a:pPr>
            <a:r>
              <a:rPr lang="zh-CN" altLang="en-US" sz="1400" dirty="0">
                <a:latin charset="-128" typeface="Noto Sans CJK SC Medium" panose="020B0500000000000000" pitchFamily="34"/>
                <a:ea charset="-128" typeface="Noto Sans CJK SC Medium" pitchFamily="34" panose="020B0500000000000000"/>
                <a:cs typeface="Arial Unicode MS" panose="020B0604020202020204" pitchFamily="34" charset="-128"/>
              </a:rPr>
              <a:t>官网网址：</a:t>
            </a:r>
            <a:r>
              <a:rPr lang="en-US" altLang="zh-CN" sz="1400" dirty="0" err="1">
                <a:latin charset="-78" typeface="Akhbar" panose="02000500000000000000" pitchFamily="2"/>
                <a:ea charset="-128" typeface="Noto Sans CJK SC Medium" pitchFamily="34" panose="020B0500000000000000"/>
                <a:cs typeface="Akhbar" panose="02000500000000000000" pitchFamily="2" charset="-78"/>
              </a:rPr>
              <a:t>marriott.com</a:t>
            </a:r>
            <a:r>
              <a:rPr lang="en-US" altLang="zh-CN" sz="1400" dirty="0">
                <a:latin charset="-78" typeface="Akhbar" panose="02000500000000000000" pitchFamily="2"/>
                <a:ea charset="-128" typeface="Noto Sans CJK SC Medium" pitchFamily="34" panose="020B0500000000000000"/>
                <a:cs typeface="Akhbar" panose="02000500000000000000" pitchFamily="2" charset="-78"/>
              </a:rPr>
              <a:t>/CGOSK</a:t>
            </a:r>
          </a:p>
        </p:txBody>
      </p:sp>
      <p:pic>
        <p:nvPicPr>
          <p:cNvPr id="3" name="图片 2">
            <a:extLst>
              <a:ext uri="{FF2B5EF4-FFF2-40B4-BE49-F238E27FC236}">
                <a16:creationId xmlns:a16="http://schemas.microsoft.com/office/drawing/2014/main" id="{09A9686A-F98E-3A4F-9B49-FA14FA9D6179}"/>
              </a:ext>
            </a:extLst>
          </p:cNvPr>
          <p:cNvPicPr>
            <a:picLocks noChangeAspect="1"/>
          </p:cNvPicPr>
          <p:nvPr/>
        </p:nvPicPr>
        <p:blipFill>
          <a:blip r:embed="rId2" cstate="screen">
            <a:extLst>
              <a:ext uri="{28A0092B-C50C-407E-A947-70E740481C1C}">
                <a14:useLocalDpi/>
              </a:ext>
            </a:extLst>
          </a:blip>
          <a:stretch>
            <a:fillRect/>
          </a:stretch>
        </p:blipFill>
        <p:spPr>
          <a:xfrm>
            <a:off x="8266081" y="2286353"/>
            <a:ext cx="1668757" cy="1668757"/>
          </a:xfrm>
          <a:prstGeom prst="rect">
            <a:avLst/>
          </a:prstGeom>
        </p:spPr>
      </p:pic>
      <p:sp>
        <p:nvSpPr>
          <p:cNvPr id="7" name="文本框 6">
            <a:extLst>
              <a:ext uri="{FF2B5EF4-FFF2-40B4-BE49-F238E27FC236}">
                <a16:creationId xmlns:a16="http://schemas.microsoft.com/office/drawing/2014/main" id="{F0D91EFA-AF78-4C4B-9F6E-813789B290D8}"/>
              </a:ext>
            </a:extLst>
          </p:cNvPr>
          <p:cNvSpPr txBox="1"/>
          <p:nvPr/>
        </p:nvSpPr>
        <p:spPr>
          <a:xfrm>
            <a:off x="7702201" y="4071479"/>
            <a:ext cx="2567940" cy="307777"/>
          </a:xfrm>
          <a:prstGeom prst="rect">
            <a:avLst/>
          </a:prstGeom>
          <a:noFill/>
        </p:spPr>
        <p:txBody>
          <a:bodyPr wrap="square" rtlCol="0">
            <a:spAutoFit/>
          </a:bodyPr>
          <a:lstStyle/>
          <a:p>
            <a:pPr algn="ctr" marL="242570">
              <a:spcBef>
                <a:spcPts val="2140"/>
              </a:spcBef>
              <a:buClr>
                <a:schemeClr val="accent3"/>
              </a:buClr>
            </a:pPr>
            <a:r>
              <a:rPr lang="zh-CN" altLang="en-US" sz="1400" dirty="0">
                <a:latin charset="-128" typeface="Noto Sans CJK SC Medium" panose="020B0500000000000000" pitchFamily="34"/>
                <a:ea charset="-128" typeface="Noto Sans CJK SC Medium" pitchFamily="34" panose="020B0500000000000000"/>
                <a:cs typeface="Arial Unicode MS" panose="020B0604020202020204" pitchFamily="34" charset="-128"/>
              </a:rPr>
              <a:t>酒 店 官 方 服 务 号</a:t>
            </a:r>
            <a:endParaRPr lang="en-US" altLang="zh-CN" sz="1400" dirty="0">
              <a:latin charset="-128" typeface="Noto Sans CJK SC Medium" panose="020B0500000000000000" pitchFamily="34"/>
              <a:ea charset="-128" typeface="Noto Sans CJK SC Medium" pitchFamily="34" panose="020B0500000000000000"/>
              <a:cs typeface="Arial Unicode MS" panose="020B0604020202020204" pitchFamily="34" charset="-128"/>
            </a:endParaRPr>
          </a:p>
        </p:txBody>
      </p:sp>
    </p:spTree>
    <p:extLst>
      <p:ext uri="{BB962C8B-B14F-4D97-AF65-F5344CB8AC3E}">
        <p14:creationId val="39966139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5A5022E5-BBF9-4247-BEA4-A92B53D04BE0}"/>
              </a:ext>
            </a:extLst>
          </p:cNvPr>
          <p:cNvSpPr>
            <a:spLocks noGrp="1"/>
          </p:cNvSpPr>
          <p:nvPr>
            <p:ph type="ctrTitle"/>
          </p:nvPr>
        </p:nvSpPr>
        <p:spPr>
          <a:xfrm>
            <a:off x="3046367" y="2752067"/>
            <a:ext cx="6099266" cy="1353866"/>
          </a:xfrm>
        </p:spPr>
        <p:txBody>
          <a:bodyPr>
            <a:normAutofit/>
          </a:bodyPr>
          <a:lstStyle/>
          <a:p>
            <a:pPr algn="ctr"/>
            <a:r>
              <a:rPr kumimoji="1" lang="zh-CN" altLang="en-US" sz="4800" dirty="0">
                <a:latin typeface="MSungPRC-Medium" pitchFamily="2" charset="-122"/>
                <a:ea typeface="MSungPRC-Medium" pitchFamily="2" charset="-122"/>
              </a:rPr>
              <a:t>  谢谢！</a:t>
            </a:r>
          </a:p>
        </p:txBody>
      </p:sp>
      <p:sp>
        <p:nvSpPr>
          <p:cNvPr id="12" name="副标题 4">
            <a:extLst>
              <a:ext uri="{FF2B5EF4-FFF2-40B4-BE49-F238E27FC236}">
                <a16:creationId xmlns:a16="http://schemas.microsoft.com/office/drawing/2014/main" id="{C2232D54-7DB5-0347-BBFA-C7CA8BE5A50F}"/>
              </a:ext>
            </a:extLst>
          </p:cNvPr>
          <p:cNvSpPr>
            <a:spLocks noGrp="1"/>
          </p:cNvSpPr>
          <p:nvPr>
            <p:ph type="subTitle" idx="1"/>
          </p:nvPr>
        </p:nvSpPr>
        <p:spPr>
          <a:xfrm>
            <a:off x="3108960" y="3780302"/>
            <a:ext cx="5974080" cy="858202"/>
          </a:xfrm>
        </p:spPr>
        <p:txBody>
          <a:bodyPr/>
          <a:lstStyle/>
          <a:p>
            <a:pPr algn="ctr"/>
            <a:r>
              <a:rPr lang="en-US" altLang="zh-CN" dirty="0">
                <a:latin typeface="GT Super Display" pitchFamily="2" charset="0"/>
                <a:ea typeface="MSungPRC-Medium" pitchFamily="2" charset="-122"/>
              </a:rPr>
              <a:t>Thanks</a:t>
            </a:r>
            <a:r>
              <a:rPr lang="zh-CN" altLang="en-US" dirty="0">
                <a:latin typeface="GT Super Display" pitchFamily="2" charset="0"/>
                <a:ea typeface="MSungPRC-Medium" pitchFamily="2"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2AFFC3B-4624-C9ED-6730-0379306C3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047"/>
            <a:ext cx="12199203" cy="6853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87049" y="106352"/>
            <a:ext cx="10787628" cy="1138260"/>
          </a:xfrm>
        </p:spPr>
        <p:txBody>
          <a:bodyPr>
            <a:normAutofit/>
          </a:bodyPr>
          <a:lstStyle/>
          <a:p>
            <a:r>
              <a:rPr lang="zh-CN" altLang="en-US" sz="3200" dirty="0">
                <a:latin typeface="MSungPRC-Medium" pitchFamily="50" charset="-122"/>
                <a:ea typeface="MSungPRC-Medium" pitchFamily="50" charset="-122"/>
                <a:cs typeface="Arial" panose="020B0604020202020204" pitchFamily="34" charset="0"/>
              </a:rPr>
              <a:t>酒店介绍</a:t>
            </a:r>
            <a:endParaRPr lang="en-US" altLang="zh-CN" sz="3200" cap="all" dirty="0">
              <a:uFillTx/>
              <a:latin typeface="MSungPRC-Medium" pitchFamily="50" charset="-122"/>
              <a:ea typeface="MSungPRC-Medium" pitchFamily="50" charset="-122"/>
              <a:cs typeface="Arial" panose="020B0604020202020204" pitchFamily="34" charset="0"/>
            </a:endParaRPr>
          </a:p>
        </p:txBody>
      </p:sp>
      <p:sp>
        <p:nvSpPr>
          <p:cNvPr id="10" name="文本占位符 9"/>
          <p:cNvSpPr>
            <a:spLocks noGrp="1"/>
          </p:cNvSpPr>
          <p:nvPr>
            <p:ph type="body" sz="quarter" idx="17"/>
          </p:nvPr>
        </p:nvSpPr>
        <p:spPr>
          <a:xfrm>
            <a:off x="6981741" y="1376626"/>
            <a:ext cx="4883498" cy="4149967"/>
          </a:xfrm>
        </p:spPr>
        <p:txBody>
          <a:bodyPr>
            <a:noAutofit/>
          </a:bodyPr>
          <a:lstStyle/>
          <a:p>
            <a:pPr marL="0" indent="0" algn="just">
              <a:lnSpc>
                <a:spcPct val="150000"/>
              </a:lnSpc>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开封大宏喜来登酒店坐落于古都开封，是开封城市地标，</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168</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米建筑高度刷新城市天际线。由高铁开封北站或城铁宋城路站驾车至酒店仅约</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8</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分钟；由连霍高速开封站驾车抵达酒店约</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10</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分钟；驾车前往新郑国际机场仅需约</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55</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分钟。</a:t>
            </a:r>
          </a:p>
          <a:p>
            <a:pPr marL="0" indent="0" algn="just">
              <a:lnSpc>
                <a:spcPct val="150000"/>
              </a:lnSpc>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湖滨公园近在咫尺，与万达广场交相辉映，步行即可到达开封博物馆、美术馆等城市文化地标；由酒店驾车约</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15</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分钟即可到达开封热门景点。</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p>
            <a:pPr marL="0" indent="0" algn="just">
              <a:lnSpc>
                <a:spcPct val="150000"/>
              </a:lnSpc>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酒店共设</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231</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间</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套客房，健身中心及室内恒温泳池配套齐全，拥有</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1100</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平米宴会厅与多个会议室、多功能室。</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处自助餐厅、</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处中餐厅及</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处大堂酒廊。</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p>
            <a:pPr marL="0" indent="0" algn="just">
              <a:lnSpc>
                <a:spcPct val="150000"/>
              </a:lnSpc>
              <a:buNone/>
            </a:pP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p:txBody>
      </p:sp>
      <p:pic>
        <p:nvPicPr>
          <p:cNvPr id="4" name="图片 3">
            <a:extLst>
              <a:ext uri="{FF2B5EF4-FFF2-40B4-BE49-F238E27FC236}">
                <a16:creationId xmlns:a16="http://schemas.microsoft.com/office/drawing/2014/main" id="{47706BAB-C098-0125-6478-1FA1D1386E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321" y="1244612"/>
            <a:ext cx="6159640" cy="4366815"/>
          </a:xfrm>
          <a:prstGeom prst="rect">
            <a:avLst/>
          </a:prstGeom>
        </p:spPr>
      </p:pic>
    </p:spTree>
    <p:extLst>
      <p:ext uri="{BB962C8B-B14F-4D97-AF65-F5344CB8AC3E}">
        <p14:creationId xmlns:p14="http://schemas.microsoft.com/office/powerpoint/2010/main" val="168638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7"/>
          </p:nvPr>
        </p:nvSpPr>
        <p:spPr>
          <a:xfrm>
            <a:off x="606208" y="3698441"/>
            <a:ext cx="10999638" cy="2400911"/>
          </a:xfrm>
        </p:spPr>
        <p:txBody>
          <a:bodyPr>
            <a:normAutofit/>
          </a:bodyPr>
          <a:lstStyle/>
          <a:p>
            <a:pPr marL="0" indent="0" algn="just">
              <a:lnSpc>
                <a:spcPct val="150000"/>
              </a:lnSpc>
              <a:buNone/>
            </a:pPr>
            <a:r>
              <a:rPr lang="zh-CN"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开封历史悠久，即是一座</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举世闻名</a:t>
            </a:r>
            <a:r>
              <a:rPr lang="zh-CN"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的八朝古都，又是一个活力焕发的新型城市</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a:t>
            </a:r>
            <a:r>
              <a:rPr lang="zh-CN"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是中原大地最值得探索的目的地之一。</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中心城区密布名胜古迹：按照著名</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清明上河图</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建造的清明上河园，从衣食住行各方面完整呈现宋代古都的繁荣盛景；龙亭湖、包公湖、开封西湖、大宋御河完美诠释了“一城宋韵半城水”的优雅意蕴；龙亭公园、大相国寺、开封府、天波杨府等人文景观，也是旅途中必不可少的热门景点。享誉全国的鼓楼夜市和西司夜市等小吃集聚地，通过特色风味小吃提炼出本地文化的精髓。</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p>
            <a:pPr marL="0" indent="0" algn="just">
              <a:lnSpc>
                <a:spcPct val="150000"/>
              </a:lnSpc>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而开封新区，以引进高新技术产业、先进制造业和现代服务业为代表，正通过积极的姿态成为郑汴一体化进程的发动机和开封社会经济发展的核心增长力。</a:t>
            </a:r>
          </a:p>
        </p:txBody>
      </p:sp>
      <p:sp>
        <p:nvSpPr>
          <p:cNvPr id="2" name="矩形: 对角圆角 1"/>
          <p:cNvSpPr/>
          <p:nvPr/>
        </p:nvSpPr>
        <p:spPr>
          <a:xfrm>
            <a:off x="-15978" y="1511709"/>
            <a:ext cx="2982551" cy="201171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12" name="矩形: 对角圆角 11"/>
          <p:cNvSpPr/>
          <p:nvPr/>
        </p:nvSpPr>
        <p:spPr>
          <a:xfrm>
            <a:off x="2966573" y="1513359"/>
            <a:ext cx="2836366" cy="201006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pic>
        <p:nvPicPr>
          <p:cNvPr id="7" name="图片 6"/>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802939" y="1512535"/>
            <a:ext cx="3050912" cy="2010066"/>
          </a:xfrm>
          <a:prstGeom prst="rect">
            <a:avLst/>
          </a:prstGeom>
        </p:spPr>
      </p:pic>
      <p:sp>
        <p:nvSpPr>
          <p:cNvPr id="13" name="标题 4">
            <a:extLst>
              <a:ext uri="{FF2B5EF4-FFF2-40B4-BE49-F238E27FC236}">
                <a16:creationId xmlns:a16="http://schemas.microsoft.com/office/drawing/2014/main" id="{283A3F99-53F0-F740-B6C3-27E76B790476}"/>
              </a:ext>
            </a:extLst>
          </p:cNvPr>
          <p:cNvSpPr>
            <a:spLocks noGrp="1"/>
          </p:cNvSpPr>
          <p:nvPr>
            <p:ph type="title"/>
          </p:nvPr>
        </p:nvSpPr>
        <p:spPr>
          <a:xfrm>
            <a:off x="641049" y="106352"/>
            <a:ext cx="10787628" cy="1138260"/>
          </a:xfrm>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古都新貌</a:t>
            </a:r>
            <a:endParaRPr lang="en-US" altLang="zh-CN" sz="3200" dirty="0">
              <a:latin typeface="MSungPRC-Medium" pitchFamily="50" charset="-122"/>
              <a:ea typeface="MSungPRC-Medium" pitchFamily="50" charset="-122"/>
              <a:cs typeface="Arial" panose="020B0604020202020204" pitchFamily="34" charset="0"/>
            </a:endParaRPr>
          </a:p>
        </p:txBody>
      </p:sp>
      <p:sp>
        <p:nvSpPr>
          <p:cNvPr id="3" name="矩形 2">
            <a:extLst>
              <a:ext uri="{FF2B5EF4-FFF2-40B4-BE49-F238E27FC236}">
                <a16:creationId xmlns:a16="http://schemas.microsoft.com/office/drawing/2014/main" id="{3277E822-434C-2836-C7D8-11AFAB1FC382}"/>
              </a:ext>
            </a:extLst>
          </p:cNvPr>
          <p:cNvSpPr/>
          <p:nvPr/>
        </p:nvSpPr>
        <p:spPr>
          <a:xfrm>
            <a:off x="8849481" y="1510060"/>
            <a:ext cx="3342519" cy="201006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E9FBFAA-5C24-2483-54EE-6621623DF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116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7"/>
          </p:nvPr>
        </p:nvSpPr>
        <p:spPr>
          <a:xfrm>
            <a:off x="641050" y="4822590"/>
            <a:ext cx="10905682" cy="1176338"/>
          </a:xfrm>
        </p:spPr>
        <p:txBody>
          <a:bodyPr>
            <a:normAutofit/>
          </a:bodyPr>
          <a:lstStyle/>
          <a:p>
            <a:pPr marL="0" indent="0" algn="just">
              <a:lnSpc>
                <a:spcPct val="150000"/>
              </a:lnSpc>
              <a:buSzTx/>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酒店周边环境宜人，开封西湖水域面积约</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400</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万平方米，湖岸线长约</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13</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公里，是开封新区人文、生态、宜居新家园。由酒店步行即可到达开封博物馆新馆，这是一座集陈列展览、文物收藏、文物保护、科学研究、宣传教育为一体的地方综合性博物馆也是国家一级博物馆。</a:t>
            </a:r>
          </a:p>
        </p:txBody>
      </p:sp>
      <p:sp>
        <p:nvSpPr>
          <p:cNvPr id="5" name="标题 4"/>
          <p:cNvSpPr>
            <a:spLocks noGrp="1"/>
          </p:cNvSpPr>
          <p:nvPr>
            <p:ph type="title"/>
          </p:nvPr>
        </p:nvSpPr>
        <p:spPr>
          <a:xfrm>
            <a:off x="641049" y="515646"/>
            <a:ext cx="10787628" cy="1138260"/>
          </a:xfrm>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临水而居，文脉永续</a:t>
            </a:r>
            <a:endParaRPr lang="en-US" altLang="zh-CN" sz="3200" dirty="0">
              <a:latin typeface="MSungPRC-Medium" pitchFamily="50" charset="-122"/>
              <a:ea typeface="MSungPRC-Medium" pitchFamily="50" charset="-122"/>
              <a:cs typeface="Arial" panose="020B0604020202020204" pitchFamily="34" charset="0"/>
            </a:endParaRPr>
          </a:p>
        </p:txBody>
      </p:sp>
      <p:grpSp>
        <p:nvGrpSpPr>
          <p:cNvPr id="9" name="组合 8">
            <a:extLst>
              <a:ext uri="{FF2B5EF4-FFF2-40B4-BE49-F238E27FC236}">
                <a16:creationId xmlns:a16="http://schemas.microsoft.com/office/drawing/2014/main" id="{3BF8C002-8A93-E046-9A89-AB83B4C712E5}"/>
              </a:ext>
            </a:extLst>
          </p:cNvPr>
          <p:cNvGrpSpPr/>
          <p:nvPr/>
        </p:nvGrpSpPr>
        <p:grpSpPr>
          <a:xfrm>
            <a:off x="763323" y="1527350"/>
            <a:ext cx="10644126" cy="2871705"/>
            <a:chOff x="1388971" y="1576003"/>
            <a:chExt cx="9482309" cy="2548648"/>
          </a:xfrm>
        </p:grpSpPr>
        <p:pic>
          <p:nvPicPr>
            <p:cNvPr id="4" name="图片 3">
              <a:extLst>
                <a:ext uri="{FF2B5EF4-FFF2-40B4-BE49-F238E27FC236}">
                  <a16:creationId xmlns:a16="http://schemas.microsoft.com/office/drawing/2014/main" id="{F8303B0A-0993-9B42-A557-3217F2736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0350" y="1576003"/>
              <a:ext cx="4530930" cy="2548648"/>
            </a:xfrm>
            <a:prstGeom prst="rect">
              <a:avLst/>
            </a:prstGeom>
          </p:spPr>
        </p:pic>
        <p:pic>
          <p:nvPicPr>
            <p:cNvPr id="7" name="图片 6">
              <a:extLst>
                <a:ext uri="{FF2B5EF4-FFF2-40B4-BE49-F238E27FC236}">
                  <a16:creationId xmlns:a16="http://schemas.microsoft.com/office/drawing/2014/main" id="{23BDCC8A-6702-F446-9296-A1737A333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8971" y="1576003"/>
              <a:ext cx="4530930" cy="2548648"/>
            </a:xfrm>
            <a:prstGeom prst="rect">
              <a:avLst/>
            </a:prstGeom>
          </p:spPr>
        </p:pic>
      </p:grpSp>
    </p:spTree>
    <p:extLst>
      <p:ext uri="{BB962C8B-B14F-4D97-AF65-F5344CB8AC3E}">
        <p14:creationId xmlns:p14="http://schemas.microsoft.com/office/powerpoint/2010/main" val="33030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049" y="1623032"/>
            <a:ext cx="6785681" cy="3931863"/>
          </a:xfrm>
          <a:prstGeom prst="rect">
            <a:avLst/>
          </a:prstGeom>
          <a:ln>
            <a:solidFill>
              <a:schemeClr val="bg1">
                <a:lumMod val="50000"/>
              </a:schemeClr>
            </a:solidFill>
          </a:ln>
        </p:spPr>
      </p:pic>
      <p:graphicFrame>
        <p:nvGraphicFramePr>
          <p:cNvPr id="8" name="表格 7"/>
          <p:cNvGraphicFramePr/>
          <p:nvPr>
            <p:extLst>
              <p:ext uri="{D42A27DB-BD31-4B8C-83A1-F6EECF244321}">
                <p14:modId xmlns:p14="http://schemas.microsoft.com/office/powerpoint/2010/main" val="3440006497"/>
              </p:ext>
            </p:extLst>
          </p:nvPr>
        </p:nvGraphicFramePr>
        <p:xfrm>
          <a:off x="8025931" y="1623032"/>
          <a:ext cx="3525020" cy="3931861"/>
        </p:xfrm>
        <a:graphic>
          <a:graphicData uri="http://schemas.openxmlformats.org/drawingml/2006/table">
            <a:tbl>
              <a:tblPr firstRow="1" bandRow="1">
                <a:tableStyleId>{21E4AEA4-8DFA-4A89-87EB-49C32662AFE0}</a:tableStyleId>
              </a:tblPr>
              <a:tblGrid>
                <a:gridCol w="1548957">
                  <a:extLst>
                    <a:ext uri="{9D8B030D-6E8A-4147-A177-3AD203B41FA5}">
                      <a16:colId xmlns:a16="http://schemas.microsoft.com/office/drawing/2014/main" val="20000"/>
                    </a:ext>
                  </a:extLst>
                </a:gridCol>
                <a:gridCol w="1976063">
                  <a:extLst>
                    <a:ext uri="{9D8B030D-6E8A-4147-A177-3AD203B41FA5}">
                      <a16:colId xmlns:a16="http://schemas.microsoft.com/office/drawing/2014/main" val="20001"/>
                    </a:ext>
                  </a:extLst>
                </a:gridCol>
              </a:tblGrid>
              <a:tr h="508741">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rPr>
                        <a:t>目 的 地</a:t>
                      </a:r>
                    </a:p>
                  </a:txBody>
                  <a:tcPr marL="76200" marR="76200" marT="38100" marB="38100" anchor="ctr"/>
                </a:tc>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rPr>
                        <a:t>用时</a:t>
                      </a:r>
                      <a:r>
                        <a:rPr lang="en-US" altLang="zh-CN" sz="1400" b="0" i="0" dirty="0">
                          <a:latin typeface="Noto Sans CJK SC Medium" panose="020B0500000000000000" pitchFamily="34" charset="-128"/>
                          <a:ea typeface="Noto Sans CJK SC Medium" panose="020B0500000000000000" pitchFamily="34" charset="-128"/>
                        </a:rPr>
                        <a:t>/</a:t>
                      </a:r>
                      <a:r>
                        <a:rPr lang="zh-CN" altLang="en-US" sz="1400" b="0" i="0" dirty="0">
                          <a:latin typeface="Noto Sans CJK SC Medium" panose="020B0500000000000000" pitchFamily="34" charset="-128"/>
                          <a:ea typeface="Noto Sans CJK SC Medium" panose="020B0500000000000000" pitchFamily="34" charset="-128"/>
                        </a:rPr>
                        <a:t>驾车（预计）</a:t>
                      </a:r>
                      <a:endParaRPr lang="zh-CN" altLang="en-US" sz="1400" b="0" i="0" dirty="0">
                        <a:latin typeface="Noto Sans CJK SC Medium" panose="020B0500000000000000" pitchFamily="34" charset="-128"/>
                        <a:ea typeface="Noto Sans CJK SC Medium" panose="020B0500000000000000" pitchFamily="34" charset="-128"/>
                        <a:cs typeface="思源黑体 CN Medium" panose="020B0600000000000000" charset="-122"/>
                      </a:endParaRPr>
                    </a:p>
                  </a:txBody>
                  <a:tcPr marL="76200" marR="76200" marT="38100" marB="38100" anchor="ctr"/>
                </a:tc>
                <a:extLst>
                  <a:ext uri="{0D108BD9-81ED-4DB2-BD59-A6C34878D82A}">
                    <a16:rowId xmlns:a16="http://schemas.microsoft.com/office/drawing/2014/main" val="10000"/>
                  </a:ext>
                </a:extLst>
              </a:tr>
              <a:tr h="570520">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rPr>
                        <a:t>宋城路站</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tc>
                  <a:txBody>
                    <a:bodyPr/>
                    <a:lstStyle/>
                    <a:p>
                      <a:pPr algn="ctr">
                        <a:buNone/>
                      </a:pPr>
                      <a:r>
                        <a:rPr lang="en-US" altLang="zh-CN" sz="1400" b="0" i="0" dirty="0">
                          <a:latin typeface="Noto Sans CJK SC Medium" panose="020B0500000000000000" pitchFamily="34" charset="-128"/>
                          <a:ea typeface="Noto Sans CJK SC Medium" panose="020B0500000000000000" pitchFamily="34" charset="-128"/>
                        </a:rPr>
                        <a:t>8</a:t>
                      </a:r>
                      <a:r>
                        <a:rPr lang="zh-CN" altLang="en-US" sz="1400" b="0" i="0" dirty="0">
                          <a:latin typeface="Noto Sans CJK SC Medium" panose="020B0500000000000000" pitchFamily="34" charset="-128"/>
                          <a:ea typeface="Noto Sans CJK SC Medium" panose="020B0500000000000000" pitchFamily="34" charset="-128"/>
                        </a:rPr>
                        <a:t>分钟车程</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extLst>
                  <a:ext uri="{0D108BD9-81ED-4DB2-BD59-A6C34878D82A}">
                    <a16:rowId xmlns:a16="http://schemas.microsoft.com/office/drawing/2014/main" val="10001"/>
                  </a:ext>
                </a:extLst>
              </a:tr>
              <a:tr h="570520">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rPr>
                        <a:t>开封北站</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tc>
                  <a:txBody>
                    <a:bodyPr/>
                    <a:lstStyle/>
                    <a:p>
                      <a:pPr algn="ctr">
                        <a:buNone/>
                      </a:pPr>
                      <a:r>
                        <a:rPr lang="en-US" altLang="zh-CN" sz="1400" b="0" i="0" dirty="0">
                          <a:latin typeface="Noto Sans CJK SC Medium" panose="020B0500000000000000" pitchFamily="34" charset="-128"/>
                          <a:ea typeface="Noto Sans CJK SC Medium" panose="020B0500000000000000" pitchFamily="34" charset="-128"/>
                        </a:rPr>
                        <a:t>8</a:t>
                      </a:r>
                      <a:r>
                        <a:rPr lang="zh-CN" altLang="en-US" sz="1400" b="0" i="0" dirty="0">
                          <a:latin typeface="Noto Sans CJK SC Medium" panose="020B0500000000000000" pitchFamily="34" charset="-128"/>
                          <a:ea typeface="Noto Sans CJK SC Medium" panose="020B0500000000000000" pitchFamily="34" charset="-128"/>
                        </a:rPr>
                        <a:t>分钟车程</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extLst>
                  <a:ext uri="{0D108BD9-81ED-4DB2-BD59-A6C34878D82A}">
                    <a16:rowId xmlns:a16="http://schemas.microsoft.com/office/drawing/2014/main" val="10002"/>
                  </a:ext>
                </a:extLst>
              </a:tr>
              <a:tr h="570520">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rPr>
                        <a:t>连霍高速开封站</a:t>
                      </a:r>
                    </a:p>
                  </a:txBody>
                  <a:tcPr marL="76200" marR="76200" marT="38100" marB="38100" anchor="ctr"/>
                </a:tc>
                <a:tc>
                  <a:txBody>
                    <a:bodyPr/>
                    <a:lstStyle/>
                    <a:p>
                      <a:pPr algn="ctr">
                        <a:buNone/>
                      </a:pPr>
                      <a:r>
                        <a:rPr lang="en-US" altLang="zh-CN"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rPr>
                        <a:t>10</a:t>
                      </a:r>
                      <a:r>
                        <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rPr>
                        <a:t>分钟车程</a:t>
                      </a:r>
                    </a:p>
                  </a:txBody>
                  <a:tcPr marL="76200" marR="76200" marT="38100" marB="38100" anchor="ctr"/>
                </a:tc>
                <a:extLst>
                  <a:ext uri="{0D108BD9-81ED-4DB2-BD59-A6C34878D82A}">
                    <a16:rowId xmlns:a16="http://schemas.microsoft.com/office/drawing/2014/main" val="402601003"/>
                  </a:ext>
                </a:extLst>
              </a:tr>
              <a:tr h="570520">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rPr>
                        <a:t>新郑国际机场</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tc>
                  <a:txBody>
                    <a:bodyPr/>
                    <a:lstStyle/>
                    <a:p>
                      <a:pPr algn="ctr">
                        <a:buNone/>
                      </a:pPr>
                      <a:r>
                        <a:rPr lang="en-US" altLang="zh-CN" sz="1400" b="0" i="0" dirty="0">
                          <a:latin typeface="Noto Sans CJK SC Medium" panose="020B0500000000000000" pitchFamily="34" charset="-128"/>
                          <a:ea typeface="Noto Sans CJK SC Medium" panose="020B0500000000000000" pitchFamily="34" charset="-128"/>
                        </a:rPr>
                        <a:t>5</a:t>
                      </a:r>
                      <a:r>
                        <a:rPr lang="en-US" altLang="zh-CN" sz="1400" b="0" i="0">
                          <a:latin typeface="Noto Sans CJK SC Medium" panose="020B0500000000000000" pitchFamily="34" charset="-128"/>
                          <a:ea typeface="Noto Sans CJK SC Medium" panose="020B0500000000000000" pitchFamily="34" charset="-128"/>
                        </a:rPr>
                        <a:t>5</a:t>
                      </a:r>
                      <a:r>
                        <a:rPr lang="zh-CN" altLang="en-US" sz="1400" b="0" i="0" dirty="0">
                          <a:latin typeface="Noto Sans CJK SC Medium" panose="020B0500000000000000" pitchFamily="34" charset="-128"/>
                          <a:ea typeface="Noto Sans CJK SC Medium" panose="020B0500000000000000" pitchFamily="34" charset="-128"/>
                        </a:rPr>
                        <a:t>分钟车程</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extLst>
                  <a:ext uri="{0D108BD9-81ED-4DB2-BD59-A6C34878D82A}">
                    <a16:rowId xmlns:a16="http://schemas.microsoft.com/office/drawing/2014/main" val="10003"/>
                  </a:ext>
                </a:extLst>
              </a:tr>
              <a:tr h="570520">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rPr>
                        <a:t>清明上河园</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tc>
                  <a:txBody>
                    <a:bodyPr/>
                    <a:lstStyle/>
                    <a:p>
                      <a:pPr algn="ctr">
                        <a:buNone/>
                      </a:pPr>
                      <a:r>
                        <a:rPr lang="en-US" altLang="zh-CN" sz="1400" b="0" i="0" dirty="0">
                          <a:latin typeface="Noto Sans CJK SC Medium" panose="020B0500000000000000" pitchFamily="34" charset="-128"/>
                          <a:ea typeface="Noto Sans CJK SC Medium" panose="020B0500000000000000" pitchFamily="34" charset="-128"/>
                        </a:rPr>
                        <a:t>15</a:t>
                      </a:r>
                      <a:r>
                        <a:rPr lang="zh-CN" altLang="en-US" sz="1400" b="0" i="0" dirty="0">
                          <a:latin typeface="Noto Sans CJK SC Medium" panose="020B0500000000000000" pitchFamily="34" charset="-128"/>
                          <a:ea typeface="Noto Sans CJK SC Medium" panose="020B0500000000000000" pitchFamily="34" charset="-128"/>
                        </a:rPr>
                        <a:t>分钟车程</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extLst>
                  <a:ext uri="{0D108BD9-81ED-4DB2-BD59-A6C34878D82A}">
                    <a16:rowId xmlns:a16="http://schemas.microsoft.com/office/drawing/2014/main" val="10004"/>
                  </a:ext>
                </a:extLst>
              </a:tr>
              <a:tr h="570520">
                <a:tc>
                  <a:txBody>
                    <a:bodyPr/>
                    <a:lstStyle/>
                    <a:p>
                      <a:pPr algn="ctr">
                        <a:buNone/>
                      </a:pPr>
                      <a:r>
                        <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rPr>
                        <a:t>大宋武侠城</a:t>
                      </a:r>
                    </a:p>
                  </a:txBody>
                  <a:tcPr marL="76200" marR="76200" marT="38100" marB="38100" anchor="ctr"/>
                </a:tc>
                <a:tc>
                  <a:txBody>
                    <a:bodyPr/>
                    <a:lstStyle/>
                    <a:p>
                      <a:pPr algn="ctr">
                        <a:buNone/>
                      </a:pPr>
                      <a:r>
                        <a:rPr lang="en-US" altLang="zh-CN" sz="1400" b="0" i="0" dirty="0">
                          <a:latin typeface="Noto Sans CJK SC Medium" panose="020B0500000000000000" pitchFamily="34" charset="-128"/>
                          <a:ea typeface="Noto Sans CJK SC Medium" panose="020B0500000000000000" pitchFamily="34" charset="-128"/>
                        </a:rPr>
                        <a:t>15</a:t>
                      </a:r>
                      <a:r>
                        <a:rPr lang="zh-CN" altLang="en-US" sz="1400" b="0" i="0" dirty="0">
                          <a:latin typeface="Noto Sans CJK SC Medium" panose="020B0500000000000000" pitchFamily="34" charset="-128"/>
                          <a:ea typeface="Noto Sans CJK SC Medium" panose="020B0500000000000000" pitchFamily="34" charset="-128"/>
                        </a:rPr>
                        <a:t>分钟车程</a:t>
                      </a:r>
                      <a:endParaRPr lang="zh-CN" altLang="en-US" sz="1400" b="0" i="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a:txBody>
                  <a:tcPr marL="76200" marR="76200" marT="38100" marB="38100" anchor="ctr"/>
                </a:tc>
                <a:extLst>
                  <a:ext uri="{0D108BD9-81ED-4DB2-BD59-A6C34878D82A}">
                    <a16:rowId xmlns:a16="http://schemas.microsoft.com/office/drawing/2014/main" val="10005"/>
                  </a:ext>
                </a:extLst>
              </a:tr>
            </a:tbl>
          </a:graphicData>
        </a:graphic>
      </p:graphicFrame>
      <p:sp>
        <p:nvSpPr>
          <p:cNvPr id="7" name="标题 5"/>
          <p:cNvSpPr>
            <a:spLocks noGrp="1"/>
          </p:cNvSpPr>
          <p:nvPr>
            <p:ph type="title"/>
          </p:nvPr>
        </p:nvSpPr>
        <p:spPr>
          <a:xfrm>
            <a:off x="641049" y="106352"/>
            <a:ext cx="10787628" cy="1138260"/>
          </a:xfrm>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地理位置</a:t>
            </a:r>
            <a:endParaRPr lang="en-US" altLang="zh-CN" sz="3200" dirty="0">
              <a:latin typeface="MSungPRC-Medium" pitchFamily="50" charset="-122"/>
              <a:ea typeface="MSungPRC-Medium" pitchFamily="50"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客房设施</a:t>
            </a:r>
            <a:endParaRPr lang="en-US" altLang="zh-CN" sz="3200" dirty="0">
              <a:latin typeface="MSungPRC-Medium" pitchFamily="50" charset="-122"/>
              <a:ea typeface="MSungPRC-Medium" pitchFamily="50" charset="-122"/>
              <a:cs typeface="Arial" panose="020B0604020202020204" pitchFamily="34" charset="0"/>
            </a:endParaRPr>
          </a:p>
        </p:txBody>
      </p:sp>
      <p:graphicFrame>
        <p:nvGraphicFramePr>
          <p:cNvPr id="6" name="表格 5">
            <a:extLst>
              <a:ext uri="{FF2B5EF4-FFF2-40B4-BE49-F238E27FC236}">
                <a16:creationId xmlns:a16="http://schemas.microsoft.com/office/drawing/2014/main" id="{30DDC12F-57BA-4FE0-BB7C-BA380083CA1D}"/>
              </a:ext>
            </a:extLst>
          </p:cNvPr>
          <p:cNvGraphicFramePr>
            <a:graphicFrameLocks noGrp="1"/>
          </p:cNvGraphicFramePr>
          <p:nvPr>
            <p:extLst>
              <p:ext uri="{D42A27DB-BD31-4B8C-83A1-F6EECF244321}">
                <p14:modId xmlns:p14="http://schemas.microsoft.com/office/powerpoint/2010/main" val="1300177172"/>
              </p:ext>
            </p:extLst>
          </p:nvPr>
        </p:nvGraphicFramePr>
        <p:xfrm>
          <a:off x="4792200" y="1374604"/>
          <a:ext cx="6758751" cy="4340849"/>
        </p:xfrm>
        <a:graphic>
          <a:graphicData uri="http://schemas.openxmlformats.org/drawingml/2006/table">
            <a:tbl>
              <a:tblPr firstRow="1" bandRow="1">
                <a:tableStyleId>{21E4AEA4-8DFA-4A89-87EB-49C32662AFE0}</a:tableStyleId>
              </a:tblPr>
              <a:tblGrid>
                <a:gridCol w="2614141">
                  <a:extLst>
                    <a:ext uri="{9D8B030D-6E8A-4147-A177-3AD203B41FA5}">
                      <a16:colId xmlns:a16="http://schemas.microsoft.com/office/drawing/2014/main" val="20000"/>
                    </a:ext>
                  </a:extLst>
                </a:gridCol>
                <a:gridCol w="2015983">
                  <a:extLst>
                    <a:ext uri="{9D8B030D-6E8A-4147-A177-3AD203B41FA5}">
                      <a16:colId xmlns:a16="http://schemas.microsoft.com/office/drawing/2014/main" val="20001"/>
                    </a:ext>
                  </a:extLst>
                </a:gridCol>
                <a:gridCol w="2128627">
                  <a:extLst>
                    <a:ext uri="{9D8B030D-6E8A-4147-A177-3AD203B41FA5}">
                      <a16:colId xmlns:a16="http://schemas.microsoft.com/office/drawing/2014/main" val="20002"/>
                    </a:ext>
                  </a:extLst>
                </a:gridCol>
              </a:tblGrid>
              <a:tr h="417033">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房型 </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数量（间）</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面积（㎡）</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extLst>
                  <a:ext uri="{0D108BD9-81ED-4DB2-BD59-A6C34878D82A}">
                    <a16:rowId xmlns:a16="http://schemas.microsoft.com/office/drawing/2014/main" val="10000"/>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豪华大床房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51</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42</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10001"/>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豪华双床房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111</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42</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10002"/>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行政大床房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16</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42</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1168728417"/>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行政双床房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9</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42</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31662333"/>
                  </a:ext>
                </a:extLst>
              </a:tr>
              <a:tr h="490477">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rPr>
                        <a:t> </a:t>
                      </a:r>
                      <a:r>
                        <a:rPr lang="zh-CN" altLang="en-US" sz="1400" b="0" i="0" kern="1200" dirty="0">
                          <a:latin typeface="Noto Sans CJK SC Medium" panose="020B0500000000000000" pitchFamily="34" charset="-128"/>
                          <a:ea typeface="Noto Sans CJK SC Medium" panose="020B0500000000000000" pitchFamily="34" charset="-128"/>
                        </a:rPr>
                        <a:t>行政单间套房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22</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65</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10003"/>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行政套房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21</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108</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10005"/>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尊豪套房</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1</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128</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extLst>
                  <a:ext uri="{0D108BD9-81ED-4DB2-BD59-A6C34878D82A}">
                    <a16:rowId xmlns:a16="http://schemas.microsoft.com/office/drawing/2014/main" val="10006"/>
                  </a:ext>
                </a:extLst>
              </a:tr>
              <a:tr h="490477">
                <a:tc>
                  <a:txBody>
                    <a:bodyPr/>
                    <a:lstStyle/>
                    <a:p>
                      <a:pPr algn="ctr"/>
                      <a:r>
                        <a:rPr lang="zh-CN" altLang="en-US" sz="1400" b="0" i="0" kern="1200" dirty="0">
                          <a:latin typeface="Noto Sans CJK SC Medium" panose="020B0500000000000000" pitchFamily="34" charset="-128"/>
                          <a:ea typeface="Noto Sans CJK SC Medium" panose="020B0500000000000000" pitchFamily="34" charset="-128"/>
                        </a:rPr>
                        <a:t>合计</a:t>
                      </a:r>
                      <a:endParaRPr lang="en-US" altLang="zh-CN" sz="1400" b="0" i="0" kern="1200" dirty="0">
                        <a:solidFill>
                          <a:schemeClr val="lt1"/>
                        </a:solidFill>
                        <a:latin typeface="Noto Sans CJK SC Medium" panose="020B0500000000000000" pitchFamily="34" charset="-128"/>
                        <a:ea typeface="Noto Sans CJK SC Medium" panose="020B0500000000000000" pitchFamily="34" charset="-128"/>
                        <a:cs typeface="+mn-cs"/>
                      </a:endParaRPr>
                    </a:p>
                  </a:txBody>
                  <a:tcPr marL="79940" marR="79940" marT="39970" marB="39970" anchor="ctr"/>
                </a:tc>
                <a:tc gridSpan="2">
                  <a:txBody>
                    <a:bodyPr/>
                    <a:lstStyle/>
                    <a:p>
                      <a:pPr algn="ctr"/>
                      <a:r>
                        <a:rPr lang="en-US" altLang="zh-CN" sz="1400" b="0" i="0" kern="1200" dirty="0">
                          <a:latin typeface="Noto Sans CJK SC Medium" panose="020B0500000000000000" pitchFamily="34" charset="-128"/>
                          <a:ea typeface="Noto Sans CJK SC Medium" panose="020B0500000000000000" pitchFamily="34" charset="-128"/>
                          <a:cs typeface="Akhbar" panose="02000500000000000000" pitchFamily="2" charset="-78"/>
                        </a:rPr>
                        <a:t>231</a:t>
                      </a:r>
                      <a:endParaRPr lang="zh-CN" altLang="en-US" sz="1400" b="0" i="0" kern="1200" dirty="0">
                        <a:solidFill>
                          <a:schemeClr val="lt1"/>
                        </a:solidFill>
                        <a:latin typeface="Noto Sans CJK SC Medium" panose="020B0500000000000000" pitchFamily="34" charset="-128"/>
                        <a:ea typeface="Noto Sans CJK SC Medium" panose="020B0500000000000000" pitchFamily="34" charset="-128"/>
                        <a:cs typeface="Akhbar" panose="02000500000000000000" pitchFamily="2" charset="-78"/>
                      </a:endParaRPr>
                    </a:p>
                  </a:txBody>
                  <a:tcPr marL="79940" marR="79940" marT="39970" marB="39970" anchor="ctr"/>
                </a:tc>
                <a:tc hMerge="1">
                  <a:txBody>
                    <a:bodyPr/>
                    <a:lstStyle/>
                    <a:p>
                      <a:endParaRPr lang="zh-CN"/>
                    </a:p>
                  </a:txBody>
                  <a:tcPr marL="76200" marR="76200" marT="38100" marB="38100" anchor="ctr"/>
                </a:tc>
                <a:extLst>
                  <a:ext uri="{0D108BD9-81ED-4DB2-BD59-A6C34878D82A}">
                    <a16:rowId xmlns:a16="http://schemas.microsoft.com/office/drawing/2014/main" val="10008"/>
                  </a:ext>
                </a:extLst>
              </a:tr>
            </a:tbl>
          </a:graphicData>
        </a:graphic>
      </p:graphicFrame>
      <p:pic>
        <p:nvPicPr>
          <p:cNvPr id="5" name="图片 4">
            <a:extLst>
              <a:ext uri="{FF2B5EF4-FFF2-40B4-BE49-F238E27FC236}">
                <a16:creationId xmlns:a16="http://schemas.microsoft.com/office/drawing/2014/main" id="{1A71E831-0E05-36C3-A0BA-B0573EF2B5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049" y="1374604"/>
            <a:ext cx="3788788" cy="2131193"/>
          </a:xfrm>
          <a:prstGeom prst="rect">
            <a:avLst/>
          </a:prstGeom>
        </p:spPr>
      </p:pic>
      <p:pic>
        <p:nvPicPr>
          <p:cNvPr id="9" name="图片 8">
            <a:extLst>
              <a:ext uri="{FF2B5EF4-FFF2-40B4-BE49-F238E27FC236}">
                <a16:creationId xmlns:a16="http://schemas.microsoft.com/office/drawing/2014/main" id="{ADAF2F18-F47F-AAD7-8422-FD515CC1D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 y="3584258"/>
            <a:ext cx="3788787" cy="2131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9"/>
          <p:cNvSpPr txBox="1"/>
          <p:nvPr/>
        </p:nvSpPr>
        <p:spPr>
          <a:xfrm>
            <a:off x="641050" y="4510167"/>
            <a:ext cx="10895954" cy="1165390"/>
          </a:xfrm>
          <a:prstGeom prst="rect">
            <a:avLst/>
          </a:prstGeom>
        </p:spPr>
        <p:txBody>
          <a:bodyPr vert="horz" lIns="108846" tIns="54423" rIns="108846" bIns="54423" rtlCol="0">
            <a:noAutofit/>
          </a:bodyPr>
          <a:lstStyle>
            <a:lvl1pPr marL="290830" indent="-290830" algn="l" defTabSz="1306195" rtl="0" eaLnBrk="1" latinLnBrk="0" hangingPunct="1">
              <a:spcBef>
                <a:spcPts val="2570"/>
              </a:spcBef>
              <a:buClr>
                <a:schemeClr val="accent3"/>
              </a:buClr>
              <a:buFont typeface="Arial" panose="020B0604020202020204" pitchFamily="34" charset="0"/>
              <a:buChar char="•"/>
              <a:defRPr sz="2600" b="0" i="0" kern="1200">
                <a:solidFill>
                  <a:schemeClr val="tx1"/>
                </a:solidFill>
                <a:latin typeface="Arial" panose="020B0604020202020204"/>
                <a:ea typeface="+mn-ea"/>
                <a:cs typeface="Arial" panose="020B0604020202020204"/>
              </a:defRPr>
            </a:lvl1pPr>
            <a:lvl2pPr marL="513080" indent="-222250" algn="l" defTabSz="1306195" rtl="0" eaLnBrk="1" latinLnBrk="0" hangingPunct="1">
              <a:spcBef>
                <a:spcPts val="855"/>
              </a:spcBef>
              <a:buClr>
                <a:schemeClr val="accent3"/>
              </a:buClr>
              <a:buFont typeface="Arial" panose="020B0604020202020204" pitchFamily="34" charset="0"/>
              <a:buChar char="–"/>
              <a:defRPr sz="1700" b="0" i="0" kern="1200">
                <a:solidFill>
                  <a:schemeClr val="tx1"/>
                </a:solidFill>
                <a:latin typeface="Arial" panose="020B0604020202020204"/>
                <a:ea typeface="+mn-ea"/>
                <a:cs typeface="Arial" panose="020B0604020202020204"/>
              </a:defRPr>
            </a:lvl2pPr>
            <a:lvl3pPr marL="692150" indent="-179705" algn="l" defTabSz="1306195" rtl="0" eaLnBrk="1" latinLnBrk="0" hangingPunct="1">
              <a:spcBef>
                <a:spcPts val="855"/>
              </a:spcBef>
              <a:buClr>
                <a:schemeClr val="accent3"/>
              </a:buClr>
              <a:buFont typeface="Arial" panose="020B0604020202020204" pitchFamily="34" charset="0"/>
              <a:buChar char="•"/>
              <a:defRPr sz="1300" b="0" i="0" kern="1200">
                <a:solidFill>
                  <a:schemeClr val="tx1"/>
                </a:solidFill>
                <a:latin typeface="Arial" panose="020B0604020202020204"/>
                <a:ea typeface="+mn-ea"/>
                <a:cs typeface="Arial" panose="020B0604020202020204"/>
              </a:defRPr>
            </a:lvl3pPr>
            <a:lvl4pPr marL="2286000" indent="-326390" algn="l" defTabSz="13061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938780" indent="-326390" algn="l" defTabSz="13061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3592195"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975"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90"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70" indent="-326390" algn="l" defTabSz="130619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just">
              <a:lnSpc>
                <a:spcPct val="150000"/>
              </a:lnSpc>
              <a:buNone/>
            </a:pP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酒店共设</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231</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间客房，</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42</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平方米起的豪华客房至</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108</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平方米的行政套房，临窗远眺，尽览绮丽湖景或繁华城景。位于酒店</a:t>
            </a:r>
            <a:r>
              <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5</a:t>
            </a:r>
            <a:r>
              <a:rPr lang="zh-CN" altLang="en-US" sz="1400" dirty="0">
                <a:latin typeface="Noto Sans CJK SC Medium" panose="020B0500000000000000" pitchFamily="34" charset="-128"/>
                <a:ea typeface="Noto Sans CJK SC Medium" panose="020B0500000000000000" pitchFamily="34" charset="-128"/>
                <a:cs typeface="Arial Unicode MS" panose="020B0604020202020204" pitchFamily="34" charset="-128"/>
              </a:rPr>
              <a:t>楼的健身中心采用全新设计理念，配备力量训练器材及瑜伽房，室内恒温泳池等康体设施，让宾客尽情舒展身心。</a:t>
            </a:r>
            <a:endParaRPr lang="en-US" altLang="zh-CN" sz="1400" dirty="0">
              <a:latin typeface="Noto Sans CJK SC Medium" panose="020B0500000000000000" pitchFamily="34" charset="-128"/>
              <a:ea typeface="Noto Sans CJK SC Medium" panose="020B0500000000000000" pitchFamily="34" charset="-128"/>
              <a:cs typeface="Arial Unicode MS" panose="020B0604020202020204" pitchFamily="34" charset="-128"/>
            </a:endParaRPr>
          </a:p>
        </p:txBody>
      </p:sp>
      <p:sp>
        <p:nvSpPr>
          <p:cNvPr id="4" name="标题 3"/>
          <p:cNvSpPr>
            <a:spLocks noGrp="1"/>
          </p:cNvSpPr>
          <p:nvPr>
            <p:ph type="title"/>
          </p:nvPr>
        </p:nvSpPr>
        <p:spPr/>
        <p:txBody>
          <a:bodyPr vert="horz" lIns="91440" tIns="45720" rIns="91440" bIns="45720" rtlCol="0" anchor="ctr">
            <a:normAutofit/>
          </a:bodyPr>
          <a:lstStyle/>
          <a:p>
            <a:r>
              <a:rPr lang="zh-CN" altLang="en-US" sz="3200" dirty="0">
                <a:latin typeface="MSungPRC-Medium" pitchFamily="50" charset="-122"/>
                <a:ea typeface="MSungPRC-Medium" pitchFamily="50" charset="-122"/>
                <a:cs typeface="Arial" panose="020B0604020202020204" pitchFamily="34" charset="0"/>
              </a:rPr>
              <a:t>康体设施</a:t>
            </a:r>
            <a:endParaRPr lang="en-US" altLang="zh-CN" sz="3200" dirty="0">
              <a:latin typeface="MSungPRC-Medium" pitchFamily="50" charset="-122"/>
              <a:ea typeface="MSungPRC-Medium" pitchFamily="50" charset="-122"/>
              <a:cs typeface="Arial" panose="020B0604020202020204" pitchFamily="34" charset="0"/>
            </a:endParaRPr>
          </a:p>
        </p:txBody>
      </p:sp>
      <p:pic>
        <p:nvPicPr>
          <p:cNvPr id="5" name="图片 4">
            <a:extLst>
              <a:ext uri="{FF2B5EF4-FFF2-40B4-BE49-F238E27FC236}">
                <a16:creationId xmlns:a16="http://schemas.microsoft.com/office/drawing/2014/main" id="{6F4C220A-F37B-0CF2-8DCE-38022A9AFC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578" y="1486660"/>
            <a:ext cx="4924044" cy="2769775"/>
          </a:xfrm>
          <a:prstGeom prst="rect">
            <a:avLst/>
          </a:prstGeom>
        </p:spPr>
      </p:pic>
      <p:pic>
        <p:nvPicPr>
          <p:cNvPr id="8" name="图片 7">
            <a:extLst>
              <a:ext uri="{FF2B5EF4-FFF2-40B4-BE49-F238E27FC236}">
                <a16:creationId xmlns:a16="http://schemas.microsoft.com/office/drawing/2014/main" id="{1E1DF0C9-9C24-6229-4C2E-7AC6BF2E35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4633" y="1486659"/>
            <a:ext cx="4924044" cy="2769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3B3B3B"/>
      </a:dk2>
      <a:lt2>
        <a:srgbClr val="EEEAE3"/>
      </a:lt2>
      <a:accent1>
        <a:srgbClr val="BEAED1"/>
      </a:accent1>
      <a:accent2>
        <a:srgbClr val="B5A79D"/>
      </a:accent2>
      <a:accent3>
        <a:srgbClr val="D1C2C0"/>
      </a:accent3>
      <a:accent4>
        <a:srgbClr val="D3D5E1"/>
      </a:accent4>
      <a:accent5>
        <a:srgbClr val="EEEAE3"/>
      </a:accent5>
      <a:accent6>
        <a:srgbClr val="868586"/>
      </a:accent6>
      <a:hlink>
        <a:srgbClr val="EEEAE3"/>
      </a:hlink>
      <a:folHlink>
        <a:srgbClr val="BEAED1"/>
      </a:folHlink>
    </a:clrScheme>
    <a:fontScheme name="Custom 87">
      <a:majorFont>
        <a:latin typeface="GT Super Display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905</Words>
  <Application>Microsoft Macintosh PowerPoint</Application>
  <PresentationFormat>宽屏</PresentationFormat>
  <Paragraphs>106</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Microsoft YaHei</vt:lpstr>
      <vt:lpstr>MSungPRC-Light</vt:lpstr>
      <vt:lpstr>MSungPRC-Medium</vt:lpstr>
      <vt:lpstr>Noto Sans CJK SC Medium</vt:lpstr>
      <vt:lpstr>Source Han Sans CN Bold</vt:lpstr>
      <vt:lpstr>Source Han Sans CN Regular</vt:lpstr>
      <vt:lpstr>Akhbar</vt:lpstr>
      <vt:lpstr>Arial</vt:lpstr>
      <vt:lpstr>Calibri</vt:lpstr>
      <vt:lpstr>GT Super Display</vt:lpstr>
      <vt:lpstr>GT Super Display Light</vt:lpstr>
      <vt:lpstr>Wingdings</vt:lpstr>
      <vt:lpstr>Office Theme</vt:lpstr>
      <vt:lpstr>开封大宏喜来登酒店</vt:lpstr>
      <vt:lpstr>PowerPoint 演示文稿</vt:lpstr>
      <vt:lpstr>酒店介绍</vt:lpstr>
      <vt:lpstr>古都新貌</vt:lpstr>
      <vt:lpstr>PowerPoint 演示文稿</vt:lpstr>
      <vt:lpstr>临水而居，文脉永续</vt:lpstr>
      <vt:lpstr>地理位置</vt:lpstr>
      <vt:lpstr>客房设施</vt:lpstr>
      <vt:lpstr>康体设施</vt:lpstr>
      <vt:lpstr>会议与宴会</vt:lpstr>
      <vt:lpstr>PowerPoint 演示文稿</vt:lpstr>
      <vt:lpstr>PowerPoint 演示文稿</vt:lpstr>
      <vt:lpstr>会议与宴会</vt:lpstr>
      <vt:lpstr>PowerPoint 演示文稿</vt:lpstr>
      <vt:lpstr>盛宴标帜餐厅</vt:lpstr>
      <vt:lpstr>采悦轩中餐厅</vt:lpstr>
      <vt:lpstr>大堂酒廊</vt:lpstr>
      <vt:lpstr>更多联系方式</vt:lpstr>
      <vt:lpstr>  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Green</dc:creator>
  <cp:lastModifiedBy>Zhao, Zavee</cp:lastModifiedBy>
  <cp:revision>240</cp:revision>
  <dcterms:created xsi:type="dcterms:W3CDTF">2019-02-27T03:48:00Z</dcterms:created>
  <dcterms:modified xsi:type="dcterms:W3CDTF">2023-06-03T12:35:31Z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